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25"/>
  </p:notesMasterIdLst>
  <p:sldIdLst>
    <p:sldId id="256" r:id="rId3"/>
    <p:sldId id="259" r:id="rId4"/>
    <p:sldId id="283" r:id="rId5"/>
    <p:sldId id="263" r:id="rId6"/>
    <p:sldId id="298" r:id="rId7"/>
    <p:sldId id="279" r:id="rId8"/>
    <p:sldId id="290" r:id="rId9"/>
    <p:sldId id="280" r:id="rId10"/>
    <p:sldId id="300" r:id="rId11"/>
    <p:sldId id="282" r:id="rId12"/>
    <p:sldId id="292" r:id="rId13"/>
    <p:sldId id="299" r:id="rId14"/>
    <p:sldId id="293" r:id="rId15"/>
    <p:sldId id="284" r:id="rId16"/>
    <p:sldId id="294" r:id="rId17"/>
    <p:sldId id="285" r:id="rId18"/>
    <p:sldId id="295" r:id="rId19"/>
    <p:sldId id="286" r:id="rId20"/>
    <p:sldId id="296" r:id="rId21"/>
    <p:sldId id="287" r:id="rId22"/>
    <p:sldId id="297" r:id="rId23"/>
    <p:sldId id="30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/>
    <p:restoredTop sz="94727"/>
  </p:normalViewPr>
  <p:slideViewPr>
    <p:cSldViewPr snapToGrid="0" snapToObjects="1">
      <p:cViewPr varScale="1">
        <p:scale>
          <a:sx n="87" d="100"/>
          <a:sy n="87" d="100"/>
        </p:scale>
        <p:origin x="12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689719-08EE-9F4B-8076-0271C1A2347F}" type="doc">
      <dgm:prSet loTypeId="urn:microsoft.com/office/officeart/2005/8/layout/hierarchy3" loCatId="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FA81F85A-3076-6A4C-A4B2-BBABAF8CA70A}">
      <dgm:prSet phldrT="[Text]"/>
      <dgm:spPr/>
      <dgm:t>
        <a:bodyPr/>
        <a:lstStyle/>
        <a:p>
          <a:r>
            <a:rPr lang="en-US" dirty="0"/>
            <a:t>Incident</a:t>
          </a:r>
        </a:p>
      </dgm:t>
    </dgm:pt>
    <dgm:pt modelId="{9D40F27E-1D58-6548-B596-E0381C66D66D}" type="parTrans" cxnId="{7C630306-CEBA-CD4E-BD7E-A269E2293BD9}">
      <dgm:prSet/>
      <dgm:spPr/>
      <dgm:t>
        <a:bodyPr/>
        <a:lstStyle/>
        <a:p>
          <a:endParaRPr lang="en-US"/>
        </a:p>
      </dgm:t>
    </dgm:pt>
    <dgm:pt modelId="{4BD1DED4-9BDC-BF41-B0FC-4FFDF9C4DA35}" type="sibTrans" cxnId="{7C630306-CEBA-CD4E-BD7E-A269E2293BD9}">
      <dgm:prSet/>
      <dgm:spPr/>
      <dgm:t>
        <a:bodyPr/>
        <a:lstStyle/>
        <a:p>
          <a:endParaRPr lang="en-US"/>
        </a:p>
      </dgm:t>
    </dgm:pt>
    <dgm:pt modelId="{2D07FB17-A731-EC42-9037-2DA9346AAD3A}">
      <dgm:prSet phldrT="[Text]"/>
      <dgm:spPr/>
      <dgm:t>
        <a:bodyPr/>
        <a:lstStyle/>
        <a:p>
          <a:r>
            <a:rPr lang="en-US" b="1"/>
            <a:t>External: </a:t>
          </a:r>
        </a:p>
        <a:p>
          <a:r>
            <a:rPr lang="en-US"/>
            <a:t>Cyber attacks, Health scares, Terrorism, Piracy, National disasters, political revolution</a:t>
          </a:r>
        </a:p>
      </dgm:t>
    </dgm:pt>
    <dgm:pt modelId="{5DC494D9-E2B9-B744-BCA6-58D1575C8A54}" type="parTrans" cxnId="{E2186884-0B89-3F46-9F3C-BF5AE2DCA00D}">
      <dgm:prSet/>
      <dgm:spPr/>
      <dgm:t>
        <a:bodyPr/>
        <a:lstStyle/>
        <a:p>
          <a:endParaRPr lang="en-US"/>
        </a:p>
      </dgm:t>
    </dgm:pt>
    <dgm:pt modelId="{93C93F3F-45E2-AF43-8752-DE6272FFE04C}" type="sibTrans" cxnId="{E2186884-0B89-3F46-9F3C-BF5AE2DCA00D}">
      <dgm:prSet/>
      <dgm:spPr/>
      <dgm:t>
        <a:bodyPr/>
        <a:lstStyle/>
        <a:p>
          <a:endParaRPr lang="en-US"/>
        </a:p>
      </dgm:t>
    </dgm:pt>
    <dgm:pt modelId="{337E145E-FBF6-EF44-B2BD-D785A83C747D}">
      <dgm:prSet phldrT="[Text]"/>
      <dgm:spPr/>
      <dgm:t>
        <a:bodyPr/>
        <a:lstStyle/>
        <a:p>
          <a:r>
            <a:rPr lang="en-US" b="1"/>
            <a:t>Internal: </a:t>
          </a:r>
        </a:p>
        <a:p>
          <a:r>
            <a:rPr lang="en-US"/>
            <a:t>industrial accidents, transport accidents, system failures</a:t>
          </a:r>
        </a:p>
      </dgm:t>
    </dgm:pt>
    <dgm:pt modelId="{8586F43F-D674-7741-83E3-A7A1F1748395}" type="parTrans" cxnId="{76134DE7-95BA-D044-B374-8141F8A1FEB5}">
      <dgm:prSet/>
      <dgm:spPr/>
      <dgm:t>
        <a:bodyPr/>
        <a:lstStyle/>
        <a:p>
          <a:endParaRPr lang="en-US"/>
        </a:p>
      </dgm:t>
    </dgm:pt>
    <dgm:pt modelId="{94571E8A-7847-B447-A072-1247B8005129}" type="sibTrans" cxnId="{76134DE7-95BA-D044-B374-8141F8A1FEB5}">
      <dgm:prSet/>
      <dgm:spPr/>
      <dgm:t>
        <a:bodyPr/>
        <a:lstStyle/>
        <a:p>
          <a:endParaRPr lang="en-US"/>
        </a:p>
      </dgm:t>
    </dgm:pt>
    <dgm:pt modelId="{949EEA43-D360-A348-A725-6A7FC6671DF1}">
      <dgm:prSet phldrT="[Text]"/>
      <dgm:spPr/>
      <dgm:t>
        <a:bodyPr/>
        <a:lstStyle/>
        <a:p>
          <a:r>
            <a:rPr lang="en-US" dirty="0"/>
            <a:t>Issue</a:t>
          </a:r>
        </a:p>
      </dgm:t>
    </dgm:pt>
    <dgm:pt modelId="{2AF97FE0-2D20-9D48-AC47-CDB6880AA389}" type="parTrans" cxnId="{8607B822-8CBA-9447-9F1C-E6809D080FFE}">
      <dgm:prSet/>
      <dgm:spPr/>
      <dgm:t>
        <a:bodyPr/>
        <a:lstStyle/>
        <a:p>
          <a:endParaRPr lang="en-US"/>
        </a:p>
      </dgm:t>
    </dgm:pt>
    <dgm:pt modelId="{95036C69-7F2A-CB4B-9F5A-CC8FCEDD40D2}" type="sibTrans" cxnId="{8607B822-8CBA-9447-9F1C-E6809D080FFE}">
      <dgm:prSet/>
      <dgm:spPr/>
      <dgm:t>
        <a:bodyPr/>
        <a:lstStyle/>
        <a:p>
          <a:endParaRPr lang="en-US"/>
        </a:p>
      </dgm:t>
    </dgm:pt>
    <dgm:pt modelId="{09DABCF5-D30C-DB43-A5C7-DED3F0F38FEC}">
      <dgm:prSet phldrT="[Text]"/>
      <dgm:spPr/>
      <dgm:t>
        <a:bodyPr/>
        <a:lstStyle/>
        <a:p>
          <a:r>
            <a:rPr lang="en-US" b="1"/>
            <a:t>External: </a:t>
          </a:r>
        </a:p>
        <a:p>
          <a:r>
            <a:rPr lang="en-US"/>
            <a:t>Policy issues, Investigations, Religious/cultural/political controversies, Societal outrage</a:t>
          </a:r>
        </a:p>
      </dgm:t>
    </dgm:pt>
    <dgm:pt modelId="{E84B88B8-96C8-EE4C-9460-16A95445882A}" type="parTrans" cxnId="{082C4624-7427-AE48-8DB3-900CAB89DACD}">
      <dgm:prSet/>
      <dgm:spPr/>
      <dgm:t>
        <a:bodyPr/>
        <a:lstStyle/>
        <a:p>
          <a:endParaRPr lang="en-US"/>
        </a:p>
      </dgm:t>
    </dgm:pt>
    <dgm:pt modelId="{99C85C66-A841-024F-AFD2-6D54CB238DC6}" type="sibTrans" cxnId="{082C4624-7427-AE48-8DB3-900CAB89DACD}">
      <dgm:prSet/>
      <dgm:spPr/>
      <dgm:t>
        <a:bodyPr/>
        <a:lstStyle/>
        <a:p>
          <a:endParaRPr lang="en-US"/>
        </a:p>
      </dgm:t>
    </dgm:pt>
    <dgm:pt modelId="{445B1844-2367-204F-AA12-1E3BA34ADCC5}">
      <dgm:prSet phldrT="[Text]"/>
      <dgm:spPr/>
      <dgm:t>
        <a:bodyPr/>
        <a:lstStyle/>
        <a:p>
          <a:r>
            <a:rPr lang="en-US" b="1"/>
            <a:t>Internal: </a:t>
          </a:r>
        </a:p>
        <a:p>
          <a:r>
            <a:rPr lang="en-US"/>
            <a:t>Fraud/malpractice, Corporate governance failure, Poor Practice/behavior, Corporate/Strategic failure: </a:t>
          </a:r>
        </a:p>
      </dgm:t>
    </dgm:pt>
    <dgm:pt modelId="{64073257-AC87-594D-9B6D-1FA688CB335E}" type="parTrans" cxnId="{B78C3AD2-3ED5-2448-8531-B707F7D33E8E}">
      <dgm:prSet/>
      <dgm:spPr/>
      <dgm:t>
        <a:bodyPr/>
        <a:lstStyle/>
        <a:p>
          <a:endParaRPr lang="en-US"/>
        </a:p>
      </dgm:t>
    </dgm:pt>
    <dgm:pt modelId="{2D759894-3B1C-254F-844D-C55CB8A403D2}" type="sibTrans" cxnId="{B78C3AD2-3ED5-2448-8531-B707F7D33E8E}">
      <dgm:prSet/>
      <dgm:spPr/>
      <dgm:t>
        <a:bodyPr/>
        <a:lstStyle/>
        <a:p>
          <a:endParaRPr lang="en-US"/>
        </a:p>
      </dgm:t>
    </dgm:pt>
    <dgm:pt modelId="{FFDA4A2C-66E8-B244-B85B-20C9519DD80E}" type="pres">
      <dgm:prSet presAssocID="{34689719-08EE-9F4B-8076-0271C1A2347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00B1596-DC69-D542-A41A-16340AF9DD4C}" type="pres">
      <dgm:prSet presAssocID="{FA81F85A-3076-6A4C-A4B2-BBABAF8CA70A}" presName="root" presStyleCnt="0"/>
      <dgm:spPr/>
    </dgm:pt>
    <dgm:pt modelId="{636F1CB6-198B-D442-893B-D4158C311B0C}" type="pres">
      <dgm:prSet presAssocID="{FA81F85A-3076-6A4C-A4B2-BBABAF8CA70A}" presName="rootComposite" presStyleCnt="0"/>
      <dgm:spPr/>
    </dgm:pt>
    <dgm:pt modelId="{E0B66900-B662-6447-A3F1-E189897F7CC6}" type="pres">
      <dgm:prSet presAssocID="{FA81F85A-3076-6A4C-A4B2-BBABAF8CA70A}" presName="rootText" presStyleLbl="node1" presStyleIdx="0" presStyleCnt="2"/>
      <dgm:spPr/>
    </dgm:pt>
    <dgm:pt modelId="{8CF16C7A-3370-A845-A2E8-5DD4A9946526}" type="pres">
      <dgm:prSet presAssocID="{FA81F85A-3076-6A4C-A4B2-BBABAF8CA70A}" presName="rootConnector" presStyleLbl="node1" presStyleIdx="0" presStyleCnt="2"/>
      <dgm:spPr/>
    </dgm:pt>
    <dgm:pt modelId="{B7CC511D-E145-8B4F-A950-8D92261ED5AE}" type="pres">
      <dgm:prSet presAssocID="{FA81F85A-3076-6A4C-A4B2-BBABAF8CA70A}" presName="childShape" presStyleCnt="0"/>
      <dgm:spPr/>
    </dgm:pt>
    <dgm:pt modelId="{DE153CDC-A75A-214C-9376-1E5A1EF4D47B}" type="pres">
      <dgm:prSet presAssocID="{5DC494D9-E2B9-B744-BCA6-58D1575C8A54}" presName="Name13" presStyleLbl="parChTrans1D2" presStyleIdx="0" presStyleCnt="4"/>
      <dgm:spPr/>
    </dgm:pt>
    <dgm:pt modelId="{DD5D78E4-C53A-4943-9D93-2D72827AE81D}" type="pres">
      <dgm:prSet presAssocID="{2D07FB17-A731-EC42-9037-2DA9346AAD3A}" presName="childText" presStyleLbl="bgAcc1" presStyleIdx="0" presStyleCnt="4">
        <dgm:presLayoutVars>
          <dgm:bulletEnabled val="1"/>
        </dgm:presLayoutVars>
      </dgm:prSet>
      <dgm:spPr/>
    </dgm:pt>
    <dgm:pt modelId="{7EC43C66-F1B6-5E4A-AEF8-E151EF3F9D96}" type="pres">
      <dgm:prSet presAssocID="{8586F43F-D674-7741-83E3-A7A1F1748395}" presName="Name13" presStyleLbl="parChTrans1D2" presStyleIdx="1" presStyleCnt="4"/>
      <dgm:spPr/>
    </dgm:pt>
    <dgm:pt modelId="{CCCDED00-E5EB-8343-BD5D-825A972AC7CB}" type="pres">
      <dgm:prSet presAssocID="{337E145E-FBF6-EF44-B2BD-D785A83C747D}" presName="childText" presStyleLbl="bgAcc1" presStyleIdx="1" presStyleCnt="4">
        <dgm:presLayoutVars>
          <dgm:bulletEnabled val="1"/>
        </dgm:presLayoutVars>
      </dgm:prSet>
      <dgm:spPr/>
    </dgm:pt>
    <dgm:pt modelId="{C8F0C069-D3D8-D240-BDD5-578E0EEA2F5F}" type="pres">
      <dgm:prSet presAssocID="{949EEA43-D360-A348-A725-6A7FC6671DF1}" presName="root" presStyleCnt="0"/>
      <dgm:spPr/>
    </dgm:pt>
    <dgm:pt modelId="{218A5040-91D7-BC4B-91EA-BE27EB93B8A9}" type="pres">
      <dgm:prSet presAssocID="{949EEA43-D360-A348-A725-6A7FC6671DF1}" presName="rootComposite" presStyleCnt="0"/>
      <dgm:spPr/>
    </dgm:pt>
    <dgm:pt modelId="{5173C0F8-DA56-A44F-B6E6-9EB9DBB9FACD}" type="pres">
      <dgm:prSet presAssocID="{949EEA43-D360-A348-A725-6A7FC6671DF1}" presName="rootText" presStyleLbl="node1" presStyleIdx="1" presStyleCnt="2"/>
      <dgm:spPr/>
    </dgm:pt>
    <dgm:pt modelId="{972D773A-E303-514C-A78D-EE6B82EA138F}" type="pres">
      <dgm:prSet presAssocID="{949EEA43-D360-A348-A725-6A7FC6671DF1}" presName="rootConnector" presStyleLbl="node1" presStyleIdx="1" presStyleCnt="2"/>
      <dgm:spPr/>
    </dgm:pt>
    <dgm:pt modelId="{320BA49B-D7D0-6A47-A718-E42A8747B320}" type="pres">
      <dgm:prSet presAssocID="{949EEA43-D360-A348-A725-6A7FC6671DF1}" presName="childShape" presStyleCnt="0"/>
      <dgm:spPr/>
    </dgm:pt>
    <dgm:pt modelId="{F38FED7D-006E-7645-B6FE-DE8E83A81FA6}" type="pres">
      <dgm:prSet presAssocID="{E84B88B8-96C8-EE4C-9460-16A95445882A}" presName="Name13" presStyleLbl="parChTrans1D2" presStyleIdx="2" presStyleCnt="4"/>
      <dgm:spPr/>
    </dgm:pt>
    <dgm:pt modelId="{3E3B6F32-A7A8-514C-A556-1B4D4ABA4E6F}" type="pres">
      <dgm:prSet presAssocID="{09DABCF5-D30C-DB43-A5C7-DED3F0F38FEC}" presName="childText" presStyleLbl="bgAcc1" presStyleIdx="2" presStyleCnt="4">
        <dgm:presLayoutVars>
          <dgm:bulletEnabled val="1"/>
        </dgm:presLayoutVars>
      </dgm:prSet>
      <dgm:spPr/>
    </dgm:pt>
    <dgm:pt modelId="{86CDEA97-9319-074B-AAAA-100146192F44}" type="pres">
      <dgm:prSet presAssocID="{64073257-AC87-594D-9B6D-1FA688CB335E}" presName="Name13" presStyleLbl="parChTrans1D2" presStyleIdx="3" presStyleCnt="4"/>
      <dgm:spPr/>
    </dgm:pt>
    <dgm:pt modelId="{7C3D37E8-95B6-B048-B87A-3C4C0E7E8C13}" type="pres">
      <dgm:prSet presAssocID="{445B1844-2367-204F-AA12-1E3BA34ADCC5}" presName="childText" presStyleLbl="bgAcc1" presStyleIdx="3" presStyleCnt="4">
        <dgm:presLayoutVars>
          <dgm:bulletEnabled val="1"/>
        </dgm:presLayoutVars>
      </dgm:prSet>
      <dgm:spPr/>
    </dgm:pt>
  </dgm:ptLst>
  <dgm:cxnLst>
    <dgm:cxn modelId="{7C630306-CEBA-CD4E-BD7E-A269E2293BD9}" srcId="{34689719-08EE-9F4B-8076-0271C1A2347F}" destId="{FA81F85A-3076-6A4C-A4B2-BBABAF8CA70A}" srcOrd="0" destOrd="0" parTransId="{9D40F27E-1D58-6548-B596-E0381C66D66D}" sibTransId="{4BD1DED4-9BDC-BF41-B0FC-4FFDF9C4DA35}"/>
    <dgm:cxn modelId="{F08AF90E-E929-3F41-B6C7-2101C110C530}" type="presOf" srcId="{E84B88B8-96C8-EE4C-9460-16A95445882A}" destId="{F38FED7D-006E-7645-B6FE-DE8E83A81FA6}" srcOrd="0" destOrd="0" presId="urn:microsoft.com/office/officeart/2005/8/layout/hierarchy3"/>
    <dgm:cxn modelId="{C7CC1218-A462-9647-B974-98DB5CEC9E12}" type="presOf" srcId="{8586F43F-D674-7741-83E3-A7A1F1748395}" destId="{7EC43C66-F1B6-5E4A-AEF8-E151EF3F9D96}" srcOrd="0" destOrd="0" presId="urn:microsoft.com/office/officeart/2005/8/layout/hierarchy3"/>
    <dgm:cxn modelId="{8607B822-8CBA-9447-9F1C-E6809D080FFE}" srcId="{34689719-08EE-9F4B-8076-0271C1A2347F}" destId="{949EEA43-D360-A348-A725-6A7FC6671DF1}" srcOrd="1" destOrd="0" parTransId="{2AF97FE0-2D20-9D48-AC47-CDB6880AA389}" sibTransId="{95036C69-7F2A-CB4B-9F5A-CC8FCEDD40D2}"/>
    <dgm:cxn modelId="{082C4624-7427-AE48-8DB3-900CAB89DACD}" srcId="{949EEA43-D360-A348-A725-6A7FC6671DF1}" destId="{09DABCF5-D30C-DB43-A5C7-DED3F0F38FEC}" srcOrd="0" destOrd="0" parTransId="{E84B88B8-96C8-EE4C-9460-16A95445882A}" sibTransId="{99C85C66-A841-024F-AFD2-6D54CB238DC6}"/>
    <dgm:cxn modelId="{2C824E3B-71C4-0741-BDF6-6740D43D8058}" type="presOf" srcId="{445B1844-2367-204F-AA12-1E3BA34ADCC5}" destId="{7C3D37E8-95B6-B048-B87A-3C4C0E7E8C13}" srcOrd="0" destOrd="0" presId="urn:microsoft.com/office/officeart/2005/8/layout/hierarchy3"/>
    <dgm:cxn modelId="{B040F357-E5DD-BD46-AA13-55E2363259B0}" type="presOf" srcId="{337E145E-FBF6-EF44-B2BD-D785A83C747D}" destId="{CCCDED00-E5EB-8343-BD5D-825A972AC7CB}" srcOrd="0" destOrd="0" presId="urn:microsoft.com/office/officeart/2005/8/layout/hierarchy3"/>
    <dgm:cxn modelId="{6CE7855D-294F-7E47-BA9C-7D8F05D277A9}" type="presOf" srcId="{FA81F85A-3076-6A4C-A4B2-BBABAF8CA70A}" destId="{E0B66900-B662-6447-A3F1-E189897F7CC6}" srcOrd="0" destOrd="0" presId="urn:microsoft.com/office/officeart/2005/8/layout/hierarchy3"/>
    <dgm:cxn modelId="{912B6A64-EED0-0746-A428-6ED326349E2E}" type="presOf" srcId="{949EEA43-D360-A348-A725-6A7FC6671DF1}" destId="{972D773A-E303-514C-A78D-EE6B82EA138F}" srcOrd="1" destOrd="0" presId="urn:microsoft.com/office/officeart/2005/8/layout/hierarchy3"/>
    <dgm:cxn modelId="{672FF869-37D0-AE41-BDA3-C73F0ABB4D6B}" type="presOf" srcId="{09DABCF5-D30C-DB43-A5C7-DED3F0F38FEC}" destId="{3E3B6F32-A7A8-514C-A556-1B4D4ABA4E6F}" srcOrd="0" destOrd="0" presId="urn:microsoft.com/office/officeart/2005/8/layout/hierarchy3"/>
    <dgm:cxn modelId="{B4CE1C80-4990-D64E-8895-E661CA87EEA0}" type="presOf" srcId="{949EEA43-D360-A348-A725-6A7FC6671DF1}" destId="{5173C0F8-DA56-A44F-B6E6-9EB9DBB9FACD}" srcOrd="0" destOrd="0" presId="urn:microsoft.com/office/officeart/2005/8/layout/hierarchy3"/>
    <dgm:cxn modelId="{E2186884-0B89-3F46-9F3C-BF5AE2DCA00D}" srcId="{FA81F85A-3076-6A4C-A4B2-BBABAF8CA70A}" destId="{2D07FB17-A731-EC42-9037-2DA9346AAD3A}" srcOrd="0" destOrd="0" parTransId="{5DC494D9-E2B9-B744-BCA6-58D1575C8A54}" sibTransId="{93C93F3F-45E2-AF43-8752-DE6272FFE04C}"/>
    <dgm:cxn modelId="{7B32158E-FD4A-E847-BEA0-60CC5B307FFA}" type="presOf" srcId="{2D07FB17-A731-EC42-9037-2DA9346AAD3A}" destId="{DD5D78E4-C53A-4943-9D93-2D72827AE81D}" srcOrd="0" destOrd="0" presId="urn:microsoft.com/office/officeart/2005/8/layout/hierarchy3"/>
    <dgm:cxn modelId="{4E705CA3-B4E8-FD48-9853-6B19978FBEBA}" type="presOf" srcId="{34689719-08EE-9F4B-8076-0271C1A2347F}" destId="{FFDA4A2C-66E8-B244-B85B-20C9519DD80E}" srcOrd="0" destOrd="0" presId="urn:microsoft.com/office/officeart/2005/8/layout/hierarchy3"/>
    <dgm:cxn modelId="{5C9B69D1-F418-6340-A038-74C2781797F4}" type="presOf" srcId="{64073257-AC87-594D-9B6D-1FA688CB335E}" destId="{86CDEA97-9319-074B-AAAA-100146192F44}" srcOrd="0" destOrd="0" presId="urn:microsoft.com/office/officeart/2005/8/layout/hierarchy3"/>
    <dgm:cxn modelId="{B78C3AD2-3ED5-2448-8531-B707F7D33E8E}" srcId="{949EEA43-D360-A348-A725-6A7FC6671DF1}" destId="{445B1844-2367-204F-AA12-1E3BA34ADCC5}" srcOrd="1" destOrd="0" parTransId="{64073257-AC87-594D-9B6D-1FA688CB335E}" sibTransId="{2D759894-3B1C-254F-844D-C55CB8A403D2}"/>
    <dgm:cxn modelId="{3730E2DA-BC93-2148-A2BA-99BEF916E53F}" type="presOf" srcId="{5DC494D9-E2B9-B744-BCA6-58D1575C8A54}" destId="{DE153CDC-A75A-214C-9376-1E5A1EF4D47B}" srcOrd="0" destOrd="0" presId="urn:microsoft.com/office/officeart/2005/8/layout/hierarchy3"/>
    <dgm:cxn modelId="{76134DE7-95BA-D044-B374-8141F8A1FEB5}" srcId="{FA81F85A-3076-6A4C-A4B2-BBABAF8CA70A}" destId="{337E145E-FBF6-EF44-B2BD-D785A83C747D}" srcOrd="1" destOrd="0" parTransId="{8586F43F-D674-7741-83E3-A7A1F1748395}" sibTransId="{94571E8A-7847-B447-A072-1247B8005129}"/>
    <dgm:cxn modelId="{CC9ACCE8-843D-8347-B52C-C7E35DF2EB27}" type="presOf" srcId="{FA81F85A-3076-6A4C-A4B2-BBABAF8CA70A}" destId="{8CF16C7A-3370-A845-A2E8-5DD4A9946526}" srcOrd="1" destOrd="0" presId="urn:microsoft.com/office/officeart/2005/8/layout/hierarchy3"/>
    <dgm:cxn modelId="{E59F341E-62C0-0942-8F03-84840DBFC575}" type="presParOf" srcId="{FFDA4A2C-66E8-B244-B85B-20C9519DD80E}" destId="{800B1596-DC69-D542-A41A-16340AF9DD4C}" srcOrd="0" destOrd="0" presId="urn:microsoft.com/office/officeart/2005/8/layout/hierarchy3"/>
    <dgm:cxn modelId="{1AFF67B6-C471-784B-A790-CB79686AD859}" type="presParOf" srcId="{800B1596-DC69-D542-A41A-16340AF9DD4C}" destId="{636F1CB6-198B-D442-893B-D4158C311B0C}" srcOrd="0" destOrd="0" presId="urn:microsoft.com/office/officeart/2005/8/layout/hierarchy3"/>
    <dgm:cxn modelId="{33A83EBF-DD50-2F43-9FF4-0F4AAD17026B}" type="presParOf" srcId="{636F1CB6-198B-D442-893B-D4158C311B0C}" destId="{E0B66900-B662-6447-A3F1-E189897F7CC6}" srcOrd="0" destOrd="0" presId="urn:microsoft.com/office/officeart/2005/8/layout/hierarchy3"/>
    <dgm:cxn modelId="{001FB914-6AF6-514C-83AE-20138546D713}" type="presParOf" srcId="{636F1CB6-198B-D442-893B-D4158C311B0C}" destId="{8CF16C7A-3370-A845-A2E8-5DD4A9946526}" srcOrd="1" destOrd="0" presId="urn:microsoft.com/office/officeart/2005/8/layout/hierarchy3"/>
    <dgm:cxn modelId="{F19B288F-ACAF-A34B-9AEA-826679CEA4F5}" type="presParOf" srcId="{800B1596-DC69-D542-A41A-16340AF9DD4C}" destId="{B7CC511D-E145-8B4F-A950-8D92261ED5AE}" srcOrd="1" destOrd="0" presId="urn:microsoft.com/office/officeart/2005/8/layout/hierarchy3"/>
    <dgm:cxn modelId="{E0F7DFEE-635D-5840-B434-EED985077B76}" type="presParOf" srcId="{B7CC511D-E145-8B4F-A950-8D92261ED5AE}" destId="{DE153CDC-A75A-214C-9376-1E5A1EF4D47B}" srcOrd="0" destOrd="0" presId="urn:microsoft.com/office/officeart/2005/8/layout/hierarchy3"/>
    <dgm:cxn modelId="{212EDB66-B7CF-C64A-9483-9CF20D70ADD7}" type="presParOf" srcId="{B7CC511D-E145-8B4F-A950-8D92261ED5AE}" destId="{DD5D78E4-C53A-4943-9D93-2D72827AE81D}" srcOrd="1" destOrd="0" presId="urn:microsoft.com/office/officeart/2005/8/layout/hierarchy3"/>
    <dgm:cxn modelId="{1420A817-074A-644F-B3EF-FA9A62FEED88}" type="presParOf" srcId="{B7CC511D-E145-8B4F-A950-8D92261ED5AE}" destId="{7EC43C66-F1B6-5E4A-AEF8-E151EF3F9D96}" srcOrd="2" destOrd="0" presId="urn:microsoft.com/office/officeart/2005/8/layout/hierarchy3"/>
    <dgm:cxn modelId="{13DDF214-C028-7549-9073-7E4A7D8D3781}" type="presParOf" srcId="{B7CC511D-E145-8B4F-A950-8D92261ED5AE}" destId="{CCCDED00-E5EB-8343-BD5D-825A972AC7CB}" srcOrd="3" destOrd="0" presId="urn:microsoft.com/office/officeart/2005/8/layout/hierarchy3"/>
    <dgm:cxn modelId="{2F8093FF-7941-5542-BE5A-67A9ED78E686}" type="presParOf" srcId="{FFDA4A2C-66E8-B244-B85B-20C9519DD80E}" destId="{C8F0C069-D3D8-D240-BDD5-578E0EEA2F5F}" srcOrd="1" destOrd="0" presId="urn:microsoft.com/office/officeart/2005/8/layout/hierarchy3"/>
    <dgm:cxn modelId="{0C664358-84A1-8E4E-8DE3-11E5349267BB}" type="presParOf" srcId="{C8F0C069-D3D8-D240-BDD5-578E0EEA2F5F}" destId="{218A5040-91D7-BC4B-91EA-BE27EB93B8A9}" srcOrd="0" destOrd="0" presId="urn:microsoft.com/office/officeart/2005/8/layout/hierarchy3"/>
    <dgm:cxn modelId="{EF5937F9-41FB-9D47-9FE2-55793452A213}" type="presParOf" srcId="{218A5040-91D7-BC4B-91EA-BE27EB93B8A9}" destId="{5173C0F8-DA56-A44F-B6E6-9EB9DBB9FACD}" srcOrd="0" destOrd="0" presId="urn:microsoft.com/office/officeart/2005/8/layout/hierarchy3"/>
    <dgm:cxn modelId="{A50423D0-771D-5A4A-A82C-61A845FB1CE5}" type="presParOf" srcId="{218A5040-91D7-BC4B-91EA-BE27EB93B8A9}" destId="{972D773A-E303-514C-A78D-EE6B82EA138F}" srcOrd="1" destOrd="0" presId="urn:microsoft.com/office/officeart/2005/8/layout/hierarchy3"/>
    <dgm:cxn modelId="{613FA8E1-A8C4-6549-A9F2-ACD17C08F01E}" type="presParOf" srcId="{C8F0C069-D3D8-D240-BDD5-578E0EEA2F5F}" destId="{320BA49B-D7D0-6A47-A718-E42A8747B320}" srcOrd="1" destOrd="0" presId="urn:microsoft.com/office/officeart/2005/8/layout/hierarchy3"/>
    <dgm:cxn modelId="{4C036B9F-EBFF-854F-B80B-4D2B5A8CF2CC}" type="presParOf" srcId="{320BA49B-D7D0-6A47-A718-E42A8747B320}" destId="{F38FED7D-006E-7645-B6FE-DE8E83A81FA6}" srcOrd="0" destOrd="0" presId="urn:microsoft.com/office/officeart/2005/8/layout/hierarchy3"/>
    <dgm:cxn modelId="{0262CCCA-6339-FA49-898C-8F3F6D194117}" type="presParOf" srcId="{320BA49B-D7D0-6A47-A718-E42A8747B320}" destId="{3E3B6F32-A7A8-514C-A556-1B4D4ABA4E6F}" srcOrd="1" destOrd="0" presId="urn:microsoft.com/office/officeart/2005/8/layout/hierarchy3"/>
    <dgm:cxn modelId="{EF4EB09C-1156-6242-AC0D-5E845EDE3A52}" type="presParOf" srcId="{320BA49B-D7D0-6A47-A718-E42A8747B320}" destId="{86CDEA97-9319-074B-AAAA-100146192F44}" srcOrd="2" destOrd="0" presId="urn:microsoft.com/office/officeart/2005/8/layout/hierarchy3"/>
    <dgm:cxn modelId="{CFD06695-0DC4-EB4E-9C88-DC5BF04E6C07}" type="presParOf" srcId="{320BA49B-D7D0-6A47-A718-E42A8747B320}" destId="{7C3D37E8-95B6-B048-B87A-3C4C0E7E8C1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AFC3C5B-7A0C-3547-A997-D457D09DD8A8}" type="doc">
      <dgm:prSet loTypeId="urn:microsoft.com/office/officeart/2005/8/layout/equation2" loCatId="" qsTypeId="urn:microsoft.com/office/officeart/2005/8/quickstyle/simple3" qsCatId="simple" csTypeId="urn:microsoft.com/office/officeart/2005/8/colors/accent4_3" csCatId="accent4" phldr="1"/>
      <dgm:spPr/>
    </dgm:pt>
    <dgm:pt modelId="{FDE586B9-36D7-8341-9B88-A3D6BC984936}">
      <dgm:prSet phldrT="[Text]"/>
      <dgm:spPr/>
      <dgm:t>
        <a:bodyPr/>
        <a:lstStyle/>
        <a:p>
          <a:r>
            <a:rPr lang="en-US" dirty="0"/>
            <a:t>External Incident</a:t>
          </a:r>
        </a:p>
      </dgm:t>
    </dgm:pt>
    <dgm:pt modelId="{AD6B81A3-CE0B-8E43-8E02-E01E96EDFFF0}" type="parTrans" cxnId="{D0E8C9F3-40E2-FD45-8552-21FE9FF86D52}">
      <dgm:prSet/>
      <dgm:spPr/>
      <dgm:t>
        <a:bodyPr/>
        <a:lstStyle/>
        <a:p>
          <a:endParaRPr lang="en-US"/>
        </a:p>
      </dgm:t>
    </dgm:pt>
    <dgm:pt modelId="{6F1F59A5-43D3-754B-B543-10B74C9761BE}" type="sibTrans" cxnId="{D0E8C9F3-40E2-FD45-8552-21FE9FF86D52}">
      <dgm:prSet/>
      <dgm:spPr/>
      <dgm:t>
        <a:bodyPr/>
        <a:lstStyle/>
        <a:p>
          <a:endParaRPr lang="en-US"/>
        </a:p>
      </dgm:t>
    </dgm:pt>
    <dgm:pt modelId="{BAB084B9-C62A-5042-92A9-82338EAB4CBF}">
      <dgm:prSet phldrT="[Text]"/>
      <dgm:spPr/>
      <dgm:t>
        <a:bodyPr/>
        <a:lstStyle/>
        <a:p>
          <a:r>
            <a:rPr lang="en-US" dirty="0"/>
            <a:t>Internal Issue</a:t>
          </a:r>
        </a:p>
      </dgm:t>
    </dgm:pt>
    <dgm:pt modelId="{ED6286F8-90D0-8C4E-8952-7B0D4C7F8779}" type="parTrans" cxnId="{198BC219-4D18-F244-8810-51E124F8B234}">
      <dgm:prSet/>
      <dgm:spPr/>
      <dgm:t>
        <a:bodyPr/>
        <a:lstStyle/>
        <a:p>
          <a:endParaRPr lang="en-US"/>
        </a:p>
      </dgm:t>
    </dgm:pt>
    <dgm:pt modelId="{EC12CF29-3E60-7647-958F-4C2D218F1522}" type="sibTrans" cxnId="{198BC219-4D18-F244-8810-51E124F8B234}">
      <dgm:prSet/>
      <dgm:spPr/>
      <dgm:t>
        <a:bodyPr/>
        <a:lstStyle/>
        <a:p>
          <a:endParaRPr lang="en-US"/>
        </a:p>
      </dgm:t>
    </dgm:pt>
    <dgm:pt modelId="{B710071D-98D0-1949-BE3D-AE42966C0339}" type="pres">
      <dgm:prSet presAssocID="{FAFC3C5B-7A0C-3547-A997-D457D09DD8A8}" presName="Name0" presStyleCnt="0">
        <dgm:presLayoutVars>
          <dgm:dir/>
          <dgm:resizeHandles val="exact"/>
        </dgm:presLayoutVars>
      </dgm:prSet>
      <dgm:spPr/>
    </dgm:pt>
    <dgm:pt modelId="{4A621479-8E1A-3844-AF2B-886AAAB55C80}" type="pres">
      <dgm:prSet presAssocID="{FAFC3C5B-7A0C-3547-A997-D457D09DD8A8}" presName="vNodes" presStyleCnt="0"/>
      <dgm:spPr/>
    </dgm:pt>
    <dgm:pt modelId="{F846A97C-C3AF-084D-B199-22423D7FC5C5}" type="pres">
      <dgm:prSet presAssocID="{FDE586B9-36D7-8341-9B88-A3D6BC984936}" presName="node" presStyleLbl="node1" presStyleIdx="0" presStyleCnt="2">
        <dgm:presLayoutVars>
          <dgm:bulletEnabled val="1"/>
        </dgm:presLayoutVars>
      </dgm:prSet>
      <dgm:spPr/>
    </dgm:pt>
    <dgm:pt modelId="{BA0F010E-AF72-2E44-997D-3BBE817F1AF6}" type="pres">
      <dgm:prSet presAssocID="{FAFC3C5B-7A0C-3547-A997-D457D09DD8A8}" presName="sibTransLast" presStyleLbl="sibTrans2D1" presStyleIdx="0" presStyleCnt="1"/>
      <dgm:spPr/>
    </dgm:pt>
    <dgm:pt modelId="{C6D49639-98D8-844F-9665-E94416061287}" type="pres">
      <dgm:prSet presAssocID="{FAFC3C5B-7A0C-3547-A997-D457D09DD8A8}" presName="connectorText" presStyleLbl="sibTrans2D1" presStyleIdx="0" presStyleCnt="1"/>
      <dgm:spPr/>
    </dgm:pt>
    <dgm:pt modelId="{3FB44A6C-EC34-7C46-A6F7-57AE79EC1237}" type="pres">
      <dgm:prSet presAssocID="{FAFC3C5B-7A0C-3547-A997-D457D09DD8A8}" presName="lastNode" presStyleLbl="node1" presStyleIdx="1" presStyleCnt="2">
        <dgm:presLayoutVars>
          <dgm:bulletEnabled val="1"/>
        </dgm:presLayoutVars>
      </dgm:prSet>
      <dgm:spPr/>
    </dgm:pt>
  </dgm:ptLst>
  <dgm:cxnLst>
    <dgm:cxn modelId="{198BC219-4D18-F244-8810-51E124F8B234}" srcId="{FAFC3C5B-7A0C-3547-A997-D457D09DD8A8}" destId="{BAB084B9-C62A-5042-92A9-82338EAB4CBF}" srcOrd="1" destOrd="0" parTransId="{ED6286F8-90D0-8C4E-8952-7B0D4C7F8779}" sibTransId="{EC12CF29-3E60-7647-958F-4C2D218F1522}"/>
    <dgm:cxn modelId="{B9FCA751-5654-0E46-9E62-6C027C9075A0}" type="presOf" srcId="{FDE586B9-36D7-8341-9B88-A3D6BC984936}" destId="{F846A97C-C3AF-084D-B199-22423D7FC5C5}" srcOrd="0" destOrd="0" presId="urn:microsoft.com/office/officeart/2005/8/layout/equation2"/>
    <dgm:cxn modelId="{F5D3C768-DB44-1545-B7C0-ECBA4CE49FE6}" type="presOf" srcId="{6F1F59A5-43D3-754B-B543-10B74C9761BE}" destId="{BA0F010E-AF72-2E44-997D-3BBE817F1AF6}" srcOrd="0" destOrd="0" presId="urn:microsoft.com/office/officeart/2005/8/layout/equation2"/>
    <dgm:cxn modelId="{6708536E-CD75-0649-847F-1BC1D6AC3D4D}" type="presOf" srcId="{6F1F59A5-43D3-754B-B543-10B74C9761BE}" destId="{C6D49639-98D8-844F-9665-E94416061287}" srcOrd="1" destOrd="0" presId="urn:microsoft.com/office/officeart/2005/8/layout/equation2"/>
    <dgm:cxn modelId="{699FB29C-BEE8-854D-A798-885986C37A0C}" type="presOf" srcId="{FAFC3C5B-7A0C-3547-A997-D457D09DD8A8}" destId="{B710071D-98D0-1949-BE3D-AE42966C0339}" srcOrd="0" destOrd="0" presId="urn:microsoft.com/office/officeart/2005/8/layout/equation2"/>
    <dgm:cxn modelId="{D0E8C9F3-40E2-FD45-8552-21FE9FF86D52}" srcId="{FAFC3C5B-7A0C-3547-A997-D457D09DD8A8}" destId="{FDE586B9-36D7-8341-9B88-A3D6BC984936}" srcOrd="0" destOrd="0" parTransId="{AD6B81A3-CE0B-8E43-8E02-E01E96EDFFF0}" sibTransId="{6F1F59A5-43D3-754B-B543-10B74C9761BE}"/>
    <dgm:cxn modelId="{86BF7AFB-807D-D642-882B-0BB050166DEC}" type="presOf" srcId="{BAB084B9-C62A-5042-92A9-82338EAB4CBF}" destId="{3FB44A6C-EC34-7C46-A6F7-57AE79EC1237}" srcOrd="0" destOrd="0" presId="urn:microsoft.com/office/officeart/2005/8/layout/equation2"/>
    <dgm:cxn modelId="{E0B52F6E-62BF-6F41-8813-BBC21C342DC5}" type="presParOf" srcId="{B710071D-98D0-1949-BE3D-AE42966C0339}" destId="{4A621479-8E1A-3844-AF2B-886AAAB55C80}" srcOrd="0" destOrd="0" presId="urn:microsoft.com/office/officeart/2005/8/layout/equation2"/>
    <dgm:cxn modelId="{BCF6726A-3CA1-9641-AED0-2D9646581E70}" type="presParOf" srcId="{4A621479-8E1A-3844-AF2B-886AAAB55C80}" destId="{F846A97C-C3AF-084D-B199-22423D7FC5C5}" srcOrd="0" destOrd="0" presId="urn:microsoft.com/office/officeart/2005/8/layout/equation2"/>
    <dgm:cxn modelId="{1EFA5690-7A3A-0B47-AF69-8CD997463A3A}" type="presParOf" srcId="{B710071D-98D0-1949-BE3D-AE42966C0339}" destId="{BA0F010E-AF72-2E44-997D-3BBE817F1AF6}" srcOrd="1" destOrd="0" presId="urn:microsoft.com/office/officeart/2005/8/layout/equation2"/>
    <dgm:cxn modelId="{E2F78302-4021-7A46-B9B8-CEA59ACD6B6A}" type="presParOf" srcId="{BA0F010E-AF72-2E44-997D-3BBE817F1AF6}" destId="{C6D49639-98D8-844F-9665-E94416061287}" srcOrd="0" destOrd="0" presId="urn:microsoft.com/office/officeart/2005/8/layout/equation2"/>
    <dgm:cxn modelId="{CC5CF8B3-D929-A842-9F96-7BFC0C833917}" type="presParOf" srcId="{B710071D-98D0-1949-BE3D-AE42966C0339}" destId="{3FB44A6C-EC34-7C46-A6F7-57AE79EC1237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AFC3C5B-7A0C-3547-A997-D457D09DD8A8}" type="doc">
      <dgm:prSet loTypeId="urn:microsoft.com/office/officeart/2005/8/layout/equation2" loCatId="" qsTypeId="urn:microsoft.com/office/officeart/2005/8/quickstyle/simple3" qsCatId="simple" csTypeId="urn:microsoft.com/office/officeart/2005/8/colors/accent4_3" csCatId="accent4" phldr="1"/>
      <dgm:spPr/>
    </dgm:pt>
    <dgm:pt modelId="{FDE586B9-36D7-8341-9B88-A3D6BC984936}">
      <dgm:prSet phldrT="[Text]"/>
      <dgm:spPr/>
      <dgm:t>
        <a:bodyPr/>
        <a:lstStyle/>
        <a:p>
          <a:r>
            <a:rPr lang="en-US" dirty="0"/>
            <a:t>External Issue</a:t>
          </a:r>
        </a:p>
      </dgm:t>
    </dgm:pt>
    <dgm:pt modelId="{AD6B81A3-CE0B-8E43-8E02-E01E96EDFFF0}" type="parTrans" cxnId="{D0E8C9F3-40E2-FD45-8552-21FE9FF86D52}">
      <dgm:prSet/>
      <dgm:spPr/>
      <dgm:t>
        <a:bodyPr/>
        <a:lstStyle/>
        <a:p>
          <a:endParaRPr lang="en-US"/>
        </a:p>
      </dgm:t>
    </dgm:pt>
    <dgm:pt modelId="{6F1F59A5-43D3-754B-B543-10B74C9761BE}" type="sibTrans" cxnId="{D0E8C9F3-40E2-FD45-8552-21FE9FF86D52}">
      <dgm:prSet/>
      <dgm:spPr/>
      <dgm:t>
        <a:bodyPr/>
        <a:lstStyle/>
        <a:p>
          <a:endParaRPr lang="en-US"/>
        </a:p>
      </dgm:t>
    </dgm:pt>
    <dgm:pt modelId="{BAB084B9-C62A-5042-92A9-82338EAB4CBF}">
      <dgm:prSet phldrT="[Text]"/>
      <dgm:spPr/>
      <dgm:t>
        <a:bodyPr/>
        <a:lstStyle/>
        <a:p>
          <a:r>
            <a:rPr lang="en-US" dirty="0"/>
            <a:t>Internal Issue</a:t>
          </a:r>
        </a:p>
      </dgm:t>
    </dgm:pt>
    <dgm:pt modelId="{ED6286F8-90D0-8C4E-8952-7B0D4C7F8779}" type="parTrans" cxnId="{198BC219-4D18-F244-8810-51E124F8B234}">
      <dgm:prSet/>
      <dgm:spPr/>
      <dgm:t>
        <a:bodyPr/>
        <a:lstStyle/>
        <a:p>
          <a:endParaRPr lang="en-US"/>
        </a:p>
      </dgm:t>
    </dgm:pt>
    <dgm:pt modelId="{EC12CF29-3E60-7647-958F-4C2D218F1522}" type="sibTrans" cxnId="{198BC219-4D18-F244-8810-51E124F8B234}">
      <dgm:prSet/>
      <dgm:spPr/>
      <dgm:t>
        <a:bodyPr/>
        <a:lstStyle/>
        <a:p>
          <a:endParaRPr lang="en-US"/>
        </a:p>
      </dgm:t>
    </dgm:pt>
    <dgm:pt modelId="{B710071D-98D0-1949-BE3D-AE42966C0339}" type="pres">
      <dgm:prSet presAssocID="{FAFC3C5B-7A0C-3547-A997-D457D09DD8A8}" presName="Name0" presStyleCnt="0">
        <dgm:presLayoutVars>
          <dgm:dir/>
          <dgm:resizeHandles val="exact"/>
        </dgm:presLayoutVars>
      </dgm:prSet>
      <dgm:spPr/>
    </dgm:pt>
    <dgm:pt modelId="{4A621479-8E1A-3844-AF2B-886AAAB55C80}" type="pres">
      <dgm:prSet presAssocID="{FAFC3C5B-7A0C-3547-A997-D457D09DD8A8}" presName="vNodes" presStyleCnt="0"/>
      <dgm:spPr/>
    </dgm:pt>
    <dgm:pt modelId="{F846A97C-C3AF-084D-B199-22423D7FC5C5}" type="pres">
      <dgm:prSet presAssocID="{FDE586B9-36D7-8341-9B88-A3D6BC984936}" presName="node" presStyleLbl="node1" presStyleIdx="0" presStyleCnt="2">
        <dgm:presLayoutVars>
          <dgm:bulletEnabled val="1"/>
        </dgm:presLayoutVars>
      </dgm:prSet>
      <dgm:spPr/>
    </dgm:pt>
    <dgm:pt modelId="{BA0F010E-AF72-2E44-997D-3BBE817F1AF6}" type="pres">
      <dgm:prSet presAssocID="{FAFC3C5B-7A0C-3547-A997-D457D09DD8A8}" presName="sibTransLast" presStyleLbl="sibTrans2D1" presStyleIdx="0" presStyleCnt="1"/>
      <dgm:spPr/>
    </dgm:pt>
    <dgm:pt modelId="{C6D49639-98D8-844F-9665-E94416061287}" type="pres">
      <dgm:prSet presAssocID="{FAFC3C5B-7A0C-3547-A997-D457D09DD8A8}" presName="connectorText" presStyleLbl="sibTrans2D1" presStyleIdx="0" presStyleCnt="1"/>
      <dgm:spPr/>
    </dgm:pt>
    <dgm:pt modelId="{3FB44A6C-EC34-7C46-A6F7-57AE79EC1237}" type="pres">
      <dgm:prSet presAssocID="{FAFC3C5B-7A0C-3547-A997-D457D09DD8A8}" presName="lastNode" presStyleLbl="node1" presStyleIdx="1" presStyleCnt="2">
        <dgm:presLayoutVars>
          <dgm:bulletEnabled val="1"/>
        </dgm:presLayoutVars>
      </dgm:prSet>
      <dgm:spPr/>
    </dgm:pt>
  </dgm:ptLst>
  <dgm:cxnLst>
    <dgm:cxn modelId="{96C10B19-3EE3-6A4A-BC18-837E0BFD3F4C}" type="presOf" srcId="{6F1F59A5-43D3-754B-B543-10B74C9761BE}" destId="{BA0F010E-AF72-2E44-997D-3BBE817F1AF6}" srcOrd="0" destOrd="0" presId="urn:microsoft.com/office/officeart/2005/8/layout/equation2"/>
    <dgm:cxn modelId="{198BC219-4D18-F244-8810-51E124F8B234}" srcId="{FAFC3C5B-7A0C-3547-A997-D457D09DD8A8}" destId="{BAB084B9-C62A-5042-92A9-82338EAB4CBF}" srcOrd="1" destOrd="0" parTransId="{ED6286F8-90D0-8C4E-8952-7B0D4C7F8779}" sibTransId="{EC12CF29-3E60-7647-958F-4C2D218F1522}"/>
    <dgm:cxn modelId="{011A982A-93A9-0D41-8262-5310D6044E1C}" type="presOf" srcId="{FAFC3C5B-7A0C-3547-A997-D457D09DD8A8}" destId="{B710071D-98D0-1949-BE3D-AE42966C0339}" srcOrd="0" destOrd="0" presId="urn:microsoft.com/office/officeart/2005/8/layout/equation2"/>
    <dgm:cxn modelId="{0A4F8297-DA45-AA42-9660-402E1931AF79}" type="presOf" srcId="{BAB084B9-C62A-5042-92A9-82338EAB4CBF}" destId="{3FB44A6C-EC34-7C46-A6F7-57AE79EC1237}" srcOrd="0" destOrd="0" presId="urn:microsoft.com/office/officeart/2005/8/layout/equation2"/>
    <dgm:cxn modelId="{A01501C2-591C-6243-8609-49B7427B7800}" type="presOf" srcId="{FDE586B9-36D7-8341-9B88-A3D6BC984936}" destId="{F846A97C-C3AF-084D-B199-22423D7FC5C5}" srcOrd="0" destOrd="0" presId="urn:microsoft.com/office/officeart/2005/8/layout/equation2"/>
    <dgm:cxn modelId="{D0E8C9F3-40E2-FD45-8552-21FE9FF86D52}" srcId="{FAFC3C5B-7A0C-3547-A997-D457D09DD8A8}" destId="{FDE586B9-36D7-8341-9B88-A3D6BC984936}" srcOrd="0" destOrd="0" parTransId="{AD6B81A3-CE0B-8E43-8E02-E01E96EDFFF0}" sibTransId="{6F1F59A5-43D3-754B-B543-10B74C9761BE}"/>
    <dgm:cxn modelId="{49B95FF7-72F9-8349-89A8-56621C6822FD}" type="presOf" srcId="{6F1F59A5-43D3-754B-B543-10B74C9761BE}" destId="{C6D49639-98D8-844F-9665-E94416061287}" srcOrd="1" destOrd="0" presId="urn:microsoft.com/office/officeart/2005/8/layout/equation2"/>
    <dgm:cxn modelId="{5369D21C-F894-7844-A917-FB5C6AC9A91C}" type="presParOf" srcId="{B710071D-98D0-1949-BE3D-AE42966C0339}" destId="{4A621479-8E1A-3844-AF2B-886AAAB55C80}" srcOrd="0" destOrd="0" presId="urn:microsoft.com/office/officeart/2005/8/layout/equation2"/>
    <dgm:cxn modelId="{EAE315F9-3F09-F444-A9D9-97F1F8C242AE}" type="presParOf" srcId="{4A621479-8E1A-3844-AF2B-886AAAB55C80}" destId="{F846A97C-C3AF-084D-B199-22423D7FC5C5}" srcOrd="0" destOrd="0" presId="urn:microsoft.com/office/officeart/2005/8/layout/equation2"/>
    <dgm:cxn modelId="{F1F7F739-4E35-8145-BD3C-4440BBF618BA}" type="presParOf" srcId="{B710071D-98D0-1949-BE3D-AE42966C0339}" destId="{BA0F010E-AF72-2E44-997D-3BBE817F1AF6}" srcOrd="1" destOrd="0" presId="urn:microsoft.com/office/officeart/2005/8/layout/equation2"/>
    <dgm:cxn modelId="{AC0059DB-FBC7-C342-9871-C18044B23BEA}" type="presParOf" srcId="{BA0F010E-AF72-2E44-997D-3BBE817F1AF6}" destId="{C6D49639-98D8-844F-9665-E94416061287}" srcOrd="0" destOrd="0" presId="urn:microsoft.com/office/officeart/2005/8/layout/equation2"/>
    <dgm:cxn modelId="{15596C74-ABEB-C840-9070-E484C73D4120}" type="presParOf" srcId="{B710071D-98D0-1949-BE3D-AE42966C0339}" destId="{3FB44A6C-EC34-7C46-A6F7-57AE79EC1237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BB7702-1E3E-4A7E-A61D-2FBAFF265E5D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2B5D3BC-09E2-482D-9A75-E03540E1ACDD}">
      <dgm:prSet/>
      <dgm:spPr/>
      <dgm:t>
        <a:bodyPr/>
        <a:lstStyle/>
        <a:p>
          <a:r>
            <a:rPr lang="tr-TR"/>
            <a:t>PERTAMA, BERADA DI LUAR KENDALI ORGANISASI </a:t>
          </a:r>
          <a:endParaRPr lang="en-US"/>
        </a:p>
      </dgm:t>
    </dgm:pt>
    <dgm:pt modelId="{44BB489B-ACD5-4BA6-80E3-8F67C8FBF842}" type="parTrans" cxnId="{DAAC91E1-9E37-4C86-8B8B-D3FF9E749DD6}">
      <dgm:prSet/>
      <dgm:spPr/>
      <dgm:t>
        <a:bodyPr/>
        <a:lstStyle/>
        <a:p>
          <a:endParaRPr lang="en-US"/>
        </a:p>
      </dgm:t>
    </dgm:pt>
    <dgm:pt modelId="{A6729805-E971-4762-B42A-9D50AC7FF613}" type="sibTrans" cxnId="{DAAC91E1-9E37-4C86-8B8B-D3FF9E749DD6}">
      <dgm:prSet/>
      <dgm:spPr/>
      <dgm:t>
        <a:bodyPr/>
        <a:lstStyle/>
        <a:p>
          <a:endParaRPr lang="en-US"/>
        </a:p>
      </dgm:t>
    </dgm:pt>
    <dgm:pt modelId="{02551663-759C-4F81-8FC6-A83B5D0EF534}">
      <dgm:prSet/>
      <dgm:spPr/>
      <dgm:t>
        <a:bodyPr/>
        <a:lstStyle/>
        <a:p>
          <a:r>
            <a:rPr lang="tr-TR" dirty="0"/>
            <a:t>KEDUA, BISA MEMENGARUHI KEBIJAKAN ORGANISASI </a:t>
          </a:r>
          <a:br>
            <a:rPr lang="tr-TR" dirty="0"/>
          </a:br>
          <a:endParaRPr lang="en-US" dirty="0"/>
        </a:p>
      </dgm:t>
    </dgm:pt>
    <dgm:pt modelId="{D6015430-269C-4FA0-8DE3-1F1405117ECF}" type="parTrans" cxnId="{3F7865FC-9057-4460-981B-1B17925D9FD2}">
      <dgm:prSet/>
      <dgm:spPr/>
      <dgm:t>
        <a:bodyPr/>
        <a:lstStyle/>
        <a:p>
          <a:endParaRPr lang="en-US"/>
        </a:p>
      </dgm:t>
    </dgm:pt>
    <dgm:pt modelId="{B9F8733C-CACB-49DF-A8E2-ED4671C99E63}" type="sibTrans" cxnId="{3F7865FC-9057-4460-981B-1B17925D9FD2}">
      <dgm:prSet/>
      <dgm:spPr/>
      <dgm:t>
        <a:bodyPr/>
        <a:lstStyle/>
        <a:p>
          <a:endParaRPr lang="en-US"/>
        </a:p>
      </dgm:t>
    </dgm:pt>
    <dgm:pt modelId="{1EED022D-B8F6-954E-9068-FFF0D250705D}">
      <dgm:prSet/>
      <dgm:spPr/>
      <dgm:t>
        <a:bodyPr/>
        <a:lstStyle/>
        <a:p>
          <a:r>
            <a:rPr lang="tr-TR" dirty="0"/>
            <a:t>KETIGA, BISA TERUS ADA UNTUK JANGKA WAKTU CUKUP LAMA SEHINGGA BIASANYA TIDAK ADA SOLUSI  DAN POTENSI RISIKO SELALU ADA. </a:t>
          </a:r>
          <a:br>
            <a:rPr lang="tr-TR" dirty="0"/>
          </a:br>
          <a:endParaRPr lang="en-US" dirty="0"/>
        </a:p>
      </dgm:t>
    </dgm:pt>
    <dgm:pt modelId="{BE2E0D37-7D8B-7D43-990F-DE2909B4745B}" type="parTrans" cxnId="{56FD9D37-068C-C54A-B8DB-FEF10075D249}">
      <dgm:prSet/>
      <dgm:spPr/>
      <dgm:t>
        <a:bodyPr/>
        <a:lstStyle/>
        <a:p>
          <a:endParaRPr lang="en-US"/>
        </a:p>
      </dgm:t>
    </dgm:pt>
    <dgm:pt modelId="{72B111B6-DEA2-624E-AC85-B61B033C741E}" type="sibTrans" cxnId="{56FD9D37-068C-C54A-B8DB-FEF10075D249}">
      <dgm:prSet/>
      <dgm:spPr/>
      <dgm:t>
        <a:bodyPr/>
        <a:lstStyle/>
        <a:p>
          <a:endParaRPr lang="en-US"/>
        </a:p>
      </dgm:t>
    </dgm:pt>
    <dgm:pt modelId="{3F1E941D-04B8-4641-B15A-1410FD2C58B2}">
      <dgm:prSet/>
      <dgm:spPr/>
      <dgm:t>
        <a:bodyPr/>
        <a:lstStyle/>
        <a:p>
          <a:r>
            <a:rPr lang="tr-TR"/>
            <a:t>KEEMPAT, BERSIFAT FUNDAMENTAL SEHINGGA SULIT DITANGANI DAN TIDAK CUKUP HANYA DENGAN PR GIMMICKS</a:t>
          </a:r>
          <a:endParaRPr lang="en-US" dirty="0"/>
        </a:p>
      </dgm:t>
    </dgm:pt>
    <dgm:pt modelId="{B995C0C1-A289-C44C-A8E8-DC8ECFAADC47}" type="parTrans" cxnId="{6B695BF1-0E27-C046-9B10-254B0C27B184}">
      <dgm:prSet/>
      <dgm:spPr/>
      <dgm:t>
        <a:bodyPr/>
        <a:lstStyle/>
        <a:p>
          <a:endParaRPr lang="en-US"/>
        </a:p>
      </dgm:t>
    </dgm:pt>
    <dgm:pt modelId="{5E366199-90E7-2F4E-83AF-73EA4510D6D8}" type="sibTrans" cxnId="{6B695BF1-0E27-C046-9B10-254B0C27B184}">
      <dgm:prSet/>
      <dgm:spPr/>
      <dgm:t>
        <a:bodyPr/>
        <a:lstStyle/>
        <a:p>
          <a:endParaRPr lang="en-US"/>
        </a:p>
      </dgm:t>
    </dgm:pt>
    <dgm:pt modelId="{9640C2C4-EB31-0341-A3A4-C9B97D33F319}">
      <dgm:prSet/>
      <dgm:spPr/>
      <dgm:t>
        <a:bodyPr/>
        <a:lstStyle/>
        <a:p>
          <a:r>
            <a:rPr lang="tr-TR"/>
            <a:t>KELIMA, SEBAGIAN BESAR TERKAIT DENGAN MASALAH POLITIK</a:t>
          </a:r>
          <a:endParaRPr lang="en-US" dirty="0"/>
        </a:p>
      </dgm:t>
    </dgm:pt>
    <dgm:pt modelId="{F6D20E1B-5F5C-2446-A1E9-339CCAD43F02}" type="parTrans" cxnId="{1A765C15-B8EB-1741-9D88-444B8F2EE3BF}">
      <dgm:prSet/>
      <dgm:spPr/>
      <dgm:t>
        <a:bodyPr/>
        <a:lstStyle/>
        <a:p>
          <a:endParaRPr lang="en-US"/>
        </a:p>
      </dgm:t>
    </dgm:pt>
    <dgm:pt modelId="{6C29C520-DF4A-DC47-A7D1-E9E1BF7FC899}" type="sibTrans" cxnId="{1A765C15-B8EB-1741-9D88-444B8F2EE3BF}">
      <dgm:prSet/>
      <dgm:spPr/>
      <dgm:t>
        <a:bodyPr/>
        <a:lstStyle/>
        <a:p>
          <a:endParaRPr lang="en-US"/>
        </a:p>
      </dgm:t>
    </dgm:pt>
    <dgm:pt modelId="{C027CF57-AA9A-014B-89C7-74BD8DADC7A9}" type="pres">
      <dgm:prSet presAssocID="{84BB7702-1E3E-4A7E-A61D-2FBAFF265E5D}" presName="vert0" presStyleCnt="0">
        <dgm:presLayoutVars>
          <dgm:dir/>
          <dgm:animOne val="branch"/>
          <dgm:animLvl val="lvl"/>
        </dgm:presLayoutVars>
      </dgm:prSet>
      <dgm:spPr/>
    </dgm:pt>
    <dgm:pt modelId="{C806BAF7-BE3C-2840-B874-F76A07A1A12C}" type="pres">
      <dgm:prSet presAssocID="{62B5D3BC-09E2-482D-9A75-E03540E1ACDD}" presName="thickLine" presStyleLbl="alignNode1" presStyleIdx="0" presStyleCnt="5"/>
      <dgm:spPr/>
    </dgm:pt>
    <dgm:pt modelId="{D5DC8F66-19F6-FE4C-BDDF-5424BC3E5F78}" type="pres">
      <dgm:prSet presAssocID="{62B5D3BC-09E2-482D-9A75-E03540E1ACDD}" presName="horz1" presStyleCnt="0"/>
      <dgm:spPr/>
    </dgm:pt>
    <dgm:pt modelId="{CFBE2319-4A23-714E-B161-DD389B0FAD57}" type="pres">
      <dgm:prSet presAssocID="{62B5D3BC-09E2-482D-9A75-E03540E1ACDD}" presName="tx1" presStyleLbl="revTx" presStyleIdx="0" presStyleCnt="5"/>
      <dgm:spPr/>
    </dgm:pt>
    <dgm:pt modelId="{464CDCC2-AB11-B445-AE0E-E52B78ADF477}" type="pres">
      <dgm:prSet presAssocID="{62B5D3BC-09E2-482D-9A75-E03540E1ACDD}" presName="vert1" presStyleCnt="0"/>
      <dgm:spPr/>
    </dgm:pt>
    <dgm:pt modelId="{AA582A12-64CF-9146-9854-4F6270F7B4C6}" type="pres">
      <dgm:prSet presAssocID="{02551663-759C-4F81-8FC6-A83B5D0EF534}" presName="thickLine" presStyleLbl="alignNode1" presStyleIdx="1" presStyleCnt="5"/>
      <dgm:spPr/>
    </dgm:pt>
    <dgm:pt modelId="{F868D3FE-4363-AD46-B619-D7C4F9272773}" type="pres">
      <dgm:prSet presAssocID="{02551663-759C-4F81-8FC6-A83B5D0EF534}" presName="horz1" presStyleCnt="0"/>
      <dgm:spPr/>
    </dgm:pt>
    <dgm:pt modelId="{3C736FAD-77D7-5042-83C9-AA982F4F9C00}" type="pres">
      <dgm:prSet presAssocID="{02551663-759C-4F81-8FC6-A83B5D0EF534}" presName="tx1" presStyleLbl="revTx" presStyleIdx="1" presStyleCnt="5"/>
      <dgm:spPr/>
    </dgm:pt>
    <dgm:pt modelId="{D6E9C1C8-BD0B-1643-98A7-D434742B9895}" type="pres">
      <dgm:prSet presAssocID="{02551663-759C-4F81-8FC6-A83B5D0EF534}" presName="vert1" presStyleCnt="0"/>
      <dgm:spPr/>
    </dgm:pt>
    <dgm:pt modelId="{7EA9CE16-C9FF-4742-BC66-D2EBD3F6843D}" type="pres">
      <dgm:prSet presAssocID="{1EED022D-B8F6-954E-9068-FFF0D250705D}" presName="thickLine" presStyleLbl="alignNode1" presStyleIdx="2" presStyleCnt="5"/>
      <dgm:spPr/>
    </dgm:pt>
    <dgm:pt modelId="{C4A70141-6F50-7646-957C-6D37D972E1B5}" type="pres">
      <dgm:prSet presAssocID="{1EED022D-B8F6-954E-9068-FFF0D250705D}" presName="horz1" presStyleCnt="0"/>
      <dgm:spPr/>
    </dgm:pt>
    <dgm:pt modelId="{3B1055C4-4FFF-D445-A5BE-6EA5A790B250}" type="pres">
      <dgm:prSet presAssocID="{1EED022D-B8F6-954E-9068-FFF0D250705D}" presName="tx1" presStyleLbl="revTx" presStyleIdx="2" presStyleCnt="5"/>
      <dgm:spPr/>
    </dgm:pt>
    <dgm:pt modelId="{FB5993A2-3CD1-5F47-A06C-651FCFF680BE}" type="pres">
      <dgm:prSet presAssocID="{1EED022D-B8F6-954E-9068-FFF0D250705D}" presName="vert1" presStyleCnt="0"/>
      <dgm:spPr/>
    </dgm:pt>
    <dgm:pt modelId="{2940302E-7776-3B4C-A105-814DD3FD906C}" type="pres">
      <dgm:prSet presAssocID="{3F1E941D-04B8-4641-B15A-1410FD2C58B2}" presName="thickLine" presStyleLbl="alignNode1" presStyleIdx="3" presStyleCnt="5"/>
      <dgm:spPr/>
    </dgm:pt>
    <dgm:pt modelId="{AF12CC68-B50D-0D4F-9BCE-E886E8F04126}" type="pres">
      <dgm:prSet presAssocID="{3F1E941D-04B8-4641-B15A-1410FD2C58B2}" presName="horz1" presStyleCnt="0"/>
      <dgm:spPr/>
    </dgm:pt>
    <dgm:pt modelId="{235A2108-F8BC-8F4F-915A-872261738416}" type="pres">
      <dgm:prSet presAssocID="{3F1E941D-04B8-4641-B15A-1410FD2C58B2}" presName="tx1" presStyleLbl="revTx" presStyleIdx="3" presStyleCnt="5"/>
      <dgm:spPr/>
    </dgm:pt>
    <dgm:pt modelId="{4FD74451-4851-004F-BDE0-A9D5944DC3D1}" type="pres">
      <dgm:prSet presAssocID="{3F1E941D-04B8-4641-B15A-1410FD2C58B2}" presName="vert1" presStyleCnt="0"/>
      <dgm:spPr/>
    </dgm:pt>
    <dgm:pt modelId="{CCA8C0CD-81D5-C949-9DBC-096DADF2A099}" type="pres">
      <dgm:prSet presAssocID="{9640C2C4-EB31-0341-A3A4-C9B97D33F319}" presName="thickLine" presStyleLbl="alignNode1" presStyleIdx="4" presStyleCnt="5"/>
      <dgm:spPr/>
    </dgm:pt>
    <dgm:pt modelId="{AF34E146-7E2D-144D-9B28-320920D08A04}" type="pres">
      <dgm:prSet presAssocID="{9640C2C4-EB31-0341-A3A4-C9B97D33F319}" presName="horz1" presStyleCnt="0"/>
      <dgm:spPr/>
    </dgm:pt>
    <dgm:pt modelId="{DCACC39D-5DBC-214B-83E1-FF5AACC2E069}" type="pres">
      <dgm:prSet presAssocID="{9640C2C4-EB31-0341-A3A4-C9B97D33F319}" presName="tx1" presStyleLbl="revTx" presStyleIdx="4" presStyleCnt="5"/>
      <dgm:spPr/>
    </dgm:pt>
    <dgm:pt modelId="{FB63E00C-F4C6-244C-80C6-AC0C8A11EB80}" type="pres">
      <dgm:prSet presAssocID="{9640C2C4-EB31-0341-A3A4-C9B97D33F319}" presName="vert1" presStyleCnt="0"/>
      <dgm:spPr/>
    </dgm:pt>
  </dgm:ptLst>
  <dgm:cxnLst>
    <dgm:cxn modelId="{1A765C15-B8EB-1741-9D88-444B8F2EE3BF}" srcId="{84BB7702-1E3E-4A7E-A61D-2FBAFF265E5D}" destId="{9640C2C4-EB31-0341-A3A4-C9B97D33F319}" srcOrd="4" destOrd="0" parTransId="{F6D20E1B-5F5C-2446-A1E9-339CCAD43F02}" sibTransId="{6C29C520-DF4A-DC47-A7D1-E9E1BF7FC899}"/>
    <dgm:cxn modelId="{56FD9D37-068C-C54A-B8DB-FEF10075D249}" srcId="{84BB7702-1E3E-4A7E-A61D-2FBAFF265E5D}" destId="{1EED022D-B8F6-954E-9068-FFF0D250705D}" srcOrd="2" destOrd="0" parTransId="{BE2E0D37-7D8B-7D43-990F-DE2909B4745B}" sibTransId="{72B111B6-DEA2-624E-AC85-B61B033C741E}"/>
    <dgm:cxn modelId="{CB11D647-933C-F84B-948D-DE8D25E2F78F}" type="presOf" srcId="{62B5D3BC-09E2-482D-9A75-E03540E1ACDD}" destId="{CFBE2319-4A23-714E-B161-DD389B0FAD57}" srcOrd="0" destOrd="0" presId="urn:microsoft.com/office/officeart/2008/layout/LinedList"/>
    <dgm:cxn modelId="{A9F2F565-3F01-CC45-8391-EFECF29CC201}" type="presOf" srcId="{84BB7702-1E3E-4A7E-A61D-2FBAFF265E5D}" destId="{C027CF57-AA9A-014B-89C7-74BD8DADC7A9}" srcOrd="0" destOrd="0" presId="urn:microsoft.com/office/officeart/2008/layout/LinedList"/>
    <dgm:cxn modelId="{BA4D5178-4EB4-7745-9F75-678DBD8160AB}" type="presOf" srcId="{3F1E941D-04B8-4641-B15A-1410FD2C58B2}" destId="{235A2108-F8BC-8F4F-915A-872261738416}" srcOrd="0" destOrd="0" presId="urn:microsoft.com/office/officeart/2008/layout/LinedList"/>
    <dgm:cxn modelId="{CFC4DB91-B905-9140-A2B9-D113893902A4}" type="presOf" srcId="{1EED022D-B8F6-954E-9068-FFF0D250705D}" destId="{3B1055C4-4FFF-D445-A5BE-6EA5A790B250}" srcOrd="0" destOrd="0" presId="urn:microsoft.com/office/officeart/2008/layout/LinedList"/>
    <dgm:cxn modelId="{572816A9-6FA5-CD45-BD26-8FABAD7F0CE5}" type="presOf" srcId="{9640C2C4-EB31-0341-A3A4-C9B97D33F319}" destId="{DCACC39D-5DBC-214B-83E1-FF5AACC2E069}" srcOrd="0" destOrd="0" presId="urn:microsoft.com/office/officeart/2008/layout/LinedList"/>
    <dgm:cxn modelId="{DAAC91E1-9E37-4C86-8B8B-D3FF9E749DD6}" srcId="{84BB7702-1E3E-4A7E-A61D-2FBAFF265E5D}" destId="{62B5D3BC-09E2-482D-9A75-E03540E1ACDD}" srcOrd="0" destOrd="0" parTransId="{44BB489B-ACD5-4BA6-80E3-8F67C8FBF842}" sibTransId="{A6729805-E971-4762-B42A-9D50AC7FF613}"/>
    <dgm:cxn modelId="{231529E8-F0A0-C24A-9E1D-935F053AF5AA}" type="presOf" srcId="{02551663-759C-4F81-8FC6-A83B5D0EF534}" destId="{3C736FAD-77D7-5042-83C9-AA982F4F9C00}" srcOrd="0" destOrd="0" presId="urn:microsoft.com/office/officeart/2008/layout/LinedList"/>
    <dgm:cxn modelId="{6B695BF1-0E27-C046-9B10-254B0C27B184}" srcId="{84BB7702-1E3E-4A7E-A61D-2FBAFF265E5D}" destId="{3F1E941D-04B8-4641-B15A-1410FD2C58B2}" srcOrd="3" destOrd="0" parTransId="{B995C0C1-A289-C44C-A8E8-DC8ECFAADC47}" sibTransId="{5E366199-90E7-2F4E-83AF-73EA4510D6D8}"/>
    <dgm:cxn modelId="{3F7865FC-9057-4460-981B-1B17925D9FD2}" srcId="{84BB7702-1E3E-4A7E-A61D-2FBAFF265E5D}" destId="{02551663-759C-4F81-8FC6-A83B5D0EF534}" srcOrd="1" destOrd="0" parTransId="{D6015430-269C-4FA0-8DE3-1F1405117ECF}" sibTransId="{B9F8733C-CACB-49DF-A8E2-ED4671C99E63}"/>
    <dgm:cxn modelId="{C8186A09-DEE9-2549-B59F-EF1EF80F9BA4}" type="presParOf" srcId="{C027CF57-AA9A-014B-89C7-74BD8DADC7A9}" destId="{C806BAF7-BE3C-2840-B874-F76A07A1A12C}" srcOrd="0" destOrd="0" presId="urn:microsoft.com/office/officeart/2008/layout/LinedList"/>
    <dgm:cxn modelId="{6B493147-EF4E-8947-A0B8-6F36C62169A9}" type="presParOf" srcId="{C027CF57-AA9A-014B-89C7-74BD8DADC7A9}" destId="{D5DC8F66-19F6-FE4C-BDDF-5424BC3E5F78}" srcOrd="1" destOrd="0" presId="urn:microsoft.com/office/officeart/2008/layout/LinedList"/>
    <dgm:cxn modelId="{D7F4C647-B67C-D34C-9DBE-ACC3783103A5}" type="presParOf" srcId="{D5DC8F66-19F6-FE4C-BDDF-5424BC3E5F78}" destId="{CFBE2319-4A23-714E-B161-DD389B0FAD57}" srcOrd="0" destOrd="0" presId="urn:microsoft.com/office/officeart/2008/layout/LinedList"/>
    <dgm:cxn modelId="{83D2CF1D-DCAF-1444-88A2-C762F3D164D8}" type="presParOf" srcId="{D5DC8F66-19F6-FE4C-BDDF-5424BC3E5F78}" destId="{464CDCC2-AB11-B445-AE0E-E52B78ADF477}" srcOrd="1" destOrd="0" presId="urn:microsoft.com/office/officeart/2008/layout/LinedList"/>
    <dgm:cxn modelId="{F6FDB43E-B8F6-604F-A731-4746DFC2DB3B}" type="presParOf" srcId="{C027CF57-AA9A-014B-89C7-74BD8DADC7A9}" destId="{AA582A12-64CF-9146-9854-4F6270F7B4C6}" srcOrd="2" destOrd="0" presId="urn:microsoft.com/office/officeart/2008/layout/LinedList"/>
    <dgm:cxn modelId="{88AD5B08-87BE-3E4E-9F34-7C11D4492555}" type="presParOf" srcId="{C027CF57-AA9A-014B-89C7-74BD8DADC7A9}" destId="{F868D3FE-4363-AD46-B619-D7C4F9272773}" srcOrd="3" destOrd="0" presId="urn:microsoft.com/office/officeart/2008/layout/LinedList"/>
    <dgm:cxn modelId="{2E32C86C-5166-5540-A0B8-8B30E2178145}" type="presParOf" srcId="{F868D3FE-4363-AD46-B619-D7C4F9272773}" destId="{3C736FAD-77D7-5042-83C9-AA982F4F9C00}" srcOrd="0" destOrd="0" presId="urn:microsoft.com/office/officeart/2008/layout/LinedList"/>
    <dgm:cxn modelId="{12371623-01D6-6C48-BD75-E917544A6E68}" type="presParOf" srcId="{F868D3FE-4363-AD46-B619-D7C4F9272773}" destId="{D6E9C1C8-BD0B-1643-98A7-D434742B9895}" srcOrd="1" destOrd="0" presId="urn:microsoft.com/office/officeart/2008/layout/LinedList"/>
    <dgm:cxn modelId="{3A736849-55B1-914A-9D88-C1B9D4A3251A}" type="presParOf" srcId="{C027CF57-AA9A-014B-89C7-74BD8DADC7A9}" destId="{7EA9CE16-C9FF-4742-BC66-D2EBD3F6843D}" srcOrd="4" destOrd="0" presId="urn:microsoft.com/office/officeart/2008/layout/LinedList"/>
    <dgm:cxn modelId="{A87B2685-8A8B-D14F-BA73-6E4FDFBDAFB3}" type="presParOf" srcId="{C027CF57-AA9A-014B-89C7-74BD8DADC7A9}" destId="{C4A70141-6F50-7646-957C-6D37D972E1B5}" srcOrd="5" destOrd="0" presId="urn:microsoft.com/office/officeart/2008/layout/LinedList"/>
    <dgm:cxn modelId="{7B9BE5E3-34F1-614F-9825-C77CAB8D5319}" type="presParOf" srcId="{C4A70141-6F50-7646-957C-6D37D972E1B5}" destId="{3B1055C4-4FFF-D445-A5BE-6EA5A790B250}" srcOrd="0" destOrd="0" presId="urn:microsoft.com/office/officeart/2008/layout/LinedList"/>
    <dgm:cxn modelId="{D10EDC51-650B-4441-888A-7F9D8E429EF3}" type="presParOf" srcId="{C4A70141-6F50-7646-957C-6D37D972E1B5}" destId="{FB5993A2-3CD1-5F47-A06C-651FCFF680BE}" srcOrd="1" destOrd="0" presId="urn:microsoft.com/office/officeart/2008/layout/LinedList"/>
    <dgm:cxn modelId="{EF3D25B1-AB80-6F45-BF2F-BE9B00D30EEB}" type="presParOf" srcId="{C027CF57-AA9A-014B-89C7-74BD8DADC7A9}" destId="{2940302E-7776-3B4C-A105-814DD3FD906C}" srcOrd="6" destOrd="0" presId="urn:microsoft.com/office/officeart/2008/layout/LinedList"/>
    <dgm:cxn modelId="{BDE0A6AA-4C33-014F-9151-6E3DD0952490}" type="presParOf" srcId="{C027CF57-AA9A-014B-89C7-74BD8DADC7A9}" destId="{AF12CC68-B50D-0D4F-9BCE-E886E8F04126}" srcOrd="7" destOrd="0" presId="urn:microsoft.com/office/officeart/2008/layout/LinedList"/>
    <dgm:cxn modelId="{AFF287B5-B1DC-ED43-8D23-A50F62D4F93E}" type="presParOf" srcId="{AF12CC68-B50D-0D4F-9BCE-E886E8F04126}" destId="{235A2108-F8BC-8F4F-915A-872261738416}" srcOrd="0" destOrd="0" presId="urn:microsoft.com/office/officeart/2008/layout/LinedList"/>
    <dgm:cxn modelId="{2FF344C8-69BF-9F4F-B675-6C9AEA6E4681}" type="presParOf" srcId="{AF12CC68-B50D-0D4F-9BCE-E886E8F04126}" destId="{4FD74451-4851-004F-BDE0-A9D5944DC3D1}" srcOrd="1" destOrd="0" presId="urn:microsoft.com/office/officeart/2008/layout/LinedList"/>
    <dgm:cxn modelId="{45CA8685-6AE6-914D-8069-CD54364AAA06}" type="presParOf" srcId="{C027CF57-AA9A-014B-89C7-74BD8DADC7A9}" destId="{CCA8C0CD-81D5-C949-9DBC-096DADF2A099}" srcOrd="8" destOrd="0" presId="urn:microsoft.com/office/officeart/2008/layout/LinedList"/>
    <dgm:cxn modelId="{12AAE9DF-9AB4-B14A-B9F4-64E36E1B209F}" type="presParOf" srcId="{C027CF57-AA9A-014B-89C7-74BD8DADC7A9}" destId="{AF34E146-7E2D-144D-9B28-320920D08A04}" srcOrd="9" destOrd="0" presId="urn:microsoft.com/office/officeart/2008/layout/LinedList"/>
    <dgm:cxn modelId="{6D7A6C95-05A3-7A48-99DE-4684996D72AD}" type="presParOf" srcId="{AF34E146-7E2D-144D-9B28-320920D08A04}" destId="{DCACC39D-5DBC-214B-83E1-FF5AACC2E069}" srcOrd="0" destOrd="0" presId="urn:microsoft.com/office/officeart/2008/layout/LinedList"/>
    <dgm:cxn modelId="{014FE202-B637-FF44-971C-E67FE3C005DC}" type="presParOf" srcId="{AF34E146-7E2D-144D-9B28-320920D08A04}" destId="{FB63E00C-F4C6-244C-80C6-AC0C8A11EB8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AFC3C5B-7A0C-3547-A997-D457D09DD8A8}" type="doc">
      <dgm:prSet loTypeId="urn:microsoft.com/office/officeart/2005/8/layout/equation2" loCatId="" qsTypeId="urn:microsoft.com/office/officeart/2005/8/quickstyle/simple3" qsCatId="simple" csTypeId="urn:microsoft.com/office/officeart/2005/8/colors/accent4_3" csCatId="accent4" phldr="1"/>
      <dgm:spPr/>
    </dgm:pt>
    <dgm:pt modelId="{FDE586B9-36D7-8341-9B88-A3D6BC984936}">
      <dgm:prSet phldrT="[Text]"/>
      <dgm:spPr/>
      <dgm:t>
        <a:bodyPr/>
        <a:lstStyle/>
        <a:p>
          <a:r>
            <a:rPr lang="en-US" dirty="0"/>
            <a:t>Unresolved Internal Issue</a:t>
          </a:r>
        </a:p>
      </dgm:t>
    </dgm:pt>
    <dgm:pt modelId="{AD6B81A3-CE0B-8E43-8E02-E01E96EDFFF0}" type="parTrans" cxnId="{D0E8C9F3-40E2-FD45-8552-21FE9FF86D52}">
      <dgm:prSet/>
      <dgm:spPr/>
      <dgm:t>
        <a:bodyPr/>
        <a:lstStyle/>
        <a:p>
          <a:endParaRPr lang="en-US"/>
        </a:p>
      </dgm:t>
    </dgm:pt>
    <dgm:pt modelId="{6F1F59A5-43D3-754B-B543-10B74C9761BE}" type="sibTrans" cxnId="{D0E8C9F3-40E2-FD45-8552-21FE9FF86D52}">
      <dgm:prSet/>
      <dgm:spPr/>
      <dgm:t>
        <a:bodyPr/>
        <a:lstStyle/>
        <a:p>
          <a:endParaRPr lang="en-US"/>
        </a:p>
      </dgm:t>
    </dgm:pt>
    <dgm:pt modelId="{BAB084B9-C62A-5042-92A9-82338EAB4CBF}">
      <dgm:prSet phldrT="[Text]"/>
      <dgm:spPr/>
      <dgm:t>
        <a:bodyPr/>
        <a:lstStyle/>
        <a:p>
          <a:r>
            <a:rPr lang="en-US" dirty="0"/>
            <a:t>Internal Incident</a:t>
          </a:r>
        </a:p>
      </dgm:t>
    </dgm:pt>
    <dgm:pt modelId="{ED6286F8-90D0-8C4E-8952-7B0D4C7F8779}" type="parTrans" cxnId="{198BC219-4D18-F244-8810-51E124F8B234}">
      <dgm:prSet/>
      <dgm:spPr/>
      <dgm:t>
        <a:bodyPr/>
        <a:lstStyle/>
        <a:p>
          <a:endParaRPr lang="en-US"/>
        </a:p>
      </dgm:t>
    </dgm:pt>
    <dgm:pt modelId="{EC12CF29-3E60-7647-958F-4C2D218F1522}" type="sibTrans" cxnId="{198BC219-4D18-F244-8810-51E124F8B234}">
      <dgm:prSet/>
      <dgm:spPr/>
      <dgm:t>
        <a:bodyPr/>
        <a:lstStyle/>
        <a:p>
          <a:endParaRPr lang="en-US"/>
        </a:p>
      </dgm:t>
    </dgm:pt>
    <dgm:pt modelId="{B710071D-98D0-1949-BE3D-AE42966C0339}" type="pres">
      <dgm:prSet presAssocID="{FAFC3C5B-7A0C-3547-A997-D457D09DD8A8}" presName="Name0" presStyleCnt="0">
        <dgm:presLayoutVars>
          <dgm:dir/>
          <dgm:resizeHandles val="exact"/>
        </dgm:presLayoutVars>
      </dgm:prSet>
      <dgm:spPr/>
    </dgm:pt>
    <dgm:pt modelId="{4A621479-8E1A-3844-AF2B-886AAAB55C80}" type="pres">
      <dgm:prSet presAssocID="{FAFC3C5B-7A0C-3547-A997-D457D09DD8A8}" presName="vNodes" presStyleCnt="0"/>
      <dgm:spPr/>
    </dgm:pt>
    <dgm:pt modelId="{F846A97C-C3AF-084D-B199-22423D7FC5C5}" type="pres">
      <dgm:prSet presAssocID="{FDE586B9-36D7-8341-9B88-A3D6BC984936}" presName="node" presStyleLbl="node1" presStyleIdx="0" presStyleCnt="2">
        <dgm:presLayoutVars>
          <dgm:bulletEnabled val="1"/>
        </dgm:presLayoutVars>
      </dgm:prSet>
      <dgm:spPr/>
    </dgm:pt>
    <dgm:pt modelId="{BA0F010E-AF72-2E44-997D-3BBE817F1AF6}" type="pres">
      <dgm:prSet presAssocID="{FAFC3C5B-7A0C-3547-A997-D457D09DD8A8}" presName="sibTransLast" presStyleLbl="sibTrans2D1" presStyleIdx="0" presStyleCnt="1"/>
      <dgm:spPr/>
    </dgm:pt>
    <dgm:pt modelId="{C6D49639-98D8-844F-9665-E94416061287}" type="pres">
      <dgm:prSet presAssocID="{FAFC3C5B-7A0C-3547-A997-D457D09DD8A8}" presName="connectorText" presStyleLbl="sibTrans2D1" presStyleIdx="0" presStyleCnt="1"/>
      <dgm:spPr/>
    </dgm:pt>
    <dgm:pt modelId="{3FB44A6C-EC34-7C46-A6F7-57AE79EC1237}" type="pres">
      <dgm:prSet presAssocID="{FAFC3C5B-7A0C-3547-A997-D457D09DD8A8}" presName="lastNode" presStyleLbl="node1" presStyleIdx="1" presStyleCnt="2">
        <dgm:presLayoutVars>
          <dgm:bulletEnabled val="1"/>
        </dgm:presLayoutVars>
      </dgm:prSet>
      <dgm:spPr/>
    </dgm:pt>
  </dgm:ptLst>
  <dgm:cxnLst>
    <dgm:cxn modelId="{198BC219-4D18-F244-8810-51E124F8B234}" srcId="{FAFC3C5B-7A0C-3547-A997-D457D09DD8A8}" destId="{BAB084B9-C62A-5042-92A9-82338EAB4CBF}" srcOrd="1" destOrd="0" parTransId="{ED6286F8-90D0-8C4E-8952-7B0D4C7F8779}" sibTransId="{EC12CF29-3E60-7647-958F-4C2D218F1522}"/>
    <dgm:cxn modelId="{69B2D696-C9B8-1449-9028-2408BB6D2A5B}" type="presOf" srcId="{BAB084B9-C62A-5042-92A9-82338EAB4CBF}" destId="{3FB44A6C-EC34-7C46-A6F7-57AE79EC1237}" srcOrd="0" destOrd="0" presId="urn:microsoft.com/office/officeart/2005/8/layout/equation2"/>
    <dgm:cxn modelId="{750FE197-22B7-0349-B434-5EF8B5B98CB0}" type="presOf" srcId="{6F1F59A5-43D3-754B-B543-10B74C9761BE}" destId="{C6D49639-98D8-844F-9665-E94416061287}" srcOrd="1" destOrd="0" presId="urn:microsoft.com/office/officeart/2005/8/layout/equation2"/>
    <dgm:cxn modelId="{7F9294D2-2649-4941-A00B-6ABB55736C5C}" type="presOf" srcId="{FDE586B9-36D7-8341-9B88-A3D6BC984936}" destId="{F846A97C-C3AF-084D-B199-22423D7FC5C5}" srcOrd="0" destOrd="0" presId="urn:microsoft.com/office/officeart/2005/8/layout/equation2"/>
    <dgm:cxn modelId="{026F18DA-060E-F84E-AB77-A8F09791DCE0}" type="presOf" srcId="{6F1F59A5-43D3-754B-B543-10B74C9761BE}" destId="{BA0F010E-AF72-2E44-997D-3BBE817F1AF6}" srcOrd="0" destOrd="0" presId="urn:microsoft.com/office/officeart/2005/8/layout/equation2"/>
    <dgm:cxn modelId="{D0E8C9F3-40E2-FD45-8552-21FE9FF86D52}" srcId="{FAFC3C5B-7A0C-3547-A997-D457D09DD8A8}" destId="{FDE586B9-36D7-8341-9B88-A3D6BC984936}" srcOrd="0" destOrd="0" parTransId="{AD6B81A3-CE0B-8E43-8E02-E01E96EDFFF0}" sibTransId="{6F1F59A5-43D3-754B-B543-10B74C9761BE}"/>
    <dgm:cxn modelId="{D5EF2AFB-A279-1140-A676-4FA2E5FAEE9A}" type="presOf" srcId="{FAFC3C5B-7A0C-3547-A997-D457D09DD8A8}" destId="{B710071D-98D0-1949-BE3D-AE42966C0339}" srcOrd="0" destOrd="0" presId="urn:microsoft.com/office/officeart/2005/8/layout/equation2"/>
    <dgm:cxn modelId="{A1782ACE-DB0D-8C4E-B30E-8A4C6B602686}" type="presParOf" srcId="{B710071D-98D0-1949-BE3D-AE42966C0339}" destId="{4A621479-8E1A-3844-AF2B-886AAAB55C80}" srcOrd="0" destOrd="0" presId="urn:microsoft.com/office/officeart/2005/8/layout/equation2"/>
    <dgm:cxn modelId="{91918708-611F-784E-855B-870B5C2ED202}" type="presParOf" srcId="{4A621479-8E1A-3844-AF2B-886AAAB55C80}" destId="{F846A97C-C3AF-084D-B199-22423D7FC5C5}" srcOrd="0" destOrd="0" presId="urn:microsoft.com/office/officeart/2005/8/layout/equation2"/>
    <dgm:cxn modelId="{FEF45192-F814-2749-BF29-082145B9BE67}" type="presParOf" srcId="{B710071D-98D0-1949-BE3D-AE42966C0339}" destId="{BA0F010E-AF72-2E44-997D-3BBE817F1AF6}" srcOrd="1" destOrd="0" presId="urn:microsoft.com/office/officeart/2005/8/layout/equation2"/>
    <dgm:cxn modelId="{B5DDDE2D-6A92-F944-A99A-2559FD155EF1}" type="presParOf" srcId="{BA0F010E-AF72-2E44-997D-3BBE817F1AF6}" destId="{C6D49639-98D8-844F-9665-E94416061287}" srcOrd="0" destOrd="0" presId="urn:microsoft.com/office/officeart/2005/8/layout/equation2"/>
    <dgm:cxn modelId="{FB76C407-2CAE-4B43-B9A8-B5BC3DAF4F0E}" type="presParOf" srcId="{B710071D-98D0-1949-BE3D-AE42966C0339}" destId="{3FB44A6C-EC34-7C46-A6F7-57AE79EC1237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AFC3C5B-7A0C-3547-A997-D457D09DD8A8}" type="doc">
      <dgm:prSet loTypeId="urn:microsoft.com/office/officeart/2005/8/layout/equation2" loCatId="" qsTypeId="urn:microsoft.com/office/officeart/2005/8/quickstyle/simple3" qsCatId="simple" csTypeId="urn:microsoft.com/office/officeart/2005/8/colors/accent4_3" csCatId="accent4" phldr="1"/>
      <dgm:spPr/>
    </dgm:pt>
    <dgm:pt modelId="{FDE586B9-36D7-8341-9B88-A3D6BC984936}">
      <dgm:prSet phldrT="[Text]"/>
      <dgm:spPr/>
      <dgm:t>
        <a:bodyPr/>
        <a:lstStyle/>
        <a:p>
          <a:r>
            <a:rPr lang="en-US" dirty="0"/>
            <a:t>Internal Incident</a:t>
          </a:r>
        </a:p>
      </dgm:t>
    </dgm:pt>
    <dgm:pt modelId="{AD6B81A3-CE0B-8E43-8E02-E01E96EDFFF0}" type="parTrans" cxnId="{D0E8C9F3-40E2-FD45-8552-21FE9FF86D52}">
      <dgm:prSet/>
      <dgm:spPr/>
      <dgm:t>
        <a:bodyPr/>
        <a:lstStyle/>
        <a:p>
          <a:endParaRPr lang="en-US"/>
        </a:p>
      </dgm:t>
    </dgm:pt>
    <dgm:pt modelId="{6F1F59A5-43D3-754B-B543-10B74C9761BE}" type="sibTrans" cxnId="{D0E8C9F3-40E2-FD45-8552-21FE9FF86D52}">
      <dgm:prSet/>
      <dgm:spPr/>
      <dgm:t>
        <a:bodyPr/>
        <a:lstStyle/>
        <a:p>
          <a:endParaRPr lang="en-US"/>
        </a:p>
      </dgm:t>
    </dgm:pt>
    <dgm:pt modelId="{BAB084B9-C62A-5042-92A9-82338EAB4CBF}">
      <dgm:prSet phldrT="[Text]"/>
      <dgm:spPr/>
      <dgm:t>
        <a:bodyPr/>
        <a:lstStyle/>
        <a:p>
          <a:r>
            <a:rPr lang="en-US" dirty="0"/>
            <a:t>Longer-Term Internal Issue</a:t>
          </a:r>
        </a:p>
      </dgm:t>
    </dgm:pt>
    <dgm:pt modelId="{ED6286F8-90D0-8C4E-8952-7B0D4C7F8779}" type="parTrans" cxnId="{198BC219-4D18-F244-8810-51E124F8B234}">
      <dgm:prSet/>
      <dgm:spPr/>
      <dgm:t>
        <a:bodyPr/>
        <a:lstStyle/>
        <a:p>
          <a:endParaRPr lang="en-US"/>
        </a:p>
      </dgm:t>
    </dgm:pt>
    <dgm:pt modelId="{EC12CF29-3E60-7647-958F-4C2D218F1522}" type="sibTrans" cxnId="{198BC219-4D18-F244-8810-51E124F8B234}">
      <dgm:prSet/>
      <dgm:spPr/>
      <dgm:t>
        <a:bodyPr/>
        <a:lstStyle/>
        <a:p>
          <a:endParaRPr lang="en-US"/>
        </a:p>
      </dgm:t>
    </dgm:pt>
    <dgm:pt modelId="{B710071D-98D0-1949-BE3D-AE42966C0339}" type="pres">
      <dgm:prSet presAssocID="{FAFC3C5B-7A0C-3547-A997-D457D09DD8A8}" presName="Name0" presStyleCnt="0">
        <dgm:presLayoutVars>
          <dgm:dir/>
          <dgm:resizeHandles val="exact"/>
        </dgm:presLayoutVars>
      </dgm:prSet>
      <dgm:spPr/>
    </dgm:pt>
    <dgm:pt modelId="{4A621479-8E1A-3844-AF2B-886AAAB55C80}" type="pres">
      <dgm:prSet presAssocID="{FAFC3C5B-7A0C-3547-A997-D457D09DD8A8}" presName="vNodes" presStyleCnt="0"/>
      <dgm:spPr/>
    </dgm:pt>
    <dgm:pt modelId="{F846A97C-C3AF-084D-B199-22423D7FC5C5}" type="pres">
      <dgm:prSet presAssocID="{FDE586B9-36D7-8341-9B88-A3D6BC984936}" presName="node" presStyleLbl="node1" presStyleIdx="0" presStyleCnt="2">
        <dgm:presLayoutVars>
          <dgm:bulletEnabled val="1"/>
        </dgm:presLayoutVars>
      </dgm:prSet>
      <dgm:spPr/>
    </dgm:pt>
    <dgm:pt modelId="{BA0F010E-AF72-2E44-997D-3BBE817F1AF6}" type="pres">
      <dgm:prSet presAssocID="{FAFC3C5B-7A0C-3547-A997-D457D09DD8A8}" presName="sibTransLast" presStyleLbl="sibTrans2D1" presStyleIdx="0" presStyleCnt="1"/>
      <dgm:spPr/>
    </dgm:pt>
    <dgm:pt modelId="{C6D49639-98D8-844F-9665-E94416061287}" type="pres">
      <dgm:prSet presAssocID="{FAFC3C5B-7A0C-3547-A997-D457D09DD8A8}" presName="connectorText" presStyleLbl="sibTrans2D1" presStyleIdx="0" presStyleCnt="1"/>
      <dgm:spPr/>
    </dgm:pt>
    <dgm:pt modelId="{3FB44A6C-EC34-7C46-A6F7-57AE79EC1237}" type="pres">
      <dgm:prSet presAssocID="{FAFC3C5B-7A0C-3547-A997-D457D09DD8A8}" presName="lastNode" presStyleLbl="node1" presStyleIdx="1" presStyleCnt="2">
        <dgm:presLayoutVars>
          <dgm:bulletEnabled val="1"/>
        </dgm:presLayoutVars>
      </dgm:prSet>
      <dgm:spPr/>
    </dgm:pt>
  </dgm:ptLst>
  <dgm:cxnLst>
    <dgm:cxn modelId="{198BC219-4D18-F244-8810-51E124F8B234}" srcId="{FAFC3C5B-7A0C-3547-A997-D457D09DD8A8}" destId="{BAB084B9-C62A-5042-92A9-82338EAB4CBF}" srcOrd="1" destOrd="0" parTransId="{ED6286F8-90D0-8C4E-8952-7B0D4C7F8779}" sibTransId="{EC12CF29-3E60-7647-958F-4C2D218F1522}"/>
    <dgm:cxn modelId="{CB997B53-F027-AB4B-B452-FB5E0BA2EDA5}" type="presOf" srcId="{FAFC3C5B-7A0C-3547-A997-D457D09DD8A8}" destId="{B710071D-98D0-1949-BE3D-AE42966C0339}" srcOrd="0" destOrd="0" presId="urn:microsoft.com/office/officeart/2005/8/layout/equation2"/>
    <dgm:cxn modelId="{6CA27560-5A57-5740-A97E-625BB73690E7}" type="presOf" srcId="{6F1F59A5-43D3-754B-B543-10B74C9761BE}" destId="{C6D49639-98D8-844F-9665-E94416061287}" srcOrd="1" destOrd="0" presId="urn:microsoft.com/office/officeart/2005/8/layout/equation2"/>
    <dgm:cxn modelId="{1FFD6C88-41D0-614D-AA65-E0A055F08830}" type="presOf" srcId="{BAB084B9-C62A-5042-92A9-82338EAB4CBF}" destId="{3FB44A6C-EC34-7C46-A6F7-57AE79EC1237}" srcOrd="0" destOrd="0" presId="urn:microsoft.com/office/officeart/2005/8/layout/equation2"/>
    <dgm:cxn modelId="{7F000ABB-F957-7A4E-BF5E-2CEF2F7927D8}" type="presOf" srcId="{FDE586B9-36D7-8341-9B88-A3D6BC984936}" destId="{F846A97C-C3AF-084D-B199-22423D7FC5C5}" srcOrd="0" destOrd="0" presId="urn:microsoft.com/office/officeart/2005/8/layout/equation2"/>
    <dgm:cxn modelId="{D0E8C9F3-40E2-FD45-8552-21FE9FF86D52}" srcId="{FAFC3C5B-7A0C-3547-A997-D457D09DD8A8}" destId="{FDE586B9-36D7-8341-9B88-A3D6BC984936}" srcOrd="0" destOrd="0" parTransId="{AD6B81A3-CE0B-8E43-8E02-E01E96EDFFF0}" sibTransId="{6F1F59A5-43D3-754B-B543-10B74C9761BE}"/>
    <dgm:cxn modelId="{780977FC-8E24-194D-B5CD-F862EFF5B78C}" type="presOf" srcId="{6F1F59A5-43D3-754B-B543-10B74C9761BE}" destId="{BA0F010E-AF72-2E44-997D-3BBE817F1AF6}" srcOrd="0" destOrd="0" presId="urn:microsoft.com/office/officeart/2005/8/layout/equation2"/>
    <dgm:cxn modelId="{6AC02728-2E1B-C840-A4AC-9F8958C142CC}" type="presParOf" srcId="{B710071D-98D0-1949-BE3D-AE42966C0339}" destId="{4A621479-8E1A-3844-AF2B-886AAAB55C80}" srcOrd="0" destOrd="0" presId="urn:microsoft.com/office/officeart/2005/8/layout/equation2"/>
    <dgm:cxn modelId="{4E5D3CEC-3451-1C4D-BD74-0E1EE19AF25C}" type="presParOf" srcId="{4A621479-8E1A-3844-AF2B-886AAAB55C80}" destId="{F846A97C-C3AF-084D-B199-22423D7FC5C5}" srcOrd="0" destOrd="0" presId="urn:microsoft.com/office/officeart/2005/8/layout/equation2"/>
    <dgm:cxn modelId="{507A7FF8-F489-2C46-A303-5072C7E4F9C9}" type="presParOf" srcId="{B710071D-98D0-1949-BE3D-AE42966C0339}" destId="{BA0F010E-AF72-2E44-997D-3BBE817F1AF6}" srcOrd="1" destOrd="0" presId="urn:microsoft.com/office/officeart/2005/8/layout/equation2"/>
    <dgm:cxn modelId="{20D3A950-2D15-3D4B-9326-CFA5A5143A98}" type="presParOf" srcId="{BA0F010E-AF72-2E44-997D-3BBE817F1AF6}" destId="{C6D49639-98D8-844F-9665-E94416061287}" srcOrd="0" destOrd="0" presId="urn:microsoft.com/office/officeart/2005/8/layout/equation2"/>
    <dgm:cxn modelId="{343346F3-ACD8-E54B-B96F-183F018E2F2D}" type="presParOf" srcId="{B710071D-98D0-1949-BE3D-AE42966C0339}" destId="{3FB44A6C-EC34-7C46-A6F7-57AE79EC1237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AFC3C5B-7A0C-3547-A997-D457D09DD8A8}" type="doc">
      <dgm:prSet loTypeId="urn:microsoft.com/office/officeart/2005/8/layout/equation2" loCatId="" qsTypeId="urn:microsoft.com/office/officeart/2005/8/quickstyle/simple3" qsCatId="simple" csTypeId="urn:microsoft.com/office/officeart/2005/8/colors/accent4_3" csCatId="accent4" phldr="1"/>
      <dgm:spPr/>
    </dgm:pt>
    <dgm:pt modelId="{FDE586B9-36D7-8341-9B88-A3D6BC984936}">
      <dgm:prSet phldrT="[Text]"/>
      <dgm:spPr/>
      <dgm:t>
        <a:bodyPr/>
        <a:lstStyle/>
        <a:p>
          <a:r>
            <a:rPr lang="en-US" dirty="0"/>
            <a:t>Internal Incident</a:t>
          </a:r>
        </a:p>
      </dgm:t>
    </dgm:pt>
    <dgm:pt modelId="{AD6B81A3-CE0B-8E43-8E02-E01E96EDFFF0}" type="parTrans" cxnId="{D0E8C9F3-40E2-FD45-8552-21FE9FF86D52}">
      <dgm:prSet/>
      <dgm:spPr/>
      <dgm:t>
        <a:bodyPr/>
        <a:lstStyle/>
        <a:p>
          <a:endParaRPr lang="en-US"/>
        </a:p>
      </dgm:t>
    </dgm:pt>
    <dgm:pt modelId="{6F1F59A5-43D3-754B-B543-10B74C9761BE}" type="sibTrans" cxnId="{D0E8C9F3-40E2-FD45-8552-21FE9FF86D52}">
      <dgm:prSet/>
      <dgm:spPr/>
      <dgm:t>
        <a:bodyPr/>
        <a:lstStyle/>
        <a:p>
          <a:endParaRPr lang="en-US"/>
        </a:p>
      </dgm:t>
    </dgm:pt>
    <dgm:pt modelId="{BAB084B9-C62A-5042-92A9-82338EAB4CBF}">
      <dgm:prSet phldrT="[Text]"/>
      <dgm:spPr/>
      <dgm:t>
        <a:bodyPr/>
        <a:lstStyle/>
        <a:p>
          <a:r>
            <a:rPr lang="en-US" dirty="0" err="1"/>
            <a:t>ExternaI</a:t>
          </a:r>
          <a:r>
            <a:rPr lang="en-US" dirty="0"/>
            <a:t> Issue</a:t>
          </a:r>
        </a:p>
      </dgm:t>
    </dgm:pt>
    <dgm:pt modelId="{ED6286F8-90D0-8C4E-8952-7B0D4C7F8779}" type="parTrans" cxnId="{198BC219-4D18-F244-8810-51E124F8B234}">
      <dgm:prSet/>
      <dgm:spPr/>
      <dgm:t>
        <a:bodyPr/>
        <a:lstStyle/>
        <a:p>
          <a:endParaRPr lang="en-US"/>
        </a:p>
      </dgm:t>
    </dgm:pt>
    <dgm:pt modelId="{EC12CF29-3E60-7647-958F-4C2D218F1522}" type="sibTrans" cxnId="{198BC219-4D18-F244-8810-51E124F8B234}">
      <dgm:prSet/>
      <dgm:spPr/>
      <dgm:t>
        <a:bodyPr/>
        <a:lstStyle/>
        <a:p>
          <a:endParaRPr lang="en-US"/>
        </a:p>
      </dgm:t>
    </dgm:pt>
    <dgm:pt modelId="{B710071D-98D0-1949-BE3D-AE42966C0339}" type="pres">
      <dgm:prSet presAssocID="{FAFC3C5B-7A0C-3547-A997-D457D09DD8A8}" presName="Name0" presStyleCnt="0">
        <dgm:presLayoutVars>
          <dgm:dir/>
          <dgm:resizeHandles val="exact"/>
        </dgm:presLayoutVars>
      </dgm:prSet>
      <dgm:spPr/>
    </dgm:pt>
    <dgm:pt modelId="{4A621479-8E1A-3844-AF2B-886AAAB55C80}" type="pres">
      <dgm:prSet presAssocID="{FAFC3C5B-7A0C-3547-A997-D457D09DD8A8}" presName="vNodes" presStyleCnt="0"/>
      <dgm:spPr/>
    </dgm:pt>
    <dgm:pt modelId="{F846A97C-C3AF-084D-B199-22423D7FC5C5}" type="pres">
      <dgm:prSet presAssocID="{FDE586B9-36D7-8341-9B88-A3D6BC984936}" presName="node" presStyleLbl="node1" presStyleIdx="0" presStyleCnt="2">
        <dgm:presLayoutVars>
          <dgm:bulletEnabled val="1"/>
        </dgm:presLayoutVars>
      </dgm:prSet>
      <dgm:spPr/>
    </dgm:pt>
    <dgm:pt modelId="{BA0F010E-AF72-2E44-997D-3BBE817F1AF6}" type="pres">
      <dgm:prSet presAssocID="{FAFC3C5B-7A0C-3547-A997-D457D09DD8A8}" presName="sibTransLast" presStyleLbl="sibTrans2D1" presStyleIdx="0" presStyleCnt="1"/>
      <dgm:spPr/>
    </dgm:pt>
    <dgm:pt modelId="{C6D49639-98D8-844F-9665-E94416061287}" type="pres">
      <dgm:prSet presAssocID="{FAFC3C5B-7A0C-3547-A997-D457D09DD8A8}" presName="connectorText" presStyleLbl="sibTrans2D1" presStyleIdx="0" presStyleCnt="1"/>
      <dgm:spPr/>
    </dgm:pt>
    <dgm:pt modelId="{3FB44A6C-EC34-7C46-A6F7-57AE79EC1237}" type="pres">
      <dgm:prSet presAssocID="{FAFC3C5B-7A0C-3547-A997-D457D09DD8A8}" presName="lastNode" presStyleLbl="node1" presStyleIdx="1" presStyleCnt="2">
        <dgm:presLayoutVars>
          <dgm:bulletEnabled val="1"/>
        </dgm:presLayoutVars>
      </dgm:prSet>
      <dgm:spPr/>
    </dgm:pt>
  </dgm:ptLst>
  <dgm:cxnLst>
    <dgm:cxn modelId="{198BC219-4D18-F244-8810-51E124F8B234}" srcId="{FAFC3C5B-7A0C-3547-A997-D457D09DD8A8}" destId="{BAB084B9-C62A-5042-92A9-82338EAB4CBF}" srcOrd="1" destOrd="0" parTransId="{ED6286F8-90D0-8C4E-8952-7B0D4C7F8779}" sibTransId="{EC12CF29-3E60-7647-958F-4C2D218F1522}"/>
    <dgm:cxn modelId="{A88DC227-D782-FD49-8FF9-FC3D3D815206}" type="presOf" srcId="{FDE586B9-36D7-8341-9B88-A3D6BC984936}" destId="{F846A97C-C3AF-084D-B199-22423D7FC5C5}" srcOrd="0" destOrd="0" presId="urn:microsoft.com/office/officeart/2005/8/layout/equation2"/>
    <dgm:cxn modelId="{C65DFF49-C60E-BB43-BCDB-7A0FAB85B3BA}" type="presOf" srcId="{BAB084B9-C62A-5042-92A9-82338EAB4CBF}" destId="{3FB44A6C-EC34-7C46-A6F7-57AE79EC1237}" srcOrd="0" destOrd="0" presId="urn:microsoft.com/office/officeart/2005/8/layout/equation2"/>
    <dgm:cxn modelId="{F0720C79-2F98-FE43-BC43-D3995789386F}" type="presOf" srcId="{6F1F59A5-43D3-754B-B543-10B74C9761BE}" destId="{C6D49639-98D8-844F-9665-E94416061287}" srcOrd="1" destOrd="0" presId="urn:microsoft.com/office/officeart/2005/8/layout/equation2"/>
    <dgm:cxn modelId="{DAFCF58A-508D-D747-98B1-F6D4BCC0CBB9}" type="presOf" srcId="{FAFC3C5B-7A0C-3547-A997-D457D09DD8A8}" destId="{B710071D-98D0-1949-BE3D-AE42966C0339}" srcOrd="0" destOrd="0" presId="urn:microsoft.com/office/officeart/2005/8/layout/equation2"/>
    <dgm:cxn modelId="{200C91C8-1B89-6A4F-A18B-8709DCD812E3}" type="presOf" srcId="{6F1F59A5-43D3-754B-B543-10B74C9761BE}" destId="{BA0F010E-AF72-2E44-997D-3BBE817F1AF6}" srcOrd="0" destOrd="0" presId="urn:microsoft.com/office/officeart/2005/8/layout/equation2"/>
    <dgm:cxn modelId="{D0E8C9F3-40E2-FD45-8552-21FE9FF86D52}" srcId="{FAFC3C5B-7A0C-3547-A997-D457D09DD8A8}" destId="{FDE586B9-36D7-8341-9B88-A3D6BC984936}" srcOrd="0" destOrd="0" parTransId="{AD6B81A3-CE0B-8E43-8E02-E01E96EDFFF0}" sibTransId="{6F1F59A5-43D3-754B-B543-10B74C9761BE}"/>
    <dgm:cxn modelId="{8553AE3C-2F33-8C49-91FD-C89A7F989335}" type="presParOf" srcId="{B710071D-98D0-1949-BE3D-AE42966C0339}" destId="{4A621479-8E1A-3844-AF2B-886AAAB55C80}" srcOrd="0" destOrd="0" presId="urn:microsoft.com/office/officeart/2005/8/layout/equation2"/>
    <dgm:cxn modelId="{4F07B15A-79CC-DD4B-8A81-8FA7AF5E0537}" type="presParOf" srcId="{4A621479-8E1A-3844-AF2B-886AAAB55C80}" destId="{F846A97C-C3AF-084D-B199-22423D7FC5C5}" srcOrd="0" destOrd="0" presId="urn:microsoft.com/office/officeart/2005/8/layout/equation2"/>
    <dgm:cxn modelId="{23C9F39E-4C23-3545-BAA3-EF6104DFC993}" type="presParOf" srcId="{B710071D-98D0-1949-BE3D-AE42966C0339}" destId="{BA0F010E-AF72-2E44-997D-3BBE817F1AF6}" srcOrd="1" destOrd="0" presId="urn:microsoft.com/office/officeart/2005/8/layout/equation2"/>
    <dgm:cxn modelId="{1D78F68B-8EC1-314D-AE1D-21CC09957465}" type="presParOf" srcId="{BA0F010E-AF72-2E44-997D-3BBE817F1AF6}" destId="{C6D49639-98D8-844F-9665-E94416061287}" srcOrd="0" destOrd="0" presId="urn:microsoft.com/office/officeart/2005/8/layout/equation2"/>
    <dgm:cxn modelId="{F8F15A7E-02AF-424D-ABE6-F8553E6FBD42}" type="presParOf" srcId="{B710071D-98D0-1949-BE3D-AE42966C0339}" destId="{3FB44A6C-EC34-7C46-A6F7-57AE79EC1237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A9F31A7-C825-4B33-893D-05C9E23146C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8BF596B-0C4B-42A0-A3E4-9D1F9C4FB462}">
      <dgm:prSet/>
      <dgm:spPr/>
      <dgm:t>
        <a:bodyPr/>
        <a:lstStyle/>
        <a:p>
          <a:r>
            <a:rPr lang="en-US" dirty="0" err="1"/>
            <a:t>Sebuah</a:t>
          </a:r>
          <a:r>
            <a:rPr lang="en-US" dirty="0"/>
            <a:t> </a:t>
          </a:r>
          <a:r>
            <a:rPr lang="en-US" dirty="0" err="1"/>
            <a:t>rumah</a:t>
          </a:r>
          <a:r>
            <a:rPr lang="en-US" dirty="0"/>
            <a:t> </a:t>
          </a:r>
          <a:r>
            <a:rPr lang="en-US" dirty="0" err="1"/>
            <a:t>sakit</a:t>
          </a:r>
          <a:r>
            <a:rPr lang="en-US" dirty="0"/>
            <a:t> </a:t>
          </a:r>
          <a:r>
            <a:rPr lang="en-US" dirty="0" err="1"/>
            <a:t>mengalami</a:t>
          </a:r>
          <a:r>
            <a:rPr lang="en-US" dirty="0"/>
            <a:t> </a:t>
          </a:r>
          <a:r>
            <a:rPr lang="en-US" dirty="0" err="1"/>
            <a:t>masalah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pasien</a:t>
          </a:r>
          <a:r>
            <a:rPr lang="en-US" dirty="0"/>
            <a:t> </a:t>
          </a:r>
          <a:r>
            <a:rPr lang="en-US" dirty="0" err="1"/>
            <a:t>terkait</a:t>
          </a:r>
          <a:r>
            <a:rPr lang="en-US" dirty="0"/>
            <a:t> </a:t>
          </a:r>
          <a:r>
            <a:rPr lang="en-US" dirty="0" err="1"/>
            <a:t>pelayanan</a:t>
          </a:r>
          <a:r>
            <a:rPr lang="en-US" dirty="0"/>
            <a:t>. </a:t>
          </a:r>
          <a:r>
            <a:rPr lang="en-US" dirty="0" err="1"/>
            <a:t>Sehingga</a:t>
          </a:r>
          <a:r>
            <a:rPr lang="en-US" dirty="0"/>
            <a:t> </a:t>
          </a:r>
          <a:r>
            <a:rPr lang="en-US" dirty="0" err="1"/>
            <a:t>memicu</a:t>
          </a:r>
          <a:r>
            <a:rPr lang="en-US" dirty="0"/>
            <a:t> </a:t>
          </a:r>
          <a:r>
            <a:rPr lang="en-US" dirty="0" err="1"/>
            <a:t>munculnya</a:t>
          </a:r>
          <a:r>
            <a:rPr lang="en-US" dirty="0"/>
            <a:t> </a:t>
          </a:r>
          <a:r>
            <a:rPr lang="en-US" dirty="0" err="1"/>
            <a:t>isu</a:t>
          </a:r>
          <a:r>
            <a:rPr lang="en-US" dirty="0"/>
            <a:t> </a:t>
          </a:r>
          <a:r>
            <a:rPr lang="en-US" dirty="0" err="1"/>
            <a:t>pelayanan</a:t>
          </a:r>
          <a:r>
            <a:rPr lang="en-US" dirty="0"/>
            <a:t> </a:t>
          </a:r>
          <a:r>
            <a:rPr lang="en-US" dirty="0" err="1"/>
            <a:t>bidang</a:t>
          </a:r>
          <a:r>
            <a:rPr lang="en-US" dirty="0"/>
            <a:t> </a:t>
          </a:r>
          <a:r>
            <a:rPr lang="en-US" dirty="0" err="1"/>
            <a:t>kesehatan</a:t>
          </a:r>
          <a:r>
            <a:rPr lang="en-US" dirty="0"/>
            <a:t> pada </a:t>
          </a:r>
          <a:r>
            <a:rPr lang="en-US" dirty="0" err="1"/>
            <a:t>umumnya</a:t>
          </a:r>
          <a:r>
            <a:rPr lang="en-US" dirty="0"/>
            <a:t>. </a:t>
          </a:r>
        </a:p>
      </dgm:t>
    </dgm:pt>
    <dgm:pt modelId="{3B5E6914-D732-472B-980B-908A9120965D}" type="parTrans" cxnId="{38AB78FE-E297-4C1B-9171-9A1C4D1FCAA6}">
      <dgm:prSet/>
      <dgm:spPr/>
      <dgm:t>
        <a:bodyPr/>
        <a:lstStyle/>
        <a:p>
          <a:endParaRPr lang="en-US"/>
        </a:p>
      </dgm:t>
    </dgm:pt>
    <dgm:pt modelId="{51274369-BEB8-4B4B-A0DA-79CB0533F07D}" type="sibTrans" cxnId="{38AB78FE-E297-4C1B-9171-9A1C4D1FCAA6}">
      <dgm:prSet/>
      <dgm:spPr/>
      <dgm:t>
        <a:bodyPr/>
        <a:lstStyle/>
        <a:p>
          <a:endParaRPr lang="en-US"/>
        </a:p>
      </dgm:t>
    </dgm:pt>
    <dgm:pt modelId="{97D47CE8-D45E-E840-972B-1614C94A5842}" type="pres">
      <dgm:prSet presAssocID="{4A9F31A7-C825-4B33-893D-05C9E23146C6}" presName="linear" presStyleCnt="0">
        <dgm:presLayoutVars>
          <dgm:animLvl val="lvl"/>
          <dgm:resizeHandles val="exact"/>
        </dgm:presLayoutVars>
      </dgm:prSet>
      <dgm:spPr/>
    </dgm:pt>
    <dgm:pt modelId="{FAB0F720-1309-7543-A4E7-100FB45F10A0}" type="pres">
      <dgm:prSet presAssocID="{68BF596B-0C4B-42A0-A3E4-9D1F9C4FB46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050F207-C156-D243-9F2E-73E5A9B441D2}" type="presOf" srcId="{68BF596B-0C4B-42A0-A3E4-9D1F9C4FB462}" destId="{FAB0F720-1309-7543-A4E7-100FB45F10A0}" srcOrd="0" destOrd="0" presId="urn:microsoft.com/office/officeart/2005/8/layout/vList2"/>
    <dgm:cxn modelId="{C70C3C87-581E-7840-938C-ED9C99255429}" type="presOf" srcId="{4A9F31A7-C825-4B33-893D-05C9E23146C6}" destId="{97D47CE8-D45E-E840-972B-1614C94A5842}" srcOrd="0" destOrd="0" presId="urn:microsoft.com/office/officeart/2005/8/layout/vList2"/>
    <dgm:cxn modelId="{38AB78FE-E297-4C1B-9171-9A1C4D1FCAA6}" srcId="{4A9F31A7-C825-4B33-893D-05C9E23146C6}" destId="{68BF596B-0C4B-42A0-A3E4-9D1F9C4FB462}" srcOrd="0" destOrd="0" parTransId="{3B5E6914-D732-472B-980B-908A9120965D}" sibTransId="{51274369-BEB8-4B4B-A0DA-79CB0533F07D}"/>
    <dgm:cxn modelId="{9A4C8CA6-9B9D-A945-BC65-E4D429D65E49}" type="presParOf" srcId="{97D47CE8-D45E-E840-972B-1614C94A5842}" destId="{FAB0F720-1309-7543-A4E7-100FB45F10A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AFC3C5B-7A0C-3547-A997-D457D09DD8A8}" type="doc">
      <dgm:prSet loTypeId="urn:microsoft.com/office/officeart/2005/8/layout/equation2" loCatId="" qsTypeId="urn:microsoft.com/office/officeart/2005/8/quickstyle/simple3" qsCatId="simple" csTypeId="urn:microsoft.com/office/officeart/2005/8/colors/accent4_3" csCatId="accent4" phldr="1"/>
      <dgm:spPr/>
    </dgm:pt>
    <dgm:pt modelId="{FDE586B9-36D7-8341-9B88-A3D6BC984936}">
      <dgm:prSet phldrT="[Text]"/>
      <dgm:spPr/>
      <dgm:t>
        <a:bodyPr/>
        <a:lstStyle/>
        <a:p>
          <a:r>
            <a:rPr lang="en-US" dirty="0"/>
            <a:t>Internal Issue</a:t>
          </a:r>
        </a:p>
      </dgm:t>
    </dgm:pt>
    <dgm:pt modelId="{AD6B81A3-CE0B-8E43-8E02-E01E96EDFFF0}" type="parTrans" cxnId="{D0E8C9F3-40E2-FD45-8552-21FE9FF86D52}">
      <dgm:prSet/>
      <dgm:spPr/>
      <dgm:t>
        <a:bodyPr/>
        <a:lstStyle/>
        <a:p>
          <a:endParaRPr lang="en-US"/>
        </a:p>
      </dgm:t>
    </dgm:pt>
    <dgm:pt modelId="{6F1F59A5-43D3-754B-B543-10B74C9761BE}" type="sibTrans" cxnId="{D0E8C9F3-40E2-FD45-8552-21FE9FF86D52}">
      <dgm:prSet/>
      <dgm:spPr/>
      <dgm:t>
        <a:bodyPr/>
        <a:lstStyle/>
        <a:p>
          <a:endParaRPr lang="en-US"/>
        </a:p>
      </dgm:t>
    </dgm:pt>
    <dgm:pt modelId="{BAB084B9-C62A-5042-92A9-82338EAB4CBF}">
      <dgm:prSet phldrT="[Text]"/>
      <dgm:spPr/>
      <dgm:t>
        <a:bodyPr/>
        <a:lstStyle/>
        <a:p>
          <a:r>
            <a:rPr lang="en-US" dirty="0" err="1"/>
            <a:t>ExternaI</a:t>
          </a:r>
          <a:r>
            <a:rPr lang="en-US" dirty="0"/>
            <a:t> Issue</a:t>
          </a:r>
        </a:p>
      </dgm:t>
    </dgm:pt>
    <dgm:pt modelId="{ED6286F8-90D0-8C4E-8952-7B0D4C7F8779}" type="parTrans" cxnId="{198BC219-4D18-F244-8810-51E124F8B234}">
      <dgm:prSet/>
      <dgm:spPr/>
      <dgm:t>
        <a:bodyPr/>
        <a:lstStyle/>
        <a:p>
          <a:endParaRPr lang="en-US"/>
        </a:p>
      </dgm:t>
    </dgm:pt>
    <dgm:pt modelId="{EC12CF29-3E60-7647-958F-4C2D218F1522}" type="sibTrans" cxnId="{198BC219-4D18-F244-8810-51E124F8B234}">
      <dgm:prSet/>
      <dgm:spPr/>
      <dgm:t>
        <a:bodyPr/>
        <a:lstStyle/>
        <a:p>
          <a:endParaRPr lang="en-US"/>
        </a:p>
      </dgm:t>
    </dgm:pt>
    <dgm:pt modelId="{B710071D-98D0-1949-BE3D-AE42966C0339}" type="pres">
      <dgm:prSet presAssocID="{FAFC3C5B-7A0C-3547-A997-D457D09DD8A8}" presName="Name0" presStyleCnt="0">
        <dgm:presLayoutVars>
          <dgm:dir/>
          <dgm:resizeHandles val="exact"/>
        </dgm:presLayoutVars>
      </dgm:prSet>
      <dgm:spPr/>
    </dgm:pt>
    <dgm:pt modelId="{4A621479-8E1A-3844-AF2B-886AAAB55C80}" type="pres">
      <dgm:prSet presAssocID="{FAFC3C5B-7A0C-3547-A997-D457D09DD8A8}" presName="vNodes" presStyleCnt="0"/>
      <dgm:spPr/>
    </dgm:pt>
    <dgm:pt modelId="{F846A97C-C3AF-084D-B199-22423D7FC5C5}" type="pres">
      <dgm:prSet presAssocID="{FDE586B9-36D7-8341-9B88-A3D6BC984936}" presName="node" presStyleLbl="node1" presStyleIdx="0" presStyleCnt="2">
        <dgm:presLayoutVars>
          <dgm:bulletEnabled val="1"/>
        </dgm:presLayoutVars>
      </dgm:prSet>
      <dgm:spPr/>
    </dgm:pt>
    <dgm:pt modelId="{BA0F010E-AF72-2E44-997D-3BBE817F1AF6}" type="pres">
      <dgm:prSet presAssocID="{FAFC3C5B-7A0C-3547-A997-D457D09DD8A8}" presName="sibTransLast" presStyleLbl="sibTrans2D1" presStyleIdx="0" presStyleCnt="1"/>
      <dgm:spPr/>
    </dgm:pt>
    <dgm:pt modelId="{C6D49639-98D8-844F-9665-E94416061287}" type="pres">
      <dgm:prSet presAssocID="{FAFC3C5B-7A0C-3547-A997-D457D09DD8A8}" presName="connectorText" presStyleLbl="sibTrans2D1" presStyleIdx="0" presStyleCnt="1"/>
      <dgm:spPr/>
    </dgm:pt>
    <dgm:pt modelId="{3FB44A6C-EC34-7C46-A6F7-57AE79EC1237}" type="pres">
      <dgm:prSet presAssocID="{FAFC3C5B-7A0C-3547-A997-D457D09DD8A8}" presName="lastNode" presStyleLbl="node1" presStyleIdx="1" presStyleCnt="2">
        <dgm:presLayoutVars>
          <dgm:bulletEnabled val="1"/>
        </dgm:presLayoutVars>
      </dgm:prSet>
      <dgm:spPr/>
    </dgm:pt>
  </dgm:ptLst>
  <dgm:cxnLst>
    <dgm:cxn modelId="{198BC219-4D18-F244-8810-51E124F8B234}" srcId="{FAFC3C5B-7A0C-3547-A997-D457D09DD8A8}" destId="{BAB084B9-C62A-5042-92A9-82338EAB4CBF}" srcOrd="1" destOrd="0" parTransId="{ED6286F8-90D0-8C4E-8952-7B0D4C7F8779}" sibTransId="{EC12CF29-3E60-7647-958F-4C2D218F1522}"/>
    <dgm:cxn modelId="{8362B534-FEBB-CF40-A2E6-2AB0C19811AC}" type="presOf" srcId="{FAFC3C5B-7A0C-3547-A997-D457D09DD8A8}" destId="{B710071D-98D0-1949-BE3D-AE42966C0339}" srcOrd="0" destOrd="0" presId="urn:microsoft.com/office/officeart/2005/8/layout/equation2"/>
    <dgm:cxn modelId="{58E19941-4A82-7B4F-A369-D52DF804EB7B}" type="presOf" srcId="{6F1F59A5-43D3-754B-B543-10B74C9761BE}" destId="{C6D49639-98D8-844F-9665-E94416061287}" srcOrd="1" destOrd="0" presId="urn:microsoft.com/office/officeart/2005/8/layout/equation2"/>
    <dgm:cxn modelId="{742E4889-FE61-3045-A294-427A7C13A326}" type="presOf" srcId="{6F1F59A5-43D3-754B-B543-10B74C9761BE}" destId="{BA0F010E-AF72-2E44-997D-3BBE817F1AF6}" srcOrd="0" destOrd="0" presId="urn:microsoft.com/office/officeart/2005/8/layout/equation2"/>
    <dgm:cxn modelId="{52DD7BB6-CCF1-9148-B6F6-1DBC24AC7675}" type="presOf" srcId="{BAB084B9-C62A-5042-92A9-82338EAB4CBF}" destId="{3FB44A6C-EC34-7C46-A6F7-57AE79EC1237}" srcOrd="0" destOrd="0" presId="urn:microsoft.com/office/officeart/2005/8/layout/equation2"/>
    <dgm:cxn modelId="{5747FAD1-5BA2-4747-940B-09964834F22E}" type="presOf" srcId="{FDE586B9-36D7-8341-9B88-A3D6BC984936}" destId="{F846A97C-C3AF-084D-B199-22423D7FC5C5}" srcOrd="0" destOrd="0" presId="urn:microsoft.com/office/officeart/2005/8/layout/equation2"/>
    <dgm:cxn modelId="{D0E8C9F3-40E2-FD45-8552-21FE9FF86D52}" srcId="{FAFC3C5B-7A0C-3547-A997-D457D09DD8A8}" destId="{FDE586B9-36D7-8341-9B88-A3D6BC984936}" srcOrd="0" destOrd="0" parTransId="{AD6B81A3-CE0B-8E43-8E02-E01E96EDFFF0}" sibTransId="{6F1F59A5-43D3-754B-B543-10B74C9761BE}"/>
    <dgm:cxn modelId="{E25C77BE-AF27-F94E-BF98-2146703A97DF}" type="presParOf" srcId="{B710071D-98D0-1949-BE3D-AE42966C0339}" destId="{4A621479-8E1A-3844-AF2B-886AAAB55C80}" srcOrd="0" destOrd="0" presId="urn:microsoft.com/office/officeart/2005/8/layout/equation2"/>
    <dgm:cxn modelId="{C7877A57-2636-D144-BFBA-167C651E36BB}" type="presParOf" srcId="{4A621479-8E1A-3844-AF2B-886AAAB55C80}" destId="{F846A97C-C3AF-084D-B199-22423D7FC5C5}" srcOrd="0" destOrd="0" presId="urn:microsoft.com/office/officeart/2005/8/layout/equation2"/>
    <dgm:cxn modelId="{2F865518-624D-534B-8C8C-EC4A2E933FF7}" type="presParOf" srcId="{B710071D-98D0-1949-BE3D-AE42966C0339}" destId="{BA0F010E-AF72-2E44-997D-3BBE817F1AF6}" srcOrd="1" destOrd="0" presId="urn:microsoft.com/office/officeart/2005/8/layout/equation2"/>
    <dgm:cxn modelId="{97123D51-12E9-9242-BE32-AE185FE88276}" type="presParOf" srcId="{BA0F010E-AF72-2E44-997D-3BBE817F1AF6}" destId="{C6D49639-98D8-844F-9665-E94416061287}" srcOrd="0" destOrd="0" presId="urn:microsoft.com/office/officeart/2005/8/layout/equation2"/>
    <dgm:cxn modelId="{AC8FB5C3-3F64-EF43-AB7A-115D3B04000E}" type="presParOf" srcId="{B710071D-98D0-1949-BE3D-AE42966C0339}" destId="{3FB44A6C-EC34-7C46-A6F7-57AE79EC1237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AFC3C5B-7A0C-3547-A997-D457D09DD8A8}" type="doc">
      <dgm:prSet loTypeId="urn:microsoft.com/office/officeart/2005/8/layout/equation2" loCatId="" qsTypeId="urn:microsoft.com/office/officeart/2005/8/quickstyle/simple3" qsCatId="simple" csTypeId="urn:microsoft.com/office/officeart/2005/8/colors/accent4_3" csCatId="accent4" phldr="1"/>
      <dgm:spPr/>
    </dgm:pt>
    <dgm:pt modelId="{FDE586B9-36D7-8341-9B88-A3D6BC984936}">
      <dgm:prSet phldrT="[Text]"/>
      <dgm:spPr/>
      <dgm:t>
        <a:bodyPr/>
        <a:lstStyle/>
        <a:p>
          <a:r>
            <a:rPr lang="en-US" dirty="0"/>
            <a:t>External Incident</a:t>
          </a:r>
        </a:p>
      </dgm:t>
    </dgm:pt>
    <dgm:pt modelId="{AD6B81A3-CE0B-8E43-8E02-E01E96EDFFF0}" type="parTrans" cxnId="{D0E8C9F3-40E2-FD45-8552-21FE9FF86D52}">
      <dgm:prSet/>
      <dgm:spPr/>
      <dgm:t>
        <a:bodyPr/>
        <a:lstStyle/>
        <a:p>
          <a:endParaRPr lang="en-US"/>
        </a:p>
      </dgm:t>
    </dgm:pt>
    <dgm:pt modelId="{6F1F59A5-43D3-754B-B543-10B74C9761BE}" type="sibTrans" cxnId="{D0E8C9F3-40E2-FD45-8552-21FE9FF86D52}">
      <dgm:prSet/>
      <dgm:spPr/>
      <dgm:t>
        <a:bodyPr/>
        <a:lstStyle/>
        <a:p>
          <a:endParaRPr lang="en-US"/>
        </a:p>
      </dgm:t>
    </dgm:pt>
    <dgm:pt modelId="{BAB084B9-C62A-5042-92A9-82338EAB4CBF}">
      <dgm:prSet phldrT="[Text]"/>
      <dgm:spPr/>
      <dgm:t>
        <a:bodyPr/>
        <a:lstStyle/>
        <a:p>
          <a:r>
            <a:rPr lang="en-US" dirty="0" err="1"/>
            <a:t>ExternaI</a:t>
          </a:r>
          <a:r>
            <a:rPr lang="en-US" dirty="0"/>
            <a:t> Issue</a:t>
          </a:r>
        </a:p>
      </dgm:t>
    </dgm:pt>
    <dgm:pt modelId="{ED6286F8-90D0-8C4E-8952-7B0D4C7F8779}" type="parTrans" cxnId="{198BC219-4D18-F244-8810-51E124F8B234}">
      <dgm:prSet/>
      <dgm:spPr/>
      <dgm:t>
        <a:bodyPr/>
        <a:lstStyle/>
        <a:p>
          <a:endParaRPr lang="en-US"/>
        </a:p>
      </dgm:t>
    </dgm:pt>
    <dgm:pt modelId="{EC12CF29-3E60-7647-958F-4C2D218F1522}" type="sibTrans" cxnId="{198BC219-4D18-F244-8810-51E124F8B234}">
      <dgm:prSet/>
      <dgm:spPr/>
      <dgm:t>
        <a:bodyPr/>
        <a:lstStyle/>
        <a:p>
          <a:endParaRPr lang="en-US"/>
        </a:p>
      </dgm:t>
    </dgm:pt>
    <dgm:pt modelId="{B710071D-98D0-1949-BE3D-AE42966C0339}" type="pres">
      <dgm:prSet presAssocID="{FAFC3C5B-7A0C-3547-A997-D457D09DD8A8}" presName="Name0" presStyleCnt="0">
        <dgm:presLayoutVars>
          <dgm:dir/>
          <dgm:resizeHandles val="exact"/>
        </dgm:presLayoutVars>
      </dgm:prSet>
      <dgm:spPr/>
    </dgm:pt>
    <dgm:pt modelId="{4A621479-8E1A-3844-AF2B-886AAAB55C80}" type="pres">
      <dgm:prSet presAssocID="{FAFC3C5B-7A0C-3547-A997-D457D09DD8A8}" presName="vNodes" presStyleCnt="0"/>
      <dgm:spPr/>
    </dgm:pt>
    <dgm:pt modelId="{F846A97C-C3AF-084D-B199-22423D7FC5C5}" type="pres">
      <dgm:prSet presAssocID="{FDE586B9-36D7-8341-9B88-A3D6BC984936}" presName="node" presStyleLbl="node1" presStyleIdx="0" presStyleCnt="2">
        <dgm:presLayoutVars>
          <dgm:bulletEnabled val="1"/>
        </dgm:presLayoutVars>
      </dgm:prSet>
      <dgm:spPr/>
    </dgm:pt>
    <dgm:pt modelId="{BA0F010E-AF72-2E44-997D-3BBE817F1AF6}" type="pres">
      <dgm:prSet presAssocID="{FAFC3C5B-7A0C-3547-A997-D457D09DD8A8}" presName="sibTransLast" presStyleLbl="sibTrans2D1" presStyleIdx="0" presStyleCnt="1"/>
      <dgm:spPr/>
    </dgm:pt>
    <dgm:pt modelId="{C6D49639-98D8-844F-9665-E94416061287}" type="pres">
      <dgm:prSet presAssocID="{FAFC3C5B-7A0C-3547-A997-D457D09DD8A8}" presName="connectorText" presStyleLbl="sibTrans2D1" presStyleIdx="0" presStyleCnt="1"/>
      <dgm:spPr/>
    </dgm:pt>
    <dgm:pt modelId="{3FB44A6C-EC34-7C46-A6F7-57AE79EC1237}" type="pres">
      <dgm:prSet presAssocID="{FAFC3C5B-7A0C-3547-A997-D457D09DD8A8}" presName="lastNode" presStyleLbl="node1" presStyleIdx="1" presStyleCnt="2">
        <dgm:presLayoutVars>
          <dgm:bulletEnabled val="1"/>
        </dgm:presLayoutVars>
      </dgm:prSet>
      <dgm:spPr/>
    </dgm:pt>
  </dgm:ptLst>
  <dgm:cxnLst>
    <dgm:cxn modelId="{B1DF8F11-8E78-8E4F-9B55-26641F1898C7}" type="presOf" srcId="{6F1F59A5-43D3-754B-B543-10B74C9761BE}" destId="{BA0F010E-AF72-2E44-997D-3BBE817F1AF6}" srcOrd="0" destOrd="0" presId="urn:microsoft.com/office/officeart/2005/8/layout/equation2"/>
    <dgm:cxn modelId="{198BC219-4D18-F244-8810-51E124F8B234}" srcId="{FAFC3C5B-7A0C-3547-A997-D457D09DD8A8}" destId="{BAB084B9-C62A-5042-92A9-82338EAB4CBF}" srcOrd="1" destOrd="0" parTransId="{ED6286F8-90D0-8C4E-8952-7B0D4C7F8779}" sibTransId="{EC12CF29-3E60-7647-958F-4C2D218F1522}"/>
    <dgm:cxn modelId="{7B8F4938-531F-5147-93C3-08AA7CB802BF}" type="presOf" srcId="{FAFC3C5B-7A0C-3547-A997-D457D09DD8A8}" destId="{B710071D-98D0-1949-BE3D-AE42966C0339}" srcOrd="0" destOrd="0" presId="urn:microsoft.com/office/officeart/2005/8/layout/equation2"/>
    <dgm:cxn modelId="{8C23DB3E-E53E-EB48-AF29-B69263C05453}" type="presOf" srcId="{6F1F59A5-43D3-754B-B543-10B74C9761BE}" destId="{C6D49639-98D8-844F-9665-E94416061287}" srcOrd="1" destOrd="0" presId="urn:microsoft.com/office/officeart/2005/8/layout/equation2"/>
    <dgm:cxn modelId="{537FDD57-3EB8-E64E-943B-8D48835DA367}" type="presOf" srcId="{BAB084B9-C62A-5042-92A9-82338EAB4CBF}" destId="{3FB44A6C-EC34-7C46-A6F7-57AE79EC1237}" srcOrd="0" destOrd="0" presId="urn:microsoft.com/office/officeart/2005/8/layout/equation2"/>
    <dgm:cxn modelId="{ED2826B2-30D0-214B-BCEF-117C6CF834C0}" type="presOf" srcId="{FDE586B9-36D7-8341-9B88-A3D6BC984936}" destId="{F846A97C-C3AF-084D-B199-22423D7FC5C5}" srcOrd="0" destOrd="0" presId="urn:microsoft.com/office/officeart/2005/8/layout/equation2"/>
    <dgm:cxn modelId="{D0E8C9F3-40E2-FD45-8552-21FE9FF86D52}" srcId="{FAFC3C5B-7A0C-3547-A997-D457D09DD8A8}" destId="{FDE586B9-36D7-8341-9B88-A3D6BC984936}" srcOrd="0" destOrd="0" parTransId="{AD6B81A3-CE0B-8E43-8E02-E01E96EDFFF0}" sibTransId="{6F1F59A5-43D3-754B-B543-10B74C9761BE}"/>
    <dgm:cxn modelId="{961BBDB7-D3AD-FE45-8CD7-6520A874B53D}" type="presParOf" srcId="{B710071D-98D0-1949-BE3D-AE42966C0339}" destId="{4A621479-8E1A-3844-AF2B-886AAAB55C80}" srcOrd="0" destOrd="0" presId="urn:microsoft.com/office/officeart/2005/8/layout/equation2"/>
    <dgm:cxn modelId="{3FD8BC94-73C1-CE4C-9D51-6E048A89F969}" type="presParOf" srcId="{4A621479-8E1A-3844-AF2B-886AAAB55C80}" destId="{F846A97C-C3AF-084D-B199-22423D7FC5C5}" srcOrd="0" destOrd="0" presId="urn:microsoft.com/office/officeart/2005/8/layout/equation2"/>
    <dgm:cxn modelId="{CC06B5AA-AFFA-AA4F-9FE5-8DBC8AFAFD06}" type="presParOf" srcId="{B710071D-98D0-1949-BE3D-AE42966C0339}" destId="{BA0F010E-AF72-2E44-997D-3BBE817F1AF6}" srcOrd="1" destOrd="0" presId="urn:microsoft.com/office/officeart/2005/8/layout/equation2"/>
    <dgm:cxn modelId="{2090A3AA-980B-8741-B6F2-787DF3DD445F}" type="presParOf" srcId="{BA0F010E-AF72-2E44-997D-3BBE817F1AF6}" destId="{C6D49639-98D8-844F-9665-E94416061287}" srcOrd="0" destOrd="0" presId="urn:microsoft.com/office/officeart/2005/8/layout/equation2"/>
    <dgm:cxn modelId="{EE79C384-8882-B74D-B691-6389160D97DB}" type="presParOf" srcId="{B710071D-98D0-1949-BE3D-AE42966C0339}" destId="{3FB44A6C-EC34-7C46-A6F7-57AE79EC1237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AFC3C5B-7A0C-3547-A997-D457D09DD8A8}" type="doc">
      <dgm:prSet loTypeId="urn:microsoft.com/office/officeart/2005/8/layout/equation2" loCatId="" qsTypeId="urn:microsoft.com/office/officeart/2005/8/quickstyle/simple3" qsCatId="simple" csTypeId="urn:microsoft.com/office/officeart/2005/8/colors/accent4_3" csCatId="accent4" phldr="1"/>
      <dgm:spPr/>
    </dgm:pt>
    <dgm:pt modelId="{FDE586B9-36D7-8341-9B88-A3D6BC984936}">
      <dgm:prSet phldrT="[Text]"/>
      <dgm:spPr/>
      <dgm:t>
        <a:bodyPr/>
        <a:lstStyle/>
        <a:p>
          <a:r>
            <a:rPr lang="en-US" dirty="0"/>
            <a:t>Unresolved External Issue</a:t>
          </a:r>
        </a:p>
      </dgm:t>
    </dgm:pt>
    <dgm:pt modelId="{AD6B81A3-CE0B-8E43-8E02-E01E96EDFFF0}" type="parTrans" cxnId="{D0E8C9F3-40E2-FD45-8552-21FE9FF86D52}">
      <dgm:prSet/>
      <dgm:spPr/>
      <dgm:t>
        <a:bodyPr/>
        <a:lstStyle/>
        <a:p>
          <a:endParaRPr lang="en-US"/>
        </a:p>
      </dgm:t>
    </dgm:pt>
    <dgm:pt modelId="{6F1F59A5-43D3-754B-B543-10B74C9761BE}" type="sibTrans" cxnId="{D0E8C9F3-40E2-FD45-8552-21FE9FF86D52}">
      <dgm:prSet/>
      <dgm:spPr/>
      <dgm:t>
        <a:bodyPr/>
        <a:lstStyle/>
        <a:p>
          <a:endParaRPr lang="en-US"/>
        </a:p>
      </dgm:t>
    </dgm:pt>
    <dgm:pt modelId="{BAB084B9-C62A-5042-92A9-82338EAB4CBF}">
      <dgm:prSet phldrT="[Text]"/>
      <dgm:spPr/>
      <dgm:t>
        <a:bodyPr/>
        <a:lstStyle/>
        <a:p>
          <a:r>
            <a:rPr lang="en-US" dirty="0" err="1"/>
            <a:t>ExternaI</a:t>
          </a:r>
          <a:r>
            <a:rPr lang="en-US" dirty="0"/>
            <a:t> Incident</a:t>
          </a:r>
        </a:p>
      </dgm:t>
    </dgm:pt>
    <dgm:pt modelId="{ED6286F8-90D0-8C4E-8952-7B0D4C7F8779}" type="parTrans" cxnId="{198BC219-4D18-F244-8810-51E124F8B234}">
      <dgm:prSet/>
      <dgm:spPr/>
      <dgm:t>
        <a:bodyPr/>
        <a:lstStyle/>
        <a:p>
          <a:endParaRPr lang="en-US"/>
        </a:p>
      </dgm:t>
    </dgm:pt>
    <dgm:pt modelId="{EC12CF29-3E60-7647-958F-4C2D218F1522}" type="sibTrans" cxnId="{198BC219-4D18-F244-8810-51E124F8B234}">
      <dgm:prSet/>
      <dgm:spPr/>
      <dgm:t>
        <a:bodyPr/>
        <a:lstStyle/>
        <a:p>
          <a:endParaRPr lang="en-US"/>
        </a:p>
      </dgm:t>
    </dgm:pt>
    <dgm:pt modelId="{B710071D-98D0-1949-BE3D-AE42966C0339}" type="pres">
      <dgm:prSet presAssocID="{FAFC3C5B-7A0C-3547-A997-D457D09DD8A8}" presName="Name0" presStyleCnt="0">
        <dgm:presLayoutVars>
          <dgm:dir/>
          <dgm:resizeHandles val="exact"/>
        </dgm:presLayoutVars>
      </dgm:prSet>
      <dgm:spPr/>
    </dgm:pt>
    <dgm:pt modelId="{4A621479-8E1A-3844-AF2B-886AAAB55C80}" type="pres">
      <dgm:prSet presAssocID="{FAFC3C5B-7A0C-3547-A997-D457D09DD8A8}" presName="vNodes" presStyleCnt="0"/>
      <dgm:spPr/>
    </dgm:pt>
    <dgm:pt modelId="{F846A97C-C3AF-084D-B199-22423D7FC5C5}" type="pres">
      <dgm:prSet presAssocID="{FDE586B9-36D7-8341-9B88-A3D6BC984936}" presName="node" presStyleLbl="node1" presStyleIdx="0" presStyleCnt="2">
        <dgm:presLayoutVars>
          <dgm:bulletEnabled val="1"/>
        </dgm:presLayoutVars>
      </dgm:prSet>
      <dgm:spPr/>
    </dgm:pt>
    <dgm:pt modelId="{BA0F010E-AF72-2E44-997D-3BBE817F1AF6}" type="pres">
      <dgm:prSet presAssocID="{FAFC3C5B-7A0C-3547-A997-D457D09DD8A8}" presName="sibTransLast" presStyleLbl="sibTrans2D1" presStyleIdx="0" presStyleCnt="1"/>
      <dgm:spPr/>
    </dgm:pt>
    <dgm:pt modelId="{C6D49639-98D8-844F-9665-E94416061287}" type="pres">
      <dgm:prSet presAssocID="{FAFC3C5B-7A0C-3547-A997-D457D09DD8A8}" presName="connectorText" presStyleLbl="sibTrans2D1" presStyleIdx="0" presStyleCnt="1"/>
      <dgm:spPr/>
    </dgm:pt>
    <dgm:pt modelId="{3FB44A6C-EC34-7C46-A6F7-57AE79EC1237}" type="pres">
      <dgm:prSet presAssocID="{FAFC3C5B-7A0C-3547-A997-D457D09DD8A8}" presName="lastNode" presStyleLbl="node1" presStyleIdx="1" presStyleCnt="2">
        <dgm:presLayoutVars>
          <dgm:bulletEnabled val="1"/>
        </dgm:presLayoutVars>
      </dgm:prSet>
      <dgm:spPr/>
    </dgm:pt>
  </dgm:ptLst>
  <dgm:cxnLst>
    <dgm:cxn modelId="{198BC219-4D18-F244-8810-51E124F8B234}" srcId="{FAFC3C5B-7A0C-3547-A997-D457D09DD8A8}" destId="{BAB084B9-C62A-5042-92A9-82338EAB4CBF}" srcOrd="1" destOrd="0" parTransId="{ED6286F8-90D0-8C4E-8952-7B0D4C7F8779}" sibTransId="{EC12CF29-3E60-7647-958F-4C2D218F1522}"/>
    <dgm:cxn modelId="{1AE48888-6048-CD4C-AAE4-7348C1F82029}" type="presOf" srcId="{FDE586B9-36D7-8341-9B88-A3D6BC984936}" destId="{F846A97C-C3AF-084D-B199-22423D7FC5C5}" srcOrd="0" destOrd="0" presId="urn:microsoft.com/office/officeart/2005/8/layout/equation2"/>
    <dgm:cxn modelId="{3C96A1C6-A135-904A-937A-08C5F321476D}" type="presOf" srcId="{BAB084B9-C62A-5042-92A9-82338EAB4CBF}" destId="{3FB44A6C-EC34-7C46-A6F7-57AE79EC1237}" srcOrd="0" destOrd="0" presId="urn:microsoft.com/office/officeart/2005/8/layout/equation2"/>
    <dgm:cxn modelId="{515CB6D1-1733-0944-AA25-2809CF59FC15}" type="presOf" srcId="{6F1F59A5-43D3-754B-B543-10B74C9761BE}" destId="{C6D49639-98D8-844F-9665-E94416061287}" srcOrd="1" destOrd="0" presId="urn:microsoft.com/office/officeart/2005/8/layout/equation2"/>
    <dgm:cxn modelId="{62157BD7-D249-594D-A4B0-DFF8EAE617FE}" type="presOf" srcId="{FAFC3C5B-7A0C-3547-A997-D457D09DD8A8}" destId="{B710071D-98D0-1949-BE3D-AE42966C0339}" srcOrd="0" destOrd="0" presId="urn:microsoft.com/office/officeart/2005/8/layout/equation2"/>
    <dgm:cxn modelId="{468638E0-4F50-474D-92A2-7315B18000AA}" type="presOf" srcId="{6F1F59A5-43D3-754B-B543-10B74C9761BE}" destId="{BA0F010E-AF72-2E44-997D-3BBE817F1AF6}" srcOrd="0" destOrd="0" presId="urn:microsoft.com/office/officeart/2005/8/layout/equation2"/>
    <dgm:cxn modelId="{D0E8C9F3-40E2-FD45-8552-21FE9FF86D52}" srcId="{FAFC3C5B-7A0C-3547-A997-D457D09DD8A8}" destId="{FDE586B9-36D7-8341-9B88-A3D6BC984936}" srcOrd="0" destOrd="0" parTransId="{AD6B81A3-CE0B-8E43-8E02-E01E96EDFFF0}" sibTransId="{6F1F59A5-43D3-754B-B543-10B74C9761BE}"/>
    <dgm:cxn modelId="{F0637DCC-DAF9-C243-AA2B-545E931D6F1E}" type="presParOf" srcId="{B710071D-98D0-1949-BE3D-AE42966C0339}" destId="{4A621479-8E1A-3844-AF2B-886AAAB55C80}" srcOrd="0" destOrd="0" presId="urn:microsoft.com/office/officeart/2005/8/layout/equation2"/>
    <dgm:cxn modelId="{8FDCC908-E22A-2A46-B017-420683A565F2}" type="presParOf" srcId="{4A621479-8E1A-3844-AF2B-886AAAB55C80}" destId="{F846A97C-C3AF-084D-B199-22423D7FC5C5}" srcOrd="0" destOrd="0" presId="urn:microsoft.com/office/officeart/2005/8/layout/equation2"/>
    <dgm:cxn modelId="{09FEBFEF-4D58-6B45-BEBC-4C046FBB6FE6}" type="presParOf" srcId="{B710071D-98D0-1949-BE3D-AE42966C0339}" destId="{BA0F010E-AF72-2E44-997D-3BBE817F1AF6}" srcOrd="1" destOrd="0" presId="urn:microsoft.com/office/officeart/2005/8/layout/equation2"/>
    <dgm:cxn modelId="{6889BB58-0209-7C4F-B3C2-14562FC861ED}" type="presParOf" srcId="{BA0F010E-AF72-2E44-997D-3BBE817F1AF6}" destId="{C6D49639-98D8-844F-9665-E94416061287}" srcOrd="0" destOrd="0" presId="urn:microsoft.com/office/officeart/2005/8/layout/equation2"/>
    <dgm:cxn modelId="{9312FC97-E5FC-3C4A-9511-078434F832FE}" type="presParOf" srcId="{B710071D-98D0-1949-BE3D-AE42966C0339}" destId="{3FB44A6C-EC34-7C46-A6F7-57AE79EC1237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B66900-B662-6447-A3F1-E189897F7CC6}">
      <dsp:nvSpPr>
        <dsp:cNvPr id="0" name=""/>
        <dsp:cNvSpPr/>
      </dsp:nvSpPr>
      <dsp:spPr>
        <a:xfrm>
          <a:off x="2628091" y="203"/>
          <a:ext cx="2510614" cy="12553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0965" tIns="67310" rIns="100965" bIns="6731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 dirty="0"/>
            <a:t>Incident</a:t>
          </a:r>
        </a:p>
      </dsp:txBody>
      <dsp:txXfrm>
        <a:off x="2664858" y="36970"/>
        <a:ext cx="2437080" cy="1181773"/>
      </dsp:txXfrm>
    </dsp:sp>
    <dsp:sp modelId="{DE153CDC-A75A-214C-9376-1E5A1EF4D47B}">
      <dsp:nvSpPr>
        <dsp:cNvPr id="0" name=""/>
        <dsp:cNvSpPr/>
      </dsp:nvSpPr>
      <dsp:spPr>
        <a:xfrm>
          <a:off x="2879153" y="1255510"/>
          <a:ext cx="251061" cy="9414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1480"/>
              </a:lnTo>
              <a:lnTo>
                <a:pt x="251061" y="941480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5D78E4-C53A-4943-9D93-2D72827AE81D}">
      <dsp:nvSpPr>
        <dsp:cNvPr id="0" name=""/>
        <dsp:cNvSpPr/>
      </dsp:nvSpPr>
      <dsp:spPr>
        <a:xfrm>
          <a:off x="3130214" y="1569337"/>
          <a:ext cx="2008491" cy="1255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External: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Cyber attacks, Health scares, Terrorism, Piracy, National disasters, political revolution</a:t>
          </a:r>
        </a:p>
      </dsp:txBody>
      <dsp:txXfrm>
        <a:off x="3166981" y="1606104"/>
        <a:ext cx="1934957" cy="1181773"/>
      </dsp:txXfrm>
    </dsp:sp>
    <dsp:sp modelId="{7EC43C66-F1B6-5E4A-AEF8-E151EF3F9D96}">
      <dsp:nvSpPr>
        <dsp:cNvPr id="0" name=""/>
        <dsp:cNvSpPr/>
      </dsp:nvSpPr>
      <dsp:spPr>
        <a:xfrm>
          <a:off x="2879153" y="1255510"/>
          <a:ext cx="251061" cy="2510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0614"/>
              </a:lnTo>
              <a:lnTo>
                <a:pt x="251061" y="2510614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DED00-E5EB-8343-BD5D-825A972AC7CB}">
      <dsp:nvSpPr>
        <dsp:cNvPr id="0" name=""/>
        <dsp:cNvSpPr/>
      </dsp:nvSpPr>
      <dsp:spPr>
        <a:xfrm>
          <a:off x="3130214" y="3138471"/>
          <a:ext cx="2008491" cy="1255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Internal: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industrial accidents, transport accidents, system failures</a:t>
          </a:r>
        </a:p>
      </dsp:txBody>
      <dsp:txXfrm>
        <a:off x="3166981" y="3175238"/>
        <a:ext cx="1934957" cy="1181773"/>
      </dsp:txXfrm>
    </dsp:sp>
    <dsp:sp modelId="{5173C0F8-DA56-A44F-B6E6-9EB9DBB9FACD}">
      <dsp:nvSpPr>
        <dsp:cNvPr id="0" name=""/>
        <dsp:cNvSpPr/>
      </dsp:nvSpPr>
      <dsp:spPr>
        <a:xfrm>
          <a:off x="5766359" y="203"/>
          <a:ext cx="2510614" cy="12553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0965" tIns="67310" rIns="100965" bIns="6731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 dirty="0"/>
            <a:t>Issue</a:t>
          </a:r>
        </a:p>
      </dsp:txBody>
      <dsp:txXfrm>
        <a:off x="5803126" y="36970"/>
        <a:ext cx="2437080" cy="1181773"/>
      </dsp:txXfrm>
    </dsp:sp>
    <dsp:sp modelId="{F38FED7D-006E-7645-B6FE-DE8E83A81FA6}">
      <dsp:nvSpPr>
        <dsp:cNvPr id="0" name=""/>
        <dsp:cNvSpPr/>
      </dsp:nvSpPr>
      <dsp:spPr>
        <a:xfrm>
          <a:off x="6017421" y="1255510"/>
          <a:ext cx="251061" cy="9414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1480"/>
              </a:lnTo>
              <a:lnTo>
                <a:pt x="251061" y="941480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3B6F32-A7A8-514C-A556-1B4D4ABA4E6F}">
      <dsp:nvSpPr>
        <dsp:cNvPr id="0" name=""/>
        <dsp:cNvSpPr/>
      </dsp:nvSpPr>
      <dsp:spPr>
        <a:xfrm>
          <a:off x="6268482" y="1569337"/>
          <a:ext cx="2008491" cy="1255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External: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Policy issues, Investigations, Religious/cultural/political controversies, Societal outrage</a:t>
          </a:r>
        </a:p>
      </dsp:txBody>
      <dsp:txXfrm>
        <a:off x="6305249" y="1606104"/>
        <a:ext cx="1934957" cy="1181773"/>
      </dsp:txXfrm>
    </dsp:sp>
    <dsp:sp modelId="{86CDEA97-9319-074B-AAAA-100146192F44}">
      <dsp:nvSpPr>
        <dsp:cNvPr id="0" name=""/>
        <dsp:cNvSpPr/>
      </dsp:nvSpPr>
      <dsp:spPr>
        <a:xfrm>
          <a:off x="6017421" y="1255510"/>
          <a:ext cx="251061" cy="2510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0614"/>
              </a:lnTo>
              <a:lnTo>
                <a:pt x="251061" y="2510614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3D37E8-95B6-B048-B87A-3C4C0E7E8C13}">
      <dsp:nvSpPr>
        <dsp:cNvPr id="0" name=""/>
        <dsp:cNvSpPr/>
      </dsp:nvSpPr>
      <dsp:spPr>
        <a:xfrm>
          <a:off x="6268482" y="3138471"/>
          <a:ext cx="2008491" cy="1255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Internal: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Fraud/malpractice, Corporate governance failure, Poor Practice/behavior, Corporate/Strategic failure: </a:t>
          </a:r>
        </a:p>
      </dsp:txBody>
      <dsp:txXfrm>
        <a:off x="6305249" y="3175238"/>
        <a:ext cx="1934957" cy="118177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46A97C-C3AF-084D-B199-22423D7FC5C5}">
      <dsp:nvSpPr>
        <dsp:cNvPr id="0" name=""/>
        <dsp:cNvSpPr/>
      </dsp:nvSpPr>
      <dsp:spPr>
        <a:xfrm>
          <a:off x="3616" y="681757"/>
          <a:ext cx="3162448" cy="3162448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External Incident</a:t>
          </a:r>
        </a:p>
      </dsp:txBody>
      <dsp:txXfrm>
        <a:off x="466746" y="1144887"/>
        <a:ext cx="2236188" cy="2236188"/>
      </dsp:txXfrm>
    </dsp:sp>
    <dsp:sp modelId="{BA0F010E-AF72-2E44-997D-3BBE817F1AF6}">
      <dsp:nvSpPr>
        <dsp:cNvPr id="0" name=""/>
        <dsp:cNvSpPr/>
      </dsp:nvSpPr>
      <dsp:spPr>
        <a:xfrm>
          <a:off x="3640432" y="1674766"/>
          <a:ext cx="1005658" cy="117643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900" kern="1200"/>
        </a:p>
      </dsp:txBody>
      <dsp:txXfrm>
        <a:off x="3640432" y="1910052"/>
        <a:ext cx="703961" cy="705858"/>
      </dsp:txXfrm>
    </dsp:sp>
    <dsp:sp modelId="{3FB44A6C-EC34-7C46-A6F7-57AE79EC1237}">
      <dsp:nvSpPr>
        <dsp:cNvPr id="0" name=""/>
        <dsp:cNvSpPr/>
      </dsp:nvSpPr>
      <dsp:spPr>
        <a:xfrm>
          <a:off x="5063534" y="681757"/>
          <a:ext cx="3162448" cy="3162448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hueOff val="-513283"/>
                <a:satOff val="0"/>
                <a:lumOff val="3387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80000"/>
                <a:hueOff val="-513283"/>
                <a:satOff val="0"/>
                <a:lumOff val="3387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80000"/>
                <a:hueOff val="-513283"/>
                <a:satOff val="0"/>
                <a:lumOff val="3387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Internal Issue</a:t>
          </a:r>
        </a:p>
      </dsp:txBody>
      <dsp:txXfrm>
        <a:off x="5526664" y="1144887"/>
        <a:ext cx="2236188" cy="223618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46A97C-C3AF-084D-B199-22423D7FC5C5}">
      <dsp:nvSpPr>
        <dsp:cNvPr id="0" name=""/>
        <dsp:cNvSpPr/>
      </dsp:nvSpPr>
      <dsp:spPr>
        <a:xfrm>
          <a:off x="3616" y="681757"/>
          <a:ext cx="3162448" cy="3162448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External Issue</a:t>
          </a:r>
        </a:p>
      </dsp:txBody>
      <dsp:txXfrm>
        <a:off x="466746" y="1144887"/>
        <a:ext cx="2236188" cy="2236188"/>
      </dsp:txXfrm>
    </dsp:sp>
    <dsp:sp modelId="{BA0F010E-AF72-2E44-997D-3BBE817F1AF6}">
      <dsp:nvSpPr>
        <dsp:cNvPr id="0" name=""/>
        <dsp:cNvSpPr/>
      </dsp:nvSpPr>
      <dsp:spPr>
        <a:xfrm>
          <a:off x="3640432" y="1674766"/>
          <a:ext cx="1005658" cy="117643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900" kern="1200"/>
        </a:p>
      </dsp:txBody>
      <dsp:txXfrm>
        <a:off x="3640432" y="1910052"/>
        <a:ext cx="703961" cy="705858"/>
      </dsp:txXfrm>
    </dsp:sp>
    <dsp:sp modelId="{3FB44A6C-EC34-7C46-A6F7-57AE79EC1237}">
      <dsp:nvSpPr>
        <dsp:cNvPr id="0" name=""/>
        <dsp:cNvSpPr/>
      </dsp:nvSpPr>
      <dsp:spPr>
        <a:xfrm>
          <a:off x="5063534" y="681757"/>
          <a:ext cx="3162448" cy="3162448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hueOff val="-513283"/>
                <a:satOff val="0"/>
                <a:lumOff val="3387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80000"/>
                <a:hueOff val="-513283"/>
                <a:satOff val="0"/>
                <a:lumOff val="3387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80000"/>
                <a:hueOff val="-513283"/>
                <a:satOff val="0"/>
                <a:lumOff val="3387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Internal Issue</a:t>
          </a:r>
        </a:p>
      </dsp:txBody>
      <dsp:txXfrm>
        <a:off x="5526664" y="1144887"/>
        <a:ext cx="2236188" cy="22361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06BAF7-BE3C-2840-B874-F76A07A1A12C}">
      <dsp:nvSpPr>
        <dsp:cNvPr id="0" name=""/>
        <dsp:cNvSpPr/>
      </dsp:nvSpPr>
      <dsp:spPr>
        <a:xfrm>
          <a:off x="0" y="623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BE2319-4A23-714E-B161-DD389B0FAD57}">
      <dsp:nvSpPr>
        <dsp:cNvPr id="0" name=""/>
        <dsp:cNvSpPr/>
      </dsp:nvSpPr>
      <dsp:spPr>
        <a:xfrm>
          <a:off x="0" y="623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/>
            <a:t>PERTAMA, BERADA DI LUAR KENDALI ORGANISASI </a:t>
          </a:r>
          <a:endParaRPr lang="en-US" sz="1600" kern="1200"/>
        </a:p>
      </dsp:txBody>
      <dsp:txXfrm>
        <a:off x="0" y="623"/>
        <a:ext cx="6492875" cy="1020830"/>
      </dsp:txXfrm>
    </dsp:sp>
    <dsp:sp modelId="{AA582A12-64CF-9146-9854-4F6270F7B4C6}">
      <dsp:nvSpPr>
        <dsp:cNvPr id="0" name=""/>
        <dsp:cNvSpPr/>
      </dsp:nvSpPr>
      <dsp:spPr>
        <a:xfrm>
          <a:off x="0" y="1021453"/>
          <a:ext cx="6492875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736FAD-77D7-5042-83C9-AA982F4F9C00}">
      <dsp:nvSpPr>
        <dsp:cNvPr id="0" name=""/>
        <dsp:cNvSpPr/>
      </dsp:nvSpPr>
      <dsp:spPr>
        <a:xfrm>
          <a:off x="0" y="1021453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KEDUA, BISA MEMENGARUHI KEBIJAKAN ORGANISASI </a:t>
          </a:r>
          <a:br>
            <a:rPr lang="tr-TR" sz="1600" kern="1200" dirty="0"/>
          </a:br>
          <a:endParaRPr lang="en-US" sz="1600" kern="1200" dirty="0"/>
        </a:p>
      </dsp:txBody>
      <dsp:txXfrm>
        <a:off x="0" y="1021453"/>
        <a:ext cx="6492875" cy="1020830"/>
      </dsp:txXfrm>
    </dsp:sp>
    <dsp:sp modelId="{7EA9CE16-C9FF-4742-BC66-D2EBD3F6843D}">
      <dsp:nvSpPr>
        <dsp:cNvPr id="0" name=""/>
        <dsp:cNvSpPr/>
      </dsp:nvSpPr>
      <dsp:spPr>
        <a:xfrm>
          <a:off x="0" y="2042284"/>
          <a:ext cx="649287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1055C4-4FFF-D445-A5BE-6EA5A790B250}">
      <dsp:nvSpPr>
        <dsp:cNvPr id="0" name=""/>
        <dsp:cNvSpPr/>
      </dsp:nvSpPr>
      <dsp:spPr>
        <a:xfrm>
          <a:off x="0" y="2042284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KETIGA, BISA TERUS ADA UNTUK JANGKA WAKTU CUKUP LAMA SEHINGGA BIASANYA TIDAK ADA SOLUSI  DAN POTENSI RISIKO SELALU ADA. </a:t>
          </a:r>
          <a:br>
            <a:rPr lang="tr-TR" sz="1600" kern="1200" dirty="0"/>
          </a:br>
          <a:endParaRPr lang="en-US" sz="1600" kern="1200" dirty="0"/>
        </a:p>
      </dsp:txBody>
      <dsp:txXfrm>
        <a:off x="0" y="2042284"/>
        <a:ext cx="6492875" cy="1020830"/>
      </dsp:txXfrm>
    </dsp:sp>
    <dsp:sp modelId="{2940302E-7776-3B4C-A105-814DD3FD906C}">
      <dsp:nvSpPr>
        <dsp:cNvPr id="0" name=""/>
        <dsp:cNvSpPr/>
      </dsp:nvSpPr>
      <dsp:spPr>
        <a:xfrm>
          <a:off x="0" y="3063115"/>
          <a:ext cx="6492875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5A2108-F8BC-8F4F-915A-872261738416}">
      <dsp:nvSpPr>
        <dsp:cNvPr id="0" name=""/>
        <dsp:cNvSpPr/>
      </dsp:nvSpPr>
      <dsp:spPr>
        <a:xfrm>
          <a:off x="0" y="3063115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/>
            <a:t>KEEMPAT, BERSIFAT FUNDAMENTAL SEHINGGA SULIT DITANGANI DAN TIDAK CUKUP HANYA DENGAN PR GIMMICKS</a:t>
          </a:r>
          <a:endParaRPr lang="en-US" sz="1600" kern="1200" dirty="0"/>
        </a:p>
      </dsp:txBody>
      <dsp:txXfrm>
        <a:off x="0" y="3063115"/>
        <a:ext cx="6492875" cy="1020830"/>
      </dsp:txXfrm>
    </dsp:sp>
    <dsp:sp modelId="{CCA8C0CD-81D5-C949-9DBC-096DADF2A099}">
      <dsp:nvSpPr>
        <dsp:cNvPr id="0" name=""/>
        <dsp:cNvSpPr/>
      </dsp:nvSpPr>
      <dsp:spPr>
        <a:xfrm>
          <a:off x="0" y="4083946"/>
          <a:ext cx="6492875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ACC39D-5DBC-214B-83E1-FF5AACC2E069}">
      <dsp:nvSpPr>
        <dsp:cNvPr id="0" name=""/>
        <dsp:cNvSpPr/>
      </dsp:nvSpPr>
      <dsp:spPr>
        <a:xfrm>
          <a:off x="0" y="4083946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/>
            <a:t>KELIMA, SEBAGIAN BESAR TERKAIT DENGAN MASALAH POLITIK</a:t>
          </a:r>
          <a:endParaRPr lang="en-US" sz="1600" kern="1200" dirty="0"/>
        </a:p>
      </dsp:txBody>
      <dsp:txXfrm>
        <a:off x="0" y="4083946"/>
        <a:ext cx="6492875" cy="10208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46A97C-C3AF-084D-B199-22423D7FC5C5}">
      <dsp:nvSpPr>
        <dsp:cNvPr id="0" name=""/>
        <dsp:cNvSpPr/>
      </dsp:nvSpPr>
      <dsp:spPr>
        <a:xfrm>
          <a:off x="3616" y="681757"/>
          <a:ext cx="3162448" cy="3162448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Unresolved Internal Issue</a:t>
          </a:r>
        </a:p>
      </dsp:txBody>
      <dsp:txXfrm>
        <a:off x="466746" y="1144887"/>
        <a:ext cx="2236188" cy="2236188"/>
      </dsp:txXfrm>
    </dsp:sp>
    <dsp:sp modelId="{BA0F010E-AF72-2E44-997D-3BBE817F1AF6}">
      <dsp:nvSpPr>
        <dsp:cNvPr id="0" name=""/>
        <dsp:cNvSpPr/>
      </dsp:nvSpPr>
      <dsp:spPr>
        <a:xfrm>
          <a:off x="3640432" y="1674766"/>
          <a:ext cx="1005658" cy="117643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3640432" y="1910052"/>
        <a:ext cx="703961" cy="705858"/>
      </dsp:txXfrm>
    </dsp:sp>
    <dsp:sp modelId="{3FB44A6C-EC34-7C46-A6F7-57AE79EC1237}">
      <dsp:nvSpPr>
        <dsp:cNvPr id="0" name=""/>
        <dsp:cNvSpPr/>
      </dsp:nvSpPr>
      <dsp:spPr>
        <a:xfrm>
          <a:off x="5063534" y="681757"/>
          <a:ext cx="3162448" cy="3162448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hueOff val="-513283"/>
                <a:satOff val="0"/>
                <a:lumOff val="3387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80000"/>
                <a:hueOff val="-513283"/>
                <a:satOff val="0"/>
                <a:lumOff val="3387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80000"/>
                <a:hueOff val="-513283"/>
                <a:satOff val="0"/>
                <a:lumOff val="3387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Internal Incident</a:t>
          </a:r>
        </a:p>
      </dsp:txBody>
      <dsp:txXfrm>
        <a:off x="5526664" y="1144887"/>
        <a:ext cx="2236188" cy="22361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46A97C-C3AF-084D-B199-22423D7FC5C5}">
      <dsp:nvSpPr>
        <dsp:cNvPr id="0" name=""/>
        <dsp:cNvSpPr/>
      </dsp:nvSpPr>
      <dsp:spPr>
        <a:xfrm>
          <a:off x="3616" y="681757"/>
          <a:ext cx="3162448" cy="3162448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Internal Incident</a:t>
          </a:r>
        </a:p>
      </dsp:txBody>
      <dsp:txXfrm>
        <a:off x="466746" y="1144887"/>
        <a:ext cx="2236188" cy="2236188"/>
      </dsp:txXfrm>
    </dsp:sp>
    <dsp:sp modelId="{BA0F010E-AF72-2E44-997D-3BBE817F1AF6}">
      <dsp:nvSpPr>
        <dsp:cNvPr id="0" name=""/>
        <dsp:cNvSpPr/>
      </dsp:nvSpPr>
      <dsp:spPr>
        <a:xfrm>
          <a:off x="3640432" y="1674766"/>
          <a:ext cx="1005658" cy="117643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/>
        </a:p>
      </dsp:txBody>
      <dsp:txXfrm>
        <a:off x="3640432" y="1910052"/>
        <a:ext cx="703961" cy="705858"/>
      </dsp:txXfrm>
    </dsp:sp>
    <dsp:sp modelId="{3FB44A6C-EC34-7C46-A6F7-57AE79EC1237}">
      <dsp:nvSpPr>
        <dsp:cNvPr id="0" name=""/>
        <dsp:cNvSpPr/>
      </dsp:nvSpPr>
      <dsp:spPr>
        <a:xfrm>
          <a:off x="5063534" y="681757"/>
          <a:ext cx="3162448" cy="3162448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hueOff val="-513283"/>
                <a:satOff val="0"/>
                <a:lumOff val="3387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80000"/>
                <a:hueOff val="-513283"/>
                <a:satOff val="0"/>
                <a:lumOff val="3387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80000"/>
                <a:hueOff val="-513283"/>
                <a:satOff val="0"/>
                <a:lumOff val="3387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Longer-Term Internal Issue</a:t>
          </a:r>
        </a:p>
      </dsp:txBody>
      <dsp:txXfrm>
        <a:off x="5526664" y="1144887"/>
        <a:ext cx="2236188" cy="22361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46A97C-C3AF-084D-B199-22423D7FC5C5}">
      <dsp:nvSpPr>
        <dsp:cNvPr id="0" name=""/>
        <dsp:cNvSpPr/>
      </dsp:nvSpPr>
      <dsp:spPr>
        <a:xfrm>
          <a:off x="3616" y="681757"/>
          <a:ext cx="3162448" cy="3162448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Internal Incident</a:t>
          </a:r>
        </a:p>
      </dsp:txBody>
      <dsp:txXfrm>
        <a:off x="466746" y="1144887"/>
        <a:ext cx="2236188" cy="2236188"/>
      </dsp:txXfrm>
    </dsp:sp>
    <dsp:sp modelId="{BA0F010E-AF72-2E44-997D-3BBE817F1AF6}">
      <dsp:nvSpPr>
        <dsp:cNvPr id="0" name=""/>
        <dsp:cNvSpPr/>
      </dsp:nvSpPr>
      <dsp:spPr>
        <a:xfrm>
          <a:off x="3640432" y="1674766"/>
          <a:ext cx="1005658" cy="117643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/>
        </a:p>
      </dsp:txBody>
      <dsp:txXfrm>
        <a:off x="3640432" y="1910052"/>
        <a:ext cx="703961" cy="705858"/>
      </dsp:txXfrm>
    </dsp:sp>
    <dsp:sp modelId="{3FB44A6C-EC34-7C46-A6F7-57AE79EC1237}">
      <dsp:nvSpPr>
        <dsp:cNvPr id="0" name=""/>
        <dsp:cNvSpPr/>
      </dsp:nvSpPr>
      <dsp:spPr>
        <a:xfrm>
          <a:off x="5063534" y="681757"/>
          <a:ext cx="3162448" cy="3162448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hueOff val="-513283"/>
                <a:satOff val="0"/>
                <a:lumOff val="3387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80000"/>
                <a:hueOff val="-513283"/>
                <a:satOff val="0"/>
                <a:lumOff val="3387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80000"/>
                <a:hueOff val="-513283"/>
                <a:satOff val="0"/>
                <a:lumOff val="3387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 err="1"/>
            <a:t>ExternaI</a:t>
          </a:r>
          <a:r>
            <a:rPr lang="en-US" sz="4900" kern="1200" dirty="0"/>
            <a:t> Issue</a:t>
          </a:r>
        </a:p>
      </dsp:txBody>
      <dsp:txXfrm>
        <a:off x="5526664" y="1144887"/>
        <a:ext cx="2236188" cy="223618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B0F720-1309-7543-A4E7-100FB45F10A0}">
      <dsp:nvSpPr>
        <dsp:cNvPr id="0" name=""/>
        <dsp:cNvSpPr/>
      </dsp:nvSpPr>
      <dsp:spPr>
        <a:xfrm>
          <a:off x="0" y="6378"/>
          <a:ext cx="5029199" cy="49350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 err="1"/>
            <a:t>Sebuah</a:t>
          </a:r>
          <a:r>
            <a:rPr lang="en-US" sz="3700" kern="1200" dirty="0"/>
            <a:t> </a:t>
          </a:r>
          <a:r>
            <a:rPr lang="en-US" sz="3700" kern="1200" dirty="0" err="1"/>
            <a:t>rumah</a:t>
          </a:r>
          <a:r>
            <a:rPr lang="en-US" sz="3700" kern="1200" dirty="0"/>
            <a:t> </a:t>
          </a:r>
          <a:r>
            <a:rPr lang="en-US" sz="3700" kern="1200" dirty="0" err="1"/>
            <a:t>sakit</a:t>
          </a:r>
          <a:r>
            <a:rPr lang="en-US" sz="3700" kern="1200" dirty="0"/>
            <a:t> </a:t>
          </a:r>
          <a:r>
            <a:rPr lang="en-US" sz="3700" kern="1200" dirty="0" err="1"/>
            <a:t>mengalami</a:t>
          </a:r>
          <a:r>
            <a:rPr lang="en-US" sz="3700" kern="1200" dirty="0"/>
            <a:t> </a:t>
          </a:r>
          <a:r>
            <a:rPr lang="en-US" sz="3700" kern="1200" dirty="0" err="1"/>
            <a:t>masalah</a:t>
          </a:r>
          <a:r>
            <a:rPr lang="en-US" sz="3700" kern="1200" dirty="0"/>
            <a:t> </a:t>
          </a:r>
          <a:r>
            <a:rPr lang="en-US" sz="3700" kern="1200" dirty="0" err="1"/>
            <a:t>dengan</a:t>
          </a:r>
          <a:r>
            <a:rPr lang="en-US" sz="3700" kern="1200" dirty="0"/>
            <a:t> </a:t>
          </a:r>
          <a:r>
            <a:rPr lang="en-US" sz="3700" kern="1200" dirty="0" err="1"/>
            <a:t>pasien</a:t>
          </a:r>
          <a:r>
            <a:rPr lang="en-US" sz="3700" kern="1200" dirty="0"/>
            <a:t> </a:t>
          </a:r>
          <a:r>
            <a:rPr lang="en-US" sz="3700" kern="1200" dirty="0" err="1"/>
            <a:t>terkait</a:t>
          </a:r>
          <a:r>
            <a:rPr lang="en-US" sz="3700" kern="1200" dirty="0"/>
            <a:t> </a:t>
          </a:r>
          <a:r>
            <a:rPr lang="en-US" sz="3700" kern="1200" dirty="0" err="1"/>
            <a:t>pelayanan</a:t>
          </a:r>
          <a:r>
            <a:rPr lang="en-US" sz="3700" kern="1200" dirty="0"/>
            <a:t>. </a:t>
          </a:r>
          <a:r>
            <a:rPr lang="en-US" sz="3700" kern="1200" dirty="0" err="1"/>
            <a:t>Sehingga</a:t>
          </a:r>
          <a:r>
            <a:rPr lang="en-US" sz="3700" kern="1200" dirty="0"/>
            <a:t> </a:t>
          </a:r>
          <a:r>
            <a:rPr lang="en-US" sz="3700" kern="1200" dirty="0" err="1"/>
            <a:t>memicu</a:t>
          </a:r>
          <a:r>
            <a:rPr lang="en-US" sz="3700" kern="1200" dirty="0"/>
            <a:t> </a:t>
          </a:r>
          <a:r>
            <a:rPr lang="en-US" sz="3700" kern="1200" dirty="0" err="1"/>
            <a:t>munculnya</a:t>
          </a:r>
          <a:r>
            <a:rPr lang="en-US" sz="3700" kern="1200" dirty="0"/>
            <a:t> </a:t>
          </a:r>
          <a:r>
            <a:rPr lang="en-US" sz="3700" kern="1200" dirty="0" err="1"/>
            <a:t>isu</a:t>
          </a:r>
          <a:r>
            <a:rPr lang="en-US" sz="3700" kern="1200" dirty="0"/>
            <a:t> </a:t>
          </a:r>
          <a:r>
            <a:rPr lang="en-US" sz="3700" kern="1200" dirty="0" err="1"/>
            <a:t>pelayanan</a:t>
          </a:r>
          <a:r>
            <a:rPr lang="en-US" sz="3700" kern="1200" dirty="0"/>
            <a:t> </a:t>
          </a:r>
          <a:r>
            <a:rPr lang="en-US" sz="3700" kern="1200" dirty="0" err="1"/>
            <a:t>bidang</a:t>
          </a:r>
          <a:r>
            <a:rPr lang="en-US" sz="3700" kern="1200" dirty="0"/>
            <a:t> </a:t>
          </a:r>
          <a:r>
            <a:rPr lang="en-US" sz="3700" kern="1200" dirty="0" err="1"/>
            <a:t>kesehatan</a:t>
          </a:r>
          <a:r>
            <a:rPr lang="en-US" sz="3700" kern="1200" dirty="0"/>
            <a:t> pada </a:t>
          </a:r>
          <a:r>
            <a:rPr lang="en-US" sz="3700" kern="1200" dirty="0" err="1"/>
            <a:t>umumnya</a:t>
          </a:r>
          <a:r>
            <a:rPr lang="en-US" sz="3700" kern="1200" dirty="0"/>
            <a:t>. </a:t>
          </a:r>
        </a:p>
      </dsp:txBody>
      <dsp:txXfrm>
        <a:off x="240910" y="247288"/>
        <a:ext cx="4547379" cy="44532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46A97C-C3AF-084D-B199-22423D7FC5C5}">
      <dsp:nvSpPr>
        <dsp:cNvPr id="0" name=""/>
        <dsp:cNvSpPr/>
      </dsp:nvSpPr>
      <dsp:spPr>
        <a:xfrm>
          <a:off x="3616" y="681757"/>
          <a:ext cx="3162448" cy="3162448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Internal Issue</a:t>
          </a:r>
        </a:p>
      </dsp:txBody>
      <dsp:txXfrm>
        <a:off x="466746" y="1144887"/>
        <a:ext cx="2236188" cy="2236188"/>
      </dsp:txXfrm>
    </dsp:sp>
    <dsp:sp modelId="{BA0F010E-AF72-2E44-997D-3BBE817F1AF6}">
      <dsp:nvSpPr>
        <dsp:cNvPr id="0" name=""/>
        <dsp:cNvSpPr/>
      </dsp:nvSpPr>
      <dsp:spPr>
        <a:xfrm>
          <a:off x="3640432" y="1674766"/>
          <a:ext cx="1005658" cy="117643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/>
        </a:p>
      </dsp:txBody>
      <dsp:txXfrm>
        <a:off x="3640432" y="1910052"/>
        <a:ext cx="703961" cy="705858"/>
      </dsp:txXfrm>
    </dsp:sp>
    <dsp:sp modelId="{3FB44A6C-EC34-7C46-A6F7-57AE79EC1237}">
      <dsp:nvSpPr>
        <dsp:cNvPr id="0" name=""/>
        <dsp:cNvSpPr/>
      </dsp:nvSpPr>
      <dsp:spPr>
        <a:xfrm>
          <a:off x="5063534" y="681757"/>
          <a:ext cx="3162448" cy="3162448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hueOff val="-513283"/>
                <a:satOff val="0"/>
                <a:lumOff val="3387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80000"/>
                <a:hueOff val="-513283"/>
                <a:satOff val="0"/>
                <a:lumOff val="3387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80000"/>
                <a:hueOff val="-513283"/>
                <a:satOff val="0"/>
                <a:lumOff val="3387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 err="1"/>
            <a:t>ExternaI</a:t>
          </a:r>
          <a:r>
            <a:rPr lang="en-US" sz="4900" kern="1200" dirty="0"/>
            <a:t> Issue</a:t>
          </a:r>
        </a:p>
      </dsp:txBody>
      <dsp:txXfrm>
        <a:off x="5526664" y="1144887"/>
        <a:ext cx="2236188" cy="223618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46A97C-C3AF-084D-B199-22423D7FC5C5}">
      <dsp:nvSpPr>
        <dsp:cNvPr id="0" name=""/>
        <dsp:cNvSpPr/>
      </dsp:nvSpPr>
      <dsp:spPr>
        <a:xfrm>
          <a:off x="3616" y="681757"/>
          <a:ext cx="3162448" cy="3162448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External Incident</a:t>
          </a:r>
        </a:p>
      </dsp:txBody>
      <dsp:txXfrm>
        <a:off x="466746" y="1144887"/>
        <a:ext cx="2236188" cy="2236188"/>
      </dsp:txXfrm>
    </dsp:sp>
    <dsp:sp modelId="{BA0F010E-AF72-2E44-997D-3BBE817F1AF6}">
      <dsp:nvSpPr>
        <dsp:cNvPr id="0" name=""/>
        <dsp:cNvSpPr/>
      </dsp:nvSpPr>
      <dsp:spPr>
        <a:xfrm>
          <a:off x="3640432" y="1674766"/>
          <a:ext cx="1005658" cy="117643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900" kern="1200"/>
        </a:p>
      </dsp:txBody>
      <dsp:txXfrm>
        <a:off x="3640432" y="1910052"/>
        <a:ext cx="703961" cy="705858"/>
      </dsp:txXfrm>
    </dsp:sp>
    <dsp:sp modelId="{3FB44A6C-EC34-7C46-A6F7-57AE79EC1237}">
      <dsp:nvSpPr>
        <dsp:cNvPr id="0" name=""/>
        <dsp:cNvSpPr/>
      </dsp:nvSpPr>
      <dsp:spPr>
        <a:xfrm>
          <a:off x="5063534" y="681757"/>
          <a:ext cx="3162448" cy="3162448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hueOff val="-513283"/>
                <a:satOff val="0"/>
                <a:lumOff val="3387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80000"/>
                <a:hueOff val="-513283"/>
                <a:satOff val="0"/>
                <a:lumOff val="3387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80000"/>
                <a:hueOff val="-513283"/>
                <a:satOff val="0"/>
                <a:lumOff val="3387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 err="1"/>
            <a:t>ExternaI</a:t>
          </a:r>
          <a:r>
            <a:rPr lang="en-US" sz="4900" kern="1200" dirty="0"/>
            <a:t> Issue</a:t>
          </a:r>
        </a:p>
      </dsp:txBody>
      <dsp:txXfrm>
        <a:off x="5526664" y="1144887"/>
        <a:ext cx="2236188" cy="223618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46A97C-C3AF-084D-B199-22423D7FC5C5}">
      <dsp:nvSpPr>
        <dsp:cNvPr id="0" name=""/>
        <dsp:cNvSpPr/>
      </dsp:nvSpPr>
      <dsp:spPr>
        <a:xfrm>
          <a:off x="3616" y="681757"/>
          <a:ext cx="3162448" cy="3162448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Unresolved External Issue</a:t>
          </a:r>
        </a:p>
      </dsp:txBody>
      <dsp:txXfrm>
        <a:off x="466746" y="1144887"/>
        <a:ext cx="2236188" cy="2236188"/>
      </dsp:txXfrm>
    </dsp:sp>
    <dsp:sp modelId="{BA0F010E-AF72-2E44-997D-3BBE817F1AF6}">
      <dsp:nvSpPr>
        <dsp:cNvPr id="0" name=""/>
        <dsp:cNvSpPr/>
      </dsp:nvSpPr>
      <dsp:spPr>
        <a:xfrm>
          <a:off x="3640432" y="1674766"/>
          <a:ext cx="1005658" cy="117643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3640432" y="1910052"/>
        <a:ext cx="703961" cy="705858"/>
      </dsp:txXfrm>
    </dsp:sp>
    <dsp:sp modelId="{3FB44A6C-EC34-7C46-A6F7-57AE79EC1237}">
      <dsp:nvSpPr>
        <dsp:cNvPr id="0" name=""/>
        <dsp:cNvSpPr/>
      </dsp:nvSpPr>
      <dsp:spPr>
        <a:xfrm>
          <a:off x="5063534" y="681757"/>
          <a:ext cx="3162448" cy="3162448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hueOff val="-513283"/>
                <a:satOff val="0"/>
                <a:lumOff val="3387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shade val="80000"/>
                <a:hueOff val="-513283"/>
                <a:satOff val="0"/>
                <a:lumOff val="3387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shade val="80000"/>
                <a:hueOff val="-513283"/>
                <a:satOff val="0"/>
                <a:lumOff val="3387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 err="1"/>
            <a:t>ExternaI</a:t>
          </a:r>
          <a:r>
            <a:rPr lang="en-US" sz="3600" kern="1200" dirty="0"/>
            <a:t> Incident</a:t>
          </a:r>
        </a:p>
      </dsp:txBody>
      <dsp:txXfrm>
        <a:off x="5526664" y="1144887"/>
        <a:ext cx="2236188" cy="22361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F2989-145D-5F44-8E5E-093CE148251B}" type="datetimeFigureOut">
              <a:rPr lang="en-US" smtClean="0"/>
              <a:t>10/6/20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0EA5F-96D0-B840-ADAE-DE7D22768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425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CAEEF-E56B-F443-AEBC-4A96F714290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381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11F92-B43F-9A4F-A1AD-4449A4EE1A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5954DC-01DA-944B-825D-4FB0AA0FD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6C59DC-525E-4F40-A64B-8C2F13427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565D-9FA3-034F-8122-E09F40B34BC1}" type="datetimeFigureOut">
              <a:rPr lang="en-US" smtClean="0"/>
              <a:t>10/6/20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0E0C1-C907-B549-969E-9DFD39136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E6E0E-C05B-7348-9F70-65C8E99B5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9AA5-56FE-0E43-82C4-9CD4B3014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633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A5033-9EE2-E84D-BD2A-66F1A1ADE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E99502-534A-4142-9F65-1D8176EED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A86C4-37E1-AE4B-9EDE-B587BB62E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565D-9FA3-034F-8122-E09F40B34BC1}" type="datetimeFigureOut">
              <a:rPr lang="en-US" smtClean="0"/>
              <a:t>10/6/20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FE991A-2409-A248-A097-2B339FFCF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317C9-9210-134B-A22F-5EBC6248B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9AA5-56FE-0E43-82C4-9CD4B3014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63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E5790A-A893-1743-B538-C51245FF53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B3C9FD-9963-FA49-BA5B-55A5B510C1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D5C72F-36F4-9646-8CC0-1E5F8FB12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565D-9FA3-034F-8122-E09F40B34BC1}" type="datetimeFigureOut">
              <a:rPr lang="en-US" smtClean="0"/>
              <a:t>10/6/20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C0D28-BA9B-4644-8F10-A8404368A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E97EC3-A895-D54C-955A-6E2523E06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9AA5-56FE-0E43-82C4-9CD4B3014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83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A4B05-5B45-9F42-BBDD-019AA5AE81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EA8AD5-460B-E649-9AD3-C3AE685B19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25FD8-2D86-A340-A99C-5185D301C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CBEA-C512-B94B-8774-313CC573FC5A}" type="datetimeFigureOut">
              <a:rPr lang="en-US" smtClean="0"/>
              <a:t>10/6/20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0B27BD-DDCC-6244-BA0B-C1C89DB24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393E3-B00A-7149-8CD8-B716E41A6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B6B9-2C69-054E-88AB-0F81B0E31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661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6B510-2B5F-654E-9AA1-7F3F44CEF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2598F-FF49-9848-8B93-6008535F4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B00FA7-A698-8E44-A7D4-B38F564C6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CBEA-C512-B94B-8774-313CC573FC5A}" type="datetimeFigureOut">
              <a:rPr lang="en-US" smtClean="0"/>
              <a:t>10/6/20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99477B-7967-5548-90A0-4988C4F86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0AB6BF-193F-1D4A-A4E3-23E1FA6B0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B6B9-2C69-054E-88AB-0F81B0E31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300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C62FD-0578-4B40-9866-8830FF1E7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1FF9EC-4329-8649-A56E-386A006A6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E8EBE9-5592-B84A-BB15-2B6FFCB50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CBEA-C512-B94B-8774-313CC573FC5A}" type="datetimeFigureOut">
              <a:rPr lang="en-US" smtClean="0"/>
              <a:t>10/6/20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CADB2-DA5C-CE4A-A9CB-9F0D1E3DB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1D856-1FD1-7A43-8C4A-FB5D2F38A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B6B9-2C69-054E-88AB-0F81B0E31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217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82DE2-4CD9-F74D-A378-0AD89B5A0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B0785-7602-1244-9963-C23715BD03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29EF32-8978-EA4E-8758-9C19A635BA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D1F64D-6F7C-1C43-B6AE-68205B438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CBEA-C512-B94B-8774-313CC573FC5A}" type="datetimeFigureOut">
              <a:rPr lang="en-US" smtClean="0"/>
              <a:t>10/6/20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36AA81-0868-FD44-905B-14C9985C1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170D41-8181-854A-BEEA-5C65C1DB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B6B9-2C69-054E-88AB-0F81B0E31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5127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5F58D-58F4-CD45-833E-D3BD316D4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89E705-2061-A74B-BAFD-38195899E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AEF9BD-C290-1048-B4E1-21F8238F3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097333-2FDD-0541-9C3D-1F8CB412B1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2E67E6-2A6E-D744-8FE3-6B58829A31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AD2AB0-88ED-6D4A-8B63-DA2A3B78F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CBEA-C512-B94B-8774-313CC573FC5A}" type="datetimeFigureOut">
              <a:rPr lang="en-US" smtClean="0"/>
              <a:t>10/6/20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05CE65-4352-7D44-8D93-4DDAC34D2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705E2A-7D54-2349-A80E-906CD7E38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B6B9-2C69-054E-88AB-0F81B0E31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8099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86FDD-EAFC-A14B-BE44-066C2B00A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CE44BE-0E5E-B84C-A69B-B2465AB48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CBEA-C512-B94B-8774-313CC573FC5A}" type="datetimeFigureOut">
              <a:rPr lang="en-US" smtClean="0"/>
              <a:t>10/6/20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FEB0B3-85CB-504B-8F3C-7DF1F9AA2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09F996-AECA-6140-BAB9-EECCE166D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B6B9-2C69-054E-88AB-0F81B0E31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8821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573DB4-B60C-0B40-88CB-B3A38AC8E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CBEA-C512-B94B-8774-313CC573FC5A}" type="datetimeFigureOut">
              <a:rPr lang="en-US" smtClean="0"/>
              <a:t>10/6/20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71DEE6-9990-3746-86D6-AD2FED58F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A318A5-034A-4E42-BEB1-D1D4E1660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B6B9-2C69-054E-88AB-0F81B0E31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0706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204BB-E65B-024C-B906-6655D17E1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968A3-D107-7B45-9204-EF34FED95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512CFF-97AF-0C4C-AFD2-0AD92619FC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5D0744-63D5-EF4B-8C5A-2DC73B4B6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CBEA-C512-B94B-8774-313CC573FC5A}" type="datetimeFigureOut">
              <a:rPr lang="en-US" smtClean="0"/>
              <a:t>10/6/20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3E20D5-3E82-C345-A13E-4C654B43C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C02DC3-137D-1E4E-9C1C-313314940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B6B9-2C69-054E-88AB-0F81B0E31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474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9ED50-DB94-4249-9DB8-49901E3F3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3978B-1F55-1442-B0B5-DA3062279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E1395-AC95-0442-8B2D-E6571C1A8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565D-9FA3-034F-8122-E09F40B34BC1}" type="datetimeFigureOut">
              <a:rPr lang="en-US" smtClean="0"/>
              <a:t>10/6/20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1F4BA-217E-544F-AE45-5F6B0FDFD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11B88E-8E23-9449-AFC9-362513A71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9AA5-56FE-0E43-82C4-9CD4B3014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8139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4C735-5ED8-BA45-8519-C0ECBA7CE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22A6DF-E87C-5A4C-B743-482BE36678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DF352A-93F0-3443-B84F-89E652575D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612A83-CDD1-5C47-9255-BEA3D1596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CBEA-C512-B94B-8774-313CC573FC5A}" type="datetimeFigureOut">
              <a:rPr lang="en-US" smtClean="0"/>
              <a:t>10/6/20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71DAE-E264-7942-9364-EDD3FCCFF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63301B-68C8-5E45-AD8F-45CB6BF1D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B6B9-2C69-054E-88AB-0F81B0E31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3373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D7CB2-8795-EC44-A95C-DED64AAB2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D8211A-4B46-C845-91C2-C5E50ACE5C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AEA181-2917-EA45-BFD4-3DB4D53E8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CBEA-C512-B94B-8774-313CC573FC5A}" type="datetimeFigureOut">
              <a:rPr lang="en-US" smtClean="0"/>
              <a:t>10/6/20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FCD61-BFCD-E640-9AA2-5BE035D12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A01304-7E62-CF41-B55A-70D7B60E0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B6B9-2C69-054E-88AB-0F81B0E31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51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5E832E-750D-534E-8C61-C71E006F87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3C01B0-0E76-5648-B6B6-45737D9DAC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BE59E-B899-3140-AB2B-02B9BAE75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CBEA-C512-B94B-8774-313CC573FC5A}" type="datetimeFigureOut">
              <a:rPr lang="en-US" smtClean="0"/>
              <a:t>10/6/20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D59961-ED57-C74C-84DA-399F8B5CA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5294C-B765-5240-9A42-8096F9F65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8B6B9-2C69-054E-88AB-0F81B0E31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6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B1DD4-EFB5-8542-B906-F611780AB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1BE5AB-7487-A74E-A59B-B9E07AED8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20BDF-F3A4-3943-9D8B-86DDAF851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565D-9FA3-034F-8122-E09F40B34BC1}" type="datetimeFigureOut">
              <a:rPr lang="en-US" smtClean="0"/>
              <a:t>10/6/20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AF0FF-F1D5-B34C-87B0-9C85811B9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8043B-59F1-0447-9EAE-250A27578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9AA5-56FE-0E43-82C4-9CD4B3014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991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6542D-2E81-CA42-B0BF-A752DF2DC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A605C-25D9-0743-8157-1C123B227D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A3D2D5-0674-0446-8019-EC733B7961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CDD61C-6D20-9F45-844D-55C29BA5B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565D-9FA3-034F-8122-E09F40B34BC1}" type="datetimeFigureOut">
              <a:rPr lang="en-US" smtClean="0"/>
              <a:t>10/6/20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60CE85-AEA5-3E47-850D-B84DBAC20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758EAB-15CE-C841-8657-1E62A6CCE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9AA5-56FE-0E43-82C4-9CD4B3014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57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1EDB5-2E5F-3648-B838-876188E36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6D26D5-2C6E-234A-9BBC-039AD48453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AEC664-2123-8F43-8DDB-1F286FC284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E597DB-8F8F-5E4B-A66E-F50026B2E4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E9DD92-FEBE-554E-940F-F370A9475F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16F556-DB38-F04C-988B-D1EA079EF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565D-9FA3-034F-8122-E09F40B34BC1}" type="datetimeFigureOut">
              <a:rPr lang="en-US" smtClean="0"/>
              <a:t>10/6/20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52B552-29F9-A642-9980-2DD386E07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105868-40AE-484C-9F10-2630330D3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9AA5-56FE-0E43-82C4-9CD4B3014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573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558D2-2D1A-C44B-B62B-7767D023D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3BEC5C-FD9F-2549-8D38-A7007A7FC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565D-9FA3-034F-8122-E09F40B34BC1}" type="datetimeFigureOut">
              <a:rPr lang="en-US" smtClean="0"/>
              <a:t>10/6/20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7B16DC-E5C2-864F-88DA-484B8FC75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BBE9CF-9CC6-D14A-B23B-F9545C582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9AA5-56FE-0E43-82C4-9CD4B3014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440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F41EC8-6EFC-7E45-A1F8-90B2FC5B6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565D-9FA3-034F-8122-E09F40B34BC1}" type="datetimeFigureOut">
              <a:rPr lang="en-US" smtClean="0"/>
              <a:t>10/6/20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CBAA49-50A6-694E-93F4-75B065DE8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25F856-A7BA-B145-B0D3-78D511E86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9AA5-56FE-0E43-82C4-9CD4B3014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28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69307-A900-F84C-BDB3-49714154D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92D2C-CC38-2C48-A724-1399986C2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0EB6C6-5D07-1B4D-BD03-C73D19902D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7325A6-BC9A-4F4B-9BBA-DC56B15AD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565D-9FA3-034F-8122-E09F40B34BC1}" type="datetimeFigureOut">
              <a:rPr lang="en-US" smtClean="0"/>
              <a:t>10/6/20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B9402E-269C-1A49-8FBB-B51C86087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178D85-90D8-694F-8B10-3290FCC82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9AA5-56FE-0E43-82C4-9CD4B3014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62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EEE06-2761-DF45-B988-02E6C489F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3334D9-DE68-4346-B2A7-2FA1F2C2F5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22CDE9-754F-4845-B5FF-E0C9A50380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B34F6-5615-E14A-9E67-BA1473530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565D-9FA3-034F-8122-E09F40B34BC1}" type="datetimeFigureOut">
              <a:rPr lang="en-US" smtClean="0"/>
              <a:t>10/6/20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E14F9F-DC3C-8E40-ADD6-4F01A022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132DDF-E8E2-E04D-8658-0C8358F90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9AA5-56FE-0E43-82C4-9CD4B3014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2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F4F796-540D-1943-9FC2-1074CBC9C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86749E-CBDF-0C43-A6A4-126C3C815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00C9F1-0331-2147-8670-FD7C8F1522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0565D-9FA3-034F-8122-E09F40B34BC1}" type="datetimeFigureOut">
              <a:rPr lang="en-US" smtClean="0"/>
              <a:t>10/6/20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EBF136-8161-A242-BFB0-9BB8ACF5DA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E08955-B863-D940-8255-59A0874657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99AA5-56FE-0E43-82C4-9CD4B3014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6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D2814F-6DFA-2546-B744-0CFE17A28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3FC15D-759E-F34B-A46A-6001124F7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F4513-467C-DB48-985C-FAB5FAA180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BCBEA-C512-B94B-8774-313CC573FC5A}" type="datetimeFigureOut">
              <a:rPr lang="en-US" smtClean="0"/>
              <a:t>10/6/20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D06D8-47FB-F84B-BE6A-583169BB7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5A501-CCED-B04E-AA63-CEBADA66BD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8B6B9-2C69-054E-88AB-0F81B0E31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225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164D969-46F1-44FC-B488-3FA68C6775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707"/>
            <a:ext cx="12188952" cy="6656293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3003D4E-E9FF-4669-90E7-7CED08158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7101"/>
          <a:stretch/>
        </p:blipFill>
        <p:spPr>
          <a:xfrm flipV="1">
            <a:off x="2" y="1"/>
            <a:ext cx="12191999" cy="1878950"/>
          </a:xfrm>
          <a:custGeom>
            <a:avLst/>
            <a:gdLst>
              <a:gd name="connsiteX0" fmla="*/ 0 w 12191999"/>
              <a:gd name="connsiteY0" fmla="*/ 1878950 h 1878950"/>
              <a:gd name="connsiteX1" fmla="*/ 12191999 w 12191999"/>
              <a:gd name="connsiteY1" fmla="*/ 1878950 h 1878950"/>
              <a:gd name="connsiteX2" fmla="*/ 12191999 w 12191999"/>
              <a:gd name="connsiteY2" fmla="*/ 0 h 1878950"/>
              <a:gd name="connsiteX3" fmla="*/ 0 w 12191999"/>
              <a:gd name="connsiteY3" fmla="*/ 0 h 187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878950">
                <a:moveTo>
                  <a:pt x="0" y="1878950"/>
                </a:moveTo>
                <a:lnTo>
                  <a:pt x="12191999" y="187895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5" name="Picture 11">
            <a:extLst>
              <a:ext uri="{FF2B5EF4-FFF2-40B4-BE49-F238E27FC236}">
                <a16:creationId xmlns:a16="http://schemas.microsoft.com/office/drawing/2014/main" id="{A7D98261-3895-4FB5-B9CE-26FAF6357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914024"/>
            <a:ext cx="12191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7355D83-07C5-BB4C-A15C-A87082EF5A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5661" y="1401859"/>
            <a:ext cx="3510845" cy="405428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MANAJEMEN KRISIS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7E86CF-3FD0-6B4B-B5F0-0F339D3D18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57800" y="1553134"/>
            <a:ext cx="6128539" cy="375173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200" dirty="0">
                <a:solidFill>
                  <a:srgbClr val="FFFFFF"/>
                </a:solidFill>
              </a:rPr>
              <a:t>PERTEMUAN 4: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FFFFFF"/>
                </a:solidFill>
              </a:rPr>
              <a:t>RISIKO-RISIKO YANG SALING BERHUBUNGAN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FFFFFF"/>
                </a:solidFill>
              </a:rPr>
              <a:t>CONTOH KASUS</a:t>
            </a:r>
          </a:p>
          <a:p>
            <a:pPr algn="l"/>
            <a:endParaRPr lang="en-US" sz="2200" dirty="0">
              <a:solidFill>
                <a:srgbClr val="FFFFFF"/>
              </a:solidFill>
            </a:endParaRPr>
          </a:p>
          <a:p>
            <a:pPr algn="l"/>
            <a:endParaRPr lang="en-US" sz="2200" dirty="0">
              <a:solidFill>
                <a:srgbClr val="FFFFFF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0A01E6-95B9-424D-93AE-19F4928DF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44454"/>
            <a:ext cx="12188952" cy="81354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769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Impact"/>
                <a:cs typeface="Impact"/>
              </a:rPr>
              <a:t>3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42065" y="2395809"/>
            <a:ext cx="2145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Triggers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2E0B20-D261-344A-9A95-0C9FE8F0587F}"/>
              </a:ext>
            </a:extLst>
          </p:cNvPr>
          <p:cNvSpPr txBox="1"/>
          <p:nvPr/>
        </p:nvSpPr>
        <p:spPr>
          <a:xfrm>
            <a:off x="4793226" y="1145923"/>
            <a:ext cx="3052917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dirty="0" err="1"/>
              <a:t>Krisis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internal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isu</a:t>
            </a:r>
            <a:r>
              <a:rPr lang="en-US" dirty="0"/>
              <a:t> 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direspons</a:t>
            </a:r>
            <a:r>
              <a:rPr lang="en-US" dirty="0"/>
              <a:t> oleh </a:t>
            </a:r>
            <a:r>
              <a:rPr lang="en-US" dirty="0" err="1"/>
              <a:t>industri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7474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15">
            <a:extLst>
              <a:ext uri="{FF2B5EF4-FFF2-40B4-BE49-F238E27FC236}">
                <a16:creationId xmlns:a16="http://schemas.microsoft.com/office/drawing/2014/main" id="{55666830-9A19-4E01-8505-D6C7F9AC5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1" name="Freeform: Shape 17">
            <a:extLst>
              <a:ext uri="{FF2B5EF4-FFF2-40B4-BE49-F238E27FC236}">
                <a16:creationId xmlns:a16="http://schemas.microsoft.com/office/drawing/2014/main" id="{AE9FC877-7FB6-4D22-9988-35420644E2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2" name="Freeform: Shape 19">
            <a:extLst>
              <a:ext uri="{FF2B5EF4-FFF2-40B4-BE49-F238E27FC236}">
                <a16:creationId xmlns:a16="http://schemas.microsoft.com/office/drawing/2014/main" id="{E41809D1-F12E-46BB-B804-5F209D325E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Contoh 3</a:t>
            </a:r>
          </a:p>
        </p:txBody>
      </p:sp>
      <p:sp>
        <p:nvSpPr>
          <p:cNvPr id="33" name="Rectangle 21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Rectangle 23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02B15D9-F23B-40CC-90C4-F8C89F73FC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899693"/>
              </p:ext>
            </p:extLst>
          </p:nvPr>
        </p:nvGraphicFramePr>
        <p:xfrm>
          <a:off x="6355080" y="955653"/>
          <a:ext cx="5029200" cy="4947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1209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Impact"/>
                <a:cs typeface="Impact"/>
              </a:rPr>
              <a:t>4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42065" y="2395809"/>
            <a:ext cx="2145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becomes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B139E8-2D8D-9B4C-8D22-F85BAD343CB2}"/>
              </a:ext>
            </a:extLst>
          </p:cNvPr>
          <p:cNvSpPr txBox="1"/>
          <p:nvPr/>
        </p:nvSpPr>
        <p:spPr>
          <a:xfrm>
            <a:off x="4572000" y="1297858"/>
            <a:ext cx="3628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Isu</a:t>
            </a:r>
            <a:r>
              <a:rPr lang="en-US" dirty="0"/>
              <a:t> internal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berkembang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 </a:t>
            </a:r>
            <a:r>
              <a:rPr lang="en-US" dirty="0" err="1"/>
              <a:t>isu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 dan </a:t>
            </a:r>
            <a:r>
              <a:rPr lang="en-US" dirty="0" err="1"/>
              <a:t>memengaruhi</a:t>
            </a:r>
            <a:r>
              <a:rPr lang="en-US" dirty="0"/>
              <a:t> </a:t>
            </a:r>
            <a:r>
              <a:rPr lang="en-US" dirty="0" err="1"/>
              <a:t>industri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3525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</a:rPr>
              <a:t>CONTOH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>
                <a:solidFill>
                  <a:srgbClr val="000000"/>
                </a:solidFill>
              </a:rPr>
              <a:t>Sebuah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perusahaan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surat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kabar</a:t>
            </a:r>
            <a:r>
              <a:rPr lang="en-US" sz="2000" dirty="0">
                <a:solidFill>
                  <a:srgbClr val="000000"/>
                </a:solidFill>
              </a:rPr>
              <a:t> yang </a:t>
            </a:r>
            <a:r>
              <a:rPr lang="en-US" sz="2000" dirty="0" err="1">
                <a:solidFill>
                  <a:srgbClr val="000000"/>
                </a:solidFill>
              </a:rPr>
              <a:t>sangat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besar</a:t>
            </a:r>
            <a:r>
              <a:rPr lang="en-US" sz="2000" dirty="0">
                <a:solidFill>
                  <a:srgbClr val="000000"/>
                </a:solidFill>
              </a:rPr>
              <a:t> dan </a:t>
            </a:r>
            <a:r>
              <a:rPr lang="en-US" sz="2000" dirty="0" err="1">
                <a:solidFill>
                  <a:srgbClr val="000000"/>
                </a:solidFill>
              </a:rPr>
              <a:t>berpengaruh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menghadapi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isu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soal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performa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keuangan</a:t>
            </a:r>
            <a:r>
              <a:rPr lang="en-US" sz="2000" dirty="0">
                <a:solidFill>
                  <a:srgbClr val="000000"/>
                </a:solidFill>
              </a:rPr>
              <a:t> yang </a:t>
            </a:r>
            <a:r>
              <a:rPr lang="en-US" sz="2000" dirty="0" err="1">
                <a:solidFill>
                  <a:srgbClr val="000000"/>
                </a:solidFill>
              </a:rPr>
              <a:t>terus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menurun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kemudian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berkembang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menjadi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isu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bahwa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industri</a:t>
            </a:r>
            <a:r>
              <a:rPr lang="en-US" sz="2000" dirty="0">
                <a:solidFill>
                  <a:srgbClr val="000000"/>
                </a:solidFill>
              </a:rPr>
              <a:t> media </a:t>
            </a:r>
            <a:r>
              <a:rPr lang="en-US" sz="2000" dirty="0" err="1">
                <a:solidFill>
                  <a:srgbClr val="000000"/>
                </a:solidFill>
              </a:rPr>
              <a:t>cetak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akan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tenggelam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tergantikan</a:t>
            </a:r>
            <a:r>
              <a:rPr lang="en-US" sz="2000" dirty="0">
                <a:solidFill>
                  <a:srgbClr val="000000"/>
                </a:solidFill>
              </a:rPr>
              <a:t> digital. </a:t>
            </a:r>
          </a:p>
        </p:txBody>
      </p:sp>
    </p:spTree>
    <p:extLst>
      <p:ext uri="{BB962C8B-B14F-4D97-AF65-F5344CB8AC3E}">
        <p14:creationId xmlns:p14="http://schemas.microsoft.com/office/powerpoint/2010/main" val="3146900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Impact"/>
                <a:cs typeface="Impact"/>
              </a:rPr>
              <a:t>5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42065" y="2395809"/>
            <a:ext cx="2145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Triggers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502F08-3EBC-9A46-B55C-20D2019ED623}"/>
              </a:ext>
            </a:extLst>
          </p:cNvPr>
          <p:cNvSpPr txBox="1"/>
          <p:nvPr/>
        </p:nvSpPr>
        <p:spPr>
          <a:xfrm>
            <a:off x="4419600" y="1432560"/>
            <a:ext cx="355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Insiden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 </a:t>
            </a:r>
            <a:r>
              <a:rPr lang="en-US" dirty="0" err="1"/>
              <a:t>memicu</a:t>
            </a:r>
            <a:r>
              <a:rPr lang="en-US" dirty="0"/>
              <a:t> </a:t>
            </a:r>
            <a:r>
              <a:rPr lang="en-US" dirty="0" err="1"/>
              <a:t>isu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84414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3C11A00-A2A3-417C-B33D-DC753ED7C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4" t="3964" r="3964" b="3964"/>
          <a:stretch>
            <a:fillRect/>
          </a:stretch>
        </p:blipFill>
        <p:spPr>
          <a:xfrm>
            <a:off x="0" y="1"/>
            <a:ext cx="12192000" cy="6857998"/>
          </a:xfrm>
          <a:custGeom>
            <a:avLst/>
            <a:gdLst>
              <a:gd name="connsiteX0" fmla="*/ 0 w 12192000"/>
              <a:gd name="connsiteY0" fmla="*/ 0 h 6857998"/>
              <a:gd name="connsiteX1" fmla="*/ 12192000 w 12192000"/>
              <a:gd name="connsiteY1" fmla="*/ 0 h 6857998"/>
              <a:gd name="connsiteX2" fmla="*/ 12192000 w 12192000"/>
              <a:gd name="connsiteY2" fmla="*/ 6857998 h 6857998"/>
              <a:gd name="connsiteX3" fmla="*/ 0 w 12192000"/>
              <a:gd name="connsiteY3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7998">
                <a:moveTo>
                  <a:pt x="0" y="0"/>
                </a:moveTo>
                <a:lnTo>
                  <a:pt x="12192000" y="0"/>
                </a:lnTo>
                <a:lnTo>
                  <a:pt x="12192000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8437" y="991262"/>
            <a:ext cx="6955124" cy="1066802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</a:rPr>
              <a:t>CONTOH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8437" y="2371725"/>
            <a:ext cx="6955124" cy="303847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400" dirty="0" err="1">
                <a:solidFill>
                  <a:srgbClr val="FFFFFF"/>
                </a:solidFill>
              </a:rPr>
              <a:t>Misalnya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terjadi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kecelakaan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mobil</a:t>
            </a:r>
            <a:r>
              <a:rPr lang="en-US" sz="2400" dirty="0">
                <a:solidFill>
                  <a:srgbClr val="FFFFFF"/>
                </a:solidFill>
              </a:rPr>
              <a:t> di </a:t>
            </a:r>
            <a:r>
              <a:rPr lang="en-US" sz="2400" dirty="0" err="1">
                <a:solidFill>
                  <a:srgbClr val="FFFFFF"/>
                </a:solidFill>
              </a:rPr>
              <a:t>jalan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tol</a:t>
            </a:r>
            <a:r>
              <a:rPr lang="en-US" sz="2400" dirty="0">
                <a:solidFill>
                  <a:srgbClr val="FFFFFF"/>
                </a:solidFill>
              </a:rPr>
              <a:t>, </a:t>
            </a:r>
            <a:r>
              <a:rPr lang="en-US" sz="2400" dirty="0" err="1">
                <a:solidFill>
                  <a:srgbClr val="FFFFFF"/>
                </a:solidFill>
              </a:rPr>
              <a:t>bisa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memicu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isu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keselamatan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berkendara</a:t>
            </a:r>
            <a:r>
              <a:rPr lang="en-US" sz="2400" dirty="0">
                <a:solidFill>
                  <a:srgbClr val="FFFFFF"/>
                </a:solidFill>
              </a:rPr>
              <a:t> di </a:t>
            </a:r>
            <a:r>
              <a:rPr lang="en-US" sz="2400" dirty="0" err="1">
                <a:solidFill>
                  <a:srgbClr val="FFFFFF"/>
                </a:solidFill>
              </a:rPr>
              <a:t>jalan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tol</a:t>
            </a:r>
            <a:r>
              <a:rPr lang="en-US" sz="2400" dirty="0">
                <a:solidFill>
                  <a:srgbClr val="FFFFFF"/>
                </a:solidFill>
              </a:rPr>
              <a:t>. Perusahaan </a:t>
            </a:r>
            <a:r>
              <a:rPr lang="en-US" sz="2400" dirty="0" err="1">
                <a:solidFill>
                  <a:srgbClr val="FFFFFF"/>
                </a:solidFill>
              </a:rPr>
              <a:t>perlu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merespons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isu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tersebut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dengan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melahirkan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teknologi</a:t>
            </a:r>
            <a:r>
              <a:rPr lang="en-US" sz="2400" dirty="0">
                <a:solidFill>
                  <a:srgbClr val="FFFFFF"/>
                </a:solidFill>
              </a:rPr>
              <a:t> yang </a:t>
            </a:r>
            <a:r>
              <a:rPr lang="en-US" sz="2400" dirty="0" err="1">
                <a:solidFill>
                  <a:srgbClr val="FFFFFF"/>
                </a:solidFill>
              </a:rPr>
              <a:t>terbukti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aman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untuk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berkendara</a:t>
            </a:r>
            <a:r>
              <a:rPr lang="en-US" sz="2400" dirty="0">
                <a:solidFill>
                  <a:srgbClr val="FFFFFF"/>
                </a:solidFill>
              </a:rPr>
              <a:t> di </a:t>
            </a:r>
            <a:r>
              <a:rPr lang="en-US" sz="2400" dirty="0" err="1">
                <a:solidFill>
                  <a:srgbClr val="FFFFFF"/>
                </a:solidFill>
              </a:rPr>
              <a:t>jalan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tol</a:t>
            </a:r>
            <a:r>
              <a:rPr lang="en-US" sz="2400" dirty="0">
                <a:solidFill>
                  <a:srgbClr val="FFFFFF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346604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Impact"/>
                <a:cs typeface="Impact"/>
              </a:rPr>
              <a:t>6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42065" y="2395809"/>
            <a:ext cx="2145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Leads to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D42F00-4C43-F947-BE1B-FF7FBFF48DDB}"/>
              </a:ext>
            </a:extLst>
          </p:cNvPr>
          <p:cNvSpPr txBox="1"/>
          <p:nvPr/>
        </p:nvSpPr>
        <p:spPr>
          <a:xfrm>
            <a:off x="4267200" y="1316606"/>
            <a:ext cx="365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Isu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tuntas</a:t>
            </a:r>
            <a:r>
              <a:rPr lang="en-US" dirty="0"/>
              <a:t> </a:t>
            </a:r>
            <a:r>
              <a:rPr lang="en-US" dirty="0" err="1"/>
              <a:t>penyelesaiannya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mengarah</a:t>
            </a:r>
            <a:r>
              <a:rPr lang="en-US" dirty="0"/>
              <a:t> pada </a:t>
            </a:r>
            <a:r>
              <a:rPr lang="en-US" dirty="0" err="1"/>
              <a:t>insiden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006756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1C9CC24-B375-4226-BF2B-61FADBBA6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1084747"/>
            <a:ext cx="12188952" cy="3294207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9647E21-5366-4638-AC97-D8CD4111E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r="8214" b="45501"/>
          <a:stretch>
            <a:fillRect/>
          </a:stretch>
        </p:blipFill>
        <p:spPr>
          <a:xfrm flipV="1">
            <a:off x="0" y="0"/>
            <a:ext cx="12191999" cy="4473360"/>
          </a:xfrm>
          <a:custGeom>
            <a:avLst/>
            <a:gdLst>
              <a:gd name="connsiteX0" fmla="*/ 0 w 12191999"/>
              <a:gd name="connsiteY0" fmla="*/ 4473360 h 4473360"/>
              <a:gd name="connsiteX1" fmla="*/ 12191999 w 12191999"/>
              <a:gd name="connsiteY1" fmla="*/ 4473360 h 4473360"/>
              <a:gd name="connsiteX2" fmla="*/ 12191999 w 12191999"/>
              <a:gd name="connsiteY2" fmla="*/ 0 h 4473360"/>
              <a:gd name="connsiteX3" fmla="*/ 0 w 12191999"/>
              <a:gd name="connsiteY3" fmla="*/ 0 h 447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4473360">
                <a:moveTo>
                  <a:pt x="0" y="4473360"/>
                </a:moveTo>
                <a:lnTo>
                  <a:pt x="12191999" y="447336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925" y="2076450"/>
            <a:ext cx="10684151" cy="13451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CONTOH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1575" y="4473360"/>
            <a:ext cx="9469211" cy="8656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Isu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mengenai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kesejahteraan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buruh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selalu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berpotensi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memicu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demo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buruh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setiap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peringatan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hari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buruh</a:t>
            </a:r>
            <a:r>
              <a:rPr lang="en-US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916842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Impact"/>
                <a:cs typeface="Impact"/>
              </a:rPr>
              <a:t>7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42065" y="2395809"/>
            <a:ext cx="2145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Triggers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EF6A73-D747-E744-B6CA-9333093A364E}"/>
              </a:ext>
            </a:extLst>
          </p:cNvPr>
          <p:cNvSpPr txBox="1"/>
          <p:nvPr/>
        </p:nvSpPr>
        <p:spPr>
          <a:xfrm>
            <a:off x="4236720" y="1690688"/>
            <a:ext cx="3489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Insiden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isu</a:t>
            </a:r>
            <a:r>
              <a:rPr lang="en-US" dirty="0"/>
              <a:t> internal. </a:t>
            </a:r>
          </a:p>
        </p:txBody>
      </p:sp>
    </p:spTree>
    <p:extLst>
      <p:ext uri="{BB962C8B-B14F-4D97-AF65-F5344CB8AC3E}">
        <p14:creationId xmlns:p14="http://schemas.microsoft.com/office/powerpoint/2010/main" val="6240016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8170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35DC46-5663-471D-AADB-81E00E65B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19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95E59CC-7059-4455-9789-EDFBBE8F5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983" r="60644" b="14447"/>
          <a:stretch/>
        </p:blipFill>
        <p:spPr>
          <a:xfrm>
            <a:off x="2777490" y="2"/>
            <a:ext cx="6185757" cy="6857999"/>
          </a:xfrm>
          <a:custGeom>
            <a:avLst/>
            <a:gdLst>
              <a:gd name="connsiteX0" fmla="*/ 0 w 9414510"/>
              <a:gd name="connsiteY0" fmla="*/ 0 h 6857999"/>
              <a:gd name="connsiteX1" fmla="*/ 9414510 w 9414510"/>
              <a:gd name="connsiteY1" fmla="*/ 0 h 6857999"/>
              <a:gd name="connsiteX2" fmla="*/ 9414510 w 9414510"/>
              <a:gd name="connsiteY2" fmla="*/ 6857999 h 6857999"/>
              <a:gd name="connsiteX3" fmla="*/ 0 w 9414510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14510" h="6857999">
                <a:moveTo>
                  <a:pt x="0" y="0"/>
                </a:moveTo>
                <a:lnTo>
                  <a:pt x="9414510" y="0"/>
                </a:lnTo>
                <a:lnTo>
                  <a:pt x="9414510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3F3F3F"/>
                </a:solidFill>
              </a:rPr>
              <a:t>CONTOH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5550" y="1032987"/>
            <a:ext cx="5246370" cy="479202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 err="1">
                <a:solidFill>
                  <a:srgbClr val="FFFFFF"/>
                </a:solidFill>
              </a:rPr>
              <a:t>Terjadinya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peristiwa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pasien</a:t>
            </a:r>
            <a:r>
              <a:rPr lang="en-US" sz="2400" dirty="0">
                <a:solidFill>
                  <a:srgbClr val="FFFFFF"/>
                </a:solidFill>
              </a:rPr>
              <a:t> yang </a:t>
            </a:r>
            <a:r>
              <a:rPr lang="en-US" sz="2400" dirty="0" err="1">
                <a:solidFill>
                  <a:srgbClr val="FFFFFF"/>
                </a:solidFill>
              </a:rPr>
              <a:t>meninggal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karena</a:t>
            </a:r>
            <a:r>
              <a:rPr lang="en-US" sz="2400" dirty="0">
                <a:solidFill>
                  <a:srgbClr val="FFFFFF"/>
                </a:solidFill>
              </a:rPr>
              <a:t> salah </a:t>
            </a:r>
            <a:r>
              <a:rPr lang="en-US" sz="2400" dirty="0" err="1">
                <a:solidFill>
                  <a:srgbClr val="FFFFFF"/>
                </a:solidFill>
              </a:rPr>
              <a:t>penanganan</a:t>
            </a:r>
            <a:r>
              <a:rPr lang="en-US" sz="2400" dirty="0">
                <a:solidFill>
                  <a:srgbClr val="FFFFFF"/>
                </a:solidFill>
              </a:rPr>
              <a:t> di </a:t>
            </a:r>
            <a:r>
              <a:rPr lang="en-US" sz="2400" dirty="0" err="1">
                <a:solidFill>
                  <a:srgbClr val="FFFFFF"/>
                </a:solidFill>
              </a:rPr>
              <a:t>rumah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sakit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bisa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menjadi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isu</a:t>
            </a:r>
            <a:r>
              <a:rPr lang="en-US" sz="2400" dirty="0">
                <a:solidFill>
                  <a:srgbClr val="FFFFFF"/>
                </a:solidFill>
              </a:rPr>
              <a:t> internal di </a:t>
            </a:r>
            <a:r>
              <a:rPr lang="en-US" sz="2400" dirty="0" err="1">
                <a:solidFill>
                  <a:srgbClr val="FFFFFF"/>
                </a:solidFill>
              </a:rPr>
              <a:t>perusahaan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obat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untuk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memastikan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keamanan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produknya</a:t>
            </a:r>
            <a:r>
              <a:rPr lang="en-US" sz="2400" dirty="0">
                <a:solidFill>
                  <a:srgbClr val="FFFFFF"/>
                </a:solidFill>
              </a:rPr>
              <a:t>. </a:t>
            </a:r>
          </a:p>
          <a:p>
            <a:endParaRPr 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2291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/>
              <a:t>Categorization of </a:t>
            </a:r>
            <a:br>
              <a:rPr lang="en-US" sz="3600"/>
            </a:br>
            <a:r>
              <a:rPr lang="en-US" sz="3600"/>
              <a:t>Reputation Risks &amp; Potential Crises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438986" y="6126164"/>
            <a:ext cx="4285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Andrew Griffin, </a:t>
            </a:r>
            <a:r>
              <a:rPr lang="en-US" i="1" dirty="0"/>
              <a:t>Crisis, Issues and Reputation Management. P.35</a:t>
            </a:r>
            <a:endParaRPr lang="en-US" i="1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43467" y="1782981"/>
          <a:ext cx="10905066" cy="4393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09746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Impact"/>
                <a:cs typeface="Impact"/>
              </a:rPr>
              <a:t>8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142065" y="2395809"/>
            <a:ext cx="2145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Amplifies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D1F52C-6B38-0946-99CD-4FBC54A6BC2A}"/>
              </a:ext>
            </a:extLst>
          </p:cNvPr>
          <p:cNvSpPr txBox="1"/>
          <p:nvPr/>
        </p:nvSpPr>
        <p:spPr>
          <a:xfrm>
            <a:off x="4350774" y="1445342"/>
            <a:ext cx="3156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Isu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 </a:t>
            </a:r>
            <a:r>
              <a:rPr lang="en-US" dirty="0" err="1"/>
              <a:t>memperkuat</a:t>
            </a:r>
            <a:r>
              <a:rPr lang="en-US" dirty="0"/>
              <a:t> (</a:t>
            </a:r>
            <a:r>
              <a:rPr lang="en-US" dirty="0" err="1"/>
              <a:t>menggaungkan</a:t>
            </a:r>
            <a:r>
              <a:rPr lang="en-US" dirty="0"/>
              <a:t>) </a:t>
            </a:r>
            <a:r>
              <a:rPr lang="en-US" dirty="0" err="1"/>
              <a:t>isu</a:t>
            </a:r>
            <a:r>
              <a:rPr lang="en-US" dirty="0"/>
              <a:t> internal. </a:t>
            </a:r>
          </a:p>
        </p:txBody>
      </p:sp>
    </p:spTree>
    <p:extLst>
      <p:ext uri="{BB962C8B-B14F-4D97-AF65-F5344CB8AC3E}">
        <p14:creationId xmlns:p14="http://schemas.microsoft.com/office/powerpoint/2010/main" val="4939283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8170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735DC46-5663-471D-AADB-81E00E65B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19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595E59CC-7059-4455-9789-EDFBBE8F5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983" r="60644" b="14447"/>
          <a:stretch/>
        </p:blipFill>
        <p:spPr>
          <a:xfrm>
            <a:off x="2777490" y="2"/>
            <a:ext cx="6185757" cy="6857999"/>
          </a:xfrm>
          <a:custGeom>
            <a:avLst/>
            <a:gdLst>
              <a:gd name="connsiteX0" fmla="*/ 0 w 9414510"/>
              <a:gd name="connsiteY0" fmla="*/ 0 h 6857999"/>
              <a:gd name="connsiteX1" fmla="*/ 9414510 w 9414510"/>
              <a:gd name="connsiteY1" fmla="*/ 0 h 6857999"/>
              <a:gd name="connsiteX2" fmla="*/ 9414510 w 9414510"/>
              <a:gd name="connsiteY2" fmla="*/ 6857999 h 6857999"/>
              <a:gd name="connsiteX3" fmla="*/ 0 w 9414510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14510" h="6857999">
                <a:moveTo>
                  <a:pt x="0" y="0"/>
                </a:moveTo>
                <a:lnTo>
                  <a:pt x="9414510" y="0"/>
                </a:lnTo>
                <a:lnTo>
                  <a:pt x="9414510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3F3F3F"/>
                </a:solidFill>
              </a:rPr>
              <a:t>Contoh 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5550" y="1032987"/>
            <a:ext cx="5246370" cy="479202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>
                <a:solidFill>
                  <a:srgbClr val="FFFFFF"/>
                </a:solidFill>
              </a:rPr>
              <a:t>Industri perbankan saat ini sedang jadi sorotan.  Orang banyak meninggalkan perbankan konvensional. Sehingga isu sekecil apapun yang terjadi di dalam internal suatu bank, bisa memancing reaksi publik. </a:t>
            </a:r>
          </a:p>
        </p:txBody>
      </p:sp>
    </p:spTree>
    <p:extLst>
      <p:ext uri="{BB962C8B-B14F-4D97-AF65-F5344CB8AC3E}">
        <p14:creationId xmlns:p14="http://schemas.microsoft.com/office/powerpoint/2010/main" val="11952208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3C11A00-A2A3-417C-B33D-DC753ED7C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4" t="3964" r="3964" b="3964"/>
          <a:stretch>
            <a:fillRect/>
          </a:stretch>
        </p:blipFill>
        <p:spPr>
          <a:xfrm>
            <a:off x="0" y="1"/>
            <a:ext cx="12192000" cy="6857998"/>
          </a:xfrm>
          <a:custGeom>
            <a:avLst/>
            <a:gdLst>
              <a:gd name="connsiteX0" fmla="*/ 0 w 12192000"/>
              <a:gd name="connsiteY0" fmla="*/ 0 h 6857998"/>
              <a:gd name="connsiteX1" fmla="*/ 12192000 w 12192000"/>
              <a:gd name="connsiteY1" fmla="*/ 0 h 6857998"/>
              <a:gd name="connsiteX2" fmla="*/ 12192000 w 12192000"/>
              <a:gd name="connsiteY2" fmla="*/ 6857998 h 6857998"/>
              <a:gd name="connsiteX3" fmla="*/ 0 w 12192000"/>
              <a:gd name="connsiteY3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7998">
                <a:moveTo>
                  <a:pt x="0" y="0"/>
                </a:moveTo>
                <a:lnTo>
                  <a:pt x="12192000" y="0"/>
                </a:lnTo>
                <a:lnTo>
                  <a:pt x="12192000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4592AC-BDD2-3543-B399-66E9351AD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8437" y="991262"/>
            <a:ext cx="6955124" cy="1066802"/>
          </a:xfrm>
        </p:spPr>
        <p:txBody>
          <a:bodyPr>
            <a:normAutofit/>
          </a:bodyPr>
          <a:lstStyle/>
          <a:p>
            <a:pPr algn="ctr"/>
            <a:r>
              <a:rPr lang="en-US" sz="3400">
                <a:solidFill>
                  <a:srgbClr val="FFFFFF"/>
                </a:solidFill>
              </a:rPr>
              <a:t>Thank you!</a:t>
            </a:r>
            <a:br>
              <a:rPr lang="en-US" sz="3400">
                <a:solidFill>
                  <a:srgbClr val="FFFFFF"/>
                </a:solidFill>
              </a:rPr>
            </a:br>
            <a:endParaRPr lang="en-US" sz="34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192F5-6A02-9D47-8CF9-A9478DFE9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8437" y="2371725"/>
            <a:ext cx="6955124" cy="303847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400">
                <a:solidFill>
                  <a:srgbClr val="FFFFFF"/>
                </a:solidFill>
              </a:rPr>
              <a:t>Emma Aliudin</a:t>
            </a:r>
          </a:p>
          <a:p>
            <a:pPr marL="0" indent="0">
              <a:buNone/>
            </a:pPr>
            <a:r>
              <a:rPr lang="en-US" sz="2400">
                <a:solidFill>
                  <a:srgbClr val="FFFFFF"/>
                </a:solidFill>
              </a:rPr>
              <a:t>Emma.aliudin@upj.ac.id</a:t>
            </a:r>
          </a:p>
          <a:p>
            <a:pPr marL="0" indent="0">
              <a:buNone/>
            </a:pPr>
            <a:r>
              <a:rPr lang="en-US" sz="2400">
                <a:solidFill>
                  <a:srgbClr val="FFFFFF"/>
                </a:solidFill>
              </a:rPr>
              <a:t>Universitas Pembangunan Jaya</a:t>
            </a:r>
          </a:p>
        </p:txBody>
      </p:sp>
    </p:spTree>
    <p:extLst>
      <p:ext uri="{BB962C8B-B14F-4D97-AF65-F5344CB8AC3E}">
        <p14:creationId xmlns:p14="http://schemas.microsoft.com/office/powerpoint/2010/main" val="11733423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D77B7C5-E38C-9241-B443-100648707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sz="3100" dirty="0">
                <a:solidFill>
                  <a:srgbClr val="FFFFFF"/>
                </a:solidFill>
              </a:rPr>
              <a:t> </a:t>
            </a:r>
            <a:br>
              <a:rPr lang="en-US" sz="3100" dirty="0">
                <a:solidFill>
                  <a:srgbClr val="FFFFFF"/>
                </a:solidFill>
              </a:rPr>
            </a:br>
            <a:r>
              <a:rPr lang="en-US" sz="3100" dirty="0">
                <a:solidFill>
                  <a:srgbClr val="FFFFFF"/>
                </a:solidFill>
              </a:rPr>
              <a:t>ISU EKSTERNAL MEMILIKI </a:t>
            </a:r>
            <a:br>
              <a:rPr lang="en-US" sz="3100" dirty="0">
                <a:solidFill>
                  <a:srgbClr val="FFFFFF"/>
                </a:solidFill>
              </a:rPr>
            </a:br>
            <a:r>
              <a:rPr lang="en-US" sz="3100" dirty="0">
                <a:solidFill>
                  <a:srgbClr val="FFFFFF"/>
                </a:solidFill>
              </a:rPr>
              <a:t>KARAKTERISTIK SEBAGAI BERIKUT:</a:t>
            </a:r>
            <a:br>
              <a:rPr lang="en-US" sz="3100" dirty="0">
                <a:solidFill>
                  <a:srgbClr val="FFFFFF"/>
                </a:solidFill>
              </a:rPr>
            </a:br>
            <a:endParaRPr lang="en-US" sz="3100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C27570B-FC90-4481-8B3C-E42F1C28DEB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9863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6C162C-45EE-E34E-AB9E-8E5B64FC0FDF}"/>
              </a:ext>
            </a:extLst>
          </p:cNvPr>
          <p:cNvSpPr/>
          <p:nvPr/>
        </p:nvSpPr>
        <p:spPr>
          <a:xfrm>
            <a:off x="4775200" y="4953000"/>
            <a:ext cx="6769100" cy="1231900"/>
          </a:xfrm>
          <a:prstGeom prst="rect">
            <a:avLst/>
          </a:prstGeo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dirty="0">
                <a:solidFill>
                  <a:schemeClr val="tx2"/>
                </a:solidFill>
              </a:rPr>
              <a:t>(ANDREW GRIFFIN, CRISIS, ISSUES AND REPUTATION MANAGEMENT)</a:t>
            </a:r>
            <a:endParaRPr lang="en-US" sz="2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D355A9-DC87-7A40-A470-5ACEAD0C1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2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ISU ATAU INSIDEN INTERNAL UMUMNYA TERJADI KARENA KEGAGALAN PERUSAHAAN YANG TERKAIT DENGAN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ED65D-F191-6648-8EA7-5DF16CE56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5200" y="635000"/>
            <a:ext cx="6769100" cy="4241800"/>
          </a:xfrm>
        </p:spPr>
        <p:txBody>
          <a:bodyPr wrap="square" anchor="t"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tx2"/>
                </a:solidFill>
              </a:rPr>
              <a:t>PERILAKU ORGANISASI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tx2"/>
                </a:solidFill>
              </a:rPr>
              <a:t>PERFORMA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tx2"/>
                </a:solidFill>
              </a:rPr>
              <a:t>TATA KELOLA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tx2"/>
                </a:solidFill>
              </a:rPr>
              <a:t>STRATEGI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tx2"/>
                </a:solidFill>
              </a:rPr>
              <a:t>NILAI-NILAI PERUSAHAAN. </a:t>
            </a:r>
          </a:p>
        </p:txBody>
      </p:sp>
    </p:spTree>
    <p:extLst>
      <p:ext uri="{BB962C8B-B14F-4D97-AF65-F5344CB8AC3E}">
        <p14:creationId xmlns:p14="http://schemas.microsoft.com/office/powerpoint/2010/main" val="3117729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9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1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0662" y="4267832"/>
            <a:ext cx="4805996" cy="1297115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RISIKO-RISIKO ITU SALING BERHUBUNGAN </a:t>
            </a:r>
            <a:br>
              <a:rPr lang="en-US" sz="28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</a:br>
            <a:r>
              <a:rPr lang="en-US" sz="28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(INTERRELATED RISKS)</a:t>
            </a:r>
          </a:p>
        </p:txBody>
      </p:sp>
      <p:sp>
        <p:nvSpPr>
          <p:cNvPr id="14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Radioactive">
            <a:extLst>
              <a:ext uri="{FF2B5EF4-FFF2-40B4-BE49-F238E27FC236}">
                <a16:creationId xmlns:a16="http://schemas.microsoft.com/office/drawing/2014/main" id="{637EBAA0-677E-462C-B054-F7B0C2FDD9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68200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Impact"/>
                <a:cs typeface="Impact"/>
              </a:rPr>
              <a:t>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42065" y="2395809"/>
            <a:ext cx="2145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Leads to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B10A86-F944-4C42-B78D-3BFC39F643F8}"/>
              </a:ext>
            </a:extLst>
          </p:cNvPr>
          <p:cNvSpPr txBox="1"/>
          <p:nvPr/>
        </p:nvSpPr>
        <p:spPr>
          <a:xfrm>
            <a:off x="4355438" y="1073752"/>
            <a:ext cx="3718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Isu</a:t>
            </a:r>
            <a:r>
              <a:rPr lang="en-US" dirty="0"/>
              <a:t> internal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terselesaikan</a:t>
            </a:r>
            <a:r>
              <a:rPr lang="en-US" dirty="0"/>
              <a:t> </a:t>
            </a:r>
            <a:r>
              <a:rPr lang="en-US" dirty="0" err="1"/>
              <a:t>mengarah</a:t>
            </a:r>
            <a:r>
              <a:rPr lang="en-US" dirty="0"/>
              <a:t> pada </a:t>
            </a:r>
            <a:r>
              <a:rPr lang="en-US" dirty="0" err="1"/>
              <a:t>insiden</a:t>
            </a:r>
            <a:r>
              <a:rPr lang="en-US" dirty="0"/>
              <a:t> internal </a:t>
            </a:r>
          </a:p>
        </p:txBody>
      </p:sp>
    </p:spTree>
    <p:extLst>
      <p:ext uri="{BB962C8B-B14F-4D97-AF65-F5344CB8AC3E}">
        <p14:creationId xmlns:p14="http://schemas.microsoft.com/office/powerpoint/2010/main" val="496719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Contoh 1: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>
                <a:solidFill>
                  <a:srgbClr val="000000"/>
                </a:solidFill>
              </a:rPr>
              <a:t>Perusahaan penerbangan  ‘Terbang BebasAirways memiliki beberapa pesawat yang sudah berumur. Tapi karena pertimbangan  efisiensi, perusahaan tidak menggantinya dengan pesawat2 baru. Lalu terjadi kecelakaan karena kerusakan mesin.</a:t>
            </a:r>
          </a:p>
          <a:p>
            <a:pPr marL="0" indent="0">
              <a:buNone/>
            </a:pPr>
            <a:r>
              <a:rPr lang="en-US" sz="2400">
                <a:solidFill>
                  <a:srgbClr val="000000"/>
                </a:solidFill>
              </a:rPr>
              <a:t>Perusahaan menyadari ada potensi risiko tapi mengabaikannya.  </a:t>
            </a:r>
          </a:p>
        </p:txBody>
      </p:sp>
    </p:spTree>
    <p:extLst>
      <p:ext uri="{BB962C8B-B14F-4D97-AF65-F5344CB8AC3E}">
        <p14:creationId xmlns:p14="http://schemas.microsoft.com/office/powerpoint/2010/main" val="2466080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Impact"/>
                <a:cs typeface="Impact"/>
              </a:rPr>
              <a:t>2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42065" y="2395809"/>
            <a:ext cx="2145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Creates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FCAD1FE-7F46-5A40-889C-AB2EE7DD81E8}"/>
              </a:ext>
            </a:extLst>
          </p:cNvPr>
          <p:cNvGrpSpPr/>
          <p:nvPr/>
        </p:nvGrpSpPr>
        <p:grpSpPr>
          <a:xfrm>
            <a:off x="3936000" y="1418271"/>
            <a:ext cx="4654984" cy="2370729"/>
            <a:chOff x="1005743" y="1372014"/>
            <a:chExt cx="4654984" cy="237072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CBDABDC-2AF1-4542-9E41-05611EC2699F}"/>
                </a:ext>
              </a:extLst>
            </p:cNvPr>
            <p:cNvSpPr/>
            <p:nvPr/>
          </p:nvSpPr>
          <p:spPr>
            <a:xfrm>
              <a:off x="1005743" y="3022743"/>
              <a:ext cx="4320000" cy="7200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1F5F680-B32F-1144-82F7-A8216E08E741}"/>
                </a:ext>
              </a:extLst>
            </p:cNvPr>
            <p:cNvSpPr txBox="1"/>
            <p:nvPr/>
          </p:nvSpPr>
          <p:spPr>
            <a:xfrm>
              <a:off x="1340727" y="1372014"/>
              <a:ext cx="4320000" cy="720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kern="1200" dirty="0"/>
                <a:t>Ada </a:t>
              </a:r>
              <a:r>
                <a:rPr lang="en-US" sz="1200" kern="1200" dirty="0" err="1"/>
                <a:t>kejadian</a:t>
              </a:r>
              <a:r>
                <a:rPr lang="en-US" sz="1200" kern="1200" dirty="0"/>
                <a:t>, </a:t>
              </a:r>
              <a:r>
                <a:rPr lang="en-US" sz="1200" kern="1200" dirty="0" err="1"/>
                <a:t>atau</a:t>
              </a:r>
              <a:r>
                <a:rPr lang="en-US" sz="1200" kern="1200" dirty="0"/>
                <a:t> </a:t>
              </a:r>
              <a:r>
                <a:rPr lang="en-US" sz="1200" kern="1200" dirty="0" err="1"/>
                <a:t>serangkaian</a:t>
              </a:r>
              <a:r>
                <a:rPr lang="en-US" sz="1200" kern="1200" dirty="0"/>
                <a:t> </a:t>
              </a:r>
              <a:r>
                <a:rPr lang="en-US" sz="1200" kern="1200" dirty="0" err="1"/>
                <a:t>kejadian</a:t>
              </a:r>
              <a:r>
                <a:rPr lang="en-US" sz="1200" kern="1200" dirty="0"/>
                <a:t>, </a:t>
              </a:r>
              <a:r>
                <a:rPr lang="en-US" sz="1200" kern="1200" dirty="0" err="1"/>
                <a:t>meskipun</a:t>
              </a:r>
              <a:r>
                <a:rPr lang="en-US" sz="1200" kern="1200" dirty="0"/>
                <a:t> </a:t>
              </a:r>
              <a:r>
                <a:rPr lang="en-US" sz="1200" kern="1200" dirty="0" err="1"/>
                <a:t>kecil</a:t>
              </a:r>
              <a:r>
                <a:rPr lang="en-US" sz="1200" kern="1200" dirty="0"/>
                <a:t> </a:t>
              </a:r>
              <a:r>
                <a:rPr lang="en-US" sz="1200" kern="1200" dirty="0" err="1"/>
                <a:t>tapi</a:t>
              </a:r>
              <a:r>
                <a:rPr lang="en-US" sz="1200" kern="1200" dirty="0"/>
                <a:t> </a:t>
              </a:r>
              <a:r>
                <a:rPr lang="en-US" sz="1200" kern="1200" dirty="0" err="1"/>
                <a:t>berulang-ulang</a:t>
              </a:r>
              <a:r>
                <a:rPr lang="en-US" sz="1200" kern="1200" dirty="0"/>
                <a:t> </a:t>
              </a:r>
              <a:r>
                <a:rPr lang="en-US" sz="1200" kern="1200" dirty="0" err="1"/>
                <a:t>sehingga</a:t>
              </a:r>
              <a:r>
                <a:rPr lang="en-US" sz="1200" kern="1200" dirty="0"/>
                <a:t> </a:t>
              </a:r>
              <a:r>
                <a:rPr lang="en-US" sz="1200" kern="1200" dirty="0" err="1"/>
                <a:t>membentuk</a:t>
              </a:r>
              <a:r>
                <a:rPr lang="en-US" sz="1200" kern="1200" dirty="0"/>
                <a:t> </a:t>
              </a:r>
              <a:r>
                <a:rPr lang="en-US" sz="1200" kern="1200" dirty="0" err="1"/>
                <a:t>persepsi</a:t>
              </a:r>
              <a:r>
                <a:rPr lang="en-US" sz="1200" kern="1200" dirty="0"/>
                <a:t> </a:t>
              </a:r>
              <a:r>
                <a:rPr lang="en-US" sz="1200" kern="1200" dirty="0" err="1"/>
                <a:t>tertentu</a:t>
              </a:r>
              <a:r>
                <a:rPr lang="en-US" sz="1200" kern="1200" dirty="0"/>
                <a:t> </a:t>
              </a:r>
              <a:r>
                <a:rPr lang="en-US" sz="1200" kern="1200" dirty="0" err="1"/>
                <a:t>terhadap</a:t>
              </a:r>
              <a:r>
                <a:rPr lang="en-US" sz="1200" kern="1200" dirty="0"/>
                <a:t> </a:t>
              </a:r>
              <a:r>
                <a:rPr lang="en-US" sz="1200" kern="1200" dirty="0" err="1"/>
                <a:t>perusahaan</a:t>
              </a:r>
              <a:r>
                <a:rPr lang="en-US" sz="1200" kern="1200" dirty="0"/>
                <a:t>.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280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9CD2D09-B1BB-4DF5-9E1C-3D21B21ED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3355637-BA71-4F63-94C9-E77BF81BDF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0BBB231-9D64-D74F-A42A-F55AF40D1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8" y="798445"/>
            <a:ext cx="4803636" cy="131166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000000"/>
                </a:solidFill>
              </a:rPr>
              <a:t>Contoh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F3F07-01E1-FE48-B6AE-8D74CEA31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2272143"/>
            <a:ext cx="4706803" cy="378883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</a:rPr>
              <a:t>Perusahaan X </a:t>
            </a:r>
            <a:r>
              <a:rPr lang="en-US" sz="2000" dirty="0" err="1">
                <a:solidFill>
                  <a:srgbClr val="000000"/>
                </a:solidFill>
              </a:rPr>
              <a:t>gagal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menyelesaikan</a:t>
            </a:r>
            <a:r>
              <a:rPr lang="en-US" sz="2000" dirty="0">
                <a:solidFill>
                  <a:srgbClr val="000000"/>
                </a:solidFill>
              </a:rPr>
              <a:t> order </a:t>
            </a:r>
            <a:r>
              <a:rPr lang="en-US" sz="2000" dirty="0" err="1">
                <a:solidFill>
                  <a:srgbClr val="000000"/>
                </a:solidFill>
              </a:rPr>
              <a:t>sesuai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tenggat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waktu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err="1">
                <a:solidFill>
                  <a:srgbClr val="000000"/>
                </a:solidFill>
              </a:rPr>
              <a:t>karena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alasan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tertentu</a:t>
            </a:r>
            <a:r>
              <a:rPr lang="en-US" sz="2000" dirty="0">
                <a:solidFill>
                  <a:srgbClr val="000000"/>
                </a:solidFill>
              </a:rPr>
              <a:t>. Lalu </a:t>
            </a:r>
            <a:r>
              <a:rPr lang="en-US" sz="2000" dirty="0" err="1">
                <a:solidFill>
                  <a:srgbClr val="000000"/>
                </a:solidFill>
              </a:rPr>
              <a:t>kejadian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tersebut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terulang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sehingga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akhirnya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perusahaan</a:t>
            </a:r>
            <a:r>
              <a:rPr lang="en-US" sz="2000" dirty="0">
                <a:solidFill>
                  <a:srgbClr val="000000"/>
                </a:solidFill>
              </a:rPr>
              <a:t>  </a:t>
            </a:r>
            <a:r>
              <a:rPr lang="en-US" sz="2000" dirty="0" err="1">
                <a:solidFill>
                  <a:srgbClr val="000000"/>
                </a:solidFill>
              </a:rPr>
              <a:t>diingat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sebagai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perusahaan</a:t>
            </a:r>
            <a:r>
              <a:rPr lang="en-US" sz="2000" dirty="0">
                <a:solidFill>
                  <a:srgbClr val="000000"/>
                </a:solidFill>
              </a:rPr>
              <a:t> yang </a:t>
            </a:r>
            <a:r>
              <a:rPr lang="en-US" sz="2000" dirty="0" err="1">
                <a:solidFill>
                  <a:srgbClr val="000000"/>
                </a:solidFill>
              </a:rPr>
              <a:t>tidak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komit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dalam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hal</a:t>
            </a:r>
            <a:r>
              <a:rPr lang="en-US" sz="2000" dirty="0">
                <a:solidFill>
                  <a:srgbClr val="000000"/>
                </a:solidFill>
              </a:rPr>
              <a:t> deadline. </a:t>
            </a:r>
          </a:p>
          <a:p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3" name="Freeform 49">
            <a:extLst>
              <a:ext uri="{FF2B5EF4-FFF2-40B4-BE49-F238E27FC236}">
                <a16:creationId xmlns:a16="http://schemas.microsoft.com/office/drawing/2014/main" id="{967C29FE-FD32-4AFB-AD20-DBDF5864B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0A26D2-3AEA-4A17-BC90-02FE983C517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607" r="16387" b="1"/>
          <a:stretch/>
        </p:blipFill>
        <p:spPr>
          <a:xfrm>
            <a:off x="6893318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3120528" y="0"/>
                </a:moveTo>
                <a:cubicBezTo>
                  <a:pt x="3874524" y="0"/>
                  <a:pt x="4566062" y="267415"/>
                  <a:pt x="5105473" y="712577"/>
                </a:cubicBezTo>
                <a:lnTo>
                  <a:pt x="5298683" y="888178"/>
                </a:lnTo>
                <a:lnTo>
                  <a:pt x="5298683" y="5352876"/>
                </a:lnTo>
                <a:lnTo>
                  <a:pt x="5105473" y="5528477"/>
                </a:lnTo>
                <a:cubicBezTo>
                  <a:pt x="4874296" y="5719261"/>
                  <a:pt x="4615179" y="5877397"/>
                  <a:pt x="4335177" y="5995828"/>
                </a:cubicBezTo>
                <a:lnTo>
                  <a:pt x="4057556" y="6097438"/>
                </a:lnTo>
                <a:lnTo>
                  <a:pt x="2183499" y="6097438"/>
                </a:lnTo>
                <a:lnTo>
                  <a:pt x="1905878" y="5995828"/>
                </a:lnTo>
                <a:cubicBezTo>
                  <a:pt x="785873" y="5522106"/>
                  <a:pt x="0" y="4413092"/>
                  <a:pt x="0" y="3120527"/>
                </a:cubicBezTo>
                <a:cubicBezTo>
                  <a:pt x="0" y="1397108"/>
                  <a:pt x="1397108" y="0"/>
                  <a:pt x="312052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917599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605</Words>
  <Application>Microsoft Macintosh PowerPoint</Application>
  <PresentationFormat>Widescreen</PresentationFormat>
  <Paragraphs>94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Impact</vt:lpstr>
      <vt:lpstr>Wingdings</vt:lpstr>
      <vt:lpstr>Office Theme</vt:lpstr>
      <vt:lpstr>1_Office Theme</vt:lpstr>
      <vt:lpstr>MANAJEMEN KRISIS</vt:lpstr>
      <vt:lpstr>Categorization of  Reputation Risks &amp; Potential Crises</vt:lpstr>
      <vt:lpstr>  ISU EKSTERNAL MEMILIKI  KARAKTERISTIK SEBAGAI BERIKUT: </vt:lpstr>
      <vt:lpstr>ISU ATAU INSIDEN INTERNAL UMUMNYA TERJADI KARENA KEGAGALAN PERUSAHAAN YANG TERKAIT DENGAN</vt:lpstr>
      <vt:lpstr>RISIKO-RISIKO ITU SALING BERHUBUNGAN  (INTERRELATED RISKS)</vt:lpstr>
      <vt:lpstr>1</vt:lpstr>
      <vt:lpstr>Contoh 1:  </vt:lpstr>
      <vt:lpstr>2</vt:lpstr>
      <vt:lpstr>Contoh 2</vt:lpstr>
      <vt:lpstr>3</vt:lpstr>
      <vt:lpstr>Contoh 3</vt:lpstr>
      <vt:lpstr>4</vt:lpstr>
      <vt:lpstr>CONTOH 4</vt:lpstr>
      <vt:lpstr>5</vt:lpstr>
      <vt:lpstr>CONTOH 5</vt:lpstr>
      <vt:lpstr>6</vt:lpstr>
      <vt:lpstr>CONTOH 6</vt:lpstr>
      <vt:lpstr>7</vt:lpstr>
      <vt:lpstr>CONTOH 7</vt:lpstr>
      <vt:lpstr>8</vt:lpstr>
      <vt:lpstr>Contoh 8</vt:lpstr>
      <vt:lpstr>Thank you!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KRISIS</dc:title>
  <dc:creator>Emma  Aliudin</dc:creator>
  <cp:lastModifiedBy>Emma  Aliudin</cp:lastModifiedBy>
  <cp:revision>2</cp:revision>
  <dcterms:created xsi:type="dcterms:W3CDTF">2020-10-05T22:57:57Z</dcterms:created>
  <dcterms:modified xsi:type="dcterms:W3CDTF">2020-10-05T23:04:00Z</dcterms:modified>
</cp:coreProperties>
</file>