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  <p:sldId id="285" r:id="rId3"/>
    <p:sldId id="280" r:id="rId4"/>
    <p:sldId id="281" r:id="rId5"/>
    <p:sldId id="259" r:id="rId6"/>
    <p:sldId id="282" r:id="rId7"/>
    <p:sldId id="28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/>
    <p:restoredTop sz="94727"/>
  </p:normalViewPr>
  <p:slideViewPr>
    <p:cSldViewPr snapToGrid="0" snapToObjects="1">
      <p:cViewPr varScale="1">
        <p:scale>
          <a:sx n="87" d="100"/>
          <a:sy n="87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689719-08EE-9F4B-8076-0271C1A2347F}" type="doc">
      <dgm:prSet loTypeId="urn:microsoft.com/office/officeart/2005/8/layout/hierarchy3" loCatId="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A81F85A-3076-6A4C-A4B2-BBABAF8CA70A}">
      <dgm:prSet phldrT="[Text]"/>
      <dgm:spPr/>
      <dgm:t>
        <a:bodyPr/>
        <a:lstStyle/>
        <a:p>
          <a:r>
            <a:rPr lang="en-US" dirty="0"/>
            <a:t>Incident</a:t>
          </a:r>
        </a:p>
      </dgm:t>
    </dgm:pt>
    <dgm:pt modelId="{9D40F27E-1D58-6548-B596-E0381C66D66D}" type="parTrans" cxnId="{7C630306-CEBA-CD4E-BD7E-A269E2293BD9}">
      <dgm:prSet/>
      <dgm:spPr/>
      <dgm:t>
        <a:bodyPr/>
        <a:lstStyle/>
        <a:p>
          <a:endParaRPr lang="en-US"/>
        </a:p>
      </dgm:t>
    </dgm:pt>
    <dgm:pt modelId="{4BD1DED4-9BDC-BF41-B0FC-4FFDF9C4DA35}" type="sibTrans" cxnId="{7C630306-CEBA-CD4E-BD7E-A269E2293BD9}">
      <dgm:prSet/>
      <dgm:spPr/>
      <dgm:t>
        <a:bodyPr/>
        <a:lstStyle/>
        <a:p>
          <a:endParaRPr lang="en-US"/>
        </a:p>
      </dgm:t>
    </dgm:pt>
    <dgm:pt modelId="{2D07FB17-A731-EC42-9037-2DA9346AAD3A}">
      <dgm:prSet phldrT="[Text]"/>
      <dgm:spPr/>
      <dgm:t>
        <a:bodyPr/>
        <a:lstStyle/>
        <a:p>
          <a:r>
            <a:rPr lang="en-US" b="1"/>
            <a:t>External: </a:t>
          </a:r>
        </a:p>
        <a:p>
          <a:r>
            <a:rPr lang="en-US"/>
            <a:t>Cyber attacks, Health scares, Terrorism, Piracy, National disasters, political revolution</a:t>
          </a:r>
        </a:p>
      </dgm:t>
    </dgm:pt>
    <dgm:pt modelId="{5DC494D9-E2B9-B744-BCA6-58D1575C8A54}" type="parTrans" cxnId="{E2186884-0B89-3F46-9F3C-BF5AE2DCA00D}">
      <dgm:prSet/>
      <dgm:spPr/>
      <dgm:t>
        <a:bodyPr/>
        <a:lstStyle/>
        <a:p>
          <a:endParaRPr lang="en-US"/>
        </a:p>
      </dgm:t>
    </dgm:pt>
    <dgm:pt modelId="{93C93F3F-45E2-AF43-8752-DE6272FFE04C}" type="sibTrans" cxnId="{E2186884-0B89-3F46-9F3C-BF5AE2DCA00D}">
      <dgm:prSet/>
      <dgm:spPr/>
      <dgm:t>
        <a:bodyPr/>
        <a:lstStyle/>
        <a:p>
          <a:endParaRPr lang="en-US"/>
        </a:p>
      </dgm:t>
    </dgm:pt>
    <dgm:pt modelId="{337E145E-FBF6-EF44-B2BD-D785A83C747D}">
      <dgm:prSet phldrT="[Text]"/>
      <dgm:spPr/>
      <dgm:t>
        <a:bodyPr/>
        <a:lstStyle/>
        <a:p>
          <a:r>
            <a:rPr lang="en-US" b="1"/>
            <a:t>Internal: </a:t>
          </a:r>
        </a:p>
        <a:p>
          <a:r>
            <a:rPr lang="en-US"/>
            <a:t>industrial accidents, transport accidents, system failures</a:t>
          </a:r>
        </a:p>
      </dgm:t>
    </dgm:pt>
    <dgm:pt modelId="{8586F43F-D674-7741-83E3-A7A1F1748395}" type="parTrans" cxnId="{76134DE7-95BA-D044-B374-8141F8A1FEB5}">
      <dgm:prSet/>
      <dgm:spPr/>
      <dgm:t>
        <a:bodyPr/>
        <a:lstStyle/>
        <a:p>
          <a:endParaRPr lang="en-US"/>
        </a:p>
      </dgm:t>
    </dgm:pt>
    <dgm:pt modelId="{94571E8A-7847-B447-A072-1247B8005129}" type="sibTrans" cxnId="{76134DE7-95BA-D044-B374-8141F8A1FEB5}">
      <dgm:prSet/>
      <dgm:spPr/>
      <dgm:t>
        <a:bodyPr/>
        <a:lstStyle/>
        <a:p>
          <a:endParaRPr lang="en-US"/>
        </a:p>
      </dgm:t>
    </dgm:pt>
    <dgm:pt modelId="{949EEA43-D360-A348-A725-6A7FC6671DF1}">
      <dgm:prSet phldrT="[Text]"/>
      <dgm:spPr/>
      <dgm:t>
        <a:bodyPr/>
        <a:lstStyle/>
        <a:p>
          <a:r>
            <a:rPr lang="en-US" dirty="0"/>
            <a:t>Issue</a:t>
          </a:r>
        </a:p>
      </dgm:t>
    </dgm:pt>
    <dgm:pt modelId="{2AF97FE0-2D20-9D48-AC47-CDB6880AA389}" type="parTrans" cxnId="{8607B822-8CBA-9447-9F1C-E6809D080FFE}">
      <dgm:prSet/>
      <dgm:spPr/>
      <dgm:t>
        <a:bodyPr/>
        <a:lstStyle/>
        <a:p>
          <a:endParaRPr lang="en-US"/>
        </a:p>
      </dgm:t>
    </dgm:pt>
    <dgm:pt modelId="{95036C69-7F2A-CB4B-9F5A-CC8FCEDD40D2}" type="sibTrans" cxnId="{8607B822-8CBA-9447-9F1C-E6809D080FFE}">
      <dgm:prSet/>
      <dgm:spPr/>
      <dgm:t>
        <a:bodyPr/>
        <a:lstStyle/>
        <a:p>
          <a:endParaRPr lang="en-US"/>
        </a:p>
      </dgm:t>
    </dgm:pt>
    <dgm:pt modelId="{09DABCF5-D30C-DB43-A5C7-DED3F0F38FEC}">
      <dgm:prSet phldrT="[Text]"/>
      <dgm:spPr/>
      <dgm:t>
        <a:bodyPr/>
        <a:lstStyle/>
        <a:p>
          <a:r>
            <a:rPr lang="en-US" b="1"/>
            <a:t>External: </a:t>
          </a:r>
        </a:p>
        <a:p>
          <a:r>
            <a:rPr lang="en-US"/>
            <a:t>Policy issues, Investigations, Religious/cultural/political controversies, Societal outrage</a:t>
          </a:r>
        </a:p>
      </dgm:t>
    </dgm:pt>
    <dgm:pt modelId="{E84B88B8-96C8-EE4C-9460-16A95445882A}" type="parTrans" cxnId="{082C4624-7427-AE48-8DB3-900CAB89DACD}">
      <dgm:prSet/>
      <dgm:spPr/>
      <dgm:t>
        <a:bodyPr/>
        <a:lstStyle/>
        <a:p>
          <a:endParaRPr lang="en-US"/>
        </a:p>
      </dgm:t>
    </dgm:pt>
    <dgm:pt modelId="{99C85C66-A841-024F-AFD2-6D54CB238DC6}" type="sibTrans" cxnId="{082C4624-7427-AE48-8DB3-900CAB89DACD}">
      <dgm:prSet/>
      <dgm:spPr/>
      <dgm:t>
        <a:bodyPr/>
        <a:lstStyle/>
        <a:p>
          <a:endParaRPr lang="en-US"/>
        </a:p>
      </dgm:t>
    </dgm:pt>
    <dgm:pt modelId="{445B1844-2367-204F-AA12-1E3BA34ADCC5}">
      <dgm:prSet phldrT="[Text]"/>
      <dgm:spPr/>
      <dgm:t>
        <a:bodyPr/>
        <a:lstStyle/>
        <a:p>
          <a:r>
            <a:rPr lang="en-US" b="1"/>
            <a:t>Internal: </a:t>
          </a:r>
        </a:p>
        <a:p>
          <a:r>
            <a:rPr lang="en-US"/>
            <a:t>Fraud/malpractice, Corporate governance failure, Poor Practice/behavior, Corporate/Strategic failure: </a:t>
          </a:r>
        </a:p>
      </dgm:t>
    </dgm:pt>
    <dgm:pt modelId="{64073257-AC87-594D-9B6D-1FA688CB335E}" type="parTrans" cxnId="{B78C3AD2-3ED5-2448-8531-B707F7D33E8E}">
      <dgm:prSet/>
      <dgm:spPr/>
      <dgm:t>
        <a:bodyPr/>
        <a:lstStyle/>
        <a:p>
          <a:endParaRPr lang="en-US"/>
        </a:p>
      </dgm:t>
    </dgm:pt>
    <dgm:pt modelId="{2D759894-3B1C-254F-844D-C55CB8A403D2}" type="sibTrans" cxnId="{B78C3AD2-3ED5-2448-8531-B707F7D33E8E}">
      <dgm:prSet/>
      <dgm:spPr/>
      <dgm:t>
        <a:bodyPr/>
        <a:lstStyle/>
        <a:p>
          <a:endParaRPr lang="en-US"/>
        </a:p>
      </dgm:t>
    </dgm:pt>
    <dgm:pt modelId="{FFDA4A2C-66E8-B244-B85B-20C9519DD80E}" type="pres">
      <dgm:prSet presAssocID="{34689719-08EE-9F4B-8076-0271C1A2347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00B1596-DC69-D542-A41A-16340AF9DD4C}" type="pres">
      <dgm:prSet presAssocID="{FA81F85A-3076-6A4C-A4B2-BBABAF8CA70A}" presName="root" presStyleCnt="0"/>
      <dgm:spPr/>
    </dgm:pt>
    <dgm:pt modelId="{636F1CB6-198B-D442-893B-D4158C311B0C}" type="pres">
      <dgm:prSet presAssocID="{FA81F85A-3076-6A4C-A4B2-BBABAF8CA70A}" presName="rootComposite" presStyleCnt="0"/>
      <dgm:spPr/>
    </dgm:pt>
    <dgm:pt modelId="{E0B66900-B662-6447-A3F1-E189897F7CC6}" type="pres">
      <dgm:prSet presAssocID="{FA81F85A-3076-6A4C-A4B2-BBABAF8CA70A}" presName="rootText" presStyleLbl="node1" presStyleIdx="0" presStyleCnt="2"/>
      <dgm:spPr/>
    </dgm:pt>
    <dgm:pt modelId="{8CF16C7A-3370-A845-A2E8-5DD4A9946526}" type="pres">
      <dgm:prSet presAssocID="{FA81F85A-3076-6A4C-A4B2-BBABAF8CA70A}" presName="rootConnector" presStyleLbl="node1" presStyleIdx="0" presStyleCnt="2"/>
      <dgm:spPr/>
    </dgm:pt>
    <dgm:pt modelId="{B7CC511D-E145-8B4F-A950-8D92261ED5AE}" type="pres">
      <dgm:prSet presAssocID="{FA81F85A-3076-6A4C-A4B2-BBABAF8CA70A}" presName="childShape" presStyleCnt="0"/>
      <dgm:spPr/>
    </dgm:pt>
    <dgm:pt modelId="{DE153CDC-A75A-214C-9376-1E5A1EF4D47B}" type="pres">
      <dgm:prSet presAssocID="{5DC494D9-E2B9-B744-BCA6-58D1575C8A54}" presName="Name13" presStyleLbl="parChTrans1D2" presStyleIdx="0" presStyleCnt="4"/>
      <dgm:spPr/>
    </dgm:pt>
    <dgm:pt modelId="{DD5D78E4-C53A-4943-9D93-2D72827AE81D}" type="pres">
      <dgm:prSet presAssocID="{2D07FB17-A731-EC42-9037-2DA9346AAD3A}" presName="childText" presStyleLbl="bgAcc1" presStyleIdx="0" presStyleCnt="4">
        <dgm:presLayoutVars>
          <dgm:bulletEnabled val="1"/>
        </dgm:presLayoutVars>
      </dgm:prSet>
      <dgm:spPr/>
    </dgm:pt>
    <dgm:pt modelId="{7EC43C66-F1B6-5E4A-AEF8-E151EF3F9D96}" type="pres">
      <dgm:prSet presAssocID="{8586F43F-D674-7741-83E3-A7A1F1748395}" presName="Name13" presStyleLbl="parChTrans1D2" presStyleIdx="1" presStyleCnt="4"/>
      <dgm:spPr/>
    </dgm:pt>
    <dgm:pt modelId="{CCCDED00-E5EB-8343-BD5D-825A972AC7CB}" type="pres">
      <dgm:prSet presAssocID="{337E145E-FBF6-EF44-B2BD-D785A83C747D}" presName="childText" presStyleLbl="bgAcc1" presStyleIdx="1" presStyleCnt="4">
        <dgm:presLayoutVars>
          <dgm:bulletEnabled val="1"/>
        </dgm:presLayoutVars>
      </dgm:prSet>
      <dgm:spPr/>
    </dgm:pt>
    <dgm:pt modelId="{C8F0C069-D3D8-D240-BDD5-578E0EEA2F5F}" type="pres">
      <dgm:prSet presAssocID="{949EEA43-D360-A348-A725-6A7FC6671DF1}" presName="root" presStyleCnt="0"/>
      <dgm:spPr/>
    </dgm:pt>
    <dgm:pt modelId="{218A5040-91D7-BC4B-91EA-BE27EB93B8A9}" type="pres">
      <dgm:prSet presAssocID="{949EEA43-D360-A348-A725-6A7FC6671DF1}" presName="rootComposite" presStyleCnt="0"/>
      <dgm:spPr/>
    </dgm:pt>
    <dgm:pt modelId="{5173C0F8-DA56-A44F-B6E6-9EB9DBB9FACD}" type="pres">
      <dgm:prSet presAssocID="{949EEA43-D360-A348-A725-6A7FC6671DF1}" presName="rootText" presStyleLbl="node1" presStyleIdx="1" presStyleCnt="2"/>
      <dgm:spPr/>
    </dgm:pt>
    <dgm:pt modelId="{972D773A-E303-514C-A78D-EE6B82EA138F}" type="pres">
      <dgm:prSet presAssocID="{949EEA43-D360-A348-A725-6A7FC6671DF1}" presName="rootConnector" presStyleLbl="node1" presStyleIdx="1" presStyleCnt="2"/>
      <dgm:spPr/>
    </dgm:pt>
    <dgm:pt modelId="{320BA49B-D7D0-6A47-A718-E42A8747B320}" type="pres">
      <dgm:prSet presAssocID="{949EEA43-D360-A348-A725-6A7FC6671DF1}" presName="childShape" presStyleCnt="0"/>
      <dgm:spPr/>
    </dgm:pt>
    <dgm:pt modelId="{F38FED7D-006E-7645-B6FE-DE8E83A81FA6}" type="pres">
      <dgm:prSet presAssocID="{E84B88B8-96C8-EE4C-9460-16A95445882A}" presName="Name13" presStyleLbl="parChTrans1D2" presStyleIdx="2" presStyleCnt="4"/>
      <dgm:spPr/>
    </dgm:pt>
    <dgm:pt modelId="{3E3B6F32-A7A8-514C-A556-1B4D4ABA4E6F}" type="pres">
      <dgm:prSet presAssocID="{09DABCF5-D30C-DB43-A5C7-DED3F0F38FEC}" presName="childText" presStyleLbl="bgAcc1" presStyleIdx="2" presStyleCnt="4">
        <dgm:presLayoutVars>
          <dgm:bulletEnabled val="1"/>
        </dgm:presLayoutVars>
      </dgm:prSet>
      <dgm:spPr/>
    </dgm:pt>
    <dgm:pt modelId="{86CDEA97-9319-074B-AAAA-100146192F44}" type="pres">
      <dgm:prSet presAssocID="{64073257-AC87-594D-9B6D-1FA688CB335E}" presName="Name13" presStyleLbl="parChTrans1D2" presStyleIdx="3" presStyleCnt="4"/>
      <dgm:spPr/>
    </dgm:pt>
    <dgm:pt modelId="{7C3D37E8-95B6-B048-B87A-3C4C0E7E8C13}" type="pres">
      <dgm:prSet presAssocID="{445B1844-2367-204F-AA12-1E3BA34ADCC5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7C630306-CEBA-CD4E-BD7E-A269E2293BD9}" srcId="{34689719-08EE-9F4B-8076-0271C1A2347F}" destId="{FA81F85A-3076-6A4C-A4B2-BBABAF8CA70A}" srcOrd="0" destOrd="0" parTransId="{9D40F27E-1D58-6548-B596-E0381C66D66D}" sibTransId="{4BD1DED4-9BDC-BF41-B0FC-4FFDF9C4DA35}"/>
    <dgm:cxn modelId="{F08AF90E-E929-3F41-B6C7-2101C110C530}" type="presOf" srcId="{E84B88B8-96C8-EE4C-9460-16A95445882A}" destId="{F38FED7D-006E-7645-B6FE-DE8E83A81FA6}" srcOrd="0" destOrd="0" presId="urn:microsoft.com/office/officeart/2005/8/layout/hierarchy3"/>
    <dgm:cxn modelId="{C7CC1218-A462-9647-B974-98DB5CEC9E12}" type="presOf" srcId="{8586F43F-D674-7741-83E3-A7A1F1748395}" destId="{7EC43C66-F1B6-5E4A-AEF8-E151EF3F9D96}" srcOrd="0" destOrd="0" presId="urn:microsoft.com/office/officeart/2005/8/layout/hierarchy3"/>
    <dgm:cxn modelId="{8607B822-8CBA-9447-9F1C-E6809D080FFE}" srcId="{34689719-08EE-9F4B-8076-0271C1A2347F}" destId="{949EEA43-D360-A348-A725-6A7FC6671DF1}" srcOrd="1" destOrd="0" parTransId="{2AF97FE0-2D20-9D48-AC47-CDB6880AA389}" sibTransId="{95036C69-7F2A-CB4B-9F5A-CC8FCEDD40D2}"/>
    <dgm:cxn modelId="{082C4624-7427-AE48-8DB3-900CAB89DACD}" srcId="{949EEA43-D360-A348-A725-6A7FC6671DF1}" destId="{09DABCF5-D30C-DB43-A5C7-DED3F0F38FEC}" srcOrd="0" destOrd="0" parTransId="{E84B88B8-96C8-EE4C-9460-16A95445882A}" sibTransId="{99C85C66-A841-024F-AFD2-6D54CB238DC6}"/>
    <dgm:cxn modelId="{2C824E3B-71C4-0741-BDF6-6740D43D8058}" type="presOf" srcId="{445B1844-2367-204F-AA12-1E3BA34ADCC5}" destId="{7C3D37E8-95B6-B048-B87A-3C4C0E7E8C13}" srcOrd="0" destOrd="0" presId="urn:microsoft.com/office/officeart/2005/8/layout/hierarchy3"/>
    <dgm:cxn modelId="{B040F357-E5DD-BD46-AA13-55E2363259B0}" type="presOf" srcId="{337E145E-FBF6-EF44-B2BD-D785A83C747D}" destId="{CCCDED00-E5EB-8343-BD5D-825A972AC7CB}" srcOrd="0" destOrd="0" presId="urn:microsoft.com/office/officeart/2005/8/layout/hierarchy3"/>
    <dgm:cxn modelId="{6CE7855D-294F-7E47-BA9C-7D8F05D277A9}" type="presOf" srcId="{FA81F85A-3076-6A4C-A4B2-BBABAF8CA70A}" destId="{E0B66900-B662-6447-A3F1-E189897F7CC6}" srcOrd="0" destOrd="0" presId="urn:microsoft.com/office/officeart/2005/8/layout/hierarchy3"/>
    <dgm:cxn modelId="{912B6A64-EED0-0746-A428-6ED326349E2E}" type="presOf" srcId="{949EEA43-D360-A348-A725-6A7FC6671DF1}" destId="{972D773A-E303-514C-A78D-EE6B82EA138F}" srcOrd="1" destOrd="0" presId="urn:microsoft.com/office/officeart/2005/8/layout/hierarchy3"/>
    <dgm:cxn modelId="{672FF869-37D0-AE41-BDA3-C73F0ABB4D6B}" type="presOf" srcId="{09DABCF5-D30C-DB43-A5C7-DED3F0F38FEC}" destId="{3E3B6F32-A7A8-514C-A556-1B4D4ABA4E6F}" srcOrd="0" destOrd="0" presId="urn:microsoft.com/office/officeart/2005/8/layout/hierarchy3"/>
    <dgm:cxn modelId="{B4CE1C80-4990-D64E-8895-E661CA87EEA0}" type="presOf" srcId="{949EEA43-D360-A348-A725-6A7FC6671DF1}" destId="{5173C0F8-DA56-A44F-B6E6-9EB9DBB9FACD}" srcOrd="0" destOrd="0" presId="urn:microsoft.com/office/officeart/2005/8/layout/hierarchy3"/>
    <dgm:cxn modelId="{E2186884-0B89-3F46-9F3C-BF5AE2DCA00D}" srcId="{FA81F85A-3076-6A4C-A4B2-BBABAF8CA70A}" destId="{2D07FB17-A731-EC42-9037-2DA9346AAD3A}" srcOrd="0" destOrd="0" parTransId="{5DC494D9-E2B9-B744-BCA6-58D1575C8A54}" sibTransId="{93C93F3F-45E2-AF43-8752-DE6272FFE04C}"/>
    <dgm:cxn modelId="{7B32158E-FD4A-E847-BEA0-60CC5B307FFA}" type="presOf" srcId="{2D07FB17-A731-EC42-9037-2DA9346AAD3A}" destId="{DD5D78E4-C53A-4943-9D93-2D72827AE81D}" srcOrd="0" destOrd="0" presId="urn:microsoft.com/office/officeart/2005/8/layout/hierarchy3"/>
    <dgm:cxn modelId="{4E705CA3-B4E8-FD48-9853-6B19978FBEBA}" type="presOf" srcId="{34689719-08EE-9F4B-8076-0271C1A2347F}" destId="{FFDA4A2C-66E8-B244-B85B-20C9519DD80E}" srcOrd="0" destOrd="0" presId="urn:microsoft.com/office/officeart/2005/8/layout/hierarchy3"/>
    <dgm:cxn modelId="{5C9B69D1-F418-6340-A038-74C2781797F4}" type="presOf" srcId="{64073257-AC87-594D-9B6D-1FA688CB335E}" destId="{86CDEA97-9319-074B-AAAA-100146192F44}" srcOrd="0" destOrd="0" presId="urn:microsoft.com/office/officeart/2005/8/layout/hierarchy3"/>
    <dgm:cxn modelId="{B78C3AD2-3ED5-2448-8531-B707F7D33E8E}" srcId="{949EEA43-D360-A348-A725-6A7FC6671DF1}" destId="{445B1844-2367-204F-AA12-1E3BA34ADCC5}" srcOrd="1" destOrd="0" parTransId="{64073257-AC87-594D-9B6D-1FA688CB335E}" sibTransId="{2D759894-3B1C-254F-844D-C55CB8A403D2}"/>
    <dgm:cxn modelId="{3730E2DA-BC93-2148-A2BA-99BEF916E53F}" type="presOf" srcId="{5DC494D9-E2B9-B744-BCA6-58D1575C8A54}" destId="{DE153CDC-A75A-214C-9376-1E5A1EF4D47B}" srcOrd="0" destOrd="0" presId="urn:microsoft.com/office/officeart/2005/8/layout/hierarchy3"/>
    <dgm:cxn modelId="{76134DE7-95BA-D044-B374-8141F8A1FEB5}" srcId="{FA81F85A-3076-6A4C-A4B2-BBABAF8CA70A}" destId="{337E145E-FBF6-EF44-B2BD-D785A83C747D}" srcOrd="1" destOrd="0" parTransId="{8586F43F-D674-7741-83E3-A7A1F1748395}" sibTransId="{94571E8A-7847-B447-A072-1247B8005129}"/>
    <dgm:cxn modelId="{CC9ACCE8-843D-8347-B52C-C7E35DF2EB27}" type="presOf" srcId="{FA81F85A-3076-6A4C-A4B2-BBABAF8CA70A}" destId="{8CF16C7A-3370-A845-A2E8-5DD4A9946526}" srcOrd="1" destOrd="0" presId="urn:microsoft.com/office/officeart/2005/8/layout/hierarchy3"/>
    <dgm:cxn modelId="{E59F341E-62C0-0942-8F03-84840DBFC575}" type="presParOf" srcId="{FFDA4A2C-66E8-B244-B85B-20C9519DD80E}" destId="{800B1596-DC69-D542-A41A-16340AF9DD4C}" srcOrd="0" destOrd="0" presId="urn:microsoft.com/office/officeart/2005/8/layout/hierarchy3"/>
    <dgm:cxn modelId="{1AFF67B6-C471-784B-A790-CB79686AD859}" type="presParOf" srcId="{800B1596-DC69-D542-A41A-16340AF9DD4C}" destId="{636F1CB6-198B-D442-893B-D4158C311B0C}" srcOrd="0" destOrd="0" presId="urn:microsoft.com/office/officeart/2005/8/layout/hierarchy3"/>
    <dgm:cxn modelId="{33A83EBF-DD50-2F43-9FF4-0F4AAD17026B}" type="presParOf" srcId="{636F1CB6-198B-D442-893B-D4158C311B0C}" destId="{E0B66900-B662-6447-A3F1-E189897F7CC6}" srcOrd="0" destOrd="0" presId="urn:microsoft.com/office/officeart/2005/8/layout/hierarchy3"/>
    <dgm:cxn modelId="{001FB914-6AF6-514C-83AE-20138546D713}" type="presParOf" srcId="{636F1CB6-198B-D442-893B-D4158C311B0C}" destId="{8CF16C7A-3370-A845-A2E8-5DD4A9946526}" srcOrd="1" destOrd="0" presId="urn:microsoft.com/office/officeart/2005/8/layout/hierarchy3"/>
    <dgm:cxn modelId="{F19B288F-ACAF-A34B-9AEA-826679CEA4F5}" type="presParOf" srcId="{800B1596-DC69-D542-A41A-16340AF9DD4C}" destId="{B7CC511D-E145-8B4F-A950-8D92261ED5AE}" srcOrd="1" destOrd="0" presId="urn:microsoft.com/office/officeart/2005/8/layout/hierarchy3"/>
    <dgm:cxn modelId="{E0F7DFEE-635D-5840-B434-EED985077B76}" type="presParOf" srcId="{B7CC511D-E145-8B4F-A950-8D92261ED5AE}" destId="{DE153CDC-A75A-214C-9376-1E5A1EF4D47B}" srcOrd="0" destOrd="0" presId="urn:microsoft.com/office/officeart/2005/8/layout/hierarchy3"/>
    <dgm:cxn modelId="{212EDB66-B7CF-C64A-9483-9CF20D70ADD7}" type="presParOf" srcId="{B7CC511D-E145-8B4F-A950-8D92261ED5AE}" destId="{DD5D78E4-C53A-4943-9D93-2D72827AE81D}" srcOrd="1" destOrd="0" presId="urn:microsoft.com/office/officeart/2005/8/layout/hierarchy3"/>
    <dgm:cxn modelId="{1420A817-074A-644F-B3EF-FA9A62FEED88}" type="presParOf" srcId="{B7CC511D-E145-8B4F-A950-8D92261ED5AE}" destId="{7EC43C66-F1B6-5E4A-AEF8-E151EF3F9D96}" srcOrd="2" destOrd="0" presId="urn:microsoft.com/office/officeart/2005/8/layout/hierarchy3"/>
    <dgm:cxn modelId="{13DDF214-C028-7549-9073-7E4A7D8D3781}" type="presParOf" srcId="{B7CC511D-E145-8B4F-A950-8D92261ED5AE}" destId="{CCCDED00-E5EB-8343-BD5D-825A972AC7CB}" srcOrd="3" destOrd="0" presId="urn:microsoft.com/office/officeart/2005/8/layout/hierarchy3"/>
    <dgm:cxn modelId="{2F8093FF-7941-5542-BE5A-67A9ED78E686}" type="presParOf" srcId="{FFDA4A2C-66E8-B244-B85B-20C9519DD80E}" destId="{C8F0C069-D3D8-D240-BDD5-578E0EEA2F5F}" srcOrd="1" destOrd="0" presId="urn:microsoft.com/office/officeart/2005/8/layout/hierarchy3"/>
    <dgm:cxn modelId="{0C664358-84A1-8E4E-8DE3-11E5349267BB}" type="presParOf" srcId="{C8F0C069-D3D8-D240-BDD5-578E0EEA2F5F}" destId="{218A5040-91D7-BC4B-91EA-BE27EB93B8A9}" srcOrd="0" destOrd="0" presId="urn:microsoft.com/office/officeart/2005/8/layout/hierarchy3"/>
    <dgm:cxn modelId="{EF5937F9-41FB-9D47-9FE2-55793452A213}" type="presParOf" srcId="{218A5040-91D7-BC4B-91EA-BE27EB93B8A9}" destId="{5173C0F8-DA56-A44F-B6E6-9EB9DBB9FACD}" srcOrd="0" destOrd="0" presId="urn:microsoft.com/office/officeart/2005/8/layout/hierarchy3"/>
    <dgm:cxn modelId="{A50423D0-771D-5A4A-A82C-61A845FB1CE5}" type="presParOf" srcId="{218A5040-91D7-BC4B-91EA-BE27EB93B8A9}" destId="{972D773A-E303-514C-A78D-EE6B82EA138F}" srcOrd="1" destOrd="0" presId="urn:microsoft.com/office/officeart/2005/8/layout/hierarchy3"/>
    <dgm:cxn modelId="{613FA8E1-A8C4-6549-A9F2-ACD17C08F01E}" type="presParOf" srcId="{C8F0C069-D3D8-D240-BDD5-578E0EEA2F5F}" destId="{320BA49B-D7D0-6A47-A718-E42A8747B320}" srcOrd="1" destOrd="0" presId="urn:microsoft.com/office/officeart/2005/8/layout/hierarchy3"/>
    <dgm:cxn modelId="{4C036B9F-EBFF-854F-B80B-4D2B5A8CF2CC}" type="presParOf" srcId="{320BA49B-D7D0-6A47-A718-E42A8747B320}" destId="{F38FED7D-006E-7645-B6FE-DE8E83A81FA6}" srcOrd="0" destOrd="0" presId="urn:microsoft.com/office/officeart/2005/8/layout/hierarchy3"/>
    <dgm:cxn modelId="{0262CCCA-6339-FA49-898C-8F3F6D194117}" type="presParOf" srcId="{320BA49B-D7D0-6A47-A718-E42A8747B320}" destId="{3E3B6F32-A7A8-514C-A556-1B4D4ABA4E6F}" srcOrd="1" destOrd="0" presId="urn:microsoft.com/office/officeart/2005/8/layout/hierarchy3"/>
    <dgm:cxn modelId="{EF4EB09C-1156-6242-AC0D-5E845EDE3A52}" type="presParOf" srcId="{320BA49B-D7D0-6A47-A718-E42A8747B320}" destId="{86CDEA97-9319-074B-AAAA-100146192F44}" srcOrd="2" destOrd="0" presId="urn:microsoft.com/office/officeart/2005/8/layout/hierarchy3"/>
    <dgm:cxn modelId="{CFD06695-0DC4-EB4E-9C88-DC5BF04E6C07}" type="presParOf" srcId="{320BA49B-D7D0-6A47-A718-E42A8747B320}" destId="{7C3D37E8-95B6-B048-B87A-3C4C0E7E8C1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BB7702-1E3E-4A7E-A61D-2FBAFF265E5D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2B5D3BC-09E2-482D-9A75-E03540E1ACDD}">
      <dgm:prSet/>
      <dgm:spPr/>
      <dgm:t>
        <a:bodyPr/>
        <a:lstStyle/>
        <a:p>
          <a:r>
            <a:rPr lang="tr-TR"/>
            <a:t>PERTAMA, BERADA DI LUAR KENDALI ORGANISASI </a:t>
          </a:r>
          <a:endParaRPr lang="en-US"/>
        </a:p>
      </dgm:t>
    </dgm:pt>
    <dgm:pt modelId="{44BB489B-ACD5-4BA6-80E3-8F67C8FBF842}" type="parTrans" cxnId="{DAAC91E1-9E37-4C86-8B8B-D3FF9E749DD6}">
      <dgm:prSet/>
      <dgm:spPr/>
      <dgm:t>
        <a:bodyPr/>
        <a:lstStyle/>
        <a:p>
          <a:endParaRPr lang="en-US"/>
        </a:p>
      </dgm:t>
    </dgm:pt>
    <dgm:pt modelId="{A6729805-E971-4762-B42A-9D50AC7FF613}" type="sibTrans" cxnId="{DAAC91E1-9E37-4C86-8B8B-D3FF9E749DD6}">
      <dgm:prSet/>
      <dgm:spPr/>
      <dgm:t>
        <a:bodyPr/>
        <a:lstStyle/>
        <a:p>
          <a:endParaRPr lang="en-US"/>
        </a:p>
      </dgm:t>
    </dgm:pt>
    <dgm:pt modelId="{02551663-759C-4F81-8FC6-A83B5D0EF534}">
      <dgm:prSet/>
      <dgm:spPr/>
      <dgm:t>
        <a:bodyPr/>
        <a:lstStyle/>
        <a:p>
          <a:r>
            <a:rPr lang="tr-TR" dirty="0"/>
            <a:t>KEDUA, BISA MEMENGARUHI KEBIJAKAN ORGANISASI </a:t>
          </a:r>
          <a:br>
            <a:rPr lang="tr-TR" dirty="0"/>
          </a:br>
          <a:endParaRPr lang="en-US" dirty="0"/>
        </a:p>
      </dgm:t>
    </dgm:pt>
    <dgm:pt modelId="{D6015430-269C-4FA0-8DE3-1F1405117ECF}" type="parTrans" cxnId="{3F7865FC-9057-4460-981B-1B17925D9FD2}">
      <dgm:prSet/>
      <dgm:spPr/>
      <dgm:t>
        <a:bodyPr/>
        <a:lstStyle/>
        <a:p>
          <a:endParaRPr lang="en-US"/>
        </a:p>
      </dgm:t>
    </dgm:pt>
    <dgm:pt modelId="{B9F8733C-CACB-49DF-A8E2-ED4671C99E63}" type="sibTrans" cxnId="{3F7865FC-9057-4460-981B-1B17925D9FD2}">
      <dgm:prSet/>
      <dgm:spPr/>
      <dgm:t>
        <a:bodyPr/>
        <a:lstStyle/>
        <a:p>
          <a:endParaRPr lang="en-US"/>
        </a:p>
      </dgm:t>
    </dgm:pt>
    <dgm:pt modelId="{1EED022D-B8F6-954E-9068-FFF0D250705D}">
      <dgm:prSet/>
      <dgm:spPr/>
      <dgm:t>
        <a:bodyPr/>
        <a:lstStyle/>
        <a:p>
          <a:r>
            <a:rPr lang="tr-TR" dirty="0"/>
            <a:t>KETIGA, BISA TERUS ADA UNTUK JANGKA WAKTU CUKUP LAMA SEHINGGA BIASANYA TIDAK ADA SOLUSI  DAN POTENSI RISIKO SELALU ADA. </a:t>
          </a:r>
          <a:br>
            <a:rPr lang="tr-TR" dirty="0"/>
          </a:br>
          <a:endParaRPr lang="en-US" dirty="0"/>
        </a:p>
      </dgm:t>
    </dgm:pt>
    <dgm:pt modelId="{BE2E0D37-7D8B-7D43-990F-DE2909B4745B}" type="parTrans" cxnId="{56FD9D37-068C-C54A-B8DB-FEF10075D249}">
      <dgm:prSet/>
      <dgm:spPr/>
      <dgm:t>
        <a:bodyPr/>
        <a:lstStyle/>
        <a:p>
          <a:endParaRPr lang="en-US"/>
        </a:p>
      </dgm:t>
    </dgm:pt>
    <dgm:pt modelId="{72B111B6-DEA2-624E-AC85-B61B033C741E}" type="sibTrans" cxnId="{56FD9D37-068C-C54A-B8DB-FEF10075D249}">
      <dgm:prSet/>
      <dgm:spPr/>
      <dgm:t>
        <a:bodyPr/>
        <a:lstStyle/>
        <a:p>
          <a:endParaRPr lang="en-US"/>
        </a:p>
      </dgm:t>
    </dgm:pt>
    <dgm:pt modelId="{3F1E941D-04B8-4641-B15A-1410FD2C58B2}">
      <dgm:prSet/>
      <dgm:spPr/>
      <dgm:t>
        <a:bodyPr/>
        <a:lstStyle/>
        <a:p>
          <a:r>
            <a:rPr lang="tr-TR"/>
            <a:t>KEEMPAT, BERSIFAT FUNDAMENTAL SEHINGGA SULIT DITANGANI DAN TIDAK CUKUP HANYA DENGAN PR GIMMICKS</a:t>
          </a:r>
          <a:endParaRPr lang="en-US" dirty="0"/>
        </a:p>
      </dgm:t>
    </dgm:pt>
    <dgm:pt modelId="{B995C0C1-A289-C44C-A8E8-DC8ECFAADC47}" type="parTrans" cxnId="{6B695BF1-0E27-C046-9B10-254B0C27B184}">
      <dgm:prSet/>
      <dgm:spPr/>
      <dgm:t>
        <a:bodyPr/>
        <a:lstStyle/>
        <a:p>
          <a:endParaRPr lang="en-US"/>
        </a:p>
      </dgm:t>
    </dgm:pt>
    <dgm:pt modelId="{5E366199-90E7-2F4E-83AF-73EA4510D6D8}" type="sibTrans" cxnId="{6B695BF1-0E27-C046-9B10-254B0C27B184}">
      <dgm:prSet/>
      <dgm:spPr/>
      <dgm:t>
        <a:bodyPr/>
        <a:lstStyle/>
        <a:p>
          <a:endParaRPr lang="en-US"/>
        </a:p>
      </dgm:t>
    </dgm:pt>
    <dgm:pt modelId="{9640C2C4-EB31-0341-A3A4-C9B97D33F319}">
      <dgm:prSet/>
      <dgm:spPr/>
      <dgm:t>
        <a:bodyPr/>
        <a:lstStyle/>
        <a:p>
          <a:r>
            <a:rPr lang="tr-TR"/>
            <a:t>KELIMA, SEBAGIAN BESAR TERKAIT DENGAN MASALAH POLITIK</a:t>
          </a:r>
          <a:endParaRPr lang="en-US" dirty="0"/>
        </a:p>
      </dgm:t>
    </dgm:pt>
    <dgm:pt modelId="{F6D20E1B-5F5C-2446-A1E9-339CCAD43F02}" type="parTrans" cxnId="{1A765C15-B8EB-1741-9D88-444B8F2EE3BF}">
      <dgm:prSet/>
      <dgm:spPr/>
      <dgm:t>
        <a:bodyPr/>
        <a:lstStyle/>
        <a:p>
          <a:endParaRPr lang="en-US"/>
        </a:p>
      </dgm:t>
    </dgm:pt>
    <dgm:pt modelId="{6C29C520-DF4A-DC47-A7D1-E9E1BF7FC899}" type="sibTrans" cxnId="{1A765C15-B8EB-1741-9D88-444B8F2EE3BF}">
      <dgm:prSet/>
      <dgm:spPr/>
      <dgm:t>
        <a:bodyPr/>
        <a:lstStyle/>
        <a:p>
          <a:endParaRPr lang="en-US"/>
        </a:p>
      </dgm:t>
    </dgm:pt>
    <dgm:pt modelId="{C027CF57-AA9A-014B-89C7-74BD8DADC7A9}" type="pres">
      <dgm:prSet presAssocID="{84BB7702-1E3E-4A7E-A61D-2FBAFF265E5D}" presName="vert0" presStyleCnt="0">
        <dgm:presLayoutVars>
          <dgm:dir/>
          <dgm:animOne val="branch"/>
          <dgm:animLvl val="lvl"/>
        </dgm:presLayoutVars>
      </dgm:prSet>
      <dgm:spPr/>
    </dgm:pt>
    <dgm:pt modelId="{C806BAF7-BE3C-2840-B874-F76A07A1A12C}" type="pres">
      <dgm:prSet presAssocID="{62B5D3BC-09E2-482D-9A75-E03540E1ACDD}" presName="thickLine" presStyleLbl="alignNode1" presStyleIdx="0" presStyleCnt="5"/>
      <dgm:spPr/>
    </dgm:pt>
    <dgm:pt modelId="{D5DC8F66-19F6-FE4C-BDDF-5424BC3E5F78}" type="pres">
      <dgm:prSet presAssocID="{62B5D3BC-09E2-482D-9A75-E03540E1ACDD}" presName="horz1" presStyleCnt="0"/>
      <dgm:spPr/>
    </dgm:pt>
    <dgm:pt modelId="{CFBE2319-4A23-714E-B161-DD389B0FAD57}" type="pres">
      <dgm:prSet presAssocID="{62B5D3BC-09E2-482D-9A75-E03540E1ACDD}" presName="tx1" presStyleLbl="revTx" presStyleIdx="0" presStyleCnt="5"/>
      <dgm:spPr/>
    </dgm:pt>
    <dgm:pt modelId="{464CDCC2-AB11-B445-AE0E-E52B78ADF477}" type="pres">
      <dgm:prSet presAssocID="{62B5D3BC-09E2-482D-9A75-E03540E1ACDD}" presName="vert1" presStyleCnt="0"/>
      <dgm:spPr/>
    </dgm:pt>
    <dgm:pt modelId="{AA582A12-64CF-9146-9854-4F6270F7B4C6}" type="pres">
      <dgm:prSet presAssocID="{02551663-759C-4F81-8FC6-A83B5D0EF534}" presName="thickLine" presStyleLbl="alignNode1" presStyleIdx="1" presStyleCnt="5"/>
      <dgm:spPr/>
    </dgm:pt>
    <dgm:pt modelId="{F868D3FE-4363-AD46-B619-D7C4F9272773}" type="pres">
      <dgm:prSet presAssocID="{02551663-759C-4F81-8FC6-A83B5D0EF534}" presName="horz1" presStyleCnt="0"/>
      <dgm:spPr/>
    </dgm:pt>
    <dgm:pt modelId="{3C736FAD-77D7-5042-83C9-AA982F4F9C00}" type="pres">
      <dgm:prSet presAssocID="{02551663-759C-4F81-8FC6-A83B5D0EF534}" presName="tx1" presStyleLbl="revTx" presStyleIdx="1" presStyleCnt="5"/>
      <dgm:spPr/>
    </dgm:pt>
    <dgm:pt modelId="{D6E9C1C8-BD0B-1643-98A7-D434742B9895}" type="pres">
      <dgm:prSet presAssocID="{02551663-759C-4F81-8FC6-A83B5D0EF534}" presName="vert1" presStyleCnt="0"/>
      <dgm:spPr/>
    </dgm:pt>
    <dgm:pt modelId="{7EA9CE16-C9FF-4742-BC66-D2EBD3F6843D}" type="pres">
      <dgm:prSet presAssocID="{1EED022D-B8F6-954E-9068-FFF0D250705D}" presName="thickLine" presStyleLbl="alignNode1" presStyleIdx="2" presStyleCnt="5"/>
      <dgm:spPr/>
    </dgm:pt>
    <dgm:pt modelId="{C4A70141-6F50-7646-957C-6D37D972E1B5}" type="pres">
      <dgm:prSet presAssocID="{1EED022D-B8F6-954E-9068-FFF0D250705D}" presName="horz1" presStyleCnt="0"/>
      <dgm:spPr/>
    </dgm:pt>
    <dgm:pt modelId="{3B1055C4-4FFF-D445-A5BE-6EA5A790B250}" type="pres">
      <dgm:prSet presAssocID="{1EED022D-B8F6-954E-9068-FFF0D250705D}" presName="tx1" presStyleLbl="revTx" presStyleIdx="2" presStyleCnt="5"/>
      <dgm:spPr/>
    </dgm:pt>
    <dgm:pt modelId="{FB5993A2-3CD1-5F47-A06C-651FCFF680BE}" type="pres">
      <dgm:prSet presAssocID="{1EED022D-B8F6-954E-9068-FFF0D250705D}" presName="vert1" presStyleCnt="0"/>
      <dgm:spPr/>
    </dgm:pt>
    <dgm:pt modelId="{2940302E-7776-3B4C-A105-814DD3FD906C}" type="pres">
      <dgm:prSet presAssocID="{3F1E941D-04B8-4641-B15A-1410FD2C58B2}" presName="thickLine" presStyleLbl="alignNode1" presStyleIdx="3" presStyleCnt="5"/>
      <dgm:spPr/>
    </dgm:pt>
    <dgm:pt modelId="{AF12CC68-B50D-0D4F-9BCE-E886E8F04126}" type="pres">
      <dgm:prSet presAssocID="{3F1E941D-04B8-4641-B15A-1410FD2C58B2}" presName="horz1" presStyleCnt="0"/>
      <dgm:spPr/>
    </dgm:pt>
    <dgm:pt modelId="{235A2108-F8BC-8F4F-915A-872261738416}" type="pres">
      <dgm:prSet presAssocID="{3F1E941D-04B8-4641-B15A-1410FD2C58B2}" presName="tx1" presStyleLbl="revTx" presStyleIdx="3" presStyleCnt="5"/>
      <dgm:spPr/>
    </dgm:pt>
    <dgm:pt modelId="{4FD74451-4851-004F-BDE0-A9D5944DC3D1}" type="pres">
      <dgm:prSet presAssocID="{3F1E941D-04B8-4641-B15A-1410FD2C58B2}" presName="vert1" presStyleCnt="0"/>
      <dgm:spPr/>
    </dgm:pt>
    <dgm:pt modelId="{CCA8C0CD-81D5-C949-9DBC-096DADF2A099}" type="pres">
      <dgm:prSet presAssocID="{9640C2C4-EB31-0341-A3A4-C9B97D33F319}" presName="thickLine" presStyleLbl="alignNode1" presStyleIdx="4" presStyleCnt="5"/>
      <dgm:spPr/>
    </dgm:pt>
    <dgm:pt modelId="{AF34E146-7E2D-144D-9B28-320920D08A04}" type="pres">
      <dgm:prSet presAssocID="{9640C2C4-EB31-0341-A3A4-C9B97D33F319}" presName="horz1" presStyleCnt="0"/>
      <dgm:spPr/>
    </dgm:pt>
    <dgm:pt modelId="{DCACC39D-5DBC-214B-83E1-FF5AACC2E069}" type="pres">
      <dgm:prSet presAssocID="{9640C2C4-EB31-0341-A3A4-C9B97D33F319}" presName="tx1" presStyleLbl="revTx" presStyleIdx="4" presStyleCnt="5"/>
      <dgm:spPr/>
    </dgm:pt>
    <dgm:pt modelId="{FB63E00C-F4C6-244C-80C6-AC0C8A11EB80}" type="pres">
      <dgm:prSet presAssocID="{9640C2C4-EB31-0341-A3A4-C9B97D33F319}" presName="vert1" presStyleCnt="0"/>
      <dgm:spPr/>
    </dgm:pt>
  </dgm:ptLst>
  <dgm:cxnLst>
    <dgm:cxn modelId="{1A765C15-B8EB-1741-9D88-444B8F2EE3BF}" srcId="{84BB7702-1E3E-4A7E-A61D-2FBAFF265E5D}" destId="{9640C2C4-EB31-0341-A3A4-C9B97D33F319}" srcOrd="4" destOrd="0" parTransId="{F6D20E1B-5F5C-2446-A1E9-339CCAD43F02}" sibTransId="{6C29C520-DF4A-DC47-A7D1-E9E1BF7FC899}"/>
    <dgm:cxn modelId="{56FD9D37-068C-C54A-B8DB-FEF10075D249}" srcId="{84BB7702-1E3E-4A7E-A61D-2FBAFF265E5D}" destId="{1EED022D-B8F6-954E-9068-FFF0D250705D}" srcOrd="2" destOrd="0" parTransId="{BE2E0D37-7D8B-7D43-990F-DE2909B4745B}" sibTransId="{72B111B6-DEA2-624E-AC85-B61B033C741E}"/>
    <dgm:cxn modelId="{CB11D647-933C-F84B-948D-DE8D25E2F78F}" type="presOf" srcId="{62B5D3BC-09E2-482D-9A75-E03540E1ACDD}" destId="{CFBE2319-4A23-714E-B161-DD389B0FAD57}" srcOrd="0" destOrd="0" presId="urn:microsoft.com/office/officeart/2008/layout/LinedList"/>
    <dgm:cxn modelId="{A9F2F565-3F01-CC45-8391-EFECF29CC201}" type="presOf" srcId="{84BB7702-1E3E-4A7E-A61D-2FBAFF265E5D}" destId="{C027CF57-AA9A-014B-89C7-74BD8DADC7A9}" srcOrd="0" destOrd="0" presId="urn:microsoft.com/office/officeart/2008/layout/LinedList"/>
    <dgm:cxn modelId="{BA4D5178-4EB4-7745-9F75-678DBD8160AB}" type="presOf" srcId="{3F1E941D-04B8-4641-B15A-1410FD2C58B2}" destId="{235A2108-F8BC-8F4F-915A-872261738416}" srcOrd="0" destOrd="0" presId="urn:microsoft.com/office/officeart/2008/layout/LinedList"/>
    <dgm:cxn modelId="{CFC4DB91-B905-9140-A2B9-D113893902A4}" type="presOf" srcId="{1EED022D-B8F6-954E-9068-FFF0D250705D}" destId="{3B1055C4-4FFF-D445-A5BE-6EA5A790B250}" srcOrd="0" destOrd="0" presId="urn:microsoft.com/office/officeart/2008/layout/LinedList"/>
    <dgm:cxn modelId="{572816A9-6FA5-CD45-BD26-8FABAD7F0CE5}" type="presOf" srcId="{9640C2C4-EB31-0341-A3A4-C9B97D33F319}" destId="{DCACC39D-5DBC-214B-83E1-FF5AACC2E069}" srcOrd="0" destOrd="0" presId="urn:microsoft.com/office/officeart/2008/layout/LinedList"/>
    <dgm:cxn modelId="{DAAC91E1-9E37-4C86-8B8B-D3FF9E749DD6}" srcId="{84BB7702-1E3E-4A7E-A61D-2FBAFF265E5D}" destId="{62B5D3BC-09E2-482D-9A75-E03540E1ACDD}" srcOrd="0" destOrd="0" parTransId="{44BB489B-ACD5-4BA6-80E3-8F67C8FBF842}" sibTransId="{A6729805-E971-4762-B42A-9D50AC7FF613}"/>
    <dgm:cxn modelId="{231529E8-F0A0-C24A-9E1D-935F053AF5AA}" type="presOf" srcId="{02551663-759C-4F81-8FC6-A83B5D0EF534}" destId="{3C736FAD-77D7-5042-83C9-AA982F4F9C00}" srcOrd="0" destOrd="0" presId="urn:microsoft.com/office/officeart/2008/layout/LinedList"/>
    <dgm:cxn modelId="{6B695BF1-0E27-C046-9B10-254B0C27B184}" srcId="{84BB7702-1E3E-4A7E-A61D-2FBAFF265E5D}" destId="{3F1E941D-04B8-4641-B15A-1410FD2C58B2}" srcOrd="3" destOrd="0" parTransId="{B995C0C1-A289-C44C-A8E8-DC8ECFAADC47}" sibTransId="{5E366199-90E7-2F4E-83AF-73EA4510D6D8}"/>
    <dgm:cxn modelId="{3F7865FC-9057-4460-981B-1B17925D9FD2}" srcId="{84BB7702-1E3E-4A7E-A61D-2FBAFF265E5D}" destId="{02551663-759C-4F81-8FC6-A83B5D0EF534}" srcOrd="1" destOrd="0" parTransId="{D6015430-269C-4FA0-8DE3-1F1405117ECF}" sibTransId="{B9F8733C-CACB-49DF-A8E2-ED4671C99E63}"/>
    <dgm:cxn modelId="{C8186A09-DEE9-2549-B59F-EF1EF80F9BA4}" type="presParOf" srcId="{C027CF57-AA9A-014B-89C7-74BD8DADC7A9}" destId="{C806BAF7-BE3C-2840-B874-F76A07A1A12C}" srcOrd="0" destOrd="0" presId="urn:microsoft.com/office/officeart/2008/layout/LinedList"/>
    <dgm:cxn modelId="{6B493147-EF4E-8947-A0B8-6F36C62169A9}" type="presParOf" srcId="{C027CF57-AA9A-014B-89C7-74BD8DADC7A9}" destId="{D5DC8F66-19F6-FE4C-BDDF-5424BC3E5F78}" srcOrd="1" destOrd="0" presId="urn:microsoft.com/office/officeart/2008/layout/LinedList"/>
    <dgm:cxn modelId="{D7F4C647-B67C-D34C-9DBE-ACC3783103A5}" type="presParOf" srcId="{D5DC8F66-19F6-FE4C-BDDF-5424BC3E5F78}" destId="{CFBE2319-4A23-714E-B161-DD389B0FAD57}" srcOrd="0" destOrd="0" presId="urn:microsoft.com/office/officeart/2008/layout/LinedList"/>
    <dgm:cxn modelId="{83D2CF1D-DCAF-1444-88A2-C762F3D164D8}" type="presParOf" srcId="{D5DC8F66-19F6-FE4C-BDDF-5424BC3E5F78}" destId="{464CDCC2-AB11-B445-AE0E-E52B78ADF477}" srcOrd="1" destOrd="0" presId="urn:microsoft.com/office/officeart/2008/layout/LinedList"/>
    <dgm:cxn modelId="{F6FDB43E-B8F6-604F-A731-4746DFC2DB3B}" type="presParOf" srcId="{C027CF57-AA9A-014B-89C7-74BD8DADC7A9}" destId="{AA582A12-64CF-9146-9854-4F6270F7B4C6}" srcOrd="2" destOrd="0" presId="urn:microsoft.com/office/officeart/2008/layout/LinedList"/>
    <dgm:cxn modelId="{88AD5B08-87BE-3E4E-9F34-7C11D4492555}" type="presParOf" srcId="{C027CF57-AA9A-014B-89C7-74BD8DADC7A9}" destId="{F868D3FE-4363-AD46-B619-D7C4F9272773}" srcOrd="3" destOrd="0" presId="urn:microsoft.com/office/officeart/2008/layout/LinedList"/>
    <dgm:cxn modelId="{2E32C86C-5166-5540-A0B8-8B30E2178145}" type="presParOf" srcId="{F868D3FE-4363-AD46-B619-D7C4F9272773}" destId="{3C736FAD-77D7-5042-83C9-AA982F4F9C00}" srcOrd="0" destOrd="0" presId="urn:microsoft.com/office/officeart/2008/layout/LinedList"/>
    <dgm:cxn modelId="{12371623-01D6-6C48-BD75-E917544A6E68}" type="presParOf" srcId="{F868D3FE-4363-AD46-B619-D7C4F9272773}" destId="{D6E9C1C8-BD0B-1643-98A7-D434742B9895}" srcOrd="1" destOrd="0" presId="urn:microsoft.com/office/officeart/2008/layout/LinedList"/>
    <dgm:cxn modelId="{3A736849-55B1-914A-9D88-C1B9D4A3251A}" type="presParOf" srcId="{C027CF57-AA9A-014B-89C7-74BD8DADC7A9}" destId="{7EA9CE16-C9FF-4742-BC66-D2EBD3F6843D}" srcOrd="4" destOrd="0" presId="urn:microsoft.com/office/officeart/2008/layout/LinedList"/>
    <dgm:cxn modelId="{A87B2685-8A8B-D14F-BA73-6E4FDFBDAFB3}" type="presParOf" srcId="{C027CF57-AA9A-014B-89C7-74BD8DADC7A9}" destId="{C4A70141-6F50-7646-957C-6D37D972E1B5}" srcOrd="5" destOrd="0" presId="urn:microsoft.com/office/officeart/2008/layout/LinedList"/>
    <dgm:cxn modelId="{7B9BE5E3-34F1-614F-9825-C77CAB8D5319}" type="presParOf" srcId="{C4A70141-6F50-7646-957C-6D37D972E1B5}" destId="{3B1055C4-4FFF-D445-A5BE-6EA5A790B250}" srcOrd="0" destOrd="0" presId="urn:microsoft.com/office/officeart/2008/layout/LinedList"/>
    <dgm:cxn modelId="{D10EDC51-650B-4441-888A-7F9D8E429EF3}" type="presParOf" srcId="{C4A70141-6F50-7646-957C-6D37D972E1B5}" destId="{FB5993A2-3CD1-5F47-A06C-651FCFF680BE}" srcOrd="1" destOrd="0" presId="urn:microsoft.com/office/officeart/2008/layout/LinedList"/>
    <dgm:cxn modelId="{EF3D25B1-AB80-6F45-BF2F-BE9B00D30EEB}" type="presParOf" srcId="{C027CF57-AA9A-014B-89C7-74BD8DADC7A9}" destId="{2940302E-7776-3B4C-A105-814DD3FD906C}" srcOrd="6" destOrd="0" presId="urn:microsoft.com/office/officeart/2008/layout/LinedList"/>
    <dgm:cxn modelId="{BDE0A6AA-4C33-014F-9151-6E3DD0952490}" type="presParOf" srcId="{C027CF57-AA9A-014B-89C7-74BD8DADC7A9}" destId="{AF12CC68-B50D-0D4F-9BCE-E886E8F04126}" srcOrd="7" destOrd="0" presId="urn:microsoft.com/office/officeart/2008/layout/LinedList"/>
    <dgm:cxn modelId="{AFF287B5-B1DC-ED43-8D23-A50F62D4F93E}" type="presParOf" srcId="{AF12CC68-B50D-0D4F-9BCE-E886E8F04126}" destId="{235A2108-F8BC-8F4F-915A-872261738416}" srcOrd="0" destOrd="0" presId="urn:microsoft.com/office/officeart/2008/layout/LinedList"/>
    <dgm:cxn modelId="{2FF344C8-69BF-9F4F-B675-6C9AEA6E4681}" type="presParOf" srcId="{AF12CC68-B50D-0D4F-9BCE-E886E8F04126}" destId="{4FD74451-4851-004F-BDE0-A9D5944DC3D1}" srcOrd="1" destOrd="0" presId="urn:microsoft.com/office/officeart/2008/layout/LinedList"/>
    <dgm:cxn modelId="{45CA8685-6AE6-914D-8069-CD54364AAA06}" type="presParOf" srcId="{C027CF57-AA9A-014B-89C7-74BD8DADC7A9}" destId="{CCA8C0CD-81D5-C949-9DBC-096DADF2A099}" srcOrd="8" destOrd="0" presId="urn:microsoft.com/office/officeart/2008/layout/LinedList"/>
    <dgm:cxn modelId="{12AAE9DF-9AB4-B14A-B9F4-64E36E1B209F}" type="presParOf" srcId="{C027CF57-AA9A-014B-89C7-74BD8DADC7A9}" destId="{AF34E146-7E2D-144D-9B28-320920D08A04}" srcOrd="9" destOrd="0" presId="urn:microsoft.com/office/officeart/2008/layout/LinedList"/>
    <dgm:cxn modelId="{6D7A6C95-05A3-7A48-99DE-4684996D72AD}" type="presParOf" srcId="{AF34E146-7E2D-144D-9B28-320920D08A04}" destId="{DCACC39D-5DBC-214B-83E1-FF5AACC2E069}" srcOrd="0" destOrd="0" presId="urn:microsoft.com/office/officeart/2008/layout/LinedList"/>
    <dgm:cxn modelId="{014FE202-B637-FF44-971C-E67FE3C005DC}" type="presParOf" srcId="{AF34E146-7E2D-144D-9B28-320920D08A04}" destId="{FB63E00C-F4C6-244C-80C6-AC0C8A11EB8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66900-B662-6447-A3F1-E189897F7CC6}">
      <dsp:nvSpPr>
        <dsp:cNvPr id="0" name=""/>
        <dsp:cNvSpPr/>
      </dsp:nvSpPr>
      <dsp:spPr>
        <a:xfrm>
          <a:off x="2628091" y="203"/>
          <a:ext cx="2510614" cy="1255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Incident</a:t>
          </a:r>
        </a:p>
      </dsp:txBody>
      <dsp:txXfrm>
        <a:off x="2664858" y="36970"/>
        <a:ext cx="2437080" cy="1181773"/>
      </dsp:txXfrm>
    </dsp:sp>
    <dsp:sp modelId="{DE153CDC-A75A-214C-9376-1E5A1EF4D47B}">
      <dsp:nvSpPr>
        <dsp:cNvPr id="0" name=""/>
        <dsp:cNvSpPr/>
      </dsp:nvSpPr>
      <dsp:spPr>
        <a:xfrm>
          <a:off x="2879153" y="1255510"/>
          <a:ext cx="251061" cy="941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480"/>
              </a:lnTo>
              <a:lnTo>
                <a:pt x="251061" y="94148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D78E4-C53A-4943-9D93-2D72827AE81D}">
      <dsp:nvSpPr>
        <dsp:cNvPr id="0" name=""/>
        <dsp:cNvSpPr/>
      </dsp:nvSpPr>
      <dsp:spPr>
        <a:xfrm>
          <a:off x="3130214" y="1569337"/>
          <a:ext cx="2008491" cy="125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External: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Cyber attacks, Health scares, Terrorism, Piracy, National disasters, political revolution</a:t>
          </a:r>
        </a:p>
      </dsp:txBody>
      <dsp:txXfrm>
        <a:off x="3166981" y="1606104"/>
        <a:ext cx="1934957" cy="1181773"/>
      </dsp:txXfrm>
    </dsp:sp>
    <dsp:sp modelId="{7EC43C66-F1B6-5E4A-AEF8-E151EF3F9D96}">
      <dsp:nvSpPr>
        <dsp:cNvPr id="0" name=""/>
        <dsp:cNvSpPr/>
      </dsp:nvSpPr>
      <dsp:spPr>
        <a:xfrm>
          <a:off x="2879153" y="1255510"/>
          <a:ext cx="251061" cy="2510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0614"/>
              </a:lnTo>
              <a:lnTo>
                <a:pt x="251061" y="2510614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DED00-E5EB-8343-BD5D-825A972AC7CB}">
      <dsp:nvSpPr>
        <dsp:cNvPr id="0" name=""/>
        <dsp:cNvSpPr/>
      </dsp:nvSpPr>
      <dsp:spPr>
        <a:xfrm>
          <a:off x="3130214" y="3138471"/>
          <a:ext cx="2008491" cy="125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Internal: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industrial accidents, transport accidents, system failures</a:t>
          </a:r>
        </a:p>
      </dsp:txBody>
      <dsp:txXfrm>
        <a:off x="3166981" y="3175238"/>
        <a:ext cx="1934957" cy="1181773"/>
      </dsp:txXfrm>
    </dsp:sp>
    <dsp:sp modelId="{5173C0F8-DA56-A44F-B6E6-9EB9DBB9FACD}">
      <dsp:nvSpPr>
        <dsp:cNvPr id="0" name=""/>
        <dsp:cNvSpPr/>
      </dsp:nvSpPr>
      <dsp:spPr>
        <a:xfrm>
          <a:off x="5766359" y="203"/>
          <a:ext cx="2510614" cy="1255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Issue</a:t>
          </a:r>
        </a:p>
      </dsp:txBody>
      <dsp:txXfrm>
        <a:off x="5803126" y="36970"/>
        <a:ext cx="2437080" cy="1181773"/>
      </dsp:txXfrm>
    </dsp:sp>
    <dsp:sp modelId="{F38FED7D-006E-7645-B6FE-DE8E83A81FA6}">
      <dsp:nvSpPr>
        <dsp:cNvPr id="0" name=""/>
        <dsp:cNvSpPr/>
      </dsp:nvSpPr>
      <dsp:spPr>
        <a:xfrm>
          <a:off x="6017421" y="1255510"/>
          <a:ext cx="251061" cy="941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480"/>
              </a:lnTo>
              <a:lnTo>
                <a:pt x="251061" y="94148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B6F32-A7A8-514C-A556-1B4D4ABA4E6F}">
      <dsp:nvSpPr>
        <dsp:cNvPr id="0" name=""/>
        <dsp:cNvSpPr/>
      </dsp:nvSpPr>
      <dsp:spPr>
        <a:xfrm>
          <a:off x="6268482" y="1569337"/>
          <a:ext cx="2008491" cy="125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External: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Policy issues, Investigations, Religious/cultural/political controversies, Societal outrage</a:t>
          </a:r>
        </a:p>
      </dsp:txBody>
      <dsp:txXfrm>
        <a:off x="6305249" y="1606104"/>
        <a:ext cx="1934957" cy="1181773"/>
      </dsp:txXfrm>
    </dsp:sp>
    <dsp:sp modelId="{86CDEA97-9319-074B-AAAA-100146192F44}">
      <dsp:nvSpPr>
        <dsp:cNvPr id="0" name=""/>
        <dsp:cNvSpPr/>
      </dsp:nvSpPr>
      <dsp:spPr>
        <a:xfrm>
          <a:off x="6017421" y="1255510"/>
          <a:ext cx="251061" cy="2510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0614"/>
              </a:lnTo>
              <a:lnTo>
                <a:pt x="251061" y="2510614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D37E8-95B6-B048-B87A-3C4C0E7E8C13}">
      <dsp:nvSpPr>
        <dsp:cNvPr id="0" name=""/>
        <dsp:cNvSpPr/>
      </dsp:nvSpPr>
      <dsp:spPr>
        <a:xfrm>
          <a:off x="6268482" y="3138471"/>
          <a:ext cx="2008491" cy="125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Internal: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Fraud/malpractice, Corporate governance failure, Poor Practice/behavior, Corporate/Strategic failure: </a:t>
          </a:r>
        </a:p>
      </dsp:txBody>
      <dsp:txXfrm>
        <a:off x="6305249" y="3175238"/>
        <a:ext cx="1934957" cy="11817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6BAF7-BE3C-2840-B874-F76A07A1A12C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E2319-4A23-714E-B161-DD389B0FAD57}">
      <dsp:nvSpPr>
        <dsp:cNvPr id="0" name=""/>
        <dsp:cNvSpPr/>
      </dsp:nvSpPr>
      <dsp:spPr>
        <a:xfrm>
          <a:off x="0" y="62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PERTAMA, BERADA DI LUAR KENDALI ORGANISASI </a:t>
          </a:r>
          <a:endParaRPr lang="en-US" sz="1600" kern="1200"/>
        </a:p>
      </dsp:txBody>
      <dsp:txXfrm>
        <a:off x="0" y="623"/>
        <a:ext cx="6492875" cy="1020830"/>
      </dsp:txXfrm>
    </dsp:sp>
    <dsp:sp modelId="{AA582A12-64CF-9146-9854-4F6270F7B4C6}">
      <dsp:nvSpPr>
        <dsp:cNvPr id="0" name=""/>
        <dsp:cNvSpPr/>
      </dsp:nvSpPr>
      <dsp:spPr>
        <a:xfrm>
          <a:off x="0" y="1021453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36FAD-77D7-5042-83C9-AA982F4F9C00}">
      <dsp:nvSpPr>
        <dsp:cNvPr id="0" name=""/>
        <dsp:cNvSpPr/>
      </dsp:nvSpPr>
      <dsp:spPr>
        <a:xfrm>
          <a:off x="0" y="102145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KEDUA, BISA MEMENGARUHI KEBIJAKAN ORGANISASI </a:t>
          </a:r>
          <a:br>
            <a:rPr lang="tr-TR" sz="1600" kern="1200" dirty="0"/>
          </a:br>
          <a:endParaRPr lang="en-US" sz="1600" kern="1200" dirty="0"/>
        </a:p>
      </dsp:txBody>
      <dsp:txXfrm>
        <a:off x="0" y="1021453"/>
        <a:ext cx="6492875" cy="1020830"/>
      </dsp:txXfrm>
    </dsp:sp>
    <dsp:sp modelId="{7EA9CE16-C9FF-4742-BC66-D2EBD3F6843D}">
      <dsp:nvSpPr>
        <dsp:cNvPr id="0" name=""/>
        <dsp:cNvSpPr/>
      </dsp:nvSpPr>
      <dsp:spPr>
        <a:xfrm>
          <a:off x="0" y="2042284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055C4-4FFF-D445-A5BE-6EA5A790B250}">
      <dsp:nvSpPr>
        <dsp:cNvPr id="0" name=""/>
        <dsp:cNvSpPr/>
      </dsp:nvSpPr>
      <dsp:spPr>
        <a:xfrm>
          <a:off x="0" y="2042284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KETIGA, BISA TERUS ADA UNTUK JANGKA WAKTU CUKUP LAMA SEHINGGA BIASANYA TIDAK ADA SOLUSI  DAN POTENSI RISIKO SELALU ADA. </a:t>
          </a:r>
          <a:br>
            <a:rPr lang="tr-TR" sz="1600" kern="1200" dirty="0"/>
          </a:br>
          <a:endParaRPr lang="en-US" sz="1600" kern="1200" dirty="0"/>
        </a:p>
      </dsp:txBody>
      <dsp:txXfrm>
        <a:off x="0" y="2042284"/>
        <a:ext cx="6492875" cy="1020830"/>
      </dsp:txXfrm>
    </dsp:sp>
    <dsp:sp modelId="{2940302E-7776-3B4C-A105-814DD3FD906C}">
      <dsp:nvSpPr>
        <dsp:cNvPr id="0" name=""/>
        <dsp:cNvSpPr/>
      </dsp:nvSpPr>
      <dsp:spPr>
        <a:xfrm>
          <a:off x="0" y="3063115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A2108-F8BC-8F4F-915A-872261738416}">
      <dsp:nvSpPr>
        <dsp:cNvPr id="0" name=""/>
        <dsp:cNvSpPr/>
      </dsp:nvSpPr>
      <dsp:spPr>
        <a:xfrm>
          <a:off x="0" y="3063115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KEEMPAT, BERSIFAT FUNDAMENTAL SEHINGGA SULIT DITANGANI DAN TIDAK CUKUP HANYA DENGAN PR GIMMICKS</a:t>
          </a:r>
          <a:endParaRPr lang="en-US" sz="1600" kern="1200" dirty="0"/>
        </a:p>
      </dsp:txBody>
      <dsp:txXfrm>
        <a:off x="0" y="3063115"/>
        <a:ext cx="6492875" cy="1020830"/>
      </dsp:txXfrm>
    </dsp:sp>
    <dsp:sp modelId="{CCA8C0CD-81D5-C949-9DBC-096DADF2A099}">
      <dsp:nvSpPr>
        <dsp:cNvPr id="0" name=""/>
        <dsp:cNvSpPr/>
      </dsp:nvSpPr>
      <dsp:spPr>
        <a:xfrm>
          <a:off x="0" y="4083946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ACC39D-5DBC-214B-83E1-FF5AACC2E069}">
      <dsp:nvSpPr>
        <dsp:cNvPr id="0" name=""/>
        <dsp:cNvSpPr/>
      </dsp:nvSpPr>
      <dsp:spPr>
        <a:xfrm>
          <a:off x="0" y="4083946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KELIMA, SEBAGIAN BESAR TERKAIT DENGAN MASALAH POLITIK</a:t>
          </a:r>
          <a:endParaRPr lang="en-US" sz="1600" kern="1200" dirty="0"/>
        </a:p>
      </dsp:txBody>
      <dsp:txXfrm>
        <a:off x="0" y="4083946"/>
        <a:ext cx="6492875" cy="1020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A4B05-5B45-9F42-BBDD-019AA5AE8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EA8AD5-460B-E649-9AD3-C3AE685B1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25FD8-2D86-A340-A99C-5185D301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B27BD-DDCC-6244-BA0B-C1C89DB2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393E3-B00A-7149-8CD8-B716E41A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6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D7CB2-8795-EC44-A95C-DED64AAB2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8211A-4B46-C845-91C2-C5E50ACE5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EA181-2917-EA45-BFD4-3DB4D53E8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FCD61-BFCD-E640-9AA2-5BE035D1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01304-7E62-CF41-B55A-70D7B60E0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E832E-750D-534E-8C61-C71E006F87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3C01B0-0E76-5648-B6B6-45737D9DA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BE59E-B899-3140-AB2B-02B9BAE75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59961-ED57-C74C-84DA-399F8B5C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5294C-B765-5240-9A42-8096F9F6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0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6B510-2B5F-654E-9AA1-7F3F44CEF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2598F-FF49-9848-8B93-6008535F4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00FA7-A698-8E44-A7D4-B38F564C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9477B-7967-5548-90A0-4988C4F86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AB6BF-193F-1D4A-A4E3-23E1FA6B0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9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62FD-0578-4B40-9866-8830FF1E7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FF9EC-4329-8649-A56E-386A006A6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8EBE9-5592-B84A-BB15-2B6FFCB5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CADB2-DA5C-CE4A-A9CB-9F0D1E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1D856-1FD1-7A43-8C4A-FB5D2F38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7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82DE2-4CD9-F74D-A378-0AD89B5A0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B0785-7602-1244-9963-C23715BD0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9EF32-8978-EA4E-8758-9C19A635B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1F64D-6F7C-1C43-B6AE-68205B438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6AA81-0868-FD44-905B-14C9985C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70D41-8181-854A-BEEA-5C65C1DB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6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5F58D-58F4-CD45-833E-D3BD316D4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9E705-2061-A74B-BAFD-38195899E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EF9BD-C290-1048-B4E1-21F8238F3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097333-2FDD-0541-9C3D-1F8CB412B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2E67E6-2A6E-D744-8FE3-6B58829A3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AD2AB0-88ED-6D4A-8B63-DA2A3B78F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05CE65-4352-7D44-8D93-4DDAC34D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705E2A-7D54-2349-A80E-906CD7E3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2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86FDD-EAFC-A14B-BE44-066C2B00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CE44BE-0E5E-B84C-A69B-B2465AB48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FEB0B3-85CB-504B-8F3C-7DF1F9AA2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9F996-AECA-6140-BAB9-EECCE166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4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573DB4-B60C-0B40-88CB-B3A38AC8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71DEE6-9990-3746-86D6-AD2FED58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318A5-034A-4E42-BEB1-D1D4E1660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9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204BB-E65B-024C-B906-6655D17E1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968A3-D107-7B45-9204-EF34FED95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12CFF-97AF-0C4C-AFD2-0AD92619F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5D0744-63D5-EF4B-8C5A-2DC73B4B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E20D5-3E82-C345-A13E-4C654B43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02DC3-137D-1E4E-9C1C-313314940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0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C735-5ED8-BA45-8519-C0ECBA7CE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22A6DF-E87C-5A4C-B743-482BE3667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F352A-93F0-3443-B84F-89E652575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12A83-CDD1-5C47-9255-BEA3D159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1DAE-E264-7942-9364-EDD3FCCF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3301B-68C8-5E45-AD8F-45CB6BF1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69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D2814F-6DFA-2546-B744-0CFE17A28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FC15D-759E-F34B-A46A-6001124F7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F4513-467C-DB48-985C-FAB5FAA18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BCBEA-C512-B94B-8774-313CC573FC5A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06D8-47FB-F84B-BE6A-583169BB7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5A501-CCED-B04E-AA63-CEBADA66B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1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63C6B2-763F-5444-88B2-0FDA48F41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833" y="1475116"/>
            <a:ext cx="4803636" cy="13116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MANAJEMEN KRISIS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2008B-395A-C848-A04C-15E95FEAE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PERTEMUAN 2: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DEFINISI KRISIS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KARAKTERISTIK KRISIS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FAKTOR PENYEBAB KRISIS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185CA-8F0A-5744-B00F-06ABDD153803}"/>
              </a:ext>
            </a:extLst>
          </p:cNvPr>
          <p:cNvSpPr txBox="1"/>
          <p:nvPr/>
        </p:nvSpPr>
        <p:spPr>
          <a:xfrm>
            <a:off x="801253" y="5096215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Emma </a:t>
            </a:r>
            <a:r>
              <a:rPr lang="en-US" dirty="0" err="1"/>
              <a:t>Aliudin</a:t>
            </a:r>
            <a:endParaRPr lang="en-US" dirty="0"/>
          </a:p>
          <a:p>
            <a:r>
              <a:rPr lang="en-US" dirty="0"/>
              <a:t>Universitas Pembangunan Jaya</a:t>
            </a:r>
          </a:p>
        </p:txBody>
      </p:sp>
    </p:spTree>
    <p:extLst>
      <p:ext uri="{BB962C8B-B14F-4D97-AF65-F5344CB8AC3E}">
        <p14:creationId xmlns:p14="http://schemas.microsoft.com/office/powerpoint/2010/main" val="147206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9B67-3626-0D4C-A49D-C54832747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Krisis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BB325C8-A4FD-3247-BAA6-67B72FCE70C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KRISIS ADALAH PERSEPSI TERHADAP PERISTIWA TAK TERDUGA, YANG MENGANCAM KEPENTINGAN STAKEHOLDERS, </a:t>
            </a:r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SERTA BERDAMPAK SERIUS PADA KINERJA ORGANISASI DAN MENGAKIBATKAN PERFORMA NEGATIF ORGANISASI. (COOMBS, DKK)</a:t>
            </a:r>
          </a:p>
          <a:p>
            <a:r>
              <a:rPr lang="en-US" sz="2000" dirty="0"/>
              <a:t>KRISIS ADALAH PERISTIWA YANG </a:t>
            </a:r>
            <a:r>
              <a:rPr lang="en-US" sz="2400" dirty="0"/>
              <a:t>PELUANG</a:t>
            </a:r>
            <a:r>
              <a:rPr lang="en-US" sz="2000" dirty="0"/>
              <a:t> TERJADINYA SANGAT KECIL, TIDAK TERDUGA, NAMUN MEMILIKI DAMPAK NEGATIF SANGAT BESAR BAGI ORGANISASI. (CRANDALL, DKK) </a:t>
            </a:r>
            <a:br>
              <a:rPr lang="en-US" sz="2000" dirty="0"/>
            </a:b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/>
              <a:t>KRISIS ADALAH PERISTIWA ATAU RANGKAIAN PERISTIWA TERTENTU, YANG TERJADI SECARA TIDAK TERDUGA, PERISTIWA INI BUKAN SESUATU YANG BIASA TERJADI, </a:t>
            </a:r>
            <a:br>
              <a:rPr lang="en-US" sz="2000" dirty="0"/>
            </a:br>
            <a:r>
              <a:rPr lang="en-US" sz="2000" dirty="0"/>
              <a:t>SERTA MENIMBULKAN KETIDAKPASTIAN YANG SANGAT TINGGI. (ULMER, DKK)</a:t>
            </a:r>
            <a:br>
              <a:rPr lang="en-US" sz="2000" dirty="0"/>
            </a:br>
            <a:b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593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C3135-74E9-3C44-816F-EC1D0515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KARAKTERISTIK KRISIS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759B8-D7DE-FC4D-9511-5DB2A22F8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KRISIS BIASANYA TERJADI SECARA MENDADAK DAN  TIDAK TERDUGA.</a:t>
            </a:r>
          </a:p>
          <a:p>
            <a:r>
              <a:rPr lang="en-US" sz="2000">
                <a:solidFill>
                  <a:srgbClr val="000000"/>
                </a:solidFill>
              </a:rPr>
              <a:t>KRISIS MENGANDUNG UNSUR KETIDAKPASTIAN YANG TINGGI.</a:t>
            </a:r>
          </a:p>
          <a:p>
            <a:r>
              <a:rPr lang="en-US" sz="2000">
                <a:solidFill>
                  <a:srgbClr val="000000"/>
                </a:solidFill>
              </a:rPr>
              <a:t>MEMILIKI DAMPAK NEGATIF PADA PERUSAHAAN</a:t>
            </a:r>
          </a:p>
        </p:txBody>
      </p:sp>
    </p:spTree>
    <p:extLst>
      <p:ext uri="{BB962C8B-B14F-4D97-AF65-F5344CB8AC3E}">
        <p14:creationId xmlns:p14="http://schemas.microsoft.com/office/powerpoint/2010/main" val="90288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BA67A7-C989-844E-8D05-D18858B1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140" y="1963568"/>
            <a:ext cx="4803636" cy="1311664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000000"/>
                </a:solidFill>
              </a:rPr>
              <a:t>FAKTOR PENDORONG TERJADI KRISIS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E77A-A945-244D-9AE5-E3F91EDA6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FAKTOR EKSTERNAL PERUSAHAAN.</a:t>
            </a:r>
          </a:p>
          <a:p>
            <a:r>
              <a:rPr lang="en-US" sz="2000">
                <a:solidFill>
                  <a:srgbClr val="000000"/>
                </a:solidFill>
              </a:rPr>
              <a:t>FAKTOR INTERNAL PERUSAHAAN. </a:t>
            </a:r>
            <a:br>
              <a:rPr lang="en-US" sz="2000">
                <a:solidFill>
                  <a:srgbClr val="000000"/>
                </a:solidFill>
              </a:rPr>
            </a:b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/>
                </a:gs>
                <a:gs pos="23000">
                  <a:schemeClr val="accent1"/>
                </a:gs>
                <a:gs pos="83000">
                  <a:schemeClr val="accent5"/>
                </a:gs>
                <a:gs pos="100000">
                  <a:schemeClr val="accent5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4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Categorization of </a:t>
            </a:r>
            <a:br>
              <a:rPr lang="en-US" sz="3600"/>
            </a:br>
            <a:r>
              <a:rPr lang="en-US" sz="3600"/>
              <a:t>Reputation Risks &amp; Potential Crises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38986" y="6126164"/>
            <a:ext cx="4285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Andrew Griffin, </a:t>
            </a:r>
            <a:r>
              <a:rPr lang="en-US" i="1" dirty="0"/>
              <a:t>Crisis, Issues and Reputation Management. P.35</a:t>
            </a:r>
            <a:endParaRPr lang="en-US" i="1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909409"/>
              </p:ext>
            </p:extLst>
          </p:nvPr>
        </p:nvGraphicFramePr>
        <p:xfrm>
          <a:off x="643467" y="1782981"/>
          <a:ext cx="10905066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077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701128-47C9-6843-A580-5D64E4AFA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5600" dirty="0"/>
              <a:t>INCIDENT VS </a:t>
            </a:r>
            <a:br>
              <a:rPr lang="en-US" sz="5600" dirty="0"/>
            </a:br>
            <a:r>
              <a:rPr lang="en-US" sz="5600" dirty="0"/>
              <a:t>ISSUE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FC1AB-0890-834F-9AB5-972D677CF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MENURUT GRIFFIN, INCIDENT TERMASUK DALAM KATEGORI SUDDEN CRISIS</a:t>
            </a:r>
          </a:p>
          <a:p>
            <a:r>
              <a:rPr lang="en-US" sz="2400" dirty="0"/>
              <a:t>SEDANGKAN ISSUE MASUK KATEGORI SMOULDERING CRISIS.</a:t>
            </a:r>
          </a:p>
        </p:txBody>
      </p:sp>
    </p:spTree>
    <p:extLst>
      <p:ext uri="{BB962C8B-B14F-4D97-AF65-F5344CB8AC3E}">
        <p14:creationId xmlns:p14="http://schemas.microsoft.com/office/powerpoint/2010/main" val="240267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D77B7C5-E38C-9241-B443-100648707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 </a:t>
            </a:r>
            <a:br>
              <a:rPr lang="en-US" sz="3100" dirty="0">
                <a:solidFill>
                  <a:srgbClr val="FFFFFF"/>
                </a:solidFill>
              </a:rPr>
            </a:br>
            <a:r>
              <a:rPr lang="en-US" sz="3100" dirty="0">
                <a:solidFill>
                  <a:srgbClr val="FFFFFF"/>
                </a:solidFill>
              </a:rPr>
              <a:t>ISU EKSTERNAL MEMILIKI </a:t>
            </a:r>
            <a:br>
              <a:rPr lang="en-US" sz="3100" dirty="0">
                <a:solidFill>
                  <a:srgbClr val="FFFFFF"/>
                </a:solidFill>
              </a:rPr>
            </a:br>
            <a:r>
              <a:rPr lang="en-US" sz="3100" dirty="0">
                <a:solidFill>
                  <a:srgbClr val="FFFFFF"/>
                </a:solidFill>
              </a:rPr>
              <a:t>KARAKTERISTIK SEBAGAI BERIKUT:</a:t>
            </a:r>
            <a:br>
              <a:rPr lang="en-US" sz="3100" dirty="0">
                <a:solidFill>
                  <a:srgbClr val="FFFFFF"/>
                </a:solidFill>
              </a:rPr>
            </a:br>
            <a:endParaRPr lang="en-US" sz="31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27570B-FC90-4481-8B3C-E42F1C28DE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641206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6753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326</Words>
  <Application>Microsoft Macintosh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MANAJEMEN KRISIS</vt:lpstr>
      <vt:lpstr>Definisi Krisis</vt:lpstr>
      <vt:lpstr>KARAKTERISTIK KRISIS</vt:lpstr>
      <vt:lpstr>FAKTOR PENDORONG TERJADI KRISIS</vt:lpstr>
      <vt:lpstr>Categorization of  Reputation Risks &amp; Potential Crises</vt:lpstr>
      <vt:lpstr>INCIDENT VS  ISSUE</vt:lpstr>
      <vt:lpstr>  ISU EKSTERNAL MEMILIKI  KARAKTERISTIK SEBAGAI BERIKUT: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KRISIS</dc:title>
  <dc:creator>Emma  Aliudin</dc:creator>
  <cp:lastModifiedBy>Emma  Aliudin</cp:lastModifiedBy>
  <cp:revision>1</cp:revision>
  <dcterms:created xsi:type="dcterms:W3CDTF">2020-09-27T12:44:04Z</dcterms:created>
  <dcterms:modified xsi:type="dcterms:W3CDTF">2020-09-27T12:50:36Z</dcterms:modified>
</cp:coreProperties>
</file>