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68" r:id="rId5"/>
    <p:sldId id="270" r:id="rId6"/>
    <p:sldId id="262" r:id="rId7"/>
    <p:sldId id="272" r:id="rId8"/>
    <p:sldId id="263" r:id="rId9"/>
    <p:sldId id="271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3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5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44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87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074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7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2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2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8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00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1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214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60579-9853-9C4F-89E2-773BCDD94732}" type="datetimeFigureOut">
              <a:rPr lang="en-US" smtClean="0"/>
              <a:t>5/5/20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16CAC-9D16-C74C-8E9E-34962A68A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669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MANAJEMEN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EVALUASI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418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Monitoring Web Analytics and Social Media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Collecting, monitoring, analyzing, summarizing and visualizing</a:t>
            </a:r>
          </a:p>
          <a:p>
            <a:r>
              <a:rPr lang="en-US" dirty="0" smtClean="0"/>
              <a:t>Tools </a:t>
            </a:r>
            <a:r>
              <a:rPr lang="en-US" dirty="0" err="1" smtClean="0"/>
              <a:t>berbayar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gratis</a:t>
            </a:r>
          </a:p>
          <a:p>
            <a:r>
              <a:rPr lang="en-US" dirty="0" smtClean="0"/>
              <a:t>ROI=[(Revenue or gain from investment-Cost of Investment)/Costs of investment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921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MENGAPA PERLU EVALUASI?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 smtClean="0"/>
              <a:t>UNTUK MENGUKUR KEBERHASILAN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UNTUK MELAKUKAN PENYESUAIAN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UNTUK MELIHAT PETA PERSAINGAN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UNTUK MELAKUKAN PENGEMBANGAN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09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APA YANG DIEVALUASI?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Font typeface="Wingdings" charset="2"/>
              <a:buChar char="ü"/>
            </a:pPr>
            <a:r>
              <a:rPr lang="en-US" dirty="0" smtClean="0"/>
              <a:t>KONTEN (KUANTITAS/KUALITAS)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EKSPOSURE (KUANTITAS)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PENDAPATAN IKLAN (KUANTITAS)</a:t>
            </a:r>
          </a:p>
          <a:p>
            <a:pPr>
              <a:buFont typeface="Wingdings" charset="2"/>
              <a:buChar char="ü"/>
            </a:pPr>
            <a:r>
              <a:rPr lang="en-US" dirty="0" smtClean="0"/>
              <a:t>PROSES KERJA? LAINNYA?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971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BAGAIMANA CARA MENGEVALUASI?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v"/>
            </a:pPr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MENGGUNAKAN INDIKATOR YANG SUDAH DITETAPKAN DI </a:t>
            </a:r>
            <a:r>
              <a:rPr lang="en-US" dirty="0" smtClean="0"/>
              <a:t>AWAL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ALAT UKUR HARUS AKURAT</a:t>
            </a:r>
            <a:endParaRPr lang="en-US" dirty="0" smtClean="0"/>
          </a:p>
          <a:p>
            <a:pPr>
              <a:buFont typeface="Wingdings" charset="2"/>
              <a:buChar char="v"/>
            </a:pPr>
            <a:r>
              <a:rPr lang="en-US" dirty="0" smtClean="0"/>
              <a:t>BAGAIMANA EVALUASI DILAKUKAN SUDAH DITETAPKAN DI AWAL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ADA KPI (KEY PERFORMANCE INDICATOR)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PRINSIP SMART DALAM MENYUSUN KPI.  SMART</a:t>
            </a:r>
            <a:r>
              <a:rPr lang="en-US" dirty="0" smtClean="0"/>
              <a:t>? MASIH INGAT KAN?</a:t>
            </a:r>
          </a:p>
        </p:txBody>
      </p:sp>
    </p:spTree>
    <p:extLst>
      <p:ext uri="{BB962C8B-B14F-4D97-AF65-F5344CB8AC3E}">
        <p14:creationId xmlns:p14="http://schemas.microsoft.com/office/powerpoint/2010/main" val="2687287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KPI HARUS JELAS DAN DISEPAKATI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8727" b="8727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7190001" y="6421968"/>
            <a:ext cx="149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GHCC.ORG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550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INDIKATOR KEBERHASILANNYA APA?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charset="2"/>
              <a:buChar char="Ø"/>
            </a:pPr>
            <a:r>
              <a:rPr lang="en-US" dirty="0" smtClean="0"/>
              <a:t> INDIKATOR HARUS JELAS AGAR KEBERHASILAN (ATAU KEGAGALAN) BISA DIPERHITUNGKAN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CONTOH: </a:t>
            </a:r>
          </a:p>
          <a:p>
            <a:pPr marL="0" indent="0">
              <a:buNone/>
            </a:pPr>
            <a:r>
              <a:rPr lang="en-US" dirty="0" smtClean="0"/>
              <a:t>RATING </a:t>
            </a:r>
          </a:p>
          <a:p>
            <a:pPr marL="0" indent="0">
              <a:buNone/>
            </a:pPr>
            <a:r>
              <a:rPr lang="en-US" dirty="0" smtClean="0"/>
              <a:t>MARKET SHARE </a:t>
            </a:r>
          </a:p>
          <a:p>
            <a:pPr marL="0" indent="0">
              <a:buNone/>
            </a:pPr>
            <a:r>
              <a:rPr lang="en-US" dirty="0" smtClean="0"/>
              <a:t>JUMLAH PELANGGAN </a:t>
            </a:r>
          </a:p>
          <a:p>
            <a:pPr marL="0" indent="0">
              <a:buNone/>
            </a:pPr>
            <a:r>
              <a:rPr lang="en-US" dirty="0" smtClean="0"/>
              <a:t>JUMLAH </a:t>
            </a:r>
            <a:r>
              <a:rPr lang="en-US" dirty="0" smtClean="0"/>
              <a:t>READERS</a:t>
            </a:r>
          </a:p>
          <a:p>
            <a:pPr marL="0" indent="0">
              <a:buNone/>
            </a:pPr>
            <a:r>
              <a:rPr lang="en-US" dirty="0" smtClean="0"/>
              <a:t>TINGKAT ENGAGEMENT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089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TERCAPAI ATAU TIDAK?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KALAU TERCAPAI MENGAPA? BEST PRACTICE-NYA APA? </a:t>
            </a:r>
          </a:p>
          <a:p>
            <a:r>
              <a:rPr lang="en-US" dirty="0" smtClean="0"/>
              <a:t>KALAU TIDAK TERCAPAI MENGAPA? LESSON LEARN-NYA APA? </a:t>
            </a:r>
          </a:p>
          <a:p>
            <a:r>
              <a:rPr lang="en-US" dirty="0" smtClean="0"/>
              <a:t>LAKUKAN SWOT ANALYSIS AGAR EVALUASI TERARAH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34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CARI TAHU DI MANA POSISI KITA SAAT INI</a:t>
            </a:r>
          </a:p>
          <a:p>
            <a:r>
              <a:rPr lang="en-US" dirty="0" smtClean="0"/>
              <a:t>DI MANA POSISI YANG KITA HARAPKAN DI MASA MENDATANG? </a:t>
            </a:r>
          </a:p>
          <a:p>
            <a:r>
              <a:rPr lang="en-US" dirty="0" smtClean="0"/>
              <a:t>APA KONDISI YANG BISA MEMBUAT CITA-CITA KITA TERCAPAI?</a:t>
            </a:r>
          </a:p>
          <a:p>
            <a:r>
              <a:rPr lang="en-US" dirty="0" smtClean="0"/>
              <a:t>PERHITUNGKAN JUGA </a:t>
            </a:r>
            <a:r>
              <a:rPr lang="en-US" dirty="0" smtClean="0"/>
              <a:t>FAKTOR LAINNYA. </a:t>
            </a:r>
          </a:p>
          <a:p>
            <a:r>
              <a:rPr lang="en-US" dirty="0" smtClean="0"/>
              <a:t>GUNAKAN ANALISIS </a:t>
            </a:r>
            <a:r>
              <a:rPr lang="en-US" dirty="0" smtClean="0"/>
              <a:t>PEST </a:t>
            </a:r>
            <a:r>
              <a:rPr lang="en-US" dirty="0" smtClean="0"/>
              <a:t>(POLITICAL, ECONOMICAL, SOCIAL, TECHNOLOGY) </a:t>
            </a:r>
          </a:p>
        </p:txBody>
      </p:sp>
    </p:spTree>
    <p:extLst>
      <p:ext uri="{BB962C8B-B14F-4D97-AF65-F5344CB8AC3E}">
        <p14:creationId xmlns:p14="http://schemas.microsoft.com/office/powerpoint/2010/main" val="2523210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KEMBALI KE AWAL</a:t>
            </a:r>
            <a:br>
              <a:rPr lang="en-US" dirty="0" smtClean="0"/>
            </a:b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smtClean="0"/>
              <a:t>Social </a:t>
            </a:r>
            <a:r>
              <a:rPr lang="en-US" dirty="0" smtClean="0"/>
              <a:t>media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To acquire new customers</a:t>
            </a:r>
          </a:p>
          <a:p>
            <a:r>
              <a:rPr lang="en-US" dirty="0" smtClean="0"/>
              <a:t>To drive store traffic in order to increase sales or profit</a:t>
            </a:r>
          </a:p>
          <a:p>
            <a:r>
              <a:rPr lang="en-US" dirty="0" smtClean="0"/>
              <a:t>To increase customer satisfaction and loyalty</a:t>
            </a:r>
          </a:p>
          <a:p>
            <a:r>
              <a:rPr lang="en-US" dirty="0" smtClean="0"/>
              <a:t>To increase brand recognition or awareness</a:t>
            </a:r>
          </a:p>
          <a:p>
            <a:r>
              <a:rPr lang="en-US" dirty="0" smtClean="0"/>
              <a:t>To increase brand engagement</a:t>
            </a:r>
          </a:p>
          <a:p>
            <a:r>
              <a:rPr lang="en-US" dirty="0" smtClean="0"/>
              <a:t>For image building</a:t>
            </a:r>
          </a:p>
          <a:p>
            <a:r>
              <a:rPr lang="en-US" dirty="0" smtClean="0"/>
              <a:t>For employer branding</a:t>
            </a:r>
          </a:p>
          <a:p>
            <a:r>
              <a:rPr lang="en-US" dirty="0" smtClean="0"/>
              <a:t>To support product and service innovation</a:t>
            </a:r>
          </a:p>
          <a:p>
            <a:r>
              <a:rPr lang="en-US" dirty="0" smtClean="0"/>
              <a:t>To support internal communication in order to engage employees and managers</a:t>
            </a:r>
          </a:p>
          <a:p>
            <a:r>
              <a:rPr lang="en-US" dirty="0" smtClean="0"/>
              <a:t>To support word of mouth</a:t>
            </a:r>
          </a:p>
          <a:p>
            <a:r>
              <a:rPr lang="en-US" dirty="0" smtClean="0"/>
              <a:t>To optimize business processes (or the internal way of working) by connecting staff across different business and locations. </a:t>
            </a:r>
          </a:p>
          <a:p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(Blanchard)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28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325</Words>
  <Application>Microsoft Macintosh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MANAJEMEN MEDIA</vt:lpstr>
      <vt:lpstr>MENGAPA PERLU EVALUASI?</vt:lpstr>
      <vt:lpstr>APA YANG DIEVALUASI?</vt:lpstr>
      <vt:lpstr>BAGAIMANA CARA MENGEVALUASI?</vt:lpstr>
      <vt:lpstr>KPI HARUS JELAS DAN DISEPAKATI</vt:lpstr>
      <vt:lpstr>INDIKATOR KEBERHASILANNYA APA?</vt:lpstr>
      <vt:lpstr>TARGET TERCAPAI ATAU TIDAK?</vt:lpstr>
      <vt:lpstr>WHAT’S NEXT?</vt:lpstr>
      <vt:lpstr>KEMBALI KE AWAL Contoh Evaluasi Social media Strategy</vt:lpstr>
      <vt:lpstr>Monitoring Web Analytics and Social Media Analytics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7</cp:revision>
  <dcterms:created xsi:type="dcterms:W3CDTF">2020-05-04T16:16:10Z</dcterms:created>
  <dcterms:modified xsi:type="dcterms:W3CDTF">2020-05-05T00:53:37Z</dcterms:modified>
</cp:coreProperties>
</file>