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7" r:id="rId3"/>
    <p:sldId id="268" r:id="rId4"/>
    <p:sldId id="257" r:id="rId5"/>
    <p:sldId id="263" r:id="rId6"/>
    <p:sldId id="265" r:id="rId7"/>
    <p:sldId id="264" r:id="rId8"/>
    <p:sldId id="258" r:id="rId9"/>
    <p:sldId id="270" r:id="rId10"/>
    <p:sldId id="259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1" d="100"/>
          <a:sy n="71" d="100"/>
        </p:scale>
        <p:origin x="-17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D51A0D-5545-3948-A72D-27F0FC37B54D}" type="doc">
      <dgm:prSet loTypeId="urn:microsoft.com/office/officeart/2008/layout/HalfCircleOrganizationChart" loCatId="" qsTypeId="urn:microsoft.com/office/officeart/2005/8/quickstyle/simple4" qsCatId="simple" csTypeId="urn:microsoft.com/office/officeart/2005/8/colors/accent6_3" csCatId="accent6" phldr="1"/>
      <dgm:spPr/>
      <dgm:t>
        <a:bodyPr/>
        <a:lstStyle/>
        <a:p>
          <a:endParaRPr lang="en-US"/>
        </a:p>
      </dgm:t>
    </dgm:pt>
    <dgm:pt modelId="{A3FECA33-5D9D-6645-8D03-01984C5F9DDF}">
      <dgm:prSet phldrT="[Text]"/>
      <dgm:spPr/>
      <dgm:t>
        <a:bodyPr/>
        <a:lstStyle/>
        <a:p>
          <a:r>
            <a:rPr lang="en-US" dirty="0" smtClean="0"/>
            <a:t>EDITOR IN CHIEF</a:t>
          </a:r>
          <a:endParaRPr lang="en-US" dirty="0"/>
        </a:p>
      </dgm:t>
    </dgm:pt>
    <dgm:pt modelId="{3EFE6B25-09ED-1348-97EB-CA7EF830D7A2}" type="parTrans" cxnId="{69E9274A-FA1D-4348-AF5E-E393A87E87D6}">
      <dgm:prSet/>
      <dgm:spPr/>
      <dgm:t>
        <a:bodyPr/>
        <a:lstStyle/>
        <a:p>
          <a:endParaRPr lang="en-US"/>
        </a:p>
      </dgm:t>
    </dgm:pt>
    <dgm:pt modelId="{EFCC8224-C935-3C41-AF8B-2067CB3F9D49}" type="sibTrans" cxnId="{69E9274A-FA1D-4348-AF5E-E393A87E87D6}">
      <dgm:prSet/>
      <dgm:spPr/>
      <dgm:t>
        <a:bodyPr/>
        <a:lstStyle/>
        <a:p>
          <a:endParaRPr lang="en-US"/>
        </a:p>
      </dgm:t>
    </dgm:pt>
    <dgm:pt modelId="{7F2AF725-7CE6-9844-83CD-CF068D2896A0}" type="asst">
      <dgm:prSet phldrT="[Text]"/>
      <dgm:spPr/>
      <dgm:t>
        <a:bodyPr/>
        <a:lstStyle/>
        <a:p>
          <a:r>
            <a:rPr lang="en-US" dirty="0" smtClean="0"/>
            <a:t>EXECUTIVE EDITOR</a:t>
          </a:r>
          <a:endParaRPr lang="en-US" dirty="0"/>
        </a:p>
      </dgm:t>
    </dgm:pt>
    <dgm:pt modelId="{425703D0-61F5-D84F-9F4D-2A710042F8F6}" type="parTrans" cxnId="{34968379-FAAD-C04E-8CEB-486C54D74A77}">
      <dgm:prSet/>
      <dgm:spPr/>
      <dgm:t>
        <a:bodyPr/>
        <a:lstStyle/>
        <a:p>
          <a:endParaRPr lang="en-US"/>
        </a:p>
      </dgm:t>
    </dgm:pt>
    <dgm:pt modelId="{8ED5C87F-E090-9D44-9926-077E4714F46C}" type="sibTrans" cxnId="{34968379-FAAD-C04E-8CEB-486C54D74A77}">
      <dgm:prSet/>
      <dgm:spPr/>
      <dgm:t>
        <a:bodyPr/>
        <a:lstStyle/>
        <a:p>
          <a:endParaRPr lang="en-US"/>
        </a:p>
      </dgm:t>
    </dgm:pt>
    <dgm:pt modelId="{840A380E-8EDE-1449-9F9D-B6BE7FB5F924}">
      <dgm:prSet phldrT="[Text]"/>
      <dgm:spPr/>
      <dgm:t>
        <a:bodyPr/>
        <a:lstStyle/>
        <a:p>
          <a:r>
            <a:rPr lang="en-US" dirty="0" smtClean="0"/>
            <a:t>EDITOR</a:t>
          </a:r>
          <a:endParaRPr lang="en-US" dirty="0"/>
        </a:p>
      </dgm:t>
    </dgm:pt>
    <dgm:pt modelId="{CBF653BD-8BEA-9B4D-8E2B-BEB005F244E0}" type="parTrans" cxnId="{94657E6F-F92A-A44C-85BF-33BC2868C297}">
      <dgm:prSet/>
      <dgm:spPr/>
      <dgm:t>
        <a:bodyPr/>
        <a:lstStyle/>
        <a:p>
          <a:endParaRPr lang="en-US"/>
        </a:p>
      </dgm:t>
    </dgm:pt>
    <dgm:pt modelId="{6ADF852C-8C26-594D-B883-C3B069570089}" type="sibTrans" cxnId="{94657E6F-F92A-A44C-85BF-33BC2868C297}">
      <dgm:prSet/>
      <dgm:spPr/>
      <dgm:t>
        <a:bodyPr/>
        <a:lstStyle/>
        <a:p>
          <a:endParaRPr lang="en-US"/>
        </a:p>
      </dgm:t>
    </dgm:pt>
    <dgm:pt modelId="{1E2D1DF5-CFEF-9F4D-ACB5-0ED382BAD735}">
      <dgm:prSet phldrT="[Text]"/>
      <dgm:spPr/>
      <dgm:t>
        <a:bodyPr/>
        <a:lstStyle/>
        <a:p>
          <a:r>
            <a:rPr lang="en-US" dirty="0" smtClean="0"/>
            <a:t>EDITOR</a:t>
          </a:r>
          <a:endParaRPr lang="en-US" dirty="0"/>
        </a:p>
      </dgm:t>
    </dgm:pt>
    <dgm:pt modelId="{206768B9-0A76-104B-B6C1-7CB3A810CEB1}" type="parTrans" cxnId="{58B993D6-BCA3-4446-B0A9-82225CBF6E03}">
      <dgm:prSet/>
      <dgm:spPr/>
      <dgm:t>
        <a:bodyPr/>
        <a:lstStyle/>
        <a:p>
          <a:endParaRPr lang="en-US"/>
        </a:p>
      </dgm:t>
    </dgm:pt>
    <dgm:pt modelId="{BE873E0E-04DA-9C44-8BCB-A9BF4A245F8C}" type="sibTrans" cxnId="{58B993D6-BCA3-4446-B0A9-82225CBF6E03}">
      <dgm:prSet/>
      <dgm:spPr/>
      <dgm:t>
        <a:bodyPr/>
        <a:lstStyle/>
        <a:p>
          <a:endParaRPr lang="en-US"/>
        </a:p>
      </dgm:t>
    </dgm:pt>
    <dgm:pt modelId="{D8776B5E-C7D2-5249-87B0-D647905BAF40}">
      <dgm:prSet phldrT="[Text]"/>
      <dgm:spPr/>
      <dgm:t>
        <a:bodyPr/>
        <a:lstStyle/>
        <a:p>
          <a:r>
            <a:rPr lang="en-US" dirty="0" smtClean="0"/>
            <a:t>EDITOR</a:t>
          </a:r>
          <a:endParaRPr lang="en-US" dirty="0"/>
        </a:p>
      </dgm:t>
    </dgm:pt>
    <dgm:pt modelId="{90AFF827-24EF-B347-A41A-E33701B145E4}" type="parTrans" cxnId="{E423013B-CFE9-3048-AFED-6678634BBB2A}">
      <dgm:prSet/>
      <dgm:spPr/>
      <dgm:t>
        <a:bodyPr/>
        <a:lstStyle/>
        <a:p>
          <a:endParaRPr lang="en-US"/>
        </a:p>
      </dgm:t>
    </dgm:pt>
    <dgm:pt modelId="{5A4A3FF1-EDBD-9847-B23B-0D020CB3497A}" type="sibTrans" cxnId="{E423013B-CFE9-3048-AFED-6678634BBB2A}">
      <dgm:prSet/>
      <dgm:spPr/>
      <dgm:t>
        <a:bodyPr/>
        <a:lstStyle/>
        <a:p>
          <a:endParaRPr lang="en-US"/>
        </a:p>
      </dgm:t>
    </dgm:pt>
    <dgm:pt modelId="{F1149DC9-93FA-8F40-A96F-0DBD2DC866DB}" type="pres">
      <dgm:prSet presAssocID="{A6D51A0D-5545-3948-A72D-27F0FC37B54D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C131692-944F-874E-843A-A16296B3C568}" type="pres">
      <dgm:prSet presAssocID="{A3FECA33-5D9D-6645-8D03-01984C5F9DDF}" presName="hierRoot1" presStyleCnt="0">
        <dgm:presLayoutVars>
          <dgm:hierBranch val="init"/>
        </dgm:presLayoutVars>
      </dgm:prSet>
      <dgm:spPr/>
    </dgm:pt>
    <dgm:pt modelId="{F6A6B573-41EF-0D4B-8E4F-C89E8E423EBC}" type="pres">
      <dgm:prSet presAssocID="{A3FECA33-5D9D-6645-8D03-01984C5F9DDF}" presName="rootComposite1" presStyleCnt="0"/>
      <dgm:spPr/>
    </dgm:pt>
    <dgm:pt modelId="{4DFDCC66-C43C-AC44-B909-842F76E19D23}" type="pres">
      <dgm:prSet presAssocID="{A3FECA33-5D9D-6645-8D03-01984C5F9DDF}" presName="rootText1" presStyleLbl="alignAcc1" presStyleIdx="0" presStyleCnt="0">
        <dgm:presLayoutVars>
          <dgm:chPref val="3"/>
        </dgm:presLayoutVars>
      </dgm:prSet>
      <dgm:spPr/>
    </dgm:pt>
    <dgm:pt modelId="{60B7CF30-FF36-334D-9032-212540BCFC30}" type="pres">
      <dgm:prSet presAssocID="{A3FECA33-5D9D-6645-8D03-01984C5F9DDF}" presName="topArc1" presStyleLbl="parChTrans1D1" presStyleIdx="0" presStyleCnt="10"/>
      <dgm:spPr/>
    </dgm:pt>
    <dgm:pt modelId="{ADA4D6B6-920A-F744-8413-31DC202195C7}" type="pres">
      <dgm:prSet presAssocID="{A3FECA33-5D9D-6645-8D03-01984C5F9DDF}" presName="bottomArc1" presStyleLbl="parChTrans1D1" presStyleIdx="1" presStyleCnt="10"/>
      <dgm:spPr/>
    </dgm:pt>
    <dgm:pt modelId="{08F2D6D5-0928-8741-8309-1153226FB677}" type="pres">
      <dgm:prSet presAssocID="{A3FECA33-5D9D-6645-8D03-01984C5F9DDF}" presName="topConnNode1" presStyleLbl="node1" presStyleIdx="0" presStyleCnt="0"/>
      <dgm:spPr/>
    </dgm:pt>
    <dgm:pt modelId="{484E79F9-DD97-5548-805F-D00C737CC969}" type="pres">
      <dgm:prSet presAssocID="{A3FECA33-5D9D-6645-8D03-01984C5F9DDF}" presName="hierChild2" presStyleCnt="0"/>
      <dgm:spPr/>
    </dgm:pt>
    <dgm:pt modelId="{509B59F7-B36F-9F41-BB74-6FAF4FDEF774}" type="pres">
      <dgm:prSet presAssocID="{CBF653BD-8BEA-9B4D-8E2B-BEB005F244E0}" presName="Name28" presStyleLbl="parChTrans1D2" presStyleIdx="0" presStyleCnt="4"/>
      <dgm:spPr/>
    </dgm:pt>
    <dgm:pt modelId="{BD63DAF8-8E74-604B-BD7A-93F74460926B}" type="pres">
      <dgm:prSet presAssocID="{840A380E-8EDE-1449-9F9D-B6BE7FB5F924}" presName="hierRoot2" presStyleCnt="0">
        <dgm:presLayoutVars>
          <dgm:hierBranch val="init"/>
        </dgm:presLayoutVars>
      </dgm:prSet>
      <dgm:spPr/>
    </dgm:pt>
    <dgm:pt modelId="{0DAAE6A2-5E48-B442-B3A4-E3B03570B5CC}" type="pres">
      <dgm:prSet presAssocID="{840A380E-8EDE-1449-9F9D-B6BE7FB5F924}" presName="rootComposite2" presStyleCnt="0"/>
      <dgm:spPr/>
    </dgm:pt>
    <dgm:pt modelId="{F1A26E3B-0809-0348-B2C8-D8305463896F}" type="pres">
      <dgm:prSet presAssocID="{840A380E-8EDE-1449-9F9D-B6BE7FB5F924}" presName="rootText2" presStyleLbl="alignAcc1" presStyleIdx="0" presStyleCnt="0">
        <dgm:presLayoutVars>
          <dgm:chPref val="3"/>
        </dgm:presLayoutVars>
      </dgm:prSet>
      <dgm:spPr/>
    </dgm:pt>
    <dgm:pt modelId="{B77A2125-8A5F-E645-A0EC-E6657E564952}" type="pres">
      <dgm:prSet presAssocID="{840A380E-8EDE-1449-9F9D-B6BE7FB5F924}" presName="topArc2" presStyleLbl="parChTrans1D1" presStyleIdx="2" presStyleCnt="10"/>
      <dgm:spPr/>
    </dgm:pt>
    <dgm:pt modelId="{10F8FF31-117A-2C41-9848-5D94AAAE2C5A}" type="pres">
      <dgm:prSet presAssocID="{840A380E-8EDE-1449-9F9D-B6BE7FB5F924}" presName="bottomArc2" presStyleLbl="parChTrans1D1" presStyleIdx="3" presStyleCnt="10"/>
      <dgm:spPr/>
    </dgm:pt>
    <dgm:pt modelId="{A3B4E430-D3B5-0F42-B31D-3AD2AEC10A65}" type="pres">
      <dgm:prSet presAssocID="{840A380E-8EDE-1449-9F9D-B6BE7FB5F924}" presName="topConnNode2" presStyleLbl="node2" presStyleIdx="0" presStyleCnt="0"/>
      <dgm:spPr/>
    </dgm:pt>
    <dgm:pt modelId="{CF428AEF-C343-084D-BC34-668A43D28312}" type="pres">
      <dgm:prSet presAssocID="{840A380E-8EDE-1449-9F9D-B6BE7FB5F924}" presName="hierChild4" presStyleCnt="0"/>
      <dgm:spPr/>
    </dgm:pt>
    <dgm:pt modelId="{4C691AD9-A1BC-6345-B87E-17D482F793EB}" type="pres">
      <dgm:prSet presAssocID="{840A380E-8EDE-1449-9F9D-B6BE7FB5F924}" presName="hierChild5" presStyleCnt="0"/>
      <dgm:spPr/>
    </dgm:pt>
    <dgm:pt modelId="{3C2B8D7A-235C-5E43-8D60-53709CBAA5C0}" type="pres">
      <dgm:prSet presAssocID="{206768B9-0A76-104B-B6C1-7CB3A810CEB1}" presName="Name28" presStyleLbl="parChTrans1D2" presStyleIdx="1" presStyleCnt="4"/>
      <dgm:spPr/>
    </dgm:pt>
    <dgm:pt modelId="{0D83020F-F95B-6240-B7A2-11B790A5E61A}" type="pres">
      <dgm:prSet presAssocID="{1E2D1DF5-CFEF-9F4D-ACB5-0ED382BAD735}" presName="hierRoot2" presStyleCnt="0">
        <dgm:presLayoutVars>
          <dgm:hierBranch val="init"/>
        </dgm:presLayoutVars>
      </dgm:prSet>
      <dgm:spPr/>
    </dgm:pt>
    <dgm:pt modelId="{9AFEE5CB-8ADF-6F40-B435-A7CCAAE85CF8}" type="pres">
      <dgm:prSet presAssocID="{1E2D1DF5-CFEF-9F4D-ACB5-0ED382BAD735}" presName="rootComposite2" presStyleCnt="0"/>
      <dgm:spPr/>
    </dgm:pt>
    <dgm:pt modelId="{822965D7-A68D-AE46-9016-61000342E70D}" type="pres">
      <dgm:prSet presAssocID="{1E2D1DF5-CFEF-9F4D-ACB5-0ED382BAD735}" presName="rootText2" presStyleLbl="alignAcc1" presStyleIdx="0" presStyleCnt="0">
        <dgm:presLayoutVars>
          <dgm:chPref val="3"/>
        </dgm:presLayoutVars>
      </dgm:prSet>
      <dgm:spPr/>
    </dgm:pt>
    <dgm:pt modelId="{88EA5C70-9F07-A841-BE7B-30D4EBAEBFE2}" type="pres">
      <dgm:prSet presAssocID="{1E2D1DF5-CFEF-9F4D-ACB5-0ED382BAD735}" presName="topArc2" presStyleLbl="parChTrans1D1" presStyleIdx="4" presStyleCnt="10"/>
      <dgm:spPr/>
    </dgm:pt>
    <dgm:pt modelId="{178EA1FA-9029-5440-8648-5082324F9689}" type="pres">
      <dgm:prSet presAssocID="{1E2D1DF5-CFEF-9F4D-ACB5-0ED382BAD735}" presName="bottomArc2" presStyleLbl="parChTrans1D1" presStyleIdx="5" presStyleCnt="10"/>
      <dgm:spPr/>
    </dgm:pt>
    <dgm:pt modelId="{223C932A-9999-5B46-93E9-EABDA8B8C692}" type="pres">
      <dgm:prSet presAssocID="{1E2D1DF5-CFEF-9F4D-ACB5-0ED382BAD735}" presName="topConnNode2" presStyleLbl="node2" presStyleIdx="0" presStyleCnt="0"/>
      <dgm:spPr/>
    </dgm:pt>
    <dgm:pt modelId="{7A7137B7-593D-F44E-880A-2F71D063A1D5}" type="pres">
      <dgm:prSet presAssocID="{1E2D1DF5-CFEF-9F4D-ACB5-0ED382BAD735}" presName="hierChild4" presStyleCnt="0"/>
      <dgm:spPr/>
    </dgm:pt>
    <dgm:pt modelId="{7CCE415C-D3BE-9F46-B193-ADD664073A39}" type="pres">
      <dgm:prSet presAssocID="{1E2D1DF5-CFEF-9F4D-ACB5-0ED382BAD735}" presName="hierChild5" presStyleCnt="0"/>
      <dgm:spPr/>
    </dgm:pt>
    <dgm:pt modelId="{F0F7F509-2270-1A40-9D9B-DFB1943FECA0}" type="pres">
      <dgm:prSet presAssocID="{90AFF827-24EF-B347-A41A-E33701B145E4}" presName="Name28" presStyleLbl="parChTrans1D2" presStyleIdx="2" presStyleCnt="4"/>
      <dgm:spPr/>
    </dgm:pt>
    <dgm:pt modelId="{785195F5-E793-984A-B40A-8114617D9F93}" type="pres">
      <dgm:prSet presAssocID="{D8776B5E-C7D2-5249-87B0-D647905BAF40}" presName="hierRoot2" presStyleCnt="0">
        <dgm:presLayoutVars>
          <dgm:hierBranch val="init"/>
        </dgm:presLayoutVars>
      </dgm:prSet>
      <dgm:spPr/>
    </dgm:pt>
    <dgm:pt modelId="{130DAF5D-3A1B-BF45-A9CA-D17F780187A6}" type="pres">
      <dgm:prSet presAssocID="{D8776B5E-C7D2-5249-87B0-D647905BAF40}" presName="rootComposite2" presStyleCnt="0"/>
      <dgm:spPr/>
    </dgm:pt>
    <dgm:pt modelId="{5E5A9C68-D47E-544C-916D-3C1B63965E24}" type="pres">
      <dgm:prSet presAssocID="{D8776B5E-C7D2-5249-87B0-D647905BAF40}" presName="rootText2" presStyleLbl="alignAcc1" presStyleIdx="0" presStyleCnt="0">
        <dgm:presLayoutVars>
          <dgm:chPref val="3"/>
        </dgm:presLayoutVars>
      </dgm:prSet>
      <dgm:spPr/>
    </dgm:pt>
    <dgm:pt modelId="{4EE00907-8302-1444-8196-565A9243CB01}" type="pres">
      <dgm:prSet presAssocID="{D8776B5E-C7D2-5249-87B0-D647905BAF40}" presName="topArc2" presStyleLbl="parChTrans1D1" presStyleIdx="6" presStyleCnt="10"/>
      <dgm:spPr/>
    </dgm:pt>
    <dgm:pt modelId="{8238FE12-6B65-444D-8738-758B5252D9D3}" type="pres">
      <dgm:prSet presAssocID="{D8776B5E-C7D2-5249-87B0-D647905BAF40}" presName="bottomArc2" presStyleLbl="parChTrans1D1" presStyleIdx="7" presStyleCnt="10"/>
      <dgm:spPr/>
    </dgm:pt>
    <dgm:pt modelId="{E24A0BE0-1F94-3F47-90B6-50E24471E0D1}" type="pres">
      <dgm:prSet presAssocID="{D8776B5E-C7D2-5249-87B0-D647905BAF40}" presName="topConnNode2" presStyleLbl="node2" presStyleIdx="0" presStyleCnt="0"/>
      <dgm:spPr/>
    </dgm:pt>
    <dgm:pt modelId="{4274ADDF-BB76-4B47-BBFB-74A915E7491B}" type="pres">
      <dgm:prSet presAssocID="{D8776B5E-C7D2-5249-87B0-D647905BAF40}" presName="hierChild4" presStyleCnt="0"/>
      <dgm:spPr/>
    </dgm:pt>
    <dgm:pt modelId="{192C4D1B-CD8B-1C47-8646-B5D4E026F4DF}" type="pres">
      <dgm:prSet presAssocID="{D8776B5E-C7D2-5249-87B0-D647905BAF40}" presName="hierChild5" presStyleCnt="0"/>
      <dgm:spPr/>
    </dgm:pt>
    <dgm:pt modelId="{0183383A-4022-FC44-BD7C-4AB0FA9C308D}" type="pres">
      <dgm:prSet presAssocID="{A3FECA33-5D9D-6645-8D03-01984C5F9DDF}" presName="hierChild3" presStyleCnt="0"/>
      <dgm:spPr/>
    </dgm:pt>
    <dgm:pt modelId="{ACEDAC6E-897D-1748-91FE-C3542AEE4574}" type="pres">
      <dgm:prSet presAssocID="{425703D0-61F5-D84F-9F4D-2A710042F8F6}" presName="Name101" presStyleLbl="parChTrans1D2" presStyleIdx="3" presStyleCnt="4"/>
      <dgm:spPr/>
    </dgm:pt>
    <dgm:pt modelId="{38B6BA4A-0AA9-D842-96FB-5866B577C8D9}" type="pres">
      <dgm:prSet presAssocID="{7F2AF725-7CE6-9844-83CD-CF068D2896A0}" presName="hierRoot3" presStyleCnt="0">
        <dgm:presLayoutVars>
          <dgm:hierBranch val="init"/>
        </dgm:presLayoutVars>
      </dgm:prSet>
      <dgm:spPr/>
    </dgm:pt>
    <dgm:pt modelId="{0E9FC84B-7072-CE4B-B33F-819A0B6FE362}" type="pres">
      <dgm:prSet presAssocID="{7F2AF725-7CE6-9844-83CD-CF068D2896A0}" presName="rootComposite3" presStyleCnt="0"/>
      <dgm:spPr/>
    </dgm:pt>
    <dgm:pt modelId="{842DBEBC-C087-1544-B9C2-FDE189162C88}" type="pres">
      <dgm:prSet presAssocID="{7F2AF725-7CE6-9844-83CD-CF068D2896A0}" presName="rootText3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C6CA66E-AE28-2E49-ABB7-132012F3C563}" type="pres">
      <dgm:prSet presAssocID="{7F2AF725-7CE6-9844-83CD-CF068D2896A0}" presName="topArc3" presStyleLbl="parChTrans1D1" presStyleIdx="8" presStyleCnt="10"/>
      <dgm:spPr/>
    </dgm:pt>
    <dgm:pt modelId="{DDC8D3B7-3B69-454E-B91D-DEDF9D84FE2D}" type="pres">
      <dgm:prSet presAssocID="{7F2AF725-7CE6-9844-83CD-CF068D2896A0}" presName="bottomArc3" presStyleLbl="parChTrans1D1" presStyleIdx="9" presStyleCnt="10"/>
      <dgm:spPr/>
    </dgm:pt>
    <dgm:pt modelId="{2BDFED41-D2E4-8547-9156-D3DF138B6C22}" type="pres">
      <dgm:prSet presAssocID="{7F2AF725-7CE6-9844-83CD-CF068D2896A0}" presName="topConnNode3" presStyleLbl="asst1" presStyleIdx="0" presStyleCnt="0"/>
      <dgm:spPr/>
    </dgm:pt>
    <dgm:pt modelId="{66B51899-A182-074C-943F-89E8FC10E7E4}" type="pres">
      <dgm:prSet presAssocID="{7F2AF725-7CE6-9844-83CD-CF068D2896A0}" presName="hierChild6" presStyleCnt="0"/>
      <dgm:spPr/>
    </dgm:pt>
    <dgm:pt modelId="{FDDA7E72-0CB5-5646-AC4E-57F632149883}" type="pres">
      <dgm:prSet presAssocID="{7F2AF725-7CE6-9844-83CD-CF068D2896A0}" presName="hierChild7" presStyleCnt="0"/>
      <dgm:spPr/>
    </dgm:pt>
  </dgm:ptLst>
  <dgm:cxnLst>
    <dgm:cxn modelId="{94657E6F-F92A-A44C-85BF-33BC2868C297}" srcId="{A3FECA33-5D9D-6645-8D03-01984C5F9DDF}" destId="{840A380E-8EDE-1449-9F9D-B6BE7FB5F924}" srcOrd="1" destOrd="0" parTransId="{CBF653BD-8BEA-9B4D-8E2B-BEB005F244E0}" sibTransId="{6ADF852C-8C26-594D-B883-C3B069570089}"/>
    <dgm:cxn modelId="{58AAB8FC-B675-3D4E-8EB4-5274A4DBC14A}" type="presOf" srcId="{840A380E-8EDE-1449-9F9D-B6BE7FB5F924}" destId="{F1A26E3B-0809-0348-B2C8-D8305463896F}" srcOrd="0" destOrd="0" presId="urn:microsoft.com/office/officeart/2008/layout/HalfCircleOrganizationChart"/>
    <dgm:cxn modelId="{E423013B-CFE9-3048-AFED-6678634BBB2A}" srcId="{A3FECA33-5D9D-6645-8D03-01984C5F9DDF}" destId="{D8776B5E-C7D2-5249-87B0-D647905BAF40}" srcOrd="3" destOrd="0" parTransId="{90AFF827-24EF-B347-A41A-E33701B145E4}" sibTransId="{5A4A3FF1-EDBD-9847-B23B-0D020CB3497A}"/>
    <dgm:cxn modelId="{7923820B-D58A-624C-A431-5765590F856B}" type="presOf" srcId="{7F2AF725-7CE6-9844-83CD-CF068D2896A0}" destId="{2BDFED41-D2E4-8547-9156-D3DF138B6C22}" srcOrd="1" destOrd="0" presId="urn:microsoft.com/office/officeart/2008/layout/HalfCircleOrganizationChart"/>
    <dgm:cxn modelId="{1E1ACC05-E984-4A45-BB82-8CED846D8099}" type="presOf" srcId="{D8776B5E-C7D2-5249-87B0-D647905BAF40}" destId="{5E5A9C68-D47E-544C-916D-3C1B63965E24}" srcOrd="0" destOrd="0" presId="urn:microsoft.com/office/officeart/2008/layout/HalfCircleOrganizationChart"/>
    <dgm:cxn modelId="{69E9274A-FA1D-4348-AF5E-E393A87E87D6}" srcId="{A6D51A0D-5545-3948-A72D-27F0FC37B54D}" destId="{A3FECA33-5D9D-6645-8D03-01984C5F9DDF}" srcOrd="0" destOrd="0" parTransId="{3EFE6B25-09ED-1348-97EB-CA7EF830D7A2}" sibTransId="{EFCC8224-C935-3C41-AF8B-2067CB3F9D49}"/>
    <dgm:cxn modelId="{1E8DDCB8-7269-854A-A328-4E456557DE2F}" type="presOf" srcId="{1E2D1DF5-CFEF-9F4D-ACB5-0ED382BAD735}" destId="{822965D7-A68D-AE46-9016-61000342E70D}" srcOrd="0" destOrd="0" presId="urn:microsoft.com/office/officeart/2008/layout/HalfCircleOrganizationChart"/>
    <dgm:cxn modelId="{31C6E3AC-B507-0D4B-9EA5-83306A85F998}" type="presOf" srcId="{90AFF827-24EF-B347-A41A-E33701B145E4}" destId="{F0F7F509-2270-1A40-9D9B-DFB1943FECA0}" srcOrd="0" destOrd="0" presId="urn:microsoft.com/office/officeart/2008/layout/HalfCircleOrganizationChart"/>
    <dgm:cxn modelId="{AA555942-A626-2546-9F6F-FF8C869AA72D}" type="presOf" srcId="{840A380E-8EDE-1449-9F9D-B6BE7FB5F924}" destId="{A3B4E430-D3B5-0F42-B31D-3AD2AEC10A65}" srcOrd="1" destOrd="0" presId="urn:microsoft.com/office/officeart/2008/layout/HalfCircleOrganizationChart"/>
    <dgm:cxn modelId="{4407EBE0-1E66-224D-82C7-A5439C209C33}" type="presOf" srcId="{1E2D1DF5-CFEF-9F4D-ACB5-0ED382BAD735}" destId="{223C932A-9999-5B46-93E9-EABDA8B8C692}" srcOrd="1" destOrd="0" presId="urn:microsoft.com/office/officeart/2008/layout/HalfCircleOrganizationChart"/>
    <dgm:cxn modelId="{2A6C5B23-AAC1-EA40-95C7-3E91D51FD4C7}" type="presOf" srcId="{A3FECA33-5D9D-6645-8D03-01984C5F9DDF}" destId="{08F2D6D5-0928-8741-8309-1153226FB677}" srcOrd="1" destOrd="0" presId="urn:microsoft.com/office/officeart/2008/layout/HalfCircleOrganizationChart"/>
    <dgm:cxn modelId="{0ADA786A-1FB0-8042-9548-3B41AD5E9F2E}" type="presOf" srcId="{206768B9-0A76-104B-B6C1-7CB3A810CEB1}" destId="{3C2B8D7A-235C-5E43-8D60-53709CBAA5C0}" srcOrd="0" destOrd="0" presId="urn:microsoft.com/office/officeart/2008/layout/HalfCircleOrganizationChart"/>
    <dgm:cxn modelId="{0FAD9EEA-5703-A042-AA6F-D147D070C9AF}" type="presOf" srcId="{425703D0-61F5-D84F-9F4D-2A710042F8F6}" destId="{ACEDAC6E-897D-1748-91FE-C3542AEE4574}" srcOrd="0" destOrd="0" presId="urn:microsoft.com/office/officeart/2008/layout/HalfCircleOrganizationChart"/>
    <dgm:cxn modelId="{AEA6EF7D-8434-A94E-8221-BAF06ED36597}" type="presOf" srcId="{7F2AF725-7CE6-9844-83CD-CF068D2896A0}" destId="{842DBEBC-C087-1544-B9C2-FDE189162C88}" srcOrd="0" destOrd="0" presId="urn:microsoft.com/office/officeart/2008/layout/HalfCircleOrganizationChart"/>
    <dgm:cxn modelId="{EFF98D26-7743-3948-AA94-E54ED8575BAF}" type="presOf" srcId="{CBF653BD-8BEA-9B4D-8E2B-BEB005F244E0}" destId="{509B59F7-B36F-9F41-BB74-6FAF4FDEF774}" srcOrd="0" destOrd="0" presId="urn:microsoft.com/office/officeart/2008/layout/HalfCircleOrganizationChart"/>
    <dgm:cxn modelId="{EA46D5B9-440B-3143-AB99-82A7F4F2890A}" type="presOf" srcId="{D8776B5E-C7D2-5249-87B0-D647905BAF40}" destId="{E24A0BE0-1F94-3F47-90B6-50E24471E0D1}" srcOrd="1" destOrd="0" presId="urn:microsoft.com/office/officeart/2008/layout/HalfCircleOrganizationChart"/>
    <dgm:cxn modelId="{58B993D6-BCA3-4446-B0A9-82225CBF6E03}" srcId="{A3FECA33-5D9D-6645-8D03-01984C5F9DDF}" destId="{1E2D1DF5-CFEF-9F4D-ACB5-0ED382BAD735}" srcOrd="2" destOrd="0" parTransId="{206768B9-0A76-104B-B6C1-7CB3A810CEB1}" sibTransId="{BE873E0E-04DA-9C44-8BCB-A9BF4A245F8C}"/>
    <dgm:cxn modelId="{5066521F-9E16-B940-8DE2-849BC06C29AC}" type="presOf" srcId="{A6D51A0D-5545-3948-A72D-27F0FC37B54D}" destId="{F1149DC9-93FA-8F40-A96F-0DBD2DC866DB}" srcOrd="0" destOrd="0" presId="urn:microsoft.com/office/officeart/2008/layout/HalfCircleOrganizationChart"/>
    <dgm:cxn modelId="{BDAD7A56-AFD9-2243-B4CA-1ED7FA593E49}" type="presOf" srcId="{A3FECA33-5D9D-6645-8D03-01984C5F9DDF}" destId="{4DFDCC66-C43C-AC44-B909-842F76E19D23}" srcOrd="0" destOrd="0" presId="urn:microsoft.com/office/officeart/2008/layout/HalfCircleOrganizationChart"/>
    <dgm:cxn modelId="{34968379-FAAD-C04E-8CEB-486C54D74A77}" srcId="{A3FECA33-5D9D-6645-8D03-01984C5F9DDF}" destId="{7F2AF725-7CE6-9844-83CD-CF068D2896A0}" srcOrd="0" destOrd="0" parTransId="{425703D0-61F5-D84F-9F4D-2A710042F8F6}" sibTransId="{8ED5C87F-E090-9D44-9926-077E4714F46C}"/>
    <dgm:cxn modelId="{DFE49FE4-1579-844D-B301-862257541C1D}" type="presParOf" srcId="{F1149DC9-93FA-8F40-A96F-0DBD2DC866DB}" destId="{FC131692-944F-874E-843A-A16296B3C568}" srcOrd="0" destOrd="0" presId="urn:microsoft.com/office/officeart/2008/layout/HalfCircleOrganizationChart"/>
    <dgm:cxn modelId="{DB354C62-BBE7-AF40-9CC1-00AB470F8148}" type="presParOf" srcId="{FC131692-944F-874E-843A-A16296B3C568}" destId="{F6A6B573-41EF-0D4B-8E4F-C89E8E423EBC}" srcOrd="0" destOrd="0" presId="urn:microsoft.com/office/officeart/2008/layout/HalfCircleOrganizationChart"/>
    <dgm:cxn modelId="{4C5341A2-8FC2-9941-A509-E5AC57FC1E52}" type="presParOf" srcId="{F6A6B573-41EF-0D4B-8E4F-C89E8E423EBC}" destId="{4DFDCC66-C43C-AC44-B909-842F76E19D23}" srcOrd="0" destOrd="0" presId="urn:microsoft.com/office/officeart/2008/layout/HalfCircleOrganizationChart"/>
    <dgm:cxn modelId="{B33193AF-4FCA-AF4A-8B34-154E367C88C8}" type="presParOf" srcId="{F6A6B573-41EF-0D4B-8E4F-C89E8E423EBC}" destId="{60B7CF30-FF36-334D-9032-212540BCFC30}" srcOrd="1" destOrd="0" presId="urn:microsoft.com/office/officeart/2008/layout/HalfCircleOrganizationChart"/>
    <dgm:cxn modelId="{EE6B0187-855F-5149-B749-B6B2CF092858}" type="presParOf" srcId="{F6A6B573-41EF-0D4B-8E4F-C89E8E423EBC}" destId="{ADA4D6B6-920A-F744-8413-31DC202195C7}" srcOrd="2" destOrd="0" presId="urn:microsoft.com/office/officeart/2008/layout/HalfCircleOrganizationChart"/>
    <dgm:cxn modelId="{624D47C0-75D0-774E-96F9-3BFED595CCB3}" type="presParOf" srcId="{F6A6B573-41EF-0D4B-8E4F-C89E8E423EBC}" destId="{08F2D6D5-0928-8741-8309-1153226FB677}" srcOrd="3" destOrd="0" presId="urn:microsoft.com/office/officeart/2008/layout/HalfCircleOrganizationChart"/>
    <dgm:cxn modelId="{C3687092-B354-8B4A-9BBD-5B0D17AA0D00}" type="presParOf" srcId="{FC131692-944F-874E-843A-A16296B3C568}" destId="{484E79F9-DD97-5548-805F-D00C737CC969}" srcOrd="1" destOrd="0" presId="urn:microsoft.com/office/officeart/2008/layout/HalfCircleOrganizationChart"/>
    <dgm:cxn modelId="{C209302D-996C-534F-8EB6-E00BF15D46C2}" type="presParOf" srcId="{484E79F9-DD97-5548-805F-D00C737CC969}" destId="{509B59F7-B36F-9F41-BB74-6FAF4FDEF774}" srcOrd="0" destOrd="0" presId="urn:microsoft.com/office/officeart/2008/layout/HalfCircleOrganizationChart"/>
    <dgm:cxn modelId="{6A13D575-513C-A04C-9AC4-942AA0AE34D5}" type="presParOf" srcId="{484E79F9-DD97-5548-805F-D00C737CC969}" destId="{BD63DAF8-8E74-604B-BD7A-93F74460926B}" srcOrd="1" destOrd="0" presId="urn:microsoft.com/office/officeart/2008/layout/HalfCircleOrganizationChart"/>
    <dgm:cxn modelId="{D66B8078-D2A6-C44B-81A0-DA40E0F25851}" type="presParOf" srcId="{BD63DAF8-8E74-604B-BD7A-93F74460926B}" destId="{0DAAE6A2-5E48-B442-B3A4-E3B03570B5CC}" srcOrd="0" destOrd="0" presId="urn:microsoft.com/office/officeart/2008/layout/HalfCircleOrganizationChart"/>
    <dgm:cxn modelId="{5F6577B1-E416-FB4D-8896-2914E880B842}" type="presParOf" srcId="{0DAAE6A2-5E48-B442-B3A4-E3B03570B5CC}" destId="{F1A26E3B-0809-0348-B2C8-D8305463896F}" srcOrd="0" destOrd="0" presId="urn:microsoft.com/office/officeart/2008/layout/HalfCircleOrganizationChart"/>
    <dgm:cxn modelId="{F30E9CCA-658C-D34F-9917-CBEDCEAACEDC}" type="presParOf" srcId="{0DAAE6A2-5E48-B442-B3A4-E3B03570B5CC}" destId="{B77A2125-8A5F-E645-A0EC-E6657E564952}" srcOrd="1" destOrd="0" presId="urn:microsoft.com/office/officeart/2008/layout/HalfCircleOrganizationChart"/>
    <dgm:cxn modelId="{BC8B6B21-AB00-574C-B10C-19438F73C7A7}" type="presParOf" srcId="{0DAAE6A2-5E48-B442-B3A4-E3B03570B5CC}" destId="{10F8FF31-117A-2C41-9848-5D94AAAE2C5A}" srcOrd="2" destOrd="0" presId="urn:microsoft.com/office/officeart/2008/layout/HalfCircleOrganizationChart"/>
    <dgm:cxn modelId="{181966AB-CE11-234F-A028-9EBC408B4FFB}" type="presParOf" srcId="{0DAAE6A2-5E48-B442-B3A4-E3B03570B5CC}" destId="{A3B4E430-D3B5-0F42-B31D-3AD2AEC10A65}" srcOrd="3" destOrd="0" presId="urn:microsoft.com/office/officeart/2008/layout/HalfCircleOrganizationChart"/>
    <dgm:cxn modelId="{DDC411DA-739B-FB4F-96E9-C2CED1D3F8E3}" type="presParOf" srcId="{BD63DAF8-8E74-604B-BD7A-93F74460926B}" destId="{CF428AEF-C343-084D-BC34-668A43D28312}" srcOrd="1" destOrd="0" presId="urn:microsoft.com/office/officeart/2008/layout/HalfCircleOrganizationChart"/>
    <dgm:cxn modelId="{85E1F66C-3CA4-0D43-B1A9-594C316B3D65}" type="presParOf" srcId="{BD63DAF8-8E74-604B-BD7A-93F74460926B}" destId="{4C691AD9-A1BC-6345-B87E-17D482F793EB}" srcOrd="2" destOrd="0" presId="urn:microsoft.com/office/officeart/2008/layout/HalfCircleOrganizationChart"/>
    <dgm:cxn modelId="{1F1100CE-5FA1-BD42-AD62-07AF05EF01EB}" type="presParOf" srcId="{484E79F9-DD97-5548-805F-D00C737CC969}" destId="{3C2B8D7A-235C-5E43-8D60-53709CBAA5C0}" srcOrd="2" destOrd="0" presId="urn:microsoft.com/office/officeart/2008/layout/HalfCircleOrganizationChart"/>
    <dgm:cxn modelId="{8FF7F164-235F-8C49-9AE6-AE34A9AF4EC0}" type="presParOf" srcId="{484E79F9-DD97-5548-805F-D00C737CC969}" destId="{0D83020F-F95B-6240-B7A2-11B790A5E61A}" srcOrd="3" destOrd="0" presId="urn:microsoft.com/office/officeart/2008/layout/HalfCircleOrganizationChart"/>
    <dgm:cxn modelId="{56A2E9EB-78EB-8A45-B9E7-EE08E750A959}" type="presParOf" srcId="{0D83020F-F95B-6240-B7A2-11B790A5E61A}" destId="{9AFEE5CB-8ADF-6F40-B435-A7CCAAE85CF8}" srcOrd="0" destOrd="0" presId="urn:microsoft.com/office/officeart/2008/layout/HalfCircleOrganizationChart"/>
    <dgm:cxn modelId="{04FBF59E-20B8-0E4F-A9D2-C5BF7E64473E}" type="presParOf" srcId="{9AFEE5CB-8ADF-6F40-B435-A7CCAAE85CF8}" destId="{822965D7-A68D-AE46-9016-61000342E70D}" srcOrd="0" destOrd="0" presId="urn:microsoft.com/office/officeart/2008/layout/HalfCircleOrganizationChart"/>
    <dgm:cxn modelId="{FD8D1396-D0D9-1149-B33C-7A9069CB0AF5}" type="presParOf" srcId="{9AFEE5CB-8ADF-6F40-B435-A7CCAAE85CF8}" destId="{88EA5C70-9F07-A841-BE7B-30D4EBAEBFE2}" srcOrd="1" destOrd="0" presId="urn:microsoft.com/office/officeart/2008/layout/HalfCircleOrganizationChart"/>
    <dgm:cxn modelId="{03C8F02F-B4C1-F240-BCAC-493F0C28714C}" type="presParOf" srcId="{9AFEE5CB-8ADF-6F40-B435-A7CCAAE85CF8}" destId="{178EA1FA-9029-5440-8648-5082324F9689}" srcOrd="2" destOrd="0" presId="urn:microsoft.com/office/officeart/2008/layout/HalfCircleOrganizationChart"/>
    <dgm:cxn modelId="{700689E3-852D-6047-AB3E-B79DA2BCA993}" type="presParOf" srcId="{9AFEE5CB-8ADF-6F40-B435-A7CCAAE85CF8}" destId="{223C932A-9999-5B46-93E9-EABDA8B8C692}" srcOrd="3" destOrd="0" presId="urn:microsoft.com/office/officeart/2008/layout/HalfCircleOrganizationChart"/>
    <dgm:cxn modelId="{A7D9FDF1-9A69-7549-9103-6199612DB54E}" type="presParOf" srcId="{0D83020F-F95B-6240-B7A2-11B790A5E61A}" destId="{7A7137B7-593D-F44E-880A-2F71D063A1D5}" srcOrd="1" destOrd="0" presId="urn:microsoft.com/office/officeart/2008/layout/HalfCircleOrganizationChart"/>
    <dgm:cxn modelId="{96C137E2-4D4F-FE4F-B1AD-C60B417CBD34}" type="presParOf" srcId="{0D83020F-F95B-6240-B7A2-11B790A5E61A}" destId="{7CCE415C-D3BE-9F46-B193-ADD664073A39}" srcOrd="2" destOrd="0" presId="urn:microsoft.com/office/officeart/2008/layout/HalfCircleOrganizationChart"/>
    <dgm:cxn modelId="{42802C8E-B4EF-2743-9B93-15332F58C5C9}" type="presParOf" srcId="{484E79F9-DD97-5548-805F-D00C737CC969}" destId="{F0F7F509-2270-1A40-9D9B-DFB1943FECA0}" srcOrd="4" destOrd="0" presId="urn:microsoft.com/office/officeart/2008/layout/HalfCircleOrganizationChart"/>
    <dgm:cxn modelId="{DDF6AD7B-7B92-D54C-86DF-5B132FF688FD}" type="presParOf" srcId="{484E79F9-DD97-5548-805F-D00C737CC969}" destId="{785195F5-E793-984A-B40A-8114617D9F93}" srcOrd="5" destOrd="0" presId="urn:microsoft.com/office/officeart/2008/layout/HalfCircleOrganizationChart"/>
    <dgm:cxn modelId="{1F0C9C6B-23BD-7744-92AB-92674D80CD7F}" type="presParOf" srcId="{785195F5-E793-984A-B40A-8114617D9F93}" destId="{130DAF5D-3A1B-BF45-A9CA-D17F780187A6}" srcOrd="0" destOrd="0" presId="urn:microsoft.com/office/officeart/2008/layout/HalfCircleOrganizationChart"/>
    <dgm:cxn modelId="{D201C5E7-49C3-8741-8480-76093C35F83B}" type="presParOf" srcId="{130DAF5D-3A1B-BF45-A9CA-D17F780187A6}" destId="{5E5A9C68-D47E-544C-916D-3C1B63965E24}" srcOrd="0" destOrd="0" presId="urn:microsoft.com/office/officeart/2008/layout/HalfCircleOrganizationChart"/>
    <dgm:cxn modelId="{AA685A97-2494-3D46-8F55-D1CAD47E5ECC}" type="presParOf" srcId="{130DAF5D-3A1B-BF45-A9CA-D17F780187A6}" destId="{4EE00907-8302-1444-8196-565A9243CB01}" srcOrd="1" destOrd="0" presId="urn:microsoft.com/office/officeart/2008/layout/HalfCircleOrganizationChart"/>
    <dgm:cxn modelId="{226984FE-1694-6440-959A-A17666A0FD57}" type="presParOf" srcId="{130DAF5D-3A1B-BF45-A9CA-D17F780187A6}" destId="{8238FE12-6B65-444D-8738-758B5252D9D3}" srcOrd="2" destOrd="0" presId="urn:microsoft.com/office/officeart/2008/layout/HalfCircleOrganizationChart"/>
    <dgm:cxn modelId="{593039D2-D999-2144-9A21-73FA9A002E7B}" type="presParOf" srcId="{130DAF5D-3A1B-BF45-A9CA-D17F780187A6}" destId="{E24A0BE0-1F94-3F47-90B6-50E24471E0D1}" srcOrd="3" destOrd="0" presId="urn:microsoft.com/office/officeart/2008/layout/HalfCircleOrganizationChart"/>
    <dgm:cxn modelId="{CA0E00A4-2179-B04D-9903-93A284F095E8}" type="presParOf" srcId="{785195F5-E793-984A-B40A-8114617D9F93}" destId="{4274ADDF-BB76-4B47-BBFB-74A915E7491B}" srcOrd="1" destOrd="0" presId="urn:microsoft.com/office/officeart/2008/layout/HalfCircleOrganizationChart"/>
    <dgm:cxn modelId="{C955A76B-3D22-EC4C-A89A-F46E0D5E6CA8}" type="presParOf" srcId="{785195F5-E793-984A-B40A-8114617D9F93}" destId="{192C4D1B-CD8B-1C47-8646-B5D4E026F4DF}" srcOrd="2" destOrd="0" presId="urn:microsoft.com/office/officeart/2008/layout/HalfCircleOrganizationChart"/>
    <dgm:cxn modelId="{C07966DE-2BA3-B24B-9179-869899AD6A12}" type="presParOf" srcId="{FC131692-944F-874E-843A-A16296B3C568}" destId="{0183383A-4022-FC44-BD7C-4AB0FA9C308D}" srcOrd="2" destOrd="0" presId="urn:microsoft.com/office/officeart/2008/layout/HalfCircleOrganizationChart"/>
    <dgm:cxn modelId="{103A2117-03BE-8B4A-9D07-9261F4B6BA95}" type="presParOf" srcId="{0183383A-4022-FC44-BD7C-4AB0FA9C308D}" destId="{ACEDAC6E-897D-1748-91FE-C3542AEE4574}" srcOrd="0" destOrd="0" presId="urn:microsoft.com/office/officeart/2008/layout/HalfCircleOrganizationChart"/>
    <dgm:cxn modelId="{AE8C5259-5C69-4C45-A1EA-8FF3CEC1CF0E}" type="presParOf" srcId="{0183383A-4022-FC44-BD7C-4AB0FA9C308D}" destId="{38B6BA4A-0AA9-D842-96FB-5866B577C8D9}" srcOrd="1" destOrd="0" presId="urn:microsoft.com/office/officeart/2008/layout/HalfCircleOrganizationChart"/>
    <dgm:cxn modelId="{6BBC6964-84DC-8242-9C66-BE4D48CEF6D6}" type="presParOf" srcId="{38B6BA4A-0AA9-D842-96FB-5866B577C8D9}" destId="{0E9FC84B-7072-CE4B-B33F-819A0B6FE362}" srcOrd="0" destOrd="0" presId="urn:microsoft.com/office/officeart/2008/layout/HalfCircleOrganizationChart"/>
    <dgm:cxn modelId="{315A76DF-4869-D843-92EB-88EEF5776B2E}" type="presParOf" srcId="{0E9FC84B-7072-CE4B-B33F-819A0B6FE362}" destId="{842DBEBC-C087-1544-B9C2-FDE189162C88}" srcOrd="0" destOrd="0" presId="urn:microsoft.com/office/officeart/2008/layout/HalfCircleOrganizationChart"/>
    <dgm:cxn modelId="{C51B1A51-3C0C-584D-8622-6F72ADFC89DA}" type="presParOf" srcId="{0E9FC84B-7072-CE4B-B33F-819A0B6FE362}" destId="{2C6CA66E-AE28-2E49-ABB7-132012F3C563}" srcOrd="1" destOrd="0" presId="urn:microsoft.com/office/officeart/2008/layout/HalfCircleOrganizationChart"/>
    <dgm:cxn modelId="{4693CC59-4448-7343-B2AA-0C5049EBECC7}" type="presParOf" srcId="{0E9FC84B-7072-CE4B-B33F-819A0B6FE362}" destId="{DDC8D3B7-3B69-454E-B91D-DEDF9D84FE2D}" srcOrd="2" destOrd="0" presId="urn:microsoft.com/office/officeart/2008/layout/HalfCircleOrganizationChart"/>
    <dgm:cxn modelId="{5751A859-0B71-014B-9964-7B28858ADD11}" type="presParOf" srcId="{0E9FC84B-7072-CE4B-B33F-819A0B6FE362}" destId="{2BDFED41-D2E4-8547-9156-D3DF138B6C22}" srcOrd="3" destOrd="0" presId="urn:microsoft.com/office/officeart/2008/layout/HalfCircleOrganizationChart"/>
    <dgm:cxn modelId="{97DDFED8-6885-2F4D-821A-C9A938E236C9}" type="presParOf" srcId="{38B6BA4A-0AA9-D842-96FB-5866B577C8D9}" destId="{66B51899-A182-074C-943F-89E8FC10E7E4}" srcOrd="1" destOrd="0" presId="urn:microsoft.com/office/officeart/2008/layout/HalfCircleOrganizationChart"/>
    <dgm:cxn modelId="{6309E3F4-6282-A440-AD0C-C81457319235}" type="presParOf" srcId="{38B6BA4A-0AA9-D842-96FB-5866B577C8D9}" destId="{FDDA7E72-0CB5-5646-AC4E-57F632149883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19563F6-7652-8841-B47A-82E0A843DB2F}" type="doc">
      <dgm:prSet loTypeId="urn:microsoft.com/office/officeart/2005/8/layout/equation1" loCatId="" qsTypeId="urn:microsoft.com/office/officeart/2005/8/quickstyle/simple3" qsCatId="simple" csTypeId="urn:microsoft.com/office/officeart/2005/8/colors/accent1_2" csCatId="accent1" phldr="1"/>
      <dgm:spPr/>
    </dgm:pt>
    <dgm:pt modelId="{5CF7E3FE-E88F-204F-948A-9AADDAC79276}">
      <dgm:prSet phldrT="[Text]"/>
      <dgm:spPr/>
      <dgm:t>
        <a:bodyPr/>
        <a:lstStyle/>
        <a:p>
          <a:r>
            <a:rPr lang="en-US" dirty="0" smtClean="0"/>
            <a:t>LEADERS</a:t>
          </a:r>
          <a:endParaRPr lang="en-US" dirty="0"/>
        </a:p>
      </dgm:t>
    </dgm:pt>
    <dgm:pt modelId="{C2C41C69-695C-8E4E-AED6-B0B12DECA869}" type="parTrans" cxnId="{2B6EDAA2-5BA4-EF47-9E72-4AD19531CF07}">
      <dgm:prSet/>
      <dgm:spPr/>
      <dgm:t>
        <a:bodyPr/>
        <a:lstStyle/>
        <a:p>
          <a:endParaRPr lang="en-US"/>
        </a:p>
      </dgm:t>
    </dgm:pt>
    <dgm:pt modelId="{5D6F6897-8B12-8942-953B-DDE131C6713B}" type="sibTrans" cxnId="{2B6EDAA2-5BA4-EF47-9E72-4AD19531CF07}">
      <dgm:prSet/>
      <dgm:spPr/>
      <dgm:t>
        <a:bodyPr/>
        <a:lstStyle/>
        <a:p>
          <a:endParaRPr lang="en-US"/>
        </a:p>
      </dgm:t>
    </dgm:pt>
    <dgm:pt modelId="{571D2C1D-6322-6E43-99DB-AC41D14EEDDF}">
      <dgm:prSet phldrT="[Text]"/>
      <dgm:spPr/>
      <dgm:t>
        <a:bodyPr/>
        <a:lstStyle/>
        <a:p>
          <a:r>
            <a:rPr lang="en-US" dirty="0" smtClean="0"/>
            <a:t>DECISION MAKER</a:t>
          </a:r>
          <a:endParaRPr lang="en-US" dirty="0"/>
        </a:p>
      </dgm:t>
    </dgm:pt>
    <dgm:pt modelId="{F0638DEE-2DE7-714A-84A8-366671236B5E}" type="parTrans" cxnId="{569395DC-A472-624C-B765-67F95391C32C}">
      <dgm:prSet/>
      <dgm:spPr/>
      <dgm:t>
        <a:bodyPr/>
        <a:lstStyle/>
        <a:p>
          <a:endParaRPr lang="en-US"/>
        </a:p>
      </dgm:t>
    </dgm:pt>
    <dgm:pt modelId="{4F104F63-4901-AC4D-A86E-8C5F5776C503}" type="sibTrans" cxnId="{569395DC-A472-624C-B765-67F95391C32C}">
      <dgm:prSet/>
      <dgm:spPr/>
      <dgm:t>
        <a:bodyPr/>
        <a:lstStyle/>
        <a:p>
          <a:endParaRPr lang="en-US"/>
        </a:p>
      </dgm:t>
    </dgm:pt>
    <dgm:pt modelId="{EE852B81-DBBB-ED46-A908-43772B07F404}" type="pres">
      <dgm:prSet presAssocID="{F19563F6-7652-8841-B47A-82E0A843DB2F}" presName="linearFlow" presStyleCnt="0">
        <dgm:presLayoutVars>
          <dgm:dir/>
          <dgm:resizeHandles val="exact"/>
        </dgm:presLayoutVars>
      </dgm:prSet>
      <dgm:spPr/>
    </dgm:pt>
    <dgm:pt modelId="{66E1F02F-CEE8-3C4B-9B92-8919DAA2C53A}" type="pres">
      <dgm:prSet presAssocID="{5CF7E3FE-E88F-204F-948A-9AADDAC79276}" presName="node" presStyleLbl="node1" presStyleIdx="0" presStyleCnt="2">
        <dgm:presLayoutVars>
          <dgm:bulletEnabled val="1"/>
        </dgm:presLayoutVars>
      </dgm:prSet>
      <dgm:spPr/>
    </dgm:pt>
    <dgm:pt modelId="{387999D1-FB9E-2447-882D-1DB31BEA0744}" type="pres">
      <dgm:prSet presAssocID="{5D6F6897-8B12-8942-953B-DDE131C6713B}" presName="spacerL" presStyleCnt="0"/>
      <dgm:spPr/>
    </dgm:pt>
    <dgm:pt modelId="{BBBD0535-4805-284A-8E4C-DEB410911490}" type="pres">
      <dgm:prSet presAssocID="{5D6F6897-8B12-8942-953B-DDE131C6713B}" presName="sibTrans" presStyleLbl="sibTrans2D1" presStyleIdx="0" presStyleCnt="1"/>
      <dgm:spPr/>
    </dgm:pt>
    <dgm:pt modelId="{F7A3415D-61C4-A84B-9355-45DDE18AEB0E}" type="pres">
      <dgm:prSet presAssocID="{5D6F6897-8B12-8942-953B-DDE131C6713B}" presName="spacerR" presStyleCnt="0"/>
      <dgm:spPr/>
    </dgm:pt>
    <dgm:pt modelId="{1A1971FD-9930-D343-A6B6-2982CF67B4C0}" type="pres">
      <dgm:prSet presAssocID="{571D2C1D-6322-6E43-99DB-AC41D14EEDDF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B6EDAA2-5BA4-EF47-9E72-4AD19531CF07}" srcId="{F19563F6-7652-8841-B47A-82E0A843DB2F}" destId="{5CF7E3FE-E88F-204F-948A-9AADDAC79276}" srcOrd="0" destOrd="0" parTransId="{C2C41C69-695C-8E4E-AED6-B0B12DECA869}" sibTransId="{5D6F6897-8B12-8942-953B-DDE131C6713B}"/>
    <dgm:cxn modelId="{A19B2AD0-3D6C-CB44-986C-4D61F3C31BEF}" type="presOf" srcId="{5CF7E3FE-E88F-204F-948A-9AADDAC79276}" destId="{66E1F02F-CEE8-3C4B-9B92-8919DAA2C53A}" srcOrd="0" destOrd="0" presId="urn:microsoft.com/office/officeart/2005/8/layout/equation1"/>
    <dgm:cxn modelId="{A14D8939-ADC3-814D-9C85-075AE1F1DD0F}" type="presOf" srcId="{5D6F6897-8B12-8942-953B-DDE131C6713B}" destId="{BBBD0535-4805-284A-8E4C-DEB410911490}" srcOrd="0" destOrd="0" presId="urn:microsoft.com/office/officeart/2005/8/layout/equation1"/>
    <dgm:cxn modelId="{569395DC-A472-624C-B765-67F95391C32C}" srcId="{F19563F6-7652-8841-B47A-82E0A843DB2F}" destId="{571D2C1D-6322-6E43-99DB-AC41D14EEDDF}" srcOrd="1" destOrd="0" parTransId="{F0638DEE-2DE7-714A-84A8-366671236B5E}" sibTransId="{4F104F63-4901-AC4D-A86E-8C5F5776C503}"/>
    <dgm:cxn modelId="{8F2AEE78-4E8E-6C46-A4C5-ECE26EA925D9}" type="presOf" srcId="{F19563F6-7652-8841-B47A-82E0A843DB2F}" destId="{EE852B81-DBBB-ED46-A908-43772B07F404}" srcOrd="0" destOrd="0" presId="urn:microsoft.com/office/officeart/2005/8/layout/equation1"/>
    <dgm:cxn modelId="{3822B136-B00D-E64C-8995-984B885699AE}" type="presOf" srcId="{571D2C1D-6322-6E43-99DB-AC41D14EEDDF}" destId="{1A1971FD-9930-D343-A6B6-2982CF67B4C0}" srcOrd="0" destOrd="0" presId="urn:microsoft.com/office/officeart/2005/8/layout/equation1"/>
    <dgm:cxn modelId="{2B95A6B9-7F00-A748-B969-A351F75E3965}" type="presParOf" srcId="{EE852B81-DBBB-ED46-A908-43772B07F404}" destId="{66E1F02F-CEE8-3C4B-9B92-8919DAA2C53A}" srcOrd="0" destOrd="0" presId="urn:microsoft.com/office/officeart/2005/8/layout/equation1"/>
    <dgm:cxn modelId="{C75FCA6E-41E9-5D4F-86D3-E331299CAE38}" type="presParOf" srcId="{EE852B81-DBBB-ED46-A908-43772B07F404}" destId="{387999D1-FB9E-2447-882D-1DB31BEA0744}" srcOrd="1" destOrd="0" presId="urn:microsoft.com/office/officeart/2005/8/layout/equation1"/>
    <dgm:cxn modelId="{26022864-4F33-AD40-8E09-CFA006431B5A}" type="presParOf" srcId="{EE852B81-DBBB-ED46-A908-43772B07F404}" destId="{BBBD0535-4805-284A-8E4C-DEB410911490}" srcOrd="2" destOrd="0" presId="urn:microsoft.com/office/officeart/2005/8/layout/equation1"/>
    <dgm:cxn modelId="{6C963564-7824-0540-AF23-A576BA571A37}" type="presParOf" srcId="{EE852B81-DBBB-ED46-A908-43772B07F404}" destId="{F7A3415D-61C4-A84B-9355-45DDE18AEB0E}" srcOrd="3" destOrd="0" presId="urn:microsoft.com/office/officeart/2005/8/layout/equation1"/>
    <dgm:cxn modelId="{394587C9-1618-704B-837E-180BB204F0DE}" type="presParOf" srcId="{EE852B81-DBBB-ED46-A908-43772B07F404}" destId="{1A1971FD-9930-D343-A6B6-2982CF67B4C0}" srcOrd="4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133F340-5E5F-704A-8051-D3092F196F09}" type="doc">
      <dgm:prSet loTypeId="urn:microsoft.com/office/officeart/2005/8/layout/arrow6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3F1A986-FEB2-8046-8233-3D9D05ACAD68}">
      <dgm:prSet phldrT="[Text]"/>
      <dgm:spPr/>
      <dgm:t>
        <a:bodyPr/>
        <a:lstStyle/>
        <a:p>
          <a:r>
            <a:rPr lang="en-US" dirty="0" smtClean="0"/>
            <a:t>EASY TO SAY</a:t>
          </a:r>
          <a:endParaRPr lang="en-US" dirty="0"/>
        </a:p>
      </dgm:t>
    </dgm:pt>
    <dgm:pt modelId="{76CE37FB-87B3-5A4C-A68D-671B24B42F82}" type="parTrans" cxnId="{E99F1D4B-36D9-2045-BD1B-F4C778839138}">
      <dgm:prSet/>
      <dgm:spPr/>
      <dgm:t>
        <a:bodyPr/>
        <a:lstStyle/>
        <a:p>
          <a:endParaRPr lang="en-US"/>
        </a:p>
      </dgm:t>
    </dgm:pt>
    <dgm:pt modelId="{59C58C07-1CE0-F74D-AE8A-4DB9AA17504B}" type="sibTrans" cxnId="{E99F1D4B-36D9-2045-BD1B-F4C778839138}">
      <dgm:prSet/>
      <dgm:spPr/>
      <dgm:t>
        <a:bodyPr/>
        <a:lstStyle/>
        <a:p>
          <a:endParaRPr lang="en-US"/>
        </a:p>
      </dgm:t>
    </dgm:pt>
    <dgm:pt modelId="{DE4672AC-2BA4-964B-9BA1-1F11BED45157}">
      <dgm:prSet phldrT="[Text]"/>
      <dgm:spPr/>
      <dgm:t>
        <a:bodyPr/>
        <a:lstStyle/>
        <a:p>
          <a:r>
            <a:rPr lang="en-US" dirty="0" smtClean="0"/>
            <a:t>HARD TO DO</a:t>
          </a:r>
          <a:endParaRPr lang="en-US" dirty="0"/>
        </a:p>
      </dgm:t>
    </dgm:pt>
    <dgm:pt modelId="{C2BD65FF-9D9D-9841-9CED-53E2D9CA5E0C}" type="parTrans" cxnId="{BE96625C-70D9-8548-A954-AFF85C6C2D8C}">
      <dgm:prSet/>
      <dgm:spPr/>
      <dgm:t>
        <a:bodyPr/>
        <a:lstStyle/>
        <a:p>
          <a:endParaRPr lang="en-US"/>
        </a:p>
      </dgm:t>
    </dgm:pt>
    <dgm:pt modelId="{DDA92E00-C292-354F-BB6F-10E167ED70A8}" type="sibTrans" cxnId="{BE96625C-70D9-8548-A954-AFF85C6C2D8C}">
      <dgm:prSet/>
      <dgm:spPr/>
      <dgm:t>
        <a:bodyPr/>
        <a:lstStyle/>
        <a:p>
          <a:endParaRPr lang="en-US"/>
        </a:p>
      </dgm:t>
    </dgm:pt>
    <dgm:pt modelId="{C46EC171-3BF6-7A4D-98B1-90439E152D53}" type="pres">
      <dgm:prSet presAssocID="{1133F340-5E5F-704A-8051-D3092F196F09}" presName="compositeShape" presStyleCnt="0">
        <dgm:presLayoutVars>
          <dgm:chMax val="2"/>
          <dgm:dir/>
          <dgm:resizeHandles val="exact"/>
        </dgm:presLayoutVars>
      </dgm:prSet>
      <dgm:spPr/>
    </dgm:pt>
    <dgm:pt modelId="{1C66CCB3-07B4-594E-B09C-39EC7EB64DC4}" type="pres">
      <dgm:prSet presAssocID="{1133F340-5E5F-704A-8051-D3092F196F09}" presName="ribbon" presStyleLbl="node1" presStyleIdx="0" presStyleCnt="1"/>
      <dgm:spPr/>
    </dgm:pt>
    <dgm:pt modelId="{5A31F309-0849-7A48-9BC2-0DA51F86098E}" type="pres">
      <dgm:prSet presAssocID="{1133F340-5E5F-704A-8051-D3092F196F09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9C853C-EDD8-C445-979E-82E00F2EB2FA}" type="pres">
      <dgm:prSet presAssocID="{1133F340-5E5F-704A-8051-D3092F196F09}" presName="rightArrow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E99F1D4B-36D9-2045-BD1B-F4C778839138}" srcId="{1133F340-5E5F-704A-8051-D3092F196F09}" destId="{A3F1A986-FEB2-8046-8233-3D9D05ACAD68}" srcOrd="0" destOrd="0" parTransId="{76CE37FB-87B3-5A4C-A68D-671B24B42F82}" sibTransId="{59C58C07-1CE0-F74D-AE8A-4DB9AA17504B}"/>
    <dgm:cxn modelId="{BE96625C-70D9-8548-A954-AFF85C6C2D8C}" srcId="{1133F340-5E5F-704A-8051-D3092F196F09}" destId="{DE4672AC-2BA4-964B-9BA1-1F11BED45157}" srcOrd="1" destOrd="0" parTransId="{C2BD65FF-9D9D-9841-9CED-53E2D9CA5E0C}" sibTransId="{DDA92E00-C292-354F-BB6F-10E167ED70A8}"/>
    <dgm:cxn modelId="{04028771-7BCB-0C4A-B573-F4C315D1F9D0}" type="presOf" srcId="{1133F340-5E5F-704A-8051-D3092F196F09}" destId="{C46EC171-3BF6-7A4D-98B1-90439E152D53}" srcOrd="0" destOrd="0" presId="urn:microsoft.com/office/officeart/2005/8/layout/arrow6"/>
    <dgm:cxn modelId="{05358766-3429-274A-B0CC-66FBEC157BA6}" type="presOf" srcId="{DE4672AC-2BA4-964B-9BA1-1F11BED45157}" destId="{479C853C-EDD8-C445-979E-82E00F2EB2FA}" srcOrd="0" destOrd="0" presId="urn:microsoft.com/office/officeart/2005/8/layout/arrow6"/>
    <dgm:cxn modelId="{E0DF11EA-D750-1244-87B6-4AFC7346D2BB}" type="presOf" srcId="{A3F1A986-FEB2-8046-8233-3D9D05ACAD68}" destId="{5A31F309-0849-7A48-9BC2-0DA51F86098E}" srcOrd="0" destOrd="0" presId="urn:microsoft.com/office/officeart/2005/8/layout/arrow6"/>
    <dgm:cxn modelId="{7000E635-8B9F-214F-BD7B-03620E93EC66}" type="presParOf" srcId="{C46EC171-3BF6-7A4D-98B1-90439E152D53}" destId="{1C66CCB3-07B4-594E-B09C-39EC7EB64DC4}" srcOrd="0" destOrd="0" presId="urn:microsoft.com/office/officeart/2005/8/layout/arrow6"/>
    <dgm:cxn modelId="{542DB93E-CD32-6C4E-802A-FD611900BE50}" type="presParOf" srcId="{C46EC171-3BF6-7A4D-98B1-90439E152D53}" destId="{5A31F309-0849-7A48-9BC2-0DA51F86098E}" srcOrd="1" destOrd="0" presId="urn:microsoft.com/office/officeart/2005/8/layout/arrow6"/>
    <dgm:cxn modelId="{7FB72EC0-2095-2E48-845E-EBACBA1B2A9F}" type="presParOf" srcId="{C46EC171-3BF6-7A4D-98B1-90439E152D53}" destId="{479C853C-EDD8-C445-979E-82E00F2EB2FA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133F340-5E5F-704A-8051-D3092F196F09}" type="doc">
      <dgm:prSet loTypeId="urn:microsoft.com/office/officeart/2005/8/layout/arrow3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3F1A986-FEB2-8046-8233-3D9D05ACAD68}">
      <dgm:prSet phldrT="[Text]"/>
      <dgm:spPr/>
      <dgm:t>
        <a:bodyPr/>
        <a:lstStyle/>
        <a:p>
          <a:r>
            <a:rPr lang="en-US" dirty="0" smtClean="0"/>
            <a:t>RIGHT</a:t>
          </a:r>
          <a:endParaRPr lang="en-US" dirty="0"/>
        </a:p>
      </dgm:t>
    </dgm:pt>
    <dgm:pt modelId="{76CE37FB-87B3-5A4C-A68D-671B24B42F82}" type="parTrans" cxnId="{E99F1D4B-36D9-2045-BD1B-F4C778839138}">
      <dgm:prSet/>
      <dgm:spPr/>
      <dgm:t>
        <a:bodyPr/>
        <a:lstStyle/>
        <a:p>
          <a:endParaRPr lang="en-US"/>
        </a:p>
      </dgm:t>
    </dgm:pt>
    <dgm:pt modelId="{59C58C07-1CE0-F74D-AE8A-4DB9AA17504B}" type="sibTrans" cxnId="{E99F1D4B-36D9-2045-BD1B-F4C778839138}">
      <dgm:prSet/>
      <dgm:spPr/>
      <dgm:t>
        <a:bodyPr/>
        <a:lstStyle/>
        <a:p>
          <a:endParaRPr lang="en-US"/>
        </a:p>
      </dgm:t>
    </dgm:pt>
    <dgm:pt modelId="{DE4672AC-2BA4-964B-9BA1-1F11BED45157}">
      <dgm:prSet phldrT="[Text]"/>
      <dgm:spPr/>
      <dgm:t>
        <a:bodyPr/>
        <a:lstStyle/>
        <a:p>
          <a:r>
            <a:rPr lang="en-US" dirty="0" smtClean="0"/>
            <a:t>WRONG</a:t>
          </a:r>
          <a:endParaRPr lang="en-US" dirty="0"/>
        </a:p>
      </dgm:t>
    </dgm:pt>
    <dgm:pt modelId="{C2BD65FF-9D9D-9841-9CED-53E2D9CA5E0C}" type="parTrans" cxnId="{BE96625C-70D9-8548-A954-AFF85C6C2D8C}">
      <dgm:prSet/>
      <dgm:spPr/>
      <dgm:t>
        <a:bodyPr/>
        <a:lstStyle/>
        <a:p>
          <a:endParaRPr lang="en-US"/>
        </a:p>
      </dgm:t>
    </dgm:pt>
    <dgm:pt modelId="{DDA92E00-C292-354F-BB6F-10E167ED70A8}" type="sibTrans" cxnId="{BE96625C-70D9-8548-A954-AFF85C6C2D8C}">
      <dgm:prSet/>
      <dgm:spPr/>
      <dgm:t>
        <a:bodyPr/>
        <a:lstStyle/>
        <a:p>
          <a:endParaRPr lang="en-US"/>
        </a:p>
      </dgm:t>
    </dgm:pt>
    <dgm:pt modelId="{184176C8-F74A-EB4E-9BFE-E70345F17686}" type="pres">
      <dgm:prSet presAssocID="{1133F340-5E5F-704A-8051-D3092F196F09}" presName="compositeShape" presStyleCnt="0">
        <dgm:presLayoutVars>
          <dgm:chMax val="2"/>
          <dgm:dir/>
          <dgm:resizeHandles val="exact"/>
        </dgm:presLayoutVars>
      </dgm:prSet>
      <dgm:spPr/>
    </dgm:pt>
    <dgm:pt modelId="{1BF891DE-BEA7-044E-BDDB-56F2B4530AD1}" type="pres">
      <dgm:prSet presAssocID="{1133F340-5E5F-704A-8051-D3092F196F09}" presName="divider" presStyleLbl="fgShp" presStyleIdx="0" presStyleCnt="1"/>
      <dgm:spPr/>
    </dgm:pt>
    <dgm:pt modelId="{7C969E37-CB29-9D44-9BE2-05D00B1F7E8B}" type="pres">
      <dgm:prSet presAssocID="{A3F1A986-FEB2-8046-8233-3D9D05ACAD68}" presName="downArrow" presStyleLbl="node1" presStyleIdx="0" presStyleCnt="2"/>
      <dgm:spPr/>
    </dgm:pt>
    <dgm:pt modelId="{42FDCDE0-49EC-EB4F-AB4E-3B53A6E244D7}" type="pres">
      <dgm:prSet presAssocID="{A3F1A986-FEB2-8046-8233-3D9D05ACAD68}" presName="downArrowText" presStyleLbl="revTx" presStyleIdx="0" presStyleCnt="2">
        <dgm:presLayoutVars>
          <dgm:bulletEnabled val="1"/>
        </dgm:presLayoutVars>
      </dgm:prSet>
      <dgm:spPr/>
    </dgm:pt>
    <dgm:pt modelId="{0AB5CA9A-B7EF-C849-9124-FCB9F399CFF9}" type="pres">
      <dgm:prSet presAssocID="{DE4672AC-2BA4-964B-9BA1-1F11BED45157}" presName="upArrow" presStyleLbl="node1" presStyleIdx="1" presStyleCnt="2"/>
      <dgm:spPr/>
    </dgm:pt>
    <dgm:pt modelId="{D1F306E6-CF2D-F748-ACFC-5FB31E8B122C}" type="pres">
      <dgm:prSet presAssocID="{DE4672AC-2BA4-964B-9BA1-1F11BED45157}" presName="upArrowText" presStyleLbl="revTx" presStyleIdx="1" presStyleCnt="2">
        <dgm:presLayoutVars>
          <dgm:bulletEnabled val="1"/>
        </dgm:presLayoutVars>
      </dgm:prSet>
      <dgm:spPr/>
    </dgm:pt>
  </dgm:ptLst>
  <dgm:cxnLst>
    <dgm:cxn modelId="{E99F1D4B-36D9-2045-BD1B-F4C778839138}" srcId="{1133F340-5E5F-704A-8051-D3092F196F09}" destId="{A3F1A986-FEB2-8046-8233-3D9D05ACAD68}" srcOrd="0" destOrd="0" parTransId="{76CE37FB-87B3-5A4C-A68D-671B24B42F82}" sibTransId="{59C58C07-1CE0-F74D-AE8A-4DB9AA17504B}"/>
    <dgm:cxn modelId="{08F37C58-FED0-4E41-9886-0C81926544C5}" type="presOf" srcId="{DE4672AC-2BA4-964B-9BA1-1F11BED45157}" destId="{D1F306E6-CF2D-F748-ACFC-5FB31E8B122C}" srcOrd="0" destOrd="0" presId="urn:microsoft.com/office/officeart/2005/8/layout/arrow3"/>
    <dgm:cxn modelId="{BE96625C-70D9-8548-A954-AFF85C6C2D8C}" srcId="{1133F340-5E5F-704A-8051-D3092F196F09}" destId="{DE4672AC-2BA4-964B-9BA1-1F11BED45157}" srcOrd="1" destOrd="0" parTransId="{C2BD65FF-9D9D-9841-9CED-53E2D9CA5E0C}" sibTransId="{DDA92E00-C292-354F-BB6F-10E167ED70A8}"/>
    <dgm:cxn modelId="{C6CCE59F-4601-2141-A6E6-52BE5AC91875}" type="presOf" srcId="{A3F1A986-FEB2-8046-8233-3D9D05ACAD68}" destId="{42FDCDE0-49EC-EB4F-AB4E-3B53A6E244D7}" srcOrd="0" destOrd="0" presId="urn:microsoft.com/office/officeart/2005/8/layout/arrow3"/>
    <dgm:cxn modelId="{A8D79C38-ECD2-E942-A46A-EE9EF8D58315}" type="presOf" srcId="{1133F340-5E5F-704A-8051-D3092F196F09}" destId="{184176C8-F74A-EB4E-9BFE-E70345F17686}" srcOrd="0" destOrd="0" presId="urn:microsoft.com/office/officeart/2005/8/layout/arrow3"/>
    <dgm:cxn modelId="{4C2F9688-5846-CC46-951A-0F90932BCDBB}" type="presParOf" srcId="{184176C8-F74A-EB4E-9BFE-E70345F17686}" destId="{1BF891DE-BEA7-044E-BDDB-56F2B4530AD1}" srcOrd="0" destOrd="0" presId="urn:microsoft.com/office/officeart/2005/8/layout/arrow3"/>
    <dgm:cxn modelId="{A6B52367-4F34-544B-A411-44F33EBAE98F}" type="presParOf" srcId="{184176C8-F74A-EB4E-9BFE-E70345F17686}" destId="{7C969E37-CB29-9D44-9BE2-05D00B1F7E8B}" srcOrd="1" destOrd="0" presId="urn:microsoft.com/office/officeart/2005/8/layout/arrow3"/>
    <dgm:cxn modelId="{025940D2-BB85-7144-B1E3-82E1807C226E}" type="presParOf" srcId="{184176C8-F74A-EB4E-9BFE-E70345F17686}" destId="{42FDCDE0-49EC-EB4F-AB4E-3B53A6E244D7}" srcOrd="2" destOrd="0" presId="urn:microsoft.com/office/officeart/2005/8/layout/arrow3"/>
    <dgm:cxn modelId="{CC8E15F0-D477-7647-9E2A-6A9548B84DE8}" type="presParOf" srcId="{184176C8-F74A-EB4E-9BFE-E70345F17686}" destId="{0AB5CA9A-B7EF-C849-9124-FCB9F399CFF9}" srcOrd="3" destOrd="0" presId="urn:microsoft.com/office/officeart/2005/8/layout/arrow3"/>
    <dgm:cxn modelId="{E12AAA0B-620D-4F44-A526-052C52BED934}" type="presParOf" srcId="{184176C8-F74A-EB4E-9BFE-E70345F17686}" destId="{D1F306E6-CF2D-F748-ACFC-5FB31E8B122C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469D3B8-51D7-4941-8297-CF8E526361F4}" type="doc">
      <dgm:prSet loTypeId="urn:microsoft.com/office/officeart/2005/8/layout/arrow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FBA3B96-04B8-574A-9025-E9D0AAA4336C}">
      <dgm:prSet phldrT="[Text]"/>
      <dgm:spPr/>
      <dgm:t>
        <a:bodyPr/>
        <a:lstStyle/>
        <a:p>
          <a:r>
            <a:rPr lang="en-US" dirty="0" smtClean="0"/>
            <a:t>HIGH RISK</a:t>
          </a:r>
          <a:endParaRPr lang="en-US" dirty="0"/>
        </a:p>
      </dgm:t>
    </dgm:pt>
    <dgm:pt modelId="{E2515376-FA0C-FC43-A3C6-A9FFEC548A55}" type="parTrans" cxnId="{94AEBBE8-E609-D749-AA06-18E2DA7C51F7}">
      <dgm:prSet/>
      <dgm:spPr/>
      <dgm:t>
        <a:bodyPr/>
        <a:lstStyle/>
        <a:p>
          <a:endParaRPr lang="en-US"/>
        </a:p>
      </dgm:t>
    </dgm:pt>
    <dgm:pt modelId="{E1888151-AEFD-1D49-9CFD-D310FDD666EE}" type="sibTrans" cxnId="{94AEBBE8-E609-D749-AA06-18E2DA7C51F7}">
      <dgm:prSet/>
      <dgm:spPr/>
      <dgm:t>
        <a:bodyPr/>
        <a:lstStyle/>
        <a:p>
          <a:endParaRPr lang="en-US"/>
        </a:p>
      </dgm:t>
    </dgm:pt>
    <dgm:pt modelId="{095A332F-952C-4746-A6AD-64BA7B00E92F}">
      <dgm:prSet phldrT="[Text]"/>
      <dgm:spPr/>
      <dgm:t>
        <a:bodyPr/>
        <a:lstStyle/>
        <a:p>
          <a:r>
            <a:rPr lang="en-US" dirty="0" smtClean="0"/>
            <a:t>LOW RISK</a:t>
          </a:r>
          <a:endParaRPr lang="en-US" dirty="0"/>
        </a:p>
      </dgm:t>
    </dgm:pt>
    <dgm:pt modelId="{632EA235-A54B-5445-B369-A87281F21517}" type="parTrans" cxnId="{937853D7-AABD-1C46-AA18-2C182E05A138}">
      <dgm:prSet/>
      <dgm:spPr/>
      <dgm:t>
        <a:bodyPr/>
        <a:lstStyle/>
        <a:p>
          <a:endParaRPr lang="en-US"/>
        </a:p>
      </dgm:t>
    </dgm:pt>
    <dgm:pt modelId="{2B523987-076A-9746-B82F-0E19736CE073}" type="sibTrans" cxnId="{937853D7-AABD-1C46-AA18-2C182E05A138}">
      <dgm:prSet/>
      <dgm:spPr/>
      <dgm:t>
        <a:bodyPr/>
        <a:lstStyle/>
        <a:p>
          <a:endParaRPr lang="en-US"/>
        </a:p>
      </dgm:t>
    </dgm:pt>
    <dgm:pt modelId="{B60608DA-9C9E-9848-A94B-58C40FF566E7}" type="pres">
      <dgm:prSet presAssocID="{9469D3B8-51D7-4941-8297-CF8E526361F4}" presName="compositeShape" presStyleCnt="0">
        <dgm:presLayoutVars>
          <dgm:chMax val="2"/>
          <dgm:dir/>
          <dgm:resizeHandles val="exact"/>
        </dgm:presLayoutVars>
      </dgm:prSet>
      <dgm:spPr/>
    </dgm:pt>
    <dgm:pt modelId="{1AA0A720-8E6A-954F-8F27-3DCCB1C523E8}" type="pres">
      <dgm:prSet presAssocID="{2FBA3B96-04B8-574A-9025-E9D0AAA4336C}" presName="upArrow" presStyleLbl="node1" presStyleIdx="0" presStyleCnt="2"/>
      <dgm:spPr/>
    </dgm:pt>
    <dgm:pt modelId="{97A99293-5683-8D47-98AD-9B3A2268BF25}" type="pres">
      <dgm:prSet presAssocID="{2FBA3B96-04B8-574A-9025-E9D0AAA4336C}" presName="upArrowText" presStyleLbl="revTx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0A8E30-0605-2F4B-BA4C-1B53FCB3136A}" type="pres">
      <dgm:prSet presAssocID="{095A332F-952C-4746-A6AD-64BA7B00E92F}" presName="downArrow" presStyleLbl="node1" presStyleIdx="1" presStyleCnt="2"/>
      <dgm:spPr/>
    </dgm:pt>
    <dgm:pt modelId="{A66A1EDC-CEDA-2043-B938-A3C5E523642A}" type="pres">
      <dgm:prSet presAssocID="{095A332F-952C-4746-A6AD-64BA7B00E92F}" presName="downArrowText" presStyleLbl="revTx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79E3DCB-FAEE-FA44-9A54-ADDB78762CB9}" type="presOf" srcId="{2FBA3B96-04B8-574A-9025-E9D0AAA4336C}" destId="{97A99293-5683-8D47-98AD-9B3A2268BF25}" srcOrd="0" destOrd="0" presId="urn:microsoft.com/office/officeart/2005/8/layout/arrow4"/>
    <dgm:cxn modelId="{137280C3-38A7-1049-BAD1-A2B1266622E1}" type="presOf" srcId="{9469D3B8-51D7-4941-8297-CF8E526361F4}" destId="{B60608DA-9C9E-9848-A94B-58C40FF566E7}" srcOrd="0" destOrd="0" presId="urn:microsoft.com/office/officeart/2005/8/layout/arrow4"/>
    <dgm:cxn modelId="{937853D7-AABD-1C46-AA18-2C182E05A138}" srcId="{9469D3B8-51D7-4941-8297-CF8E526361F4}" destId="{095A332F-952C-4746-A6AD-64BA7B00E92F}" srcOrd="1" destOrd="0" parTransId="{632EA235-A54B-5445-B369-A87281F21517}" sibTransId="{2B523987-076A-9746-B82F-0E19736CE073}"/>
    <dgm:cxn modelId="{94AEBBE8-E609-D749-AA06-18E2DA7C51F7}" srcId="{9469D3B8-51D7-4941-8297-CF8E526361F4}" destId="{2FBA3B96-04B8-574A-9025-E9D0AAA4336C}" srcOrd="0" destOrd="0" parTransId="{E2515376-FA0C-FC43-A3C6-A9FFEC548A55}" sibTransId="{E1888151-AEFD-1D49-9CFD-D310FDD666EE}"/>
    <dgm:cxn modelId="{B7733F76-9F9F-7941-BA38-329047866DCF}" type="presOf" srcId="{095A332F-952C-4746-A6AD-64BA7B00E92F}" destId="{A66A1EDC-CEDA-2043-B938-A3C5E523642A}" srcOrd="0" destOrd="0" presId="urn:microsoft.com/office/officeart/2005/8/layout/arrow4"/>
    <dgm:cxn modelId="{D809DB12-4EDC-C141-A009-E5606D041256}" type="presParOf" srcId="{B60608DA-9C9E-9848-A94B-58C40FF566E7}" destId="{1AA0A720-8E6A-954F-8F27-3DCCB1C523E8}" srcOrd="0" destOrd="0" presId="urn:microsoft.com/office/officeart/2005/8/layout/arrow4"/>
    <dgm:cxn modelId="{17295B22-83E7-2545-96C7-0B6D0729BC42}" type="presParOf" srcId="{B60608DA-9C9E-9848-A94B-58C40FF566E7}" destId="{97A99293-5683-8D47-98AD-9B3A2268BF25}" srcOrd="1" destOrd="0" presId="urn:microsoft.com/office/officeart/2005/8/layout/arrow4"/>
    <dgm:cxn modelId="{DBB43382-1976-BE4B-AB17-3F9483367B4B}" type="presParOf" srcId="{B60608DA-9C9E-9848-A94B-58C40FF566E7}" destId="{E10A8E30-0605-2F4B-BA4C-1B53FCB3136A}" srcOrd="2" destOrd="0" presId="urn:microsoft.com/office/officeart/2005/8/layout/arrow4"/>
    <dgm:cxn modelId="{21A383DF-0B2A-224F-A700-D65F042BC1CB}" type="presParOf" srcId="{B60608DA-9C9E-9848-A94B-58C40FF566E7}" destId="{A66A1EDC-CEDA-2043-B938-A3C5E523642A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2C1F9E6-2D27-C84E-AEEC-5BFAAD7DA0E0}" type="doc">
      <dgm:prSet loTypeId="urn:microsoft.com/office/officeart/2005/8/layout/defaul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24B1211-6F05-C244-BED8-CB2F4C7D3710}">
      <dgm:prSet phldrT="[Text]"/>
      <dgm:spPr/>
      <dgm:t>
        <a:bodyPr/>
        <a:lstStyle/>
        <a:p>
          <a:r>
            <a:rPr lang="en-US" dirty="0" smtClean="0"/>
            <a:t>DECISIVE</a:t>
          </a:r>
          <a:endParaRPr lang="en-US" dirty="0"/>
        </a:p>
      </dgm:t>
    </dgm:pt>
    <dgm:pt modelId="{2FF99E21-E28E-6541-BB2A-2DEC644B66A5}" type="parTrans" cxnId="{A7A1BD57-AEA4-844D-B23E-3E28C4CD153D}">
      <dgm:prSet/>
      <dgm:spPr/>
      <dgm:t>
        <a:bodyPr/>
        <a:lstStyle/>
        <a:p>
          <a:endParaRPr lang="en-US"/>
        </a:p>
      </dgm:t>
    </dgm:pt>
    <dgm:pt modelId="{74C2B4F7-8A81-364C-A417-D2B6BDEAD537}" type="sibTrans" cxnId="{A7A1BD57-AEA4-844D-B23E-3E28C4CD153D}">
      <dgm:prSet/>
      <dgm:spPr/>
      <dgm:t>
        <a:bodyPr/>
        <a:lstStyle/>
        <a:p>
          <a:endParaRPr lang="en-US"/>
        </a:p>
      </dgm:t>
    </dgm:pt>
    <dgm:pt modelId="{1131EFC3-5FA1-BB4F-B081-B62F4C52A353}">
      <dgm:prSet phldrT="[Text]"/>
      <dgm:spPr/>
      <dgm:t>
        <a:bodyPr/>
        <a:lstStyle/>
        <a:p>
          <a:r>
            <a:rPr lang="en-US" dirty="0" smtClean="0"/>
            <a:t>FLEXIBLE</a:t>
          </a:r>
          <a:endParaRPr lang="en-US" dirty="0"/>
        </a:p>
      </dgm:t>
    </dgm:pt>
    <dgm:pt modelId="{1CBA8A4C-1E50-1543-8ED7-EBDC612069EE}" type="parTrans" cxnId="{4E6315B6-25C6-2C49-9FAB-07CE87DDD24C}">
      <dgm:prSet/>
      <dgm:spPr/>
      <dgm:t>
        <a:bodyPr/>
        <a:lstStyle/>
        <a:p>
          <a:endParaRPr lang="en-US"/>
        </a:p>
      </dgm:t>
    </dgm:pt>
    <dgm:pt modelId="{893F969F-D861-1449-8F5B-41F5F93D90C9}" type="sibTrans" cxnId="{4E6315B6-25C6-2C49-9FAB-07CE87DDD24C}">
      <dgm:prSet/>
      <dgm:spPr/>
      <dgm:t>
        <a:bodyPr/>
        <a:lstStyle/>
        <a:p>
          <a:endParaRPr lang="en-US"/>
        </a:p>
      </dgm:t>
    </dgm:pt>
    <dgm:pt modelId="{22387CFD-1752-9B45-A7A8-543A6EB215C2}">
      <dgm:prSet phldrT="[Text]"/>
      <dgm:spPr/>
      <dgm:t>
        <a:bodyPr/>
        <a:lstStyle/>
        <a:p>
          <a:r>
            <a:rPr lang="en-US" dirty="0" smtClean="0"/>
            <a:t>HIERARCHIC</a:t>
          </a:r>
          <a:endParaRPr lang="en-US" dirty="0"/>
        </a:p>
      </dgm:t>
    </dgm:pt>
    <dgm:pt modelId="{B98E5C0A-EFC0-3545-A586-BDB1739FE1BC}" type="parTrans" cxnId="{2739C20D-3E6D-6442-B794-3013BFD5E99F}">
      <dgm:prSet/>
      <dgm:spPr/>
      <dgm:t>
        <a:bodyPr/>
        <a:lstStyle/>
        <a:p>
          <a:endParaRPr lang="en-US"/>
        </a:p>
      </dgm:t>
    </dgm:pt>
    <dgm:pt modelId="{6F112C37-89D9-8940-8C9E-92F7364F9AF8}" type="sibTrans" cxnId="{2739C20D-3E6D-6442-B794-3013BFD5E99F}">
      <dgm:prSet/>
      <dgm:spPr/>
      <dgm:t>
        <a:bodyPr/>
        <a:lstStyle/>
        <a:p>
          <a:endParaRPr lang="en-US"/>
        </a:p>
      </dgm:t>
    </dgm:pt>
    <dgm:pt modelId="{D097DB6D-AB3C-B448-8D7B-0A76F0B66CA4}">
      <dgm:prSet phldrT="[Text]"/>
      <dgm:spPr/>
      <dgm:t>
        <a:bodyPr/>
        <a:lstStyle/>
        <a:p>
          <a:r>
            <a:rPr lang="en-US" dirty="0" smtClean="0"/>
            <a:t>INTEGRATIVE</a:t>
          </a:r>
          <a:endParaRPr lang="en-US" dirty="0"/>
        </a:p>
      </dgm:t>
    </dgm:pt>
    <dgm:pt modelId="{720339D6-2743-4C45-BC2C-2BB7C312738A}" type="parTrans" cxnId="{791C8000-5650-5743-B8BE-F331764795AB}">
      <dgm:prSet/>
      <dgm:spPr/>
      <dgm:t>
        <a:bodyPr/>
        <a:lstStyle/>
        <a:p>
          <a:endParaRPr lang="en-US"/>
        </a:p>
      </dgm:t>
    </dgm:pt>
    <dgm:pt modelId="{89C6B7D0-7275-8747-ADEB-4EFF4CAA5523}" type="sibTrans" cxnId="{791C8000-5650-5743-B8BE-F331764795AB}">
      <dgm:prSet/>
      <dgm:spPr/>
      <dgm:t>
        <a:bodyPr/>
        <a:lstStyle/>
        <a:p>
          <a:endParaRPr lang="en-US"/>
        </a:p>
      </dgm:t>
    </dgm:pt>
    <dgm:pt modelId="{7E1E5009-9608-2D47-B51E-DC1D9E9F04EB}">
      <dgm:prSet phldrT="[Text]"/>
      <dgm:spPr/>
      <dgm:t>
        <a:bodyPr/>
        <a:lstStyle/>
        <a:p>
          <a:r>
            <a:rPr lang="en-US" dirty="0" smtClean="0"/>
            <a:t>SYSTEMIC</a:t>
          </a:r>
          <a:endParaRPr lang="en-US" dirty="0"/>
        </a:p>
      </dgm:t>
    </dgm:pt>
    <dgm:pt modelId="{1366A778-9B2B-D541-9285-E3B630695EA2}" type="parTrans" cxnId="{C9B237EC-E118-984D-8EA2-30F8E3352D81}">
      <dgm:prSet/>
      <dgm:spPr/>
      <dgm:t>
        <a:bodyPr/>
        <a:lstStyle/>
        <a:p>
          <a:endParaRPr lang="en-US"/>
        </a:p>
      </dgm:t>
    </dgm:pt>
    <dgm:pt modelId="{10FBCB61-A223-8245-8AE7-6D13A90B671E}" type="sibTrans" cxnId="{C9B237EC-E118-984D-8EA2-30F8E3352D81}">
      <dgm:prSet/>
      <dgm:spPr/>
      <dgm:t>
        <a:bodyPr/>
        <a:lstStyle/>
        <a:p>
          <a:endParaRPr lang="en-US"/>
        </a:p>
      </dgm:t>
    </dgm:pt>
    <dgm:pt modelId="{8F3B773B-C30E-A748-8559-E671FBF6D4F1}" type="pres">
      <dgm:prSet presAssocID="{B2C1F9E6-2D27-C84E-AEEC-5BFAAD7DA0E0}" presName="diagram" presStyleCnt="0">
        <dgm:presLayoutVars>
          <dgm:dir/>
          <dgm:resizeHandles val="exact"/>
        </dgm:presLayoutVars>
      </dgm:prSet>
      <dgm:spPr/>
    </dgm:pt>
    <dgm:pt modelId="{4A46745E-5047-C54F-947B-DC82CE239950}" type="pres">
      <dgm:prSet presAssocID="{A24B1211-6F05-C244-BED8-CB2F4C7D3710}" presName="node" presStyleLbl="node1" presStyleIdx="0" presStyleCnt="5">
        <dgm:presLayoutVars>
          <dgm:bulletEnabled val="1"/>
        </dgm:presLayoutVars>
      </dgm:prSet>
      <dgm:spPr/>
    </dgm:pt>
    <dgm:pt modelId="{AEA1EA16-5B4F-2541-B165-4D2030A86053}" type="pres">
      <dgm:prSet presAssocID="{74C2B4F7-8A81-364C-A417-D2B6BDEAD537}" presName="sibTrans" presStyleCnt="0"/>
      <dgm:spPr/>
    </dgm:pt>
    <dgm:pt modelId="{220EC6D9-9C28-D44C-8E0A-8708C723746A}" type="pres">
      <dgm:prSet presAssocID="{1131EFC3-5FA1-BB4F-B081-B62F4C52A353}" presName="node" presStyleLbl="node1" presStyleIdx="1" presStyleCnt="5">
        <dgm:presLayoutVars>
          <dgm:bulletEnabled val="1"/>
        </dgm:presLayoutVars>
      </dgm:prSet>
      <dgm:spPr/>
    </dgm:pt>
    <dgm:pt modelId="{9020DEB2-7C06-F246-A461-94119E129174}" type="pres">
      <dgm:prSet presAssocID="{893F969F-D861-1449-8F5B-41F5F93D90C9}" presName="sibTrans" presStyleCnt="0"/>
      <dgm:spPr/>
    </dgm:pt>
    <dgm:pt modelId="{704C418B-315E-964F-BFB1-68C3C5199AB6}" type="pres">
      <dgm:prSet presAssocID="{22387CFD-1752-9B45-A7A8-543A6EB215C2}" presName="node" presStyleLbl="node1" presStyleIdx="2" presStyleCnt="5">
        <dgm:presLayoutVars>
          <dgm:bulletEnabled val="1"/>
        </dgm:presLayoutVars>
      </dgm:prSet>
      <dgm:spPr/>
    </dgm:pt>
    <dgm:pt modelId="{9379AFF9-4E98-FA4A-B6C7-61A600F03C8D}" type="pres">
      <dgm:prSet presAssocID="{6F112C37-89D9-8940-8C9E-92F7364F9AF8}" presName="sibTrans" presStyleCnt="0"/>
      <dgm:spPr/>
    </dgm:pt>
    <dgm:pt modelId="{CE542231-81D7-DD4B-B8F7-7222A8376058}" type="pres">
      <dgm:prSet presAssocID="{D097DB6D-AB3C-B448-8D7B-0A76F0B66CA4}" presName="node" presStyleLbl="node1" presStyleIdx="3" presStyleCnt="5">
        <dgm:presLayoutVars>
          <dgm:bulletEnabled val="1"/>
        </dgm:presLayoutVars>
      </dgm:prSet>
      <dgm:spPr/>
    </dgm:pt>
    <dgm:pt modelId="{CDB0581C-7D8D-1A40-9D4E-B3D17FE86261}" type="pres">
      <dgm:prSet presAssocID="{89C6B7D0-7275-8747-ADEB-4EFF4CAA5523}" presName="sibTrans" presStyleCnt="0"/>
      <dgm:spPr/>
    </dgm:pt>
    <dgm:pt modelId="{666A342E-DBCD-4545-A65D-E008A34A1BCC}" type="pres">
      <dgm:prSet presAssocID="{7E1E5009-9608-2D47-B51E-DC1D9E9F04EB}" presName="node" presStyleLbl="node1" presStyleIdx="4" presStyleCnt="5">
        <dgm:presLayoutVars>
          <dgm:bulletEnabled val="1"/>
        </dgm:presLayoutVars>
      </dgm:prSet>
      <dgm:spPr/>
    </dgm:pt>
  </dgm:ptLst>
  <dgm:cxnLst>
    <dgm:cxn modelId="{2739C20D-3E6D-6442-B794-3013BFD5E99F}" srcId="{B2C1F9E6-2D27-C84E-AEEC-5BFAAD7DA0E0}" destId="{22387CFD-1752-9B45-A7A8-543A6EB215C2}" srcOrd="2" destOrd="0" parTransId="{B98E5C0A-EFC0-3545-A586-BDB1739FE1BC}" sibTransId="{6F112C37-89D9-8940-8C9E-92F7364F9AF8}"/>
    <dgm:cxn modelId="{3ECC64A7-1CDD-2242-8A56-FE581A577616}" type="presOf" srcId="{7E1E5009-9608-2D47-B51E-DC1D9E9F04EB}" destId="{666A342E-DBCD-4545-A65D-E008A34A1BCC}" srcOrd="0" destOrd="0" presId="urn:microsoft.com/office/officeart/2005/8/layout/default"/>
    <dgm:cxn modelId="{25CEF9EB-4D3A-7748-A67F-E5779A61AE31}" type="presOf" srcId="{22387CFD-1752-9B45-A7A8-543A6EB215C2}" destId="{704C418B-315E-964F-BFB1-68C3C5199AB6}" srcOrd="0" destOrd="0" presId="urn:microsoft.com/office/officeart/2005/8/layout/default"/>
    <dgm:cxn modelId="{A7A1BD57-AEA4-844D-B23E-3E28C4CD153D}" srcId="{B2C1F9E6-2D27-C84E-AEEC-5BFAAD7DA0E0}" destId="{A24B1211-6F05-C244-BED8-CB2F4C7D3710}" srcOrd="0" destOrd="0" parTransId="{2FF99E21-E28E-6541-BB2A-2DEC644B66A5}" sibTransId="{74C2B4F7-8A81-364C-A417-D2B6BDEAD537}"/>
    <dgm:cxn modelId="{209F989F-F6B9-F849-BB5D-A76D381A47EA}" type="presOf" srcId="{1131EFC3-5FA1-BB4F-B081-B62F4C52A353}" destId="{220EC6D9-9C28-D44C-8E0A-8708C723746A}" srcOrd="0" destOrd="0" presId="urn:microsoft.com/office/officeart/2005/8/layout/default"/>
    <dgm:cxn modelId="{D665B53A-FFAE-E646-A39B-4136A29842F3}" type="presOf" srcId="{D097DB6D-AB3C-B448-8D7B-0A76F0B66CA4}" destId="{CE542231-81D7-DD4B-B8F7-7222A8376058}" srcOrd="0" destOrd="0" presId="urn:microsoft.com/office/officeart/2005/8/layout/default"/>
    <dgm:cxn modelId="{791C8000-5650-5743-B8BE-F331764795AB}" srcId="{B2C1F9E6-2D27-C84E-AEEC-5BFAAD7DA0E0}" destId="{D097DB6D-AB3C-B448-8D7B-0A76F0B66CA4}" srcOrd="3" destOrd="0" parTransId="{720339D6-2743-4C45-BC2C-2BB7C312738A}" sibTransId="{89C6B7D0-7275-8747-ADEB-4EFF4CAA5523}"/>
    <dgm:cxn modelId="{FF8CD0AF-777A-F841-A4DE-2199F3C87A0A}" type="presOf" srcId="{A24B1211-6F05-C244-BED8-CB2F4C7D3710}" destId="{4A46745E-5047-C54F-947B-DC82CE239950}" srcOrd="0" destOrd="0" presId="urn:microsoft.com/office/officeart/2005/8/layout/default"/>
    <dgm:cxn modelId="{C9B237EC-E118-984D-8EA2-30F8E3352D81}" srcId="{B2C1F9E6-2D27-C84E-AEEC-5BFAAD7DA0E0}" destId="{7E1E5009-9608-2D47-B51E-DC1D9E9F04EB}" srcOrd="4" destOrd="0" parTransId="{1366A778-9B2B-D541-9285-E3B630695EA2}" sibTransId="{10FBCB61-A223-8245-8AE7-6D13A90B671E}"/>
    <dgm:cxn modelId="{4E6315B6-25C6-2C49-9FAB-07CE87DDD24C}" srcId="{B2C1F9E6-2D27-C84E-AEEC-5BFAAD7DA0E0}" destId="{1131EFC3-5FA1-BB4F-B081-B62F4C52A353}" srcOrd="1" destOrd="0" parTransId="{1CBA8A4C-1E50-1543-8ED7-EBDC612069EE}" sibTransId="{893F969F-D861-1449-8F5B-41F5F93D90C9}"/>
    <dgm:cxn modelId="{A01FE371-9D0F-F04F-801B-88AC9433F894}" type="presOf" srcId="{B2C1F9E6-2D27-C84E-AEEC-5BFAAD7DA0E0}" destId="{8F3B773B-C30E-A748-8559-E671FBF6D4F1}" srcOrd="0" destOrd="0" presId="urn:microsoft.com/office/officeart/2005/8/layout/default"/>
    <dgm:cxn modelId="{F47EEB45-04DE-2843-BD8F-4BD53CD53CB2}" type="presParOf" srcId="{8F3B773B-C30E-A748-8559-E671FBF6D4F1}" destId="{4A46745E-5047-C54F-947B-DC82CE239950}" srcOrd="0" destOrd="0" presId="urn:microsoft.com/office/officeart/2005/8/layout/default"/>
    <dgm:cxn modelId="{D7840273-674D-F04A-AD3C-86E9E5FD9AE2}" type="presParOf" srcId="{8F3B773B-C30E-A748-8559-E671FBF6D4F1}" destId="{AEA1EA16-5B4F-2541-B165-4D2030A86053}" srcOrd="1" destOrd="0" presId="urn:microsoft.com/office/officeart/2005/8/layout/default"/>
    <dgm:cxn modelId="{A8EC0BC5-AC76-6345-947D-B229C1FB11DA}" type="presParOf" srcId="{8F3B773B-C30E-A748-8559-E671FBF6D4F1}" destId="{220EC6D9-9C28-D44C-8E0A-8708C723746A}" srcOrd="2" destOrd="0" presId="urn:microsoft.com/office/officeart/2005/8/layout/default"/>
    <dgm:cxn modelId="{BAB65551-6E27-6147-A7BC-A7798A6D9FB5}" type="presParOf" srcId="{8F3B773B-C30E-A748-8559-E671FBF6D4F1}" destId="{9020DEB2-7C06-F246-A461-94119E129174}" srcOrd="3" destOrd="0" presId="urn:microsoft.com/office/officeart/2005/8/layout/default"/>
    <dgm:cxn modelId="{36033CA7-6B0A-BD43-812F-A66A46433D66}" type="presParOf" srcId="{8F3B773B-C30E-A748-8559-E671FBF6D4F1}" destId="{704C418B-315E-964F-BFB1-68C3C5199AB6}" srcOrd="4" destOrd="0" presId="urn:microsoft.com/office/officeart/2005/8/layout/default"/>
    <dgm:cxn modelId="{A3750151-CD06-D848-BFA5-508D914BDDE8}" type="presParOf" srcId="{8F3B773B-C30E-A748-8559-E671FBF6D4F1}" destId="{9379AFF9-4E98-FA4A-B6C7-61A600F03C8D}" srcOrd="5" destOrd="0" presId="urn:microsoft.com/office/officeart/2005/8/layout/default"/>
    <dgm:cxn modelId="{5680B7F7-2995-8D4B-BFFC-5B717C89DE8B}" type="presParOf" srcId="{8F3B773B-C30E-A748-8559-E671FBF6D4F1}" destId="{CE542231-81D7-DD4B-B8F7-7222A8376058}" srcOrd="6" destOrd="0" presId="urn:microsoft.com/office/officeart/2005/8/layout/default"/>
    <dgm:cxn modelId="{C089C369-4AAA-FC41-8006-C23CE6C57BE2}" type="presParOf" srcId="{8F3B773B-C30E-A748-8559-E671FBF6D4F1}" destId="{CDB0581C-7D8D-1A40-9D4E-B3D17FE86261}" srcOrd="7" destOrd="0" presId="urn:microsoft.com/office/officeart/2005/8/layout/default"/>
    <dgm:cxn modelId="{9FDF4223-DA3D-5E44-A618-6FEC1693796F}" type="presParOf" srcId="{8F3B773B-C30E-A748-8559-E671FBF6D4F1}" destId="{666A342E-DBCD-4545-A65D-E008A34A1BCC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EDAC6E-897D-1748-91FE-C3542AEE4574}">
      <dsp:nvSpPr>
        <dsp:cNvPr id="0" name=""/>
        <dsp:cNvSpPr/>
      </dsp:nvSpPr>
      <dsp:spPr>
        <a:xfrm>
          <a:off x="3137158" y="1179330"/>
          <a:ext cx="977641" cy="706728"/>
        </a:xfrm>
        <a:custGeom>
          <a:avLst/>
          <a:gdLst/>
          <a:ahLst/>
          <a:cxnLst/>
          <a:rect l="0" t="0" r="0" b="0"/>
          <a:pathLst>
            <a:path>
              <a:moveTo>
                <a:pt x="977641" y="0"/>
              </a:moveTo>
              <a:lnTo>
                <a:pt x="977641" y="706728"/>
              </a:lnTo>
              <a:lnTo>
                <a:pt x="0" y="706728"/>
              </a:lnTo>
            </a:path>
          </a:pathLst>
        </a:custGeom>
        <a:noFill/>
        <a:ln w="9525" cap="flat" cmpd="sng" algn="ctr">
          <a:solidFill>
            <a:schemeClr val="accent6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F7F509-2270-1A40-9D9B-DFB1943FECA0}">
      <dsp:nvSpPr>
        <dsp:cNvPr id="0" name=""/>
        <dsp:cNvSpPr/>
      </dsp:nvSpPr>
      <dsp:spPr>
        <a:xfrm>
          <a:off x="4114800" y="1179330"/>
          <a:ext cx="2850473" cy="21673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19946"/>
              </a:lnTo>
              <a:lnTo>
                <a:pt x="2850473" y="1919946"/>
              </a:lnTo>
              <a:lnTo>
                <a:pt x="2850473" y="2167302"/>
              </a:lnTo>
            </a:path>
          </a:pathLst>
        </a:custGeom>
        <a:noFill/>
        <a:ln w="9525" cap="flat" cmpd="sng" algn="ctr">
          <a:solidFill>
            <a:schemeClr val="accent6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2B8D7A-235C-5E43-8D60-53709CBAA5C0}">
      <dsp:nvSpPr>
        <dsp:cNvPr id="0" name=""/>
        <dsp:cNvSpPr/>
      </dsp:nvSpPr>
      <dsp:spPr>
        <a:xfrm>
          <a:off x="4069079" y="1179330"/>
          <a:ext cx="91440" cy="21673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67302"/>
              </a:lnTo>
            </a:path>
          </a:pathLst>
        </a:custGeom>
        <a:noFill/>
        <a:ln w="9525" cap="flat" cmpd="sng" algn="ctr">
          <a:solidFill>
            <a:schemeClr val="accent6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9B59F7-B36F-9F41-BB74-6FAF4FDEF774}">
      <dsp:nvSpPr>
        <dsp:cNvPr id="0" name=""/>
        <dsp:cNvSpPr/>
      </dsp:nvSpPr>
      <dsp:spPr>
        <a:xfrm>
          <a:off x="1264326" y="1179330"/>
          <a:ext cx="2850473" cy="2167302"/>
        </a:xfrm>
        <a:custGeom>
          <a:avLst/>
          <a:gdLst/>
          <a:ahLst/>
          <a:cxnLst/>
          <a:rect l="0" t="0" r="0" b="0"/>
          <a:pathLst>
            <a:path>
              <a:moveTo>
                <a:pt x="2850473" y="0"/>
              </a:moveTo>
              <a:lnTo>
                <a:pt x="2850473" y="1919946"/>
              </a:lnTo>
              <a:lnTo>
                <a:pt x="0" y="1919946"/>
              </a:lnTo>
              <a:lnTo>
                <a:pt x="0" y="2167302"/>
              </a:lnTo>
            </a:path>
          </a:pathLst>
        </a:custGeom>
        <a:noFill/>
        <a:ln w="9525" cap="flat" cmpd="sng" algn="ctr">
          <a:solidFill>
            <a:schemeClr val="accent6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B7CF30-FF36-334D-9032-212540BCFC30}">
      <dsp:nvSpPr>
        <dsp:cNvPr id="0" name=""/>
        <dsp:cNvSpPr/>
      </dsp:nvSpPr>
      <dsp:spPr>
        <a:xfrm>
          <a:off x="3525859" y="1448"/>
          <a:ext cx="1177881" cy="1177881"/>
        </a:xfrm>
        <a:prstGeom prst="arc">
          <a:avLst>
            <a:gd name="adj1" fmla="val 13200000"/>
            <a:gd name="adj2" fmla="val 19200000"/>
          </a:avLst>
        </a:prstGeom>
        <a:noFill/>
        <a:ln w="952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A4D6B6-920A-F744-8413-31DC202195C7}">
      <dsp:nvSpPr>
        <dsp:cNvPr id="0" name=""/>
        <dsp:cNvSpPr/>
      </dsp:nvSpPr>
      <dsp:spPr>
        <a:xfrm>
          <a:off x="3525859" y="1448"/>
          <a:ext cx="1177881" cy="1177881"/>
        </a:xfrm>
        <a:prstGeom prst="arc">
          <a:avLst>
            <a:gd name="adj1" fmla="val 2400000"/>
            <a:gd name="adj2" fmla="val 8400000"/>
          </a:avLst>
        </a:prstGeom>
        <a:noFill/>
        <a:ln w="952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FDCC66-C43C-AC44-B909-842F76E19D23}">
      <dsp:nvSpPr>
        <dsp:cNvPr id="0" name=""/>
        <dsp:cNvSpPr/>
      </dsp:nvSpPr>
      <dsp:spPr>
        <a:xfrm>
          <a:off x="2936918" y="213467"/>
          <a:ext cx="2355763" cy="753844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EDITOR IN CHIEF</a:t>
          </a:r>
          <a:endParaRPr lang="en-US" sz="2600" kern="1200" dirty="0"/>
        </a:p>
      </dsp:txBody>
      <dsp:txXfrm>
        <a:off x="2936918" y="213467"/>
        <a:ext cx="2355763" cy="753844"/>
      </dsp:txXfrm>
    </dsp:sp>
    <dsp:sp modelId="{B77A2125-8A5F-E645-A0EC-E6657E564952}">
      <dsp:nvSpPr>
        <dsp:cNvPr id="0" name=""/>
        <dsp:cNvSpPr/>
      </dsp:nvSpPr>
      <dsp:spPr>
        <a:xfrm>
          <a:off x="675385" y="3346632"/>
          <a:ext cx="1177881" cy="1177881"/>
        </a:xfrm>
        <a:prstGeom prst="arc">
          <a:avLst>
            <a:gd name="adj1" fmla="val 13200000"/>
            <a:gd name="adj2" fmla="val 19200000"/>
          </a:avLst>
        </a:prstGeom>
        <a:noFill/>
        <a:ln w="952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F8FF31-117A-2C41-9848-5D94AAAE2C5A}">
      <dsp:nvSpPr>
        <dsp:cNvPr id="0" name=""/>
        <dsp:cNvSpPr/>
      </dsp:nvSpPr>
      <dsp:spPr>
        <a:xfrm>
          <a:off x="675385" y="3346632"/>
          <a:ext cx="1177881" cy="1177881"/>
        </a:xfrm>
        <a:prstGeom prst="arc">
          <a:avLst>
            <a:gd name="adj1" fmla="val 2400000"/>
            <a:gd name="adj2" fmla="val 8400000"/>
          </a:avLst>
        </a:prstGeom>
        <a:noFill/>
        <a:ln w="952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A26E3B-0809-0348-B2C8-D8305463896F}">
      <dsp:nvSpPr>
        <dsp:cNvPr id="0" name=""/>
        <dsp:cNvSpPr/>
      </dsp:nvSpPr>
      <dsp:spPr>
        <a:xfrm>
          <a:off x="86444" y="3558651"/>
          <a:ext cx="2355763" cy="753844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EDITOR</a:t>
          </a:r>
          <a:endParaRPr lang="en-US" sz="2600" kern="1200" dirty="0"/>
        </a:p>
      </dsp:txBody>
      <dsp:txXfrm>
        <a:off x="86444" y="3558651"/>
        <a:ext cx="2355763" cy="753844"/>
      </dsp:txXfrm>
    </dsp:sp>
    <dsp:sp modelId="{88EA5C70-9F07-A841-BE7B-30D4EBAEBFE2}">
      <dsp:nvSpPr>
        <dsp:cNvPr id="0" name=""/>
        <dsp:cNvSpPr/>
      </dsp:nvSpPr>
      <dsp:spPr>
        <a:xfrm>
          <a:off x="3525859" y="3346632"/>
          <a:ext cx="1177881" cy="1177881"/>
        </a:xfrm>
        <a:prstGeom prst="arc">
          <a:avLst>
            <a:gd name="adj1" fmla="val 13200000"/>
            <a:gd name="adj2" fmla="val 19200000"/>
          </a:avLst>
        </a:prstGeom>
        <a:noFill/>
        <a:ln w="952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8EA1FA-9029-5440-8648-5082324F9689}">
      <dsp:nvSpPr>
        <dsp:cNvPr id="0" name=""/>
        <dsp:cNvSpPr/>
      </dsp:nvSpPr>
      <dsp:spPr>
        <a:xfrm>
          <a:off x="3525859" y="3346632"/>
          <a:ext cx="1177881" cy="1177881"/>
        </a:xfrm>
        <a:prstGeom prst="arc">
          <a:avLst>
            <a:gd name="adj1" fmla="val 2400000"/>
            <a:gd name="adj2" fmla="val 8400000"/>
          </a:avLst>
        </a:prstGeom>
        <a:noFill/>
        <a:ln w="952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2965D7-A68D-AE46-9016-61000342E70D}">
      <dsp:nvSpPr>
        <dsp:cNvPr id="0" name=""/>
        <dsp:cNvSpPr/>
      </dsp:nvSpPr>
      <dsp:spPr>
        <a:xfrm>
          <a:off x="2936918" y="3558651"/>
          <a:ext cx="2355763" cy="753844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EDITOR</a:t>
          </a:r>
          <a:endParaRPr lang="en-US" sz="2600" kern="1200" dirty="0"/>
        </a:p>
      </dsp:txBody>
      <dsp:txXfrm>
        <a:off x="2936918" y="3558651"/>
        <a:ext cx="2355763" cy="753844"/>
      </dsp:txXfrm>
    </dsp:sp>
    <dsp:sp modelId="{4EE00907-8302-1444-8196-565A9243CB01}">
      <dsp:nvSpPr>
        <dsp:cNvPr id="0" name=""/>
        <dsp:cNvSpPr/>
      </dsp:nvSpPr>
      <dsp:spPr>
        <a:xfrm>
          <a:off x="6376332" y="3346632"/>
          <a:ext cx="1177881" cy="1177881"/>
        </a:xfrm>
        <a:prstGeom prst="arc">
          <a:avLst>
            <a:gd name="adj1" fmla="val 13200000"/>
            <a:gd name="adj2" fmla="val 19200000"/>
          </a:avLst>
        </a:prstGeom>
        <a:noFill/>
        <a:ln w="952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38FE12-6B65-444D-8738-758B5252D9D3}">
      <dsp:nvSpPr>
        <dsp:cNvPr id="0" name=""/>
        <dsp:cNvSpPr/>
      </dsp:nvSpPr>
      <dsp:spPr>
        <a:xfrm>
          <a:off x="6376332" y="3346632"/>
          <a:ext cx="1177881" cy="1177881"/>
        </a:xfrm>
        <a:prstGeom prst="arc">
          <a:avLst>
            <a:gd name="adj1" fmla="val 2400000"/>
            <a:gd name="adj2" fmla="val 8400000"/>
          </a:avLst>
        </a:prstGeom>
        <a:noFill/>
        <a:ln w="952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5A9C68-D47E-544C-916D-3C1B63965E24}">
      <dsp:nvSpPr>
        <dsp:cNvPr id="0" name=""/>
        <dsp:cNvSpPr/>
      </dsp:nvSpPr>
      <dsp:spPr>
        <a:xfrm>
          <a:off x="5787391" y="3558651"/>
          <a:ext cx="2355763" cy="753844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EDITOR</a:t>
          </a:r>
          <a:endParaRPr lang="en-US" sz="2600" kern="1200" dirty="0"/>
        </a:p>
      </dsp:txBody>
      <dsp:txXfrm>
        <a:off x="5787391" y="3558651"/>
        <a:ext cx="2355763" cy="753844"/>
      </dsp:txXfrm>
    </dsp:sp>
    <dsp:sp modelId="{2C6CA66E-AE28-2E49-ABB7-132012F3C563}">
      <dsp:nvSpPr>
        <dsp:cNvPr id="0" name=""/>
        <dsp:cNvSpPr/>
      </dsp:nvSpPr>
      <dsp:spPr>
        <a:xfrm>
          <a:off x="2100622" y="1674040"/>
          <a:ext cx="1177881" cy="1177881"/>
        </a:xfrm>
        <a:prstGeom prst="arc">
          <a:avLst>
            <a:gd name="adj1" fmla="val 13200000"/>
            <a:gd name="adj2" fmla="val 19200000"/>
          </a:avLst>
        </a:prstGeom>
        <a:noFill/>
        <a:ln w="952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C8D3B7-3B69-454E-B91D-DEDF9D84FE2D}">
      <dsp:nvSpPr>
        <dsp:cNvPr id="0" name=""/>
        <dsp:cNvSpPr/>
      </dsp:nvSpPr>
      <dsp:spPr>
        <a:xfrm>
          <a:off x="2100622" y="1674040"/>
          <a:ext cx="1177881" cy="1177881"/>
        </a:xfrm>
        <a:prstGeom prst="arc">
          <a:avLst>
            <a:gd name="adj1" fmla="val 2400000"/>
            <a:gd name="adj2" fmla="val 8400000"/>
          </a:avLst>
        </a:prstGeom>
        <a:noFill/>
        <a:ln w="952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2DBEBC-C087-1544-B9C2-FDE189162C88}">
      <dsp:nvSpPr>
        <dsp:cNvPr id="0" name=""/>
        <dsp:cNvSpPr/>
      </dsp:nvSpPr>
      <dsp:spPr>
        <a:xfrm>
          <a:off x="1511681" y="1886059"/>
          <a:ext cx="2355763" cy="753844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EXECUTIVE EDITOR</a:t>
          </a:r>
          <a:endParaRPr lang="en-US" sz="2600" kern="1200" dirty="0"/>
        </a:p>
      </dsp:txBody>
      <dsp:txXfrm>
        <a:off x="1511681" y="1886059"/>
        <a:ext cx="2355763" cy="7538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E1F02F-CEE8-3C4B-9B92-8919DAA2C53A}">
      <dsp:nvSpPr>
        <dsp:cNvPr id="0" name=""/>
        <dsp:cNvSpPr/>
      </dsp:nvSpPr>
      <dsp:spPr>
        <a:xfrm>
          <a:off x="4359" y="764133"/>
          <a:ext cx="2997696" cy="299769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LEADERS</a:t>
          </a:r>
          <a:endParaRPr lang="en-US" sz="4000" kern="1200" dirty="0"/>
        </a:p>
      </dsp:txBody>
      <dsp:txXfrm>
        <a:off x="443361" y="1203135"/>
        <a:ext cx="2119692" cy="2119692"/>
      </dsp:txXfrm>
    </dsp:sp>
    <dsp:sp modelId="{BBBD0535-4805-284A-8E4C-DEB410911490}">
      <dsp:nvSpPr>
        <dsp:cNvPr id="0" name=""/>
        <dsp:cNvSpPr/>
      </dsp:nvSpPr>
      <dsp:spPr>
        <a:xfrm>
          <a:off x="3245468" y="1393649"/>
          <a:ext cx="1738663" cy="1738663"/>
        </a:xfrm>
        <a:prstGeom prst="mathEqual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200" kern="1200"/>
        </a:p>
      </dsp:txBody>
      <dsp:txXfrm>
        <a:off x="3475928" y="1751814"/>
        <a:ext cx="1277743" cy="1022333"/>
      </dsp:txXfrm>
    </dsp:sp>
    <dsp:sp modelId="{1A1971FD-9930-D343-A6B6-2982CF67B4C0}">
      <dsp:nvSpPr>
        <dsp:cNvPr id="0" name=""/>
        <dsp:cNvSpPr/>
      </dsp:nvSpPr>
      <dsp:spPr>
        <a:xfrm>
          <a:off x="5227544" y="764133"/>
          <a:ext cx="2997696" cy="299769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DECISION MAKER</a:t>
          </a:r>
          <a:endParaRPr lang="en-US" sz="4000" kern="1200" dirty="0"/>
        </a:p>
      </dsp:txBody>
      <dsp:txXfrm>
        <a:off x="5666546" y="1203135"/>
        <a:ext cx="2119692" cy="211969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66CCB3-07B4-594E-B09C-39EC7EB64DC4}">
      <dsp:nvSpPr>
        <dsp:cNvPr id="0" name=""/>
        <dsp:cNvSpPr/>
      </dsp:nvSpPr>
      <dsp:spPr>
        <a:xfrm>
          <a:off x="0" y="617061"/>
          <a:ext cx="8229600" cy="3291840"/>
        </a:xfrm>
        <a:prstGeom prst="leftRightRibb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A31F309-0849-7A48-9BC2-0DA51F86098E}">
      <dsp:nvSpPr>
        <dsp:cNvPr id="0" name=""/>
        <dsp:cNvSpPr/>
      </dsp:nvSpPr>
      <dsp:spPr>
        <a:xfrm>
          <a:off x="987552" y="1193133"/>
          <a:ext cx="2715768" cy="1613001"/>
        </a:xfrm>
        <a:prstGeom prst="rect">
          <a:avLst/>
        </a:prstGeom>
        <a:noFill/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163576" rIns="0" bIns="17526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600" kern="1200" dirty="0" smtClean="0"/>
            <a:t>EASY TO SAY</a:t>
          </a:r>
          <a:endParaRPr lang="en-US" sz="4600" kern="1200" dirty="0"/>
        </a:p>
      </dsp:txBody>
      <dsp:txXfrm>
        <a:off x="987552" y="1193133"/>
        <a:ext cx="2715768" cy="1613001"/>
      </dsp:txXfrm>
    </dsp:sp>
    <dsp:sp modelId="{479C853C-EDD8-C445-979E-82E00F2EB2FA}">
      <dsp:nvSpPr>
        <dsp:cNvPr id="0" name=""/>
        <dsp:cNvSpPr/>
      </dsp:nvSpPr>
      <dsp:spPr>
        <a:xfrm>
          <a:off x="4114800" y="1719827"/>
          <a:ext cx="3209544" cy="1613001"/>
        </a:xfrm>
        <a:prstGeom prst="rect">
          <a:avLst/>
        </a:prstGeom>
        <a:noFill/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163576" rIns="0" bIns="17526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600" kern="1200" dirty="0" smtClean="0"/>
            <a:t>HARD TO DO</a:t>
          </a:r>
          <a:endParaRPr lang="en-US" sz="4600" kern="1200" dirty="0"/>
        </a:p>
      </dsp:txBody>
      <dsp:txXfrm>
        <a:off x="4114800" y="1719827"/>
        <a:ext cx="3209544" cy="161300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F891DE-BEA7-044E-BDDB-56F2B4530AD1}">
      <dsp:nvSpPr>
        <dsp:cNvPr id="0" name=""/>
        <dsp:cNvSpPr/>
      </dsp:nvSpPr>
      <dsp:spPr>
        <a:xfrm rot="21300000">
          <a:off x="25254" y="1794666"/>
          <a:ext cx="8179091" cy="936629"/>
        </a:xfrm>
        <a:prstGeom prst="mathMinus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7C969E37-CB29-9D44-9BE2-05D00B1F7E8B}">
      <dsp:nvSpPr>
        <dsp:cNvPr id="0" name=""/>
        <dsp:cNvSpPr/>
      </dsp:nvSpPr>
      <dsp:spPr>
        <a:xfrm>
          <a:off x="987552" y="226298"/>
          <a:ext cx="2468880" cy="1810385"/>
        </a:xfrm>
        <a:prstGeom prst="downArrow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2FDCDE0-49EC-EB4F-AB4E-3B53A6E244D7}">
      <dsp:nvSpPr>
        <dsp:cNvPr id="0" name=""/>
        <dsp:cNvSpPr/>
      </dsp:nvSpPr>
      <dsp:spPr>
        <a:xfrm>
          <a:off x="4361687" y="0"/>
          <a:ext cx="2633472" cy="19009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7152" tIns="327152" rIns="327152" bIns="327152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600" kern="1200" dirty="0" smtClean="0"/>
            <a:t>RIGHT</a:t>
          </a:r>
          <a:endParaRPr lang="en-US" sz="4600" kern="1200" dirty="0"/>
        </a:p>
      </dsp:txBody>
      <dsp:txXfrm>
        <a:off x="4361687" y="0"/>
        <a:ext cx="2633472" cy="1900904"/>
      </dsp:txXfrm>
    </dsp:sp>
    <dsp:sp modelId="{0AB5CA9A-B7EF-C849-9124-FCB9F399CFF9}">
      <dsp:nvSpPr>
        <dsp:cNvPr id="0" name=""/>
        <dsp:cNvSpPr/>
      </dsp:nvSpPr>
      <dsp:spPr>
        <a:xfrm>
          <a:off x="4773168" y="2489279"/>
          <a:ext cx="2468880" cy="1810385"/>
        </a:xfrm>
        <a:prstGeom prst="upArrow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1F306E6-CF2D-F748-ACFC-5FB31E8B122C}">
      <dsp:nvSpPr>
        <dsp:cNvPr id="0" name=""/>
        <dsp:cNvSpPr/>
      </dsp:nvSpPr>
      <dsp:spPr>
        <a:xfrm>
          <a:off x="1234440" y="2625058"/>
          <a:ext cx="2633472" cy="19009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7152" tIns="327152" rIns="327152" bIns="327152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600" kern="1200" dirty="0" smtClean="0"/>
            <a:t>WRONG</a:t>
          </a:r>
          <a:endParaRPr lang="en-US" sz="4600" kern="1200" dirty="0"/>
        </a:p>
      </dsp:txBody>
      <dsp:txXfrm>
        <a:off x="1234440" y="2625058"/>
        <a:ext cx="2633472" cy="190090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A0A720-8E6A-954F-8F27-3DCCB1C523E8}">
      <dsp:nvSpPr>
        <dsp:cNvPr id="0" name=""/>
        <dsp:cNvSpPr/>
      </dsp:nvSpPr>
      <dsp:spPr>
        <a:xfrm>
          <a:off x="4526" y="0"/>
          <a:ext cx="2715768" cy="2172462"/>
        </a:xfrm>
        <a:prstGeom prst="upArrow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7A99293-5683-8D47-98AD-9B3A2268BF25}">
      <dsp:nvSpPr>
        <dsp:cNvPr id="0" name=""/>
        <dsp:cNvSpPr/>
      </dsp:nvSpPr>
      <dsp:spPr>
        <a:xfrm>
          <a:off x="2801767" y="0"/>
          <a:ext cx="4608576" cy="21724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62280" tIns="0" rIns="462280" bIns="46228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smtClean="0"/>
            <a:t>HIGH RISK</a:t>
          </a:r>
          <a:endParaRPr lang="en-US" sz="6500" kern="1200" dirty="0"/>
        </a:p>
      </dsp:txBody>
      <dsp:txXfrm>
        <a:off x="2801767" y="0"/>
        <a:ext cx="4608576" cy="2172462"/>
      </dsp:txXfrm>
    </dsp:sp>
    <dsp:sp modelId="{E10A8E30-0605-2F4B-BA4C-1B53FCB3136A}">
      <dsp:nvSpPr>
        <dsp:cNvPr id="0" name=""/>
        <dsp:cNvSpPr/>
      </dsp:nvSpPr>
      <dsp:spPr>
        <a:xfrm>
          <a:off x="819256" y="2353500"/>
          <a:ext cx="2715768" cy="2172462"/>
        </a:xfrm>
        <a:prstGeom prst="downArrow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66A1EDC-CEDA-2043-B938-A3C5E523642A}">
      <dsp:nvSpPr>
        <dsp:cNvPr id="0" name=""/>
        <dsp:cNvSpPr/>
      </dsp:nvSpPr>
      <dsp:spPr>
        <a:xfrm>
          <a:off x="3616497" y="2353500"/>
          <a:ext cx="4608576" cy="21724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62280" tIns="0" rIns="462280" bIns="46228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smtClean="0"/>
            <a:t>LOW RISK</a:t>
          </a:r>
          <a:endParaRPr lang="en-US" sz="6500" kern="1200" dirty="0"/>
        </a:p>
      </dsp:txBody>
      <dsp:txXfrm>
        <a:off x="3616497" y="2353500"/>
        <a:ext cx="4608576" cy="217246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46745E-5047-C54F-947B-DC82CE239950}">
      <dsp:nvSpPr>
        <dsp:cNvPr id="0" name=""/>
        <dsp:cNvSpPr/>
      </dsp:nvSpPr>
      <dsp:spPr>
        <a:xfrm>
          <a:off x="916483" y="1984"/>
          <a:ext cx="2030015" cy="121800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DECISIVE</a:t>
          </a:r>
          <a:endParaRPr lang="en-US" sz="2600" kern="1200" dirty="0"/>
        </a:p>
      </dsp:txBody>
      <dsp:txXfrm>
        <a:off x="916483" y="1984"/>
        <a:ext cx="2030015" cy="1218009"/>
      </dsp:txXfrm>
    </dsp:sp>
    <dsp:sp modelId="{220EC6D9-9C28-D44C-8E0A-8708C723746A}">
      <dsp:nvSpPr>
        <dsp:cNvPr id="0" name=""/>
        <dsp:cNvSpPr/>
      </dsp:nvSpPr>
      <dsp:spPr>
        <a:xfrm>
          <a:off x="3149500" y="1984"/>
          <a:ext cx="2030015" cy="121800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FLEXIBLE</a:t>
          </a:r>
          <a:endParaRPr lang="en-US" sz="2600" kern="1200" dirty="0"/>
        </a:p>
      </dsp:txBody>
      <dsp:txXfrm>
        <a:off x="3149500" y="1984"/>
        <a:ext cx="2030015" cy="1218009"/>
      </dsp:txXfrm>
    </dsp:sp>
    <dsp:sp modelId="{704C418B-315E-964F-BFB1-68C3C5199AB6}">
      <dsp:nvSpPr>
        <dsp:cNvPr id="0" name=""/>
        <dsp:cNvSpPr/>
      </dsp:nvSpPr>
      <dsp:spPr>
        <a:xfrm>
          <a:off x="916483" y="1422995"/>
          <a:ext cx="2030015" cy="121800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HIERARCHIC</a:t>
          </a:r>
          <a:endParaRPr lang="en-US" sz="2600" kern="1200" dirty="0"/>
        </a:p>
      </dsp:txBody>
      <dsp:txXfrm>
        <a:off x="916483" y="1422995"/>
        <a:ext cx="2030015" cy="1218009"/>
      </dsp:txXfrm>
    </dsp:sp>
    <dsp:sp modelId="{CE542231-81D7-DD4B-B8F7-7222A8376058}">
      <dsp:nvSpPr>
        <dsp:cNvPr id="0" name=""/>
        <dsp:cNvSpPr/>
      </dsp:nvSpPr>
      <dsp:spPr>
        <a:xfrm>
          <a:off x="3149500" y="1422995"/>
          <a:ext cx="2030015" cy="121800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INTEGRATIVE</a:t>
          </a:r>
          <a:endParaRPr lang="en-US" sz="2600" kern="1200" dirty="0"/>
        </a:p>
      </dsp:txBody>
      <dsp:txXfrm>
        <a:off x="3149500" y="1422995"/>
        <a:ext cx="2030015" cy="1218009"/>
      </dsp:txXfrm>
    </dsp:sp>
    <dsp:sp modelId="{666A342E-DBCD-4545-A65D-E008A34A1BCC}">
      <dsp:nvSpPr>
        <dsp:cNvPr id="0" name=""/>
        <dsp:cNvSpPr/>
      </dsp:nvSpPr>
      <dsp:spPr>
        <a:xfrm>
          <a:off x="2032992" y="2844006"/>
          <a:ext cx="2030015" cy="121800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SYSTEMIC</a:t>
          </a:r>
          <a:endParaRPr lang="en-US" sz="2600" kern="1200" dirty="0"/>
        </a:p>
      </dsp:txBody>
      <dsp:txXfrm>
        <a:off x="2032992" y="2844006"/>
        <a:ext cx="2030015" cy="12180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BFA46-0A0D-F44A-98AE-AE2391C8038D}" type="datetimeFigureOut">
              <a:rPr lang="en-US" smtClean="0"/>
              <a:t>4/28/20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4DB4D-85A5-0542-AAB6-7F94F993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684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BFA46-0A0D-F44A-98AE-AE2391C8038D}" type="datetimeFigureOut">
              <a:rPr lang="en-US" smtClean="0"/>
              <a:t>4/28/20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4DB4D-85A5-0542-AAB6-7F94F993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347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BFA46-0A0D-F44A-98AE-AE2391C8038D}" type="datetimeFigureOut">
              <a:rPr lang="en-US" smtClean="0"/>
              <a:t>4/28/20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4DB4D-85A5-0542-AAB6-7F94F993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242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BFA46-0A0D-F44A-98AE-AE2391C8038D}" type="datetimeFigureOut">
              <a:rPr lang="en-US" smtClean="0"/>
              <a:t>4/28/20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4DB4D-85A5-0542-AAB6-7F94F993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764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BFA46-0A0D-F44A-98AE-AE2391C8038D}" type="datetimeFigureOut">
              <a:rPr lang="en-US" smtClean="0"/>
              <a:t>4/28/20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4DB4D-85A5-0542-AAB6-7F94F993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683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BFA46-0A0D-F44A-98AE-AE2391C8038D}" type="datetimeFigureOut">
              <a:rPr lang="en-US" smtClean="0"/>
              <a:t>4/28/20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4DB4D-85A5-0542-AAB6-7F94F993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974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BFA46-0A0D-F44A-98AE-AE2391C8038D}" type="datetimeFigureOut">
              <a:rPr lang="en-US" smtClean="0"/>
              <a:t>4/28/20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4DB4D-85A5-0542-AAB6-7F94F993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447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BFA46-0A0D-F44A-98AE-AE2391C8038D}" type="datetimeFigureOut">
              <a:rPr lang="en-US" smtClean="0"/>
              <a:t>4/28/20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4DB4D-85A5-0542-AAB6-7F94F993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175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BFA46-0A0D-F44A-98AE-AE2391C8038D}" type="datetimeFigureOut">
              <a:rPr lang="en-US" smtClean="0"/>
              <a:t>4/28/20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4DB4D-85A5-0542-AAB6-7F94F993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391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BFA46-0A0D-F44A-98AE-AE2391C8038D}" type="datetimeFigureOut">
              <a:rPr lang="en-US" smtClean="0"/>
              <a:t>4/28/20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4DB4D-85A5-0542-AAB6-7F94F993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506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BFA46-0A0D-F44A-98AE-AE2391C8038D}" type="datetimeFigureOut">
              <a:rPr lang="en-US" smtClean="0"/>
              <a:t>4/28/20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4DB4D-85A5-0542-AAB6-7F94F993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722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BFA46-0A0D-F44A-98AE-AE2391C8038D}" type="datetimeFigureOut">
              <a:rPr lang="en-US" smtClean="0"/>
              <a:t>4/28/20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84DB4D-85A5-0542-AAB6-7F94F993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90391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4" Type="http://schemas.openxmlformats.org/officeDocument/2006/relationships/diagramQuickStyle" Target="../diagrams/quickStyle6.xml"/><Relationship Id="rId5" Type="http://schemas.openxmlformats.org/officeDocument/2006/relationships/diagramColors" Target="../diagrams/colors6.xml"/><Relationship Id="rId6" Type="http://schemas.microsoft.com/office/2007/relationships/diagramDrawing" Target="../diagrams/drawing6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4" Type="http://schemas.openxmlformats.org/officeDocument/2006/relationships/diagramQuickStyle" Target="../diagrams/quickStyle4.xml"/><Relationship Id="rId5" Type="http://schemas.openxmlformats.org/officeDocument/2006/relationships/diagramColors" Target="../diagrams/colors4.xml"/><Relationship Id="rId6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4" Type="http://schemas.openxmlformats.org/officeDocument/2006/relationships/diagramQuickStyle" Target="../diagrams/quickStyle5.xml"/><Relationship Id="rId5" Type="http://schemas.openxmlformats.org/officeDocument/2006/relationships/diagramColors" Target="../diagrams/colors5.xml"/><Relationship Id="rId6" Type="http://schemas.microsoft.com/office/2007/relationships/diagramDrawing" Target="../diagrams/drawing5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LEADERSHIP &amp; </a:t>
            </a:r>
            <a:br>
              <a:rPr lang="en-US" dirty="0" smtClean="0"/>
            </a:br>
            <a:r>
              <a:rPr lang="en-US" dirty="0" smtClean="0"/>
              <a:t>DECISION MAKING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MANAJEMEN MEDIA</a:t>
            </a:r>
          </a:p>
          <a:p>
            <a:r>
              <a:rPr lang="en-US" dirty="0" smtClean="0"/>
              <a:t>PERTEMUAN 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6974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INDIVIDUAL DECISION </a:t>
            </a:r>
            <a:br>
              <a:rPr lang="en-US" dirty="0" smtClean="0"/>
            </a:br>
            <a:r>
              <a:rPr lang="en-US" dirty="0" smtClean="0"/>
              <a:t>MAKING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108980017"/>
              </p:ext>
            </p:extLst>
          </p:nvPr>
        </p:nvGraphicFramePr>
        <p:xfrm>
          <a:off x="1524000" y="2062163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878254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GOLDEN RULE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MANAGE YOURSELF FIRST</a:t>
            </a:r>
          </a:p>
          <a:p>
            <a:pPr marL="0" indent="0" algn="ctr">
              <a:buNone/>
            </a:pPr>
            <a:r>
              <a:rPr lang="en-US" dirty="0" smtClean="0"/>
              <a:t>THEN YOU CAN MANAGE OTHERS </a:t>
            </a:r>
          </a:p>
          <a:p>
            <a:pPr marL="0" indent="0" algn="ctr">
              <a:buNone/>
            </a:pPr>
            <a:r>
              <a:rPr lang="en-US" dirty="0" smtClean="0"/>
              <a:t>START WITH </a:t>
            </a:r>
          </a:p>
          <a:p>
            <a:pPr marL="0" indent="0" algn="ctr">
              <a:buNone/>
            </a:pPr>
            <a:r>
              <a:rPr lang="en-US" dirty="0" smtClean="0"/>
              <a:t>YOUR TIME MANAGEMENT</a:t>
            </a:r>
          </a:p>
          <a:p>
            <a:pPr marL="0" indent="0" algn="ctr">
              <a:buNone/>
            </a:pPr>
            <a:r>
              <a:rPr lang="en-US" dirty="0" smtClean="0"/>
              <a:t>SHALL WE?</a:t>
            </a:r>
          </a:p>
          <a:p>
            <a:pPr marL="0" indent="0" algn="ctr">
              <a:buNone/>
            </a:pPr>
            <a:endParaRPr lang="en-US" dirty="0"/>
          </a:p>
        </p:txBody>
      </p:sp>
      <p:cxnSp>
        <p:nvCxnSpPr>
          <p:cNvPr id="5" name="Curved Connector 4"/>
          <p:cNvCxnSpPr/>
          <p:nvPr/>
        </p:nvCxnSpPr>
        <p:spPr>
          <a:xfrm>
            <a:off x="457200" y="1483151"/>
            <a:ext cx="1645472" cy="914400"/>
          </a:xfrm>
          <a:prstGeom prst="curvedConnector3">
            <a:avLst>
              <a:gd name="adj1" fmla="val 60870"/>
            </a:avLst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" name="Down Arrow 5"/>
          <p:cNvSpPr/>
          <p:nvPr/>
        </p:nvSpPr>
        <p:spPr>
          <a:xfrm>
            <a:off x="4578707" y="3997080"/>
            <a:ext cx="71542" cy="45719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miley Face 8"/>
          <p:cNvSpPr/>
          <p:nvPr/>
        </p:nvSpPr>
        <p:spPr>
          <a:xfrm>
            <a:off x="4381965" y="5211763"/>
            <a:ext cx="914400" cy="914400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3663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EDITORIAL DEPT IN MEDIA COMPANY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880437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949219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756563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703225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SIFAT KEPUTUSAN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algn="ctr"/>
            <a:r>
              <a:rPr lang="en-US" dirty="0" smtClean="0"/>
              <a:t>IMMEDIATE</a:t>
            </a:r>
          </a:p>
          <a:p>
            <a:pPr algn="ctr"/>
            <a:r>
              <a:rPr lang="en-US" dirty="0" smtClean="0"/>
              <a:t>SHORT TERM</a:t>
            </a:r>
          </a:p>
          <a:p>
            <a:pPr algn="ctr"/>
            <a:r>
              <a:rPr lang="en-US" dirty="0" smtClean="0"/>
              <a:t>LONG TERM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CONTOH?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4827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MAKING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869803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767699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DILEMMA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13239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993285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DILEMMA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849683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174904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MAKER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BISA BERSIFAT</a:t>
            </a:r>
          </a:p>
          <a:p>
            <a:pPr algn="ctr"/>
            <a:r>
              <a:rPr lang="en-US" dirty="0" smtClean="0"/>
              <a:t>INDIVIDUAL  </a:t>
            </a:r>
          </a:p>
          <a:p>
            <a:pPr algn="ctr"/>
            <a:r>
              <a:rPr lang="en-US" dirty="0" smtClean="0"/>
              <a:t>GROUP</a:t>
            </a:r>
          </a:p>
          <a:p>
            <a:pPr algn="ctr"/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KAPAN DIGUNAKAN DAN</a:t>
            </a:r>
          </a:p>
          <a:p>
            <a:pPr marL="0" indent="0" algn="ctr">
              <a:buNone/>
            </a:pPr>
            <a:r>
              <a:rPr lang="en-US" dirty="0" smtClean="0"/>
              <a:t> APA PLUS MINUSNYA?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862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DECISION MAKING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DASAR PERTIMBANGAN: </a:t>
            </a:r>
          </a:p>
          <a:p>
            <a:pPr algn="ctr">
              <a:buFont typeface="Wingdings" charset="2"/>
              <a:buChar char="ü"/>
            </a:pPr>
            <a:r>
              <a:rPr lang="en-US" dirty="0" smtClean="0"/>
              <a:t>MAJORITY</a:t>
            </a:r>
          </a:p>
          <a:p>
            <a:pPr algn="ctr">
              <a:buFont typeface="Wingdings" charset="2"/>
              <a:buChar char="ü"/>
            </a:pPr>
            <a:r>
              <a:rPr lang="en-US" dirty="0" smtClean="0"/>
              <a:t>MINORITY</a:t>
            </a:r>
          </a:p>
          <a:p>
            <a:pPr algn="ctr">
              <a:buFont typeface="Wingdings" charset="2"/>
              <a:buChar char="ü"/>
            </a:pPr>
            <a:r>
              <a:rPr lang="en-US" dirty="0" smtClean="0"/>
              <a:t>EXPERT OPINION</a:t>
            </a:r>
          </a:p>
          <a:p>
            <a:pPr algn="ctr">
              <a:buFont typeface="Wingdings" charset="2"/>
              <a:buChar char="ü"/>
            </a:pPr>
            <a:r>
              <a:rPr lang="en-US" dirty="0" smtClean="0"/>
              <a:t>CONCENSUS</a:t>
            </a:r>
          </a:p>
          <a:p>
            <a:pPr algn="ctr">
              <a:buFont typeface="Wingdings" charset="2"/>
              <a:buChar char="ü"/>
            </a:pPr>
            <a:r>
              <a:rPr lang="en-US" dirty="0" smtClean="0"/>
              <a:t>PEOPLE OPINION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42238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99</Words>
  <Application>Microsoft Macintosh PowerPoint</Application>
  <PresentationFormat>On-screen Show (4:3)</PresentationFormat>
  <Paragraphs>56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LEADERSHIP &amp;  DECISION MAKING</vt:lpstr>
      <vt:lpstr>EDITORIAL DEPT IN MEDIA COMPANY</vt:lpstr>
      <vt:lpstr>PowerPoint Presentation</vt:lpstr>
      <vt:lpstr>SIFAT KEPUTUSAN</vt:lpstr>
      <vt:lpstr>DECISION MAKING </vt:lpstr>
      <vt:lpstr>DILEMMA </vt:lpstr>
      <vt:lpstr>DILEMMA</vt:lpstr>
      <vt:lpstr>DECISION MAKER</vt:lpstr>
      <vt:lpstr>GROUP DECISION MAKING</vt:lpstr>
      <vt:lpstr>INDIVIDUAL DECISION  MAKING STYLE</vt:lpstr>
      <vt:lpstr>GOLDEN RULE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</dc:creator>
  <cp:lastModifiedBy>emma</cp:lastModifiedBy>
  <cp:revision>8</cp:revision>
  <dcterms:created xsi:type="dcterms:W3CDTF">2020-04-28T00:07:43Z</dcterms:created>
  <dcterms:modified xsi:type="dcterms:W3CDTF">2020-04-28T01:13:32Z</dcterms:modified>
</cp:coreProperties>
</file>