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DF0CD-FB74-4845-8349-A0C9C1DFE639}" type="datetimeFigureOut">
              <a:rPr lang="en-US" smtClean="0"/>
              <a:t>5/26/20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E8C7A-2196-664A-BA61-175653FC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3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E8C7A-2196-664A-BA61-175653FC3E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7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5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8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5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0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2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5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1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2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8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AB6DE-B443-FA4D-B996-3F1329534AD3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84D31-D92A-C54E-B613-477452A9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7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MANAJEMEN 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PERTEMUAN 12:</a:t>
            </a:r>
          </a:p>
          <a:p>
            <a:r>
              <a:rPr lang="en-US" dirty="0" err="1" smtClean="0"/>
              <a:t>Lansekap</a:t>
            </a:r>
            <a:r>
              <a:rPr lang="en-US" dirty="0" smtClean="0"/>
              <a:t> Media </a:t>
            </a:r>
            <a:r>
              <a:rPr lang="en-US" dirty="0" err="1" smtClean="0"/>
              <a:t>Kontemporer</a:t>
            </a:r>
            <a:r>
              <a:rPr lang="en-US" dirty="0" smtClean="0"/>
              <a:t> 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2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ver jurna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74" r="-1157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1725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 MEMBUAT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Petunjuk</a:t>
            </a:r>
            <a:r>
              <a:rPr lang="en-US" dirty="0" smtClean="0"/>
              <a:t>: </a:t>
            </a:r>
          </a:p>
          <a:p>
            <a:pPr marL="514350" indent="-514350">
              <a:buAutoNum type="arabicPeriod"/>
            </a:pPr>
            <a:r>
              <a:rPr lang="en-US" dirty="0" smtClean="0"/>
              <a:t>Baca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seksama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Bualah</a:t>
            </a:r>
            <a:r>
              <a:rPr lang="en-US" dirty="0" smtClean="0"/>
              <a:t> review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narasi</a:t>
            </a:r>
            <a:r>
              <a:rPr lang="en-US" dirty="0" smtClean="0"/>
              <a:t> audio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Struktur</a:t>
            </a:r>
            <a:r>
              <a:rPr lang="en-US" dirty="0" smtClean="0"/>
              <a:t> Review: 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 err="1" smtClean="0"/>
              <a:t>Pembukaan</a:t>
            </a:r>
            <a:r>
              <a:rPr lang="en-US" dirty="0" smtClean="0"/>
              <a:t> 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 smtClean="0"/>
              <a:t>Isi 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 err="1" smtClean="0"/>
              <a:t>Penutup</a:t>
            </a:r>
            <a:r>
              <a:rPr lang="en-US" dirty="0" smtClean="0"/>
              <a:t> (</a:t>
            </a:r>
            <a:r>
              <a:rPr lang="en-US" dirty="0" err="1" smtClean="0"/>
              <a:t>kesimpulan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97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</Words>
  <Application>Microsoft Macintosh PowerPoint</Application>
  <PresentationFormat>On-screen Show (4:3)</PresentationFormat>
  <Paragraphs>12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MANAJEMEN  MEDIA</vt:lpstr>
      <vt:lpstr>PowerPoint Presentation</vt:lpstr>
      <vt:lpstr>TUGAS MEMBUAT REVIEW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 MEDIA</dc:title>
  <dc:creator>emma</dc:creator>
  <cp:lastModifiedBy>emma</cp:lastModifiedBy>
  <cp:revision>2</cp:revision>
  <dcterms:created xsi:type="dcterms:W3CDTF">2020-05-26T07:55:30Z</dcterms:created>
  <dcterms:modified xsi:type="dcterms:W3CDTF">2020-05-26T08:06:13Z</dcterms:modified>
</cp:coreProperties>
</file>