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62BE008-4F69-6446-A950-2C4EB9AE9B74}" type="datetimeFigureOut">
              <a:rPr lang="en-US" smtClean="0"/>
              <a:t>5/26/20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97C8E6F-E04F-F242-B860-A8480615DCB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MANAJEMEN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11: </a:t>
            </a:r>
          </a:p>
          <a:p>
            <a:r>
              <a:rPr lang="en-US" dirty="0" smtClean="0"/>
              <a:t>CONTENT PLAN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4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CONTENT PLAN: WAJIB!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DALAM </a:t>
            </a:r>
            <a:r>
              <a:rPr lang="en-US" dirty="0"/>
              <a:t>PRODUKSI KONTEN, UNSUR PERENCANAAN INI SANGAT PENTING, </a:t>
            </a:r>
            <a:r>
              <a:rPr lang="en-US" dirty="0" smtClean="0"/>
              <a:t>TAPI </a:t>
            </a:r>
            <a:r>
              <a:rPr lang="en-US" dirty="0"/>
              <a:t>JUSTRU SERING </a:t>
            </a:r>
            <a:r>
              <a:rPr lang="en-US" dirty="0" smtClean="0"/>
              <a:t>DIABAIKAN.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7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9372"/>
            <a:ext cx="8229600" cy="4214645"/>
          </a:xfrm>
        </p:spPr>
        <p:txBody>
          <a:bodyPr>
            <a:normAutofit/>
          </a:bodyPr>
          <a:lstStyle/>
          <a:p>
            <a:r>
              <a:rPr lang="en-US" dirty="0"/>
              <a:t>PERENCANAAN </a:t>
            </a:r>
            <a:r>
              <a:rPr lang="en-US" dirty="0" smtClean="0"/>
              <a:t>KONTEN</a:t>
            </a:r>
            <a:br>
              <a:rPr lang="en-US" dirty="0" smtClean="0"/>
            </a:br>
            <a:r>
              <a:rPr lang="en-US" dirty="0" smtClean="0"/>
              <a:t>HARUS DIBUAT AGAR </a:t>
            </a:r>
            <a:br>
              <a:rPr lang="en-US" dirty="0" smtClean="0"/>
            </a:br>
            <a:r>
              <a:rPr lang="en-US" dirty="0" smtClean="0"/>
              <a:t>TARGET </a:t>
            </a:r>
            <a:r>
              <a:rPr lang="en-US" dirty="0"/>
              <a:t>YANG SUDAH DITETAPKAN DI AWAL BISA </a:t>
            </a:r>
            <a:r>
              <a:rPr lang="en-US" dirty="0" smtClean="0"/>
              <a:t>TERPENUHI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45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APA?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TARGET </a:t>
            </a:r>
            <a:r>
              <a:rPr lang="en-US" dirty="0"/>
              <a:t>YANG BERKAITAN DENGAN PRODUKSI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TARGET </a:t>
            </a:r>
            <a:r>
              <a:rPr lang="en-US" dirty="0"/>
              <a:t>YANG BERKAITAN DENGAN PEMASUKAN IKLAN.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79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PERTIMBANGKAN </a:t>
            </a:r>
            <a:r>
              <a:rPr lang="en-US" dirty="0"/>
              <a:t>DALAM MEMBUAT </a:t>
            </a:r>
            <a:r>
              <a:rPr lang="en-US" dirty="0" smtClean="0"/>
              <a:t>CONTENT PLAN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PLATFORM </a:t>
            </a:r>
            <a:r>
              <a:rPr lang="en-US" dirty="0"/>
              <a:t>YANG AKAN DIGUNAKAN</a:t>
            </a:r>
            <a:r>
              <a:rPr lang="en-US" dirty="0" smtClean="0">
                <a:effectLst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TIPE </a:t>
            </a:r>
            <a:r>
              <a:rPr lang="en-US" dirty="0"/>
              <a:t>KONTEN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FORMAT </a:t>
            </a:r>
            <a:r>
              <a:rPr lang="en-US" dirty="0"/>
              <a:t>KONTEN</a:t>
            </a:r>
            <a:r>
              <a:rPr lang="en-US" dirty="0" smtClean="0">
                <a:effectLst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FREKUENSI TAYANG KONTEN</a:t>
            </a:r>
          </a:p>
          <a:p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517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Mpodcast</a:t>
            </a:r>
            <a:r>
              <a:rPr lang="en-US" dirty="0" smtClean="0"/>
              <a:t> Episode ‘Content Plan’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195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17</TotalTime>
  <Words>71</Words>
  <Application>Microsoft Macintosh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MANAJEMEN MEDIA</vt:lpstr>
      <vt:lpstr>CONTENT PLAN: WAJIB!</vt:lpstr>
      <vt:lpstr>PERENCANAAN KONTEN HARUS DIBUAT AGAR  TARGET YANG SUDAH DITETAPKAN DI AWAL BISA TERPENUHI </vt:lpstr>
      <vt:lpstr>TARGET APA?</vt:lpstr>
      <vt:lpstr>4 PERTIMBANGKAN DALAM MEMBUAT CONTENT PLAN </vt:lpstr>
      <vt:lpstr>Materi kuliah pendukung: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MEDIA</dc:title>
  <dc:creator>emma</dc:creator>
  <cp:lastModifiedBy>emma</cp:lastModifiedBy>
  <cp:revision>2</cp:revision>
  <dcterms:created xsi:type="dcterms:W3CDTF">2020-05-26T06:37:31Z</dcterms:created>
  <dcterms:modified xsi:type="dcterms:W3CDTF">2020-05-26T06:55:18Z</dcterms:modified>
</cp:coreProperties>
</file>