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2" r:id="rId3"/>
    <p:sldId id="263" r:id="rId4"/>
    <p:sldId id="258" r:id="rId5"/>
    <p:sldId id="265" r:id="rId6"/>
    <p:sldId id="264" r:id="rId7"/>
    <p:sldId id="257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4/7/20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1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media di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pandemi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Surveillance (</a:t>
            </a:r>
            <a:r>
              <a:rPr lang="en-US" dirty="0" err="1" smtClean="0"/>
              <a:t>pengamatan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Edukasi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Watch dog of government</a:t>
            </a:r>
          </a:p>
          <a:p>
            <a:pPr marL="4572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696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riding the wave.</a:t>
            </a:r>
          </a:p>
          <a:p>
            <a:r>
              <a:rPr lang="en-US" dirty="0" err="1" smtClean="0"/>
              <a:t>Aktualitas</a:t>
            </a:r>
            <a:endParaRPr lang="en-US" dirty="0" smtClean="0"/>
          </a:p>
          <a:p>
            <a:r>
              <a:rPr lang="en-US" dirty="0" smtClean="0"/>
              <a:t>News value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masif</a:t>
            </a:r>
            <a:r>
              <a:rPr lang="en-US" dirty="0" smtClean="0"/>
              <a:t>.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3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: </a:t>
            </a:r>
          </a:p>
          <a:p>
            <a:pPr marL="365760" lvl="1" indent="0">
              <a:buNone/>
            </a:pPr>
            <a:r>
              <a:rPr lang="en-US" dirty="0" smtClean="0"/>
              <a:t>Ebola</a:t>
            </a:r>
          </a:p>
          <a:p>
            <a:pPr marL="365760" lvl="1" indent="0">
              <a:buNone/>
            </a:pPr>
            <a:r>
              <a:rPr lang="en-US" dirty="0" smtClean="0"/>
              <a:t>SARS</a:t>
            </a:r>
          </a:p>
          <a:p>
            <a:pPr marL="365760" lvl="1" indent="0">
              <a:buNone/>
            </a:pPr>
            <a:r>
              <a:rPr lang="en-US" dirty="0" smtClean="0"/>
              <a:t>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0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ETIKA PEMBERITAAN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Media massa </a:t>
            </a:r>
            <a:r>
              <a:rPr lang="tr-TR" dirty="0" err="1"/>
              <a:t>selaku</a:t>
            </a:r>
            <a:r>
              <a:rPr lang="tr-TR" dirty="0"/>
              <a:t> </a:t>
            </a:r>
            <a:r>
              <a:rPr lang="tr-TR" dirty="0" err="1"/>
              <a:t>pihak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mengabarkan</a:t>
            </a:r>
            <a:r>
              <a:rPr lang="tr-TR" dirty="0"/>
              <a:t> </a:t>
            </a:r>
            <a:r>
              <a:rPr lang="tr-TR" dirty="0" err="1"/>
              <a:t>perkembangan</a:t>
            </a:r>
            <a:r>
              <a:rPr lang="tr-TR" dirty="0"/>
              <a:t> </a:t>
            </a:r>
            <a:r>
              <a:rPr lang="tr-TR" dirty="0" err="1"/>
              <a:t>virus</a:t>
            </a:r>
            <a:r>
              <a:rPr lang="tr-TR" dirty="0"/>
              <a:t> </a:t>
            </a:r>
            <a:r>
              <a:rPr lang="tr-TR" dirty="0" err="1"/>
              <a:t>corona</a:t>
            </a:r>
            <a:r>
              <a:rPr lang="tr-TR" dirty="0"/>
              <a:t> </a:t>
            </a:r>
            <a:r>
              <a:rPr lang="tr-TR" dirty="0" err="1"/>
              <a:t>diminta</a:t>
            </a:r>
            <a:r>
              <a:rPr lang="tr-TR" dirty="0"/>
              <a:t> </a:t>
            </a:r>
            <a:r>
              <a:rPr lang="tr-TR" dirty="0" err="1"/>
              <a:t>berhati-hati</a:t>
            </a:r>
            <a:r>
              <a:rPr lang="tr-TR" dirty="0"/>
              <a:t> </a:t>
            </a:r>
            <a:r>
              <a:rPr lang="tr-TR" dirty="0" err="1"/>
              <a:t>dalam</a:t>
            </a:r>
            <a:r>
              <a:rPr lang="tr-TR" dirty="0"/>
              <a:t> </a:t>
            </a:r>
            <a:r>
              <a:rPr lang="tr-TR" dirty="0" err="1"/>
              <a:t>memberitakan</a:t>
            </a:r>
            <a:r>
              <a:rPr lang="tr-TR" dirty="0"/>
              <a:t> </a:t>
            </a:r>
            <a:r>
              <a:rPr lang="tr-TR" dirty="0" err="1"/>
              <a:t>isu</a:t>
            </a:r>
            <a:r>
              <a:rPr lang="tr-TR" dirty="0"/>
              <a:t> </a:t>
            </a:r>
            <a:r>
              <a:rPr lang="tr-TR" dirty="0" err="1"/>
              <a:t>virus</a:t>
            </a:r>
            <a:r>
              <a:rPr lang="tr-TR" dirty="0"/>
              <a:t> </a:t>
            </a:r>
            <a:r>
              <a:rPr lang="tr-TR" dirty="0" err="1"/>
              <a:t>corona</a:t>
            </a:r>
            <a:r>
              <a:rPr lang="tr-TR" dirty="0"/>
              <a:t>. </a:t>
            </a:r>
            <a:r>
              <a:rPr lang="tr-TR" dirty="0" err="1"/>
              <a:t>Aliansi</a:t>
            </a:r>
            <a:r>
              <a:rPr lang="tr-TR" dirty="0"/>
              <a:t> </a:t>
            </a:r>
            <a:r>
              <a:rPr lang="tr-TR" dirty="0" err="1"/>
              <a:t>Jurnalis</a:t>
            </a:r>
            <a:r>
              <a:rPr lang="tr-TR" dirty="0"/>
              <a:t> </a:t>
            </a:r>
            <a:r>
              <a:rPr lang="tr-TR" dirty="0" err="1"/>
              <a:t>Independen</a:t>
            </a:r>
            <a:r>
              <a:rPr lang="tr-TR" dirty="0"/>
              <a:t> (AJI), Komisi </a:t>
            </a:r>
            <a:r>
              <a:rPr lang="tr-TR" dirty="0" err="1"/>
              <a:t>Penyiaran</a:t>
            </a:r>
            <a:r>
              <a:rPr lang="tr-TR" dirty="0"/>
              <a:t> </a:t>
            </a:r>
            <a:r>
              <a:rPr lang="tr-TR" dirty="0" err="1"/>
              <a:t>Indonesia</a:t>
            </a:r>
            <a:r>
              <a:rPr lang="tr-TR" dirty="0"/>
              <a:t> (KPI) dan </a:t>
            </a:r>
            <a:r>
              <a:rPr lang="tr-TR" dirty="0" err="1"/>
              <a:t>Asosiasi</a:t>
            </a:r>
            <a:r>
              <a:rPr lang="tr-TR" dirty="0"/>
              <a:t> Media Siber </a:t>
            </a:r>
            <a:r>
              <a:rPr lang="tr-TR" dirty="0" err="1"/>
              <a:t>Indonesia</a:t>
            </a:r>
            <a:r>
              <a:rPr lang="tr-TR" dirty="0"/>
              <a:t> (AMSI) </a:t>
            </a:r>
            <a:r>
              <a:rPr lang="tr-TR" dirty="0" err="1"/>
              <a:t>memberikan</a:t>
            </a:r>
            <a:r>
              <a:rPr lang="tr-TR" dirty="0"/>
              <a:t> </a:t>
            </a:r>
            <a:r>
              <a:rPr lang="tr-TR" dirty="0" err="1"/>
              <a:t>catatan</a:t>
            </a:r>
            <a:r>
              <a:rPr lang="tr-TR" dirty="0"/>
              <a:t> </a:t>
            </a:r>
            <a:r>
              <a:rPr lang="tr-TR" dirty="0" err="1"/>
              <a:t>bagi</a:t>
            </a:r>
            <a:r>
              <a:rPr lang="tr-TR" dirty="0"/>
              <a:t> </a:t>
            </a:r>
            <a:r>
              <a:rPr lang="tr-TR" dirty="0" err="1"/>
              <a:t>pemilik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</a:t>
            </a:r>
            <a:r>
              <a:rPr lang="tr-TR" dirty="0" err="1"/>
              <a:t>terkait</a:t>
            </a:r>
            <a:r>
              <a:rPr lang="tr-TR" dirty="0"/>
              <a:t> </a:t>
            </a:r>
            <a:r>
              <a:rPr lang="tr-TR" dirty="0" err="1"/>
              <a:t>pemberitaan</a:t>
            </a:r>
            <a:r>
              <a:rPr lang="tr-TR" dirty="0"/>
              <a:t> </a:t>
            </a:r>
            <a:r>
              <a:rPr lang="tr-TR" dirty="0" err="1"/>
              <a:t>virus</a:t>
            </a:r>
            <a:r>
              <a:rPr lang="tr-TR" dirty="0"/>
              <a:t> </a:t>
            </a:r>
            <a:r>
              <a:rPr lang="tr-TR" dirty="0" err="1"/>
              <a:t>corona</a:t>
            </a:r>
            <a:r>
              <a:rPr lang="tr-TR" dirty="0"/>
              <a:t>. </a:t>
            </a:r>
          </a:p>
          <a:p>
            <a:pPr marL="45720" indent="0">
              <a:buNone/>
            </a:pPr>
            <a:r>
              <a:rPr lang="tr-TR" dirty="0" smtClean="0"/>
              <a:t>     </a:t>
            </a:r>
          </a:p>
          <a:p>
            <a:pPr marL="45720" indent="0">
              <a:buNone/>
            </a:pPr>
            <a:r>
              <a:rPr lang="tr-TR" dirty="0" err="1" smtClean="0"/>
              <a:t>Sumber</a:t>
            </a:r>
            <a:r>
              <a:rPr lang="tr-TR" dirty="0" smtClean="0"/>
              <a:t>: </a:t>
            </a:r>
            <a:r>
              <a:rPr lang="tr-TR" dirty="0" err="1" smtClean="0"/>
              <a:t>Kompas.com</a:t>
            </a:r>
            <a:r>
              <a:rPr lang="tr-TR" dirty="0" smtClean="0"/>
              <a:t> "</a:t>
            </a:r>
            <a:r>
              <a:rPr lang="tr-TR" dirty="0" err="1"/>
              <a:t>Catatan</a:t>
            </a:r>
            <a:r>
              <a:rPr lang="tr-TR" dirty="0"/>
              <a:t> </a:t>
            </a:r>
            <a:r>
              <a:rPr lang="tr-TR" dirty="0" err="1"/>
              <a:t>untuk</a:t>
            </a:r>
            <a:r>
              <a:rPr lang="tr-TR" dirty="0"/>
              <a:t> Media Massa </a:t>
            </a:r>
            <a:r>
              <a:rPr lang="tr-TR" dirty="0" err="1"/>
              <a:t>Terkait</a:t>
            </a:r>
            <a:r>
              <a:rPr lang="tr-TR" dirty="0"/>
              <a:t>  </a:t>
            </a:r>
            <a:r>
              <a:rPr lang="tr-TR" dirty="0" smtClean="0"/>
              <a:t>  </a:t>
            </a:r>
            <a:r>
              <a:rPr lang="tr-TR" dirty="0" err="1" smtClean="0"/>
              <a:t>Pemberitaan</a:t>
            </a:r>
            <a:r>
              <a:rPr lang="tr-TR" dirty="0" smtClean="0"/>
              <a:t> </a:t>
            </a:r>
            <a:r>
              <a:rPr lang="tr-TR" dirty="0" err="1"/>
              <a:t>Virus</a:t>
            </a:r>
            <a:r>
              <a:rPr lang="tr-TR" dirty="0"/>
              <a:t> </a:t>
            </a:r>
            <a:r>
              <a:rPr lang="tr-TR" dirty="0" err="1"/>
              <a:t>Corona</a:t>
            </a:r>
            <a:r>
              <a:rPr lang="tr-TR" dirty="0"/>
              <a:t> ",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nasional.kompas.com</a:t>
            </a:r>
            <a:r>
              <a:rPr lang="tr-TR" dirty="0"/>
              <a:t>/</a:t>
            </a:r>
            <a:r>
              <a:rPr lang="tr-TR" dirty="0" err="1"/>
              <a:t>read</a:t>
            </a:r>
            <a:r>
              <a:rPr lang="tr-TR" dirty="0"/>
              <a:t>/2020/03/04/07405901/</a:t>
            </a:r>
            <a:r>
              <a:rPr lang="tr-TR" dirty="0" err="1"/>
              <a:t>catatan</a:t>
            </a:r>
            <a:r>
              <a:rPr lang="tr-TR" dirty="0"/>
              <a:t>-</a:t>
            </a:r>
            <a:r>
              <a:rPr lang="tr-TR" dirty="0" err="1"/>
              <a:t>untuk</a:t>
            </a:r>
            <a:r>
              <a:rPr lang="tr-TR" dirty="0"/>
              <a:t>-</a:t>
            </a:r>
            <a:r>
              <a:rPr lang="tr-TR" dirty="0" err="1"/>
              <a:t>media</a:t>
            </a:r>
            <a:r>
              <a:rPr lang="tr-TR" dirty="0"/>
              <a:t>-massa-</a:t>
            </a:r>
            <a:r>
              <a:rPr lang="tr-TR" dirty="0" err="1"/>
              <a:t>terkait</a:t>
            </a:r>
            <a:r>
              <a:rPr lang="tr-TR" dirty="0"/>
              <a:t>-</a:t>
            </a:r>
            <a:r>
              <a:rPr lang="tr-TR" dirty="0" err="1"/>
              <a:t>pemberitaan-virus-corona</a:t>
            </a:r>
            <a:r>
              <a:rPr lang="tr-TR" dirty="0"/>
              <a:t>. </a:t>
            </a:r>
          </a:p>
          <a:p>
            <a:r>
              <a:rPr lang="tr-TR" dirty="0" err="1"/>
              <a:t>Penulis</a:t>
            </a:r>
            <a:r>
              <a:rPr lang="tr-TR" dirty="0"/>
              <a:t> : </a:t>
            </a:r>
            <a:r>
              <a:rPr lang="tr-TR" dirty="0" err="1"/>
              <a:t>Haryanti</a:t>
            </a:r>
            <a:r>
              <a:rPr lang="tr-TR" dirty="0"/>
              <a:t> </a:t>
            </a:r>
            <a:r>
              <a:rPr lang="tr-TR" dirty="0" err="1"/>
              <a:t>Puspa</a:t>
            </a:r>
            <a:r>
              <a:rPr lang="tr-TR" dirty="0"/>
              <a:t> Sari</a:t>
            </a:r>
          </a:p>
          <a:p>
            <a:r>
              <a:rPr lang="tr-TR" dirty="0"/>
              <a:t>Editor : </a:t>
            </a:r>
            <a:r>
              <a:rPr lang="tr-TR" dirty="0" err="1"/>
              <a:t>Kristian</a:t>
            </a:r>
            <a:r>
              <a:rPr lang="tr-TR" dirty="0"/>
              <a:t> </a:t>
            </a:r>
            <a:r>
              <a:rPr lang="tr-TR" dirty="0" err="1"/>
              <a:t>Erdianto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75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eknik nulis Corona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01" b="22601"/>
          <a:stretch>
            <a:fillRect/>
          </a:stretch>
        </p:blipFill>
        <p:spPr>
          <a:xfrm>
            <a:off x="1142999" y="731838"/>
            <a:ext cx="7662719" cy="5806035"/>
          </a:xfrm>
        </p:spPr>
      </p:pic>
    </p:spTree>
    <p:extLst>
      <p:ext uri="{BB962C8B-B14F-4D97-AF65-F5344CB8AC3E}">
        <p14:creationId xmlns:p14="http://schemas.microsoft.com/office/powerpoint/2010/main" val="330903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PERLINDUNGAN TERHADAP PEKERJA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media (</a:t>
            </a:r>
            <a:r>
              <a:rPr lang="en-US" dirty="0" err="1" smtClean="0"/>
              <a:t>jurnalis</a:t>
            </a:r>
            <a:r>
              <a:rPr lang="en-US" dirty="0" smtClean="0"/>
              <a:t>),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UU no.13/2003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ketenagakerjaan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pemberi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tus Covid resmi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343" y="0"/>
            <a:ext cx="69611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5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DISKUSI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? </a:t>
            </a:r>
          </a:p>
          <a:p>
            <a:pPr marL="502920" indent="-457200"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? </a:t>
            </a:r>
          </a:p>
          <a:p>
            <a:pPr marL="502920" indent="-457200"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? </a:t>
            </a:r>
          </a:p>
          <a:p>
            <a:pPr marL="502920" indent="-457200">
              <a:buAutoNum type="arabicPeriod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/>
              <a:t>?</a:t>
            </a:r>
            <a:endParaRPr lang="en-US" dirty="0" smtClean="0"/>
          </a:p>
          <a:p>
            <a:pPr marL="502920" indent="-457200">
              <a:buAutoNum type="arabicPeriod"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53337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45</TotalTime>
  <Words>207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Manajemen Media</vt:lpstr>
      <vt:lpstr>Peran media di masa pandemi  </vt:lpstr>
      <vt:lpstr>NEWS VALUE</vt:lpstr>
      <vt:lpstr>ETIKA PEMBERITAAN</vt:lpstr>
      <vt:lpstr>PowerPoint Presentation</vt:lpstr>
      <vt:lpstr>PERLINDUNGAN TERHADAP PEKERJA MEDIA</vt:lpstr>
      <vt:lpstr>PowerPoint Presentation</vt:lpstr>
      <vt:lpstr>DISKUSI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5</cp:revision>
  <dcterms:created xsi:type="dcterms:W3CDTF">2020-04-06T23:37:29Z</dcterms:created>
  <dcterms:modified xsi:type="dcterms:W3CDTF">2020-04-07T00:23:20Z</dcterms:modified>
</cp:coreProperties>
</file>