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0" r:id="rId3"/>
    <p:sldId id="261" r:id="rId4"/>
    <p:sldId id="262" r:id="rId5"/>
    <p:sldId id="268" r:id="rId6"/>
    <p:sldId id="269" r:id="rId7"/>
    <p:sldId id="270" r:id="rId8"/>
    <p:sldId id="271" r:id="rId9"/>
    <p:sldId id="266" r:id="rId10"/>
    <p:sldId id="265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60" d="100"/>
          <a:sy n="360" d="100"/>
        </p:scale>
        <p:origin x="7688" y="8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EB80ED6E-EE22-0D48-A840-659201CF2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ED6E-EE22-0D48-A840-659201CF2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ielsen.com/id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/>
              <a:t>9</a:t>
            </a:r>
            <a:endParaRPr lang="en-US" dirty="0" smtClean="0"/>
          </a:p>
          <a:p>
            <a:r>
              <a:rPr lang="en-US" dirty="0" err="1" smtClean="0"/>
              <a:t>Prinsip-Prinsip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Program </a:t>
            </a:r>
            <a:r>
              <a:rPr lang="en-US" dirty="0" err="1" smtClean="0"/>
              <a:t>Siaran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smtClean="0"/>
              <a:t>Market </a:t>
            </a:r>
            <a:r>
              <a:rPr lang="en-US" dirty="0" smtClean="0"/>
              <a:t>Penetration </a:t>
            </a:r>
            <a:r>
              <a:rPr lang="en-US" smtClean="0"/>
              <a:t>&amp; Pricing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655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Perusahaan </a:t>
            </a:r>
            <a:r>
              <a:rPr lang="en-US" dirty="0" err="1" smtClean="0"/>
              <a:t>Riset</a:t>
            </a:r>
            <a:r>
              <a:rPr lang="en-US" dirty="0" smtClean="0"/>
              <a:t>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Nielsen. </a:t>
            </a:r>
            <a:r>
              <a:rPr lang="en-US" dirty="0" smtClean="0">
                <a:hlinkClick r:id="rId2"/>
              </a:rPr>
              <a:t>www.nielsen.com/id.html</a:t>
            </a:r>
            <a:endParaRPr lang="en-US" dirty="0" smtClean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ulasan</a:t>
            </a:r>
            <a:r>
              <a:rPr lang="en-US" dirty="0" smtClean="0"/>
              <a:t> market review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rating </a:t>
            </a:r>
            <a:r>
              <a:rPr lang="en-US" dirty="0" err="1" smtClean="0"/>
              <a:t>tahunan</a:t>
            </a:r>
            <a:r>
              <a:rPr lang="en-US" dirty="0" smtClean="0"/>
              <a:t> </a:t>
            </a:r>
            <a:r>
              <a:rPr lang="en-US" dirty="0" err="1" smtClean="0"/>
              <a:t>stasiun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di Indonesia. </a:t>
            </a:r>
          </a:p>
          <a:p>
            <a:r>
              <a:rPr lang="en-US" dirty="0" smtClean="0"/>
              <a:t>Data rating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2177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1.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mengumpulkan</a:t>
            </a:r>
            <a:r>
              <a:rPr lang="fi-FI" dirty="0"/>
              <a:t> data dari </a:t>
            </a:r>
            <a:r>
              <a:rPr lang="fi-FI" dirty="0" err="1"/>
              <a:t>target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secara</a:t>
            </a:r>
            <a:r>
              <a:rPr lang="fi-FI" dirty="0"/>
              <a:t> </a:t>
            </a:r>
            <a:r>
              <a:rPr lang="fi-FI" dirty="0" err="1"/>
              <a:t>langsung</a:t>
            </a:r>
            <a:r>
              <a:rPr lang="fi-FI" dirty="0"/>
              <a:t>. </a:t>
            </a:r>
            <a:r>
              <a:rPr lang="fi-FI" dirty="0" err="1"/>
              <a:t>Tujuan</a:t>
            </a:r>
            <a:r>
              <a:rPr lang="fi-FI" dirty="0"/>
              <a:t> dari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ini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menghasilkan</a:t>
            </a:r>
            <a:r>
              <a:rPr lang="fi-FI" dirty="0"/>
              <a:t> </a:t>
            </a:r>
            <a:r>
              <a:rPr lang="fi-FI" dirty="0" err="1"/>
              <a:t>informasi</a:t>
            </a:r>
            <a:r>
              <a:rPr lang="fi-FI" dirty="0"/>
              <a:t> </a:t>
            </a:r>
            <a:r>
              <a:rPr lang="fi-FI" dirty="0" err="1"/>
              <a:t>tentang</a:t>
            </a:r>
            <a:r>
              <a:rPr lang="fi-FI" dirty="0"/>
              <a:t> </a:t>
            </a:r>
            <a:r>
              <a:rPr lang="fi-FI" dirty="0" err="1"/>
              <a:t>keadaan</a:t>
            </a:r>
            <a:r>
              <a:rPr lang="fi-FI" dirty="0"/>
              <a:t>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kondisi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terkini</a:t>
            </a:r>
            <a:r>
              <a:rPr lang="fi-FI" dirty="0"/>
              <a:t>. </a:t>
            </a:r>
            <a:r>
              <a:rPr lang="fi-FI" dirty="0" err="1"/>
              <a:t>Cara-cara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umum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dalam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primer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interview</a:t>
            </a:r>
            <a:r>
              <a:rPr lang="fi-FI" dirty="0"/>
              <a:t>, </a:t>
            </a:r>
            <a:r>
              <a:rPr lang="fi-FI" dirty="0" err="1"/>
              <a:t>survei</a:t>
            </a:r>
            <a:r>
              <a:rPr lang="fi-FI" dirty="0"/>
              <a:t>, </a:t>
            </a:r>
            <a:r>
              <a:rPr lang="fi-FI" dirty="0" err="1"/>
              <a:t>kuisioner</a:t>
            </a:r>
            <a:r>
              <a:rPr lang="fi-FI" dirty="0"/>
              <a:t>, </a:t>
            </a:r>
            <a:r>
              <a:rPr lang="fi-FI" dirty="0" err="1"/>
              <a:t>atau</a:t>
            </a:r>
            <a:r>
              <a:rPr lang="fi-FI" dirty="0"/>
              <a:t> </a:t>
            </a:r>
            <a:r>
              <a:rPr lang="fi-FI" dirty="0" err="1"/>
              <a:t>diskusi</a:t>
            </a:r>
            <a:r>
              <a:rPr lang="fi-FI" dirty="0"/>
              <a:t> </a:t>
            </a:r>
            <a:r>
              <a:rPr lang="fi-FI" dirty="0" err="1"/>
              <a:t>bersama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sampel</a:t>
            </a:r>
            <a:r>
              <a:rPr lang="fi-FI" dirty="0"/>
              <a:t> dari </a:t>
            </a:r>
            <a:r>
              <a:rPr lang="fi-FI" dirty="0" err="1"/>
              <a:t>calon</a:t>
            </a:r>
            <a:r>
              <a:rPr lang="fi-FI" dirty="0"/>
              <a:t> </a:t>
            </a:r>
            <a:r>
              <a:rPr lang="fi-FI" dirty="0" err="1"/>
              <a:t>pelanggan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065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2.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Sekunder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sekunder</a:t>
            </a:r>
            <a:r>
              <a:rPr lang="fi-FI" dirty="0"/>
              <a:t> </a:t>
            </a:r>
            <a:r>
              <a:rPr lang="fi-FI" dirty="0" err="1"/>
              <a:t>adalah</a:t>
            </a:r>
            <a:r>
              <a:rPr lang="fi-FI" dirty="0"/>
              <a:t> </a:t>
            </a:r>
            <a:r>
              <a:rPr lang="fi-FI" dirty="0" err="1"/>
              <a:t>riset</a:t>
            </a:r>
            <a:r>
              <a:rPr lang="fi-FI" dirty="0"/>
              <a:t> </a:t>
            </a:r>
            <a:r>
              <a:rPr lang="fi-FI" dirty="0" err="1"/>
              <a:t>pasar</a:t>
            </a:r>
            <a:r>
              <a:rPr lang="fi-FI" dirty="0"/>
              <a:t>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dilakukan</a:t>
            </a:r>
            <a:r>
              <a:rPr lang="fi-FI" dirty="0"/>
              <a:t> </a:t>
            </a:r>
            <a:r>
              <a:rPr lang="fi-FI" dirty="0" err="1"/>
              <a:t>dengan</a:t>
            </a:r>
            <a:r>
              <a:rPr lang="fi-FI" dirty="0"/>
              <a:t> </a:t>
            </a:r>
            <a:r>
              <a:rPr lang="fi-FI" dirty="0" err="1"/>
              <a:t>menganalisa</a:t>
            </a:r>
            <a:r>
              <a:rPr lang="fi-FI" dirty="0"/>
              <a:t> data-data </a:t>
            </a:r>
            <a:r>
              <a:rPr lang="fi-FI" dirty="0" err="1"/>
              <a:t>yang</a:t>
            </a:r>
            <a:r>
              <a:rPr lang="fi-FI" dirty="0"/>
              <a:t> </a:t>
            </a:r>
            <a:r>
              <a:rPr lang="fi-FI" dirty="0" err="1"/>
              <a:t>sudah</a:t>
            </a:r>
            <a:r>
              <a:rPr lang="fi-FI" dirty="0"/>
              <a:t> </a:t>
            </a:r>
            <a:r>
              <a:rPr lang="fi-FI" dirty="0" err="1"/>
              <a:t>diterbitkan</a:t>
            </a:r>
            <a:r>
              <a:rPr lang="fi-FI" dirty="0"/>
              <a:t> </a:t>
            </a:r>
            <a:r>
              <a:rPr lang="fi-FI" dirty="0" err="1"/>
              <a:t>secara</a:t>
            </a:r>
            <a:r>
              <a:rPr lang="fi-FI" dirty="0"/>
              <a:t> </a:t>
            </a:r>
            <a:r>
              <a:rPr lang="fi-FI" dirty="0" err="1"/>
              <a:t>umum</a:t>
            </a:r>
            <a:r>
              <a:rPr lang="fi-FI" dirty="0"/>
              <a:t>, </a:t>
            </a:r>
            <a:r>
              <a:rPr lang="fi-FI" dirty="0" err="1"/>
              <a:t>kemudian</a:t>
            </a:r>
            <a:r>
              <a:rPr lang="fi-FI" dirty="0"/>
              <a:t> </a:t>
            </a:r>
            <a:r>
              <a:rPr lang="fi-FI" dirty="0" err="1"/>
              <a:t>hasil</a:t>
            </a:r>
            <a:r>
              <a:rPr lang="fi-FI" dirty="0"/>
              <a:t> </a:t>
            </a:r>
            <a:r>
              <a:rPr lang="fi-FI" dirty="0" err="1"/>
              <a:t>analisis</a:t>
            </a:r>
            <a:r>
              <a:rPr lang="fi-FI" dirty="0"/>
              <a:t> data </a:t>
            </a:r>
            <a:r>
              <a:rPr lang="fi-FI" dirty="0" err="1"/>
              <a:t>tersebut</a:t>
            </a:r>
            <a:r>
              <a:rPr lang="fi-FI" dirty="0"/>
              <a:t> </a:t>
            </a:r>
            <a:r>
              <a:rPr lang="fi-FI" dirty="0" err="1"/>
              <a:t>digunakan</a:t>
            </a:r>
            <a:r>
              <a:rPr lang="fi-FI" dirty="0"/>
              <a:t> </a:t>
            </a:r>
            <a:r>
              <a:rPr lang="fi-FI" dirty="0" err="1"/>
              <a:t>sebagai</a:t>
            </a:r>
            <a:r>
              <a:rPr lang="fi-FI" dirty="0"/>
              <a:t> </a:t>
            </a:r>
            <a:r>
              <a:rPr lang="fi-FI" dirty="0" err="1"/>
              <a:t>bahan</a:t>
            </a:r>
            <a:r>
              <a:rPr lang="fi-FI" dirty="0"/>
              <a:t> </a:t>
            </a:r>
            <a:r>
              <a:rPr lang="fi-FI" dirty="0" err="1"/>
              <a:t>pertimbangan</a:t>
            </a:r>
            <a:r>
              <a:rPr lang="fi-FI" dirty="0"/>
              <a:t> </a:t>
            </a:r>
            <a:r>
              <a:rPr lang="fi-FI" dirty="0" err="1"/>
              <a:t>untuk</a:t>
            </a:r>
            <a:r>
              <a:rPr lang="fi-FI" dirty="0"/>
              <a:t> </a:t>
            </a:r>
            <a:r>
              <a:rPr lang="fi-FI" dirty="0" err="1"/>
              <a:t>membuat</a:t>
            </a:r>
            <a:r>
              <a:rPr lang="fi-FI" dirty="0"/>
              <a:t> </a:t>
            </a:r>
            <a:r>
              <a:rPr lang="fi-FI" dirty="0" smtClean="0"/>
              <a:t>strategi.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75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Market </a:t>
            </a:r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adalah</a:t>
            </a:r>
            <a:r>
              <a:rPr lang="tr-TR" dirty="0" smtClean="0"/>
              <a:t> Proses </a:t>
            </a:r>
            <a:r>
              <a:rPr lang="tr-TR" dirty="0" err="1"/>
              <a:t>mengumpulkan</a:t>
            </a:r>
            <a:r>
              <a:rPr lang="tr-TR" dirty="0"/>
              <a:t>, </a:t>
            </a:r>
            <a:r>
              <a:rPr lang="tr-TR" dirty="0" err="1"/>
              <a:t>menganalisis</a:t>
            </a:r>
            <a:r>
              <a:rPr lang="tr-TR" dirty="0"/>
              <a:t> dan </a:t>
            </a:r>
            <a:r>
              <a:rPr lang="tr-TR" dirty="0" err="1"/>
              <a:t>menafsirkan</a:t>
            </a:r>
            <a:r>
              <a:rPr lang="tr-TR" dirty="0"/>
              <a:t> </a:t>
            </a:r>
            <a:r>
              <a:rPr lang="tr-TR" dirty="0" err="1"/>
              <a:t>informasi</a:t>
            </a:r>
            <a:r>
              <a:rPr lang="tr-TR" dirty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berkaitan</a:t>
            </a:r>
            <a:r>
              <a:rPr lang="tr-TR" dirty="0" smtClean="0"/>
              <a:t> </a:t>
            </a:r>
            <a:r>
              <a:rPr lang="tr-TR" dirty="0" err="1" smtClean="0"/>
              <a:t>dengan</a:t>
            </a:r>
            <a:r>
              <a:rPr lang="tr-TR" dirty="0" smtClean="0"/>
              <a:t> </a:t>
            </a:r>
            <a:r>
              <a:rPr lang="tr-TR" dirty="0" err="1" smtClean="0"/>
              <a:t>pasar</a:t>
            </a:r>
            <a:r>
              <a:rPr lang="tr-TR" dirty="0" smtClean="0"/>
              <a:t> (</a:t>
            </a:r>
            <a:r>
              <a:rPr lang="tr-TR" dirty="0" err="1" smtClean="0"/>
              <a:t>segmen</a:t>
            </a:r>
            <a:r>
              <a:rPr lang="tr-TR" dirty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disasar</a:t>
            </a:r>
            <a:r>
              <a:rPr lang="tr-TR" dirty="0" smtClean="0"/>
              <a:t>), </a:t>
            </a:r>
            <a:r>
              <a:rPr lang="tr-TR" dirty="0" err="1" smtClean="0"/>
              <a:t>serta</a:t>
            </a:r>
            <a:r>
              <a:rPr lang="tr-TR" dirty="0" smtClean="0"/>
              <a:t> </a:t>
            </a:r>
            <a:r>
              <a:rPr lang="tr-TR" dirty="0" err="1" smtClean="0"/>
              <a:t>produk</a:t>
            </a:r>
            <a:r>
              <a:rPr lang="tr-TR" dirty="0" smtClean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layanan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akan </a:t>
            </a:r>
            <a:r>
              <a:rPr lang="tr-TR" dirty="0" err="1" smtClean="0"/>
              <a:t>ditawarkan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Ingat</a:t>
            </a:r>
            <a:r>
              <a:rPr lang="tr-TR" dirty="0" smtClean="0"/>
              <a:t>, </a:t>
            </a:r>
            <a:r>
              <a:rPr lang="tr-TR" dirty="0" err="1" smtClean="0"/>
              <a:t>produk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ditawarkan</a:t>
            </a:r>
            <a:r>
              <a:rPr lang="tr-TR" dirty="0" smtClean="0"/>
              <a:t> </a:t>
            </a:r>
            <a:r>
              <a:rPr lang="tr-TR" dirty="0" err="1" smtClean="0"/>
              <a:t>oleh</a:t>
            </a:r>
            <a:r>
              <a:rPr lang="tr-TR" dirty="0" smtClean="0"/>
              <a:t> </a:t>
            </a:r>
            <a:r>
              <a:rPr lang="tr-TR" dirty="0" err="1" smtClean="0"/>
              <a:t>perusahaan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 </a:t>
            </a:r>
            <a:r>
              <a:rPr lang="tr-TR" dirty="0" err="1" smtClean="0"/>
              <a:t>adalah</a:t>
            </a:r>
            <a:r>
              <a:rPr lang="tr-TR" dirty="0" smtClean="0"/>
              <a:t> </a:t>
            </a:r>
            <a:r>
              <a:rPr lang="tr-TR" dirty="0" err="1" smtClean="0"/>
              <a:t>konten</a:t>
            </a:r>
            <a:r>
              <a:rPr lang="tr-TR" dirty="0" smtClean="0"/>
              <a:t> </a:t>
            </a:r>
            <a:r>
              <a:rPr lang="tr-TR" dirty="0" err="1" smtClean="0"/>
              <a:t>informasi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900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endParaRPr lang="en-US" dirty="0" smtClean="0"/>
          </a:p>
          <a:p>
            <a:r>
              <a:rPr lang="en-US" dirty="0" err="1" smtClean="0"/>
              <a:t>Kastemer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(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digarap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market research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media?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  <a:p>
            <a:pPr lvl="1"/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  <a:p>
            <a:pPr lvl="1"/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: </a:t>
            </a:r>
            <a:r>
              <a:rPr lang="en-US" dirty="0" err="1" smtClean="0"/>
              <a:t>anggaran</a:t>
            </a:r>
            <a:r>
              <a:rPr lang="en-US" dirty="0" smtClean="0"/>
              <a:t>, </a:t>
            </a:r>
            <a:r>
              <a:rPr lang="en-US" dirty="0" err="1" smtClean="0"/>
              <a:t>iklan</a:t>
            </a:r>
            <a:r>
              <a:rPr lang="en-US" dirty="0" smtClean="0"/>
              <a:t>, </a:t>
            </a:r>
            <a:r>
              <a:rPr lang="en-US" dirty="0" err="1" smtClean="0"/>
              <a:t>promosi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2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diminati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trend?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dicari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mendatangkan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4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?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reguler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?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program)</a:t>
            </a:r>
          </a:p>
          <a:p>
            <a:r>
              <a:rPr lang="en-US" dirty="0" err="1" smtClean="0"/>
              <a:t>Berapa</a:t>
            </a:r>
            <a:r>
              <a:rPr lang="en-US" dirty="0" smtClean="0"/>
              <a:t> lama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ditayangkan</a:t>
            </a:r>
            <a:r>
              <a:rPr lang="en-US" dirty="0" smtClean="0"/>
              <a:t> (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durasi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program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iklan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8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mengalahkan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048905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diriset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konsumsinya</a:t>
            </a:r>
            <a:r>
              <a:rPr lang="en-US" dirty="0" smtClean="0"/>
              <a:t>: </a:t>
            </a:r>
            <a:r>
              <a:rPr lang="en-US" dirty="0" err="1" smtClean="0"/>
              <a:t>Durasi</a:t>
            </a:r>
            <a:r>
              <a:rPr lang="en-US" dirty="0" smtClean="0"/>
              <a:t>, </a:t>
            </a:r>
            <a:r>
              <a:rPr lang="en-US" dirty="0" err="1" smtClean="0"/>
              <a:t>frekuensi</a:t>
            </a:r>
            <a:r>
              <a:rPr lang="en-US" dirty="0" smtClean="0"/>
              <a:t>, </a:t>
            </a:r>
            <a:r>
              <a:rPr lang="en-US" dirty="0" err="1" smtClean="0"/>
              <a:t>minat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demografinya</a:t>
            </a:r>
            <a:r>
              <a:rPr lang="en-US" dirty="0" smtClean="0"/>
              <a:t>: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, </a:t>
            </a:r>
            <a:r>
              <a:rPr lang="en-US" dirty="0" err="1" smtClean="0"/>
              <a:t>usia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psikografinya</a:t>
            </a:r>
            <a:r>
              <a:rPr lang="en-US" dirty="0" smtClean="0"/>
              <a:t>: </a:t>
            </a:r>
            <a:r>
              <a:rPr lang="en-US" dirty="0" err="1" smtClean="0"/>
              <a:t>Hobi</a:t>
            </a:r>
            <a:r>
              <a:rPr lang="en-US" dirty="0" smtClean="0"/>
              <a:t>,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: </a:t>
            </a:r>
            <a:r>
              <a:rPr lang="en-US" dirty="0" err="1" smtClean="0"/>
              <a:t>Pendapatan</a:t>
            </a:r>
            <a:r>
              <a:rPr lang="en-US" dirty="0" smtClean="0"/>
              <a:t>, </a:t>
            </a:r>
            <a:r>
              <a:rPr lang="en-US" dirty="0" err="1" smtClean="0"/>
              <a:t>pengeluaran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485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520</TotalTime>
  <Words>397</Words>
  <Application>Microsoft Macintosh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Expo</vt:lpstr>
      <vt:lpstr>MANAJEMEN MEDIA</vt:lpstr>
      <vt:lpstr>PENGERTIAN</vt:lpstr>
      <vt:lpstr>TARGET MARKET</vt:lpstr>
      <vt:lpstr>Mengapa market research penting dilakukan oleh perusahaan media?</vt:lpstr>
      <vt:lpstr>Produksi Konten</vt:lpstr>
      <vt:lpstr>Distribusi Konten</vt:lpstr>
      <vt:lpstr>Dasar Pembuatan Kebijakan</vt:lpstr>
      <vt:lpstr>Modal Menghadapi Kompetitor</vt:lpstr>
      <vt:lpstr>Apa yang diriset?</vt:lpstr>
      <vt:lpstr>Perusahaan Riset media </vt:lpstr>
      <vt:lpstr>Jenis Riset Pasar </vt:lpstr>
      <vt:lpstr>Jenis Riset Pasar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24</cp:revision>
  <dcterms:created xsi:type="dcterms:W3CDTF">2020-03-09T15:18:42Z</dcterms:created>
  <dcterms:modified xsi:type="dcterms:W3CDTF">2020-03-30T10:02:21Z</dcterms:modified>
</cp:coreProperties>
</file>