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80" r:id="rId3"/>
    <p:sldId id="281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6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ED6E-EE22-0D48-A840-659201CF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ED6E-EE22-0D48-A840-659201CF2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5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MANAJEMEN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7:</a:t>
            </a:r>
          </a:p>
          <a:p>
            <a:r>
              <a:rPr lang="en-US" dirty="0" err="1" smtClean="0"/>
              <a:t>Lansekap</a:t>
            </a:r>
            <a:r>
              <a:rPr lang="en-US" dirty="0" smtClean="0"/>
              <a:t> Media di Era </a:t>
            </a:r>
            <a:r>
              <a:rPr lang="en-US" dirty="0" smtClean="0"/>
              <a:t>Digital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55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0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16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261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76" r="-7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976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015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76" r="-7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993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55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414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66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360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40860" y="672414"/>
            <a:ext cx="8703140" cy="5580153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30" y="24911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platform </a:t>
            </a:r>
            <a:r>
              <a:rPr lang="en-US" dirty="0" smtClean="0"/>
              <a:t>serves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different purpose</a:t>
            </a:r>
          </a:p>
        </p:txBody>
      </p:sp>
    </p:spTree>
    <p:extLst>
      <p:ext uri="{BB962C8B-B14F-4D97-AF65-F5344CB8AC3E}">
        <p14:creationId xmlns:p14="http://schemas.microsoft.com/office/powerpoint/2010/main" val="162233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820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8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757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59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43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32" r="-7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2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359"/>
            <a:ext cx="8229600" cy="1143000"/>
          </a:xfrm>
        </p:spPr>
        <p:txBody>
          <a:bodyPr/>
          <a:lstStyle/>
          <a:p>
            <a:r>
              <a:rPr lang="en-US" dirty="0" smtClean="0"/>
              <a:t>SEE YOU NEXT!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43" y="3841581"/>
            <a:ext cx="5692747" cy="23346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: </a:t>
            </a:r>
            <a:r>
              <a:rPr lang="en-US" dirty="0" err="1" smtClean="0"/>
              <a:t>oberlo.com</a:t>
            </a:r>
            <a:r>
              <a:rPr lang="en-US" dirty="0" smtClean="0"/>
              <a:t>, </a:t>
            </a:r>
            <a:r>
              <a:rPr lang="en-US" dirty="0" err="1" smtClean="0"/>
              <a:t>newyorktimes.com</a:t>
            </a:r>
            <a:r>
              <a:rPr lang="en-US" dirty="0" smtClean="0"/>
              <a:t>, </a:t>
            </a:r>
            <a:r>
              <a:rPr lang="en-US" dirty="0" err="1" smtClean="0"/>
              <a:t>rollingstones.com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938031" y="3043921"/>
            <a:ext cx="2962930" cy="84674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“Fear of missing out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794" y="3890665"/>
            <a:ext cx="7068392" cy="17928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600" dirty="0" smtClean="0"/>
              <a:t>is </a:t>
            </a:r>
            <a:r>
              <a:rPr lang="en-US" sz="4600" dirty="0"/>
              <a:t>a common way to describe how social media can make people feel like everyone else is part of </a:t>
            </a:r>
            <a:r>
              <a:rPr lang="en-US" sz="4600" dirty="0" smtClean="0"/>
              <a:t>something. </a:t>
            </a:r>
            <a:endParaRPr lang="en-US" sz="4600" dirty="0"/>
          </a:p>
        </p:txBody>
      </p:sp>
      <p:sp>
        <p:nvSpPr>
          <p:cNvPr id="5" name="Rectangle 4"/>
          <p:cNvSpPr/>
          <p:nvPr/>
        </p:nvSpPr>
        <p:spPr>
          <a:xfrm>
            <a:off x="3549801" y="2967335"/>
            <a:ext cx="204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FOMO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03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YOUTUBE STATS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YouTube has 2 billion users worldwide.</a:t>
            </a:r>
          </a:p>
          <a:p>
            <a:r>
              <a:rPr lang="en-US" dirty="0" smtClean="0"/>
              <a:t>79 percent of Internet users have their own YouTube account.</a:t>
            </a:r>
          </a:p>
          <a:p>
            <a:r>
              <a:rPr lang="en-US" dirty="0" smtClean="0"/>
              <a:t>You can navigate YouTube in a total of 80 different languages which covers 95% of the Internet population.</a:t>
            </a:r>
          </a:p>
          <a:p>
            <a:r>
              <a:rPr lang="en-US" dirty="0" smtClean="0"/>
              <a:t>94 percent of American users between the age range of 18-44 year old accessed YouTube at least once a month.</a:t>
            </a:r>
          </a:p>
          <a:p>
            <a:r>
              <a:rPr lang="en-US" dirty="0" smtClean="0"/>
              <a:t>Everyday people watch one billion hours of video on YouTube.</a:t>
            </a:r>
          </a:p>
          <a:p>
            <a:r>
              <a:rPr lang="en-US" dirty="0" smtClean="0"/>
              <a:t>62 percent of businesses use YouTube as a channel to post video content.</a:t>
            </a:r>
          </a:p>
          <a:p>
            <a:r>
              <a:rPr lang="en-US" dirty="0" smtClean="0"/>
              <a:t>More than 70 percent of YouTube watch time comes from mobile devices.</a:t>
            </a:r>
          </a:p>
          <a:p>
            <a:r>
              <a:rPr lang="en-US" dirty="0" smtClean="0"/>
              <a:t> 90 percent of people say they discover new brands or products on YouTube.</a:t>
            </a:r>
          </a:p>
          <a:p>
            <a:r>
              <a:rPr lang="en-US" dirty="0" smtClean="0"/>
              <a:t>400 hours of video are uploaded to YouTube every minute worldwide.</a:t>
            </a:r>
          </a:p>
          <a:p>
            <a:r>
              <a:rPr lang="en-US" dirty="0" smtClean="0"/>
              <a:t>YouTube is Responsible for 37 percent of All Mobile Internet Traffic.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8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TIKTOK STATS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TikTok</a:t>
            </a:r>
            <a:r>
              <a:rPr lang="en-US" dirty="0"/>
              <a:t> has 500 million active users worldwide. </a:t>
            </a:r>
          </a:p>
          <a:p>
            <a:r>
              <a:rPr lang="en-US" dirty="0"/>
              <a:t>The </a:t>
            </a:r>
            <a:r>
              <a:rPr lang="en-US" dirty="0" err="1"/>
              <a:t>TikTok</a:t>
            </a:r>
            <a:r>
              <a:rPr lang="en-US" dirty="0"/>
              <a:t> app has been downloaded over 1.5 billion times on the App Store and Google Play.</a:t>
            </a:r>
          </a:p>
          <a:p>
            <a:r>
              <a:rPr lang="en-US" dirty="0" err="1"/>
              <a:t>TikTok</a:t>
            </a:r>
            <a:r>
              <a:rPr lang="en-US" dirty="0"/>
              <a:t> ranked as the top most downloaded app in Apple’s </a:t>
            </a:r>
            <a:r>
              <a:rPr lang="en-US" dirty="0" err="1"/>
              <a:t>iOS</a:t>
            </a:r>
            <a:r>
              <a:rPr lang="en-US" dirty="0"/>
              <a:t> App Store for Q1 2019, with more than 33 million downloads. </a:t>
            </a:r>
          </a:p>
          <a:p>
            <a:r>
              <a:rPr lang="en-US" dirty="0"/>
              <a:t>41 percent of </a:t>
            </a:r>
            <a:r>
              <a:rPr lang="en-US" dirty="0" err="1"/>
              <a:t>TikTok</a:t>
            </a:r>
            <a:r>
              <a:rPr lang="en-US" dirty="0"/>
              <a:t> users are aged between 16 and 24. </a:t>
            </a:r>
          </a:p>
          <a:p>
            <a:r>
              <a:rPr lang="en-US" dirty="0" err="1"/>
              <a:t>TikTok</a:t>
            </a:r>
            <a:r>
              <a:rPr lang="en-US" dirty="0"/>
              <a:t> has been downloaded 467 million times in India – nearly one-third of its total downloads.</a:t>
            </a:r>
          </a:p>
          <a:p>
            <a:r>
              <a:rPr lang="en-US" dirty="0"/>
              <a:t>When it comes to the daily time spent on </a:t>
            </a:r>
            <a:r>
              <a:rPr lang="en-US" dirty="0" err="1"/>
              <a:t>TikTok</a:t>
            </a:r>
            <a:r>
              <a:rPr lang="en-US" dirty="0"/>
              <a:t>, users spend an average of 52 minutes per day on the app.</a:t>
            </a:r>
          </a:p>
          <a:p>
            <a:r>
              <a:rPr lang="en-US" dirty="0" err="1"/>
              <a:t>TikTok</a:t>
            </a:r>
            <a:r>
              <a:rPr lang="en-US" dirty="0"/>
              <a:t> is available in 155 countries, and in 75 languages. </a:t>
            </a:r>
          </a:p>
          <a:p>
            <a:r>
              <a:rPr lang="en-US" dirty="0"/>
              <a:t>90 percent of all </a:t>
            </a:r>
            <a:r>
              <a:rPr lang="en-US" dirty="0" err="1"/>
              <a:t>TikTok</a:t>
            </a:r>
            <a:r>
              <a:rPr lang="en-US" dirty="0"/>
              <a:t> users access the app on a daily basis.</a:t>
            </a:r>
          </a:p>
          <a:p>
            <a:r>
              <a:rPr lang="en-US" dirty="0"/>
              <a:t>In less than 18 months, the number of US adult </a:t>
            </a:r>
            <a:r>
              <a:rPr lang="en-US" dirty="0" err="1"/>
              <a:t>TikTok</a:t>
            </a:r>
            <a:r>
              <a:rPr lang="en-US" dirty="0"/>
              <a:t> users grew 5.5 times.</a:t>
            </a:r>
          </a:p>
          <a:p>
            <a:r>
              <a:rPr lang="en-US" dirty="0"/>
              <a:t>There was an average number of more than 1 million videos viewed every day in a year. </a:t>
            </a:r>
          </a:p>
        </p:txBody>
      </p:sp>
    </p:spTree>
    <p:extLst>
      <p:ext uri="{BB962C8B-B14F-4D97-AF65-F5344CB8AC3E}">
        <p14:creationId xmlns:p14="http://schemas.microsoft.com/office/powerpoint/2010/main" val="136673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76" r="-7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24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07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04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24" r="-7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56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360</Words>
  <Application>Microsoft Macintosh PowerPoint</Application>
  <PresentationFormat>On-screen Show (4:3)</PresentationFormat>
  <Paragraphs>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MANAJEMEN MEDIA</vt:lpstr>
      <vt:lpstr> the platform serves  a different purpose</vt:lpstr>
      <vt:lpstr>“Fear of missing out”</vt:lpstr>
      <vt:lpstr>YOUTUBE STATS 2020</vt:lpstr>
      <vt:lpstr>TIKTOK STATS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NEXT!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emma</cp:lastModifiedBy>
  <cp:revision>8</cp:revision>
  <dcterms:created xsi:type="dcterms:W3CDTF">2020-03-09T15:18:42Z</dcterms:created>
  <dcterms:modified xsi:type="dcterms:W3CDTF">2020-03-09T16:41:00Z</dcterms:modified>
</cp:coreProperties>
</file>