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6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040845"/>
            <a:ext cx="5867400" cy="1214896"/>
          </a:xfrm>
        </p:spPr>
        <p:txBody>
          <a:bodyPr>
            <a:normAutofit/>
          </a:bodyPr>
          <a:lstStyle/>
          <a:p>
            <a:r>
              <a:rPr lang="en-US" dirty="0" smtClean="0"/>
              <a:t>MANAJEMEN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5: </a:t>
            </a:r>
          </a:p>
          <a:p>
            <a:r>
              <a:rPr lang="en-US" dirty="0" smtClean="0"/>
              <a:t>REGULASI MEDIA DI 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94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Regulasi</a:t>
            </a:r>
            <a:r>
              <a:rPr lang="tr-TR" dirty="0"/>
              <a:t> </a:t>
            </a:r>
            <a:r>
              <a:rPr lang="tr-TR" dirty="0" err="1"/>
              <a:t>menurut</a:t>
            </a:r>
            <a:r>
              <a:rPr lang="tr-TR" dirty="0"/>
              <a:t> Kamus </a:t>
            </a:r>
            <a:r>
              <a:rPr lang="tr-TR" dirty="0" err="1"/>
              <a:t>Besar</a:t>
            </a:r>
            <a:r>
              <a:rPr lang="tr-TR" dirty="0"/>
              <a:t> </a:t>
            </a:r>
            <a:r>
              <a:rPr lang="tr-TR" dirty="0" err="1"/>
              <a:t>Bahasa</a:t>
            </a:r>
            <a:r>
              <a:rPr lang="tr-TR" dirty="0"/>
              <a:t> </a:t>
            </a:r>
            <a:r>
              <a:rPr lang="tr-TR" dirty="0" err="1"/>
              <a:t>Indonesia</a:t>
            </a:r>
            <a:r>
              <a:rPr lang="tr-TR" dirty="0"/>
              <a:t> </a:t>
            </a:r>
            <a:r>
              <a:rPr lang="tr-TR" dirty="0" err="1"/>
              <a:t>adalah</a:t>
            </a:r>
            <a:r>
              <a:rPr lang="tr-TR" dirty="0"/>
              <a:t> </a:t>
            </a:r>
            <a:r>
              <a:rPr lang="tr-TR" dirty="0" err="1"/>
              <a:t>pengaturan</a:t>
            </a:r>
            <a:r>
              <a:rPr lang="tr-TR" dirty="0"/>
              <a:t>. </a:t>
            </a:r>
            <a:r>
              <a:rPr lang="tr-TR" dirty="0" err="1"/>
              <a:t>Regulasi</a:t>
            </a:r>
            <a:r>
              <a:rPr lang="tr-TR" dirty="0"/>
              <a:t> </a:t>
            </a:r>
            <a:r>
              <a:rPr lang="tr-TR" dirty="0" err="1"/>
              <a:t>juga</a:t>
            </a:r>
            <a:r>
              <a:rPr lang="tr-TR" dirty="0"/>
              <a:t> </a:t>
            </a:r>
            <a:r>
              <a:rPr lang="tr-TR" dirty="0" err="1"/>
              <a:t>dapat</a:t>
            </a:r>
            <a:r>
              <a:rPr lang="tr-TR" dirty="0"/>
              <a:t> </a:t>
            </a:r>
            <a:r>
              <a:rPr lang="tr-TR" dirty="0" err="1"/>
              <a:t>diartikan</a:t>
            </a:r>
            <a:r>
              <a:rPr lang="tr-TR" dirty="0"/>
              <a:t> </a:t>
            </a:r>
            <a:r>
              <a:rPr lang="tr-TR" dirty="0" err="1"/>
              <a:t>sebagai</a:t>
            </a:r>
            <a:r>
              <a:rPr lang="tr-TR" dirty="0"/>
              <a:t> </a:t>
            </a:r>
            <a:r>
              <a:rPr lang="tr-TR" dirty="0" err="1"/>
              <a:t>aturan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mengatur</a:t>
            </a:r>
            <a:r>
              <a:rPr lang="tr-TR" dirty="0"/>
              <a:t> </a:t>
            </a:r>
            <a:r>
              <a:rPr lang="tr-TR" dirty="0" err="1"/>
              <a:t>masyarakat</a:t>
            </a:r>
            <a:r>
              <a:rPr lang="tr-TR" dirty="0"/>
              <a:t>. </a:t>
            </a:r>
            <a:r>
              <a:rPr lang="tr-TR" dirty="0" err="1"/>
              <a:t>Sedangkan</a:t>
            </a:r>
            <a:r>
              <a:rPr lang="tr-TR" dirty="0"/>
              <a:t> </a:t>
            </a:r>
            <a:r>
              <a:rPr lang="tr-TR" dirty="0" err="1"/>
              <a:t>regulasi</a:t>
            </a:r>
            <a:r>
              <a:rPr lang="tr-TR" dirty="0"/>
              <a:t> </a:t>
            </a:r>
            <a:r>
              <a:rPr lang="tr-TR" dirty="0" err="1"/>
              <a:t>di</a:t>
            </a:r>
            <a:r>
              <a:rPr lang="tr-TR" dirty="0"/>
              <a:t> </a:t>
            </a:r>
            <a:r>
              <a:rPr lang="tr-TR" dirty="0" err="1"/>
              <a:t>Indonesia</a:t>
            </a:r>
            <a:r>
              <a:rPr lang="tr-TR" dirty="0"/>
              <a:t> </a:t>
            </a:r>
            <a:r>
              <a:rPr lang="tr-TR" dirty="0" err="1"/>
              <a:t>diartikan</a:t>
            </a:r>
            <a:r>
              <a:rPr lang="tr-TR" dirty="0"/>
              <a:t> </a:t>
            </a:r>
            <a:r>
              <a:rPr lang="tr-TR" dirty="0" err="1"/>
              <a:t>sebagai</a:t>
            </a:r>
            <a:r>
              <a:rPr lang="tr-TR" dirty="0"/>
              <a:t> </a:t>
            </a:r>
            <a:r>
              <a:rPr lang="tr-TR" dirty="0" err="1"/>
              <a:t>sumber</a:t>
            </a:r>
            <a:r>
              <a:rPr lang="tr-TR" dirty="0"/>
              <a:t> </a:t>
            </a:r>
            <a:r>
              <a:rPr lang="tr-TR" dirty="0" err="1"/>
              <a:t>hukum</a:t>
            </a:r>
            <a:r>
              <a:rPr lang="tr-TR" dirty="0"/>
              <a:t> </a:t>
            </a:r>
            <a:r>
              <a:rPr lang="tr-TR" dirty="0" err="1"/>
              <a:t>formil</a:t>
            </a:r>
            <a:r>
              <a:rPr lang="tr-TR" dirty="0"/>
              <a:t> </a:t>
            </a:r>
            <a:r>
              <a:rPr lang="tr-TR" dirty="0" err="1"/>
              <a:t>berupa</a:t>
            </a:r>
            <a:r>
              <a:rPr lang="tr-TR" dirty="0"/>
              <a:t> </a:t>
            </a:r>
            <a:r>
              <a:rPr lang="tr-TR" dirty="0" err="1"/>
              <a:t>peraturan</a:t>
            </a:r>
            <a:r>
              <a:rPr lang="tr-TR" dirty="0"/>
              <a:t> </a:t>
            </a:r>
            <a:r>
              <a:rPr lang="tr-TR" dirty="0" err="1"/>
              <a:t>perundang-undangan</a:t>
            </a:r>
            <a:r>
              <a:rPr lang="tr-TR" dirty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memiliki</a:t>
            </a:r>
            <a:r>
              <a:rPr lang="tr-TR" dirty="0"/>
              <a:t> </a:t>
            </a:r>
            <a:r>
              <a:rPr lang="tr-TR" dirty="0" err="1"/>
              <a:t>beberapa</a:t>
            </a:r>
            <a:r>
              <a:rPr lang="tr-TR" dirty="0"/>
              <a:t> unsur, </a:t>
            </a:r>
            <a:r>
              <a:rPr lang="tr-TR" dirty="0" err="1"/>
              <a:t>yaitu</a:t>
            </a:r>
            <a:r>
              <a:rPr lang="tr-TR" dirty="0"/>
              <a:t> </a:t>
            </a:r>
            <a:r>
              <a:rPr lang="tr-TR" dirty="0" err="1"/>
              <a:t>merupakan</a:t>
            </a:r>
            <a:r>
              <a:rPr lang="tr-TR" dirty="0"/>
              <a:t> </a:t>
            </a:r>
            <a:r>
              <a:rPr lang="tr-TR" dirty="0" err="1"/>
              <a:t>suatu</a:t>
            </a:r>
            <a:r>
              <a:rPr lang="tr-TR" dirty="0"/>
              <a:t> </a:t>
            </a:r>
            <a:r>
              <a:rPr lang="tr-TR" dirty="0" err="1"/>
              <a:t>keputusan</a:t>
            </a:r>
            <a:r>
              <a:rPr lang="tr-TR" dirty="0"/>
              <a:t> </a:t>
            </a:r>
            <a:r>
              <a:rPr lang="tr-TR" dirty="0" err="1" smtClean="0"/>
              <a:t>tertulis</a:t>
            </a:r>
            <a:r>
              <a:rPr lang="tr-TR" dirty="0"/>
              <a:t>, </a:t>
            </a:r>
            <a:r>
              <a:rPr lang="tr-TR" dirty="0" err="1"/>
              <a:t>dibentuk</a:t>
            </a:r>
            <a:r>
              <a:rPr lang="tr-TR" dirty="0"/>
              <a:t> </a:t>
            </a:r>
            <a:r>
              <a:rPr lang="tr-TR" dirty="0" err="1"/>
              <a:t>oleh</a:t>
            </a:r>
            <a:r>
              <a:rPr lang="tr-TR" dirty="0"/>
              <a:t> </a:t>
            </a:r>
            <a:r>
              <a:rPr lang="tr-TR" dirty="0" err="1"/>
              <a:t>lembaga</a:t>
            </a:r>
            <a:r>
              <a:rPr lang="tr-TR" dirty="0"/>
              <a:t> </a:t>
            </a:r>
            <a:r>
              <a:rPr lang="tr-TR" dirty="0" err="1"/>
              <a:t>negara</a:t>
            </a:r>
            <a:r>
              <a:rPr lang="tr-TR" dirty="0"/>
              <a:t> </a:t>
            </a:r>
            <a:r>
              <a:rPr lang="tr-TR" dirty="0" err="1"/>
              <a:t>atau</a:t>
            </a:r>
            <a:r>
              <a:rPr lang="tr-TR" dirty="0"/>
              <a:t> </a:t>
            </a:r>
            <a:r>
              <a:rPr lang="tr-TR" dirty="0" err="1"/>
              <a:t>pejabat</a:t>
            </a:r>
            <a:r>
              <a:rPr lang="tr-TR" dirty="0"/>
              <a:t> </a:t>
            </a:r>
            <a:r>
              <a:rPr lang="tr-TR" dirty="0" err="1" smtClean="0"/>
              <a:t>berwenang</a:t>
            </a:r>
            <a:r>
              <a:rPr lang="tr-TR" dirty="0"/>
              <a:t>, dan </a:t>
            </a:r>
            <a:r>
              <a:rPr lang="tr-TR" dirty="0" err="1"/>
              <a:t>mengikat</a:t>
            </a:r>
            <a:r>
              <a:rPr lang="tr-TR" dirty="0"/>
              <a:t> umum.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47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Regulasi</a:t>
            </a:r>
            <a:r>
              <a:rPr lang="it-IT" dirty="0" smtClean="0"/>
              <a:t> </a:t>
            </a:r>
            <a:r>
              <a:rPr lang="it-IT" dirty="0"/>
              <a:t>media </a:t>
            </a:r>
            <a:r>
              <a:rPr lang="it-IT" dirty="0" err="1"/>
              <a:t>adalah</a:t>
            </a:r>
            <a:r>
              <a:rPr lang="it-IT" dirty="0"/>
              <a:t> </a:t>
            </a:r>
            <a:r>
              <a:rPr lang="it-IT" dirty="0" err="1" smtClean="0"/>
              <a:t>sebagai</a:t>
            </a:r>
            <a:r>
              <a:rPr lang="it-IT" dirty="0" smtClean="0"/>
              <a:t> </a:t>
            </a:r>
            <a:r>
              <a:rPr lang="it-IT" dirty="0" err="1" smtClean="0"/>
              <a:t>pengawasan</a:t>
            </a:r>
            <a:r>
              <a:rPr lang="it-IT" dirty="0" smtClean="0"/>
              <a:t> </a:t>
            </a:r>
            <a:r>
              <a:rPr lang="it-IT" dirty="0" err="1" smtClean="0"/>
              <a:t>dan</a:t>
            </a:r>
            <a:r>
              <a:rPr lang="it-IT" dirty="0" smtClean="0"/>
              <a:t> </a:t>
            </a:r>
            <a:r>
              <a:rPr lang="it-IT" dirty="0" err="1"/>
              <a:t>pembinaan</a:t>
            </a:r>
            <a:r>
              <a:rPr lang="it-IT" dirty="0"/>
              <a:t> media massa </a:t>
            </a:r>
            <a:r>
              <a:rPr lang="it-IT" dirty="0" err="1" smtClean="0"/>
              <a:t>yang</a:t>
            </a:r>
            <a:r>
              <a:rPr lang="it-IT" dirty="0" smtClean="0"/>
              <a:t> </a:t>
            </a:r>
            <a:r>
              <a:rPr lang="it-IT" dirty="0" err="1" smtClean="0"/>
              <a:t>dilakukan</a:t>
            </a:r>
            <a:r>
              <a:rPr lang="it-IT" dirty="0" smtClean="0"/>
              <a:t> </a:t>
            </a:r>
            <a:r>
              <a:rPr lang="it-IT" dirty="0" err="1" smtClean="0"/>
              <a:t>oleh</a:t>
            </a:r>
            <a:r>
              <a:rPr lang="it-IT" dirty="0" smtClean="0"/>
              <a:t> </a:t>
            </a:r>
            <a:r>
              <a:rPr lang="it-IT" dirty="0" err="1"/>
              <a:t>pemerintah</a:t>
            </a:r>
            <a:r>
              <a:rPr lang="it-IT" dirty="0"/>
              <a:t> </a:t>
            </a:r>
            <a:r>
              <a:rPr lang="it-IT" dirty="0" err="1"/>
              <a:t>dan</a:t>
            </a:r>
            <a:r>
              <a:rPr lang="it-IT" dirty="0"/>
              <a:t> </a:t>
            </a:r>
            <a:r>
              <a:rPr lang="it-IT" dirty="0" err="1" smtClean="0"/>
              <a:t>lembaga</a:t>
            </a:r>
            <a:r>
              <a:rPr lang="it-IT" dirty="0" smtClean="0"/>
              <a:t> </a:t>
            </a:r>
            <a:r>
              <a:rPr lang="it-IT" dirty="0" err="1" smtClean="0"/>
              <a:t>yang</a:t>
            </a:r>
            <a:r>
              <a:rPr lang="it-IT" dirty="0" smtClean="0"/>
              <a:t> </a:t>
            </a:r>
            <a:r>
              <a:rPr lang="it-IT" dirty="0" err="1" smtClean="0"/>
              <a:t>memiliki</a:t>
            </a:r>
            <a:r>
              <a:rPr lang="it-IT" dirty="0" smtClean="0"/>
              <a:t> </a:t>
            </a:r>
            <a:r>
              <a:rPr lang="it-IT" dirty="0" err="1" smtClean="0"/>
              <a:t>kewenangan</a:t>
            </a:r>
            <a:r>
              <a:rPr lang="it-IT" dirty="0" smtClean="0"/>
              <a:t> </a:t>
            </a:r>
            <a:r>
              <a:rPr lang="it-IT" dirty="0" err="1"/>
              <a:t>lainnya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Regulasi</a:t>
            </a:r>
            <a:r>
              <a:rPr lang="it-IT" dirty="0" smtClean="0"/>
              <a:t> </a:t>
            </a:r>
            <a:r>
              <a:rPr lang="it-IT" dirty="0" err="1" smtClean="0"/>
              <a:t>dibuat</a:t>
            </a:r>
            <a:r>
              <a:rPr lang="it-IT" dirty="0" smtClean="0"/>
              <a:t> </a:t>
            </a:r>
            <a:r>
              <a:rPr lang="it-IT" dirty="0" err="1" smtClean="0"/>
              <a:t>antara</a:t>
            </a:r>
            <a:r>
              <a:rPr lang="it-IT" dirty="0" smtClean="0"/>
              <a:t> </a:t>
            </a:r>
            <a:r>
              <a:rPr lang="it-IT" dirty="0" err="1" smtClean="0"/>
              <a:t>lain</a:t>
            </a:r>
            <a:r>
              <a:rPr lang="it-IT" dirty="0" smtClean="0"/>
              <a:t> </a:t>
            </a:r>
            <a:r>
              <a:rPr lang="it-IT" dirty="0" err="1" smtClean="0"/>
              <a:t>untuk</a:t>
            </a:r>
            <a:endParaRPr lang="it-IT" dirty="0" smtClean="0"/>
          </a:p>
          <a:p>
            <a:pPr lvl="1"/>
            <a:r>
              <a:rPr lang="it-IT" dirty="0" err="1" smtClean="0"/>
              <a:t>Memberikan</a:t>
            </a:r>
            <a:r>
              <a:rPr lang="it-IT" dirty="0" smtClean="0"/>
              <a:t> </a:t>
            </a:r>
            <a:r>
              <a:rPr lang="it-IT" dirty="0" err="1" smtClean="0"/>
              <a:t>aturan</a:t>
            </a:r>
            <a:r>
              <a:rPr lang="it-IT" dirty="0" smtClean="0"/>
              <a:t> </a:t>
            </a:r>
            <a:r>
              <a:rPr lang="it-IT" dirty="0" err="1"/>
              <a:t>dan</a:t>
            </a:r>
            <a:r>
              <a:rPr lang="it-IT" dirty="0"/>
              <a:t> </a:t>
            </a:r>
            <a:r>
              <a:rPr lang="it-IT" dirty="0" err="1"/>
              <a:t>prosedur</a:t>
            </a:r>
            <a:r>
              <a:rPr lang="it-IT" dirty="0"/>
              <a:t> </a:t>
            </a:r>
            <a:r>
              <a:rPr lang="it-IT" dirty="0" err="1"/>
              <a:t>untuk</a:t>
            </a:r>
            <a:r>
              <a:rPr lang="it-IT" dirty="0"/>
              <a:t> </a:t>
            </a:r>
            <a:r>
              <a:rPr lang="it-IT" dirty="0" err="1"/>
              <a:t>mencapai</a:t>
            </a:r>
            <a:r>
              <a:rPr lang="it-IT" dirty="0"/>
              <a:t> </a:t>
            </a:r>
            <a:r>
              <a:rPr lang="it-IT" dirty="0" err="1"/>
              <a:t>berbagai</a:t>
            </a:r>
            <a:r>
              <a:rPr lang="it-IT" dirty="0"/>
              <a:t> </a:t>
            </a:r>
            <a:r>
              <a:rPr lang="it-IT" dirty="0" err="1"/>
              <a:t>macam</a:t>
            </a:r>
            <a:r>
              <a:rPr lang="it-IT" dirty="0"/>
              <a:t> </a:t>
            </a:r>
            <a:r>
              <a:rPr lang="it-IT" dirty="0" err="1"/>
              <a:t>tujuan</a:t>
            </a:r>
            <a:r>
              <a:rPr lang="it-IT" dirty="0"/>
              <a:t>, </a:t>
            </a:r>
            <a:r>
              <a:rPr lang="it-IT" dirty="0" err="1"/>
              <a:t>misalnya</a:t>
            </a:r>
            <a:r>
              <a:rPr lang="it-IT" dirty="0"/>
              <a:t> </a:t>
            </a:r>
            <a:r>
              <a:rPr lang="it-IT" dirty="0" err="1"/>
              <a:t>dalam</a:t>
            </a:r>
            <a:r>
              <a:rPr lang="it-IT" dirty="0"/>
              <a:t> </a:t>
            </a:r>
            <a:r>
              <a:rPr lang="it-IT" dirty="0" err="1"/>
              <a:t>hal</a:t>
            </a:r>
            <a:r>
              <a:rPr lang="it-IT" dirty="0"/>
              <a:t> </a:t>
            </a:r>
            <a:r>
              <a:rPr lang="it-IT" dirty="0" err="1" smtClean="0"/>
              <a:t>intervensi</a:t>
            </a:r>
            <a:r>
              <a:rPr lang="it-IT" dirty="0"/>
              <a:t> </a:t>
            </a:r>
            <a:r>
              <a:rPr lang="it-IT" dirty="0" err="1" smtClean="0"/>
              <a:t>untuk</a:t>
            </a:r>
            <a:r>
              <a:rPr lang="it-IT" dirty="0" smtClean="0"/>
              <a:t> </a:t>
            </a:r>
            <a:r>
              <a:rPr lang="it-IT" dirty="0" err="1"/>
              <a:t>melindungi</a:t>
            </a:r>
            <a:r>
              <a:rPr lang="it-IT" dirty="0"/>
              <a:t> </a:t>
            </a:r>
            <a:r>
              <a:rPr lang="it-IT" dirty="0" err="1"/>
              <a:t>kepentingan</a:t>
            </a:r>
            <a:r>
              <a:rPr lang="it-IT" dirty="0"/>
              <a:t> </a:t>
            </a:r>
            <a:r>
              <a:rPr lang="it-IT" dirty="0" err="1" smtClean="0"/>
              <a:t>umum</a:t>
            </a:r>
            <a:endParaRPr lang="it-IT" dirty="0" smtClean="0"/>
          </a:p>
          <a:p>
            <a:pPr lvl="1"/>
            <a:r>
              <a:rPr lang="it-IT" dirty="0" err="1"/>
              <a:t>M</a:t>
            </a:r>
            <a:r>
              <a:rPr lang="it-IT" dirty="0" err="1" smtClean="0"/>
              <a:t>endorong</a:t>
            </a:r>
            <a:r>
              <a:rPr lang="it-IT" dirty="0" smtClean="0"/>
              <a:t> </a:t>
            </a:r>
            <a:r>
              <a:rPr lang="it-IT" dirty="0" err="1"/>
              <a:t>persaingan</a:t>
            </a:r>
            <a:r>
              <a:rPr lang="it-IT" dirty="0"/>
              <a:t> </a:t>
            </a:r>
            <a:r>
              <a:rPr lang="it-IT" dirty="0" err="1"/>
              <a:t>dan</a:t>
            </a:r>
            <a:r>
              <a:rPr lang="it-IT" dirty="0"/>
              <a:t> </a:t>
            </a:r>
            <a:r>
              <a:rPr lang="it-IT" dirty="0" err="1"/>
              <a:t>pasar</a:t>
            </a:r>
            <a:r>
              <a:rPr lang="it-IT" dirty="0"/>
              <a:t> media </a:t>
            </a:r>
            <a:r>
              <a:rPr lang="it-IT" dirty="0" err="1"/>
              <a:t>yang</a:t>
            </a:r>
            <a:r>
              <a:rPr lang="it-IT" dirty="0"/>
              <a:t> </a:t>
            </a:r>
            <a:r>
              <a:rPr lang="it-IT" dirty="0" err="1" smtClean="0"/>
              <a:t>sehat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Menetapkan</a:t>
            </a:r>
            <a:r>
              <a:rPr lang="it-IT" dirty="0" smtClean="0"/>
              <a:t> </a:t>
            </a:r>
            <a:r>
              <a:rPr lang="it-IT" dirty="0" err="1"/>
              <a:t>standar</a:t>
            </a:r>
            <a:r>
              <a:rPr lang="it-IT" dirty="0"/>
              <a:t> </a:t>
            </a:r>
            <a:r>
              <a:rPr lang="it-IT" dirty="0" err="1"/>
              <a:t>teknis</a:t>
            </a:r>
            <a:r>
              <a:rPr lang="it-IT" dirty="0"/>
              <a:t> </a:t>
            </a:r>
            <a:r>
              <a:rPr lang="it-IT" dirty="0" err="1" smtClean="0"/>
              <a:t>profesi</a:t>
            </a:r>
            <a:r>
              <a:rPr lang="it-IT" dirty="0" smtClean="0"/>
              <a:t> </a:t>
            </a:r>
            <a:r>
              <a:rPr lang="it-IT" dirty="0" err="1" smtClean="0"/>
              <a:t>secara</a:t>
            </a:r>
            <a:r>
              <a:rPr lang="it-IT" dirty="0" smtClean="0"/>
              <a:t> </a:t>
            </a:r>
            <a:r>
              <a:rPr lang="it-IT" dirty="0" err="1" smtClean="0"/>
              <a:t>umum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3333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Regulasi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</a:t>
            </a:r>
            <a:r>
              <a:rPr lang="tr-TR" dirty="0" err="1" smtClean="0"/>
              <a:t>penting</a:t>
            </a:r>
            <a:r>
              <a:rPr lang="tr-TR" dirty="0" smtClean="0"/>
              <a:t> </a:t>
            </a:r>
            <a:r>
              <a:rPr lang="tr-TR" dirty="0" err="1" smtClean="0"/>
              <a:t>karena</a:t>
            </a:r>
            <a:r>
              <a:rPr lang="tr-TR" dirty="0" smtClean="0"/>
              <a:t> </a:t>
            </a:r>
            <a:r>
              <a:rPr lang="tr-TR" dirty="0" err="1"/>
              <a:t>mengatur</a:t>
            </a:r>
            <a:r>
              <a:rPr lang="tr-TR" dirty="0"/>
              <a:t> </a:t>
            </a:r>
            <a:r>
              <a:rPr lang="tr-TR" dirty="0" err="1"/>
              <a:t>segala</a:t>
            </a:r>
            <a:r>
              <a:rPr lang="tr-TR" dirty="0"/>
              <a:t> </a:t>
            </a:r>
            <a:r>
              <a:rPr lang="tr-TR" dirty="0" err="1" smtClean="0"/>
              <a:t>sesuatu</a:t>
            </a:r>
            <a:r>
              <a:rPr lang="tr-TR" dirty="0" smtClean="0"/>
              <a:t> </a:t>
            </a:r>
            <a:r>
              <a:rPr lang="tr-TR" dirty="0" err="1"/>
              <a:t>yang</a:t>
            </a:r>
            <a:r>
              <a:rPr lang="tr-TR" dirty="0"/>
              <a:t> </a:t>
            </a:r>
            <a:r>
              <a:rPr lang="tr-TR" dirty="0" err="1"/>
              <a:t>berhubungan</a:t>
            </a:r>
            <a:r>
              <a:rPr lang="tr-TR" dirty="0"/>
              <a:t> </a:t>
            </a:r>
            <a:r>
              <a:rPr lang="tr-TR" dirty="0" err="1"/>
              <a:t>dengan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dan </a:t>
            </a:r>
            <a:r>
              <a:rPr lang="tr-TR" dirty="0" err="1"/>
              <a:t>penyebaran</a:t>
            </a:r>
            <a:r>
              <a:rPr lang="tr-TR" dirty="0"/>
              <a:t> </a:t>
            </a:r>
            <a:r>
              <a:rPr lang="tr-TR" dirty="0" err="1"/>
              <a:t>informasi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Apa</a:t>
            </a:r>
            <a:r>
              <a:rPr lang="tr-TR" dirty="0" smtClean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terjadi</a:t>
            </a:r>
            <a:r>
              <a:rPr lang="tr-TR" dirty="0" smtClean="0"/>
              <a:t> </a:t>
            </a:r>
            <a:r>
              <a:rPr lang="tr-TR" dirty="0" err="1" smtClean="0"/>
              <a:t>bila</a:t>
            </a:r>
            <a:r>
              <a:rPr lang="tr-TR" dirty="0" smtClean="0"/>
              <a:t> </a:t>
            </a:r>
            <a:r>
              <a:rPr lang="tr-TR" dirty="0" err="1" smtClean="0"/>
              <a:t>tidak</a:t>
            </a:r>
            <a:r>
              <a:rPr lang="tr-TR" dirty="0" smtClean="0"/>
              <a:t> ada </a:t>
            </a:r>
            <a:r>
              <a:rPr lang="tr-TR" dirty="0" err="1" smtClean="0"/>
              <a:t>aturan</a:t>
            </a:r>
            <a:r>
              <a:rPr lang="tr-TR" dirty="0" smtClean="0"/>
              <a:t> </a:t>
            </a:r>
            <a:r>
              <a:rPr lang="tr-TR" dirty="0" err="1" smtClean="0"/>
              <a:t>yang</a:t>
            </a:r>
            <a:r>
              <a:rPr lang="tr-TR" dirty="0" smtClean="0"/>
              <a:t> </a:t>
            </a:r>
            <a:r>
              <a:rPr lang="tr-TR" dirty="0" err="1" smtClean="0"/>
              <a:t>jelas</a:t>
            </a:r>
            <a:r>
              <a:rPr lang="tr-TR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65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Regulasi</a:t>
            </a:r>
            <a:r>
              <a:rPr lang="it-IT" dirty="0"/>
              <a:t> media di Indonesia </a:t>
            </a:r>
            <a:r>
              <a:rPr lang="it-IT" dirty="0" err="1" smtClean="0"/>
              <a:t>bersumber</a:t>
            </a:r>
            <a:r>
              <a:rPr lang="it-IT" dirty="0" smtClean="0"/>
              <a:t> </a:t>
            </a:r>
            <a:r>
              <a:rPr lang="it-IT" dirty="0" err="1"/>
              <a:t>pada</a:t>
            </a:r>
            <a:r>
              <a:rPr lang="it-IT" dirty="0"/>
              <a:t> UUD 1945 </a:t>
            </a:r>
            <a:r>
              <a:rPr lang="it-IT" dirty="0" err="1"/>
              <a:t>dan</a:t>
            </a:r>
            <a:r>
              <a:rPr lang="it-IT" dirty="0"/>
              <a:t> </a:t>
            </a:r>
            <a:r>
              <a:rPr lang="it-IT" dirty="0" err="1"/>
              <a:t>sosiokultural</a:t>
            </a:r>
            <a:r>
              <a:rPr lang="it-IT" dirty="0"/>
              <a:t> </a:t>
            </a:r>
            <a:r>
              <a:rPr lang="it-IT" dirty="0" err="1"/>
              <a:t>masyarakat</a:t>
            </a:r>
            <a:r>
              <a:rPr lang="it-IT" dirty="0"/>
              <a:t>. Di </a:t>
            </a:r>
            <a:r>
              <a:rPr lang="it-IT" dirty="0" err="1"/>
              <a:t>dalamnya</a:t>
            </a:r>
            <a:r>
              <a:rPr lang="it-IT" dirty="0"/>
              <a:t> </a:t>
            </a:r>
            <a:r>
              <a:rPr lang="it-IT" dirty="0" err="1" smtClean="0"/>
              <a:t>terdapat</a:t>
            </a:r>
            <a:r>
              <a:rPr lang="it-IT" dirty="0" smtClean="0"/>
              <a:t> </a:t>
            </a:r>
            <a:r>
              <a:rPr lang="it-IT" dirty="0" err="1" smtClean="0"/>
              <a:t>aturan</a:t>
            </a:r>
            <a:r>
              <a:rPr lang="it-IT" dirty="0" smtClean="0"/>
              <a:t> </a:t>
            </a:r>
            <a:r>
              <a:rPr lang="it-IT" dirty="0" err="1" smtClean="0"/>
              <a:t>mengenai</a:t>
            </a:r>
            <a:r>
              <a:rPr lang="it-IT" dirty="0" smtClean="0"/>
              <a:t> </a:t>
            </a:r>
            <a:r>
              <a:rPr lang="it-IT" dirty="0" err="1" smtClean="0"/>
              <a:t>penyelenggaran</a:t>
            </a:r>
            <a:r>
              <a:rPr lang="it-IT" dirty="0" smtClean="0"/>
              <a:t> </a:t>
            </a:r>
            <a:r>
              <a:rPr lang="it-IT" dirty="0" err="1" smtClean="0"/>
              <a:t>perusahaan</a:t>
            </a:r>
            <a:r>
              <a:rPr lang="it-IT" dirty="0" smtClean="0"/>
              <a:t> </a:t>
            </a:r>
            <a:r>
              <a:rPr lang="it-IT" dirty="0"/>
              <a:t>media </a:t>
            </a:r>
            <a:r>
              <a:rPr lang="it-IT" dirty="0" err="1"/>
              <a:t>dan</a:t>
            </a:r>
            <a:r>
              <a:rPr lang="it-IT" dirty="0"/>
              <a:t> </a:t>
            </a:r>
            <a:r>
              <a:rPr lang="it-IT" dirty="0" err="1"/>
              <a:t>penyiaran</a:t>
            </a:r>
            <a:r>
              <a:rPr lang="it-IT" dirty="0"/>
              <a:t> di Indonesia.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19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1573</TotalTime>
  <Words>172</Words>
  <Application>Microsoft Macintosh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Pixel</vt:lpstr>
      <vt:lpstr>MANAJEMEN MEDIA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Regulasi media di Indonesia</dc:title>
  <dc:creator>emma</dc:creator>
  <cp:lastModifiedBy>emma</cp:lastModifiedBy>
  <cp:revision>10</cp:revision>
  <dcterms:created xsi:type="dcterms:W3CDTF">2020-02-24T17:01:04Z</dcterms:created>
  <dcterms:modified xsi:type="dcterms:W3CDTF">2020-02-27T06:09:16Z</dcterms:modified>
</cp:coreProperties>
</file>