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90" r:id="rId2"/>
    <p:sldId id="257" r:id="rId3"/>
    <p:sldId id="289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432" y="1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91F5CC-1DE8-AC4A-BF83-50A818304ED1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E1ADF3-F7E4-9B49-828D-567C671994D1}">
      <dgm:prSet phldrT="[Text]"/>
      <dgm:spPr/>
      <dgm:t>
        <a:bodyPr/>
        <a:lstStyle/>
        <a:p>
          <a:r>
            <a:rPr lang="en-US" dirty="0" err="1" smtClean="0"/>
            <a:t>llmu</a:t>
          </a:r>
          <a:r>
            <a:rPr lang="en-US" dirty="0" smtClean="0"/>
            <a:t> </a:t>
          </a:r>
          <a:r>
            <a:rPr lang="en-US" dirty="0" err="1" smtClean="0"/>
            <a:t>komunikasi</a:t>
          </a:r>
          <a:endParaRPr lang="en-US" dirty="0"/>
        </a:p>
      </dgm:t>
    </dgm:pt>
    <dgm:pt modelId="{EDE82148-231D-4543-B5B7-C3714138CEA8}" type="parTrans" cxnId="{D67EFDB1-C073-264B-B15C-05487BD9ECFC}">
      <dgm:prSet/>
      <dgm:spPr/>
      <dgm:t>
        <a:bodyPr/>
        <a:lstStyle/>
        <a:p>
          <a:endParaRPr lang="en-US"/>
        </a:p>
      </dgm:t>
    </dgm:pt>
    <dgm:pt modelId="{0FB0E608-0D7E-8845-914B-52C206861430}" type="sibTrans" cxnId="{D67EFDB1-C073-264B-B15C-05487BD9ECFC}">
      <dgm:prSet/>
      <dgm:spPr/>
      <dgm:t>
        <a:bodyPr/>
        <a:lstStyle/>
        <a:p>
          <a:endParaRPr lang="en-US"/>
        </a:p>
      </dgm:t>
    </dgm:pt>
    <dgm:pt modelId="{48F8BA31-31CA-8549-87A7-B3552E34766F}" type="asst">
      <dgm:prSet phldrT="[Text]"/>
      <dgm:spPr/>
      <dgm:t>
        <a:bodyPr/>
        <a:lstStyle/>
        <a:p>
          <a:r>
            <a:rPr lang="en-US" dirty="0" err="1" smtClean="0"/>
            <a:t>manajemen</a:t>
          </a:r>
          <a:r>
            <a:rPr lang="en-US" dirty="0" smtClean="0"/>
            <a:t> </a:t>
          </a:r>
          <a:r>
            <a:rPr lang="en-US" dirty="0" err="1" smtClean="0"/>
            <a:t>komunikasi</a:t>
          </a:r>
          <a:endParaRPr lang="en-US" dirty="0"/>
        </a:p>
      </dgm:t>
    </dgm:pt>
    <dgm:pt modelId="{57F6D288-46B7-154E-A118-E1B03B95B9CB}" type="parTrans" cxnId="{C040771A-4B9A-DE41-881D-C38A74B62DCE}">
      <dgm:prSet/>
      <dgm:spPr/>
      <dgm:t>
        <a:bodyPr/>
        <a:lstStyle/>
        <a:p>
          <a:endParaRPr lang="en-US"/>
        </a:p>
      </dgm:t>
    </dgm:pt>
    <dgm:pt modelId="{8B54319F-DCA9-DD4F-BFDA-576A2F17F8A4}" type="sibTrans" cxnId="{C040771A-4B9A-DE41-881D-C38A74B62DCE}">
      <dgm:prSet/>
      <dgm:spPr/>
      <dgm:t>
        <a:bodyPr/>
        <a:lstStyle/>
        <a:p>
          <a:endParaRPr lang="en-US"/>
        </a:p>
      </dgm:t>
    </dgm:pt>
    <dgm:pt modelId="{1D2EAC12-C326-244B-99D7-0236CAD8336E}" type="asst">
      <dgm:prSet phldrT="[Text]"/>
      <dgm:spPr/>
      <dgm:t>
        <a:bodyPr/>
        <a:lstStyle/>
        <a:p>
          <a:r>
            <a:rPr lang="en-US" dirty="0" err="1" smtClean="0"/>
            <a:t>manajemen</a:t>
          </a:r>
          <a:r>
            <a:rPr lang="en-US" dirty="0" smtClean="0"/>
            <a:t> media</a:t>
          </a:r>
          <a:endParaRPr lang="en-US" dirty="0"/>
        </a:p>
      </dgm:t>
    </dgm:pt>
    <dgm:pt modelId="{07DE1819-4F82-2C46-8D90-316BDD3418D8}" type="parTrans" cxnId="{2423ABE8-2ECB-5C49-B8AC-B7F06C67201F}">
      <dgm:prSet/>
      <dgm:spPr/>
      <dgm:t>
        <a:bodyPr/>
        <a:lstStyle/>
        <a:p>
          <a:endParaRPr lang="en-US"/>
        </a:p>
      </dgm:t>
    </dgm:pt>
    <dgm:pt modelId="{BA9BBD7E-1828-7740-9534-FF77D8D74DFB}" type="sibTrans" cxnId="{2423ABE8-2ECB-5C49-B8AC-B7F06C67201F}">
      <dgm:prSet/>
      <dgm:spPr/>
      <dgm:t>
        <a:bodyPr/>
        <a:lstStyle/>
        <a:p>
          <a:endParaRPr lang="en-US"/>
        </a:p>
      </dgm:t>
    </dgm:pt>
    <dgm:pt modelId="{3EC00532-322D-E643-AE3B-31DD96BA1E86}" type="pres">
      <dgm:prSet presAssocID="{4891F5CC-1DE8-AC4A-BF83-50A818304ED1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31C3FCA-DDAB-CE4B-BE2F-8EF4E3681FD2}" type="pres">
      <dgm:prSet presAssocID="{17E1ADF3-F7E4-9B49-828D-567C671994D1}" presName="hierRoot1" presStyleCnt="0">
        <dgm:presLayoutVars>
          <dgm:hierBranch val="init"/>
        </dgm:presLayoutVars>
      </dgm:prSet>
      <dgm:spPr/>
    </dgm:pt>
    <dgm:pt modelId="{AE716F46-ED95-BB41-A8F5-3BD355D41834}" type="pres">
      <dgm:prSet presAssocID="{17E1ADF3-F7E4-9B49-828D-567C671994D1}" presName="rootComposite1" presStyleCnt="0"/>
      <dgm:spPr/>
    </dgm:pt>
    <dgm:pt modelId="{8510043A-F1B1-3544-99EF-9C830F961A8F}" type="pres">
      <dgm:prSet presAssocID="{17E1ADF3-F7E4-9B49-828D-567C671994D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DA275D-D641-5447-B818-32AB44E607D5}" type="pres">
      <dgm:prSet presAssocID="{17E1ADF3-F7E4-9B49-828D-567C671994D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3BE1E46-6BF7-B846-B4D8-FA79FA6E46BD}" type="pres">
      <dgm:prSet presAssocID="{17E1ADF3-F7E4-9B49-828D-567C671994D1}" presName="hierChild2" presStyleCnt="0"/>
      <dgm:spPr/>
    </dgm:pt>
    <dgm:pt modelId="{9457478B-F810-574F-9A96-092E21B80F5C}" type="pres">
      <dgm:prSet presAssocID="{17E1ADF3-F7E4-9B49-828D-567C671994D1}" presName="hierChild3" presStyleCnt="0"/>
      <dgm:spPr/>
    </dgm:pt>
    <dgm:pt modelId="{A487FD3D-3137-4844-9C82-C87A6B5D7772}" type="pres">
      <dgm:prSet presAssocID="{57F6D288-46B7-154E-A118-E1B03B95B9CB}" presName="Name111" presStyleLbl="parChTrans1D2" presStyleIdx="0" presStyleCnt="1"/>
      <dgm:spPr/>
      <dgm:t>
        <a:bodyPr/>
        <a:lstStyle/>
        <a:p>
          <a:endParaRPr lang="en-US"/>
        </a:p>
      </dgm:t>
    </dgm:pt>
    <dgm:pt modelId="{6C82030B-5390-5A43-886D-7FD16AB112B6}" type="pres">
      <dgm:prSet presAssocID="{48F8BA31-31CA-8549-87A7-B3552E34766F}" presName="hierRoot3" presStyleCnt="0">
        <dgm:presLayoutVars>
          <dgm:hierBranch val="init"/>
        </dgm:presLayoutVars>
      </dgm:prSet>
      <dgm:spPr/>
    </dgm:pt>
    <dgm:pt modelId="{FA4DD412-AE2F-AF4A-B3BD-78333817AC53}" type="pres">
      <dgm:prSet presAssocID="{48F8BA31-31CA-8549-87A7-B3552E34766F}" presName="rootComposite3" presStyleCnt="0"/>
      <dgm:spPr/>
    </dgm:pt>
    <dgm:pt modelId="{93E4A8C8-DA1C-4246-8FC0-30BBED0D4FC5}" type="pres">
      <dgm:prSet presAssocID="{48F8BA31-31CA-8549-87A7-B3552E34766F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6DDB87-1936-814B-A092-4AE3D8B5F674}" type="pres">
      <dgm:prSet presAssocID="{48F8BA31-31CA-8549-87A7-B3552E34766F}" presName="rootConnector3" presStyleLbl="asst1" presStyleIdx="0" presStyleCnt="2"/>
      <dgm:spPr/>
      <dgm:t>
        <a:bodyPr/>
        <a:lstStyle/>
        <a:p>
          <a:endParaRPr lang="en-US"/>
        </a:p>
      </dgm:t>
    </dgm:pt>
    <dgm:pt modelId="{F2A90BAC-2815-5C4E-B071-3A70E714147E}" type="pres">
      <dgm:prSet presAssocID="{48F8BA31-31CA-8549-87A7-B3552E34766F}" presName="hierChild6" presStyleCnt="0"/>
      <dgm:spPr/>
    </dgm:pt>
    <dgm:pt modelId="{838C00DC-61E7-EA4F-B786-A79D8CB9538B}" type="pres">
      <dgm:prSet presAssocID="{48F8BA31-31CA-8549-87A7-B3552E34766F}" presName="hierChild7" presStyleCnt="0"/>
      <dgm:spPr/>
    </dgm:pt>
    <dgm:pt modelId="{B7AF2AE2-A218-CD4C-A4AE-44091691AE98}" type="pres">
      <dgm:prSet presAssocID="{07DE1819-4F82-2C46-8D90-316BDD3418D8}" presName="Name111" presStyleLbl="parChTrans1D3" presStyleIdx="0" presStyleCnt="1"/>
      <dgm:spPr/>
      <dgm:t>
        <a:bodyPr/>
        <a:lstStyle/>
        <a:p>
          <a:endParaRPr lang="en-US"/>
        </a:p>
      </dgm:t>
    </dgm:pt>
    <dgm:pt modelId="{70236577-3EA1-B24C-88F9-9E5657E22EA0}" type="pres">
      <dgm:prSet presAssocID="{1D2EAC12-C326-244B-99D7-0236CAD8336E}" presName="hierRoot3" presStyleCnt="0">
        <dgm:presLayoutVars>
          <dgm:hierBranch val="init"/>
        </dgm:presLayoutVars>
      </dgm:prSet>
      <dgm:spPr/>
    </dgm:pt>
    <dgm:pt modelId="{AFC35166-D379-DC4E-BF6D-C8775A2BE752}" type="pres">
      <dgm:prSet presAssocID="{1D2EAC12-C326-244B-99D7-0236CAD8336E}" presName="rootComposite3" presStyleCnt="0"/>
      <dgm:spPr/>
    </dgm:pt>
    <dgm:pt modelId="{3E5B0183-BFE9-EF4C-BD6D-0650CBAF4938}" type="pres">
      <dgm:prSet presAssocID="{1D2EAC12-C326-244B-99D7-0236CAD8336E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C57026-B5F2-DF4B-9BEA-4A7AE5E2DFBC}" type="pres">
      <dgm:prSet presAssocID="{1D2EAC12-C326-244B-99D7-0236CAD8336E}" presName="rootConnector3" presStyleLbl="asst1" presStyleIdx="1" presStyleCnt="2"/>
      <dgm:spPr/>
      <dgm:t>
        <a:bodyPr/>
        <a:lstStyle/>
        <a:p>
          <a:endParaRPr lang="en-US"/>
        </a:p>
      </dgm:t>
    </dgm:pt>
    <dgm:pt modelId="{B9753125-4513-A548-9EBF-A372A42AD885}" type="pres">
      <dgm:prSet presAssocID="{1D2EAC12-C326-244B-99D7-0236CAD8336E}" presName="hierChild6" presStyleCnt="0"/>
      <dgm:spPr/>
    </dgm:pt>
    <dgm:pt modelId="{379A4147-F205-6D46-BF41-3FA80DB00948}" type="pres">
      <dgm:prSet presAssocID="{1D2EAC12-C326-244B-99D7-0236CAD8336E}" presName="hierChild7" presStyleCnt="0"/>
      <dgm:spPr/>
    </dgm:pt>
  </dgm:ptLst>
  <dgm:cxnLst>
    <dgm:cxn modelId="{2423ABE8-2ECB-5C49-B8AC-B7F06C67201F}" srcId="{48F8BA31-31CA-8549-87A7-B3552E34766F}" destId="{1D2EAC12-C326-244B-99D7-0236CAD8336E}" srcOrd="0" destOrd="0" parTransId="{07DE1819-4F82-2C46-8D90-316BDD3418D8}" sibTransId="{BA9BBD7E-1828-7740-9534-FF77D8D74DFB}"/>
    <dgm:cxn modelId="{49865F9B-BF2E-FC4B-AB4C-E36E296C6566}" type="presOf" srcId="{48F8BA31-31CA-8549-87A7-B3552E34766F}" destId="{93E4A8C8-DA1C-4246-8FC0-30BBED0D4FC5}" srcOrd="0" destOrd="0" presId="urn:microsoft.com/office/officeart/2005/8/layout/orgChart1"/>
    <dgm:cxn modelId="{D67EFDB1-C073-264B-B15C-05487BD9ECFC}" srcId="{4891F5CC-1DE8-AC4A-BF83-50A818304ED1}" destId="{17E1ADF3-F7E4-9B49-828D-567C671994D1}" srcOrd="0" destOrd="0" parTransId="{EDE82148-231D-4543-B5B7-C3714138CEA8}" sibTransId="{0FB0E608-0D7E-8845-914B-52C206861430}"/>
    <dgm:cxn modelId="{303C1DD7-D5CE-2344-B589-86AFD5474F56}" type="presOf" srcId="{4891F5CC-1DE8-AC4A-BF83-50A818304ED1}" destId="{3EC00532-322D-E643-AE3B-31DD96BA1E86}" srcOrd="0" destOrd="0" presId="urn:microsoft.com/office/officeart/2005/8/layout/orgChart1"/>
    <dgm:cxn modelId="{C040771A-4B9A-DE41-881D-C38A74B62DCE}" srcId="{17E1ADF3-F7E4-9B49-828D-567C671994D1}" destId="{48F8BA31-31CA-8549-87A7-B3552E34766F}" srcOrd="0" destOrd="0" parTransId="{57F6D288-46B7-154E-A118-E1B03B95B9CB}" sibTransId="{8B54319F-DCA9-DD4F-BFDA-576A2F17F8A4}"/>
    <dgm:cxn modelId="{BD7FB7E1-6247-094A-BC48-E60542FB8150}" type="presOf" srcId="{07DE1819-4F82-2C46-8D90-316BDD3418D8}" destId="{B7AF2AE2-A218-CD4C-A4AE-44091691AE98}" srcOrd="0" destOrd="0" presId="urn:microsoft.com/office/officeart/2005/8/layout/orgChart1"/>
    <dgm:cxn modelId="{4C525626-C8DB-5342-ADEC-BC5DE0F97BC2}" type="presOf" srcId="{1D2EAC12-C326-244B-99D7-0236CAD8336E}" destId="{56C57026-B5F2-DF4B-9BEA-4A7AE5E2DFBC}" srcOrd="1" destOrd="0" presId="urn:microsoft.com/office/officeart/2005/8/layout/orgChart1"/>
    <dgm:cxn modelId="{FE649AA1-57D5-CE4A-A5F3-84D20C457547}" type="presOf" srcId="{17E1ADF3-F7E4-9B49-828D-567C671994D1}" destId="{8510043A-F1B1-3544-99EF-9C830F961A8F}" srcOrd="0" destOrd="0" presId="urn:microsoft.com/office/officeart/2005/8/layout/orgChart1"/>
    <dgm:cxn modelId="{D878BC3D-7788-074F-8AF3-607C5391B49B}" type="presOf" srcId="{48F8BA31-31CA-8549-87A7-B3552E34766F}" destId="{506DDB87-1936-814B-A092-4AE3D8B5F674}" srcOrd="1" destOrd="0" presId="urn:microsoft.com/office/officeart/2005/8/layout/orgChart1"/>
    <dgm:cxn modelId="{46F79D56-0D64-0C4D-AC3B-216D9F7D6CA2}" type="presOf" srcId="{17E1ADF3-F7E4-9B49-828D-567C671994D1}" destId="{D6DA275D-D641-5447-B818-32AB44E607D5}" srcOrd="1" destOrd="0" presId="urn:microsoft.com/office/officeart/2005/8/layout/orgChart1"/>
    <dgm:cxn modelId="{98F5F7F3-A3AB-5F41-8162-04669385A213}" type="presOf" srcId="{57F6D288-46B7-154E-A118-E1B03B95B9CB}" destId="{A487FD3D-3137-4844-9C82-C87A6B5D7772}" srcOrd="0" destOrd="0" presId="urn:microsoft.com/office/officeart/2005/8/layout/orgChart1"/>
    <dgm:cxn modelId="{BC614986-C514-3245-BD3C-63B816E12364}" type="presOf" srcId="{1D2EAC12-C326-244B-99D7-0236CAD8336E}" destId="{3E5B0183-BFE9-EF4C-BD6D-0650CBAF4938}" srcOrd="0" destOrd="0" presId="urn:microsoft.com/office/officeart/2005/8/layout/orgChart1"/>
    <dgm:cxn modelId="{F59B7EED-C459-5743-8300-547BE714A452}" type="presParOf" srcId="{3EC00532-322D-E643-AE3B-31DD96BA1E86}" destId="{831C3FCA-DDAB-CE4B-BE2F-8EF4E3681FD2}" srcOrd="0" destOrd="0" presId="urn:microsoft.com/office/officeart/2005/8/layout/orgChart1"/>
    <dgm:cxn modelId="{D4F5C0B4-9014-9648-BB8E-478D53D6DC13}" type="presParOf" srcId="{831C3FCA-DDAB-CE4B-BE2F-8EF4E3681FD2}" destId="{AE716F46-ED95-BB41-A8F5-3BD355D41834}" srcOrd="0" destOrd="0" presId="urn:microsoft.com/office/officeart/2005/8/layout/orgChart1"/>
    <dgm:cxn modelId="{27C7F32D-E4B2-684F-BC71-AB8C9FFE4C55}" type="presParOf" srcId="{AE716F46-ED95-BB41-A8F5-3BD355D41834}" destId="{8510043A-F1B1-3544-99EF-9C830F961A8F}" srcOrd="0" destOrd="0" presId="urn:microsoft.com/office/officeart/2005/8/layout/orgChart1"/>
    <dgm:cxn modelId="{C765A60A-02B8-0444-B12E-06EC24D7EA56}" type="presParOf" srcId="{AE716F46-ED95-BB41-A8F5-3BD355D41834}" destId="{D6DA275D-D641-5447-B818-32AB44E607D5}" srcOrd="1" destOrd="0" presId="urn:microsoft.com/office/officeart/2005/8/layout/orgChart1"/>
    <dgm:cxn modelId="{A00F39F5-5D60-7B4C-B646-E6C869BBFBEA}" type="presParOf" srcId="{831C3FCA-DDAB-CE4B-BE2F-8EF4E3681FD2}" destId="{F3BE1E46-6BF7-B846-B4D8-FA79FA6E46BD}" srcOrd="1" destOrd="0" presId="urn:microsoft.com/office/officeart/2005/8/layout/orgChart1"/>
    <dgm:cxn modelId="{319215B6-05FC-6748-ABEB-6D7002C30ADA}" type="presParOf" srcId="{831C3FCA-DDAB-CE4B-BE2F-8EF4E3681FD2}" destId="{9457478B-F810-574F-9A96-092E21B80F5C}" srcOrd="2" destOrd="0" presId="urn:microsoft.com/office/officeart/2005/8/layout/orgChart1"/>
    <dgm:cxn modelId="{DD2EC6E0-30A5-B64D-8297-3676F401740E}" type="presParOf" srcId="{9457478B-F810-574F-9A96-092E21B80F5C}" destId="{A487FD3D-3137-4844-9C82-C87A6B5D7772}" srcOrd="0" destOrd="0" presId="urn:microsoft.com/office/officeart/2005/8/layout/orgChart1"/>
    <dgm:cxn modelId="{DD040CEF-9508-9D42-B1B5-E8680F6DCAB7}" type="presParOf" srcId="{9457478B-F810-574F-9A96-092E21B80F5C}" destId="{6C82030B-5390-5A43-886D-7FD16AB112B6}" srcOrd="1" destOrd="0" presId="urn:microsoft.com/office/officeart/2005/8/layout/orgChart1"/>
    <dgm:cxn modelId="{5C84E510-DE69-0E43-9B4A-B42FAB81A89F}" type="presParOf" srcId="{6C82030B-5390-5A43-886D-7FD16AB112B6}" destId="{FA4DD412-AE2F-AF4A-B3BD-78333817AC53}" srcOrd="0" destOrd="0" presId="urn:microsoft.com/office/officeart/2005/8/layout/orgChart1"/>
    <dgm:cxn modelId="{C495D5A7-8FE8-4243-AFC7-0360888D92D0}" type="presParOf" srcId="{FA4DD412-AE2F-AF4A-B3BD-78333817AC53}" destId="{93E4A8C8-DA1C-4246-8FC0-30BBED0D4FC5}" srcOrd="0" destOrd="0" presId="urn:microsoft.com/office/officeart/2005/8/layout/orgChart1"/>
    <dgm:cxn modelId="{5AF3ED5C-DC3B-2541-875B-2581A423A803}" type="presParOf" srcId="{FA4DD412-AE2F-AF4A-B3BD-78333817AC53}" destId="{506DDB87-1936-814B-A092-4AE3D8B5F674}" srcOrd="1" destOrd="0" presId="urn:microsoft.com/office/officeart/2005/8/layout/orgChart1"/>
    <dgm:cxn modelId="{4312DABF-DA2B-F144-BE2F-7C80BB77C049}" type="presParOf" srcId="{6C82030B-5390-5A43-886D-7FD16AB112B6}" destId="{F2A90BAC-2815-5C4E-B071-3A70E714147E}" srcOrd="1" destOrd="0" presId="urn:microsoft.com/office/officeart/2005/8/layout/orgChart1"/>
    <dgm:cxn modelId="{F15BE1E6-BF78-FD4C-A399-32BE0892E0DF}" type="presParOf" srcId="{6C82030B-5390-5A43-886D-7FD16AB112B6}" destId="{838C00DC-61E7-EA4F-B786-A79D8CB9538B}" srcOrd="2" destOrd="0" presId="urn:microsoft.com/office/officeart/2005/8/layout/orgChart1"/>
    <dgm:cxn modelId="{9CDA40F7-FE33-3D42-B133-F9D4D5AEBAD3}" type="presParOf" srcId="{838C00DC-61E7-EA4F-B786-A79D8CB9538B}" destId="{B7AF2AE2-A218-CD4C-A4AE-44091691AE98}" srcOrd="0" destOrd="0" presId="urn:microsoft.com/office/officeart/2005/8/layout/orgChart1"/>
    <dgm:cxn modelId="{F2093429-DFE7-9B4B-B857-3CD53FB2D63E}" type="presParOf" srcId="{838C00DC-61E7-EA4F-B786-A79D8CB9538B}" destId="{70236577-3EA1-B24C-88F9-9E5657E22EA0}" srcOrd="1" destOrd="0" presId="urn:microsoft.com/office/officeart/2005/8/layout/orgChart1"/>
    <dgm:cxn modelId="{5084F6F3-98E9-534E-8783-C4AF710B0F3B}" type="presParOf" srcId="{70236577-3EA1-B24C-88F9-9E5657E22EA0}" destId="{AFC35166-D379-DC4E-BF6D-C8775A2BE752}" srcOrd="0" destOrd="0" presId="urn:microsoft.com/office/officeart/2005/8/layout/orgChart1"/>
    <dgm:cxn modelId="{0CF0D71D-9909-3241-8A29-2923E2A0415E}" type="presParOf" srcId="{AFC35166-D379-DC4E-BF6D-C8775A2BE752}" destId="{3E5B0183-BFE9-EF4C-BD6D-0650CBAF4938}" srcOrd="0" destOrd="0" presId="urn:microsoft.com/office/officeart/2005/8/layout/orgChart1"/>
    <dgm:cxn modelId="{AA412F79-8B76-9B4C-AB83-8D9386F8C3A3}" type="presParOf" srcId="{AFC35166-D379-DC4E-BF6D-C8775A2BE752}" destId="{56C57026-B5F2-DF4B-9BEA-4A7AE5E2DFBC}" srcOrd="1" destOrd="0" presId="urn:microsoft.com/office/officeart/2005/8/layout/orgChart1"/>
    <dgm:cxn modelId="{9BEC3553-100E-2347-8362-A82FEF440D74}" type="presParOf" srcId="{70236577-3EA1-B24C-88F9-9E5657E22EA0}" destId="{B9753125-4513-A548-9EBF-A372A42AD885}" srcOrd="1" destOrd="0" presId="urn:microsoft.com/office/officeart/2005/8/layout/orgChart1"/>
    <dgm:cxn modelId="{60B9E643-D517-A441-B096-238C126413C9}" type="presParOf" srcId="{70236577-3EA1-B24C-88F9-9E5657E22EA0}" destId="{379A4147-F205-6D46-BF41-3FA80DB0094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F2AE2-A218-CD4C-A4AE-44091691AE98}">
      <dsp:nvSpPr>
        <dsp:cNvPr id="0" name=""/>
        <dsp:cNvSpPr/>
      </dsp:nvSpPr>
      <dsp:spPr>
        <a:xfrm>
          <a:off x="4114800" y="2851922"/>
          <a:ext cx="247355" cy="1083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651"/>
              </a:lnTo>
              <a:lnTo>
                <a:pt x="247355" y="108365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7FD3D-3137-4844-9C82-C87A6B5D7772}">
      <dsp:nvSpPr>
        <dsp:cNvPr id="0" name=""/>
        <dsp:cNvSpPr/>
      </dsp:nvSpPr>
      <dsp:spPr>
        <a:xfrm>
          <a:off x="2689563" y="1179330"/>
          <a:ext cx="247355" cy="1083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651"/>
              </a:lnTo>
              <a:lnTo>
                <a:pt x="247355" y="108365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0043A-F1B1-3544-99EF-9C830F961A8F}">
      <dsp:nvSpPr>
        <dsp:cNvPr id="0" name=""/>
        <dsp:cNvSpPr/>
      </dsp:nvSpPr>
      <dsp:spPr>
        <a:xfrm>
          <a:off x="1511681" y="1448"/>
          <a:ext cx="2355763" cy="11778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 smtClean="0"/>
            <a:t>llmu</a:t>
          </a:r>
          <a:r>
            <a:rPr lang="en-US" sz="3700" kern="1200" dirty="0" smtClean="0"/>
            <a:t> </a:t>
          </a:r>
          <a:r>
            <a:rPr lang="en-US" sz="3700" kern="1200" dirty="0" err="1" smtClean="0"/>
            <a:t>komunikasi</a:t>
          </a:r>
          <a:endParaRPr lang="en-US" sz="3700" kern="1200" dirty="0"/>
        </a:p>
      </dsp:txBody>
      <dsp:txXfrm>
        <a:off x="1511681" y="1448"/>
        <a:ext cx="2355763" cy="1177881"/>
      </dsp:txXfrm>
    </dsp:sp>
    <dsp:sp modelId="{93E4A8C8-DA1C-4246-8FC0-30BBED0D4FC5}">
      <dsp:nvSpPr>
        <dsp:cNvPr id="0" name=""/>
        <dsp:cNvSpPr/>
      </dsp:nvSpPr>
      <dsp:spPr>
        <a:xfrm>
          <a:off x="2936918" y="1674040"/>
          <a:ext cx="2355763" cy="11778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 smtClean="0"/>
            <a:t>manajemen</a:t>
          </a:r>
          <a:r>
            <a:rPr lang="en-US" sz="3700" kern="1200" dirty="0" smtClean="0"/>
            <a:t> </a:t>
          </a:r>
          <a:r>
            <a:rPr lang="en-US" sz="3700" kern="1200" dirty="0" err="1" smtClean="0"/>
            <a:t>komunikasi</a:t>
          </a:r>
          <a:endParaRPr lang="en-US" sz="3700" kern="1200" dirty="0"/>
        </a:p>
      </dsp:txBody>
      <dsp:txXfrm>
        <a:off x="2936918" y="1674040"/>
        <a:ext cx="2355763" cy="1177881"/>
      </dsp:txXfrm>
    </dsp:sp>
    <dsp:sp modelId="{3E5B0183-BFE9-EF4C-BD6D-0650CBAF4938}">
      <dsp:nvSpPr>
        <dsp:cNvPr id="0" name=""/>
        <dsp:cNvSpPr/>
      </dsp:nvSpPr>
      <dsp:spPr>
        <a:xfrm>
          <a:off x="4362155" y="3346632"/>
          <a:ext cx="2355763" cy="11778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err="1" smtClean="0"/>
            <a:t>manajemen</a:t>
          </a:r>
          <a:r>
            <a:rPr lang="en-US" sz="3700" kern="1200" dirty="0" smtClean="0"/>
            <a:t> media</a:t>
          </a:r>
          <a:endParaRPr lang="en-US" sz="3700" kern="1200" dirty="0"/>
        </a:p>
      </dsp:txBody>
      <dsp:txXfrm>
        <a:off x="4362155" y="3346632"/>
        <a:ext cx="2355763" cy="1177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A8ED9-A90F-43A0-A471-4F79F54F87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Duarte Design, Inc. 2009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75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A8ED9-A90F-43A0-A471-4F79F54F87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1024" y="2130425"/>
            <a:ext cx="4067175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1024" y="3886200"/>
            <a:ext cx="33813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2/27/20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MANAJEMEN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7882" y="3886200"/>
            <a:ext cx="4694518" cy="17526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2:</a:t>
            </a:r>
          </a:p>
          <a:p>
            <a:endParaRPr lang="en-US" smtClean="0"/>
          </a:p>
          <a:p>
            <a:r>
              <a:rPr lang="en-US" smtClean="0"/>
              <a:t>Media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&amp; </a:t>
            </a:r>
            <a:r>
              <a:rPr lang="en-US" dirty="0" err="1" smtClean="0"/>
              <a:t>Komersial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Management of Creativity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86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Manajemen</a:t>
            </a:r>
            <a:r>
              <a:rPr lang="en-US" dirty="0" smtClean="0"/>
              <a:t> media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i="1" u="sng" dirty="0" err="1" smtClean="0"/>
              <a:t>pengelolaan</a:t>
            </a:r>
            <a:r>
              <a:rPr lang="en-US" i="1" u="sng" dirty="0" smtClean="0"/>
              <a:t> media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proses </a:t>
            </a:r>
            <a:r>
              <a:rPr lang="en-US" dirty="0" err="1" smtClean="0"/>
              <a:t>manajemennya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i="1" dirty="0" smtClean="0"/>
              <a:t>media </a:t>
            </a:r>
            <a:r>
              <a:rPr lang="en-US" i="1" dirty="0" err="1" smtClean="0"/>
              <a:t>sebagai</a:t>
            </a:r>
            <a:r>
              <a:rPr lang="en-US" i="1" dirty="0" smtClean="0"/>
              <a:t> </a:t>
            </a:r>
            <a:r>
              <a:rPr lang="en-US" i="1" dirty="0" err="1" smtClean="0"/>
              <a:t>industri</a:t>
            </a:r>
            <a:r>
              <a:rPr lang="en-US" i="1" dirty="0" smtClean="0"/>
              <a:t> </a:t>
            </a:r>
            <a:r>
              <a:rPr lang="en-US" dirty="0" err="1" smtClean="0"/>
              <a:t>komersial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smtClean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Keywords: </a:t>
            </a:r>
          </a:p>
          <a:p>
            <a:pPr marL="0" indent="0">
              <a:buNone/>
            </a:pPr>
            <a:r>
              <a:rPr lang="en-US" dirty="0" err="1" smtClean="0"/>
              <a:t>Pengelolaan</a:t>
            </a:r>
            <a:r>
              <a:rPr lang="en-US" dirty="0" smtClean="0"/>
              <a:t> media, media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, media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121647" y="6211669"/>
            <a:ext cx="668911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Manajemen</a:t>
            </a:r>
            <a:r>
              <a:rPr lang="en-US" dirty="0" smtClean="0"/>
              <a:t> Media Di Indonesia, </a:t>
            </a:r>
            <a:r>
              <a:rPr lang="en-US" dirty="0" err="1" smtClean="0"/>
              <a:t>Penyunting</a:t>
            </a:r>
            <a:r>
              <a:rPr lang="en-US" dirty="0" smtClean="0"/>
              <a:t> </a:t>
            </a:r>
            <a:r>
              <a:rPr lang="en-US" dirty="0" err="1" smtClean="0"/>
              <a:t>Diyah</a:t>
            </a:r>
            <a:r>
              <a:rPr lang="en-US" dirty="0" smtClean="0"/>
              <a:t> </a:t>
            </a:r>
            <a:r>
              <a:rPr lang="en-US" dirty="0" err="1" smtClean="0"/>
              <a:t>Hayu</a:t>
            </a:r>
            <a:r>
              <a:rPr lang="en-US" dirty="0" smtClean="0"/>
              <a:t> </a:t>
            </a:r>
            <a:r>
              <a:rPr lang="en-US" dirty="0" err="1" smtClean="0"/>
              <a:t>Rahmitasari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Yayasan</a:t>
            </a:r>
            <a:r>
              <a:rPr lang="en-US" dirty="0" smtClean="0"/>
              <a:t> </a:t>
            </a:r>
            <a:r>
              <a:rPr lang="en-US" dirty="0" err="1" smtClean="0"/>
              <a:t>Obor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000" dirty="0" smtClean="0"/>
              <a:t>Management of  media </a:t>
            </a:r>
            <a:r>
              <a:rPr lang="en-US" sz="4000" dirty="0" err="1" smtClean="0"/>
              <a:t>organisations</a:t>
            </a:r>
            <a:r>
              <a:rPr lang="en-US" sz="4000" dirty="0" smtClean="0"/>
              <a:t> is something of special case because it involves the management of creativity. The Making of </a:t>
            </a:r>
            <a:r>
              <a:rPr lang="en-US" sz="4000" dirty="0" err="1" smtClean="0"/>
              <a:t>programmes</a:t>
            </a:r>
            <a:r>
              <a:rPr lang="en-US" sz="4000" dirty="0" smtClean="0"/>
              <a:t> isn’t like running a mass-production factory. 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dirty="0" smtClean="0"/>
          </a:p>
          <a:p>
            <a:r>
              <a:rPr lang="en-US" dirty="0" smtClean="0"/>
              <a:t>MANAGEMENT OF CREATIVITY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83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Media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i="1" dirty="0" err="1"/>
              <a:t>karakteristiknya</a:t>
            </a:r>
            <a:r>
              <a:rPr lang="en-US" dirty="0"/>
              <a:t>, </a:t>
            </a:r>
            <a:r>
              <a:rPr lang="en-US" i="1" dirty="0" err="1"/>
              <a:t>posisi</a:t>
            </a:r>
            <a:r>
              <a:rPr lang="en-US" i="1" dirty="0"/>
              <a:t> </a:t>
            </a:r>
            <a:r>
              <a:rPr lang="en-US" i="1" dirty="0" err="1" smtClean="0"/>
              <a:t>serta</a:t>
            </a:r>
            <a:r>
              <a:rPr lang="en-US" i="1" dirty="0" smtClean="0"/>
              <a:t> </a:t>
            </a:r>
            <a:r>
              <a:rPr lang="en-US" i="1" dirty="0" err="1"/>
              <a:t>peranannya</a:t>
            </a:r>
            <a:r>
              <a:rPr lang="en-US" i="1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media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i="1" dirty="0" err="1"/>
              <a:t>perkembangan</a:t>
            </a:r>
            <a:r>
              <a:rPr lang="en-US" i="1" dirty="0"/>
              <a:t> </a:t>
            </a:r>
            <a:r>
              <a:rPr lang="en-US" i="1" dirty="0" err="1"/>
              <a:t>teknologi</a:t>
            </a:r>
            <a:r>
              <a:rPr lang="en-US" i="1" dirty="0"/>
              <a:t> </a:t>
            </a:r>
            <a:r>
              <a:rPr lang="en-US" dirty="0"/>
              <a:t>yang </a:t>
            </a:r>
            <a:r>
              <a:rPr lang="en-US" dirty="0" err="1"/>
              <a:t>memengaruhi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diantisipasi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media.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21647" y="6211669"/>
            <a:ext cx="668911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Manajemen</a:t>
            </a:r>
            <a:r>
              <a:rPr lang="en-US" dirty="0" smtClean="0"/>
              <a:t> Media Di Indonesia, </a:t>
            </a:r>
            <a:r>
              <a:rPr lang="en-US" dirty="0" err="1" smtClean="0"/>
              <a:t>Penyunting</a:t>
            </a:r>
            <a:r>
              <a:rPr lang="en-US" dirty="0" smtClean="0"/>
              <a:t> </a:t>
            </a:r>
            <a:r>
              <a:rPr lang="en-US" dirty="0" err="1" smtClean="0"/>
              <a:t>Diyah</a:t>
            </a:r>
            <a:r>
              <a:rPr lang="en-US" dirty="0" smtClean="0"/>
              <a:t> </a:t>
            </a:r>
            <a:r>
              <a:rPr lang="en-US" dirty="0" err="1" smtClean="0"/>
              <a:t>Hayu</a:t>
            </a:r>
            <a:r>
              <a:rPr lang="en-US" dirty="0" smtClean="0"/>
              <a:t> </a:t>
            </a:r>
            <a:r>
              <a:rPr lang="en-US" dirty="0" err="1" smtClean="0"/>
              <a:t>Rahmitasari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Yayasan</a:t>
            </a:r>
            <a:r>
              <a:rPr lang="en-US" dirty="0" smtClean="0"/>
              <a:t> </a:t>
            </a:r>
            <a:r>
              <a:rPr lang="en-US" dirty="0" err="1" smtClean="0"/>
              <a:t>Obor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4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smtClean="0"/>
              <a:t>media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/>
              <a:t>aspek-aspek</a:t>
            </a:r>
            <a:r>
              <a:rPr lang="en-US" dirty="0"/>
              <a:t> </a:t>
            </a:r>
            <a:r>
              <a:rPr lang="en-US" dirty="0" err="1"/>
              <a:t>filosofis</a:t>
            </a:r>
            <a:r>
              <a:rPr lang="en-US" dirty="0"/>
              <a:t>, </a:t>
            </a:r>
            <a:r>
              <a:rPr lang="en-US" dirty="0" err="1"/>
              <a:t>metodologis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21647" y="6211669"/>
            <a:ext cx="668911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Manajemen</a:t>
            </a:r>
            <a:r>
              <a:rPr lang="en-US" dirty="0" smtClean="0"/>
              <a:t> Media Di Indonesia, </a:t>
            </a:r>
            <a:r>
              <a:rPr lang="en-US" dirty="0" err="1" smtClean="0"/>
              <a:t>Penyunting</a:t>
            </a:r>
            <a:r>
              <a:rPr lang="en-US" dirty="0" smtClean="0"/>
              <a:t> </a:t>
            </a:r>
            <a:r>
              <a:rPr lang="en-US" dirty="0" err="1" smtClean="0"/>
              <a:t>Diyah</a:t>
            </a:r>
            <a:r>
              <a:rPr lang="en-US" dirty="0" smtClean="0"/>
              <a:t> </a:t>
            </a:r>
            <a:r>
              <a:rPr lang="en-US" dirty="0" err="1" smtClean="0"/>
              <a:t>Hayu</a:t>
            </a:r>
            <a:r>
              <a:rPr lang="en-US" dirty="0" smtClean="0"/>
              <a:t> </a:t>
            </a:r>
            <a:r>
              <a:rPr lang="en-US" dirty="0" err="1" smtClean="0"/>
              <a:t>Rahmitasari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Yayasan</a:t>
            </a:r>
            <a:r>
              <a:rPr lang="en-US" dirty="0" smtClean="0"/>
              <a:t> </a:t>
            </a:r>
            <a:r>
              <a:rPr lang="en-US" dirty="0" err="1" smtClean="0"/>
              <a:t>Obor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6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Manajemen</a:t>
            </a:r>
            <a:r>
              <a:rPr lang="en-US" dirty="0" smtClean="0"/>
              <a:t> media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media.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turunan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pembahasannya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/>
              <a:t> </a:t>
            </a:r>
            <a:r>
              <a:rPr lang="en-US" dirty="0" err="1" smtClean="0"/>
              <a:t>konsep-konsep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21647" y="6211669"/>
            <a:ext cx="668911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Manajemen</a:t>
            </a:r>
            <a:r>
              <a:rPr lang="en-US" dirty="0" smtClean="0"/>
              <a:t> Media Di Indonesia, </a:t>
            </a:r>
            <a:r>
              <a:rPr lang="en-US" dirty="0" err="1" smtClean="0"/>
              <a:t>Penyunting</a:t>
            </a:r>
            <a:r>
              <a:rPr lang="en-US" dirty="0" smtClean="0"/>
              <a:t> </a:t>
            </a:r>
            <a:r>
              <a:rPr lang="en-US" dirty="0" err="1" smtClean="0"/>
              <a:t>Diyah</a:t>
            </a:r>
            <a:r>
              <a:rPr lang="en-US" dirty="0" smtClean="0"/>
              <a:t> </a:t>
            </a:r>
            <a:r>
              <a:rPr lang="en-US" dirty="0" err="1" smtClean="0"/>
              <a:t>Hayu</a:t>
            </a:r>
            <a:r>
              <a:rPr lang="en-US" dirty="0" smtClean="0"/>
              <a:t> </a:t>
            </a:r>
            <a:r>
              <a:rPr lang="en-US" dirty="0" err="1" smtClean="0"/>
              <a:t>Rahmitasari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Yayasan</a:t>
            </a:r>
            <a:r>
              <a:rPr lang="en-US" dirty="0" smtClean="0"/>
              <a:t> </a:t>
            </a:r>
            <a:r>
              <a:rPr lang="en-US" dirty="0" err="1" smtClean="0"/>
              <a:t>Obor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57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6840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1380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Cakupan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, </a:t>
            </a:r>
            <a:r>
              <a:rPr lang="en-US" dirty="0" err="1" smtClean="0"/>
              <a:t>a.l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media, </a:t>
            </a:r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prosesnya</a:t>
            </a:r>
            <a:r>
              <a:rPr lang="en-US" dirty="0"/>
              <a:t> </a:t>
            </a:r>
            <a:r>
              <a:rPr lang="en-US" dirty="0" smtClean="0"/>
              <a:t>(Planning, Organizing, Leading, Controlling)</a:t>
            </a:r>
          </a:p>
          <a:p>
            <a:r>
              <a:rPr lang="en-US" dirty="0" err="1" smtClean="0"/>
              <a:t>Jenis-jenis</a:t>
            </a:r>
            <a:r>
              <a:rPr lang="en-US" dirty="0" smtClean="0"/>
              <a:t> media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karakteristiknya</a:t>
            </a:r>
            <a:endParaRPr lang="en-US" dirty="0" smtClean="0"/>
          </a:p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media</a:t>
            </a:r>
          </a:p>
          <a:p>
            <a:r>
              <a:rPr lang="en-US" dirty="0" smtClean="0"/>
              <a:t>Media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komersial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endParaRPr lang="en-US" dirty="0" smtClean="0"/>
          </a:p>
          <a:p>
            <a:r>
              <a:rPr lang="en-US" dirty="0" smtClean="0"/>
              <a:t>Media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konsteks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r>
              <a:rPr lang="en-US" dirty="0" err="1" smtClean="0"/>
              <a:t>Regulasi</a:t>
            </a:r>
            <a:r>
              <a:rPr lang="en-US" dirty="0" smtClean="0"/>
              <a:t> media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44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01674555">
  <a:themeElements>
    <a:clrScheme name="Duarte's Five Rule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8CFEE"/>
      </a:accent1>
      <a:accent2>
        <a:srgbClr val="F0AA26"/>
      </a:accent2>
      <a:accent3>
        <a:srgbClr val="5DA01F"/>
      </a:accent3>
      <a:accent4>
        <a:srgbClr val="F3EACD"/>
      </a:accent4>
      <a:accent5>
        <a:srgbClr val="4BACC6"/>
      </a:accent5>
      <a:accent6>
        <a:srgbClr val="F79646"/>
      </a:accent6>
      <a:hlink>
        <a:srgbClr val="F0AA26"/>
      </a:hlink>
      <a:folHlink>
        <a:srgbClr val="08CFE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295</Words>
  <Application>Microsoft Macintosh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TM01674555</vt:lpstr>
      <vt:lpstr>MANAJEMEN MEDIA</vt:lpstr>
      <vt:lpstr>Manajemen Media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Cakupan pembahasan, a.l: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emma</cp:lastModifiedBy>
  <cp:revision>9</cp:revision>
  <dcterms:modified xsi:type="dcterms:W3CDTF">2020-02-27T05:57:54Z</dcterms:modified>
</cp:coreProperties>
</file>