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m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34F6E-498F-1240-A0E8-0B7AD5737336}" type="datetimeFigureOut">
              <a:rPr lang="en-US" smtClean="0"/>
              <a:t>5/26/20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6E4A-1030-6840-A5A6-8D52933D2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7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DC7B-70F5-8342-A09A-9A0761A35C3F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37C5-9BA6-4545-B7A6-F8AB264F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DC7B-70F5-8342-A09A-9A0761A35C3F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37C5-9BA6-4545-B7A6-F8AB264F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DC7B-70F5-8342-A09A-9A0761A35C3F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37C5-9BA6-4545-B7A6-F8AB264F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9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DC7B-70F5-8342-A09A-9A0761A35C3F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37C5-9BA6-4545-B7A6-F8AB264F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2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DC7B-70F5-8342-A09A-9A0761A35C3F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37C5-9BA6-4545-B7A6-F8AB264F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0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DC7B-70F5-8342-A09A-9A0761A35C3F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37C5-9BA6-4545-B7A6-F8AB264F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5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DC7B-70F5-8342-A09A-9A0761A35C3F}" type="datetimeFigureOut">
              <a:rPr lang="en-US" smtClean="0"/>
              <a:t>5/26/20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37C5-9BA6-4545-B7A6-F8AB264F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8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DC7B-70F5-8342-A09A-9A0761A35C3F}" type="datetimeFigureOut">
              <a:rPr lang="en-US" smtClean="0"/>
              <a:t>5/26/20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37C5-9BA6-4545-B7A6-F8AB264F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1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DC7B-70F5-8342-A09A-9A0761A35C3F}" type="datetimeFigureOut">
              <a:rPr lang="en-US" smtClean="0"/>
              <a:t>5/26/20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37C5-9BA6-4545-B7A6-F8AB264F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DC7B-70F5-8342-A09A-9A0761A35C3F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37C5-9BA6-4545-B7A6-F8AB264F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DC7B-70F5-8342-A09A-9A0761A35C3F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37C5-9BA6-4545-B7A6-F8AB264F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7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0DC7B-70F5-8342-A09A-9A0761A35C3F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137C5-9BA6-4545-B7A6-F8AB264F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9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openxmlformats.org/officeDocument/2006/relationships/image" Target="../media/image4.jpeg"/><Relationship Id="rId1" Type="http://schemas.microsoft.com/office/2007/relationships/media" Target="../media/media1.wma"/><Relationship Id="rId2" Type="http://schemas.openxmlformats.org/officeDocument/2006/relationships/audio" Target="../media/media1.wm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.jpeg"/><Relationship Id="rId6" Type="http://schemas.openxmlformats.org/officeDocument/2006/relationships/image" Target="../media/image3.png"/><Relationship Id="rId1" Type="http://schemas.microsoft.com/office/2007/relationships/media" Target="../media/media2.wma"/><Relationship Id="rId2" Type="http://schemas.openxmlformats.org/officeDocument/2006/relationships/audio" Target="../media/media2.wma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3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microsoft.com/office/2007/relationships/media" Target="../media/media3.wma"/><Relationship Id="rId2" Type="http://schemas.openxmlformats.org/officeDocument/2006/relationships/audio" Target="../media/media3.wma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.jpe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3.emf"/><Relationship Id="rId1" Type="http://schemas.microsoft.com/office/2007/relationships/media" Target="../media/media4.wma"/><Relationship Id="rId2" Type="http://schemas.openxmlformats.org/officeDocument/2006/relationships/audio" Target="../media/media4.wma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.png"/><Relationship Id="rId1" Type="http://schemas.microsoft.com/office/2007/relationships/media" Target="../media/media5.wma"/><Relationship Id="rId2" Type="http://schemas.openxmlformats.org/officeDocument/2006/relationships/audio" Target="../media/media5.wma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35.png"/><Relationship Id="rId6" Type="http://schemas.openxmlformats.org/officeDocument/2006/relationships/image" Target="../media/image3.png"/><Relationship Id="rId1" Type="http://schemas.microsoft.com/office/2007/relationships/media" Target="../media/media6.wma"/><Relationship Id="rId2" Type="http://schemas.openxmlformats.org/officeDocument/2006/relationships/audio" Target="../media/media6.wm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3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microsoft.com/office/2007/relationships/media" Target="../media/media7.wma"/><Relationship Id="rId2" Type="http://schemas.openxmlformats.org/officeDocument/2006/relationships/audio" Target="../media/media7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MANAJEMEN MEDIA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smtClean="0"/>
              <a:t>1;</a:t>
            </a:r>
          </a:p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0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545" y="1834777"/>
            <a:ext cx="5431295" cy="1569660"/>
          </a:xfrm>
          <a:prstGeom prst="rect">
            <a:avLst/>
          </a:prstGeom>
          <a:noFill/>
          <a:effectLst>
            <a:outerShdw blurRad="88900" dist="114300" dir="3600000" algn="t" rotWithShape="0">
              <a:prstClr val="black">
                <a:alpha val="43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9600" spc="3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</a:t>
            </a:r>
            <a:endParaRPr lang="en-US" sz="9600" spc="3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538" y="4146190"/>
            <a:ext cx="8810923" cy="1323439"/>
          </a:xfrm>
          <a:prstGeom prst="rect">
            <a:avLst/>
          </a:prstGeom>
          <a:noFill/>
          <a:effectLst>
            <a:outerShdw blurRad="88900" dist="114300" dir="3600000" algn="t" rotWithShape="0">
              <a:prstClr val="black">
                <a:alpha val="43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spc="3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MANAGEMENT? </a:t>
            </a:r>
            <a:endParaRPr lang="en-US" sz="8000" spc="3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25875"/>
      </p:ext>
    </p:extLst>
  </p:cSld>
  <p:clrMapOvr>
    <a:masterClrMapping/>
  </p:clrMapOvr>
  <p:transition xmlns:p14="http://schemas.microsoft.com/office/powerpoint/2010/main" spd="slow" advClick="0" advTm="2000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1.94444E-6 0.2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" name="45-46 A Sequential Buil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9200" y="7050316"/>
            <a:ext cx="304800" cy="3048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ln w="57150">
            <a:solidFill>
              <a:schemeClr val="bg1"/>
            </a:solidFill>
            <a:miter lim="800000"/>
          </a:ln>
          <a:effectLst>
            <a:outerShdw blurRad="101600" dist="228600" dir="7800000" algn="t" rotWithShape="0">
              <a:prstClr val="black">
                <a:alpha val="46000"/>
              </a:prst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1669146" y="135935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59621" y="1644451"/>
            <a:ext cx="363378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PROCESS</a:t>
            </a:r>
            <a:endParaRPr lang="en-US" sz="5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77587" y="2512833"/>
            <a:ext cx="6512144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getting things done</a:t>
            </a:r>
            <a:endParaRPr lang="en-US" sz="4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84349" y="3206472"/>
            <a:ext cx="66823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ffectively, efficiently with &amp; through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other </a:t>
            </a:r>
            <a:r>
              <a:rPr lang="en-U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people</a:t>
            </a:r>
            <a:endParaRPr lang="en-US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12968" y="1461329"/>
            <a:ext cx="3907082" cy="3886624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100000">
                <a:schemeClr val="accent1">
                  <a:tint val="23500"/>
                  <a:satMod val="160000"/>
                  <a:alpha val="0"/>
                  <a:lumMod val="84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01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37" grpId="0"/>
      <p:bldP spid="40" grpId="0"/>
      <p:bldP spid="41" grpId="0"/>
      <p:bldP spid="43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561240">
            <a:off x="6338888" y="-863351"/>
            <a:ext cx="280453" cy="11541045"/>
          </a:xfrm>
          <a:prstGeom prst="rect">
            <a:avLst/>
          </a:prstGeom>
          <a:solidFill>
            <a:srgbClr val="CEB966"/>
          </a:solidFill>
          <a:ln w="25400" cap="flat" cmpd="sng" algn="ctr">
            <a:solidFill>
              <a:schemeClr val="bg1"/>
            </a:solidFill>
            <a:prstDash val="solid"/>
          </a:ln>
          <a:effectLst/>
          <a:scene3d>
            <a:camera prst="isometricOffAxis1Right"/>
            <a:lightRig rig="twoPt" dir="t"/>
          </a:scene3d>
          <a:sp3d extrusionH="603250" contourW="19050" prstMaterial="legacyWireframe">
            <a:bevelT prst="slope"/>
            <a:contourClr>
              <a:srgbClr val="B2B2B2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 rot="370564">
            <a:off x="596431" y="4262661"/>
            <a:ext cx="1879634" cy="31432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0000"/>
                  <a:alpha val="62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5693" y="-1866900"/>
            <a:ext cx="1752600" cy="17526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 rot="18000000">
            <a:off x="698620" y="-1881414"/>
            <a:ext cx="1725323" cy="1775499"/>
            <a:chOff x="438942" y="2517775"/>
            <a:chExt cx="1774033" cy="1825625"/>
          </a:xfrm>
        </p:grpSpPr>
        <p:sp>
          <p:nvSpPr>
            <p:cNvPr id="22" name="AutoShape 6"/>
            <p:cNvSpPr>
              <a:spLocks noChangeAspect="1" noChangeArrowheads="1" noTextEdit="1"/>
            </p:cNvSpPr>
            <p:nvPr/>
          </p:nvSpPr>
          <p:spPr bwMode="auto">
            <a:xfrm>
              <a:off x="457200" y="2517775"/>
              <a:ext cx="1755775" cy="182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438942" y="2517775"/>
              <a:ext cx="1755775" cy="1825625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1068388" y="3057525"/>
              <a:ext cx="660400" cy="750888"/>
            </a:xfrm>
            <a:custGeom>
              <a:avLst/>
              <a:gdLst/>
              <a:ahLst/>
              <a:cxnLst>
                <a:cxn ang="0">
                  <a:pos x="50" y="45"/>
                </a:cxn>
                <a:cxn ang="0">
                  <a:pos x="74" y="45"/>
                </a:cxn>
                <a:cxn ang="0">
                  <a:pos x="127" y="99"/>
                </a:cxn>
                <a:cxn ang="0">
                  <a:pos x="74" y="155"/>
                </a:cxn>
                <a:cxn ang="0">
                  <a:pos x="50" y="155"/>
                </a:cxn>
                <a:cxn ang="0">
                  <a:pos x="50" y="45"/>
                </a:cxn>
                <a:cxn ang="0">
                  <a:pos x="0" y="200"/>
                </a:cxn>
                <a:cxn ang="0">
                  <a:pos x="82" y="200"/>
                </a:cxn>
                <a:cxn ang="0">
                  <a:pos x="176" y="99"/>
                </a:cxn>
                <a:cxn ang="0">
                  <a:pos x="82" y="0"/>
                </a:cxn>
                <a:cxn ang="0">
                  <a:pos x="0" y="0"/>
                </a:cxn>
                <a:cxn ang="0">
                  <a:pos x="0" y="200"/>
                </a:cxn>
              </a:cxnLst>
              <a:rect l="0" t="0" r="r" b="b"/>
              <a:pathLst>
                <a:path w="176" h="200">
                  <a:moveTo>
                    <a:pt x="50" y="45"/>
                  </a:moveTo>
                  <a:cubicBezTo>
                    <a:pt x="74" y="45"/>
                    <a:pt x="74" y="45"/>
                    <a:pt x="74" y="45"/>
                  </a:cubicBezTo>
                  <a:cubicBezTo>
                    <a:pt x="108" y="45"/>
                    <a:pt x="127" y="63"/>
                    <a:pt x="127" y="99"/>
                  </a:cubicBezTo>
                  <a:cubicBezTo>
                    <a:pt x="127" y="139"/>
                    <a:pt x="111" y="154"/>
                    <a:pt x="74" y="155"/>
                  </a:cubicBezTo>
                  <a:cubicBezTo>
                    <a:pt x="50" y="155"/>
                    <a:pt x="50" y="155"/>
                    <a:pt x="50" y="155"/>
                  </a:cubicBezTo>
                  <a:lnTo>
                    <a:pt x="50" y="45"/>
                  </a:lnTo>
                  <a:close/>
                  <a:moveTo>
                    <a:pt x="0" y="200"/>
                  </a:moveTo>
                  <a:cubicBezTo>
                    <a:pt x="82" y="200"/>
                    <a:pt x="82" y="200"/>
                    <a:pt x="82" y="200"/>
                  </a:cubicBezTo>
                  <a:cubicBezTo>
                    <a:pt x="141" y="200"/>
                    <a:pt x="176" y="165"/>
                    <a:pt x="176" y="99"/>
                  </a:cubicBezTo>
                  <a:cubicBezTo>
                    <a:pt x="176" y="38"/>
                    <a:pt x="141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" name="04_For More Than 20 Years_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9200" y="7061200"/>
            <a:ext cx="304800" cy="304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8221" y="707923"/>
            <a:ext cx="7410959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 Process refers to a set of ongoing and interrelated activities. </a:t>
            </a:r>
          </a:p>
          <a:p>
            <a:pPr lvl="1"/>
            <a:endParaRPr lang="en-US" sz="3600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3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Efficiently</a:t>
            </a:r>
            <a:r>
              <a:rPr lang="en-US" sz="3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 Doing things right, or getting the most output from the least amount of inputs. </a:t>
            </a:r>
            <a:endParaRPr lang="en-US" sz="3600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endParaRPr lang="en-US" sz="3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3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Effectiveness: Doing the right things, or completing activities so that organizational goals are attained.</a:t>
            </a:r>
          </a:p>
        </p:txBody>
      </p:sp>
    </p:spTree>
    <p:extLst>
      <p:ext uri="{BB962C8B-B14F-4D97-AF65-F5344CB8AC3E}">
        <p14:creationId xmlns:p14="http://schemas.microsoft.com/office/powerpoint/2010/main" val="701008936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8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43056 C -0.00416 -0.43033 0.00278 0.34027 0.00695 0.6618 C 0.02848 0.64583 0.04167 0.63958 0.05834 0.63773 C 0.075 0.63588 0.0882 0.63796 0.09861 0.64699 C 0.10903 0.65648 0.11528 0.65347 0.13056 0.67476 C 0.14445 0.6581 0.16389 0.66319 0.18108 0.66365 C 0.19827 0.66412 0.21302 0.67037 0.23334 0.67754 L 0.30278 0.70648 " pathEditMode="relative" rAng="0" ptsTypes="ffssfaFf">
                                      <p:cBhvr>
                                        <p:cTn id="8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56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42731 L 0.00937 0.66273 C 0.01997 0.65648 0.03038 0.64954 0.04115 0.64375 C 0.04358 0.64236 0.04635 0.64236 0.04896 0.64144 C 0.05052 0.64097 0.05382 0.63935 0.05382 0.63959 L 0.10139 0.64584 L 0.13472 0.67338 L 0.16337 0.66482 L 0.22049 0.67107 L 0.30295 0.70718 " pathEditMode="relative" rAng="0" ptsTypes="AfffAAAAAA">
                                      <p:cBhvr>
                                        <p:cTn id="10" dur="1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56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30278 0.70601 L 0.96389 0.80185 " pathEditMode="relative" rAng="0" ptsTypes="AA">
                                      <p:cBhvr>
                                        <p:cTn id="12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00" y="4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30295 0.70613 L 0.96406 0.80231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00" y="4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43200000">
                                      <p:cBhvr>
                                        <p:cTn id="18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44444E-6 -4.44444E-6 L 0.30555 0.04075 " pathEditMode="relative" rAng="0" ptsTypes="AA">
                                      <p:cBhvr>
                                        <p:cTn id="2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2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30555 0.04075 L 0.96666 0.13519 " pathEditMode="relative" rAng="0" ptsTypes="AA">
                                      <p:cBhvr>
                                        <p:cTn id="25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7" grpId="2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/>
          <p:nvPr/>
        </p:nvSpPr>
        <p:spPr>
          <a:xfrm>
            <a:off x="1109010" y="3866649"/>
            <a:ext cx="2069702" cy="24166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90000"/>
                  <a:alpha val="62000"/>
                </a:sysClr>
              </a:gs>
              <a:gs pos="100000">
                <a:srgbClr val="08CFEE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1447800" cy="1981200"/>
          </a:xfrm>
          <a:prstGeom prst="rect">
            <a:avLst/>
          </a:prstGeom>
        </p:spPr>
      </p:pic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457200" cy="838200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1219200" cy="2209800"/>
          </a:xfrm>
          <a:prstGeom prst="rect">
            <a:avLst/>
          </a:prstGeom>
        </p:spPr>
      </p:pic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914400" cy="533400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609600" cy="2209800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838200" cy="2133600"/>
          </a:xfrm>
          <a:prstGeom prst="rect">
            <a:avLst/>
          </a:prstGeom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1066800" cy="1905000"/>
          </a:xfrm>
          <a:prstGeom prst="rect">
            <a:avLst/>
          </a:prstGeom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438400" cy="533400"/>
          </a:xfrm>
          <a:prstGeom prst="rect">
            <a:avLst/>
          </a:prstGeom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2362200" cy="1676400"/>
          </a:xfrm>
          <a:prstGeom prst="rect">
            <a:avLst/>
          </a:prstGeom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762000" cy="457200"/>
          </a:xfrm>
          <a:prstGeom prst="rect">
            <a:avLst/>
          </a:prstGeom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1905000" cy="1600200"/>
          </a:xfrm>
          <a:prstGeom prst="rect">
            <a:avLst/>
          </a:prstGeom>
        </p:spPr>
      </p:pic>
      <p:pic>
        <p:nvPicPr>
          <p:cNvPr id="43" name="Picture 16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838200" cy="609600"/>
          </a:xfrm>
          <a:prstGeom prst="rect">
            <a:avLst/>
          </a:prstGeom>
        </p:spPr>
      </p:pic>
      <p:pic>
        <p:nvPicPr>
          <p:cNvPr id="44" name="Picture 17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685800" cy="685800"/>
          </a:xfrm>
          <a:prstGeom prst="rect">
            <a:avLst/>
          </a:prstGeom>
        </p:spPr>
      </p:pic>
      <p:pic>
        <p:nvPicPr>
          <p:cNvPr id="45" name="Picture 18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381000" cy="762000"/>
          </a:xfrm>
          <a:prstGeom prst="rect">
            <a:avLst/>
          </a:prstGeom>
        </p:spPr>
      </p:pic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3" y="477838"/>
            <a:ext cx="1806575" cy="1558925"/>
          </a:xfrm>
          <a:prstGeom prst="rect">
            <a:avLst/>
          </a:prstGeom>
        </p:spPr>
      </p:pic>
      <p:pic>
        <p:nvPicPr>
          <p:cNvPr id="47" name="Picture 19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25" y="4981575"/>
            <a:ext cx="1149350" cy="1314450"/>
          </a:xfrm>
          <a:prstGeom prst="rect">
            <a:avLst/>
          </a:prstGeom>
        </p:spPr>
      </p:pic>
      <p:pic>
        <p:nvPicPr>
          <p:cNvPr id="48" name="Picture 20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050" y="790575"/>
            <a:ext cx="901700" cy="1314450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>
          <a:xfrm>
            <a:off x="1265238" y="2235200"/>
            <a:ext cx="1755775" cy="17541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15662" y="2777128"/>
            <a:ext cx="5828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0" dirty="0" smtClean="0"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latin typeface="Arial" pitchFamily="34" charset="0"/>
                <a:cs typeface="Arial" pitchFamily="34" charset="0"/>
              </a:rPr>
              <a:t>Management</a:t>
            </a:r>
            <a:endParaRPr kumimoji="0" lang="en-US" sz="7200" b="1" i="0" u="none" strike="noStrike" kern="0" cap="none" spc="0" normalizeH="0" baseline="0" noProof="0" dirty="0" smtClean="0">
              <a:ln>
                <a:noFill/>
              </a:ln>
              <a:solidFill>
                <a:srgbClr val="08CFED">
                  <a:lumMod val="60000"/>
                  <a:lumOff val="40000"/>
                  <a:alpha val="88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6684" y="3857896"/>
            <a:ext cx="362558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600" b="1" kern="0" dirty="0" smtClean="0"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latin typeface="Arial" pitchFamily="34" charset="0"/>
                <a:cs typeface="Arial" pitchFamily="34" charset="0"/>
              </a:rPr>
              <a:t>FUNCTIONS</a:t>
            </a:r>
            <a:endParaRPr lang="en-US" sz="4600" b="1" kern="0" dirty="0">
              <a:solidFill>
                <a:srgbClr val="08CFED">
                  <a:lumMod val="60000"/>
                  <a:lumOff val="40000"/>
                  <a:alpha val="88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40791" y="2160033"/>
            <a:ext cx="1838340" cy="183834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" name="TextBox 34"/>
          <p:cNvSpPr txBox="1">
            <a:spLocks noChangeArrowheads="1"/>
          </p:cNvSpPr>
          <p:nvPr/>
        </p:nvSpPr>
        <p:spPr bwMode="auto">
          <a:xfrm>
            <a:off x="1727051" y="2363788"/>
            <a:ext cx="805160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7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87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77 Rule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839200" y="71247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84673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4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9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4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3" dur="100" fill="hold"/>
                                        <p:tgtEl>
                                          <p:spTgt spid="4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87798" y="3347359"/>
            <a:ext cx="2069702" cy="24166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90000"/>
                  <a:alpha val="62000"/>
                </a:sysClr>
              </a:gs>
              <a:gs pos="100000">
                <a:srgbClr val="08CFEE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7933" y="3638637"/>
            <a:ext cx="788612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PLANNING</a:t>
            </a:r>
            <a:endParaRPr lang="en-US" sz="115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55330" y="1623191"/>
            <a:ext cx="1838340" cy="183834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88642">
            <a:off x="535305" y="1137920"/>
            <a:ext cx="1962150" cy="914400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5" name="19_First Ru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5700" y="6934200"/>
            <a:ext cx="304800" cy="3048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87095" y="1669371"/>
            <a:ext cx="1755775" cy="1754188"/>
            <a:chOff x="3345877" y="411978"/>
            <a:chExt cx="1755775" cy="1754188"/>
          </a:xfrm>
        </p:grpSpPr>
        <p:sp>
          <p:nvSpPr>
            <p:cNvPr id="19" name="Oval 18"/>
            <p:cNvSpPr/>
            <p:nvPr/>
          </p:nvSpPr>
          <p:spPr bwMode="auto">
            <a:xfrm>
              <a:off x="3345877" y="411978"/>
              <a:ext cx="1755775" cy="17541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468" t="22900" r="32994" b="33740"/>
            <a:stretch/>
          </p:blipFill>
          <p:spPr bwMode="auto">
            <a:xfrm>
              <a:off x="3849369" y="818514"/>
              <a:ext cx="723901" cy="10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2813624"/>
      </p:ext>
    </p:extLst>
  </p:cSld>
  <p:clrMapOvr>
    <a:masterClrMapping/>
  </p:clrMapOvr>
  <p:transition xmlns:p14="http://schemas.microsoft.com/office/powerpoint/2010/main" spd="slow">
    <p:cut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9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1.85185E-6 L 0.96666 -1.85185E-6 " pathEditMode="relative" rAng="0" ptsTypes="AA">
                                          <p:cBhvr>
                                            <p:cTn id="10" dur="200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0 L 0.96805 0 " pathEditMode="relative" rAng="0" ptsTypes="AA">
                                          <p:cBhvr>
                                            <p:cTn id="14" dur="2000" spd="-100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43200000">
                                          <p:cBhvr>
                                            <p:cTn id="16" dur="2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2.96296E-6 L 0.95833 2.96296E-6 " pathEditMode="relative" rAng="0" ptsTypes="AA">
                                          <p:cBhvr>
                                            <p:cTn id="20" dur="200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70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4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4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 showWhenStopped="0">
                    <p:cTn id="29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  <p:bldLst>
          <p:bldP spid="10" grpId="0" animBg="1"/>
          <p:bldP spid="10" grpId="1" animBg="1"/>
          <p:bldP spid="12" grpId="0"/>
          <p:bldP spid="6" grpId="0" animBg="1"/>
          <p:bldP spid="6" grpId="1" animBg="1"/>
        </p:bldLst>
      </p:timing>
    </mc:Choice>
    <mc:Fallback xmlns="">
      <p:timing>
        <p:tnLst>
          <p:par>
            <p:cTn xmlns:p14="http://schemas.microsoft.com/office/powerpoint/2010/main"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9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1.85185E-6 L 0.96666 -1.85185E-6 " pathEditMode="relative" rAng="0" ptsTypes="AA">
                                          <p:cBhvr>
                                            <p:cTn id="10" dur="200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0 L 0.96805 0 " pathEditMode="relative" rAng="0" ptsTypes="AA">
                                          <p:cBhvr>
                                            <p:cTn id="14" dur="2000" spd="-100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43200000">
                                          <p:cBhvr>
                                            <p:cTn id="16" dur="2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2.96296E-6 L 0.95833 2.96296E-6 " pathEditMode="relative" rAng="0" ptsTypes="AA">
                                          <p:cBhvr>
                                            <p:cTn id="20" dur="200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4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 showWhenStopped="0">
                    <p:cTn id="29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  <p:bldLst>
          <p:bldP spid="10" grpId="0" animBg="1"/>
          <p:bldP spid="10" grpId="1" animBg="1"/>
          <p:bldP spid="12" grpId="0"/>
          <p:bldP spid="6" grpId="0" animBg="1"/>
          <p:bldP spid="6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6716" y="4612058"/>
            <a:ext cx="7967871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0" b="1" i="0" u="none" strike="noStrike" kern="0" cap="none" spc="0" normalizeH="0" baseline="0" noProof="0" dirty="0" smtClean="0">
                <a:ln>
                  <a:noFill/>
                </a:ln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ORGANIZING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962" y="1023937"/>
            <a:ext cx="714375" cy="149542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175" y="1090612"/>
            <a:ext cx="1333500" cy="15906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2" y="1728787"/>
            <a:ext cx="1895475" cy="1076325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2305050"/>
            <a:ext cx="1790700" cy="15811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225" y="2281237"/>
            <a:ext cx="1371600" cy="771525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5" y="2609850"/>
            <a:ext cx="1009650" cy="16002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" y="2386012"/>
            <a:ext cx="1143000" cy="1952625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2286000"/>
            <a:ext cx="1771650" cy="1314450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76450"/>
            <a:ext cx="1600200" cy="723900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1204912"/>
            <a:ext cx="1733550" cy="1533525"/>
          </a:xfrm>
          <a:prstGeom prst="rect">
            <a:avLst/>
          </a:prstGeom>
        </p:spPr>
      </p:pic>
      <p:pic>
        <p:nvPicPr>
          <p:cNvPr id="20" name="62_Rule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839200" y="7010400"/>
            <a:ext cx="304800" cy="3048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125742" y="1666231"/>
            <a:ext cx="1838340" cy="1838340"/>
            <a:chOff x="1125742" y="1666231"/>
            <a:chExt cx="1838340" cy="1838340"/>
          </a:xfrm>
        </p:grpSpPr>
        <p:sp>
          <p:nvSpPr>
            <p:cNvPr id="9" name="Oval 8"/>
            <p:cNvSpPr/>
            <p:nvPr/>
          </p:nvSpPr>
          <p:spPr>
            <a:xfrm>
              <a:off x="1125742" y="166623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22" name="Group 4"/>
            <p:cNvGrpSpPr>
              <a:grpSpLocks/>
            </p:cNvGrpSpPr>
            <p:nvPr/>
          </p:nvGrpSpPr>
          <p:grpSpPr bwMode="auto">
            <a:xfrm>
              <a:off x="1163638" y="1689100"/>
              <a:ext cx="1755775" cy="1754188"/>
              <a:chOff x="1265381" y="2235198"/>
              <a:chExt cx="1754909" cy="175490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TextBox 20"/>
              <p:cNvSpPr txBox="1">
                <a:spLocks noChangeArrowheads="1"/>
              </p:cNvSpPr>
              <p:nvPr/>
            </p:nvSpPr>
            <p:spPr bwMode="auto">
              <a:xfrm>
                <a:off x="1699630" y="2362200"/>
                <a:ext cx="804763" cy="14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700" b="1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87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231236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"/>
                            </p:stCondLst>
                            <p:childTnLst>
                              <p:par>
                                <p:cTn id="3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"/>
                            </p:stCondLst>
                            <p:childTnLst>
                              <p:par>
                                <p:cTn id="4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"/>
                            </p:stCondLst>
                            <p:childTnLst>
                              <p:par>
                                <p:cTn id="5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"/>
                            </p:stCondLst>
                            <p:childTnLst>
                              <p:par>
                                <p:cTn id="6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"/>
                            </p:stCondLst>
                            <p:childTnLst>
                              <p:par>
                                <p:cTn id="7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5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50"/>
                            </p:stCondLst>
                            <p:childTnLst>
                              <p:par>
                                <p:cTn id="8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9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51246" y="1518082"/>
            <a:ext cx="2811447" cy="1012054"/>
            <a:chOff x="1651246" y="1518082"/>
            <a:chExt cx="2811447" cy="10120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793" y="1526911"/>
              <a:ext cx="1485900" cy="981075"/>
            </a:xfrm>
            <a:prstGeom prst="rect">
              <a:avLst/>
            </a:prstGeom>
            <a:noFill/>
            <a:effectLst>
              <a:outerShdw blurRad="76200" dist="76200" dir="6600000" algn="t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1651246" y="1518082"/>
              <a:ext cx="1491449" cy="10120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 flipH="1">
            <a:off x="150919" y="1518082"/>
            <a:ext cx="2811447" cy="1012054"/>
            <a:chOff x="1651246" y="1518082"/>
            <a:chExt cx="2811447" cy="1012054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793" y="1526911"/>
              <a:ext cx="1485900" cy="981075"/>
            </a:xfrm>
            <a:prstGeom prst="rect">
              <a:avLst/>
            </a:prstGeom>
            <a:noFill/>
            <a:effectLst>
              <a:outerShdw blurRad="76200" dist="76200" dir="6600000" algn="t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42" name="Rectangle 41"/>
            <p:cNvSpPr/>
            <p:nvPr/>
          </p:nvSpPr>
          <p:spPr>
            <a:xfrm>
              <a:off x="1651246" y="1518082"/>
              <a:ext cx="1491449" cy="10120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1315385" y="3371349"/>
            <a:ext cx="2069702" cy="24166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90000"/>
                  <a:alpha val="62000"/>
                </a:sysClr>
              </a:gs>
              <a:gs pos="100000">
                <a:srgbClr val="08CFEE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9231" y="3727003"/>
            <a:ext cx="712738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00" b="1" i="0" u="none" strike="noStrike" kern="0" cap="none" spc="0" normalizeH="0" baseline="0" noProof="0" dirty="0" smtClean="0">
                <a:ln>
                  <a:noFill/>
                </a:ln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</a:t>
            </a:r>
          </a:p>
        </p:txBody>
      </p:sp>
      <p:pic>
        <p:nvPicPr>
          <p:cNvPr id="19" name="32_Second Ru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9200" y="7048500"/>
            <a:ext cx="304800" cy="304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382917" y="1647181"/>
            <a:ext cx="1838340" cy="1838340"/>
            <a:chOff x="1382917" y="1647181"/>
            <a:chExt cx="1838340" cy="1838340"/>
          </a:xfrm>
        </p:grpSpPr>
        <p:sp>
          <p:nvSpPr>
            <p:cNvPr id="20" name="Oval 19"/>
            <p:cNvSpPr/>
            <p:nvPr/>
          </p:nvSpPr>
          <p:spPr>
            <a:xfrm>
              <a:off x="1382917" y="164718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34" name="Group 4"/>
            <p:cNvGrpSpPr>
              <a:grpSpLocks/>
            </p:cNvGrpSpPr>
            <p:nvPr/>
          </p:nvGrpSpPr>
          <p:grpSpPr bwMode="auto">
            <a:xfrm>
              <a:off x="1417638" y="1676400"/>
              <a:ext cx="1755775" cy="1754188"/>
              <a:chOff x="1265381" y="2235198"/>
              <a:chExt cx="1754909" cy="175490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TextBox 20"/>
              <p:cNvSpPr txBox="1">
                <a:spLocks noChangeArrowheads="1"/>
              </p:cNvSpPr>
              <p:nvPr/>
            </p:nvSpPr>
            <p:spPr bwMode="auto">
              <a:xfrm>
                <a:off x="1749267" y="2362200"/>
                <a:ext cx="804763" cy="14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700" b="1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87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345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xmlns:p14="http://schemas.microsoft.com/office/powerpoint/2010/main" spd="slow">
        <p:push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64" presetClass="path" presetSubtype="0" accel="45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88889E-6 4.44444E-6 L 3.88889E-6 -0.52593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4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38889E-6 -4.07356E-6 L -1.38889E-6 -0.52648 " pathEditMode="relative" rAng="0" ptsTypes="AA">
                                      <p:cBhvr>
                                        <p:cTn id="2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accel="10714" decel="89286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9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4" presetClass="path" presetSubtype="0" accel="4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38889E-6 -4.07356E-6 L -1.38889E-6 -0.52648 " pathEditMode="relative" rAng="0" ptsTypes="AA">
                                      <p:cBhvr>
                                        <p:cTn id="31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accel="10714" decel="89286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40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62644"/>
            <a:ext cx="11661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08CFED">
                    <a:lumMod val="60000"/>
                    <a:lumOff val="40000"/>
                    <a:alpha val="88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CONTROLLING</a:t>
            </a:r>
          </a:p>
        </p:txBody>
      </p:sp>
      <p:sp>
        <p:nvSpPr>
          <p:cNvPr id="15" name="Oval 14"/>
          <p:cNvSpPr/>
          <p:nvPr/>
        </p:nvSpPr>
        <p:spPr>
          <a:xfrm>
            <a:off x="1401110" y="3866649"/>
            <a:ext cx="2069702" cy="24166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90000"/>
                  <a:alpha val="62000"/>
                </a:sysClr>
              </a:gs>
              <a:gs pos="100000">
                <a:srgbClr val="08CFEE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68642" y="2142481"/>
            <a:ext cx="1838340" cy="183834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8" name="50_Rule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7086600"/>
            <a:ext cx="304800" cy="304800"/>
          </a:xfrm>
          <a:prstGeom prst="rect">
            <a:avLst/>
          </a:prstGeom>
        </p:spPr>
      </p:pic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1506538" y="2159000"/>
            <a:ext cx="1755775" cy="1754188"/>
            <a:chOff x="1265381" y="2235198"/>
            <a:chExt cx="1754909" cy="1754909"/>
          </a:xfrm>
        </p:grpSpPr>
        <p:sp>
          <p:nvSpPr>
            <p:cNvPr id="21" name="Oval 20"/>
            <p:cNvSpPr/>
            <p:nvPr/>
          </p:nvSpPr>
          <p:spPr>
            <a:xfrm>
              <a:off x="1265381" y="2235198"/>
              <a:ext cx="1754909" cy="175490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>
              <a:off x="1755112" y="2399144"/>
              <a:ext cx="804632" cy="14317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700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87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168" y="381361"/>
            <a:ext cx="2771775" cy="294322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87" y="1433512"/>
            <a:ext cx="1552575" cy="162877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9850" y="2252662"/>
            <a:ext cx="1790700" cy="151447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76407330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6" presetClass="emph" presetSubtype="0" decel="5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6" presetClass="emph" presetSubtype="0" decel="5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mph" presetSubtype="0" decel="5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92</Words>
  <Application>Microsoft Macintosh PowerPoint</Application>
  <PresentationFormat>On-screen Show (4:3)</PresentationFormat>
  <Paragraphs>34</Paragraphs>
  <Slides>9</Slides>
  <Notes>8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MANAJEMEN MEDIA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MEDIA </dc:title>
  <dc:creator>emma</dc:creator>
  <cp:lastModifiedBy>emma</cp:lastModifiedBy>
  <cp:revision>2</cp:revision>
  <dcterms:created xsi:type="dcterms:W3CDTF">2020-02-27T05:43:51Z</dcterms:created>
  <dcterms:modified xsi:type="dcterms:W3CDTF">2020-05-26T07:39:13Z</dcterms:modified>
</cp:coreProperties>
</file>