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85492-2092-6D48-9D86-DAD5C8CE94DE}" type="datetimeFigureOut">
              <a:rPr lang="en-US" smtClean="0"/>
              <a:pPr/>
              <a:t>8/15/21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E9C50-2784-5147-A20B-E7A16E63BA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3725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000" cap="all" dirty="0" err="1" smtClean="0">
                <a:latin typeface="Impact"/>
                <a:cs typeface="Impact"/>
              </a:rPr>
              <a:t>Strategi</a:t>
            </a:r>
            <a:r>
              <a:rPr lang="en-US" sz="5000" cap="all" dirty="0" smtClean="0">
                <a:latin typeface="Impact"/>
                <a:cs typeface="Impact"/>
              </a:rPr>
              <a:t> &amp; </a:t>
            </a:r>
            <a:r>
              <a:rPr lang="en-US" sz="5000" cap="all" dirty="0" err="1" smtClean="0">
                <a:latin typeface="Impact"/>
                <a:cs typeface="Impact"/>
              </a:rPr>
              <a:t>Taktik</a:t>
            </a:r>
            <a:r>
              <a:rPr lang="en-US" sz="5000" cap="all" dirty="0" smtClean="0">
                <a:latin typeface="Impact"/>
                <a:cs typeface="Impact"/>
              </a:rPr>
              <a:t> </a:t>
            </a:r>
            <a:br>
              <a:rPr lang="en-US" sz="5000" cap="all" dirty="0" smtClean="0">
                <a:latin typeface="Impact"/>
                <a:cs typeface="Impact"/>
              </a:rPr>
            </a:br>
            <a:r>
              <a:rPr lang="en-US" sz="5000" cap="all" dirty="0" err="1" smtClean="0">
                <a:latin typeface="Impact"/>
                <a:cs typeface="Impact"/>
              </a:rPr>
              <a:t>Hubungan</a:t>
            </a:r>
            <a:r>
              <a:rPr lang="en-US" sz="5000" cap="all" dirty="0" smtClean="0">
                <a:latin typeface="Impact"/>
                <a:cs typeface="Impact"/>
              </a:rPr>
              <a:t> </a:t>
            </a:r>
            <a:r>
              <a:rPr lang="en-US" sz="5000" cap="all" dirty="0" err="1" smtClean="0">
                <a:latin typeface="Impact"/>
                <a:cs typeface="Impact"/>
              </a:rPr>
              <a:t>Masyarakat</a:t>
            </a: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sz="3444" dirty="0" err="1" smtClean="0">
                <a:latin typeface="Impact"/>
                <a:cs typeface="Impact"/>
              </a:rPr>
              <a:t>Pertemuan</a:t>
            </a:r>
            <a:r>
              <a:rPr lang="en-US" sz="3444" smtClean="0">
                <a:latin typeface="Impact"/>
                <a:cs typeface="Impact"/>
              </a:rPr>
              <a:t> 15 </a:t>
            </a:r>
            <a:r>
              <a:rPr lang="en-US" sz="3444" dirty="0" smtClean="0">
                <a:latin typeface="Impact"/>
                <a:cs typeface="Impact"/>
              </a:rPr>
              <a:t>: Review, </a:t>
            </a:r>
            <a:r>
              <a:rPr lang="en-US" sz="3444" dirty="0" err="1" smtClean="0">
                <a:latin typeface="Impact"/>
                <a:cs typeface="Impact"/>
              </a:rPr>
              <a:t>Kuis</a:t>
            </a:r>
            <a:r>
              <a:rPr lang="en-US" sz="3444" dirty="0" smtClean="0">
                <a:latin typeface="Impact"/>
                <a:cs typeface="Impact"/>
              </a:rPr>
              <a:t>, </a:t>
            </a:r>
            <a:r>
              <a:rPr lang="en-US" sz="3444" dirty="0" err="1" smtClean="0">
                <a:latin typeface="Impact"/>
                <a:cs typeface="Impact"/>
              </a:rPr>
              <a:t>Presentasi</a:t>
            </a:r>
            <a:endParaRPr lang="en-US" sz="3444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556" y="4592846"/>
            <a:ext cx="6400800" cy="1752600"/>
          </a:xfrm>
        </p:spPr>
        <p:txBody>
          <a:bodyPr>
            <a:normAutofit/>
          </a:bodyPr>
          <a:lstStyle/>
          <a:p>
            <a:r>
              <a:rPr lang="en-US" sz="2500" dirty="0" err="1" smtClean="0">
                <a:latin typeface="Impact"/>
                <a:cs typeface="Impact"/>
              </a:rPr>
              <a:t>Fasya</a:t>
            </a:r>
            <a:r>
              <a:rPr lang="en-US" sz="2500" dirty="0" smtClean="0">
                <a:latin typeface="Impact"/>
                <a:cs typeface="Impact"/>
              </a:rPr>
              <a:t> </a:t>
            </a:r>
            <a:r>
              <a:rPr lang="en-US" sz="2500" dirty="0" err="1" smtClean="0">
                <a:latin typeface="Impact"/>
                <a:cs typeface="Impact"/>
              </a:rPr>
              <a:t>Syifa</a:t>
            </a:r>
            <a:r>
              <a:rPr lang="en-US" sz="2500" dirty="0" smtClean="0">
                <a:latin typeface="Impact"/>
                <a:cs typeface="Impact"/>
              </a:rPr>
              <a:t> </a:t>
            </a:r>
            <a:r>
              <a:rPr lang="en-US" sz="2500" dirty="0" err="1" smtClean="0">
                <a:latin typeface="Impact"/>
                <a:cs typeface="Impact"/>
              </a:rPr>
              <a:t>Mutma</a:t>
            </a:r>
            <a:endParaRPr lang="en-US" sz="2500" dirty="0" smtClean="0">
              <a:latin typeface="Impact"/>
              <a:cs typeface="Impact"/>
            </a:endParaRPr>
          </a:p>
          <a:p>
            <a:r>
              <a:rPr lang="en-US" sz="2500" smtClean="0">
                <a:latin typeface="Impact"/>
                <a:cs typeface="Impact"/>
              </a:rPr>
              <a:t>2021</a:t>
            </a:r>
            <a:endParaRPr lang="en-US" sz="2500" dirty="0">
              <a:latin typeface="Impact"/>
              <a:cs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20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Strategi &amp; Taktik  Hubungan Masyarakat  Pertemuan 15 : Review, Kuis, Presentasi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 &amp; Taktik  Hubungan Masyarakat  Pertemuan 6 : Goals &amp; Objectives</dc:title>
  <dc:creator>Reny Dyanasari</dc:creator>
  <cp:lastModifiedBy>Reny Dyanasari</cp:lastModifiedBy>
  <cp:revision>31</cp:revision>
  <dcterms:created xsi:type="dcterms:W3CDTF">2021-08-15T10:45:12Z</dcterms:created>
  <dcterms:modified xsi:type="dcterms:W3CDTF">2021-08-15T10:45:29Z</dcterms:modified>
</cp:coreProperties>
</file>