
<file path=[Content_Types].xml><?xml version="1.0" encoding="utf-8"?>
<Types xmlns="http://schemas.openxmlformats.org/package/2006/content-types">
  <Override PartName="/ppt/diagrams/layout20.xml" ContentType="application/vnd.openxmlformats-officedocument.drawingml.diagramLayout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8.xml" ContentType="application/vnd.openxmlformats-officedocument.presentationml.slide+xml"/>
  <Override PartName="/ppt/diagrams/quickStyle16.xml" ContentType="application/vnd.openxmlformats-officedocument.drawingml.diagramStyle+xml"/>
  <Override PartName="/ppt/slides/slide28.xml" ContentType="application/vnd.openxmlformats-officedocument.presentationml.slide+xml"/>
  <Override PartName="/ppt/diagrams/data22.xml" ContentType="application/vnd.openxmlformats-officedocument.drawingml.diagramData+xml"/>
  <Override PartName="/ppt/diagrams/layout16.xml" ContentType="application/vnd.openxmlformats-officedocument.drawingml.diagramLayout+xml"/>
  <Override PartName="/ppt/slides/slide9.xml" ContentType="application/vnd.openxmlformats-officedocument.presentationml.slide+xml"/>
  <Override PartName="/ppt/diagrams/quickStyle6.xml" ContentType="application/vnd.openxmlformats-officedocument.drawingml.diagramStyle+xml"/>
  <Override PartName="/ppt/diagrams/colors2.xml" ContentType="application/vnd.openxmlformats-officedocument.drawingml.diagramColors+xml"/>
  <Override PartName="/ppt/diagrams/drawing10.xml" ContentType="application/vnd.ms-office.drawingml.diagramDrawing+xml"/>
  <Override PartName="/ppt/diagrams/data18.xml" ContentType="application/vnd.openxmlformats-officedocument.drawingml.diagramData+xml"/>
  <Override PartName="/ppt/notesMasters/notesMaster1.xml" ContentType="application/vnd.openxmlformats-officedocument.presentationml.notesMaster+xml"/>
  <Override PartName="/ppt/diagrams/drawing1.xml" ContentType="application/vnd.ms-office.drawingml.diagramDrawing+xml"/>
  <Override PartName="/ppt/theme/theme1.xml" ContentType="application/vnd.openxmlformats-officedocument.theme+xml"/>
  <Override PartName="/ppt/diagrams/colors15.xml" ContentType="application/vnd.openxmlformats-officedocument.drawingml.diagramColors+xml"/>
  <Override PartName="/ppt/diagrams/colors8.xml" ContentType="application/vnd.openxmlformats-officedocument.drawingml.diagramColors+xml"/>
  <Override PartName="/ppt/diagrams/drawing15.xml" ContentType="application/vnd.ms-office.drawingml.diagramDrawing+xml"/>
  <Override PartName="/ppt/diagrams/drawing7.xml" ContentType="application/vnd.ms-office.drawingml.diagramDrawing+xml"/>
  <Override PartName="/ppt/diagrams/data6.xml" ContentType="application/vnd.openxmlformats-officedocument.drawingml.diagramData+xml"/>
  <Default Extension="jpeg" ContentType="image/jpeg"/>
  <Override PartName="/ppt/diagrams/layout3.xml" ContentType="application/vnd.openxmlformats-officedocument.drawingml.diagramLayout+xml"/>
  <Override PartName="/ppt/slides/slide13.xml" ContentType="application/vnd.openxmlformats-officedocument.presentationml.slide+xml"/>
  <Override PartName="/ppt/diagrams/quickStyle11.xml" ContentType="application/vnd.openxmlformats-officedocument.drawingml.diagramStyle+xml"/>
  <Override PartName="/ppt/slides/slide23.xml" ContentType="application/vnd.openxmlformats-officedocument.presentationml.slide+xml"/>
  <Override PartName="/ppt/diagrams/quickStyle21.xml" ContentType="application/vnd.openxmlformats-officedocument.drawingml.diagramStyle+xml"/>
  <Override PartName="/ppt/slides/slide4.xml" ContentType="application/vnd.openxmlformats-officedocument.presentationml.slide+xml"/>
  <Override PartName="/ppt/diagrams/layout11.xml" ContentType="application/vnd.openxmlformats-officedocument.drawingml.diagramLayout+xml"/>
  <Override PartName="/ppt/slideLayouts/slideLayout5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21.xml" ContentType="application/vnd.openxmlformats-officedocument.drawingml.diagram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Override PartName="/ppt/slides/slide19.xml" ContentType="application/vnd.openxmlformats-officedocument.presentationml.slide+xml"/>
  <Override PartName="/ppt/diagrams/quickStyle17.xml" ContentType="application/vnd.openxmlformats-officedocument.drawingml.diagramStyle+xml"/>
  <Override PartName="/ppt/slideLayouts/slideLayout10.xml" ContentType="application/vnd.openxmlformats-officedocument.presentationml.slideLayout+xml"/>
  <Override PartName="/ppt/slides/slide29.xml" ContentType="application/vnd.openxmlformats-officedocument.presentationml.slide+xml"/>
  <Override PartName="/ppt/diagrams/layout17.xml" ContentType="application/vnd.openxmlformats-officedocument.drawingml.diagramLayout+xml"/>
  <Override PartName="/ppt/diagrams/colors10.xml" ContentType="application/vnd.openxmlformats-officedocument.drawingml.diagramColors+xml"/>
  <Override PartName="/ppt/diagrams/quickStyle7.xml" ContentType="application/vnd.openxmlformats-officedocument.drawingml.diagramStyle+xml"/>
  <Override PartName="/ppt/diagrams/colors3.xml" ContentType="application/vnd.openxmlformats-officedocument.drawingml.diagramColors+xml"/>
  <Override PartName="/ppt/diagrams/drawing11.xml" ContentType="application/vnd.ms-office.drawingml.diagramDrawing+xml"/>
  <Override PartName="/ppt/diagrams/data19.xml" ContentType="application/vnd.openxmlformats-officedocument.drawingml.diagramData+xml"/>
  <Override PartName="/ppt/diagrams/drawing20.xml" ContentType="application/vnd.ms-office.drawingml.diagramDrawing+xml"/>
  <Override PartName="/ppt/diagrams/drawing2.xml" ContentType="application/vnd.ms-office.drawingml.diagramDrawing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colors16.xml" ContentType="application/vnd.openxmlformats-officedocument.drawingml.diagramColors+xml"/>
  <Override PartName="/ppt/diagrams/colors9.xml" ContentType="application/vnd.openxmlformats-officedocument.drawingml.diagramColors+xml"/>
  <Override PartName="/ppt/diagrams/drawing16.xml" ContentType="application/vnd.ms-office.drawingml.diagramDrawing+xml"/>
  <Override PartName="/ppt/diagrams/drawing8.xml" ContentType="application/vnd.ms-office.drawingml.diagramDrawing+xml"/>
  <Override PartName="/ppt/diagrams/data7.xml" ContentType="application/vnd.openxmlformats-officedocument.drawingml.diagramData+xml"/>
  <Override PartName="/ppt/diagrams/layout4.xml" ContentType="application/vnd.openxmlformats-officedocument.drawingml.diagramLayout+xml"/>
  <Override PartName="/ppt/slides/slide14.xml" ContentType="application/vnd.openxmlformats-officedocument.presentationml.slide+xml"/>
  <Override PartName="/ppt/diagrams/quickStyle12.xml" ContentType="application/vnd.openxmlformats-officedocument.drawingml.diagramStyle+xml"/>
  <Override PartName="/ppt/slides/slide24.xml" ContentType="application/vnd.openxmlformats-officedocument.presentationml.slide+xml"/>
  <Default Extension="bin" ContentType="application/vnd.openxmlformats-officedocument.presentationml.printerSettings"/>
  <Override PartName="/ppt/diagrams/quickStyle22.xml" ContentType="application/vnd.openxmlformats-officedocument.drawingml.diagramStyle+xml"/>
  <Default Extension="xml" ContentType="application/xml"/>
  <Override PartName="/ppt/diagrams/layout12.xml" ContentType="application/vnd.openxmlformats-officedocument.drawingml.diagramLayout+xml"/>
  <Override PartName="/ppt/slides/slide5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tableStyles.xml" ContentType="application/vnd.openxmlformats-officedocument.presentationml.tableStyles+xml"/>
  <Override PartName="/ppt/diagrams/layout22.xml" ContentType="application/vnd.openxmlformats-officedocument.drawingml.diagramLayout+xml"/>
  <Override PartName="/ppt/diagrams/data14.xml" ContentType="application/vnd.openxmlformats-officedocument.drawingml.diagramData+xml"/>
  <Override PartName="/ppt/diagrams/quickStyle18.xml" ContentType="application/vnd.openxmlformats-officedocument.drawingml.diagramStyle+xml"/>
  <Override PartName="/ppt/slideLayouts/slideLayout11.xml" ContentType="application/vnd.openxmlformats-officedocument.presentationml.slideLayout+xml"/>
  <Override PartName="/docProps/app.xml" ContentType="application/vnd.openxmlformats-officedocument.extended-properties+xml"/>
  <Override PartName="/ppt/diagrams/layout1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11.xml" ContentType="application/vnd.openxmlformats-officedocument.drawingml.diagramColors+xml"/>
  <Override PartName="/ppt/diagrams/colors4.xml" ContentType="application/vnd.openxmlformats-officedocument.drawingml.diagramColors+xml"/>
  <Override PartName="/ppt/diagrams/colors20.xml" ContentType="application/vnd.openxmlformats-officedocument.drawingml.diagramColors+xml"/>
  <Override PartName="/docProps/core.xml" ContentType="application/vnd.openxmlformats-package.core-properties+xml"/>
  <Override PartName="/ppt/diagrams/drawing21.xml" ContentType="application/vnd.ms-office.drawingml.diagramDrawing+xml"/>
  <Override PartName="/ppt/diagrams/drawing3.xml" ContentType="application/vnd.ms-office.drawingml.diagramDrawing+xml"/>
  <Override PartName="/ppt/diagrams/data2.xml" ContentType="application/vnd.openxmlformats-officedocument.drawingml.diagramData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slideLayouts/slideLayout1.xml" ContentType="application/vnd.openxmlformats-officedocument.presentationml.slideLayout+xml"/>
  <Override PartName="/ppt/diagrams/drawing9.xml" ContentType="application/vnd.ms-office.drawingml.diagramDrawing+xml"/>
  <Override PartName="/ppt/diagrams/data8.xml" ContentType="application/vnd.openxmlformats-officedocument.drawingml.diagramData+xml"/>
  <Override PartName="/ppt/diagrams/layout5.xml" ContentType="application/vnd.openxmlformats-officedocument.drawingml.diagramLayout+xml"/>
  <Override PartName="/ppt/slides/slide15.xml" ContentType="application/vnd.openxmlformats-officedocument.presentationml.slide+xml"/>
  <Override PartName="/ppt/diagrams/quickStyle13.xml" ContentType="application/vnd.openxmlformats-officedocument.drawingml.diagramStyle+xml"/>
  <Override PartName="/ppt/slides/slide25.xml" ContentType="application/vnd.openxmlformats-officedocument.presentationml.slide+xml"/>
  <Default Extension="png" ContentType="image/png"/>
  <Override PartName="/ppt/diagrams/layout13.xml" ContentType="application/vnd.openxmlformats-officedocument.drawingml.diagramLayout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quickStyle3.xml" ContentType="application/vnd.openxmlformats-officedocument.drawingml.diagramStyle+xml"/>
  <Override PartName="/ppt/diagrams/quickStyle19.xml" ContentType="application/vnd.openxmlformats-officedocument.drawingml.diagramStyle+xml"/>
  <Override PartName="/ppt/diagrams/data15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12.xml" ContentType="application/vnd.openxmlformats-officedocument.drawingml.diagramColors+xml"/>
  <Override PartName="/ppt/diagrams/colors5.xml" ContentType="application/vnd.openxmlformats-officedocument.drawingml.diagramColors+xml"/>
  <Override PartName="/ppt/diagrams/drawing12.xml" ContentType="application/vnd.ms-office.drawingml.diagramDrawing+xml"/>
  <Override PartName="/ppt/diagrams/colors21.xml" ContentType="application/vnd.openxmlformats-officedocument.drawingml.diagramColors+xml"/>
  <Override PartName="/ppt/diagrams/drawing22.xml" ContentType="application/vnd.ms-office.drawingml.diagramDrawing+xml"/>
  <Override PartName="/ppt/diagrams/drawing4.xml" ContentType="application/vnd.ms-office.drawingml.diagramDrawing+xml"/>
  <Override PartName="/ppt/diagrams/data3.xml" ContentType="application/vnd.openxmlformats-officedocument.drawingml.diagramData+xml"/>
  <Override PartName="/ppt/slides/slide10.xml" ContentType="application/vnd.openxmlformats-officedocument.presentationml.slide+xml"/>
  <Override PartName="/ppt/diagrams/colors18.xml" ContentType="application/vnd.openxmlformats-officedocument.drawingml.diagramColors+xml"/>
  <Override PartName="/ppt/slides/slide20.xml" ContentType="application/vnd.openxmlformats-officedocument.presentationml.slide+xml"/>
  <Override PartName="/ppt/diagrams/drawing18.xml" ContentType="application/vnd.ms-office.drawingml.diagramDrawing+xml"/>
  <Override PartName="/ppt/slides/slide1.xml" ContentType="application/vnd.openxmlformats-officedocument.presentationml.slide+xml"/>
  <Override PartName="/ppt/slideLayouts/slideLayout2.xml" ContentType="application/vnd.openxmlformats-officedocument.presentationml.slideLayout+xml"/>
  <Override PartName="/ppt/diagrams/data9.xml" ContentType="application/vnd.openxmlformats-officedocument.drawingml.diagramData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slides/slide16.xml" ContentType="application/vnd.openxmlformats-officedocument.presentationml.slide+xml"/>
  <Override PartName="/ppt/viewProps.xml" ContentType="application/vnd.openxmlformats-officedocument.presentationml.viewProps+xml"/>
  <Override PartName="/ppt/diagrams/quickStyle14.xml" ContentType="application/vnd.openxmlformats-officedocument.drawingml.diagramStyle+xml"/>
  <Default Extension="rels" ContentType="application/vnd.openxmlformats-package.relationships+xml"/>
  <Override PartName="/ppt/diagrams/data20.xml" ContentType="application/vnd.openxmlformats-officedocument.drawingml.diagramData+xml"/>
  <Override PartName="/ppt/slides/slide26.xml" ContentType="application/vnd.openxmlformats-officedocument.presentationml.slide+xml"/>
  <Override PartName="/ppt/slides/slide7.xml" ContentType="application/vnd.openxmlformats-officedocument.presentationml.slide+xml"/>
  <Override PartName="/ppt/diagrams/layout14.xml" ContentType="application/vnd.openxmlformats-officedocument.drawingml.diagramLayout+xml"/>
  <Override PartName="/ppt/slideLayouts/slideLayout8.xml" ContentType="application/vnd.openxmlformats-officedocument.presentationml.slideLayout+xml"/>
  <Override PartName="/ppt/diagrams/quickStyle4.xml" ContentType="application/vnd.openxmlformats-officedocument.drawingml.diagramStyle+xml"/>
  <Override PartName="/ppt/diagrams/data16.xml" ContentType="application/vnd.openxmlformats-officedocument.drawingml.diagramData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diagrams/colors13.xml" ContentType="application/vnd.openxmlformats-officedocument.drawingml.diagramColors+xml"/>
  <Override PartName="/ppt/diagrams/colors6.xml" ContentType="application/vnd.openxmlformats-officedocument.drawingml.diagramColors+xml"/>
  <Override PartName="/ppt/diagrams/drawing13.xml" ContentType="application/vnd.ms-office.drawingml.diagramDrawing+xml"/>
  <Override PartName="/ppt/diagrams/colors22.xml" ContentType="application/vnd.openxmlformats-officedocument.drawingml.diagramColors+xml"/>
  <Override PartName="/ppt/diagrams/drawing5.xml" ContentType="application/vnd.ms-office.drawingml.diagramDrawing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slides/slide11.xml" ContentType="application/vnd.openxmlformats-officedocument.presentationml.slide+xml"/>
  <Override PartName="/ppt/diagrams/colors19.xml" ContentType="application/vnd.openxmlformats-officedocument.drawingml.diagramColors+xml"/>
  <Override PartName="/ppt/slides/slide21.xml" ContentType="application/vnd.openxmlformats-officedocument.presentationml.slide+xml"/>
  <Override PartName="/ppt/diagrams/drawing19.xml" ContentType="application/vnd.ms-office.drawingml.diagramDrawing+xml"/>
  <Override PartName="/ppt/slides/slide2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layout7.xml" ContentType="application/vnd.openxmlformats-officedocument.drawingml.diagramLayout+xml"/>
  <Override PartName="/ppt/diagrams/quickStyle15.xml" ContentType="application/vnd.openxmlformats-officedocument.drawingml.diagramStyle+xml"/>
  <Override PartName="/ppt/diagrams/data11.xml" ContentType="application/vnd.openxmlformats-officedocument.drawingml.diagramData+xml"/>
  <Override PartName="/ppt/slides/slide17.xml" ContentType="application/vnd.openxmlformats-officedocument.presentationml.slide+xml"/>
  <Override PartName="/ppt/diagrams/data21.xml" ContentType="application/vnd.openxmlformats-officedocument.drawingml.diagramData+xml"/>
  <Override PartName="/ppt/slides/slide27.xml" ContentType="application/vnd.openxmlformats-officedocument.presentationml.slide+xml"/>
  <Override PartName="/ppt/diagrams/layout15.xml" ContentType="application/vnd.openxmlformats-officedocument.drawingml.diagramLayout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quickStyle5.xml" ContentType="application/vnd.openxmlformats-officedocument.drawingml.diagramStyle+xml"/>
  <Override PartName="/ppt/diagrams/colors1.xml" ContentType="application/vnd.openxmlformats-officedocument.drawingml.diagramColors+xml"/>
  <Override PartName="/ppt/diagrams/data17.xml" ContentType="application/vnd.openxmlformats-officedocument.drawingml.diagramData+xml"/>
  <Override PartName="/ppt/diagrams/colors14.xml" ContentType="application/vnd.openxmlformats-officedocument.drawingml.diagramColors+xml"/>
  <Override PartName="/ppt/diagrams/colors7.xml" ContentType="application/vnd.openxmlformats-officedocument.drawingml.diagramColors+xml"/>
  <Override PartName="/ppt/diagrams/drawing14.xml" ContentType="application/vnd.ms-office.drawingml.diagramDrawing+xml"/>
  <Override PartName="/ppt/diagrams/drawing6.xml" ContentType="application/vnd.ms-office.drawingml.diagramDrawing+xml"/>
  <Override PartName="/ppt/diagrams/data5.xml" ContentType="application/vnd.openxmlformats-officedocument.drawingml.diagramData+xml"/>
  <Override PartName="/ppt/diagrams/layout2.xml" ContentType="application/vnd.openxmlformats-officedocument.drawingml.diagramLayout+xml"/>
  <Override PartName="/ppt/slides/slide12.xml" ContentType="application/vnd.openxmlformats-officedocument.presentationml.slide+xml"/>
  <Override PartName="/ppt/diagrams/quickStyle10.xml" ContentType="application/vnd.openxmlformats-officedocument.drawingml.diagramStyle+xml"/>
  <Override PartName="/ppt/diagrams/quickStyle20.xml" ContentType="application/vnd.openxmlformats-officedocument.drawingml.diagramStyl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diagrams/layout10.xml" ContentType="application/vnd.openxmlformats-officedocument.drawingml.diagram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31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85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6" r:id="rId29"/>
    <p:sldId id="258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-9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jpe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jpe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jpe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jpe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jpe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jpe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0DADA8-BCD7-254A-B000-1784B73640A3}" type="doc">
      <dgm:prSet loTypeId="urn:microsoft.com/office/officeart/2005/8/layout/vList2" loCatId="list" qsTypeId="urn:microsoft.com/office/officeart/2005/8/quickstyle/simple4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87CC8371-D3A4-AD4C-AFA7-6C2F889FBA2F}">
      <dgm:prSet phldrT="[Text]"/>
      <dgm:spPr/>
      <dgm:t>
        <a:bodyPr/>
        <a:lstStyle/>
        <a:p>
          <a:r>
            <a:rPr lang="en-US" smtClean="0">
              <a:solidFill>
                <a:srgbClr val="000000"/>
              </a:solidFill>
              <a:latin typeface="Times New Roman"/>
              <a:cs typeface="Times New Roman"/>
            </a:rPr>
            <a:t>A. Interpersonal Communication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23215005-64A8-0A44-83F7-218086C23772}" type="parTrans" cxnId="{C509CAB0-51F7-DD4F-8911-C94B46D8D508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B853F7FD-5BAD-3B4A-BE57-A6139E58B841}" type="sibTrans" cxnId="{C509CAB0-51F7-DD4F-8911-C94B46D8D508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A57E9CA5-3C23-7842-8AE0-66B82A59D215}">
      <dgm:prSet phldrT="[Text]"/>
      <dgm:spPr/>
      <dgm:t>
        <a:bodyPr/>
        <a:lstStyle/>
        <a:p>
          <a:r>
            <a:rPr lang="en-US" smtClean="0">
              <a:solidFill>
                <a:srgbClr val="000000"/>
              </a:solidFill>
              <a:latin typeface="Times New Roman"/>
              <a:cs typeface="Times New Roman"/>
            </a:rPr>
            <a:t>Melalui media-media terkait hubungan interpersonal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C6FDC914-81E3-3748-81EB-CF82429455C2}" type="parTrans" cxnId="{0D201C4A-5594-1045-83A7-FEDA15F4CBC2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148BBF31-9142-0249-BD38-427A68EB1448}" type="sibTrans" cxnId="{0D201C4A-5594-1045-83A7-FEDA15F4CBC2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0AF655F9-B541-914A-8D8D-A5ABB57C73C0}">
      <dgm:prSet phldrT="[Text]"/>
      <dgm:spPr/>
      <dgm:t>
        <a:bodyPr/>
        <a:lstStyle/>
        <a:p>
          <a:r>
            <a:rPr lang="en-US" smtClean="0">
              <a:solidFill>
                <a:srgbClr val="000000"/>
              </a:solidFill>
              <a:latin typeface="Times New Roman"/>
              <a:cs typeface="Times New Roman"/>
            </a:rPr>
            <a:t>B. Organizational Media 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A4028EC7-398F-854B-8DA2-6B017D40B1DF}" type="parTrans" cxnId="{D986AC29-9363-C741-BA6C-36C57B4B9F64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D7121516-7584-EA46-99E9-3F61C86D0EEB}" type="sibTrans" cxnId="{D986AC29-9363-C741-BA6C-36C57B4B9F64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06B6FB89-200C-EE4E-8DD9-10F2AB8D1C96}">
      <dgm:prSet phldrT="[Text]"/>
      <dgm:spPr/>
      <dgm:t>
        <a:bodyPr/>
        <a:lstStyle/>
        <a:p>
          <a:r>
            <a:rPr lang="en-US" smtClean="0">
              <a:solidFill>
                <a:srgbClr val="000000"/>
              </a:solidFill>
              <a:latin typeface="Times New Roman"/>
              <a:cs typeface="Times New Roman"/>
            </a:rPr>
            <a:t>Menggunakan media sendiri milik organisasi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1A1B99E3-69B6-CA44-942A-C73D9C7259D1}" type="parTrans" cxnId="{6A38FC59-F775-B74F-95F2-419F8DCE5F98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DEA0D8BC-537A-6745-9B28-B08BC99964D6}" type="sibTrans" cxnId="{6A38FC59-F775-B74F-95F2-419F8DCE5F98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D43B9759-5F15-3444-B134-F85B1BA20C47}">
      <dgm:prSet phldrT="[Text]"/>
      <dgm:spPr/>
      <dgm:t>
        <a:bodyPr/>
        <a:lstStyle/>
        <a:p>
          <a:r>
            <a:rPr lang="en-US" smtClean="0">
              <a:solidFill>
                <a:srgbClr val="000000"/>
              </a:solidFill>
              <a:latin typeface="Times New Roman"/>
              <a:cs typeface="Times New Roman"/>
            </a:rPr>
            <a:t>C. News Media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336D3CE7-8126-6045-B804-B6922C12BB42}" type="parTrans" cxnId="{E5147A79-48FC-D445-99C9-9C6497FC1B7F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FD6D9F72-9054-6E45-A7F9-0E68BAB4C7A9}" type="sibTrans" cxnId="{E5147A79-48FC-D445-99C9-9C6497FC1B7F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5DC099D5-C910-AA4E-AC70-4F425F57CB90}">
      <dgm:prSet phldrT="[Text]"/>
      <dgm:spPr/>
      <dgm:t>
        <a:bodyPr/>
        <a:lstStyle/>
        <a:p>
          <a:r>
            <a:rPr lang="en-US" smtClean="0">
              <a:solidFill>
                <a:srgbClr val="000000"/>
              </a:solidFill>
              <a:latin typeface="Times New Roman"/>
              <a:cs typeface="Times New Roman"/>
            </a:rPr>
            <a:t>Menggunakan media massa 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3D5D3D88-4423-B04A-906F-AFC671C7BBAB}" type="parTrans" cxnId="{6F0531B5-01C1-1140-87F5-F20DCAE0E808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3A115BE8-8660-D844-AA39-797DB40D104E}" type="sibTrans" cxnId="{6F0531B5-01C1-1140-87F5-F20DCAE0E808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8E4BBABD-A95F-7346-AECF-E4714CDE8482}">
      <dgm:prSet phldrT="[Text]"/>
      <dgm:spPr/>
      <dgm:t>
        <a:bodyPr/>
        <a:lstStyle/>
        <a:p>
          <a:r>
            <a:rPr lang="en-US" smtClean="0">
              <a:solidFill>
                <a:srgbClr val="000000"/>
              </a:solidFill>
              <a:latin typeface="Times New Roman"/>
              <a:cs typeface="Times New Roman"/>
            </a:rPr>
            <a:t>D. Advertising &amp; Promotional Media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46DA67C1-8F36-7D44-8478-6E5B5DE853F0}" type="parTrans" cxnId="{AF7B833E-78DF-4442-B710-F8070AAE02D9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979E39EF-04B8-B64E-98E8-8E7B6397BF7A}" type="sibTrans" cxnId="{AF7B833E-78DF-4442-B710-F8070AAE02D9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119043A0-7835-4F42-A059-84418D2766AB}">
      <dgm:prSet phldrT="[Text]"/>
      <dgm:spPr/>
      <dgm:t>
        <a:bodyPr/>
        <a:lstStyle/>
        <a:p>
          <a:r>
            <a:rPr lang="en-US" smtClean="0">
              <a:solidFill>
                <a:srgbClr val="000000"/>
              </a:solidFill>
              <a:latin typeface="Times New Roman"/>
              <a:cs typeface="Times New Roman"/>
            </a:rPr>
            <a:t>Menggunakan media iklan berbayar dan promosi media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93E76817-5E38-D14E-9A26-A9E989B5A57A}" type="parTrans" cxnId="{0B488281-2CC2-0C40-AF92-71B17E966291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6031FC27-4EC1-F341-A346-2D5F21B605F2}" type="sibTrans" cxnId="{0B488281-2CC2-0C40-AF92-71B17E966291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F92CF800-F4C0-D646-9B98-642078F63885}" type="pres">
      <dgm:prSet presAssocID="{730DADA8-BCD7-254A-B000-1784B73640A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6C8D9C3-5F3C-7E4E-86CD-33C0E6E77A9C}" type="pres">
      <dgm:prSet presAssocID="{87CC8371-D3A4-AD4C-AFA7-6C2F889FBA2F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65D0D7-071D-5147-843E-4AEF3656D450}" type="pres">
      <dgm:prSet presAssocID="{87CC8371-D3A4-AD4C-AFA7-6C2F889FBA2F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83E3DA-41AF-C548-98C1-758E82250A75}" type="pres">
      <dgm:prSet presAssocID="{0AF655F9-B541-914A-8D8D-A5ABB57C73C0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3A457B-FF22-5742-95F0-2AB3104BDF08}" type="pres">
      <dgm:prSet presAssocID="{0AF655F9-B541-914A-8D8D-A5ABB57C73C0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3419BC-2FB5-FA4B-8A2E-F75EE6494264}" type="pres">
      <dgm:prSet presAssocID="{D43B9759-5F15-3444-B134-F85B1BA20C47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7D9166-5A7C-874E-9080-FE5A8B61AFE3}" type="pres">
      <dgm:prSet presAssocID="{D43B9759-5F15-3444-B134-F85B1BA20C47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BA1FF2-A63D-8445-B470-5BFF903F2FC2}" type="pres">
      <dgm:prSet presAssocID="{8E4BBABD-A95F-7346-AECF-E4714CDE8482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BDEE4D-AA44-A24C-8BF6-BBCE01BB7EC4}" type="pres">
      <dgm:prSet presAssocID="{8E4BBABD-A95F-7346-AECF-E4714CDE8482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A38FC59-F775-B74F-95F2-419F8DCE5F98}" srcId="{0AF655F9-B541-914A-8D8D-A5ABB57C73C0}" destId="{06B6FB89-200C-EE4E-8DD9-10F2AB8D1C96}" srcOrd="0" destOrd="0" parTransId="{1A1B99E3-69B6-CA44-942A-C73D9C7259D1}" sibTransId="{DEA0D8BC-537A-6745-9B28-B08BC99964D6}"/>
    <dgm:cxn modelId="{A4AA627B-2370-6145-B710-C5E4391F0509}" type="presOf" srcId="{8E4BBABD-A95F-7346-AECF-E4714CDE8482}" destId="{71BA1FF2-A63D-8445-B470-5BFF903F2FC2}" srcOrd="0" destOrd="0" presId="urn:microsoft.com/office/officeart/2005/8/layout/vList2"/>
    <dgm:cxn modelId="{6505438B-3CA5-5D48-ACDD-C82D96E64404}" type="presOf" srcId="{06B6FB89-200C-EE4E-8DD9-10F2AB8D1C96}" destId="{F33A457B-FF22-5742-95F0-2AB3104BDF08}" srcOrd="0" destOrd="0" presId="urn:microsoft.com/office/officeart/2005/8/layout/vList2"/>
    <dgm:cxn modelId="{D74CF89D-CACC-0440-8938-4C351AF51638}" type="presOf" srcId="{119043A0-7835-4F42-A059-84418D2766AB}" destId="{47BDEE4D-AA44-A24C-8BF6-BBCE01BB7EC4}" srcOrd="0" destOrd="0" presId="urn:microsoft.com/office/officeart/2005/8/layout/vList2"/>
    <dgm:cxn modelId="{AF7B833E-78DF-4442-B710-F8070AAE02D9}" srcId="{730DADA8-BCD7-254A-B000-1784B73640A3}" destId="{8E4BBABD-A95F-7346-AECF-E4714CDE8482}" srcOrd="3" destOrd="0" parTransId="{46DA67C1-8F36-7D44-8478-6E5B5DE853F0}" sibTransId="{979E39EF-04B8-B64E-98E8-8E7B6397BF7A}"/>
    <dgm:cxn modelId="{D986AC29-9363-C741-BA6C-36C57B4B9F64}" srcId="{730DADA8-BCD7-254A-B000-1784B73640A3}" destId="{0AF655F9-B541-914A-8D8D-A5ABB57C73C0}" srcOrd="1" destOrd="0" parTransId="{A4028EC7-398F-854B-8DA2-6B017D40B1DF}" sibTransId="{D7121516-7584-EA46-99E9-3F61C86D0EEB}"/>
    <dgm:cxn modelId="{6F0531B5-01C1-1140-87F5-F20DCAE0E808}" srcId="{D43B9759-5F15-3444-B134-F85B1BA20C47}" destId="{5DC099D5-C910-AA4E-AC70-4F425F57CB90}" srcOrd="0" destOrd="0" parTransId="{3D5D3D88-4423-B04A-906F-AFC671C7BBAB}" sibTransId="{3A115BE8-8660-D844-AA39-797DB40D104E}"/>
    <dgm:cxn modelId="{55F3FA8B-D1DC-7C42-AB0D-CD8A9842AE10}" type="presOf" srcId="{D43B9759-5F15-3444-B134-F85B1BA20C47}" destId="{2C3419BC-2FB5-FA4B-8A2E-F75EE6494264}" srcOrd="0" destOrd="0" presId="urn:microsoft.com/office/officeart/2005/8/layout/vList2"/>
    <dgm:cxn modelId="{2D0B5DD6-3F6E-204E-A000-1C7711A34AA5}" type="presOf" srcId="{A57E9CA5-3C23-7842-8AE0-66B82A59D215}" destId="{F065D0D7-071D-5147-843E-4AEF3656D450}" srcOrd="0" destOrd="0" presId="urn:microsoft.com/office/officeart/2005/8/layout/vList2"/>
    <dgm:cxn modelId="{0D201C4A-5594-1045-83A7-FEDA15F4CBC2}" srcId="{87CC8371-D3A4-AD4C-AFA7-6C2F889FBA2F}" destId="{A57E9CA5-3C23-7842-8AE0-66B82A59D215}" srcOrd="0" destOrd="0" parTransId="{C6FDC914-81E3-3748-81EB-CF82429455C2}" sibTransId="{148BBF31-9142-0249-BD38-427A68EB1448}"/>
    <dgm:cxn modelId="{0B488281-2CC2-0C40-AF92-71B17E966291}" srcId="{8E4BBABD-A95F-7346-AECF-E4714CDE8482}" destId="{119043A0-7835-4F42-A059-84418D2766AB}" srcOrd="0" destOrd="0" parTransId="{93E76817-5E38-D14E-9A26-A9E989B5A57A}" sibTransId="{6031FC27-4EC1-F341-A346-2D5F21B605F2}"/>
    <dgm:cxn modelId="{016504F2-944F-B544-8700-6C301CB4ECDA}" type="presOf" srcId="{730DADA8-BCD7-254A-B000-1784B73640A3}" destId="{F92CF800-F4C0-D646-9B98-642078F63885}" srcOrd="0" destOrd="0" presId="urn:microsoft.com/office/officeart/2005/8/layout/vList2"/>
    <dgm:cxn modelId="{5C0205BF-B184-0147-8750-859A9FA6D6B2}" type="presOf" srcId="{87CC8371-D3A4-AD4C-AFA7-6C2F889FBA2F}" destId="{46C8D9C3-5F3C-7E4E-86CD-33C0E6E77A9C}" srcOrd="0" destOrd="0" presId="urn:microsoft.com/office/officeart/2005/8/layout/vList2"/>
    <dgm:cxn modelId="{DD72016A-3BF7-3F44-8785-5EA77A275F57}" type="presOf" srcId="{5DC099D5-C910-AA4E-AC70-4F425F57CB90}" destId="{BE7D9166-5A7C-874E-9080-FE5A8B61AFE3}" srcOrd="0" destOrd="0" presId="urn:microsoft.com/office/officeart/2005/8/layout/vList2"/>
    <dgm:cxn modelId="{C509CAB0-51F7-DD4F-8911-C94B46D8D508}" srcId="{730DADA8-BCD7-254A-B000-1784B73640A3}" destId="{87CC8371-D3A4-AD4C-AFA7-6C2F889FBA2F}" srcOrd="0" destOrd="0" parTransId="{23215005-64A8-0A44-83F7-218086C23772}" sibTransId="{B853F7FD-5BAD-3B4A-BE57-A6139E58B841}"/>
    <dgm:cxn modelId="{33EAC11B-CAB2-E84B-AB28-88C406EB4EF6}" type="presOf" srcId="{0AF655F9-B541-914A-8D8D-A5ABB57C73C0}" destId="{3083E3DA-41AF-C548-98C1-758E82250A75}" srcOrd="0" destOrd="0" presId="urn:microsoft.com/office/officeart/2005/8/layout/vList2"/>
    <dgm:cxn modelId="{E5147A79-48FC-D445-99C9-9C6497FC1B7F}" srcId="{730DADA8-BCD7-254A-B000-1784B73640A3}" destId="{D43B9759-5F15-3444-B134-F85B1BA20C47}" srcOrd="2" destOrd="0" parTransId="{336D3CE7-8126-6045-B804-B6922C12BB42}" sibTransId="{FD6D9F72-9054-6E45-A7F9-0E68BAB4C7A9}"/>
    <dgm:cxn modelId="{7E0727C6-AFC9-5B48-9D9E-0C2EC82BF22F}" type="presParOf" srcId="{F92CF800-F4C0-D646-9B98-642078F63885}" destId="{46C8D9C3-5F3C-7E4E-86CD-33C0E6E77A9C}" srcOrd="0" destOrd="0" presId="urn:microsoft.com/office/officeart/2005/8/layout/vList2"/>
    <dgm:cxn modelId="{36B63B53-6234-FE44-BC79-CC2A110D3311}" type="presParOf" srcId="{F92CF800-F4C0-D646-9B98-642078F63885}" destId="{F065D0D7-071D-5147-843E-4AEF3656D450}" srcOrd="1" destOrd="0" presId="urn:microsoft.com/office/officeart/2005/8/layout/vList2"/>
    <dgm:cxn modelId="{061D8DA9-0C93-BA40-B8A7-A45CDCB3BC4F}" type="presParOf" srcId="{F92CF800-F4C0-D646-9B98-642078F63885}" destId="{3083E3DA-41AF-C548-98C1-758E82250A75}" srcOrd="2" destOrd="0" presId="urn:microsoft.com/office/officeart/2005/8/layout/vList2"/>
    <dgm:cxn modelId="{9DDE2236-47D1-034D-AA84-5437AD792BBE}" type="presParOf" srcId="{F92CF800-F4C0-D646-9B98-642078F63885}" destId="{F33A457B-FF22-5742-95F0-2AB3104BDF08}" srcOrd="3" destOrd="0" presId="urn:microsoft.com/office/officeart/2005/8/layout/vList2"/>
    <dgm:cxn modelId="{273A8BF3-E2C8-244F-963D-8B3C1089307D}" type="presParOf" srcId="{F92CF800-F4C0-D646-9B98-642078F63885}" destId="{2C3419BC-2FB5-FA4B-8A2E-F75EE6494264}" srcOrd="4" destOrd="0" presId="urn:microsoft.com/office/officeart/2005/8/layout/vList2"/>
    <dgm:cxn modelId="{E88CAE2B-3E4D-764B-B077-30100A199129}" type="presParOf" srcId="{F92CF800-F4C0-D646-9B98-642078F63885}" destId="{BE7D9166-5A7C-874E-9080-FE5A8B61AFE3}" srcOrd="5" destOrd="0" presId="urn:microsoft.com/office/officeart/2005/8/layout/vList2"/>
    <dgm:cxn modelId="{30EE1D89-6289-EA40-8717-6FB4549E5B08}" type="presParOf" srcId="{F92CF800-F4C0-D646-9B98-642078F63885}" destId="{71BA1FF2-A63D-8445-B470-5BFF903F2FC2}" srcOrd="6" destOrd="0" presId="urn:microsoft.com/office/officeart/2005/8/layout/vList2"/>
    <dgm:cxn modelId="{026774E9-A7F0-0849-94F8-CEBD3DBAC746}" type="presParOf" srcId="{F92CF800-F4C0-D646-9B98-642078F63885}" destId="{47BDEE4D-AA44-A24C-8BF6-BBCE01BB7EC4}" srcOrd="7" destOrd="0" presId="urn:microsoft.com/office/officeart/2005/8/layout/vList2"/>
  </dgm:cxnLst>
  <dgm:bg>
    <a:solidFill>
      <a:srgbClr val="FFFFFF">
        <a:alpha val="85000"/>
      </a:srgbClr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8F7DF07-6225-5E48-8611-A1B2954846A6}" type="doc">
      <dgm:prSet loTypeId="urn:microsoft.com/office/officeart/2005/8/layout/default" loCatId="list" qsTypeId="urn:microsoft.com/office/officeart/2005/8/quickstyle/simple4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9414AE93-CDB1-334C-AC48-4367620D9B1B}">
      <dgm:prSet phldrT="[Text]"/>
      <dgm:spPr/>
      <dgm:t>
        <a:bodyPr anchor="ctr"/>
        <a:lstStyle/>
        <a:p>
          <a:pPr algn="ctr"/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General Publications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DD643C73-D70E-E64C-960A-2C78CEF14200}" type="parTrans" cxnId="{FE8CD9F2-7982-B04D-B690-A9339F290458}">
      <dgm:prSet/>
      <dgm:spPr/>
      <dgm:t>
        <a:bodyPr/>
        <a:lstStyle/>
        <a:p>
          <a:pPr algn="ctr"/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449470E6-CB5C-0549-A50B-B03CDF343690}" type="sibTrans" cxnId="{FE8CD9F2-7982-B04D-B690-A9339F290458}">
      <dgm:prSet/>
      <dgm:spPr/>
      <dgm:t>
        <a:bodyPr/>
        <a:lstStyle/>
        <a:p>
          <a:pPr algn="ctr"/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08B91B7C-60D3-E34F-9525-AA1722D2ED8F}">
      <dgm:prSet phldrT="[Text]"/>
      <dgm:spPr/>
      <dgm:t>
        <a:bodyPr/>
        <a:lstStyle/>
        <a:p>
          <a:pPr algn="ctr"/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Electronic Media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3A4D90A2-9835-1244-BEA7-31B3BCD7FF60}" type="parTrans" cxnId="{81896B10-CDA8-E54A-AAD9-E29D7C2F6210}">
      <dgm:prSet/>
      <dgm:spPr/>
      <dgm:t>
        <a:bodyPr/>
        <a:lstStyle/>
        <a:p>
          <a:pPr algn="ctr"/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EC37766E-0034-FD44-AA5D-71833027D70D}" type="sibTrans" cxnId="{81896B10-CDA8-E54A-AAD9-E29D7C2F6210}">
      <dgm:prSet/>
      <dgm:spPr/>
      <dgm:t>
        <a:bodyPr/>
        <a:lstStyle/>
        <a:p>
          <a:pPr algn="ctr"/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48CD5562-A4C1-9345-B020-A555E20DA174}">
      <dgm:prSet phldrT="[Text]"/>
      <dgm:spPr/>
      <dgm:t>
        <a:bodyPr anchor="ctr"/>
        <a:lstStyle/>
        <a:p>
          <a:pPr algn="ctr"/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Direct Mail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8F9E7103-F34F-E94E-B65E-95519C2B180F}" type="parTrans" cxnId="{E6AD87B9-1F98-CE41-9E97-C6F93A0B702A}">
      <dgm:prSet/>
      <dgm:spPr/>
      <dgm:t>
        <a:bodyPr/>
        <a:lstStyle/>
        <a:p>
          <a:pPr algn="ctr"/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19B92689-38E4-FE49-AB38-1A66E6BDB138}" type="sibTrans" cxnId="{E6AD87B9-1F98-CE41-9E97-C6F93A0B702A}">
      <dgm:prSet/>
      <dgm:spPr/>
      <dgm:t>
        <a:bodyPr/>
        <a:lstStyle/>
        <a:p>
          <a:pPr algn="ctr"/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856EF8F9-5CC0-854D-996D-F67C1C76C7FE}">
      <dgm:prSet phldrT="[Text]"/>
      <dgm:spPr/>
      <dgm:t>
        <a:bodyPr/>
        <a:lstStyle/>
        <a:p>
          <a:pPr algn="ctr"/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Social Media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1FE2D588-A877-8045-8AAA-CDEB46C6413B}" type="parTrans" cxnId="{179C4787-BAFE-5041-BB69-F183F4BD7ADF}">
      <dgm:prSet/>
      <dgm:spPr/>
      <dgm:t>
        <a:bodyPr/>
        <a:lstStyle/>
        <a:p>
          <a:pPr algn="ctr"/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473153B0-6215-5B45-A581-BFA3A3867E6C}" type="sibTrans" cxnId="{179C4787-BAFE-5041-BB69-F183F4BD7ADF}">
      <dgm:prSet/>
      <dgm:spPr/>
      <dgm:t>
        <a:bodyPr/>
        <a:lstStyle/>
        <a:p>
          <a:pPr algn="ctr"/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83AD3A91-44B0-5945-B02E-3BDC3ADD0402}">
      <dgm:prSet phldrT="[Text]"/>
      <dgm:spPr/>
      <dgm:t>
        <a:bodyPr anchor="ctr"/>
        <a:lstStyle/>
        <a:p>
          <a:pPr algn="ctr"/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9F39CAAD-C40B-9641-BBFE-69C7C85EC725}" type="parTrans" cxnId="{560D696D-B807-3C4F-ACC4-29D6FCD1B427}">
      <dgm:prSet/>
      <dgm:spPr/>
      <dgm:t>
        <a:bodyPr/>
        <a:lstStyle/>
        <a:p>
          <a:pPr algn="ctr"/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C2A57A0D-F438-D242-B2DD-E228791FD0DB}" type="sibTrans" cxnId="{560D696D-B807-3C4F-ACC4-29D6FCD1B427}">
      <dgm:prSet/>
      <dgm:spPr/>
      <dgm:t>
        <a:bodyPr/>
        <a:lstStyle/>
        <a:p>
          <a:pPr algn="ctr"/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614D31B5-7EC5-1B4B-A55F-B4B792856E0A}">
      <dgm:prSet phldrT="[Text]"/>
      <dgm:spPr/>
      <dgm:t>
        <a:bodyPr anchor="ctr"/>
        <a:lstStyle/>
        <a:p>
          <a:pPr algn="ctr"/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141162AE-E385-EC49-B29A-B83C94594DEC}" type="parTrans" cxnId="{D10DAFA0-1FBB-5148-851F-4ABBAA22B845}">
      <dgm:prSet/>
      <dgm:spPr/>
      <dgm:t>
        <a:bodyPr/>
        <a:lstStyle/>
        <a:p>
          <a:pPr algn="ctr"/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22022F32-4187-064B-827A-9BE027C41816}" type="sibTrans" cxnId="{D10DAFA0-1FBB-5148-851F-4ABBAA22B845}">
      <dgm:prSet/>
      <dgm:spPr/>
      <dgm:t>
        <a:bodyPr/>
        <a:lstStyle/>
        <a:p>
          <a:pPr algn="ctr"/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1CFCA11F-8F11-CC4A-8FB7-D488D35FA103}">
      <dgm:prSet phldrT="[Text]"/>
      <dgm:spPr/>
      <dgm:t>
        <a:bodyPr/>
        <a:lstStyle/>
        <a:p>
          <a:pPr algn="ctr"/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0EC68AA8-4277-2B4A-B656-929036F7B8C1}" type="parTrans" cxnId="{0F03AC59-BF34-DC42-9AE1-845EA3D743C4}">
      <dgm:prSet/>
      <dgm:spPr/>
      <dgm:t>
        <a:bodyPr/>
        <a:lstStyle/>
        <a:p>
          <a:pPr algn="ctr"/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8AB7A700-711A-684B-9632-2E424806C48F}" type="sibTrans" cxnId="{0F03AC59-BF34-DC42-9AE1-845EA3D743C4}">
      <dgm:prSet/>
      <dgm:spPr/>
      <dgm:t>
        <a:bodyPr/>
        <a:lstStyle/>
        <a:p>
          <a:pPr algn="ctr"/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76B215A6-3D50-5943-8DF6-D107C7701379}">
      <dgm:prSet phldrT="[Text]"/>
      <dgm:spPr/>
      <dgm:t>
        <a:bodyPr/>
        <a:lstStyle/>
        <a:p>
          <a:pPr algn="ctr"/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55081DFA-00A4-C945-83DF-3B7C3777BB33}" type="parTrans" cxnId="{F4093547-0986-9447-8B49-A519A8C27103}">
      <dgm:prSet/>
      <dgm:spPr/>
      <dgm:t>
        <a:bodyPr/>
        <a:lstStyle/>
        <a:p>
          <a:pPr algn="ctr"/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BA1DB2E2-E618-A54C-AA7A-AB5381CD9BF8}" type="sibTrans" cxnId="{F4093547-0986-9447-8B49-A519A8C27103}">
      <dgm:prSet/>
      <dgm:spPr/>
      <dgm:t>
        <a:bodyPr/>
        <a:lstStyle/>
        <a:p>
          <a:pPr algn="ctr"/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64089341-B69E-7F44-A519-BA3C42A72587}" type="pres">
      <dgm:prSet presAssocID="{48F7DF07-6225-5E48-8611-A1B2954846A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D871FC9-8F1E-B14A-B69B-A120C95E70AC}" type="pres">
      <dgm:prSet presAssocID="{9414AE93-CDB1-334C-AC48-4367620D9B1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52F875-5C96-7D4D-9C22-9BFB9757A469}" type="pres">
      <dgm:prSet presAssocID="{449470E6-CB5C-0549-A50B-B03CDF343690}" presName="sibTrans" presStyleCnt="0"/>
      <dgm:spPr/>
      <dgm:t>
        <a:bodyPr/>
        <a:lstStyle/>
        <a:p>
          <a:endParaRPr lang="en-US"/>
        </a:p>
      </dgm:t>
    </dgm:pt>
    <dgm:pt modelId="{9A2EE681-217B-D443-856F-3D79EAE5A804}" type="pres">
      <dgm:prSet presAssocID="{48CD5562-A4C1-9345-B020-A555E20DA17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B4FA96-7C0A-6446-852C-B937C5862920}" type="pres">
      <dgm:prSet presAssocID="{19B92689-38E4-FE49-AB38-1A66E6BDB138}" presName="sibTrans" presStyleCnt="0"/>
      <dgm:spPr/>
      <dgm:t>
        <a:bodyPr/>
        <a:lstStyle/>
        <a:p>
          <a:endParaRPr lang="en-US"/>
        </a:p>
      </dgm:t>
    </dgm:pt>
    <dgm:pt modelId="{4D5BF0AB-A686-1F49-ADDF-6779411C5B21}" type="pres">
      <dgm:prSet presAssocID="{08B91B7C-60D3-E34F-9525-AA1722D2ED8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073308-8346-994E-87F2-DC571CFCAD05}" type="pres">
      <dgm:prSet presAssocID="{EC37766E-0034-FD44-AA5D-71833027D70D}" presName="sibTrans" presStyleCnt="0"/>
      <dgm:spPr/>
      <dgm:t>
        <a:bodyPr/>
        <a:lstStyle/>
        <a:p>
          <a:endParaRPr lang="en-US"/>
        </a:p>
      </dgm:t>
    </dgm:pt>
    <dgm:pt modelId="{8521DAC3-F6BB-FC4C-B69D-23AF6FFE5513}" type="pres">
      <dgm:prSet presAssocID="{856EF8F9-5CC0-854D-996D-F67C1C76C7F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E666386-01A0-4A4F-93EB-B2BD975BD1C8}" type="presOf" srcId="{9414AE93-CDB1-334C-AC48-4367620D9B1B}" destId="{AD871FC9-8F1E-B14A-B69B-A120C95E70AC}" srcOrd="0" destOrd="0" presId="urn:microsoft.com/office/officeart/2005/8/layout/default"/>
    <dgm:cxn modelId="{34C183D8-962C-444F-88AD-7BD019C8FB0D}" type="presOf" srcId="{83AD3A91-44B0-5945-B02E-3BDC3ADD0402}" destId="{AD871FC9-8F1E-B14A-B69B-A120C95E70AC}" srcOrd="0" destOrd="1" presId="urn:microsoft.com/office/officeart/2005/8/layout/default"/>
    <dgm:cxn modelId="{0F03AC59-BF34-DC42-9AE1-845EA3D743C4}" srcId="{08B91B7C-60D3-E34F-9525-AA1722D2ED8F}" destId="{1CFCA11F-8F11-CC4A-8FB7-D488D35FA103}" srcOrd="0" destOrd="0" parTransId="{0EC68AA8-4277-2B4A-B656-929036F7B8C1}" sibTransId="{8AB7A700-711A-684B-9632-2E424806C48F}"/>
    <dgm:cxn modelId="{179C4787-BAFE-5041-BB69-F183F4BD7ADF}" srcId="{48F7DF07-6225-5E48-8611-A1B2954846A6}" destId="{856EF8F9-5CC0-854D-996D-F67C1C76C7FE}" srcOrd="3" destOrd="0" parTransId="{1FE2D588-A877-8045-8AAA-CDEB46C6413B}" sibTransId="{473153B0-6215-5B45-A581-BFA3A3867E6C}"/>
    <dgm:cxn modelId="{D10DAFA0-1FBB-5148-851F-4ABBAA22B845}" srcId="{48CD5562-A4C1-9345-B020-A555E20DA174}" destId="{614D31B5-7EC5-1B4B-A55F-B4B792856E0A}" srcOrd="0" destOrd="0" parTransId="{141162AE-E385-EC49-B29A-B83C94594DEC}" sibTransId="{22022F32-4187-064B-827A-9BE027C41816}"/>
    <dgm:cxn modelId="{24EB4A4D-209E-A84E-BC68-04D8DC74C2D4}" type="presOf" srcId="{08B91B7C-60D3-E34F-9525-AA1722D2ED8F}" destId="{4D5BF0AB-A686-1F49-ADDF-6779411C5B21}" srcOrd="0" destOrd="0" presId="urn:microsoft.com/office/officeart/2005/8/layout/default"/>
    <dgm:cxn modelId="{E6AD87B9-1F98-CE41-9E97-C6F93A0B702A}" srcId="{48F7DF07-6225-5E48-8611-A1B2954846A6}" destId="{48CD5562-A4C1-9345-B020-A555E20DA174}" srcOrd="1" destOrd="0" parTransId="{8F9E7103-F34F-E94E-B65E-95519C2B180F}" sibTransId="{19B92689-38E4-FE49-AB38-1A66E6BDB138}"/>
    <dgm:cxn modelId="{713DB676-95D5-3442-B51B-DB23E841D721}" type="presOf" srcId="{48F7DF07-6225-5E48-8611-A1B2954846A6}" destId="{64089341-B69E-7F44-A519-BA3C42A72587}" srcOrd="0" destOrd="0" presId="urn:microsoft.com/office/officeart/2005/8/layout/default"/>
    <dgm:cxn modelId="{8215DA60-01B0-1E40-B029-085F4271F844}" type="presOf" srcId="{48CD5562-A4C1-9345-B020-A555E20DA174}" destId="{9A2EE681-217B-D443-856F-3D79EAE5A804}" srcOrd="0" destOrd="0" presId="urn:microsoft.com/office/officeart/2005/8/layout/default"/>
    <dgm:cxn modelId="{AD6EF30E-3521-B04E-A008-B54031AF64F2}" type="presOf" srcId="{614D31B5-7EC5-1B4B-A55F-B4B792856E0A}" destId="{9A2EE681-217B-D443-856F-3D79EAE5A804}" srcOrd="0" destOrd="1" presId="urn:microsoft.com/office/officeart/2005/8/layout/default"/>
    <dgm:cxn modelId="{560D696D-B807-3C4F-ACC4-29D6FCD1B427}" srcId="{9414AE93-CDB1-334C-AC48-4367620D9B1B}" destId="{83AD3A91-44B0-5945-B02E-3BDC3ADD0402}" srcOrd="0" destOrd="0" parTransId="{9F39CAAD-C40B-9641-BBFE-69C7C85EC725}" sibTransId="{C2A57A0D-F438-D242-B2DD-E228791FD0DB}"/>
    <dgm:cxn modelId="{46EBBB02-2F8C-3942-9DF6-56BC5D5D0ACF}" type="presOf" srcId="{1CFCA11F-8F11-CC4A-8FB7-D488D35FA103}" destId="{4D5BF0AB-A686-1F49-ADDF-6779411C5B21}" srcOrd="0" destOrd="1" presId="urn:microsoft.com/office/officeart/2005/8/layout/default"/>
    <dgm:cxn modelId="{81896B10-CDA8-E54A-AAD9-E29D7C2F6210}" srcId="{48F7DF07-6225-5E48-8611-A1B2954846A6}" destId="{08B91B7C-60D3-E34F-9525-AA1722D2ED8F}" srcOrd="2" destOrd="0" parTransId="{3A4D90A2-9835-1244-BEA7-31B3BCD7FF60}" sibTransId="{EC37766E-0034-FD44-AA5D-71833027D70D}"/>
    <dgm:cxn modelId="{B19F4750-5693-9342-B3F4-E98F9674C58F}" type="presOf" srcId="{856EF8F9-5CC0-854D-996D-F67C1C76C7FE}" destId="{8521DAC3-F6BB-FC4C-B69D-23AF6FFE5513}" srcOrd="0" destOrd="0" presId="urn:microsoft.com/office/officeart/2005/8/layout/default"/>
    <dgm:cxn modelId="{FE8CD9F2-7982-B04D-B690-A9339F290458}" srcId="{48F7DF07-6225-5E48-8611-A1B2954846A6}" destId="{9414AE93-CDB1-334C-AC48-4367620D9B1B}" srcOrd="0" destOrd="0" parTransId="{DD643C73-D70E-E64C-960A-2C78CEF14200}" sibTransId="{449470E6-CB5C-0549-A50B-B03CDF343690}"/>
    <dgm:cxn modelId="{3A0ABEBA-806F-F743-83FE-508D2557F939}" type="presOf" srcId="{76B215A6-3D50-5943-8DF6-D107C7701379}" destId="{8521DAC3-F6BB-FC4C-B69D-23AF6FFE5513}" srcOrd="0" destOrd="1" presId="urn:microsoft.com/office/officeart/2005/8/layout/default"/>
    <dgm:cxn modelId="{F4093547-0986-9447-8B49-A519A8C27103}" srcId="{856EF8F9-5CC0-854D-996D-F67C1C76C7FE}" destId="{76B215A6-3D50-5943-8DF6-D107C7701379}" srcOrd="0" destOrd="0" parTransId="{55081DFA-00A4-C945-83DF-3B7C3777BB33}" sibTransId="{BA1DB2E2-E618-A54C-AA7A-AB5381CD9BF8}"/>
    <dgm:cxn modelId="{E274605B-968C-DB42-9390-61974A0029D7}" type="presParOf" srcId="{64089341-B69E-7F44-A519-BA3C42A72587}" destId="{AD871FC9-8F1E-B14A-B69B-A120C95E70AC}" srcOrd="0" destOrd="0" presId="urn:microsoft.com/office/officeart/2005/8/layout/default"/>
    <dgm:cxn modelId="{74C9A41D-08FD-8E40-9F1E-567D0DB2DC6B}" type="presParOf" srcId="{64089341-B69E-7F44-A519-BA3C42A72587}" destId="{DF52F875-5C96-7D4D-9C22-9BFB9757A469}" srcOrd="1" destOrd="0" presId="urn:microsoft.com/office/officeart/2005/8/layout/default"/>
    <dgm:cxn modelId="{7CE0EA0D-71BC-A74E-A44B-82DA75047252}" type="presParOf" srcId="{64089341-B69E-7F44-A519-BA3C42A72587}" destId="{9A2EE681-217B-D443-856F-3D79EAE5A804}" srcOrd="2" destOrd="0" presId="urn:microsoft.com/office/officeart/2005/8/layout/default"/>
    <dgm:cxn modelId="{B73EDDE5-C6E3-C747-B3F6-0B44667CF40A}" type="presParOf" srcId="{64089341-B69E-7F44-A519-BA3C42A72587}" destId="{EBB4FA96-7C0A-6446-852C-B937C5862920}" srcOrd="3" destOrd="0" presId="urn:microsoft.com/office/officeart/2005/8/layout/default"/>
    <dgm:cxn modelId="{B2359B50-B41E-504D-A23F-DC7FEEA27352}" type="presParOf" srcId="{64089341-B69E-7F44-A519-BA3C42A72587}" destId="{4D5BF0AB-A686-1F49-ADDF-6779411C5B21}" srcOrd="4" destOrd="0" presId="urn:microsoft.com/office/officeart/2005/8/layout/default"/>
    <dgm:cxn modelId="{9AF04105-915F-5345-A64C-D3CFF0CC9E7D}" type="presParOf" srcId="{64089341-B69E-7F44-A519-BA3C42A72587}" destId="{97073308-8346-994E-87F2-DC571CFCAD05}" srcOrd="5" destOrd="0" presId="urn:microsoft.com/office/officeart/2005/8/layout/default"/>
    <dgm:cxn modelId="{C2DD5EE6-38C0-BC49-A22B-89EEACFC3C92}" type="presParOf" srcId="{64089341-B69E-7F44-A519-BA3C42A72587}" destId="{8521DAC3-F6BB-FC4C-B69D-23AF6FFE5513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45230E3-570E-2847-B0C0-F7F29D5C0A1E}" type="doc">
      <dgm:prSet loTypeId="urn:microsoft.com/office/officeart/2005/8/layout/chevron2" loCatId="process" qsTypeId="urn:microsoft.com/office/officeart/2005/8/quickstyle/simple4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96FD5BB6-B0D3-BC4E-A5B1-3A0BB7BE8581}">
      <dgm:prSet phldrT="[Text]"/>
      <dgm:spPr/>
      <dgm:t>
        <a:bodyPr/>
        <a:lstStyle/>
        <a:p>
          <a:r>
            <a:rPr lang="en-US" dirty="0" smtClean="0">
              <a:latin typeface="Times New Roman"/>
              <a:cs typeface="Times New Roman"/>
            </a:rPr>
            <a:t>Serial Publications (newsletter, bulletins, etc.)</a:t>
          </a:r>
          <a:endParaRPr lang="en-US" dirty="0">
            <a:latin typeface="Times New Roman"/>
            <a:cs typeface="Times New Roman"/>
          </a:endParaRPr>
        </a:p>
      </dgm:t>
    </dgm:pt>
    <dgm:pt modelId="{14DFA6D6-7057-4E46-9027-D94072BA4414}" type="parTrans" cxnId="{6849ED8E-A781-C64C-A993-B60B9B120D90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4DD1277A-F2A6-BD4E-9EB3-190FE8F0C80E}" type="sibTrans" cxnId="{6849ED8E-A781-C64C-A993-B60B9B120D90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3DB45EE5-64EF-3D4B-9A5C-9C00F7A14244}">
      <dgm:prSet phldrT="[Text]"/>
      <dgm:spPr/>
      <dgm:t>
        <a:bodyPr/>
        <a:lstStyle/>
        <a:p>
          <a:r>
            <a:rPr lang="en-US" dirty="0" smtClean="0">
              <a:latin typeface="Times New Roman"/>
              <a:cs typeface="Times New Roman"/>
            </a:rPr>
            <a:t>Reprints (</a:t>
          </a:r>
          <a:r>
            <a:rPr lang="en-US" dirty="0" err="1" smtClean="0">
              <a:latin typeface="Times New Roman"/>
              <a:cs typeface="Times New Roman"/>
            </a:rPr>
            <a:t>Pencetakan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ulang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artikel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mengenai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organisasi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seperti</a:t>
          </a:r>
          <a:r>
            <a:rPr lang="en-US" dirty="0" smtClean="0">
              <a:latin typeface="Times New Roman"/>
              <a:cs typeface="Times New Roman"/>
            </a:rPr>
            <a:t> news release)</a:t>
          </a:r>
          <a:endParaRPr lang="en-US" dirty="0">
            <a:latin typeface="Times New Roman"/>
            <a:cs typeface="Times New Roman"/>
          </a:endParaRPr>
        </a:p>
      </dgm:t>
    </dgm:pt>
    <dgm:pt modelId="{A2ED3976-0F58-6D4A-BFE9-3C14F428C920}" type="parTrans" cxnId="{460E3992-4072-3644-BE10-8D53DA515ED3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727D36E7-730A-0F4E-8CA2-6B2514BB2F51}" type="sibTrans" cxnId="{460E3992-4072-3644-BE10-8D53DA515ED3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57AD4620-4882-3645-87D2-63F418D389BB}">
      <dgm:prSet/>
      <dgm:spPr/>
      <dgm:t>
        <a:bodyPr/>
        <a:lstStyle/>
        <a:p>
          <a:r>
            <a:rPr lang="en-US" dirty="0" smtClean="0">
              <a:latin typeface="Times New Roman"/>
              <a:cs typeface="Times New Roman"/>
            </a:rPr>
            <a:t>Stand Alone Publications (brochures, flyer, fact sheet)</a:t>
          </a:r>
          <a:endParaRPr lang="en-US" dirty="0">
            <a:latin typeface="Times New Roman"/>
            <a:cs typeface="Times New Roman"/>
          </a:endParaRPr>
        </a:p>
      </dgm:t>
    </dgm:pt>
    <dgm:pt modelId="{2D190B55-4797-544F-BC26-F76653ED58DF}" type="parTrans" cxnId="{339B7F0A-03C6-E349-A7C1-BBF42CE353E0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7798958D-7727-BE43-9CC1-80A3F02A0082}" type="sibTrans" cxnId="{339B7F0A-03C6-E349-A7C1-BBF42CE353E0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7FD23077-4370-8746-9410-BA3AC85DFB31}">
      <dgm:prSet phldrT="[Text]"/>
      <dgm:spPr/>
      <dgm:t>
        <a:bodyPr/>
        <a:lstStyle/>
        <a:p>
          <a:r>
            <a:rPr lang="en-US" dirty="0" smtClean="0">
              <a:latin typeface="Times New Roman"/>
              <a:cs typeface="Times New Roman"/>
            </a:rPr>
            <a:t>Progress report (annual report)</a:t>
          </a:r>
          <a:endParaRPr lang="en-US" dirty="0">
            <a:latin typeface="Times New Roman"/>
            <a:cs typeface="Times New Roman"/>
          </a:endParaRPr>
        </a:p>
      </dgm:t>
    </dgm:pt>
    <dgm:pt modelId="{60C39809-B324-F248-966D-F40A07AD1113}" type="parTrans" cxnId="{5979700B-5162-CD46-A413-0312DD43FC91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FA1B815B-7B96-3A4F-9D13-86CB01E8BF6E}" type="sibTrans" cxnId="{5979700B-5162-CD46-A413-0312DD43FC91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97B129B2-8177-5C47-BA70-0D8B82F06789}">
      <dgm:prSet/>
      <dgm:spPr/>
      <dgm:t>
        <a:bodyPr/>
        <a:lstStyle/>
        <a:p>
          <a:r>
            <a:rPr lang="en-US" dirty="0" smtClean="0">
              <a:latin typeface="Times New Roman"/>
              <a:cs typeface="Times New Roman"/>
            </a:rPr>
            <a:t>User kits (modul </a:t>
          </a:r>
          <a:r>
            <a:rPr lang="en-US" dirty="0" err="1" smtClean="0">
              <a:latin typeface="Times New Roman"/>
              <a:cs typeface="Times New Roman"/>
            </a:rPr>
            <a:t>pembelajaran</a:t>
          </a:r>
          <a:r>
            <a:rPr lang="en-US" dirty="0" smtClean="0">
              <a:latin typeface="Times New Roman"/>
              <a:cs typeface="Times New Roman"/>
            </a:rPr>
            <a:t>, </a:t>
          </a:r>
          <a:r>
            <a:rPr lang="en-US" dirty="0" err="1" smtClean="0">
              <a:latin typeface="Times New Roman"/>
              <a:cs typeface="Times New Roman"/>
            </a:rPr>
            <a:t>didalamnya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dapat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terlampir</a:t>
          </a:r>
          <a:r>
            <a:rPr lang="en-US" dirty="0" smtClean="0">
              <a:latin typeface="Times New Roman"/>
              <a:cs typeface="Times New Roman"/>
            </a:rPr>
            <a:t> contoh produk organisasi)</a:t>
          </a:r>
          <a:endParaRPr lang="en-US" dirty="0">
            <a:latin typeface="Times New Roman"/>
            <a:cs typeface="Times New Roman"/>
          </a:endParaRPr>
        </a:p>
      </dgm:t>
    </dgm:pt>
    <dgm:pt modelId="{C08AB518-3B67-7E49-93D0-C0D4CEAB410F}" type="parTrans" cxnId="{AF7CB5A3-B337-2447-8A45-05D0EFAA8C02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DBF3AFEA-10D1-5A4A-923E-631AAEF0AA39}" type="sibTrans" cxnId="{AF7CB5A3-B337-2447-8A45-05D0EFAA8C02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35C9DFCE-7507-1D4E-BCA0-62470B14FEC4}">
      <dgm:prSet/>
      <dgm:spPr/>
      <dgm:t>
        <a:bodyPr/>
        <a:lstStyle/>
        <a:p>
          <a:r>
            <a:rPr lang="en-US" dirty="0" smtClean="0">
              <a:latin typeface="Times New Roman"/>
              <a:cs typeface="Times New Roman"/>
            </a:rPr>
            <a:t>Research report</a:t>
          </a:r>
          <a:endParaRPr lang="en-US" dirty="0">
            <a:latin typeface="Times New Roman"/>
            <a:cs typeface="Times New Roman"/>
          </a:endParaRPr>
        </a:p>
      </dgm:t>
    </dgm:pt>
    <dgm:pt modelId="{962D66DC-06AA-0444-B229-6A21D43D086A}" type="parTrans" cxnId="{667917DC-9815-DD4C-A9D5-25219AF8C7C6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B200499C-8420-044C-9D10-A1A4D1D59ED4}" type="sibTrans" cxnId="{667917DC-9815-DD4C-A9D5-25219AF8C7C6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3021C117-A842-C341-ABA4-FA643A8BC42C}">
      <dgm:prSet phldrT="[Text]"/>
      <dgm:spPr/>
      <dgm:t>
        <a:bodyPr/>
        <a:lstStyle/>
        <a:p>
          <a:endParaRPr lang="en-US" dirty="0">
            <a:latin typeface="Times New Roman"/>
            <a:cs typeface="Times New Roman"/>
          </a:endParaRPr>
        </a:p>
      </dgm:t>
    </dgm:pt>
    <dgm:pt modelId="{A08D7931-EFEB-3A43-826E-A00330A7B80A}" type="parTrans" cxnId="{A3ADCBA7-717E-174C-9E06-5260922685E4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2E5B8AEE-9EE0-034C-92DA-DF52E4F48144}" type="sibTrans" cxnId="{A3ADCBA7-717E-174C-9E06-5260922685E4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4D76B991-EA80-FF40-9C6B-3B9C0990FE5F}">
      <dgm:prSet/>
      <dgm:spPr/>
      <dgm:t>
        <a:bodyPr/>
        <a:lstStyle/>
        <a:p>
          <a:endParaRPr lang="en-US" dirty="0">
            <a:latin typeface="Times New Roman"/>
            <a:cs typeface="Times New Roman"/>
          </a:endParaRPr>
        </a:p>
      </dgm:t>
    </dgm:pt>
    <dgm:pt modelId="{9C340D6F-5976-3946-B08D-1E4BF118F7B1}" type="parTrans" cxnId="{10470358-F5B3-E64C-BCFD-166F3C74809A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490FC162-651D-9541-A766-0E3A5E951790}" type="sibTrans" cxnId="{10470358-F5B3-E64C-BCFD-166F3C74809A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AC318DFD-A9F3-3249-BD49-92446D6F3295}">
      <dgm:prSet phldrT="[Text]"/>
      <dgm:spPr/>
      <dgm:t>
        <a:bodyPr/>
        <a:lstStyle/>
        <a:p>
          <a:endParaRPr lang="en-US" dirty="0">
            <a:latin typeface="Times New Roman"/>
            <a:cs typeface="Times New Roman"/>
          </a:endParaRPr>
        </a:p>
      </dgm:t>
    </dgm:pt>
    <dgm:pt modelId="{88B430AE-5AEB-1843-AE48-4576F6659D92}" type="parTrans" cxnId="{211AB12A-595A-6C46-8B8F-64E6E7D7C426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CA8E158C-BF67-5F48-9C39-85BF6345F20F}" type="sibTrans" cxnId="{211AB12A-595A-6C46-8B8F-64E6E7D7C426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F350026C-97D9-FD4A-BC75-C93ED8B08B22}">
      <dgm:prSet phldrT="[Text]"/>
      <dgm:spPr/>
      <dgm:t>
        <a:bodyPr/>
        <a:lstStyle/>
        <a:p>
          <a:endParaRPr lang="en-US" dirty="0">
            <a:latin typeface="Times New Roman"/>
            <a:cs typeface="Times New Roman"/>
          </a:endParaRPr>
        </a:p>
      </dgm:t>
    </dgm:pt>
    <dgm:pt modelId="{2A954D48-6775-CA47-BA13-48B47D362118}" type="parTrans" cxnId="{32F0E650-7CFA-4C43-8F18-831AF771B391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A8EBAA2C-F3EB-014B-A0D9-E1343FC28CE2}" type="sibTrans" cxnId="{32F0E650-7CFA-4C43-8F18-831AF771B391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560B868C-4FD8-DF42-AB3B-886653A18E0C}">
      <dgm:prSet/>
      <dgm:spPr/>
      <dgm:t>
        <a:bodyPr/>
        <a:lstStyle/>
        <a:p>
          <a:endParaRPr lang="en-US" dirty="0">
            <a:latin typeface="Times New Roman"/>
            <a:cs typeface="Times New Roman"/>
          </a:endParaRPr>
        </a:p>
      </dgm:t>
    </dgm:pt>
    <dgm:pt modelId="{6FC4F6B3-B838-C94C-B73B-4C917561588A}" type="parTrans" cxnId="{281657D0-DCD7-1A45-9BC8-B7E7F64DAE73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ABCEC421-E840-DD46-8343-EC9DD5ABBB0C}" type="sibTrans" cxnId="{281657D0-DCD7-1A45-9BC8-B7E7F64DAE73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766AD589-BE03-D845-8F08-E300B3D98CD6}">
      <dgm:prSet/>
      <dgm:spPr/>
      <dgm:t>
        <a:bodyPr/>
        <a:lstStyle/>
        <a:p>
          <a:endParaRPr lang="en-US" dirty="0">
            <a:latin typeface="Times New Roman"/>
            <a:cs typeface="Times New Roman"/>
          </a:endParaRPr>
        </a:p>
      </dgm:t>
    </dgm:pt>
    <dgm:pt modelId="{8EC451FD-9755-AC4D-B60C-02F922AC0E37}" type="parTrans" cxnId="{E8EA6F7E-9144-D444-B038-85DC72287627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3457B359-FCBD-0543-BEF1-FF7BECD91618}" type="sibTrans" cxnId="{E8EA6F7E-9144-D444-B038-85DC72287627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D577426B-CFFA-1946-831B-9D51176904F5}" type="pres">
      <dgm:prSet presAssocID="{845230E3-570E-2847-B0C0-F7F29D5C0A1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7B9BD3D-1C12-8541-A046-64A434B2BCFD}" type="pres">
      <dgm:prSet presAssocID="{3021C117-A842-C341-ABA4-FA643A8BC42C}" presName="composite" presStyleCnt="0"/>
      <dgm:spPr/>
      <dgm:t>
        <a:bodyPr/>
        <a:lstStyle/>
        <a:p>
          <a:endParaRPr lang="en-US"/>
        </a:p>
      </dgm:t>
    </dgm:pt>
    <dgm:pt modelId="{77F584C4-EF0F-E84F-A9D8-0DBFA7A3C2AD}" type="pres">
      <dgm:prSet presAssocID="{3021C117-A842-C341-ABA4-FA643A8BC42C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436069-2B96-784A-9E37-2EC933DCCEBF}" type="pres">
      <dgm:prSet presAssocID="{3021C117-A842-C341-ABA4-FA643A8BC42C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5CBBED-1DEC-914E-A972-87C80D2CA6BA}" type="pres">
      <dgm:prSet presAssocID="{2E5B8AEE-9EE0-034C-92DA-DF52E4F48144}" presName="sp" presStyleCnt="0"/>
      <dgm:spPr/>
      <dgm:t>
        <a:bodyPr/>
        <a:lstStyle/>
        <a:p>
          <a:endParaRPr lang="en-US"/>
        </a:p>
      </dgm:t>
    </dgm:pt>
    <dgm:pt modelId="{A7CDF34D-324E-6C46-9F1C-331E403D646B}" type="pres">
      <dgm:prSet presAssocID="{4D76B991-EA80-FF40-9C6B-3B9C0990FE5F}" presName="composite" presStyleCnt="0"/>
      <dgm:spPr/>
      <dgm:t>
        <a:bodyPr/>
        <a:lstStyle/>
        <a:p>
          <a:endParaRPr lang="en-US"/>
        </a:p>
      </dgm:t>
    </dgm:pt>
    <dgm:pt modelId="{265E7626-9B45-ED40-8419-C06FC88E463D}" type="pres">
      <dgm:prSet presAssocID="{4D76B991-EA80-FF40-9C6B-3B9C0990FE5F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5EEDD6-F754-244D-95FE-84C144A56F5E}" type="pres">
      <dgm:prSet presAssocID="{4D76B991-EA80-FF40-9C6B-3B9C0990FE5F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B1311C-DB2C-CB4A-A7C6-67CAA39BA52D}" type="pres">
      <dgm:prSet presAssocID="{490FC162-651D-9541-A766-0E3A5E951790}" presName="sp" presStyleCnt="0"/>
      <dgm:spPr/>
      <dgm:t>
        <a:bodyPr/>
        <a:lstStyle/>
        <a:p>
          <a:endParaRPr lang="en-US"/>
        </a:p>
      </dgm:t>
    </dgm:pt>
    <dgm:pt modelId="{72CC4338-9850-F848-8E44-BFDD5E802502}" type="pres">
      <dgm:prSet presAssocID="{AC318DFD-A9F3-3249-BD49-92446D6F3295}" presName="composite" presStyleCnt="0"/>
      <dgm:spPr/>
      <dgm:t>
        <a:bodyPr/>
        <a:lstStyle/>
        <a:p>
          <a:endParaRPr lang="en-US"/>
        </a:p>
      </dgm:t>
    </dgm:pt>
    <dgm:pt modelId="{2AA14914-A586-1A45-A09C-955663B70F43}" type="pres">
      <dgm:prSet presAssocID="{AC318DFD-A9F3-3249-BD49-92446D6F3295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F1ABAE-A1CD-8440-8E4E-D1DFE9B8EF9F}" type="pres">
      <dgm:prSet presAssocID="{AC318DFD-A9F3-3249-BD49-92446D6F3295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EB9D65-9308-5243-8C8E-E6DE32309AFC}" type="pres">
      <dgm:prSet presAssocID="{CA8E158C-BF67-5F48-9C39-85BF6345F20F}" presName="sp" presStyleCnt="0"/>
      <dgm:spPr/>
      <dgm:t>
        <a:bodyPr/>
        <a:lstStyle/>
        <a:p>
          <a:endParaRPr lang="en-US"/>
        </a:p>
      </dgm:t>
    </dgm:pt>
    <dgm:pt modelId="{66E548B8-C236-5C4A-A4CF-00A8EFFEE166}" type="pres">
      <dgm:prSet presAssocID="{F350026C-97D9-FD4A-BC75-C93ED8B08B22}" presName="composite" presStyleCnt="0"/>
      <dgm:spPr/>
      <dgm:t>
        <a:bodyPr/>
        <a:lstStyle/>
        <a:p>
          <a:endParaRPr lang="en-US"/>
        </a:p>
      </dgm:t>
    </dgm:pt>
    <dgm:pt modelId="{B09ADF02-318A-684A-8AA1-C611F031C786}" type="pres">
      <dgm:prSet presAssocID="{F350026C-97D9-FD4A-BC75-C93ED8B08B22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6EEBCD-FCA1-F446-B6C3-C6143090C938}" type="pres">
      <dgm:prSet presAssocID="{F350026C-97D9-FD4A-BC75-C93ED8B08B22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3F6DF0-0092-E045-88FC-63E7604A9317}" type="pres">
      <dgm:prSet presAssocID="{A8EBAA2C-F3EB-014B-A0D9-E1343FC28CE2}" presName="sp" presStyleCnt="0"/>
      <dgm:spPr/>
      <dgm:t>
        <a:bodyPr/>
        <a:lstStyle/>
        <a:p>
          <a:endParaRPr lang="en-US"/>
        </a:p>
      </dgm:t>
    </dgm:pt>
    <dgm:pt modelId="{21BD357C-6ECD-474F-8740-ADBF45103122}" type="pres">
      <dgm:prSet presAssocID="{560B868C-4FD8-DF42-AB3B-886653A18E0C}" presName="composite" presStyleCnt="0"/>
      <dgm:spPr/>
      <dgm:t>
        <a:bodyPr/>
        <a:lstStyle/>
        <a:p>
          <a:endParaRPr lang="en-US"/>
        </a:p>
      </dgm:t>
    </dgm:pt>
    <dgm:pt modelId="{24B6CB72-E9FA-A948-ABCB-8C0BDF50E3EF}" type="pres">
      <dgm:prSet presAssocID="{560B868C-4FD8-DF42-AB3B-886653A18E0C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7CC272-16E0-264B-8756-816FC56224D4}" type="pres">
      <dgm:prSet presAssocID="{560B868C-4FD8-DF42-AB3B-886653A18E0C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6F3BE3-B915-5A4D-8151-8FAE08D6BEA5}" type="pres">
      <dgm:prSet presAssocID="{ABCEC421-E840-DD46-8343-EC9DD5ABBB0C}" presName="sp" presStyleCnt="0"/>
      <dgm:spPr/>
      <dgm:t>
        <a:bodyPr/>
        <a:lstStyle/>
        <a:p>
          <a:endParaRPr lang="en-US"/>
        </a:p>
      </dgm:t>
    </dgm:pt>
    <dgm:pt modelId="{65AB25C2-C411-224E-9797-AB55BE04B12C}" type="pres">
      <dgm:prSet presAssocID="{766AD589-BE03-D845-8F08-E300B3D98CD6}" presName="composite" presStyleCnt="0"/>
      <dgm:spPr/>
      <dgm:t>
        <a:bodyPr/>
        <a:lstStyle/>
        <a:p>
          <a:endParaRPr lang="en-US"/>
        </a:p>
      </dgm:t>
    </dgm:pt>
    <dgm:pt modelId="{F1540838-FF79-884D-B710-600CD524F89D}" type="pres">
      <dgm:prSet presAssocID="{766AD589-BE03-D845-8F08-E300B3D98CD6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6D97B1-0535-9B4B-8DB0-C33B4D24A51F}" type="pres">
      <dgm:prSet presAssocID="{766AD589-BE03-D845-8F08-E300B3D98CD6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3CEDD30-224C-3740-9D3E-4B39EE29B1CD}" type="presOf" srcId="{3DB45EE5-64EF-3D4B-9A5C-9C00F7A14244}" destId="{89F1ABAE-A1CD-8440-8E4E-D1DFE9B8EF9F}" srcOrd="0" destOrd="0" presId="urn:microsoft.com/office/officeart/2005/8/layout/chevron2"/>
    <dgm:cxn modelId="{32F0E650-7CFA-4C43-8F18-831AF771B391}" srcId="{845230E3-570E-2847-B0C0-F7F29D5C0A1E}" destId="{F350026C-97D9-FD4A-BC75-C93ED8B08B22}" srcOrd="3" destOrd="0" parTransId="{2A954D48-6775-CA47-BA13-48B47D362118}" sibTransId="{A8EBAA2C-F3EB-014B-A0D9-E1343FC28CE2}"/>
    <dgm:cxn modelId="{D7BA8E90-3AC5-0F47-9639-5D7525CF91EA}" type="presOf" srcId="{96FD5BB6-B0D3-BC4E-A5B1-3A0BB7BE8581}" destId="{ED436069-2B96-784A-9E37-2EC933DCCEBF}" srcOrd="0" destOrd="0" presId="urn:microsoft.com/office/officeart/2005/8/layout/chevron2"/>
    <dgm:cxn modelId="{C75089C5-5440-6D4E-AFED-B3B8F81FB4D8}" type="presOf" srcId="{3021C117-A842-C341-ABA4-FA643A8BC42C}" destId="{77F584C4-EF0F-E84F-A9D8-0DBFA7A3C2AD}" srcOrd="0" destOrd="0" presId="urn:microsoft.com/office/officeart/2005/8/layout/chevron2"/>
    <dgm:cxn modelId="{A3ADCBA7-717E-174C-9E06-5260922685E4}" srcId="{845230E3-570E-2847-B0C0-F7F29D5C0A1E}" destId="{3021C117-A842-C341-ABA4-FA643A8BC42C}" srcOrd="0" destOrd="0" parTransId="{A08D7931-EFEB-3A43-826E-A00330A7B80A}" sibTransId="{2E5B8AEE-9EE0-034C-92DA-DF52E4F48144}"/>
    <dgm:cxn modelId="{460E3992-4072-3644-BE10-8D53DA515ED3}" srcId="{AC318DFD-A9F3-3249-BD49-92446D6F3295}" destId="{3DB45EE5-64EF-3D4B-9A5C-9C00F7A14244}" srcOrd="0" destOrd="0" parTransId="{A2ED3976-0F58-6D4A-BFE9-3C14F428C920}" sibTransId="{727D36E7-730A-0F4E-8CA2-6B2514BB2F51}"/>
    <dgm:cxn modelId="{5979700B-5162-CD46-A413-0312DD43FC91}" srcId="{F350026C-97D9-FD4A-BC75-C93ED8B08B22}" destId="{7FD23077-4370-8746-9410-BA3AC85DFB31}" srcOrd="0" destOrd="0" parTransId="{60C39809-B324-F248-966D-F40A07AD1113}" sibTransId="{FA1B815B-7B96-3A4F-9D13-86CB01E8BF6E}"/>
    <dgm:cxn modelId="{339B7F0A-03C6-E349-A7C1-BBF42CE353E0}" srcId="{4D76B991-EA80-FF40-9C6B-3B9C0990FE5F}" destId="{57AD4620-4882-3645-87D2-63F418D389BB}" srcOrd="0" destOrd="0" parTransId="{2D190B55-4797-544F-BC26-F76653ED58DF}" sibTransId="{7798958D-7727-BE43-9CC1-80A3F02A0082}"/>
    <dgm:cxn modelId="{10470358-F5B3-E64C-BCFD-166F3C74809A}" srcId="{845230E3-570E-2847-B0C0-F7F29D5C0A1E}" destId="{4D76B991-EA80-FF40-9C6B-3B9C0990FE5F}" srcOrd="1" destOrd="0" parTransId="{9C340D6F-5976-3946-B08D-1E4BF118F7B1}" sibTransId="{490FC162-651D-9541-A766-0E3A5E951790}"/>
    <dgm:cxn modelId="{6849ED8E-A781-C64C-A993-B60B9B120D90}" srcId="{3021C117-A842-C341-ABA4-FA643A8BC42C}" destId="{96FD5BB6-B0D3-BC4E-A5B1-3A0BB7BE8581}" srcOrd="0" destOrd="0" parTransId="{14DFA6D6-7057-4E46-9027-D94072BA4414}" sibTransId="{4DD1277A-F2A6-BD4E-9EB3-190FE8F0C80E}"/>
    <dgm:cxn modelId="{8A4AA95A-5EA0-9F48-88E0-1833D856DEDA}" type="presOf" srcId="{97B129B2-8177-5C47-BA70-0D8B82F06789}" destId="{857CC272-16E0-264B-8756-816FC56224D4}" srcOrd="0" destOrd="0" presId="urn:microsoft.com/office/officeart/2005/8/layout/chevron2"/>
    <dgm:cxn modelId="{667917DC-9815-DD4C-A9D5-25219AF8C7C6}" srcId="{766AD589-BE03-D845-8F08-E300B3D98CD6}" destId="{35C9DFCE-7507-1D4E-BCA0-62470B14FEC4}" srcOrd="0" destOrd="0" parTransId="{962D66DC-06AA-0444-B229-6A21D43D086A}" sibTransId="{B200499C-8420-044C-9D10-A1A4D1D59ED4}"/>
    <dgm:cxn modelId="{6517D6EC-E20F-2B48-B8FA-0A5CEACC2CBB}" type="presOf" srcId="{57AD4620-4882-3645-87D2-63F418D389BB}" destId="{F75EEDD6-F754-244D-95FE-84C144A56F5E}" srcOrd="0" destOrd="0" presId="urn:microsoft.com/office/officeart/2005/8/layout/chevron2"/>
    <dgm:cxn modelId="{7AF5A0DE-5600-1A44-9C20-443C9865A2A4}" type="presOf" srcId="{7FD23077-4370-8746-9410-BA3AC85DFB31}" destId="{A76EEBCD-FCA1-F446-B6C3-C6143090C938}" srcOrd="0" destOrd="0" presId="urn:microsoft.com/office/officeart/2005/8/layout/chevron2"/>
    <dgm:cxn modelId="{7BCA4B61-359F-4640-B28A-11F371C34304}" type="presOf" srcId="{845230E3-570E-2847-B0C0-F7F29D5C0A1E}" destId="{D577426B-CFFA-1946-831B-9D51176904F5}" srcOrd="0" destOrd="0" presId="urn:microsoft.com/office/officeart/2005/8/layout/chevron2"/>
    <dgm:cxn modelId="{35C1CEA4-1179-A24F-BF5A-0F362C363650}" type="presOf" srcId="{F350026C-97D9-FD4A-BC75-C93ED8B08B22}" destId="{B09ADF02-318A-684A-8AA1-C611F031C786}" srcOrd="0" destOrd="0" presId="urn:microsoft.com/office/officeart/2005/8/layout/chevron2"/>
    <dgm:cxn modelId="{211AB12A-595A-6C46-8B8F-64E6E7D7C426}" srcId="{845230E3-570E-2847-B0C0-F7F29D5C0A1E}" destId="{AC318DFD-A9F3-3249-BD49-92446D6F3295}" srcOrd="2" destOrd="0" parTransId="{88B430AE-5AEB-1843-AE48-4576F6659D92}" sibTransId="{CA8E158C-BF67-5F48-9C39-85BF6345F20F}"/>
    <dgm:cxn modelId="{7970E1F9-D528-BA49-910A-4C7379EF3AE2}" type="presOf" srcId="{560B868C-4FD8-DF42-AB3B-886653A18E0C}" destId="{24B6CB72-E9FA-A948-ABCB-8C0BDF50E3EF}" srcOrd="0" destOrd="0" presId="urn:microsoft.com/office/officeart/2005/8/layout/chevron2"/>
    <dgm:cxn modelId="{AAACC86E-DA79-1649-A691-6ED4240775CA}" type="presOf" srcId="{4D76B991-EA80-FF40-9C6B-3B9C0990FE5F}" destId="{265E7626-9B45-ED40-8419-C06FC88E463D}" srcOrd="0" destOrd="0" presId="urn:microsoft.com/office/officeart/2005/8/layout/chevron2"/>
    <dgm:cxn modelId="{AF7CB5A3-B337-2447-8A45-05D0EFAA8C02}" srcId="{560B868C-4FD8-DF42-AB3B-886653A18E0C}" destId="{97B129B2-8177-5C47-BA70-0D8B82F06789}" srcOrd="0" destOrd="0" parTransId="{C08AB518-3B67-7E49-93D0-C0D4CEAB410F}" sibTransId="{DBF3AFEA-10D1-5A4A-923E-631AAEF0AA39}"/>
    <dgm:cxn modelId="{E8EA6F7E-9144-D444-B038-85DC72287627}" srcId="{845230E3-570E-2847-B0C0-F7F29D5C0A1E}" destId="{766AD589-BE03-D845-8F08-E300B3D98CD6}" srcOrd="5" destOrd="0" parTransId="{8EC451FD-9755-AC4D-B60C-02F922AC0E37}" sibTransId="{3457B359-FCBD-0543-BEF1-FF7BECD91618}"/>
    <dgm:cxn modelId="{8926BDE5-4A2C-FF49-9DE6-B1905A619C06}" type="presOf" srcId="{AC318DFD-A9F3-3249-BD49-92446D6F3295}" destId="{2AA14914-A586-1A45-A09C-955663B70F43}" srcOrd="0" destOrd="0" presId="urn:microsoft.com/office/officeart/2005/8/layout/chevron2"/>
    <dgm:cxn modelId="{281657D0-DCD7-1A45-9BC8-B7E7F64DAE73}" srcId="{845230E3-570E-2847-B0C0-F7F29D5C0A1E}" destId="{560B868C-4FD8-DF42-AB3B-886653A18E0C}" srcOrd="4" destOrd="0" parTransId="{6FC4F6B3-B838-C94C-B73B-4C917561588A}" sibTransId="{ABCEC421-E840-DD46-8343-EC9DD5ABBB0C}"/>
    <dgm:cxn modelId="{EC6B31AB-406F-9946-B8D8-766EA613FBEE}" type="presOf" srcId="{766AD589-BE03-D845-8F08-E300B3D98CD6}" destId="{F1540838-FF79-884D-B710-600CD524F89D}" srcOrd="0" destOrd="0" presId="urn:microsoft.com/office/officeart/2005/8/layout/chevron2"/>
    <dgm:cxn modelId="{EA03DDAB-7144-D04A-A4D7-99B1CC4E7898}" type="presOf" srcId="{35C9DFCE-7507-1D4E-BCA0-62470B14FEC4}" destId="{926D97B1-0535-9B4B-8DB0-C33B4D24A51F}" srcOrd="0" destOrd="0" presId="urn:microsoft.com/office/officeart/2005/8/layout/chevron2"/>
    <dgm:cxn modelId="{7CAC5AB3-C5A3-9041-B7BF-2F34B5483DC2}" type="presParOf" srcId="{D577426B-CFFA-1946-831B-9D51176904F5}" destId="{77B9BD3D-1C12-8541-A046-64A434B2BCFD}" srcOrd="0" destOrd="0" presId="urn:microsoft.com/office/officeart/2005/8/layout/chevron2"/>
    <dgm:cxn modelId="{20A1A9D4-4D28-9148-8F49-58C405CA0B2F}" type="presParOf" srcId="{77B9BD3D-1C12-8541-A046-64A434B2BCFD}" destId="{77F584C4-EF0F-E84F-A9D8-0DBFA7A3C2AD}" srcOrd="0" destOrd="0" presId="urn:microsoft.com/office/officeart/2005/8/layout/chevron2"/>
    <dgm:cxn modelId="{3D440404-D565-944D-889F-4DF7CB329587}" type="presParOf" srcId="{77B9BD3D-1C12-8541-A046-64A434B2BCFD}" destId="{ED436069-2B96-784A-9E37-2EC933DCCEBF}" srcOrd="1" destOrd="0" presId="urn:microsoft.com/office/officeart/2005/8/layout/chevron2"/>
    <dgm:cxn modelId="{30CD8C47-87B2-3244-8724-1037DC4EBBC3}" type="presParOf" srcId="{D577426B-CFFA-1946-831B-9D51176904F5}" destId="{D05CBBED-1DEC-914E-A972-87C80D2CA6BA}" srcOrd="1" destOrd="0" presId="urn:microsoft.com/office/officeart/2005/8/layout/chevron2"/>
    <dgm:cxn modelId="{FA267ED2-8569-A440-B772-68251A5BC8DB}" type="presParOf" srcId="{D577426B-CFFA-1946-831B-9D51176904F5}" destId="{A7CDF34D-324E-6C46-9F1C-331E403D646B}" srcOrd="2" destOrd="0" presId="urn:microsoft.com/office/officeart/2005/8/layout/chevron2"/>
    <dgm:cxn modelId="{006C4042-95A8-6B44-84C8-005ECDF9CC54}" type="presParOf" srcId="{A7CDF34D-324E-6C46-9F1C-331E403D646B}" destId="{265E7626-9B45-ED40-8419-C06FC88E463D}" srcOrd="0" destOrd="0" presId="urn:microsoft.com/office/officeart/2005/8/layout/chevron2"/>
    <dgm:cxn modelId="{255F1730-6246-B147-B522-59F0E54BD6E6}" type="presParOf" srcId="{A7CDF34D-324E-6C46-9F1C-331E403D646B}" destId="{F75EEDD6-F754-244D-95FE-84C144A56F5E}" srcOrd="1" destOrd="0" presId="urn:microsoft.com/office/officeart/2005/8/layout/chevron2"/>
    <dgm:cxn modelId="{C279D8A2-833A-F443-AD3E-5A70F54EFFEF}" type="presParOf" srcId="{D577426B-CFFA-1946-831B-9D51176904F5}" destId="{10B1311C-DB2C-CB4A-A7C6-67CAA39BA52D}" srcOrd="3" destOrd="0" presId="urn:microsoft.com/office/officeart/2005/8/layout/chevron2"/>
    <dgm:cxn modelId="{2D7B97FC-1A99-BF4E-B2BE-551C379D8EAD}" type="presParOf" srcId="{D577426B-CFFA-1946-831B-9D51176904F5}" destId="{72CC4338-9850-F848-8E44-BFDD5E802502}" srcOrd="4" destOrd="0" presId="urn:microsoft.com/office/officeart/2005/8/layout/chevron2"/>
    <dgm:cxn modelId="{886C69E5-B16A-4746-B450-0D2A2F598A24}" type="presParOf" srcId="{72CC4338-9850-F848-8E44-BFDD5E802502}" destId="{2AA14914-A586-1A45-A09C-955663B70F43}" srcOrd="0" destOrd="0" presId="urn:microsoft.com/office/officeart/2005/8/layout/chevron2"/>
    <dgm:cxn modelId="{BEAFE627-859D-8D4F-B79C-415C5B434236}" type="presParOf" srcId="{72CC4338-9850-F848-8E44-BFDD5E802502}" destId="{89F1ABAE-A1CD-8440-8E4E-D1DFE9B8EF9F}" srcOrd="1" destOrd="0" presId="urn:microsoft.com/office/officeart/2005/8/layout/chevron2"/>
    <dgm:cxn modelId="{B5277A73-C6DF-1B4E-9BB1-1B4C5FD7A847}" type="presParOf" srcId="{D577426B-CFFA-1946-831B-9D51176904F5}" destId="{C9EB9D65-9308-5243-8C8E-E6DE32309AFC}" srcOrd="5" destOrd="0" presId="urn:microsoft.com/office/officeart/2005/8/layout/chevron2"/>
    <dgm:cxn modelId="{479D3CAD-C2D9-DC4C-A5AA-0A60C62A3C6F}" type="presParOf" srcId="{D577426B-CFFA-1946-831B-9D51176904F5}" destId="{66E548B8-C236-5C4A-A4CF-00A8EFFEE166}" srcOrd="6" destOrd="0" presId="urn:microsoft.com/office/officeart/2005/8/layout/chevron2"/>
    <dgm:cxn modelId="{AB00D451-6E71-2040-A34B-DD40F57BF37C}" type="presParOf" srcId="{66E548B8-C236-5C4A-A4CF-00A8EFFEE166}" destId="{B09ADF02-318A-684A-8AA1-C611F031C786}" srcOrd="0" destOrd="0" presId="urn:microsoft.com/office/officeart/2005/8/layout/chevron2"/>
    <dgm:cxn modelId="{8C5C8540-DD40-B84F-80B8-8882AFC04A51}" type="presParOf" srcId="{66E548B8-C236-5C4A-A4CF-00A8EFFEE166}" destId="{A76EEBCD-FCA1-F446-B6C3-C6143090C938}" srcOrd="1" destOrd="0" presId="urn:microsoft.com/office/officeart/2005/8/layout/chevron2"/>
    <dgm:cxn modelId="{D9FF1EA1-16C2-BD47-B868-0B154A3599EB}" type="presParOf" srcId="{D577426B-CFFA-1946-831B-9D51176904F5}" destId="{7F3F6DF0-0092-E045-88FC-63E7604A9317}" srcOrd="7" destOrd="0" presId="urn:microsoft.com/office/officeart/2005/8/layout/chevron2"/>
    <dgm:cxn modelId="{7598F0AC-3A60-C342-AFD4-9A5BBFFCB3FE}" type="presParOf" srcId="{D577426B-CFFA-1946-831B-9D51176904F5}" destId="{21BD357C-6ECD-474F-8740-ADBF45103122}" srcOrd="8" destOrd="0" presId="urn:microsoft.com/office/officeart/2005/8/layout/chevron2"/>
    <dgm:cxn modelId="{2E8849E5-E178-FC40-B1A2-13398368C8ED}" type="presParOf" srcId="{21BD357C-6ECD-474F-8740-ADBF45103122}" destId="{24B6CB72-E9FA-A948-ABCB-8C0BDF50E3EF}" srcOrd="0" destOrd="0" presId="urn:microsoft.com/office/officeart/2005/8/layout/chevron2"/>
    <dgm:cxn modelId="{82D9C652-F2ED-5D45-A120-FEB7D2384DAF}" type="presParOf" srcId="{21BD357C-6ECD-474F-8740-ADBF45103122}" destId="{857CC272-16E0-264B-8756-816FC56224D4}" srcOrd="1" destOrd="0" presId="urn:microsoft.com/office/officeart/2005/8/layout/chevron2"/>
    <dgm:cxn modelId="{E540D111-5279-BE4C-81F6-5483E3CD3957}" type="presParOf" srcId="{D577426B-CFFA-1946-831B-9D51176904F5}" destId="{C96F3BE3-B915-5A4D-8151-8FAE08D6BEA5}" srcOrd="9" destOrd="0" presId="urn:microsoft.com/office/officeart/2005/8/layout/chevron2"/>
    <dgm:cxn modelId="{7044C47E-0E04-B244-9FE1-B058FAD23FE3}" type="presParOf" srcId="{D577426B-CFFA-1946-831B-9D51176904F5}" destId="{65AB25C2-C411-224E-9797-AB55BE04B12C}" srcOrd="10" destOrd="0" presId="urn:microsoft.com/office/officeart/2005/8/layout/chevron2"/>
    <dgm:cxn modelId="{96155D24-A028-D442-82EE-61A982FA6905}" type="presParOf" srcId="{65AB25C2-C411-224E-9797-AB55BE04B12C}" destId="{F1540838-FF79-884D-B710-600CD524F89D}" srcOrd="0" destOrd="0" presId="urn:microsoft.com/office/officeart/2005/8/layout/chevron2"/>
    <dgm:cxn modelId="{B9B479D6-912D-9848-AE56-FC163D25B6EA}" type="presParOf" srcId="{65AB25C2-C411-224E-9797-AB55BE04B12C}" destId="{926D97B1-0535-9B4B-8DB0-C33B4D24A51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2CD09BD-E58B-D743-B3AB-31B768ABAB7D}" type="doc">
      <dgm:prSet loTypeId="urn:microsoft.com/office/officeart/2005/8/layout/default" loCatId="list" qsTypeId="urn:microsoft.com/office/officeart/2005/8/quickstyle/simple4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C1AACD42-93C7-9E43-87EC-4C921D5AAACE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Memo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E51B678A-DC90-5A4E-B55E-2AC7E49AEF65}" type="parTrans" cxnId="{1FB4C3DE-D096-DF4F-BC0D-596B2D80797C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3C533739-C5E1-6E46-9F2B-3D55EA3461F4}" type="sibTrans" cxnId="{1FB4C3DE-D096-DF4F-BC0D-596B2D80797C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AA367C04-11E1-C84B-8CB0-DA18D72944DB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Letter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BDC0FBF5-9E5A-7B46-91F1-F17FA3897F80}" type="parTrans" cxnId="{C80598D1-6D4D-6742-9694-255C5E281B51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7EC9370D-DC0B-1F47-9CB6-6E988831B6EE}" type="sibTrans" cxnId="{C80598D1-6D4D-6742-9694-255C5E281B51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F2DD2B28-9560-394E-8DC0-28CBE88D8254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Poster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858FDD3A-E839-5C4A-9B27-07DC7EF2A091}" type="parTrans" cxnId="{8A7F0B30-33D4-1D45-B03C-CE201F50066C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D103DC3C-98ED-3844-B0E1-E30EB3311F0E}" type="sibTrans" cxnId="{8A7F0B30-33D4-1D45-B03C-CE201F50066C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F69F403C-1064-4C4B-831F-036D8E8EFAAF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Postcard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9369C2F9-B8A5-684F-8D2C-B37CC9EE9B26}" type="parTrans" cxnId="{F64817FD-CE41-774B-A1C8-7AC715F89F50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526AE4E7-8360-0C48-97D6-D6D61D7D9F24}" type="sibTrans" cxnId="{F64817FD-CE41-774B-A1C8-7AC715F89F50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D7C29F37-E157-AE46-8AC7-08F8CBAD51F3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Invitation</a:t>
          </a:r>
        </a:p>
      </dgm:t>
    </dgm:pt>
    <dgm:pt modelId="{46AC9A23-0D3B-1D46-A0D3-E2618B7D2C6B}" type="parTrans" cxnId="{EBF7D9B3-4E00-A24A-BCAA-D7627878A80C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67CE251D-78F4-3F4D-92B6-E04D2349D0FF}" type="sibTrans" cxnId="{EBF7D9B3-4E00-A24A-BCAA-D7627878A80C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3962C058-98F6-424A-8E04-D846532718EB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Catalog</a:t>
          </a:r>
        </a:p>
      </dgm:t>
    </dgm:pt>
    <dgm:pt modelId="{8CCC586A-7DEF-AE41-A93F-0DAFB27AB348}" type="parTrans" cxnId="{F8963058-DDB7-3A4E-9B7D-146A9A4E725B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CD11DB56-35B2-BE42-B2C0-6DE15F300486}" type="sibTrans" cxnId="{F8963058-DDB7-3A4E-9B7D-146A9A4E725B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C962C3AA-B4AF-A043-A5F7-2B2A9CCBDF90}" type="pres">
      <dgm:prSet presAssocID="{52CD09BD-E58B-D743-B3AB-31B768ABAB7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DEBB5AD-19D2-CE4D-BA49-E9C7406B8708}" type="pres">
      <dgm:prSet presAssocID="{C1AACD42-93C7-9E43-87EC-4C921D5AAACE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F989F0-D5F9-6642-A2FE-14254651C4A5}" type="pres">
      <dgm:prSet presAssocID="{3C533739-C5E1-6E46-9F2B-3D55EA3461F4}" presName="sibTrans" presStyleCnt="0"/>
      <dgm:spPr/>
      <dgm:t>
        <a:bodyPr/>
        <a:lstStyle/>
        <a:p>
          <a:endParaRPr lang="en-US"/>
        </a:p>
      </dgm:t>
    </dgm:pt>
    <dgm:pt modelId="{A54CEEF1-047F-9E47-A130-D604280E488F}" type="pres">
      <dgm:prSet presAssocID="{AA367C04-11E1-C84B-8CB0-DA18D72944DB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E46D32-7A14-0B47-A9B1-83017FAF681B}" type="pres">
      <dgm:prSet presAssocID="{7EC9370D-DC0B-1F47-9CB6-6E988831B6EE}" presName="sibTrans" presStyleCnt="0"/>
      <dgm:spPr/>
      <dgm:t>
        <a:bodyPr/>
        <a:lstStyle/>
        <a:p>
          <a:endParaRPr lang="en-US"/>
        </a:p>
      </dgm:t>
    </dgm:pt>
    <dgm:pt modelId="{3BA10416-905F-7F41-BC60-1ACCFE66252E}" type="pres">
      <dgm:prSet presAssocID="{F2DD2B28-9560-394E-8DC0-28CBE88D8254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BCC80A-AC14-F74C-920A-FCD7B1752B79}" type="pres">
      <dgm:prSet presAssocID="{D103DC3C-98ED-3844-B0E1-E30EB3311F0E}" presName="sibTrans" presStyleCnt="0"/>
      <dgm:spPr/>
      <dgm:t>
        <a:bodyPr/>
        <a:lstStyle/>
        <a:p>
          <a:endParaRPr lang="en-US"/>
        </a:p>
      </dgm:t>
    </dgm:pt>
    <dgm:pt modelId="{F3766CAF-F153-9347-B20A-7CCE6C4F4D10}" type="pres">
      <dgm:prSet presAssocID="{F69F403C-1064-4C4B-831F-036D8E8EFAAF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8E484A-9C8F-DC4C-BE50-41BA8CB05936}" type="pres">
      <dgm:prSet presAssocID="{526AE4E7-8360-0C48-97D6-D6D61D7D9F24}" presName="sibTrans" presStyleCnt="0"/>
      <dgm:spPr/>
      <dgm:t>
        <a:bodyPr/>
        <a:lstStyle/>
        <a:p>
          <a:endParaRPr lang="en-US"/>
        </a:p>
      </dgm:t>
    </dgm:pt>
    <dgm:pt modelId="{DAB72388-5DE2-5A45-ADB5-0631D7F871CB}" type="pres">
      <dgm:prSet presAssocID="{D7C29F37-E157-AE46-8AC7-08F8CBAD51F3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2895C0-2343-4943-B3AB-7A8F0F7193F9}" type="pres">
      <dgm:prSet presAssocID="{67CE251D-78F4-3F4D-92B6-E04D2349D0FF}" presName="sibTrans" presStyleCnt="0"/>
      <dgm:spPr/>
      <dgm:t>
        <a:bodyPr/>
        <a:lstStyle/>
        <a:p>
          <a:endParaRPr lang="en-US"/>
        </a:p>
      </dgm:t>
    </dgm:pt>
    <dgm:pt modelId="{79EF92B1-6833-AD41-9391-8ECB22B6777A}" type="pres">
      <dgm:prSet presAssocID="{3962C058-98F6-424A-8E04-D846532718EB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A7F0B30-33D4-1D45-B03C-CE201F50066C}" srcId="{52CD09BD-E58B-D743-B3AB-31B768ABAB7D}" destId="{F2DD2B28-9560-394E-8DC0-28CBE88D8254}" srcOrd="2" destOrd="0" parTransId="{858FDD3A-E839-5C4A-9B27-07DC7EF2A091}" sibTransId="{D103DC3C-98ED-3844-B0E1-E30EB3311F0E}"/>
    <dgm:cxn modelId="{40E00135-2AF1-504A-8367-C9C26E1747A5}" type="presOf" srcId="{C1AACD42-93C7-9E43-87EC-4C921D5AAACE}" destId="{4DEBB5AD-19D2-CE4D-BA49-E9C7406B8708}" srcOrd="0" destOrd="0" presId="urn:microsoft.com/office/officeart/2005/8/layout/default"/>
    <dgm:cxn modelId="{FFC40F1E-BEF9-BF48-834E-8AE4DAD4964D}" type="presOf" srcId="{F69F403C-1064-4C4B-831F-036D8E8EFAAF}" destId="{F3766CAF-F153-9347-B20A-7CCE6C4F4D10}" srcOrd="0" destOrd="0" presId="urn:microsoft.com/office/officeart/2005/8/layout/default"/>
    <dgm:cxn modelId="{F7868102-B0C5-0248-A86B-66269B6EF2F6}" type="presOf" srcId="{52CD09BD-E58B-D743-B3AB-31B768ABAB7D}" destId="{C962C3AA-B4AF-A043-A5F7-2B2A9CCBDF90}" srcOrd="0" destOrd="0" presId="urn:microsoft.com/office/officeart/2005/8/layout/default"/>
    <dgm:cxn modelId="{B463B9A9-89C4-394C-874C-B7BA2EC601D7}" type="presOf" srcId="{3962C058-98F6-424A-8E04-D846532718EB}" destId="{79EF92B1-6833-AD41-9391-8ECB22B6777A}" srcOrd="0" destOrd="0" presId="urn:microsoft.com/office/officeart/2005/8/layout/default"/>
    <dgm:cxn modelId="{EBF7D9B3-4E00-A24A-BCAA-D7627878A80C}" srcId="{52CD09BD-E58B-D743-B3AB-31B768ABAB7D}" destId="{D7C29F37-E157-AE46-8AC7-08F8CBAD51F3}" srcOrd="4" destOrd="0" parTransId="{46AC9A23-0D3B-1D46-A0D3-E2618B7D2C6B}" sibTransId="{67CE251D-78F4-3F4D-92B6-E04D2349D0FF}"/>
    <dgm:cxn modelId="{C80598D1-6D4D-6742-9694-255C5E281B51}" srcId="{52CD09BD-E58B-D743-B3AB-31B768ABAB7D}" destId="{AA367C04-11E1-C84B-8CB0-DA18D72944DB}" srcOrd="1" destOrd="0" parTransId="{BDC0FBF5-9E5A-7B46-91F1-F17FA3897F80}" sibTransId="{7EC9370D-DC0B-1F47-9CB6-6E988831B6EE}"/>
    <dgm:cxn modelId="{9AD0415E-780A-374C-B6F9-7A90F42FC7D4}" type="presOf" srcId="{D7C29F37-E157-AE46-8AC7-08F8CBAD51F3}" destId="{DAB72388-5DE2-5A45-ADB5-0631D7F871CB}" srcOrd="0" destOrd="0" presId="urn:microsoft.com/office/officeart/2005/8/layout/default"/>
    <dgm:cxn modelId="{ECBCEC37-955F-604D-808D-B0C8576F7DB0}" type="presOf" srcId="{F2DD2B28-9560-394E-8DC0-28CBE88D8254}" destId="{3BA10416-905F-7F41-BC60-1ACCFE66252E}" srcOrd="0" destOrd="0" presId="urn:microsoft.com/office/officeart/2005/8/layout/default"/>
    <dgm:cxn modelId="{1FB4C3DE-D096-DF4F-BC0D-596B2D80797C}" srcId="{52CD09BD-E58B-D743-B3AB-31B768ABAB7D}" destId="{C1AACD42-93C7-9E43-87EC-4C921D5AAACE}" srcOrd="0" destOrd="0" parTransId="{E51B678A-DC90-5A4E-B55E-2AC7E49AEF65}" sibTransId="{3C533739-C5E1-6E46-9F2B-3D55EA3461F4}"/>
    <dgm:cxn modelId="{F8963058-DDB7-3A4E-9B7D-146A9A4E725B}" srcId="{52CD09BD-E58B-D743-B3AB-31B768ABAB7D}" destId="{3962C058-98F6-424A-8E04-D846532718EB}" srcOrd="5" destOrd="0" parTransId="{8CCC586A-7DEF-AE41-A93F-0DAFB27AB348}" sibTransId="{CD11DB56-35B2-BE42-B2C0-6DE15F300486}"/>
    <dgm:cxn modelId="{F64817FD-CE41-774B-A1C8-7AC715F89F50}" srcId="{52CD09BD-E58B-D743-B3AB-31B768ABAB7D}" destId="{F69F403C-1064-4C4B-831F-036D8E8EFAAF}" srcOrd="3" destOrd="0" parTransId="{9369C2F9-B8A5-684F-8D2C-B37CC9EE9B26}" sibTransId="{526AE4E7-8360-0C48-97D6-D6D61D7D9F24}"/>
    <dgm:cxn modelId="{16D844F7-6758-5342-A4E3-38878BC6771F}" type="presOf" srcId="{AA367C04-11E1-C84B-8CB0-DA18D72944DB}" destId="{A54CEEF1-047F-9E47-A130-D604280E488F}" srcOrd="0" destOrd="0" presId="urn:microsoft.com/office/officeart/2005/8/layout/default"/>
    <dgm:cxn modelId="{879C1F09-3616-6B43-B6A3-3F46774045C7}" type="presParOf" srcId="{C962C3AA-B4AF-A043-A5F7-2B2A9CCBDF90}" destId="{4DEBB5AD-19D2-CE4D-BA49-E9C7406B8708}" srcOrd="0" destOrd="0" presId="urn:microsoft.com/office/officeart/2005/8/layout/default"/>
    <dgm:cxn modelId="{609C2245-F4EB-F54B-AC87-F8DBF285BD51}" type="presParOf" srcId="{C962C3AA-B4AF-A043-A5F7-2B2A9CCBDF90}" destId="{87F989F0-D5F9-6642-A2FE-14254651C4A5}" srcOrd="1" destOrd="0" presId="urn:microsoft.com/office/officeart/2005/8/layout/default"/>
    <dgm:cxn modelId="{BAD38B20-5537-0447-B169-29143515BAB9}" type="presParOf" srcId="{C962C3AA-B4AF-A043-A5F7-2B2A9CCBDF90}" destId="{A54CEEF1-047F-9E47-A130-D604280E488F}" srcOrd="2" destOrd="0" presId="urn:microsoft.com/office/officeart/2005/8/layout/default"/>
    <dgm:cxn modelId="{A1CCAD0E-2F2E-EE44-9E3A-E2BB92EDE680}" type="presParOf" srcId="{C962C3AA-B4AF-A043-A5F7-2B2A9CCBDF90}" destId="{CCE46D32-7A14-0B47-A9B1-83017FAF681B}" srcOrd="3" destOrd="0" presId="urn:microsoft.com/office/officeart/2005/8/layout/default"/>
    <dgm:cxn modelId="{111D5072-B7B2-E345-B197-333F1F67D12C}" type="presParOf" srcId="{C962C3AA-B4AF-A043-A5F7-2B2A9CCBDF90}" destId="{3BA10416-905F-7F41-BC60-1ACCFE66252E}" srcOrd="4" destOrd="0" presId="urn:microsoft.com/office/officeart/2005/8/layout/default"/>
    <dgm:cxn modelId="{B8589656-E299-4E4B-8308-D16881A1F8C1}" type="presParOf" srcId="{C962C3AA-B4AF-A043-A5F7-2B2A9CCBDF90}" destId="{53BCC80A-AC14-F74C-920A-FCD7B1752B79}" srcOrd="5" destOrd="0" presId="urn:microsoft.com/office/officeart/2005/8/layout/default"/>
    <dgm:cxn modelId="{3C0B9644-EE75-CE49-9559-FDBB3E2C9ECB}" type="presParOf" srcId="{C962C3AA-B4AF-A043-A5F7-2B2A9CCBDF90}" destId="{F3766CAF-F153-9347-B20A-7CCE6C4F4D10}" srcOrd="6" destOrd="0" presId="urn:microsoft.com/office/officeart/2005/8/layout/default"/>
    <dgm:cxn modelId="{ABDE871A-3966-5B47-9D85-6120F073582A}" type="presParOf" srcId="{C962C3AA-B4AF-A043-A5F7-2B2A9CCBDF90}" destId="{AC8E484A-9C8F-DC4C-BE50-41BA8CB05936}" srcOrd="7" destOrd="0" presId="urn:microsoft.com/office/officeart/2005/8/layout/default"/>
    <dgm:cxn modelId="{89543D5A-27F0-E749-BD5E-84971B784671}" type="presParOf" srcId="{C962C3AA-B4AF-A043-A5F7-2B2A9CCBDF90}" destId="{DAB72388-5DE2-5A45-ADB5-0631D7F871CB}" srcOrd="8" destOrd="0" presId="urn:microsoft.com/office/officeart/2005/8/layout/default"/>
    <dgm:cxn modelId="{6F33B66C-DA6B-0147-90D5-F3D53508BB59}" type="presParOf" srcId="{C962C3AA-B4AF-A043-A5F7-2B2A9CCBDF90}" destId="{A22895C0-2343-4943-B3AB-7A8F0F7193F9}" srcOrd="9" destOrd="0" presId="urn:microsoft.com/office/officeart/2005/8/layout/default"/>
    <dgm:cxn modelId="{AD492E3A-7EB4-1C43-8D72-9F0B169C4F31}" type="presParOf" srcId="{C962C3AA-B4AF-A043-A5F7-2B2A9CCBDF90}" destId="{79EF92B1-6833-AD41-9391-8ECB22B6777A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58B508C-D6C1-E74A-A93E-1BF51B29BD49}" type="doc">
      <dgm:prSet loTypeId="urn:microsoft.com/office/officeart/2005/8/layout/vList2" loCatId="list" qsTypeId="urn:microsoft.com/office/officeart/2005/8/quickstyle/simple4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6ECD2930-BF47-094B-99AF-81490622BC88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Audio Media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EC02C6EF-DB1A-7A48-AF17-7FC78314C2D7}" type="parTrans" cxnId="{D472E013-EE38-F242-A588-ECC16D4B3980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706B369F-0EB2-DC45-A2A2-042DE7A4CB0D}" type="sibTrans" cxnId="{D472E013-EE38-F242-A588-ECC16D4B3980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C8F64150-E86E-E647-A33A-7EFF32CCBC5A}">
      <dgm:prSet phldrT="[Text]"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Telefon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, dial-a-message, recorded information, voicemail, demo tape, demo CD, podcast,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voicenotes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6EAF33B3-7705-144E-B05B-5FFBF4DDDBDC}" type="parTrans" cxnId="{D36DFA30-F895-8C41-BBAA-BD301D5F393E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24F7F43A-B40A-0A4E-90EF-7A72C4521566}" type="sibTrans" cxnId="{D36DFA30-F895-8C41-BBAA-BD301D5F393E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B388EABD-61D5-184D-A62E-B899AA7323A3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Video Media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9A3840ED-33AA-FB4F-BFA9-3F7A8AED1788}" type="parTrans" cxnId="{CEEA46AE-539F-714B-BF72-B2BFCE456F89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49C9DF43-2FD8-AE46-990A-4D540E63CD5F}" type="sibTrans" cxnId="{CEEA46AE-539F-714B-BF72-B2BFCE456F89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E96F1120-6D1C-D546-8EDA-371D1089A1D1}">
      <dgm:prSet phldrT="[Text]"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Nonbroadcast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video, videoconference, teleconference, video tape, slide show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3F46115C-C966-0742-972E-6C189B4BB6F4}" type="parTrans" cxnId="{DF0A9874-B36D-A741-BC1D-98A2D77A218D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48858640-53A1-D74B-84DC-FC4905699591}" type="sibTrans" cxnId="{DF0A9874-B36D-A741-BC1D-98A2D77A218D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E5B40952-0163-054E-9F6A-D649FA4BC166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Digital Media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CD753309-252E-FB44-8992-EDBB0DB921CD}" type="parTrans" cxnId="{AF177AE7-9592-5340-9070-586D1321973F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1EBDE356-8249-1640-9B3D-445C2774E0D2}" type="sibTrans" cxnId="{AF177AE7-9592-5340-9070-586D1321973F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E79970BC-620A-9549-AD68-8AF0E2CFDF57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Presentation software, email, internet, newsgroup, website, web home page, web-based television, web-based radio, cell phone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DC38EB00-254F-664A-A9B4-6283E455175B}" type="parTrans" cxnId="{208EF7D4-2640-CE42-9A9C-CF3354116F37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B9A82530-7CD1-214F-A0B5-6A2183D564F0}" type="sibTrans" cxnId="{208EF7D4-2640-CE42-9A9C-CF3354116F37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D1990580-0354-9245-BECC-FE57AA999195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Electronic Publishing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6A3A1435-3DBB-2A46-B7F2-2718C1A6BB4E}" type="parTrans" cxnId="{3BD062D9-CFD1-3B4C-960E-A8A4DEAE0DB5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5FBC7B65-8377-824B-9184-8B67834A891F}" type="sibTrans" cxnId="{3BD062D9-CFD1-3B4C-960E-A8A4DEAE0DB5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74CA5FBB-E4A5-DD4D-89CD-8D6F5C513BAE}">
      <dgm:prSet phldrT="[Text]"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Mempublikasikan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sesuatu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melalui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elektronik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media yang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dimiliki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organisasi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78DDE9E4-73DE-C949-AAF1-B6DA6112E59C}" type="parTrans" cxnId="{DEFD8F4B-AFA8-4741-8998-BE79B903F620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F2334403-74BC-3F44-858C-3C6A83303BE0}" type="sibTrans" cxnId="{DEFD8F4B-AFA8-4741-8998-BE79B903F620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A59E4F03-FE1F-C645-B13D-F07FA4A18EE8}" type="pres">
      <dgm:prSet presAssocID="{358B508C-D6C1-E74A-A93E-1BF51B29BD4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460CF5E-18C3-714C-8D06-BE91192FD9B5}" type="pres">
      <dgm:prSet presAssocID="{6ECD2930-BF47-094B-99AF-81490622BC88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24266F-3DBD-F840-9E23-0C318C89D0A4}" type="pres">
      <dgm:prSet presAssocID="{6ECD2930-BF47-094B-99AF-81490622BC88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27DE66-5AC6-214B-9AC0-1BC9810C0BFB}" type="pres">
      <dgm:prSet presAssocID="{B388EABD-61D5-184D-A62E-B899AA7323A3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11F87F-7810-8B47-B427-B91B9164954F}" type="pres">
      <dgm:prSet presAssocID="{B388EABD-61D5-184D-A62E-B899AA7323A3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01DF6A-8D93-F343-A784-B302E6518A03}" type="pres">
      <dgm:prSet presAssocID="{E5B40952-0163-054E-9F6A-D649FA4BC166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7D36CB-59FB-F445-8EBF-27C7A9ECF391}" type="pres">
      <dgm:prSet presAssocID="{E5B40952-0163-054E-9F6A-D649FA4BC166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793323-DD23-E54B-89FF-67216D1AFAD5}" type="pres">
      <dgm:prSet presAssocID="{D1990580-0354-9245-BECC-FE57AA999195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4A6B24-5C2D-1244-8D0B-15CD2180A246}" type="pres">
      <dgm:prSet presAssocID="{D1990580-0354-9245-BECC-FE57AA999195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6D19A9D-4AE0-5141-936C-B56969A807E1}" type="presOf" srcId="{E5B40952-0163-054E-9F6A-D649FA4BC166}" destId="{7901DF6A-8D93-F343-A784-B302E6518A03}" srcOrd="0" destOrd="0" presId="urn:microsoft.com/office/officeart/2005/8/layout/vList2"/>
    <dgm:cxn modelId="{D36DFA30-F895-8C41-BBAA-BD301D5F393E}" srcId="{6ECD2930-BF47-094B-99AF-81490622BC88}" destId="{C8F64150-E86E-E647-A33A-7EFF32CCBC5A}" srcOrd="0" destOrd="0" parTransId="{6EAF33B3-7705-144E-B05B-5FFBF4DDDBDC}" sibTransId="{24F7F43A-B40A-0A4E-90EF-7A72C4521566}"/>
    <dgm:cxn modelId="{EAB1531D-414D-A348-9047-2CF5B5FED5FF}" type="presOf" srcId="{E79970BC-620A-9549-AD68-8AF0E2CFDF57}" destId="{477D36CB-59FB-F445-8EBF-27C7A9ECF391}" srcOrd="0" destOrd="0" presId="urn:microsoft.com/office/officeart/2005/8/layout/vList2"/>
    <dgm:cxn modelId="{CEEA46AE-539F-714B-BF72-B2BFCE456F89}" srcId="{358B508C-D6C1-E74A-A93E-1BF51B29BD49}" destId="{B388EABD-61D5-184D-A62E-B899AA7323A3}" srcOrd="1" destOrd="0" parTransId="{9A3840ED-33AA-FB4F-BFA9-3F7A8AED1788}" sibTransId="{49C9DF43-2FD8-AE46-990A-4D540E63CD5F}"/>
    <dgm:cxn modelId="{6C42B209-DE36-4646-BE89-6903562BE6B3}" type="presOf" srcId="{74CA5FBB-E4A5-DD4D-89CD-8D6F5C513BAE}" destId="{4A4A6B24-5C2D-1244-8D0B-15CD2180A246}" srcOrd="0" destOrd="0" presId="urn:microsoft.com/office/officeart/2005/8/layout/vList2"/>
    <dgm:cxn modelId="{AF177AE7-9592-5340-9070-586D1321973F}" srcId="{358B508C-D6C1-E74A-A93E-1BF51B29BD49}" destId="{E5B40952-0163-054E-9F6A-D649FA4BC166}" srcOrd="2" destOrd="0" parTransId="{CD753309-252E-FB44-8992-EDBB0DB921CD}" sibTransId="{1EBDE356-8249-1640-9B3D-445C2774E0D2}"/>
    <dgm:cxn modelId="{DEFD8F4B-AFA8-4741-8998-BE79B903F620}" srcId="{D1990580-0354-9245-BECC-FE57AA999195}" destId="{74CA5FBB-E4A5-DD4D-89CD-8D6F5C513BAE}" srcOrd="0" destOrd="0" parTransId="{78DDE9E4-73DE-C949-AAF1-B6DA6112E59C}" sibTransId="{F2334403-74BC-3F44-858C-3C6A83303BE0}"/>
    <dgm:cxn modelId="{8323BCDB-993F-D049-9E42-4B97FEDEAF1F}" type="presOf" srcId="{E96F1120-6D1C-D546-8EDA-371D1089A1D1}" destId="{3F11F87F-7810-8B47-B427-B91B9164954F}" srcOrd="0" destOrd="0" presId="urn:microsoft.com/office/officeart/2005/8/layout/vList2"/>
    <dgm:cxn modelId="{D472E013-EE38-F242-A588-ECC16D4B3980}" srcId="{358B508C-D6C1-E74A-A93E-1BF51B29BD49}" destId="{6ECD2930-BF47-094B-99AF-81490622BC88}" srcOrd="0" destOrd="0" parTransId="{EC02C6EF-DB1A-7A48-AF17-7FC78314C2D7}" sibTransId="{706B369F-0EB2-DC45-A2A2-042DE7A4CB0D}"/>
    <dgm:cxn modelId="{DF0A9874-B36D-A741-BC1D-98A2D77A218D}" srcId="{B388EABD-61D5-184D-A62E-B899AA7323A3}" destId="{E96F1120-6D1C-D546-8EDA-371D1089A1D1}" srcOrd="0" destOrd="0" parTransId="{3F46115C-C966-0742-972E-6C189B4BB6F4}" sibTransId="{48858640-53A1-D74B-84DC-FC4905699591}"/>
    <dgm:cxn modelId="{208EF7D4-2640-CE42-9A9C-CF3354116F37}" srcId="{E5B40952-0163-054E-9F6A-D649FA4BC166}" destId="{E79970BC-620A-9549-AD68-8AF0E2CFDF57}" srcOrd="0" destOrd="0" parTransId="{DC38EB00-254F-664A-A9B4-6283E455175B}" sibTransId="{B9A82530-7CD1-214F-A0B5-6A2183D564F0}"/>
    <dgm:cxn modelId="{379B3790-13E3-EE41-B873-86FAD75DF31F}" type="presOf" srcId="{6ECD2930-BF47-094B-99AF-81490622BC88}" destId="{7460CF5E-18C3-714C-8D06-BE91192FD9B5}" srcOrd="0" destOrd="0" presId="urn:microsoft.com/office/officeart/2005/8/layout/vList2"/>
    <dgm:cxn modelId="{91FB3B53-D1BF-9046-816C-9CFB963F678C}" type="presOf" srcId="{358B508C-D6C1-E74A-A93E-1BF51B29BD49}" destId="{A59E4F03-FE1F-C645-B13D-F07FA4A18EE8}" srcOrd="0" destOrd="0" presId="urn:microsoft.com/office/officeart/2005/8/layout/vList2"/>
    <dgm:cxn modelId="{93D7B3F7-FD5F-3445-BAC3-2D8CD52598C1}" type="presOf" srcId="{D1990580-0354-9245-BECC-FE57AA999195}" destId="{8E793323-DD23-E54B-89FF-67216D1AFAD5}" srcOrd="0" destOrd="0" presId="urn:microsoft.com/office/officeart/2005/8/layout/vList2"/>
    <dgm:cxn modelId="{96A712A1-251D-F946-A5A1-73884FACDF22}" type="presOf" srcId="{C8F64150-E86E-E647-A33A-7EFF32CCBC5A}" destId="{9724266F-3DBD-F840-9E23-0C318C89D0A4}" srcOrd="0" destOrd="0" presId="urn:microsoft.com/office/officeart/2005/8/layout/vList2"/>
    <dgm:cxn modelId="{3BD062D9-CFD1-3B4C-960E-A8A4DEAE0DB5}" srcId="{358B508C-D6C1-E74A-A93E-1BF51B29BD49}" destId="{D1990580-0354-9245-BECC-FE57AA999195}" srcOrd="3" destOrd="0" parTransId="{6A3A1435-3DBB-2A46-B7F2-2718C1A6BB4E}" sibTransId="{5FBC7B65-8377-824B-9184-8B67834A891F}"/>
    <dgm:cxn modelId="{B1EE86C5-06C4-A748-B17E-C114FA0A4C5A}" type="presOf" srcId="{B388EABD-61D5-184D-A62E-B899AA7323A3}" destId="{8C27DE66-5AC6-214B-9AC0-1BC9810C0BFB}" srcOrd="0" destOrd="0" presId="urn:microsoft.com/office/officeart/2005/8/layout/vList2"/>
    <dgm:cxn modelId="{D24CA448-4308-C74E-8900-F27395F22E37}" type="presParOf" srcId="{A59E4F03-FE1F-C645-B13D-F07FA4A18EE8}" destId="{7460CF5E-18C3-714C-8D06-BE91192FD9B5}" srcOrd="0" destOrd="0" presId="urn:microsoft.com/office/officeart/2005/8/layout/vList2"/>
    <dgm:cxn modelId="{D58290DA-091E-F04A-8C78-337C2BF3C65D}" type="presParOf" srcId="{A59E4F03-FE1F-C645-B13D-F07FA4A18EE8}" destId="{9724266F-3DBD-F840-9E23-0C318C89D0A4}" srcOrd="1" destOrd="0" presId="urn:microsoft.com/office/officeart/2005/8/layout/vList2"/>
    <dgm:cxn modelId="{90A907A8-39D6-5646-8B58-F9A295CA2E35}" type="presParOf" srcId="{A59E4F03-FE1F-C645-B13D-F07FA4A18EE8}" destId="{8C27DE66-5AC6-214B-9AC0-1BC9810C0BFB}" srcOrd="2" destOrd="0" presId="urn:microsoft.com/office/officeart/2005/8/layout/vList2"/>
    <dgm:cxn modelId="{81DBA553-76CD-6243-ADF1-E173928BD396}" type="presParOf" srcId="{A59E4F03-FE1F-C645-B13D-F07FA4A18EE8}" destId="{3F11F87F-7810-8B47-B427-B91B9164954F}" srcOrd="3" destOrd="0" presId="urn:microsoft.com/office/officeart/2005/8/layout/vList2"/>
    <dgm:cxn modelId="{21183C26-188C-DF41-B442-977AD5EBEE1C}" type="presParOf" srcId="{A59E4F03-FE1F-C645-B13D-F07FA4A18EE8}" destId="{7901DF6A-8D93-F343-A784-B302E6518A03}" srcOrd="4" destOrd="0" presId="urn:microsoft.com/office/officeart/2005/8/layout/vList2"/>
    <dgm:cxn modelId="{58D4BFAD-CAB3-084F-851B-242A204EAB8B}" type="presParOf" srcId="{A59E4F03-FE1F-C645-B13D-F07FA4A18EE8}" destId="{477D36CB-59FB-F445-8EBF-27C7A9ECF391}" srcOrd="5" destOrd="0" presId="urn:microsoft.com/office/officeart/2005/8/layout/vList2"/>
    <dgm:cxn modelId="{C0AB89FD-2680-084C-AEDD-17FBA886C0B7}" type="presParOf" srcId="{A59E4F03-FE1F-C645-B13D-F07FA4A18EE8}" destId="{8E793323-DD23-E54B-89FF-67216D1AFAD5}" srcOrd="6" destOrd="0" presId="urn:microsoft.com/office/officeart/2005/8/layout/vList2"/>
    <dgm:cxn modelId="{E8EDCD76-A5D7-D64A-8606-9272E0082323}" type="presParOf" srcId="{A59E4F03-FE1F-C645-B13D-F07FA4A18EE8}" destId="{4A4A6B24-5C2D-1244-8D0B-15CD2180A246}" srcOrd="7" destOrd="0" presId="urn:microsoft.com/office/officeart/2005/8/layout/vList2"/>
  </dgm:cxnLst>
  <dgm:bg>
    <a:solidFill>
      <a:srgbClr val="FFFFFF">
        <a:alpha val="85000"/>
      </a:srgbClr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45230E3-570E-2847-B0C0-F7F29D5C0A1E}" type="doc">
      <dgm:prSet loTypeId="urn:microsoft.com/office/officeart/2005/8/layout/chevron2" loCatId="process" qsTypeId="urn:microsoft.com/office/officeart/2005/8/quickstyle/simple4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96FD5BB6-B0D3-BC4E-A5B1-3A0BB7BE8581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Blog,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Microblog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(Twitter)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14DFA6D6-7057-4E46-9027-D94072BA4414}" type="parTrans" cxnId="{6849ED8E-A781-C64C-A993-B60B9B120D90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4DD1277A-F2A6-BD4E-9EB3-190FE8F0C80E}" type="sibTrans" cxnId="{6849ED8E-A781-C64C-A993-B60B9B120D90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3DB45EE5-64EF-3D4B-9A5C-9C00F7A14244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Social Network (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Facebook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, LinkedIn, Google+,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Instagram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)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A2ED3976-0F58-6D4A-BFE9-3C14F428C920}" type="parTrans" cxnId="{460E3992-4072-3644-BE10-8D53DA515ED3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727D36E7-730A-0F4E-8CA2-6B2514BB2F51}" type="sibTrans" cxnId="{460E3992-4072-3644-BE10-8D53DA515ED3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57AD4620-4882-3645-87D2-63F418D389BB}">
      <dgm:prSet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Collaboration (Wiki)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2D190B55-4797-544F-BC26-F76653ED58DF}" type="parTrans" cxnId="{339B7F0A-03C6-E349-A7C1-BBF42CE353E0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7798958D-7727-BE43-9CC1-80A3F02A0082}" type="sibTrans" cxnId="{339B7F0A-03C6-E349-A7C1-BBF42CE353E0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7FD23077-4370-8746-9410-BA3AC85DFB31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News Aggregate (Line Today)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60C39809-B324-F248-966D-F40A07AD1113}" type="parTrans" cxnId="{5979700B-5162-CD46-A413-0312DD43FC91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FA1B815B-7B96-3A4F-9D13-86CB01E8BF6E}" type="sibTrans" cxnId="{5979700B-5162-CD46-A413-0312DD43FC91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97B129B2-8177-5C47-BA70-0D8B82F06789}">
      <dgm:prSet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Media Sharing (YouTube,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Flickr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)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C08AB518-3B67-7E49-93D0-C0D4CEAB410F}" type="parTrans" cxnId="{AF7CB5A3-B337-2447-8A45-05D0EFAA8C02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DBF3AFEA-10D1-5A4A-923E-631AAEF0AA39}" type="sibTrans" cxnId="{AF7CB5A3-B337-2447-8A45-05D0EFAA8C02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35C9DFCE-7507-1D4E-BCA0-62470B14FEC4}">
      <dgm:prSet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Costumer Review (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TripAdvisor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)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962D66DC-06AA-0444-B229-6A21D43D086A}" type="parTrans" cxnId="{667917DC-9815-DD4C-A9D5-25219AF8C7C6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B200499C-8420-044C-9D10-A1A4D1D59ED4}" type="sibTrans" cxnId="{667917DC-9815-DD4C-A9D5-25219AF8C7C6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3021C117-A842-C341-ABA4-FA643A8BC42C}">
      <dgm:prSet phldrT="[Text]"/>
      <dgm:spPr/>
      <dgm:t>
        <a:bodyPr/>
        <a:lstStyle/>
        <a:p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A08D7931-EFEB-3A43-826E-A00330A7B80A}" type="parTrans" cxnId="{A3ADCBA7-717E-174C-9E06-5260922685E4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2E5B8AEE-9EE0-034C-92DA-DF52E4F48144}" type="sibTrans" cxnId="{A3ADCBA7-717E-174C-9E06-5260922685E4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4D76B991-EA80-FF40-9C6B-3B9C0990FE5F}">
      <dgm:prSet/>
      <dgm:spPr/>
      <dgm:t>
        <a:bodyPr/>
        <a:lstStyle/>
        <a:p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9C340D6F-5976-3946-B08D-1E4BF118F7B1}" type="parTrans" cxnId="{10470358-F5B3-E64C-BCFD-166F3C74809A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490FC162-651D-9541-A766-0E3A5E951790}" type="sibTrans" cxnId="{10470358-F5B3-E64C-BCFD-166F3C74809A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AC318DFD-A9F3-3249-BD49-92446D6F3295}">
      <dgm:prSet phldrT="[Text]"/>
      <dgm:spPr/>
      <dgm:t>
        <a:bodyPr/>
        <a:lstStyle/>
        <a:p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88B430AE-5AEB-1843-AE48-4576F6659D92}" type="parTrans" cxnId="{211AB12A-595A-6C46-8B8F-64E6E7D7C426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CA8E158C-BF67-5F48-9C39-85BF6345F20F}" type="sibTrans" cxnId="{211AB12A-595A-6C46-8B8F-64E6E7D7C426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F350026C-97D9-FD4A-BC75-C93ED8B08B22}">
      <dgm:prSet phldrT="[Text]"/>
      <dgm:spPr/>
      <dgm:t>
        <a:bodyPr/>
        <a:lstStyle/>
        <a:p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2A954D48-6775-CA47-BA13-48B47D362118}" type="parTrans" cxnId="{32F0E650-7CFA-4C43-8F18-831AF771B391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A8EBAA2C-F3EB-014B-A0D9-E1343FC28CE2}" type="sibTrans" cxnId="{32F0E650-7CFA-4C43-8F18-831AF771B391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560B868C-4FD8-DF42-AB3B-886653A18E0C}">
      <dgm:prSet/>
      <dgm:spPr/>
      <dgm:t>
        <a:bodyPr/>
        <a:lstStyle/>
        <a:p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6FC4F6B3-B838-C94C-B73B-4C917561588A}" type="parTrans" cxnId="{281657D0-DCD7-1A45-9BC8-B7E7F64DAE73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ABCEC421-E840-DD46-8343-EC9DD5ABBB0C}" type="sibTrans" cxnId="{281657D0-DCD7-1A45-9BC8-B7E7F64DAE73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766AD589-BE03-D845-8F08-E300B3D98CD6}">
      <dgm:prSet/>
      <dgm:spPr/>
      <dgm:t>
        <a:bodyPr/>
        <a:lstStyle/>
        <a:p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8EC451FD-9755-AC4D-B60C-02F922AC0E37}" type="parTrans" cxnId="{E8EA6F7E-9144-D444-B038-85DC72287627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3457B359-FCBD-0543-BEF1-FF7BECD91618}" type="sibTrans" cxnId="{E8EA6F7E-9144-D444-B038-85DC72287627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D577426B-CFFA-1946-831B-9D51176904F5}" type="pres">
      <dgm:prSet presAssocID="{845230E3-570E-2847-B0C0-F7F29D5C0A1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7B9BD3D-1C12-8541-A046-64A434B2BCFD}" type="pres">
      <dgm:prSet presAssocID="{3021C117-A842-C341-ABA4-FA643A8BC42C}" presName="composite" presStyleCnt="0"/>
      <dgm:spPr/>
      <dgm:t>
        <a:bodyPr/>
        <a:lstStyle/>
        <a:p>
          <a:endParaRPr lang="en-US"/>
        </a:p>
      </dgm:t>
    </dgm:pt>
    <dgm:pt modelId="{77F584C4-EF0F-E84F-A9D8-0DBFA7A3C2AD}" type="pres">
      <dgm:prSet presAssocID="{3021C117-A842-C341-ABA4-FA643A8BC42C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436069-2B96-784A-9E37-2EC933DCCEBF}" type="pres">
      <dgm:prSet presAssocID="{3021C117-A842-C341-ABA4-FA643A8BC42C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5CBBED-1DEC-914E-A972-87C80D2CA6BA}" type="pres">
      <dgm:prSet presAssocID="{2E5B8AEE-9EE0-034C-92DA-DF52E4F48144}" presName="sp" presStyleCnt="0"/>
      <dgm:spPr/>
      <dgm:t>
        <a:bodyPr/>
        <a:lstStyle/>
        <a:p>
          <a:endParaRPr lang="en-US"/>
        </a:p>
      </dgm:t>
    </dgm:pt>
    <dgm:pt modelId="{A7CDF34D-324E-6C46-9F1C-331E403D646B}" type="pres">
      <dgm:prSet presAssocID="{4D76B991-EA80-FF40-9C6B-3B9C0990FE5F}" presName="composite" presStyleCnt="0"/>
      <dgm:spPr/>
      <dgm:t>
        <a:bodyPr/>
        <a:lstStyle/>
        <a:p>
          <a:endParaRPr lang="en-US"/>
        </a:p>
      </dgm:t>
    </dgm:pt>
    <dgm:pt modelId="{265E7626-9B45-ED40-8419-C06FC88E463D}" type="pres">
      <dgm:prSet presAssocID="{4D76B991-EA80-FF40-9C6B-3B9C0990FE5F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5EEDD6-F754-244D-95FE-84C144A56F5E}" type="pres">
      <dgm:prSet presAssocID="{4D76B991-EA80-FF40-9C6B-3B9C0990FE5F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B1311C-DB2C-CB4A-A7C6-67CAA39BA52D}" type="pres">
      <dgm:prSet presAssocID="{490FC162-651D-9541-A766-0E3A5E951790}" presName="sp" presStyleCnt="0"/>
      <dgm:spPr/>
      <dgm:t>
        <a:bodyPr/>
        <a:lstStyle/>
        <a:p>
          <a:endParaRPr lang="en-US"/>
        </a:p>
      </dgm:t>
    </dgm:pt>
    <dgm:pt modelId="{72CC4338-9850-F848-8E44-BFDD5E802502}" type="pres">
      <dgm:prSet presAssocID="{AC318DFD-A9F3-3249-BD49-92446D6F3295}" presName="composite" presStyleCnt="0"/>
      <dgm:spPr/>
      <dgm:t>
        <a:bodyPr/>
        <a:lstStyle/>
        <a:p>
          <a:endParaRPr lang="en-US"/>
        </a:p>
      </dgm:t>
    </dgm:pt>
    <dgm:pt modelId="{2AA14914-A586-1A45-A09C-955663B70F43}" type="pres">
      <dgm:prSet presAssocID="{AC318DFD-A9F3-3249-BD49-92446D6F3295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F1ABAE-A1CD-8440-8E4E-D1DFE9B8EF9F}" type="pres">
      <dgm:prSet presAssocID="{AC318DFD-A9F3-3249-BD49-92446D6F3295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EB9D65-9308-5243-8C8E-E6DE32309AFC}" type="pres">
      <dgm:prSet presAssocID="{CA8E158C-BF67-5F48-9C39-85BF6345F20F}" presName="sp" presStyleCnt="0"/>
      <dgm:spPr/>
      <dgm:t>
        <a:bodyPr/>
        <a:lstStyle/>
        <a:p>
          <a:endParaRPr lang="en-US"/>
        </a:p>
      </dgm:t>
    </dgm:pt>
    <dgm:pt modelId="{66E548B8-C236-5C4A-A4CF-00A8EFFEE166}" type="pres">
      <dgm:prSet presAssocID="{F350026C-97D9-FD4A-BC75-C93ED8B08B22}" presName="composite" presStyleCnt="0"/>
      <dgm:spPr/>
      <dgm:t>
        <a:bodyPr/>
        <a:lstStyle/>
        <a:p>
          <a:endParaRPr lang="en-US"/>
        </a:p>
      </dgm:t>
    </dgm:pt>
    <dgm:pt modelId="{B09ADF02-318A-684A-8AA1-C611F031C786}" type="pres">
      <dgm:prSet presAssocID="{F350026C-97D9-FD4A-BC75-C93ED8B08B22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6EEBCD-FCA1-F446-B6C3-C6143090C938}" type="pres">
      <dgm:prSet presAssocID="{F350026C-97D9-FD4A-BC75-C93ED8B08B22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3F6DF0-0092-E045-88FC-63E7604A9317}" type="pres">
      <dgm:prSet presAssocID="{A8EBAA2C-F3EB-014B-A0D9-E1343FC28CE2}" presName="sp" presStyleCnt="0"/>
      <dgm:spPr/>
      <dgm:t>
        <a:bodyPr/>
        <a:lstStyle/>
        <a:p>
          <a:endParaRPr lang="en-US"/>
        </a:p>
      </dgm:t>
    </dgm:pt>
    <dgm:pt modelId="{21BD357C-6ECD-474F-8740-ADBF45103122}" type="pres">
      <dgm:prSet presAssocID="{560B868C-4FD8-DF42-AB3B-886653A18E0C}" presName="composite" presStyleCnt="0"/>
      <dgm:spPr/>
      <dgm:t>
        <a:bodyPr/>
        <a:lstStyle/>
        <a:p>
          <a:endParaRPr lang="en-US"/>
        </a:p>
      </dgm:t>
    </dgm:pt>
    <dgm:pt modelId="{24B6CB72-E9FA-A948-ABCB-8C0BDF50E3EF}" type="pres">
      <dgm:prSet presAssocID="{560B868C-4FD8-DF42-AB3B-886653A18E0C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7CC272-16E0-264B-8756-816FC56224D4}" type="pres">
      <dgm:prSet presAssocID="{560B868C-4FD8-DF42-AB3B-886653A18E0C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6F3BE3-B915-5A4D-8151-8FAE08D6BEA5}" type="pres">
      <dgm:prSet presAssocID="{ABCEC421-E840-DD46-8343-EC9DD5ABBB0C}" presName="sp" presStyleCnt="0"/>
      <dgm:spPr/>
      <dgm:t>
        <a:bodyPr/>
        <a:lstStyle/>
        <a:p>
          <a:endParaRPr lang="en-US"/>
        </a:p>
      </dgm:t>
    </dgm:pt>
    <dgm:pt modelId="{65AB25C2-C411-224E-9797-AB55BE04B12C}" type="pres">
      <dgm:prSet presAssocID="{766AD589-BE03-D845-8F08-E300B3D98CD6}" presName="composite" presStyleCnt="0"/>
      <dgm:spPr/>
      <dgm:t>
        <a:bodyPr/>
        <a:lstStyle/>
        <a:p>
          <a:endParaRPr lang="en-US"/>
        </a:p>
      </dgm:t>
    </dgm:pt>
    <dgm:pt modelId="{F1540838-FF79-884D-B710-600CD524F89D}" type="pres">
      <dgm:prSet presAssocID="{766AD589-BE03-D845-8F08-E300B3D98CD6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6D97B1-0535-9B4B-8DB0-C33B4D24A51F}" type="pres">
      <dgm:prSet presAssocID="{766AD589-BE03-D845-8F08-E300B3D98CD6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B893916-972E-9343-B311-571AA33803EF}" type="presOf" srcId="{AC318DFD-A9F3-3249-BD49-92446D6F3295}" destId="{2AA14914-A586-1A45-A09C-955663B70F43}" srcOrd="0" destOrd="0" presId="urn:microsoft.com/office/officeart/2005/8/layout/chevron2"/>
    <dgm:cxn modelId="{6DA8C43A-CD50-924A-9F49-21EBFE7D78CF}" type="presOf" srcId="{35C9DFCE-7507-1D4E-BCA0-62470B14FEC4}" destId="{926D97B1-0535-9B4B-8DB0-C33B4D24A51F}" srcOrd="0" destOrd="0" presId="urn:microsoft.com/office/officeart/2005/8/layout/chevron2"/>
    <dgm:cxn modelId="{32F0E650-7CFA-4C43-8F18-831AF771B391}" srcId="{845230E3-570E-2847-B0C0-F7F29D5C0A1E}" destId="{F350026C-97D9-FD4A-BC75-C93ED8B08B22}" srcOrd="3" destOrd="0" parTransId="{2A954D48-6775-CA47-BA13-48B47D362118}" sibTransId="{A8EBAA2C-F3EB-014B-A0D9-E1343FC28CE2}"/>
    <dgm:cxn modelId="{06B40171-0720-6F47-9D46-8184B6EEDC68}" type="presOf" srcId="{560B868C-4FD8-DF42-AB3B-886653A18E0C}" destId="{24B6CB72-E9FA-A948-ABCB-8C0BDF50E3EF}" srcOrd="0" destOrd="0" presId="urn:microsoft.com/office/officeart/2005/8/layout/chevron2"/>
    <dgm:cxn modelId="{A3ADCBA7-717E-174C-9E06-5260922685E4}" srcId="{845230E3-570E-2847-B0C0-F7F29D5C0A1E}" destId="{3021C117-A842-C341-ABA4-FA643A8BC42C}" srcOrd="0" destOrd="0" parTransId="{A08D7931-EFEB-3A43-826E-A00330A7B80A}" sibTransId="{2E5B8AEE-9EE0-034C-92DA-DF52E4F48144}"/>
    <dgm:cxn modelId="{460E3992-4072-3644-BE10-8D53DA515ED3}" srcId="{AC318DFD-A9F3-3249-BD49-92446D6F3295}" destId="{3DB45EE5-64EF-3D4B-9A5C-9C00F7A14244}" srcOrd="0" destOrd="0" parTransId="{A2ED3976-0F58-6D4A-BFE9-3C14F428C920}" sibTransId="{727D36E7-730A-0F4E-8CA2-6B2514BB2F51}"/>
    <dgm:cxn modelId="{61629956-C30E-5241-94E6-6A22ECAD9E4E}" type="presOf" srcId="{845230E3-570E-2847-B0C0-F7F29D5C0A1E}" destId="{D577426B-CFFA-1946-831B-9D51176904F5}" srcOrd="0" destOrd="0" presId="urn:microsoft.com/office/officeart/2005/8/layout/chevron2"/>
    <dgm:cxn modelId="{5979700B-5162-CD46-A413-0312DD43FC91}" srcId="{F350026C-97D9-FD4A-BC75-C93ED8B08B22}" destId="{7FD23077-4370-8746-9410-BA3AC85DFB31}" srcOrd="0" destOrd="0" parTransId="{60C39809-B324-F248-966D-F40A07AD1113}" sibTransId="{FA1B815B-7B96-3A4F-9D13-86CB01E8BF6E}"/>
    <dgm:cxn modelId="{339B7F0A-03C6-E349-A7C1-BBF42CE353E0}" srcId="{4D76B991-EA80-FF40-9C6B-3B9C0990FE5F}" destId="{57AD4620-4882-3645-87D2-63F418D389BB}" srcOrd="0" destOrd="0" parTransId="{2D190B55-4797-544F-BC26-F76653ED58DF}" sibTransId="{7798958D-7727-BE43-9CC1-80A3F02A0082}"/>
    <dgm:cxn modelId="{10470358-F5B3-E64C-BCFD-166F3C74809A}" srcId="{845230E3-570E-2847-B0C0-F7F29D5C0A1E}" destId="{4D76B991-EA80-FF40-9C6B-3B9C0990FE5F}" srcOrd="1" destOrd="0" parTransId="{9C340D6F-5976-3946-B08D-1E4BF118F7B1}" sibTransId="{490FC162-651D-9541-A766-0E3A5E951790}"/>
    <dgm:cxn modelId="{6849ED8E-A781-C64C-A993-B60B9B120D90}" srcId="{3021C117-A842-C341-ABA4-FA643A8BC42C}" destId="{96FD5BB6-B0D3-BC4E-A5B1-3A0BB7BE8581}" srcOrd="0" destOrd="0" parTransId="{14DFA6D6-7057-4E46-9027-D94072BA4414}" sibTransId="{4DD1277A-F2A6-BD4E-9EB3-190FE8F0C80E}"/>
    <dgm:cxn modelId="{AA8A5719-D6B5-CA4A-9ABC-53B9A6366348}" type="presOf" srcId="{F350026C-97D9-FD4A-BC75-C93ED8B08B22}" destId="{B09ADF02-318A-684A-8AA1-C611F031C786}" srcOrd="0" destOrd="0" presId="urn:microsoft.com/office/officeart/2005/8/layout/chevron2"/>
    <dgm:cxn modelId="{667917DC-9815-DD4C-A9D5-25219AF8C7C6}" srcId="{766AD589-BE03-D845-8F08-E300B3D98CD6}" destId="{35C9DFCE-7507-1D4E-BCA0-62470B14FEC4}" srcOrd="0" destOrd="0" parTransId="{962D66DC-06AA-0444-B229-6A21D43D086A}" sibTransId="{B200499C-8420-044C-9D10-A1A4D1D59ED4}"/>
    <dgm:cxn modelId="{331825B1-8C3D-C545-961B-D8F5B2449520}" type="presOf" srcId="{57AD4620-4882-3645-87D2-63F418D389BB}" destId="{F75EEDD6-F754-244D-95FE-84C144A56F5E}" srcOrd="0" destOrd="0" presId="urn:microsoft.com/office/officeart/2005/8/layout/chevron2"/>
    <dgm:cxn modelId="{211AB12A-595A-6C46-8B8F-64E6E7D7C426}" srcId="{845230E3-570E-2847-B0C0-F7F29D5C0A1E}" destId="{AC318DFD-A9F3-3249-BD49-92446D6F3295}" srcOrd="2" destOrd="0" parTransId="{88B430AE-5AEB-1843-AE48-4576F6659D92}" sibTransId="{CA8E158C-BF67-5F48-9C39-85BF6345F20F}"/>
    <dgm:cxn modelId="{AF7CB5A3-B337-2447-8A45-05D0EFAA8C02}" srcId="{560B868C-4FD8-DF42-AB3B-886653A18E0C}" destId="{97B129B2-8177-5C47-BA70-0D8B82F06789}" srcOrd="0" destOrd="0" parTransId="{C08AB518-3B67-7E49-93D0-C0D4CEAB410F}" sibTransId="{DBF3AFEA-10D1-5A4A-923E-631AAEF0AA39}"/>
    <dgm:cxn modelId="{3014F00E-3852-9246-8077-7C419BC9D550}" type="presOf" srcId="{766AD589-BE03-D845-8F08-E300B3D98CD6}" destId="{F1540838-FF79-884D-B710-600CD524F89D}" srcOrd="0" destOrd="0" presId="urn:microsoft.com/office/officeart/2005/8/layout/chevron2"/>
    <dgm:cxn modelId="{F91910EE-8E27-E94B-AF42-C045B3181050}" type="presOf" srcId="{4D76B991-EA80-FF40-9C6B-3B9C0990FE5F}" destId="{265E7626-9B45-ED40-8419-C06FC88E463D}" srcOrd="0" destOrd="0" presId="urn:microsoft.com/office/officeart/2005/8/layout/chevron2"/>
    <dgm:cxn modelId="{4307E95C-583E-F34D-BDCF-4B8522DB2523}" type="presOf" srcId="{7FD23077-4370-8746-9410-BA3AC85DFB31}" destId="{A76EEBCD-FCA1-F446-B6C3-C6143090C938}" srcOrd="0" destOrd="0" presId="urn:microsoft.com/office/officeart/2005/8/layout/chevron2"/>
    <dgm:cxn modelId="{EE530D56-3FD6-3E46-8691-78A6130C1962}" type="presOf" srcId="{96FD5BB6-B0D3-BC4E-A5B1-3A0BB7BE8581}" destId="{ED436069-2B96-784A-9E37-2EC933DCCEBF}" srcOrd="0" destOrd="0" presId="urn:microsoft.com/office/officeart/2005/8/layout/chevron2"/>
    <dgm:cxn modelId="{76E3057F-2D82-0040-8D28-351D48FCBE6C}" type="presOf" srcId="{3021C117-A842-C341-ABA4-FA643A8BC42C}" destId="{77F584C4-EF0F-E84F-A9D8-0DBFA7A3C2AD}" srcOrd="0" destOrd="0" presId="urn:microsoft.com/office/officeart/2005/8/layout/chevron2"/>
    <dgm:cxn modelId="{E8EA6F7E-9144-D444-B038-85DC72287627}" srcId="{845230E3-570E-2847-B0C0-F7F29D5C0A1E}" destId="{766AD589-BE03-D845-8F08-E300B3D98CD6}" srcOrd="5" destOrd="0" parTransId="{8EC451FD-9755-AC4D-B60C-02F922AC0E37}" sibTransId="{3457B359-FCBD-0543-BEF1-FF7BECD91618}"/>
    <dgm:cxn modelId="{281657D0-DCD7-1A45-9BC8-B7E7F64DAE73}" srcId="{845230E3-570E-2847-B0C0-F7F29D5C0A1E}" destId="{560B868C-4FD8-DF42-AB3B-886653A18E0C}" srcOrd="4" destOrd="0" parTransId="{6FC4F6B3-B838-C94C-B73B-4C917561588A}" sibTransId="{ABCEC421-E840-DD46-8343-EC9DD5ABBB0C}"/>
    <dgm:cxn modelId="{C766CA32-1A82-6246-AF10-8EFA7190FD28}" type="presOf" srcId="{3DB45EE5-64EF-3D4B-9A5C-9C00F7A14244}" destId="{89F1ABAE-A1CD-8440-8E4E-D1DFE9B8EF9F}" srcOrd="0" destOrd="0" presId="urn:microsoft.com/office/officeart/2005/8/layout/chevron2"/>
    <dgm:cxn modelId="{F20FBFEB-FDBB-BF42-8B01-4AE03E1F575A}" type="presOf" srcId="{97B129B2-8177-5C47-BA70-0D8B82F06789}" destId="{857CC272-16E0-264B-8756-816FC56224D4}" srcOrd="0" destOrd="0" presId="urn:microsoft.com/office/officeart/2005/8/layout/chevron2"/>
    <dgm:cxn modelId="{38032C9A-222B-BC4F-B9B6-ECF9D24E4422}" type="presParOf" srcId="{D577426B-CFFA-1946-831B-9D51176904F5}" destId="{77B9BD3D-1C12-8541-A046-64A434B2BCFD}" srcOrd="0" destOrd="0" presId="urn:microsoft.com/office/officeart/2005/8/layout/chevron2"/>
    <dgm:cxn modelId="{97E832A6-43EC-4044-BC2C-99300C5F4F2E}" type="presParOf" srcId="{77B9BD3D-1C12-8541-A046-64A434B2BCFD}" destId="{77F584C4-EF0F-E84F-A9D8-0DBFA7A3C2AD}" srcOrd="0" destOrd="0" presId="urn:microsoft.com/office/officeart/2005/8/layout/chevron2"/>
    <dgm:cxn modelId="{446D1FA5-2DC6-4440-8C10-161EA1AE5255}" type="presParOf" srcId="{77B9BD3D-1C12-8541-A046-64A434B2BCFD}" destId="{ED436069-2B96-784A-9E37-2EC933DCCEBF}" srcOrd="1" destOrd="0" presId="urn:microsoft.com/office/officeart/2005/8/layout/chevron2"/>
    <dgm:cxn modelId="{6A26DFFE-0BBC-2D46-834B-C8590C2EA860}" type="presParOf" srcId="{D577426B-CFFA-1946-831B-9D51176904F5}" destId="{D05CBBED-1DEC-914E-A972-87C80D2CA6BA}" srcOrd="1" destOrd="0" presId="urn:microsoft.com/office/officeart/2005/8/layout/chevron2"/>
    <dgm:cxn modelId="{DE638BF5-84A9-3C42-B1EF-5A49B82DBBAE}" type="presParOf" srcId="{D577426B-CFFA-1946-831B-9D51176904F5}" destId="{A7CDF34D-324E-6C46-9F1C-331E403D646B}" srcOrd="2" destOrd="0" presId="urn:microsoft.com/office/officeart/2005/8/layout/chevron2"/>
    <dgm:cxn modelId="{73B3E33D-EDD8-0C43-9916-F51E6A6AD4DF}" type="presParOf" srcId="{A7CDF34D-324E-6C46-9F1C-331E403D646B}" destId="{265E7626-9B45-ED40-8419-C06FC88E463D}" srcOrd="0" destOrd="0" presId="urn:microsoft.com/office/officeart/2005/8/layout/chevron2"/>
    <dgm:cxn modelId="{91900E02-463B-CC45-BC7D-3DC2F049F3E4}" type="presParOf" srcId="{A7CDF34D-324E-6C46-9F1C-331E403D646B}" destId="{F75EEDD6-F754-244D-95FE-84C144A56F5E}" srcOrd="1" destOrd="0" presId="urn:microsoft.com/office/officeart/2005/8/layout/chevron2"/>
    <dgm:cxn modelId="{606D5FCA-BF2D-9746-8D9A-E77717FDB870}" type="presParOf" srcId="{D577426B-CFFA-1946-831B-9D51176904F5}" destId="{10B1311C-DB2C-CB4A-A7C6-67CAA39BA52D}" srcOrd="3" destOrd="0" presId="urn:microsoft.com/office/officeart/2005/8/layout/chevron2"/>
    <dgm:cxn modelId="{88192796-062D-EC49-9BEB-18822C237CE3}" type="presParOf" srcId="{D577426B-CFFA-1946-831B-9D51176904F5}" destId="{72CC4338-9850-F848-8E44-BFDD5E802502}" srcOrd="4" destOrd="0" presId="urn:microsoft.com/office/officeart/2005/8/layout/chevron2"/>
    <dgm:cxn modelId="{685C72B4-3712-1449-80B8-303A40AC0BD1}" type="presParOf" srcId="{72CC4338-9850-F848-8E44-BFDD5E802502}" destId="{2AA14914-A586-1A45-A09C-955663B70F43}" srcOrd="0" destOrd="0" presId="urn:microsoft.com/office/officeart/2005/8/layout/chevron2"/>
    <dgm:cxn modelId="{612C7BB9-8D84-F340-AB9B-253475E93635}" type="presParOf" srcId="{72CC4338-9850-F848-8E44-BFDD5E802502}" destId="{89F1ABAE-A1CD-8440-8E4E-D1DFE9B8EF9F}" srcOrd="1" destOrd="0" presId="urn:microsoft.com/office/officeart/2005/8/layout/chevron2"/>
    <dgm:cxn modelId="{53F304F2-4732-B941-9592-2B934D25BC15}" type="presParOf" srcId="{D577426B-CFFA-1946-831B-9D51176904F5}" destId="{C9EB9D65-9308-5243-8C8E-E6DE32309AFC}" srcOrd="5" destOrd="0" presId="urn:microsoft.com/office/officeart/2005/8/layout/chevron2"/>
    <dgm:cxn modelId="{B5AF2902-E560-0649-B371-946BB64A6B69}" type="presParOf" srcId="{D577426B-CFFA-1946-831B-9D51176904F5}" destId="{66E548B8-C236-5C4A-A4CF-00A8EFFEE166}" srcOrd="6" destOrd="0" presId="urn:microsoft.com/office/officeart/2005/8/layout/chevron2"/>
    <dgm:cxn modelId="{7AB370EF-9302-574D-B6C2-17CAD2263F81}" type="presParOf" srcId="{66E548B8-C236-5C4A-A4CF-00A8EFFEE166}" destId="{B09ADF02-318A-684A-8AA1-C611F031C786}" srcOrd="0" destOrd="0" presId="urn:microsoft.com/office/officeart/2005/8/layout/chevron2"/>
    <dgm:cxn modelId="{071775F2-FB78-C24B-B4B9-1BB414F49380}" type="presParOf" srcId="{66E548B8-C236-5C4A-A4CF-00A8EFFEE166}" destId="{A76EEBCD-FCA1-F446-B6C3-C6143090C938}" srcOrd="1" destOrd="0" presId="urn:microsoft.com/office/officeart/2005/8/layout/chevron2"/>
    <dgm:cxn modelId="{F53001BF-2FE9-D046-9F87-9D1354D11BAA}" type="presParOf" srcId="{D577426B-CFFA-1946-831B-9D51176904F5}" destId="{7F3F6DF0-0092-E045-88FC-63E7604A9317}" srcOrd="7" destOrd="0" presId="urn:microsoft.com/office/officeart/2005/8/layout/chevron2"/>
    <dgm:cxn modelId="{4E5EF523-63EC-BA40-9F82-794A0D29256B}" type="presParOf" srcId="{D577426B-CFFA-1946-831B-9D51176904F5}" destId="{21BD357C-6ECD-474F-8740-ADBF45103122}" srcOrd="8" destOrd="0" presId="urn:microsoft.com/office/officeart/2005/8/layout/chevron2"/>
    <dgm:cxn modelId="{11824E17-5445-4946-8555-FAAF60B70A20}" type="presParOf" srcId="{21BD357C-6ECD-474F-8740-ADBF45103122}" destId="{24B6CB72-E9FA-A948-ABCB-8C0BDF50E3EF}" srcOrd="0" destOrd="0" presId="urn:microsoft.com/office/officeart/2005/8/layout/chevron2"/>
    <dgm:cxn modelId="{42F1D9EB-3A49-8F4A-923B-F2F1BAC9F32C}" type="presParOf" srcId="{21BD357C-6ECD-474F-8740-ADBF45103122}" destId="{857CC272-16E0-264B-8756-816FC56224D4}" srcOrd="1" destOrd="0" presId="urn:microsoft.com/office/officeart/2005/8/layout/chevron2"/>
    <dgm:cxn modelId="{675AC269-9BDA-AA43-B28B-2474ED8AE4D7}" type="presParOf" srcId="{D577426B-CFFA-1946-831B-9D51176904F5}" destId="{C96F3BE3-B915-5A4D-8151-8FAE08D6BEA5}" srcOrd="9" destOrd="0" presId="urn:microsoft.com/office/officeart/2005/8/layout/chevron2"/>
    <dgm:cxn modelId="{1EC60862-3E95-DB44-8429-C9ED6DA5E484}" type="presParOf" srcId="{D577426B-CFFA-1946-831B-9D51176904F5}" destId="{65AB25C2-C411-224E-9797-AB55BE04B12C}" srcOrd="10" destOrd="0" presId="urn:microsoft.com/office/officeart/2005/8/layout/chevron2"/>
    <dgm:cxn modelId="{EE4B319F-8B6A-5940-B034-14CADF753079}" type="presParOf" srcId="{65AB25C2-C411-224E-9797-AB55BE04B12C}" destId="{F1540838-FF79-884D-B710-600CD524F89D}" srcOrd="0" destOrd="0" presId="urn:microsoft.com/office/officeart/2005/8/layout/chevron2"/>
    <dgm:cxn modelId="{8B8B0DCA-4B79-144F-9F15-03DEBBAFA766}" type="presParOf" srcId="{65AB25C2-C411-224E-9797-AB55BE04B12C}" destId="{926D97B1-0535-9B4B-8DB0-C33B4D24A51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45230E3-570E-2847-B0C0-F7F29D5C0A1E}" type="doc">
      <dgm:prSet loTypeId="urn:microsoft.com/office/officeart/2005/8/layout/chevron2" loCatId="process" qsTypeId="urn:microsoft.com/office/officeart/2005/8/quickstyle/simple4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96FD5BB6-B0D3-BC4E-A5B1-3A0BB7BE8581}">
      <dgm:prSet phldrT="[Text]"/>
      <dgm:spPr/>
      <dgm:t>
        <a:bodyPr/>
        <a:lstStyle/>
        <a:p>
          <a:r>
            <a:rPr lang="en-US" dirty="0" err="1" smtClean="0">
              <a:latin typeface="Times New Roman"/>
              <a:cs typeface="Times New Roman"/>
            </a:rPr>
            <a:t>Mencakup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publik</a:t>
          </a:r>
          <a:r>
            <a:rPr lang="en-US" dirty="0" smtClean="0">
              <a:latin typeface="Times New Roman"/>
              <a:cs typeface="Times New Roman"/>
            </a:rPr>
            <a:t> yang </a:t>
          </a:r>
          <a:r>
            <a:rPr lang="en-US" dirty="0" err="1" smtClean="0">
              <a:latin typeface="Times New Roman"/>
              <a:cs typeface="Times New Roman"/>
            </a:rPr>
            <a:t>luas</a:t>
          </a:r>
          <a:endParaRPr lang="en-US" dirty="0">
            <a:latin typeface="Times New Roman"/>
            <a:cs typeface="Times New Roman"/>
          </a:endParaRPr>
        </a:p>
      </dgm:t>
    </dgm:pt>
    <dgm:pt modelId="{14DFA6D6-7057-4E46-9027-D94072BA4414}" type="parTrans" cxnId="{6849ED8E-A781-C64C-A993-B60B9B120D90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4DD1277A-F2A6-BD4E-9EB3-190FE8F0C80E}" type="sibTrans" cxnId="{6849ED8E-A781-C64C-A993-B60B9B120D90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3DB45EE5-64EF-3D4B-9A5C-9C00F7A14244}">
      <dgm:prSet phldrT="[Text]"/>
      <dgm:spPr/>
      <dgm:t>
        <a:bodyPr/>
        <a:lstStyle/>
        <a:p>
          <a:r>
            <a:rPr lang="en-US" dirty="0" err="1" smtClean="0">
              <a:latin typeface="Times New Roman"/>
              <a:cs typeface="Times New Roman"/>
            </a:rPr>
            <a:t>Memiliki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nilai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kredibilitas</a:t>
          </a:r>
          <a:r>
            <a:rPr lang="en-US" dirty="0" smtClean="0">
              <a:latin typeface="Times New Roman"/>
              <a:cs typeface="Times New Roman"/>
            </a:rPr>
            <a:t> yang </a:t>
          </a:r>
          <a:r>
            <a:rPr lang="en-US" dirty="0" err="1" smtClean="0">
              <a:latin typeface="Times New Roman"/>
              <a:cs typeface="Times New Roman"/>
            </a:rPr>
            <a:t>tinggi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dalam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memberitakan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organisasi</a:t>
          </a:r>
          <a:endParaRPr lang="en-US" dirty="0">
            <a:latin typeface="Times New Roman"/>
            <a:cs typeface="Times New Roman"/>
          </a:endParaRPr>
        </a:p>
      </dgm:t>
    </dgm:pt>
    <dgm:pt modelId="{A2ED3976-0F58-6D4A-BFE9-3C14F428C920}" type="parTrans" cxnId="{460E3992-4072-3644-BE10-8D53DA515ED3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727D36E7-730A-0F4E-8CA2-6B2514BB2F51}" type="sibTrans" cxnId="{460E3992-4072-3644-BE10-8D53DA515ED3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57AD4620-4882-3645-87D2-63F418D389BB}">
      <dgm:prSet/>
      <dgm:spPr/>
      <dgm:t>
        <a:bodyPr/>
        <a:lstStyle/>
        <a:p>
          <a:r>
            <a:rPr lang="en-US" dirty="0" err="1" smtClean="0">
              <a:latin typeface="Times New Roman"/>
              <a:cs typeface="Times New Roman"/>
            </a:rPr>
            <a:t>Bertujuan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untuk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meningkatkan</a:t>
          </a:r>
          <a:r>
            <a:rPr lang="en-US" dirty="0" smtClean="0">
              <a:latin typeface="Times New Roman"/>
              <a:cs typeface="Times New Roman"/>
            </a:rPr>
            <a:t> awareness </a:t>
          </a:r>
          <a:r>
            <a:rPr lang="en-US" dirty="0" err="1" smtClean="0">
              <a:latin typeface="Times New Roman"/>
              <a:cs typeface="Times New Roman"/>
            </a:rPr>
            <a:t>publik</a:t>
          </a:r>
          <a:endParaRPr lang="en-US" dirty="0">
            <a:latin typeface="Times New Roman"/>
            <a:cs typeface="Times New Roman"/>
          </a:endParaRPr>
        </a:p>
      </dgm:t>
    </dgm:pt>
    <dgm:pt modelId="{2D190B55-4797-544F-BC26-F76653ED58DF}" type="parTrans" cxnId="{339B7F0A-03C6-E349-A7C1-BBF42CE353E0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7798958D-7727-BE43-9CC1-80A3F02A0082}" type="sibTrans" cxnId="{339B7F0A-03C6-E349-A7C1-BBF42CE353E0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3021C117-A842-C341-ABA4-FA643A8BC42C}">
      <dgm:prSet phldrT="[Text]"/>
      <dgm:spPr/>
      <dgm:t>
        <a:bodyPr/>
        <a:lstStyle/>
        <a:p>
          <a:endParaRPr lang="en-US" dirty="0">
            <a:latin typeface="Times New Roman"/>
            <a:cs typeface="Times New Roman"/>
          </a:endParaRPr>
        </a:p>
      </dgm:t>
    </dgm:pt>
    <dgm:pt modelId="{A08D7931-EFEB-3A43-826E-A00330A7B80A}" type="parTrans" cxnId="{A3ADCBA7-717E-174C-9E06-5260922685E4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2E5B8AEE-9EE0-034C-92DA-DF52E4F48144}" type="sibTrans" cxnId="{A3ADCBA7-717E-174C-9E06-5260922685E4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4D76B991-EA80-FF40-9C6B-3B9C0990FE5F}">
      <dgm:prSet/>
      <dgm:spPr/>
      <dgm:t>
        <a:bodyPr/>
        <a:lstStyle/>
        <a:p>
          <a:endParaRPr lang="en-US" dirty="0">
            <a:latin typeface="Times New Roman"/>
            <a:cs typeface="Times New Roman"/>
          </a:endParaRPr>
        </a:p>
      </dgm:t>
    </dgm:pt>
    <dgm:pt modelId="{9C340D6F-5976-3946-B08D-1E4BF118F7B1}" type="parTrans" cxnId="{10470358-F5B3-E64C-BCFD-166F3C74809A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490FC162-651D-9541-A766-0E3A5E951790}" type="sibTrans" cxnId="{10470358-F5B3-E64C-BCFD-166F3C74809A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AC318DFD-A9F3-3249-BD49-92446D6F3295}">
      <dgm:prSet phldrT="[Text]"/>
      <dgm:spPr/>
      <dgm:t>
        <a:bodyPr/>
        <a:lstStyle/>
        <a:p>
          <a:endParaRPr lang="en-US" dirty="0">
            <a:latin typeface="Times New Roman"/>
            <a:cs typeface="Times New Roman"/>
          </a:endParaRPr>
        </a:p>
      </dgm:t>
    </dgm:pt>
    <dgm:pt modelId="{88B430AE-5AEB-1843-AE48-4576F6659D92}" type="parTrans" cxnId="{211AB12A-595A-6C46-8B8F-64E6E7D7C426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CA8E158C-BF67-5F48-9C39-85BF6345F20F}" type="sibTrans" cxnId="{211AB12A-595A-6C46-8B8F-64E6E7D7C426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D577426B-CFFA-1946-831B-9D51176904F5}" type="pres">
      <dgm:prSet presAssocID="{845230E3-570E-2847-B0C0-F7F29D5C0A1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7B9BD3D-1C12-8541-A046-64A434B2BCFD}" type="pres">
      <dgm:prSet presAssocID="{3021C117-A842-C341-ABA4-FA643A8BC42C}" presName="composite" presStyleCnt="0"/>
      <dgm:spPr/>
      <dgm:t>
        <a:bodyPr/>
        <a:lstStyle/>
        <a:p>
          <a:endParaRPr lang="en-US"/>
        </a:p>
      </dgm:t>
    </dgm:pt>
    <dgm:pt modelId="{77F584C4-EF0F-E84F-A9D8-0DBFA7A3C2AD}" type="pres">
      <dgm:prSet presAssocID="{3021C117-A842-C341-ABA4-FA643A8BC42C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436069-2B96-784A-9E37-2EC933DCCEBF}" type="pres">
      <dgm:prSet presAssocID="{3021C117-A842-C341-ABA4-FA643A8BC42C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5CBBED-1DEC-914E-A972-87C80D2CA6BA}" type="pres">
      <dgm:prSet presAssocID="{2E5B8AEE-9EE0-034C-92DA-DF52E4F48144}" presName="sp" presStyleCnt="0"/>
      <dgm:spPr/>
      <dgm:t>
        <a:bodyPr/>
        <a:lstStyle/>
        <a:p>
          <a:endParaRPr lang="en-US"/>
        </a:p>
      </dgm:t>
    </dgm:pt>
    <dgm:pt modelId="{A7CDF34D-324E-6C46-9F1C-331E403D646B}" type="pres">
      <dgm:prSet presAssocID="{4D76B991-EA80-FF40-9C6B-3B9C0990FE5F}" presName="composite" presStyleCnt="0"/>
      <dgm:spPr/>
      <dgm:t>
        <a:bodyPr/>
        <a:lstStyle/>
        <a:p>
          <a:endParaRPr lang="en-US"/>
        </a:p>
      </dgm:t>
    </dgm:pt>
    <dgm:pt modelId="{265E7626-9B45-ED40-8419-C06FC88E463D}" type="pres">
      <dgm:prSet presAssocID="{4D76B991-EA80-FF40-9C6B-3B9C0990FE5F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5EEDD6-F754-244D-95FE-84C144A56F5E}" type="pres">
      <dgm:prSet presAssocID="{4D76B991-EA80-FF40-9C6B-3B9C0990FE5F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B1311C-DB2C-CB4A-A7C6-67CAA39BA52D}" type="pres">
      <dgm:prSet presAssocID="{490FC162-651D-9541-A766-0E3A5E951790}" presName="sp" presStyleCnt="0"/>
      <dgm:spPr/>
      <dgm:t>
        <a:bodyPr/>
        <a:lstStyle/>
        <a:p>
          <a:endParaRPr lang="en-US"/>
        </a:p>
      </dgm:t>
    </dgm:pt>
    <dgm:pt modelId="{72CC4338-9850-F848-8E44-BFDD5E802502}" type="pres">
      <dgm:prSet presAssocID="{AC318DFD-A9F3-3249-BD49-92446D6F3295}" presName="composite" presStyleCnt="0"/>
      <dgm:spPr/>
      <dgm:t>
        <a:bodyPr/>
        <a:lstStyle/>
        <a:p>
          <a:endParaRPr lang="en-US"/>
        </a:p>
      </dgm:t>
    </dgm:pt>
    <dgm:pt modelId="{2AA14914-A586-1A45-A09C-955663B70F43}" type="pres">
      <dgm:prSet presAssocID="{AC318DFD-A9F3-3249-BD49-92446D6F3295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F1ABAE-A1CD-8440-8E4E-D1DFE9B8EF9F}" type="pres">
      <dgm:prSet presAssocID="{AC318DFD-A9F3-3249-BD49-92446D6F3295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65758F-6AD7-404A-BBEE-89C6DB1365AC}" type="presOf" srcId="{4D76B991-EA80-FF40-9C6B-3B9C0990FE5F}" destId="{265E7626-9B45-ED40-8419-C06FC88E463D}" srcOrd="0" destOrd="0" presId="urn:microsoft.com/office/officeart/2005/8/layout/chevron2"/>
    <dgm:cxn modelId="{A3ADCBA7-717E-174C-9E06-5260922685E4}" srcId="{845230E3-570E-2847-B0C0-F7F29D5C0A1E}" destId="{3021C117-A842-C341-ABA4-FA643A8BC42C}" srcOrd="0" destOrd="0" parTransId="{A08D7931-EFEB-3A43-826E-A00330A7B80A}" sibTransId="{2E5B8AEE-9EE0-034C-92DA-DF52E4F48144}"/>
    <dgm:cxn modelId="{339B7F0A-03C6-E349-A7C1-BBF42CE353E0}" srcId="{4D76B991-EA80-FF40-9C6B-3B9C0990FE5F}" destId="{57AD4620-4882-3645-87D2-63F418D389BB}" srcOrd="0" destOrd="0" parTransId="{2D190B55-4797-544F-BC26-F76653ED58DF}" sibTransId="{7798958D-7727-BE43-9CC1-80A3F02A0082}"/>
    <dgm:cxn modelId="{10470358-F5B3-E64C-BCFD-166F3C74809A}" srcId="{845230E3-570E-2847-B0C0-F7F29D5C0A1E}" destId="{4D76B991-EA80-FF40-9C6B-3B9C0990FE5F}" srcOrd="1" destOrd="0" parTransId="{9C340D6F-5976-3946-B08D-1E4BF118F7B1}" sibTransId="{490FC162-651D-9541-A766-0E3A5E951790}"/>
    <dgm:cxn modelId="{D779CEF9-2EA6-7545-82E1-66B888378E0B}" type="presOf" srcId="{3DB45EE5-64EF-3D4B-9A5C-9C00F7A14244}" destId="{89F1ABAE-A1CD-8440-8E4E-D1DFE9B8EF9F}" srcOrd="0" destOrd="0" presId="urn:microsoft.com/office/officeart/2005/8/layout/chevron2"/>
    <dgm:cxn modelId="{565B90C1-94C3-9240-8894-38431DF0D45F}" type="presOf" srcId="{96FD5BB6-B0D3-BC4E-A5B1-3A0BB7BE8581}" destId="{ED436069-2B96-784A-9E37-2EC933DCCEBF}" srcOrd="0" destOrd="0" presId="urn:microsoft.com/office/officeart/2005/8/layout/chevron2"/>
    <dgm:cxn modelId="{211AB12A-595A-6C46-8B8F-64E6E7D7C426}" srcId="{845230E3-570E-2847-B0C0-F7F29D5C0A1E}" destId="{AC318DFD-A9F3-3249-BD49-92446D6F3295}" srcOrd="2" destOrd="0" parTransId="{88B430AE-5AEB-1843-AE48-4576F6659D92}" sibTransId="{CA8E158C-BF67-5F48-9C39-85BF6345F20F}"/>
    <dgm:cxn modelId="{387B81D5-4FFA-2647-B836-C43F4CEF402B}" type="presOf" srcId="{3021C117-A842-C341-ABA4-FA643A8BC42C}" destId="{77F584C4-EF0F-E84F-A9D8-0DBFA7A3C2AD}" srcOrd="0" destOrd="0" presId="urn:microsoft.com/office/officeart/2005/8/layout/chevron2"/>
    <dgm:cxn modelId="{CF925765-148C-7745-8F0D-8CE7AE777FB9}" type="presOf" srcId="{AC318DFD-A9F3-3249-BD49-92446D6F3295}" destId="{2AA14914-A586-1A45-A09C-955663B70F43}" srcOrd="0" destOrd="0" presId="urn:microsoft.com/office/officeart/2005/8/layout/chevron2"/>
    <dgm:cxn modelId="{6A30045E-66E0-6B4A-BF3F-AE46E9C2D5AD}" type="presOf" srcId="{845230E3-570E-2847-B0C0-F7F29D5C0A1E}" destId="{D577426B-CFFA-1946-831B-9D51176904F5}" srcOrd="0" destOrd="0" presId="urn:microsoft.com/office/officeart/2005/8/layout/chevron2"/>
    <dgm:cxn modelId="{6849ED8E-A781-C64C-A993-B60B9B120D90}" srcId="{3021C117-A842-C341-ABA4-FA643A8BC42C}" destId="{96FD5BB6-B0D3-BC4E-A5B1-3A0BB7BE8581}" srcOrd="0" destOrd="0" parTransId="{14DFA6D6-7057-4E46-9027-D94072BA4414}" sibTransId="{4DD1277A-F2A6-BD4E-9EB3-190FE8F0C80E}"/>
    <dgm:cxn modelId="{625B1CA0-B6F4-FE46-893F-F251FACDA190}" type="presOf" srcId="{57AD4620-4882-3645-87D2-63F418D389BB}" destId="{F75EEDD6-F754-244D-95FE-84C144A56F5E}" srcOrd="0" destOrd="0" presId="urn:microsoft.com/office/officeart/2005/8/layout/chevron2"/>
    <dgm:cxn modelId="{460E3992-4072-3644-BE10-8D53DA515ED3}" srcId="{AC318DFD-A9F3-3249-BD49-92446D6F3295}" destId="{3DB45EE5-64EF-3D4B-9A5C-9C00F7A14244}" srcOrd="0" destOrd="0" parTransId="{A2ED3976-0F58-6D4A-BFE9-3C14F428C920}" sibTransId="{727D36E7-730A-0F4E-8CA2-6B2514BB2F51}"/>
    <dgm:cxn modelId="{E1BCC775-0A51-074E-8A49-BE9C46A5A0ED}" type="presParOf" srcId="{D577426B-CFFA-1946-831B-9D51176904F5}" destId="{77B9BD3D-1C12-8541-A046-64A434B2BCFD}" srcOrd="0" destOrd="0" presId="urn:microsoft.com/office/officeart/2005/8/layout/chevron2"/>
    <dgm:cxn modelId="{ACAB7F36-FB83-854B-88DF-D927853EFC66}" type="presParOf" srcId="{77B9BD3D-1C12-8541-A046-64A434B2BCFD}" destId="{77F584C4-EF0F-E84F-A9D8-0DBFA7A3C2AD}" srcOrd="0" destOrd="0" presId="urn:microsoft.com/office/officeart/2005/8/layout/chevron2"/>
    <dgm:cxn modelId="{9F026812-1093-9245-B5F8-532BF97C6543}" type="presParOf" srcId="{77B9BD3D-1C12-8541-A046-64A434B2BCFD}" destId="{ED436069-2B96-784A-9E37-2EC933DCCEBF}" srcOrd="1" destOrd="0" presId="urn:microsoft.com/office/officeart/2005/8/layout/chevron2"/>
    <dgm:cxn modelId="{2FD1FCF5-E4FD-9B42-A82B-06C925AB13CB}" type="presParOf" srcId="{D577426B-CFFA-1946-831B-9D51176904F5}" destId="{D05CBBED-1DEC-914E-A972-87C80D2CA6BA}" srcOrd="1" destOrd="0" presId="urn:microsoft.com/office/officeart/2005/8/layout/chevron2"/>
    <dgm:cxn modelId="{0B8DD498-7A01-954C-8634-4384C0547381}" type="presParOf" srcId="{D577426B-CFFA-1946-831B-9D51176904F5}" destId="{A7CDF34D-324E-6C46-9F1C-331E403D646B}" srcOrd="2" destOrd="0" presId="urn:microsoft.com/office/officeart/2005/8/layout/chevron2"/>
    <dgm:cxn modelId="{56DC9914-DE59-0E49-8355-6B581747D2AC}" type="presParOf" srcId="{A7CDF34D-324E-6C46-9F1C-331E403D646B}" destId="{265E7626-9B45-ED40-8419-C06FC88E463D}" srcOrd="0" destOrd="0" presId="urn:microsoft.com/office/officeart/2005/8/layout/chevron2"/>
    <dgm:cxn modelId="{5F194FE6-A769-3541-A891-C7E826FACC19}" type="presParOf" srcId="{A7CDF34D-324E-6C46-9F1C-331E403D646B}" destId="{F75EEDD6-F754-244D-95FE-84C144A56F5E}" srcOrd="1" destOrd="0" presId="urn:microsoft.com/office/officeart/2005/8/layout/chevron2"/>
    <dgm:cxn modelId="{73A21B3B-12DC-0A4D-B63B-E4839993D47F}" type="presParOf" srcId="{D577426B-CFFA-1946-831B-9D51176904F5}" destId="{10B1311C-DB2C-CB4A-A7C6-67CAA39BA52D}" srcOrd="3" destOrd="0" presId="urn:microsoft.com/office/officeart/2005/8/layout/chevron2"/>
    <dgm:cxn modelId="{1BB9103C-59D3-C54D-AC86-4AE19534BC27}" type="presParOf" srcId="{D577426B-CFFA-1946-831B-9D51176904F5}" destId="{72CC4338-9850-F848-8E44-BFDD5E802502}" srcOrd="4" destOrd="0" presId="urn:microsoft.com/office/officeart/2005/8/layout/chevron2"/>
    <dgm:cxn modelId="{5AA8692A-7EAA-2541-AB31-9129B86E7075}" type="presParOf" srcId="{72CC4338-9850-F848-8E44-BFDD5E802502}" destId="{2AA14914-A586-1A45-A09C-955663B70F43}" srcOrd="0" destOrd="0" presId="urn:microsoft.com/office/officeart/2005/8/layout/chevron2"/>
    <dgm:cxn modelId="{6404A063-D2CD-C148-9043-CA3084EE9FE8}" type="presParOf" srcId="{72CC4338-9850-F848-8E44-BFDD5E802502}" destId="{89F1ABAE-A1CD-8440-8E4E-D1DFE9B8EF9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A7D30F7-A650-9944-BE25-B209096C4E78}" type="doc">
      <dgm:prSet loTypeId="urn:microsoft.com/office/officeart/2005/8/layout/hList6" loCatId="list" qsTypeId="urn:microsoft.com/office/officeart/2005/8/quickstyle/simple4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85372152-7671-6D45-B400-890E610C0469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News Media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69E60DD5-0879-DF43-A83E-E6B172162D1C}" type="parTrans" cxnId="{D17E6C0A-ABBD-314B-8B9D-AAF2351E582B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C09C38E3-6DD7-4E40-B942-F51058DEF624}" type="sibTrans" cxnId="{D17E6C0A-ABBD-314B-8B9D-AAF2351E582B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42F2AD24-5E4D-0C42-B76B-A9BBB09D3AAC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Newspaper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349B01AA-A6E5-4042-9C70-9AF54A7C6135}" type="parTrans" cxnId="{FBFED3E9-8170-054E-8816-5FA229F0B02F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134F7AAF-F8BF-6047-915C-D2D4E9459B18}" type="sibTrans" cxnId="{FBFED3E9-8170-054E-8816-5FA229F0B02F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AA01E952-2A96-AE4B-9B1D-6B579F24DBB5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Radio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ED66B9C4-BAF7-B344-B5B8-1D8992B4316A}" type="parTrans" cxnId="{B51C279F-94B8-144D-8F9B-B6FB107C5FF2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B94C7063-9FB5-6041-BDBE-2FB4C059C381}" type="sibTrans" cxnId="{B51C279F-94B8-144D-8F9B-B6FB107C5FF2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E8201E14-1102-F94D-88CC-CB1C5111079E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Magazine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D82A7725-A2EE-6146-B1E0-E4B77F3C0DF7}" type="parTrans" cxnId="{66948C13-1E84-124D-8986-8529D0202575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0835E276-705D-434A-8949-F0963BD8BA9A}" type="sibTrans" cxnId="{66948C13-1E84-124D-8986-8529D0202575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6CC77DED-9C5D-6741-BF7B-130E006FAA28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Television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F4D8F44F-EE87-B149-88EB-E7672B283F26}" type="parTrans" cxnId="{2BA5CFFF-314D-8841-9786-18ED4750C523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5E540686-93D1-2144-802C-D6274B1332D9}" type="sibTrans" cxnId="{2BA5CFFF-314D-8841-9786-18ED4750C523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B896D9E1-5D22-8A4A-96C1-4A832739CC72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Direct News Material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3BAD64AD-B59F-E844-8904-C95D7DF6DA30}" type="parTrans" cxnId="{3A037428-B7E1-494D-A417-A84AD05F1CB1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BA5CE6D0-EA79-1E4C-BB6F-622E1A05A6E3}" type="sibTrans" cxnId="{3A037428-B7E1-494D-A417-A84AD05F1CB1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2A0EBD35-525C-7E49-892C-11E7F4316C01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Indirect News Material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CBA21676-0F64-F043-808E-3C874164A5D2}" type="parTrans" cxnId="{599DA491-1968-3D41-8524-4A88E5979F39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E78368CA-262F-4440-965F-366D195D9629}" type="sibTrans" cxnId="{599DA491-1968-3D41-8524-4A88E5979F39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5711F91D-3AC8-854F-9FE4-A5FDA83FC2E6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Opinion Material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EF61D00C-3928-3B4A-8A9E-7741CA586486}" type="parTrans" cxnId="{E7C3AFB3-B4B3-BC4D-A080-90B71EDB5C7F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4BB01869-B844-D946-BB8A-304FB474EE5B}" type="sibTrans" cxnId="{E7C3AFB3-B4B3-BC4D-A080-90B71EDB5C7F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C17806EE-223B-BF49-8427-15EDEB83B306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Interactive News Opportunity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DD046B2D-29F7-A44E-89DB-647B58A70E9B}" type="parTrans" cxnId="{3EE9F6FB-994A-0446-94D9-6A3094C56B6A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C3FE7742-4DA3-114A-92FC-32FCA756DFB2}" type="sibTrans" cxnId="{3EE9F6FB-994A-0446-94D9-6A3094C56B6A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61362FC7-C3E1-AC4C-B0BD-5A9CDBF719C3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News Blog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83781CE4-70E4-D148-9894-39DA4B5CCBAB}" type="parTrans" cxnId="{F7FBDECE-056A-1849-B457-152AA0B1E6ED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227B7683-5BA9-C046-A67D-2350F2D77E18}" type="sibTrans" cxnId="{F7FBDECE-056A-1849-B457-152AA0B1E6ED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74B07F07-34C0-E049-81A0-DBFA54A97F25}" type="pres">
      <dgm:prSet presAssocID="{BA7D30F7-A650-9944-BE25-B209096C4E7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F58C9DC-E230-2143-BC49-9BB0E2E98D7F}" type="pres">
      <dgm:prSet presAssocID="{85372152-7671-6D45-B400-890E610C0469}" presName="node" presStyleLbl="node1" presStyleIdx="0" presStyleCnt="1" custLinFactNeighborX="-4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D6022B6-F951-0443-8595-1B97D948FADF}" type="presOf" srcId="{42F2AD24-5E4D-0C42-B76B-A9BBB09D3AAC}" destId="{8F58C9DC-E230-2143-BC49-9BB0E2E98D7F}" srcOrd="0" destOrd="1" presId="urn:microsoft.com/office/officeart/2005/8/layout/hList6"/>
    <dgm:cxn modelId="{F7FBDECE-056A-1849-B457-152AA0B1E6ED}" srcId="{85372152-7671-6D45-B400-890E610C0469}" destId="{61362FC7-C3E1-AC4C-B0BD-5A9CDBF719C3}" srcOrd="2" destOrd="0" parTransId="{83781CE4-70E4-D148-9894-39DA4B5CCBAB}" sibTransId="{227B7683-5BA9-C046-A67D-2350F2D77E18}"/>
    <dgm:cxn modelId="{E7C3AFB3-B4B3-BC4D-A080-90B71EDB5C7F}" srcId="{85372152-7671-6D45-B400-890E610C0469}" destId="{5711F91D-3AC8-854F-9FE4-A5FDA83FC2E6}" srcOrd="7" destOrd="0" parTransId="{EF61D00C-3928-3B4A-8A9E-7741CA586486}" sibTransId="{4BB01869-B844-D946-BB8A-304FB474EE5B}"/>
    <dgm:cxn modelId="{2BA5CFFF-314D-8841-9786-18ED4750C523}" srcId="{85372152-7671-6D45-B400-890E610C0469}" destId="{6CC77DED-9C5D-6741-BF7B-130E006FAA28}" srcOrd="4" destOrd="0" parTransId="{F4D8F44F-EE87-B149-88EB-E7672B283F26}" sibTransId="{5E540686-93D1-2144-802C-D6274B1332D9}"/>
    <dgm:cxn modelId="{3A037428-B7E1-494D-A417-A84AD05F1CB1}" srcId="{85372152-7671-6D45-B400-890E610C0469}" destId="{B896D9E1-5D22-8A4A-96C1-4A832739CC72}" srcOrd="5" destOrd="0" parTransId="{3BAD64AD-B59F-E844-8904-C95D7DF6DA30}" sibTransId="{BA5CE6D0-EA79-1E4C-BB6F-622E1A05A6E3}"/>
    <dgm:cxn modelId="{D17E6C0A-ABBD-314B-8B9D-AAF2351E582B}" srcId="{BA7D30F7-A650-9944-BE25-B209096C4E78}" destId="{85372152-7671-6D45-B400-890E610C0469}" srcOrd="0" destOrd="0" parTransId="{69E60DD5-0879-DF43-A83E-E6B172162D1C}" sibTransId="{C09C38E3-6DD7-4E40-B942-F51058DEF624}"/>
    <dgm:cxn modelId="{4922F591-D505-BA4A-986F-20AF6AEE00F4}" type="presOf" srcId="{5711F91D-3AC8-854F-9FE4-A5FDA83FC2E6}" destId="{8F58C9DC-E230-2143-BC49-9BB0E2E98D7F}" srcOrd="0" destOrd="8" presId="urn:microsoft.com/office/officeart/2005/8/layout/hList6"/>
    <dgm:cxn modelId="{FF6E5C5B-5C7A-E44E-A9E8-4499A291AC36}" type="presOf" srcId="{BA7D30F7-A650-9944-BE25-B209096C4E78}" destId="{74B07F07-34C0-E049-81A0-DBFA54A97F25}" srcOrd="0" destOrd="0" presId="urn:microsoft.com/office/officeart/2005/8/layout/hList6"/>
    <dgm:cxn modelId="{F89DB47B-D131-E541-8846-15ED3CF14094}" type="presOf" srcId="{6CC77DED-9C5D-6741-BF7B-130E006FAA28}" destId="{8F58C9DC-E230-2143-BC49-9BB0E2E98D7F}" srcOrd="0" destOrd="5" presId="urn:microsoft.com/office/officeart/2005/8/layout/hList6"/>
    <dgm:cxn modelId="{EBC1676A-3CA4-CF46-A164-253FEF7F3529}" type="presOf" srcId="{2A0EBD35-525C-7E49-892C-11E7F4316C01}" destId="{8F58C9DC-E230-2143-BC49-9BB0E2E98D7F}" srcOrd="0" destOrd="7" presId="urn:microsoft.com/office/officeart/2005/8/layout/hList6"/>
    <dgm:cxn modelId="{B51C279F-94B8-144D-8F9B-B6FB107C5FF2}" srcId="{85372152-7671-6D45-B400-890E610C0469}" destId="{AA01E952-2A96-AE4B-9B1D-6B579F24DBB5}" srcOrd="3" destOrd="0" parTransId="{ED66B9C4-BAF7-B344-B5B8-1D8992B4316A}" sibTransId="{B94C7063-9FB5-6041-BDBE-2FB4C059C381}"/>
    <dgm:cxn modelId="{7E20FC77-909A-AC4E-A752-9AC8317644C8}" type="presOf" srcId="{B896D9E1-5D22-8A4A-96C1-4A832739CC72}" destId="{8F58C9DC-E230-2143-BC49-9BB0E2E98D7F}" srcOrd="0" destOrd="6" presId="urn:microsoft.com/office/officeart/2005/8/layout/hList6"/>
    <dgm:cxn modelId="{DC516467-C749-8E4A-9820-55BEBFE4B7EE}" type="presOf" srcId="{85372152-7671-6D45-B400-890E610C0469}" destId="{8F58C9DC-E230-2143-BC49-9BB0E2E98D7F}" srcOrd="0" destOrd="0" presId="urn:microsoft.com/office/officeart/2005/8/layout/hList6"/>
    <dgm:cxn modelId="{34B57270-21F5-324F-B7ED-208493981C5B}" type="presOf" srcId="{C17806EE-223B-BF49-8427-15EDEB83B306}" destId="{8F58C9DC-E230-2143-BC49-9BB0E2E98D7F}" srcOrd="0" destOrd="9" presId="urn:microsoft.com/office/officeart/2005/8/layout/hList6"/>
    <dgm:cxn modelId="{D0D23211-05D0-CA4C-996C-4A6BC1F9C131}" type="presOf" srcId="{E8201E14-1102-F94D-88CC-CB1C5111079E}" destId="{8F58C9DC-E230-2143-BC49-9BB0E2E98D7F}" srcOrd="0" destOrd="2" presId="urn:microsoft.com/office/officeart/2005/8/layout/hList6"/>
    <dgm:cxn modelId="{599DA491-1968-3D41-8524-4A88E5979F39}" srcId="{85372152-7671-6D45-B400-890E610C0469}" destId="{2A0EBD35-525C-7E49-892C-11E7F4316C01}" srcOrd="6" destOrd="0" parTransId="{CBA21676-0F64-F043-808E-3C874164A5D2}" sibTransId="{E78368CA-262F-4440-965F-366D195D9629}"/>
    <dgm:cxn modelId="{EAD2591B-8AC9-6940-B476-541056B2C5F5}" type="presOf" srcId="{AA01E952-2A96-AE4B-9B1D-6B579F24DBB5}" destId="{8F58C9DC-E230-2143-BC49-9BB0E2E98D7F}" srcOrd="0" destOrd="4" presId="urn:microsoft.com/office/officeart/2005/8/layout/hList6"/>
    <dgm:cxn modelId="{FBFED3E9-8170-054E-8816-5FA229F0B02F}" srcId="{85372152-7671-6D45-B400-890E610C0469}" destId="{42F2AD24-5E4D-0C42-B76B-A9BBB09D3AAC}" srcOrd="0" destOrd="0" parTransId="{349B01AA-A6E5-4042-9C70-9AF54A7C6135}" sibTransId="{134F7AAF-F8BF-6047-915C-D2D4E9459B18}"/>
    <dgm:cxn modelId="{66948C13-1E84-124D-8986-8529D0202575}" srcId="{85372152-7671-6D45-B400-890E610C0469}" destId="{E8201E14-1102-F94D-88CC-CB1C5111079E}" srcOrd="1" destOrd="0" parTransId="{D82A7725-A2EE-6146-B1E0-E4B77F3C0DF7}" sibTransId="{0835E276-705D-434A-8949-F0963BD8BA9A}"/>
    <dgm:cxn modelId="{101CE6CF-A33B-CD44-A6E1-0BE5A0F4F17B}" type="presOf" srcId="{61362FC7-C3E1-AC4C-B0BD-5A9CDBF719C3}" destId="{8F58C9DC-E230-2143-BC49-9BB0E2E98D7F}" srcOrd="0" destOrd="3" presId="urn:microsoft.com/office/officeart/2005/8/layout/hList6"/>
    <dgm:cxn modelId="{3EE9F6FB-994A-0446-94D9-6A3094C56B6A}" srcId="{85372152-7671-6D45-B400-890E610C0469}" destId="{C17806EE-223B-BF49-8427-15EDEB83B306}" srcOrd="8" destOrd="0" parTransId="{DD046B2D-29F7-A44E-89DB-647B58A70E9B}" sibTransId="{C3FE7742-4DA3-114A-92FC-32FCA756DFB2}"/>
    <dgm:cxn modelId="{AC74652A-9AD4-2141-BB1E-67DF91E5D4DF}" type="presParOf" srcId="{74B07F07-34C0-E049-81A0-DBFA54A97F25}" destId="{8F58C9DC-E230-2143-BC49-9BB0E2E98D7F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8F99C5C4-289B-E946-8A76-C34B554DB661}" type="doc">
      <dgm:prSet loTypeId="urn:microsoft.com/office/officeart/2005/8/layout/vList2" loCatId="list" qsTypeId="urn:microsoft.com/office/officeart/2005/8/quickstyle/simple4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0FFCD9F9-59FD-A94D-94AE-8D91BC62B28C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General-Interest Newspapers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834B39FF-8875-B247-8E0A-708869C3E396}" type="parTrans" cxnId="{0B609D01-B5FA-584A-ABF2-506F08806893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BCF6A26E-FE71-E64E-AED1-72B7D51DC181}" type="sibTrans" cxnId="{0B609D01-B5FA-584A-ABF2-506F08806893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67D5DF49-D9AD-C04B-9BC8-0C09AC2B704B}">
      <dgm:prSet phldrT="[Text]"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Seperti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koran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lokal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pada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umumnya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,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memua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informasi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general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variatif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64311234-94E6-F547-AA2C-9B33D28C0502}" type="parTrans" cxnId="{A396D253-E9C7-B140-A388-A078FB8BF88A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F7D7F276-15A5-1B4E-B10C-7AB4EB5FE566}" type="sibTrans" cxnId="{A396D253-E9C7-B140-A388-A078FB8BF88A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C9821C19-5287-CA49-81B5-E690C021DDB9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Trade Newspapers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3AEB78D7-BE5A-2848-85A1-DC72CED1A62A}" type="parTrans" cxnId="{31863953-6CA4-D44D-87C6-1E3CA2B0D1C1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48A5A47A-8383-B543-A361-F3DD7E712E15}" type="sibTrans" cxnId="{31863953-6CA4-D44D-87C6-1E3CA2B0D1C1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F5DC5664-41DC-FF4A-8AD0-BF9EA26025FF}">
      <dgm:prSet phldrT="[Text]"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Fokus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pada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industri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/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profesi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tertentu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B6E72B67-A93F-8F4C-8A09-0428E3F632D0}" type="parTrans" cxnId="{4A12B694-9C34-0E47-B2D7-EFAFFD5647C4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4474A33E-559A-924A-9F81-71A4217F68B3}" type="sibTrans" cxnId="{4A12B694-9C34-0E47-B2D7-EFAFFD5647C4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CC4A4C6C-38EF-F74E-B8E5-7F0CB466BBBB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Special-Interest Newspapers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F3577E7A-37BF-9745-895D-E8BD0DB81F18}" type="parTrans" cxnId="{765ACB23-9E70-D64F-9CA0-81E93C8A717D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67AAEC7A-EDF1-9340-9311-050FA3A2A1C3}" type="sibTrans" cxnId="{765ACB23-9E70-D64F-9CA0-81E93C8A717D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51A56887-ACB9-F44D-A18D-1AB1F37C19A2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Special-Audience Newspapers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D59AF429-2ECC-B843-93A2-50096A1561B4}" type="parTrans" cxnId="{4C849210-775D-414C-B013-19A5AFCA0E7D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D461182A-AB0B-C24C-AB1E-69045901EE9F}" type="sibTrans" cxnId="{4C849210-775D-414C-B013-19A5AFCA0E7D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CD8552C8-B33B-6843-B84A-F11FCB71472C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Organizational Newspapers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68496582-C29D-8A48-AB32-43F461C65BEF}" type="parTrans" cxnId="{D7AD1ED4-67C7-6945-975F-697F5B72E734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1711B288-A77D-9D46-B91F-E35D929A77B6}" type="sibTrans" cxnId="{D7AD1ED4-67C7-6945-975F-697F5B72E734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81AB5077-97B9-384D-B97E-03F13723ECCD}">
      <dgm:prSet phldrT="[Text]"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Seperti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koran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olahraga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atau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hiburan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EB6BCB81-1A05-4443-A661-746428AAD200}" type="parTrans" cxnId="{A1D44A9D-6E0D-2242-9F17-A8011F8FD87D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9D306DBB-33BB-2A4A-9D90-942D6DBC01F5}" type="sibTrans" cxnId="{A1D44A9D-6E0D-2242-9F17-A8011F8FD87D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D1EBAA0A-CA8F-514A-8735-25A02C572D9A}">
      <dgm:prSet phldrT="[Text]"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Sejenis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special interest newspaper,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namun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ditulis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untuk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audiens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khusus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,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misal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untuk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pembaca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wanita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,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pria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, gay, lesbian,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militer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,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orang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Amerika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,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dll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40BACF80-4641-964B-9735-83E53D974D7D}" type="parTrans" cxnId="{C9DCD161-9457-B84F-B77D-1D23C7072407}">
      <dgm:prSet/>
      <dgm:spPr/>
      <dgm:t>
        <a:bodyPr/>
        <a:lstStyle/>
        <a:p>
          <a:endParaRPr lang="en-US"/>
        </a:p>
      </dgm:t>
    </dgm:pt>
    <dgm:pt modelId="{1A36D407-2C8F-C845-B3ED-589A47DFE1E1}" type="sibTrans" cxnId="{C9DCD161-9457-B84F-B77D-1D23C7072407}">
      <dgm:prSet/>
      <dgm:spPr/>
      <dgm:t>
        <a:bodyPr/>
        <a:lstStyle/>
        <a:p>
          <a:endParaRPr lang="en-US"/>
        </a:p>
      </dgm:t>
    </dgm:pt>
    <dgm:pt modelId="{31A97116-86DF-AB45-BD10-F788FD2806EE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Koran yang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dikeluarkan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oleh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organisasi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tertentu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CABC1260-CF42-CE46-A3F6-1C4247BCCC20}" type="parTrans" cxnId="{65C9D807-C660-AA4E-8071-4BCEDEF11A3F}">
      <dgm:prSet/>
      <dgm:spPr/>
      <dgm:t>
        <a:bodyPr/>
        <a:lstStyle/>
        <a:p>
          <a:endParaRPr lang="en-US"/>
        </a:p>
      </dgm:t>
    </dgm:pt>
    <dgm:pt modelId="{AE9CE232-7817-E24F-8A38-0AA3B888E959}" type="sibTrans" cxnId="{65C9D807-C660-AA4E-8071-4BCEDEF11A3F}">
      <dgm:prSet/>
      <dgm:spPr/>
      <dgm:t>
        <a:bodyPr/>
        <a:lstStyle/>
        <a:p>
          <a:endParaRPr lang="en-US"/>
        </a:p>
      </dgm:t>
    </dgm:pt>
    <dgm:pt modelId="{F7AB9F2A-9B2B-5E4B-B1F7-CAFFAA212A79}" type="pres">
      <dgm:prSet presAssocID="{8F99C5C4-289B-E946-8A76-C34B554DB66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BFEB1C6-F472-D248-85D9-46DFF1C85223}" type="pres">
      <dgm:prSet presAssocID="{0FFCD9F9-59FD-A94D-94AE-8D91BC62B28C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D80687-716C-4B42-8137-B6E873219AC5}" type="pres">
      <dgm:prSet presAssocID="{0FFCD9F9-59FD-A94D-94AE-8D91BC62B28C}" presName="childText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808FF5-1D8F-0B45-B149-135BF39FAECD}" type="pres">
      <dgm:prSet presAssocID="{C9821C19-5287-CA49-81B5-E690C021DDB9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34330D-3229-694B-A979-DDCF5E8BE329}" type="pres">
      <dgm:prSet presAssocID="{C9821C19-5287-CA49-81B5-E690C021DDB9}" presName="childText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2C4CB9-145A-9745-948E-F82A0BCE4D5A}" type="pres">
      <dgm:prSet presAssocID="{CC4A4C6C-38EF-F74E-B8E5-7F0CB466BBBB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CF5296-B3B3-9245-8355-9495825FC4C4}" type="pres">
      <dgm:prSet presAssocID="{CC4A4C6C-38EF-F74E-B8E5-7F0CB466BBBB}" presName="childText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0E1E80-DA99-4447-ACA8-31209ECB2A10}" type="pres">
      <dgm:prSet presAssocID="{51A56887-ACB9-F44D-A18D-1AB1F37C19A2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058F51-64C9-A64F-8ADA-E19FEE986444}" type="pres">
      <dgm:prSet presAssocID="{51A56887-ACB9-F44D-A18D-1AB1F37C19A2}" presName="childText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70CBE5-94FC-0841-BC0C-0E8BB73AE20F}" type="pres">
      <dgm:prSet presAssocID="{CD8552C8-B33B-6843-B84A-F11FCB71472C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0442C3-134F-264D-A2C6-01D6A8CB6252}" type="pres">
      <dgm:prSet presAssocID="{CD8552C8-B33B-6843-B84A-F11FCB71472C}" presName="childText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E194CEF-ACAD-6047-916D-E642CC62BA55}" type="presOf" srcId="{8F99C5C4-289B-E946-8A76-C34B554DB661}" destId="{F7AB9F2A-9B2B-5E4B-B1F7-CAFFAA212A79}" srcOrd="0" destOrd="0" presId="urn:microsoft.com/office/officeart/2005/8/layout/vList2"/>
    <dgm:cxn modelId="{ACF65AF6-7E4D-B14E-AD0C-072A9B60CDF0}" type="presOf" srcId="{C9821C19-5287-CA49-81B5-E690C021DDB9}" destId="{06808FF5-1D8F-0B45-B149-135BF39FAECD}" srcOrd="0" destOrd="0" presId="urn:microsoft.com/office/officeart/2005/8/layout/vList2"/>
    <dgm:cxn modelId="{E9423B21-1159-4148-B1E9-DE35825A19DC}" type="presOf" srcId="{CC4A4C6C-38EF-F74E-B8E5-7F0CB466BBBB}" destId="{A32C4CB9-145A-9745-948E-F82A0BCE4D5A}" srcOrd="0" destOrd="0" presId="urn:microsoft.com/office/officeart/2005/8/layout/vList2"/>
    <dgm:cxn modelId="{B3D6DAFF-BC03-0049-98EF-623CD1C5DD2A}" type="presOf" srcId="{F5DC5664-41DC-FF4A-8AD0-BF9EA26025FF}" destId="{4B34330D-3229-694B-A979-DDCF5E8BE329}" srcOrd="0" destOrd="0" presId="urn:microsoft.com/office/officeart/2005/8/layout/vList2"/>
    <dgm:cxn modelId="{D4E236D4-9328-D049-98E6-6B7A5F5CE61E}" type="presOf" srcId="{67D5DF49-D9AD-C04B-9BC8-0C09AC2B704B}" destId="{ACD80687-716C-4B42-8137-B6E873219AC5}" srcOrd="0" destOrd="0" presId="urn:microsoft.com/office/officeart/2005/8/layout/vList2"/>
    <dgm:cxn modelId="{D7AD1ED4-67C7-6945-975F-697F5B72E734}" srcId="{8F99C5C4-289B-E946-8A76-C34B554DB661}" destId="{CD8552C8-B33B-6843-B84A-F11FCB71472C}" srcOrd="4" destOrd="0" parTransId="{68496582-C29D-8A48-AB32-43F461C65BEF}" sibTransId="{1711B288-A77D-9D46-B91F-E35D929A77B6}"/>
    <dgm:cxn modelId="{C9DCD161-9457-B84F-B77D-1D23C7072407}" srcId="{51A56887-ACB9-F44D-A18D-1AB1F37C19A2}" destId="{D1EBAA0A-CA8F-514A-8735-25A02C572D9A}" srcOrd="0" destOrd="0" parTransId="{40BACF80-4641-964B-9735-83E53D974D7D}" sibTransId="{1A36D407-2C8F-C845-B3ED-589A47DFE1E1}"/>
    <dgm:cxn modelId="{34319132-8D75-4B44-A27C-2271F9F9D7FE}" type="presOf" srcId="{0FFCD9F9-59FD-A94D-94AE-8D91BC62B28C}" destId="{9BFEB1C6-F472-D248-85D9-46DFF1C85223}" srcOrd="0" destOrd="0" presId="urn:microsoft.com/office/officeart/2005/8/layout/vList2"/>
    <dgm:cxn modelId="{0D5FA86E-C5A6-EE4B-B99B-640059CF87CC}" type="presOf" srcId="{D1EBAA0A-CA8F-514A-8735-25A02C572D9A}" destId="{68058F51-64C9-A64F-8ADA-E19FEE986444}" srcOrd="0" destOrd="0" presId="urn:microsoft.com/office/officeart/2005/8/layout/vList2"/>
    <dgm:cxn modelId="{2D77C0C7-7081-614D-96A6-A38B402B5940}" type="presOf" srcId="{31A97116-86DF-AB45-BD10-F788FD2806EE}" destId="{0A0442C3-134F-264D-A2C6-01D6A8CB6252}" srcOrd="0" destOrd="0" presId="urn:microsoft.com/office/officeart/2005/8/layout/vList2"/>
    <dgm:cxn modelId="{65C9D807-C660-AA4E-8071-4BCEDEF11A3F}" srcId="{CD8552C8-B33B-6843-B84A-F11FCB71472C}" destId="{31A97116-86DF-AB45-BD10-F788FD2806EE}" srcOrd="0" destOrd="0" parTransId="{CABC1260-CF42-CE46-A3F6-1C4247BCCC20}" sibTransId="{AE9CE232-7817-E24F-8A38-0AA3B888E959}"/>
    <dgm:cxn modelId="{34375497-1817-3740-B1FD-A628AB538D6C}" type="presOf" srcId="{51A56887-ACB9-F44D-A18D-1AB1F37C19A2}" destId="{B70E1E80-DA99-4447-ACA8-31209ECB2A10}" srcOrd="0" destOrd="0" presId="urn:microsoft.com/office/officeart/2005/8/layout/vList2"/>
    <dgm:cxn modelId="{4C849210-775D-414C-B013-19A5AFCA0E7D}" srcId="{8F99C5C4-289B-E946-8A76-C34B554DB661}" destId="{51A56887-ACB9-F44D-A18D-1AB1F37C19A2}" srcOrd="3" destOrd="0" parTransId="{D59AF429-2ECC-B843-93A2-50096A1561B4}" sibTransId="{D461182A-AB0B-C24C-AB1E-69045901EE9F}"/>
    <dgm:cxn modelId="{A396D253-E9C7-B140-A388-A078FB8BF88A}" srcId="{0FFCD9F9-59FD-A94D-94AE-8D91BC62B28C}" destId="{67D5DF49-D9AD-C04B-9BC8-0C09AC2B704B}" srcOrd="0" destOrd="0" parTransId="{64311234-94E6-F547-AA2C-9B33D28C0502}" sibTransId="{F7D7F276-15A5-1B4E-B10C-7AB4EB5FE566}"/>
    <dgm:cxn modelId="{0B609D01-B5FA-584A-ABF2-506F08806893}" srcId="{8F99C5C4-289B-E946-8A76-C34B554DB661}" destId="{0FFCD9F9-59FD-A94D-94AE-8D91BC62B28C}" srcOrd="0" destOrd="0" parTransId="{834B39FF-8875-B247-8E0A-708869C3E396}" sibTransId="{BCF6A26E-FE71-E64E-AED1-72B7D51DC181}"/>
    <dgm:cxn modelId="{880536DA-70C0-6C4C-A50F-633B985CA464}" type="presOf" srcId="{81AB5077-97B9-384D-B97E-03F13723ECCD}" destId="{5ECF5296-B3B3-9245-8355-9495825FC4C4}" srcOrd="0" destOrd="0" presId="urn:microsoft.com/office/officeart/2005/8/layout/vList2"/>
    <dgm:cxn modelId="{4A12B694-9C34-0E47-B2D7-EFAFFD5647C4}" srcId="{C9821C19-5287-CA49-81B5-E690C021DDB9}" destId="{F5DC5664-41DC-FF4A-8AD0-BF9EA26025FF}" srcOrd="0" destOrd="0" parTransId="{B6E72B67-A93F-8F4C-8A09-0428E3F632D0}" sibTransId="{4474A33E-559A-924A-9F81-71A4217F68B3}"/>
    <dgm:cxn modelId="{73966AD5-C1D9-7A43-B3F0-23A6F94E026A}" type="presOf" srcId="{CD8552C8-B33B-6843-B84A-F11FCB71472C}" destId="{1C70CBE5-94FC-0841-BC0C-0E8BB73AE20F}" srcOrd="0" destOrd="0" presId="urn:microsoft.com/office/officeart/2005/8/layout/vList2"/>
    <dgm:cxn modelId="{A1D44A9D-6E0D-2242-9F17-A8011F8FD87D}" srcId="{CC4A4C6C-38EF-F74E-B8E5-7F0CB466BBBB}" destId="{81AB5077-97B9-384D-B97E-03F13723ECCD}" srcOrd="0" destOrd="0" parTransId="{EB6BCB81-1A05-4443-A661-746428AAD200}" sibTransId="{9D306DBB-33BB-2A4A-9D90-942D6DBC01F5}"/>
    <dgm:cxn modelId="{31863953-6CA4-D44D-87C6-1E3CA2B0D1C1}" srcId="{8F99C5C4-289B-E946-8A76-C34B554DB661}" destId="{C9821C19-5287-CA49-81B5-E690C021DDB9}" srcOrd="1" destOrd="0" parTransId="{3AEB78D7-BE5A-2848-85A1-DC72CED1A62A}" sibTransId="{48A5A47A-8383-B543-A361-F3DD7E712E15}"/>
    <dgm:cxn modelId="{765ACB23-9E70-D64F-9CA0-81E93C8A717D}" srcId="{8F99C5C4-289B-E946-8A76-C34B554DB661}" destId="{CC4A4C6C-38EF-F74E-B8E5-7F0CB466BBBB}" srcOrd="2" destOrd="0" parTransId="{F3577E7A-37BF-9745-895D-E8BD0DB81F18}" sibTransId="{67AAEC7A-EDF1-9340-9311-050FA3A2A1C3}"/>
    <dgm:cxn modelId="{069D8F7E-3690-EA4E-88BB-7433649ECA07}" type="presParOf" srcId="{F7AB9F2A-9B2B-5E4B-B1F7-CAFFAA212A79}" destId="{9BFEB1C6-F472-D248-85D9-46DFF1C85223}" srcOrd="0" destOrd="0" presId="urn:microsoft.com/office/officeart/2005/8/layout/vList2"/>
    <dgm:cxn modelId="{01C1F7A3-3ACE-9E47-BADC-01DF53D08688}" type="presParOf" srcId="{F7AB9F2A-9B2B-5E4B-B1F7-CAFFAA212A79}" destId="{ACD80687-716C-4B42-8137-B6E873219AC5}" srcOrd="1" destOrd="0" presId="urn:microsoft.com/office/officeart/2005/8/layout/vList2"/>
    <dgm:cxn modelId="{C1008CB5-E7F7-0149-A12D-C48E1BD0DC80}" type="presParOf" srcId="{F7AB9F2A-9B2B-5E4B-B1F7-CAFFAA212A79}" destId="{06808FF5-1D8F-0B45-B149-135BF39FAECD}" srcOrd="2" destOrd="0" presId="urn:microsoft.com/office/officeart/2005/8/layout/vList2"/>
    <dgm:cxn modelId="{47AC4B5D-9DEE-C347-AB63-10A2C0E8DF2A}" type="presParOf" srcId="{F7AB9F2A-9B2B-5E4B-B1F7-CAFFAA212A79}" destId="{4B34330D-3229-694B-A979-DDCF5E8BE329}" srcOrd="3" destOrd="0" presId="urn:microsoft.com/office/officeart/2005/8/layout/vList2"/>
    <dgm:cxn modelId="{A83749FD-E81E-714E-BD5A-7A94675674DF}" type="presParOf" srcId="{F7AB9F2A-9B2B-5E4B-B1F7-CAFFAA212A79}" destId="{A32C4CB9-145A-9745-948E-F82A0BCE4D5A}" srcOrd="4" destOrd="0" presId="urn:microsoft.com/office/officeart/2005/8/layout/vList2"/>
    <dgm:cxn modelId="{F57ACCF6-5E7A-0244-9714-6C8F0C8AB81B}" type="presParOf" srcId="{F7AB9F2A-9B2B-5E4B-B1F7-CAFFAA212A79}" destId="{5ECF5296-B3B3-9245-8355-9495825FC4C4}" srcOrd="5" destOrd="0" presId="urn:microsoft.com/office/officeart/2005/8/layout/vList2"/>
    <dgm:cxn modelId="{8EF7BD88-1B07-4845-96E7-7A6249BDC54F}" type="presParOf" srcId="{F7AB9F2A-9B2B-5E4B-B1F7-CAFFAA212A79}" destId="{B70E1E80-DA99-4447-ACA8-31209ECB2A10}" srcOrd="6" destOrd="0" presId="urn:microsoft.com/office/officeart/2005/8/layout/vList2"/>
    <dgm:cxn modelId="{0FBF95EC-8CB6-0240-990B-D14019D04FC0}" type="presParOf" srcId="{F7AB9F2A-9B2B-5E4B-B1F7-CAFFAA212A79}" destId="{68058F51-64C9-A64F-8ADA-E19FEE986444}" srcOrd="7" destOrd="0" presId="urn:microsoft.com/office/officeart/2005/8/layout/vList2"/>
    <dgm:cxn modelId="{7A734613-B5E8-9E4A-9EDE-4B663B54C0F0}" type="presParOf" srcId="{F7AB9F2A-9B2B-5E4B-B1F7-CAFFAA212A79}" destId="{1C70CBE5-94FC-0841-BC0C-0E8BB73AE20F}" srcOrd="8" destOrd="0" presId="urn:microsoft.com/office/officeart/2005/8/layout/vList2"/>
    <dgm:cxn modelId="{205E9E45-4606-9F4B-B68B-5BE5D4F1389D}" type="presParOf" srcId="{F7AB9F2A-9B2B-5E4B-B1F7-CAFFAA212A79}" destId="{0A0442C3-134F-264D-A2C6-01D6A8CB6252}" srcOrd="9" destOrd="0" presId="urn:microsoft.com/office/officeart/2005/8/layout/vList2"/>
  </dgm:cxnLst>
  <dgm:bg>
    <a:solidFill>
      <a:schemeClr val="bg1">
        <a:alpha val="85000"/>
      </a:schemeClr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00609E74-3ADA-B940-8B5E-A63FF5076A63}" type="doc">
      <dgm:prSet loTypeId="urn:microsoft.com/office/officeart/2005/8/layout/default" loCatId="list" qsTypeId="urn:microsoft.com/office/officeart/2005/8/quickstyle/simple4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8D2C03B0-D165-FF48-BEA5-58C666E6DFBC}">
      <dgm:prSet phldrT="[Text]"/>
      <dgm:spPr/>
      <dgm:t>
        <a:bodyPr/>
        <a:lstStyle/>
        <a:p>
          <a:r>
            <a:rPr lang="en-US" b="1" dirty="0" smtClean="0">
              <a:solidFill>
                <a:srgbClr val="000000"/>
              </a:solidFill>
              <a:latin typeface="Times New Roman"/>
              <a:cs typeface="Times New Roman"/>
            </a:rPr>
            <a:t>2. MAGAZINE</a:t>
          </a:r>
          <a:endParaRPr lang="en-US" b="1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1D600B90-9AEE-0144-8F41-BF9E4141DCB2}" type="parTrans" cxnId="{60660B04-910E-3B4E-8BC1-67D3798A7AE5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B8D20C5D-F5BE-8E43-974B-A3625C7A0090}" type="sibTrans" cxnId="{60660B04-910E-3B4E-8BC1-67D3798A7AE5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9AFA7C98-E0F6-5243-AE1B-B5F95FDBB455}">
      <dgm:prSet phldrT="[Text]"/>
      <dgm:spPr/>
      <dgm:t>
        <a:bodyPr/>
        <a:lstStyle/>
        <a:p>
          <a:r>
            <a:rPr lang="en-US" b="1" dirty="0" smtClean="0">
              <a:solidFill>
                <a:srgbClr val="000000"/>
              </a:solidFill>
              <a:latin typeface="Times New Roman"/>
              <a:cs typeface="Times New Roman"/>
            </a:rPr>
            <a:t>3. NEWS BLOG</a:t>
          </a:r>
          <a:endParaRPr lang="en-US" b="1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838ABCB4-DD3C-D549-AD2A-5A15F248B47E}" type="parTrans" cxnId="{5337A6B2-057E-0E4D-83A4-8CC6C69A01C9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6FA8DDB1-1C88-3C43-8DD2-A732782C930A}" type="sibTrans" cxnId="{5337A6B2-057E-0E4D-83A4-8CC6C69A01C9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1A3F5B78-71DE-F44F-8528-ED3545DE1BDA}">
      <dgm:prSet phldrT="[Text]"/>
      <dgm:spPr/>
      <dgm:t>
        <a:bodyPr/>
        <a:lstStyle/>
        <a:p>
          <a:r>
            <a:rPr lang="en-US" b="1" dirty="0" smtClean="0">
              <a:solidFill>
                <a:srgbClr val="000000"/>
              </a:solidFill>
              <a:latin typeface="Times New Roman"/>
              <a:cs typeface="Times New Roman"/>
            </a:rPr>
            <a:t>4. RADIO</a:t>
          </a:r>
          <a:endParaRPr lang="en-US" b="1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E399B11C-15C6-4340-8EFC-727447619A5E}" type="parTrans" cxnId="{24A08D5C-378F-6E44-A7AA-711CD2E9B524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BB9C011C-27A8-EC4B-9C4D-AA03F0FD041A}" type="sibTrans" cxnId="{24A08D5C-378F-6E44-A7AA-711CD2E9B524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E143748B-AA46-4646-96CD-0B6955B871E6}">
      <dgm:prSet phldrT="[Text]"/>
      <dgm:spPr/>
      <dgm:t>
        <a:bodyPr/>
        <a:lstStyle/>
        <a:p>
          <a:r>
            <a:rPr lang="en-US" b="1" dirty="0" smtClean="0">
              <a:solidFill>
                <a:srgbClr val="000000"/>
              </a:solidFill>
              <a:latin typeface="Times New Roman"/>
              <a:cs typeface="Times New Roman"/>
            </a:rPr>
            <a:t>5. TELEVISION</a:t>
          </a:r>
          <a:endParaRPr lang="en-US" b="1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86668DAB-D484-FC49-BB90-CD0ABC7503D3}" type="parTrans" cxnId="{79140B10-B394-224A-B401-CBF8277892E4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CB0D3C53-536A-B147-B7BB-0CD0F10F5ED1}" type="sibTrans" cxnId="{79140B10-B394-224A-B401-CBF8277892E4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FA6262B9-5CB5-FA4B-9E8F-D1A788F694D1}">
      <dgm:prSet phldrT="[Text]"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Teresterial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, Online,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Satelit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77F98B1A-358B-2648-8B3F-5F1A49B5AE6E}" type="parTrans" cxnId="{D7DAD59C-5977-224A-8E4E-F798062D2F4F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14AC8249-CDE0-B449-9574-4DF18B84A6B3}" type="sibTrans" cxnId="{D7DAD59C-5977-224A-8E4E-F798062D2F4F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B82015FA-A414-8441-A59B-4072355BE52B}">
      <dgm:prSet phldrT="[Text]"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Teresterial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, Online,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Satelit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A358D1E7-46D4-924E-B24B-7CF42A3484EF}" type="parTrans" cxnId="{6E683314-DB79-AE49-BD45-7D2CE3DA7A66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0376803B-3B20-D543-B2A4-3982D0F61976}" type="sibTrans" cxnId="{6E683314-DB79-AE49-BD45-7D2CE3DA7A66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8CF6652C-20A7-1B42-8323-DF1B9C9E023A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Blogger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610EEF27-9FFB-5441-9235-6D6C5BA8C882}" type="parTrans" cxnId="{FD4B9269-E401-8948-BC97-702E83E9D5EF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5E96E8DE-EA7B-1849-9A18-24FC9B1885FE}" type="sibTrans" cxnId="{FD4B9269-E401-8948-BC97-702E83E9D5EF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9B044C6E-4B1D-5A4B-BDCD-EB468CD8BA5F}">
      <dgm:prSet phldrT="[Text]"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Majalah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,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majalah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elektronik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1B1588BC-12D1-A943-B260-14F7AC9F7DEF}" type="parTrans" cxnId="{8B798EA3-84EB-6441-B39A-5C68A6B7E0FF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A0C8856C-6514-C24A-B2A8-9F0C13558A29}" type="sibTrans" cxnId="{8B798EA3-84EB-6441-B39A-5C68A6B7E0FF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6E7E355B-3972-1D47-BAA4-2F7D7F4DA2FE}" type="pres">
      <dgm:prSet presAssocID="{00609E74-3ADA-B940-8B5E-A63FF5076A6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9C8C757-9FC1-2D44-88FE-009387231F5F}" type="pres">
      <dgm:prSet presAssocID="{8D2C03B0-D165-FF48-BEA5-58C666E6DFB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C4AE65-6B29-3948-9E28-39D42258B195}" type="pres">
      <dgm:prSet presAssocID="{B8D20C5D-F5BE-8E43-974B-A3625C7A0090}" presName="sibTrans" presStyleCnt="0"/>
      <dgm:spPr/>
      <dgm:t>
        <a:bodyPr/>
        <a:lstStyle/>
        <a:p>
          <a:endParaRPr lang="en-US"/>
        </a:p>
      </dgm:t>
    </dgm:pt>
    <dgm:pt modelId="{2699AC0D-535F-754E-B0E8-A60655FF15EA}" type="pres">
      <dgm:prSet presAssocID="{9AFA7C98-E0F6-5243-AE1B-B5F95FDBB45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DFF6EC-90E7-BE4D-8F18-A3CAD2AB7A35}" type="pres">
      <dgm:prSet presAssocID="{6FA8DDB1-1C88-3C43-8DD2-A732782C930A}" presName="sibTrans" presStyleCnt="0"/>
      <dgm:spPr/>
      <dgm:t>
        <a:bodyPr/>
        <a:lstStyle/>
        <a:p>
          <a:endParaRPr lang="en-US"/>
        </a:p>
      </dgm:t>
    </dgm:pt>
    <dgm:pt modelId="{8EDA0769-29CB-5F42-A194-DE090264E410}" type="pres">
      <dgm:prSet presAssocID="{1A3F5B78-71DE-F44F-8528-ED3545DE1BD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5388AA-DC56-964A-A7DE-565A97855698}" type="pres">
      <dgm:prSet presAssocID="{BB9C011C-27A8-EC4B-9C4D-AA03F0FD041A}" presName="sibTrans" presStyleCnt="0"/>
      <dgm:spPr/>
      <dgm:t>
        <a:bodyPr/>
        <a:lstStyle/>
        <a:p>
          <a:endParaRPr lang="en-US"/>
        </a:p>
      </dgm:t>
    </dgm:pt>
    <dgm:pt modelId="{775591EF-E21D-DB40-8A84-B4F653A7F267}" type="pres">
      <dgm:prSet presAssocID="{E143748B-AA46-4646-96CD-0B6955B871E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9140B10-B394-224A-B401-CBF8277892E4}" srcId="{00609E74-3ADA-B940-8B5E-A63FF5076A63}" destId="{E143748B-AA46-4646-96CD-0B6955B871E6}" srcOrd="3" destOrd="0" parTransId="{86668DAB-D484-FC49-BB90-CD0ABC7503D3}" sibTransId="{CB0D3C53-536A-B147-B7BB-0CD0F10F5ED1}"/>
    <dgm:cxn modelId="{FBBA3933-6CED-974B-BF59-BD6F7EBACE5B}" type="presOf" srcId="{9AFA7C98-E0F6-5243-AE1B-B5F95FDBB455}" destId="{2699AC0D-535F-754E-B0E8-A60655FF15EA}" srcOrd="0" destOrd="0" presId="urn:microsoft.com/office/officeart/2005/8/layout/default"/>
    <dgm:cxn modelId="{8B798EA3-84EB-6441-B39A-5C68A6B7E0FF}" srcId="{8D2C03B0-D165-FF48-BEA5-58C666E6DFBC}" destId="{9B044C6E-4B1D-5A4B-BDCD-EB468CD8BA5F}" srcOrd="0" destOrd="0" parTransId="{1B1588BC-12D1-A943-B260-14F7AC9F7DEF}" sibTransId="{A0C8856C-6514-C24A-B2A8-9F0C13558A29}"/>
    <dgm:cxn modelId="{3C4C6205-8B8B-E24E-9AD2-BA211B2C141B}" type="presOf" srcId="{E143748B-AA46-4646-96CD-0B6955B871E6}" destId="{775591EF-E21D-DB40-8A84-B4F653A7F267}" srcOrd="0" destOrd="0" presId="urn:microsoft.com/office/officeart/2005/8/layout/default"/>
    <dgm:cxn modelId="{E185C78B-6C02-FF44-AD4E-3C12ED0C64AE}" type="presOf" srcId="{00609E74-3ADA-B940-8B5E-A63FF5076A63}" destId="{6E7E355B-3972-1D47-BAA4-2F7D7F4DA2FE}" srcOrd="0" destOrd="0" presId="urn:microsoft.com/office/officeart/2005/8/layout/default"/>
    <dgm:cxn modelId="{60660B04-910E-3B4E-8BC1-67D3798A7AE5}" srcId="{00609E74-3ADA-B940-8B5E-A63FF5076A63}" destId="{8D2C03B0-D165-FF48-BEA5-58C666E6DFBC}" srcOrd="0" destOrd="0" parTransId="{1D600B90-9AEE-0144-8F41-BF9E4141DCB2}" sibTransId="{B8D20C5D-F5BE-8E43-974B-A3625C7A0090}"/>
    <dgm:cxn modelId="{992A5811-79AB-F847-8F41-4B6095B4FD63}" type="presOf" srcId="{1A3F5B78-71DE-F44F-8528-ED3545DE1BDA}" destId="{8EDA0769-29CB-5F42-A194-DE090264E410}" srcOrd="0" destOrd="0" presId="urn:microsoft.com/office/officeart/2005/8/layout/default"/>
    <dgm:cxn modelId="{D7DAD59C-5977-224A-8E4E-F798062D2F4F}" srcId="{1A3F5B78-71DE-F44F-8528-ED3545DE1BDA}" destId="{FA6262B9-5CB5-FA4B-9E8F-D1A788F694D1}" srcOrd="0" destOrd="0" parTransId="{77F98B1A-358B-2648-8B3F-5F1A49B5AE6E}" sibTransId="{14AC8249-CDE0-B449-9574-4DF18B84A6B3}"/>
    <dgm:cxn modelId="{24A08D5C-378F-6E44-A7AA-711CD2E9B524}" srcId="{00609E74-3ADA-B940-8B5E-A63FF5076A63}" destId="{1A3F5B78-71DE-F44F-8528-ED3545DE1BDA}" srcOrd="2" destOrd="0" parTransId="{E399B11C-15C6-4340-8EFC-727447619A5E}" sibTransId="{BB9C011C-27A8-EC4B-9C4D-AA03F0FD041A}"/>
    <dgm:cxn modelId="{5337A6B2-057E-0E4D-83A4-8CC6C69A01C9}" srcId="{00609E74-3ADA-B940-8B5E-A63FF5076A63}" destId="{9AFA7C98-E0F6-5243-AE1B-B5F95FDBB455}" srcOrd="1" destOrd="0" parTransId="{838ABCB4-DD3C-D549-AD2A-5A15F248B47E}" sibTransId="{6FA8DDB1-1C88-3C43-8DD2-A732782C930A}"/>
    <dgm:cxn modelId="{6E683314-DB79-AE49-BD45-7D2CE3DA7A66}" srcId="{E143748B-AA46-4646-96CD-0B6955B871E6}" destId="{B82015FA-A414-8441-A59B-4072355BE52B}" srcOrd="0" destOrd="0" parTransId="{A358D1E7-46D4-924E-B24B-7CF42A3484EF}" sibTransId="{0376803B-3B20-D543-B2A4-3982D0F61976}"/>
    <dgm:cxn modelId="{5A8630D1-CE6E-614F-94CB-B596E2D096A1}" type="presOf" srcId="{8CF6652C-20A7-1B42-8323-DF1B9C9E023A}" destId="{2699AC0D-535F-754E-B0E8-A60655FF15EA}" srcOrd="0" destOrd="1" presId="urn:microsoft.com/office/officeart/2005/8/layout/default"/>
    <dgm:cxn modelId="{A7AB4B28-A416-BC4E-9ACD-82236D0489AF}" type="presOf" srcId="{8D2C03B0-D165-FF48-BEA5-58C666E6DFBC}" destId="{E9C8C757-9FC1-2D44-88FE-009387231F5F}" srcOrd="0" destOrd="0" presId="urn:microsoft.com/office/officeart/2005/8/layout/default"/>
    <dgm:cxn modelId="{751D6906-8F3F-A244-A1FD-D6B60FE0A7E4}" type="presOf" srcId="{B82015FA-A414-8441-A59B-4072355BE52B}" destId="{775591EF-E21D-DB40-8A84-B4F653A7F267}" srcOrd="0" destOrd="1" presId="urn:microsoft.com/office/officeart/2005/8/layout/default"/>
    <dgm:cxn modelId="{E06A4B22-2FB5-754C-A836-DF7E372F3CD6}" type="presOf" srcId="{FA6262B9-5CB5-FA4B-9E8F-D1A788F694D1}" destId="{8EDA0769-29CB-5F42-A194-DE090264E410}" srcOrd="0" destOrd="1" presId="urn:microsoft.com/office/officeart/2005/8/layout/default"/>
    <dgm:cxn modelId="{58BB1215-0672-474B-88F6-16F1DDC2ABF2}" type="presOf" srcId="{9B044C6E-4B1D-5A4B-BDCD-EB468CD8BA5F}" destId="{E9C8C757-9FC1-2D44-88FE-009387231F5F}" srcOrd="0" destOrd="1" presId="urn:microsoft.com/office/officeart/2005/8/layout/default"/>
    <dgm:cxn modelId="{FD4B9269-E401-8948-BC97-702E83E9D5EF}" srcId="{9AFA7C98-E0F6-5243-AE1B-B5F95FDBB455}" destId="{8CF6652C-20A7-1B42-8323-DF1B9C9E023A}" srcOrd="0" destOrd="0" parTransId="{610EEF27-9FFB-5441-9235-6D6C5BA8C882}" sibTransId="{5E96E8DE-EA7B-1849-9A18-24FC9B1885FE}"/>
    <dgm:cxn modelId="{EC6C89B6-A399-8540-AF7F-5103E29F77FF}" type="presParOf" srcId="{6E7E355B-3972-1D47-BAA4-2F7D7F4DA2FE}" destId="{E9C8C757-9FC1-2D44-88FE-009387231F5F}" srcOrd="0" destOrd="0" presId="urn:microsoft.com/office/officeart/2005/8/layout/default"/>
    <dgm:cxn modelId="{A655D714-779D-2C45-909B-B2E50D429F7D}" type="presParOf" srcId="{6E7E355B-3972-1D47-BAA4-2F7D7F4DA2FE}" destId="{F6C4AE65-6B29-3948-9E28-39D42258B195}" srcOrd="1" destOrd="0" presId="urn:microsoft.com/office/officeart/2005/8/layout/default"/>
    <dgm:cxn modelId="{6B74E22B-F423-194D-B536-0197E41057F6}" type="presParOf" srcId="{6E7E355B-3972-1D47-BAA4-2F7D7F4DA2FE}" destId="{2699AC0D-535F-754E-B0E8-A60655FF15EA}" srcOrd="2" destOrd="0" presId="urn:microsoft.com/office/officeart/2005/8/layout/default"/>
    <dgm:cxn modelId="{78F526EB-B4CF-074C-A39A-EBF652630F66}" type="presParOf" srcId="{6E7E355B-3972-1D47-BAA4-2F7D7F4DA2FE}" destId="{D6DFF6EC-90E7-BE4D-8F18-A3CAD2AB7A35}" srcOrd="3" destOrd="0" presId="urn:microsoft.com/office/officeart/2005/8/layout/default"/>
    <dgm:cxn modelId="{1952E19E-13E1-D54F-971B-AD03F0E16CE9}" type="presParOf" srcId="{6E7E355B-3972-1D47-BAA4-2F7D7F4DA2FE}" destId="{8EDA0769-29CB-5F42-A194-DE090264E410}" srcOrd="4" destOrd="0" presId="urn:microsoft.com/office/officeart/2005/8/layout/default"/>
    <dgm:cxn modelId="{BCC99688-522C-5440-A099-A125F2698CF0}" type="presParOf" srcId="{6E7E355B-3972-1D47-BAA4-2F7D7F4DA2FE}" destId="{BF5388AA-DC56-964A-A7DE-565A97855698}" srcOrd="5" destOrd="0" presId="urn:microsoft.com/office/officeart/2005/8/layout/default"/>
    <dgm:cxn modelId="{AF0A15A2-B945-0A44-B088-E13DD96E53D3}" type="presParOf" srcId="{6E7E355B-3972-1D47-BAA4-2F7D7F4DA2FE}" destId="{775591EF-E21D-DB40-8A84-B4F653A7F267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21A3B217-7FE6-6D4E-BD42-7FF3EF7E21A8}" type="doc">
      <dgm:prSet loTypeId="urn:microsoft.com/office/officeart/2005/8/layout/hList1" loCatId="list" qsTypeId="urn:microsoft.com/office/officeart/2005/8/quickstyle/simple4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BED17DDA-2648-554C-A32C-90124B1D17ED}">
      <dgm:prSet phldrT="[Text]"/>
      <dgm:spPr/>
      <dgm:t>
        <a:bodyPr/>
        <a:lstStyle/>
        <a:p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6. DIRECT NEWS MATERIAL</a:t>
          </a:r>
          <a:endParaRPr lang="en-US" b="0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BA863E17-34D9-1345-9643-7059CE3740DA}" type="parTrans" cxnId="{8C703445-720B-8347-A21D-A34AA99AB8EB}">
      <dgm:prSet/>
      <dgm:spPr/>
      <dgm:t>
        <a:bodyPr/>
        <a:lstStyle/>
        <a:p>
          <a:endParaRPr lang="en-US" b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15DAAC0C-F2F9-7548-9927-BCF27C23882C}" type="sibTrans" cxnId="{8C703445-720B-8347-A21D-A34AA99AB8EB}">
      <dgm:prSet/>
      <dgm:spPr/>
      <dgm:t>
        <a:bodyPr/>
        <a:lstStyle/>
        <a:p>
          <a:endParaRPr lang="en-US" b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D26AEAF5-EFA1-7544-945F-33887EB2A72A}">
      <dgm:prSet phldrT="[Text]"/>
      <dgm:spPr/>
      <dgm:t>
        <a:bodyPr/>
        <a:lstStyle/>
        <a:p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News Fact Sheets</a:t>
          </a:r>
          <a:endParaRPr lang="en-US" b="0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E0391ACC-6DA1-034F-B028-492BEE642BF9}" type="parTrans" cxnId="{971937E7-D8BF-BA4C-A587-2470C8030864}">
      <dgm:prSet/>
      <dgm:spPr/>
      <dgm:t>
        <a:bodyPr/>
        <a:lstStyle/>
        <a:p>
          <a:endParaRPr lang="en-US" b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23878258-664F-EE40-8787-B5F90D327DA6}" type="sibTrans" cxnId="{971937E7-D8BF-BA4C-A587-2470C8030864}">
      <dgm:prSet/>
      <dgm:spPr/>
      <dgm:t>
        <a:bodyPr/>
        <a:lstStyle/>
        <a:p>
          <a:endParaRPr lang="en-US" b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6DD64384-8ACC-8442-9125-191AF00523D1}">
      <dgm:prSet phldrT="[Text]"/>
      <dgm:spPr/>
      <dgm:t>
        <a:bodyPr/>
        <a:lstStyle/>
        <a:p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7. INDIRECT NEWS MATERIAL</a:t>
          </a:r>
          <a:endParaRPr lang="en-US" b="0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0F0D7EA7-FB37-3C4C-B2F4-FA771B563D3D}" type="parTrans" cxnId="{80F2B41D-F7DF-5A4E-89F8-4C6857F379B8}">
      <dgm:prSet/>
      <dgm:spPr/>
      <dgm:t>
        <a:bodyPr/>
        <a:lstStyle/>
        <a:p>
          <a:endParaRPr lang="en-US" b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EEC10CC6-32E9-3642-9A49-8213DC258FD9}" type="sibTrans" cxnId="{80F2B41D-F7DF-5A4E-89F8-4C6857F379B8}">
      <dgm:prSet/>
      <dgm:spPr/>
      <dgm:t>
        <a:bodyPr/>
        <a:lstStyle/>
        <a:p>
          <a:endParaRPr lang="en-US" b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A6006A1D-00A7-9740-845E-51381CDF9AD3}">
      <dgm:prSet phldrT="[Text]"/>
      <dgm:spPr/>
      <dgm:t>
        <a:bodyPr/>
        <a:lstStyle/>
        <a:p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Media Advisories</a:t>
          </a:r>
          <a:endParaRPr lang="en-US" b="0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F1E512EF-1AC9-664B-B7DA-53852EC676DA}" type="parTrans" cxnId="{0D7F1DC6-4C3E-DF47-A493-80F3DEE7519E}">
      <dgm:prSet/>
      <dgm:spPr/>
      <dgm:t>
        <a:bodyPr/>
        <a:lstStyle/>
        <a:p>
          <a:endParaRPr lang="en-US" b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90E6B9A3-3750-CA4A-A6F5-42BB65E16B3A}" type="sibTrans" cxnId="{0D7F1DC6-4C3E-DF47-A493-80F3DEE7519E}">
      <dgm:prSet/>
      <dgm:spPr/>
      <dgm:t>
        <a:bodyPr/>
        <a:lstStyle/>
        <a:p>
          <a:endParaRPr lang="en-US" b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5357A05C-824F-324B-9216-807FA21B6D45}">
      <dgm:prSet phldrT="[Text]"/>
      <dgm:spPr/>
      <dgm:t>
        <a:bodyPr/>
        <a:lstStyle/>
        <a:p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Event Listings</a:t>
          </a:r>
          <a:endParaRPr lang="en-US" b="0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F3FB6A86-9D34-CC46-B303-82CC802302F4}" type="parTrans" cxnId="{C5A10055-17CC-034D-945A-40CB8E5878B5}">
      <dgm:prSet/>
      <dgm:spPr/>
      <dgm:t>
        <a:bodyPr/>
        <a:lstStyle/>
        <a:p>
          <a:endParaRPr lang="en-US" b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236877CA-82D2-7345-92EA-B59B6E90948E}" type="sibTrans" cxnId="{C5A10055-17CC-034D-945A-40CB8E5878B5}">
      <dgm:prSet/>
      <dgm:spPr/>
      <dgm:t>
        <a:bodyPr/>
        <a:lstStyle/>
        <a:p>
          <a:endParaRPr lang="en-US" b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FD962884-49D8-C64D-9195-F2F2A14E48E9}">
      <dgm:prSet phldrT="[Text]"/>
      <dgm:spPr/>
      <dgm:t>
        <a:bodyPr/>
        <a:lstStyle/>
        <a:p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Interview Notes</a:t>
          </a:r>
          <a:endParaRPr lang="en-US" b="0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FDC966D7-83BD-8E4D-84C1-9299C2C1517A}" type="parTrans" cxnId="{A31FEC0C-82AC-3541-9239-AEA1B6A22587}">
      <dgm:prSet/>
      <dgm:spPr/>
      <dgm:t>
        <a:bodyPr/>
        <a:lstStyle/>
        <a:p>
          <a:endParaRPr lang="en-US" b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710A7FF5-33AF-974C-8FE8-3521AAF3BDBC}" type="sibTrans" cxnId="{A31FEC0C-82AC-3541-9239-AEA1B6A22587}">
      <dgm:prSet/>
      <dgm:spPr/>
      <dgm:t>
        <a:bodyPr/>
        <a:lstStyle/>
        <a:p>
          <a:endParaRPr lang="en-US" b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8724CC9A-F2A8-F843-B9E2-DD45AD307CFA}">
      <dgm:prSet phldrT="[Text]"/>
      <dgm:spPr/>
      <dgm:t>
        <a:bodyPr/>
        <a:lstStyle/>
        <a:p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News Releases</a:t>
          </a:r>
          <a:endParaRPr lang="en-US" b="0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13A86A5C-76E2-7147-9E2C-28E48F06AD14}" type="parTrans" cxnId="{AF7542E8-F9DC-7B42-881D-0CC01AC185AE}">
      <dgm:prSet/>
      <dgm:spPr/>
      <dgm:t>
        <a:bodyPr/>
        <a:lstStyle/>
        <a:p>
          <a:endParaRPr lang="en-US" b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5AF46C5E-7160-1F40-9AC0-87F65D3A2409}" type="sibTrans" cxnId="{AF7542E8-F9DC-7B42-881D-0CC01AC185AE}">
      <dgm:prSet/>
      <dgm:spPr/>
      <dgm:t>
        <a:bodyPr/>
        <a:lstStyle/>
        <a:p>
          <a:endParaRPr lang="en-US" b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BD9B2B1E-51F3-004C-8996-363D95175961}">
      <dgm:prSet phldrT="[Text]"/>
      <dgm:spPr/>
      <dgm:t>
        <a:bodyPr/>
        <a:lstStyle/>
        <a:p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Feature Releases</a:t>
          </a:r>
          <a:endParaRPr lang="en-US" b="0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01655C7E-5660-9A48-B82F-B6EE564E340D}" type="parTrans" cxnId="{11BFB1BF-6C91-B545-AF88-9303617D6340}">
      <dgm:prSet/>
      <dgm:spPr/>
      <dgm:t>
        <a:bodyPr/>
        <a:lstStyle/>
        <a:p>
          <a:endParaRPr lang="en-US" b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7CC3CC3A-6EBF-0844-A545-BB5FC17CE3BA}" type="sibTrans" cxnId="{11BFB1BF-6C91-B545-AF88-9303617D6340}">
      <dgm:prSet/>
      <dgm:spPr/>
      <dgm:t>
        <a:bodyPr/>
        <a:lstStyle/>
        <a:p>
          <a:endParaRPr lang="en-US" b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82265A45-FAAF-7F47-B8C5-28A7AA9B27C4}">
      <dgm:prSet phldrT="[Text]"/>
      <dgm:spPr/>
      <dgm:t>
        <a:bodyPr/>
        <a:lstStyle/>
        <a:p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Media Kits</a:t>
          </a:r>
          <a:endParaRPr lang="en-US" b="0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CBA8EB33-6C11-EE44-8178-7C95CD9D115B}" type="parTrans" cxnId="{687CC114-E7EB-284C-A27C-51A627D7BC1E}">
      <dgm:prSet/>
      <dgm:spPr/>
      <dgm:t>
        <a:bodyPr/>
        <a:lstStyle/>
        <a:p>
          <a:endParaRPr lang="en-US" b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6CAA1ABB-677A-2E42-93D5-B979CF1A8CDE}" type="sibTrans" cxnId="{687CC114-E7EB-284C-A27C-51A627D7BC1E}">
      <dgm:prSet/>
      <dgm:spPr/>
      <dgm:t>
        <a:bodyPr/>
        <a:lstStyle/>
        <a:p>
          <a:endParaRPr lang="en-US" b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136F0E23-CFD0-F349-83A0-CA6240279205}">
      <dgm:prSet phldrT="[Text]"/>
      <dgm:spPr/>
      <dgm:t>
        <a:bodyPr/>
        <a:lstStyle/>
        <a:p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Story Idea Memos</a:t>
          </a:r>
          <a:endParaRPr lang="en-US" b="0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9726ED19-F683-B242-816C-34D159FC48D1}" type="parTrans" cxnId="{23D1CFBD-2314-B946-818F-EE4C9C20D364}">
      <dgm:prSet/>
      <dgm:spPr/>
      <dgm:t>
        <a:bodyPr/>
        <a:lstStyle/>
        <a:p>
          <a:endParaRPr lang="en-US" b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7453D542-0572-F145-B97C-3DB6A37ADBB4}" type="sibTrans" cxnId="{23D1CFBD-2314-B946-818F-EE4C9C20D364}">
      <dgm:prSet/>
      <dgm:spPr/>
      <dgm:t>
        <a:bodyPr/>
        <a:lstStyle/>
        <a:p>
          <a:endParaRPr lang="en-US" b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788DBEC4-C805-5740-9BED-945979FE5617}">
      <dgm:prSet phldrT="[Text]"/>
      <dgm:spPr/>
      <dgm:t>
        <a:bodyPr/>
        <a:lstStyle/>
        <a:p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Query Letters</a:t>
          </a:r>
          <a:endParaRPr lang="en-US" b="0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EEEF9F58-78CB-9E4B-8F94-6CD07A664BB3}" type="parTrans" cxnId="{C27A1353-61E1-A54D-A81B-392190B76F86}">
      <dgm:prSet/>
      <dgm:spPr/>
      <dgm:t>
        <a:bodyPr/>
        <a:lstStyle/>
        <a:p>
          <a:endParaRPr lang="en-US" b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E5A88E0A-F1CE-AB4F-A85F-D7884EFDEBCA}" type="sibTrans" cxnId="{C27A1353-61E1-A54D-A81B-392190B76F86}">
      <dgm:prSet/>
      <dgm:spPr/>
      <dgm:t>
        <a:bodyPr/>
        <a:lstStyle/>
        <a:p>
          <a:endParaRPr lang="en-US" b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31483100-59C1-E547-B3D6-22D1063FFC24}">
      <dgm:prSet phldrT="[Text]"/>
      <dgm:spPr/>
      <dgm:t>
        <a:bodyPr/>
        <a:lstStyle/>
        <a:p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Video News Release</a:t>
          </a:r>
          <a:endParaRPr lang="en-US" b="0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3945AD45-830A-804E-9554-96323EA634C4}" type="parTrans" cxnId="{044A7DA1-F8C6-214F-8E0B-E9931876FE7B}">
      <dgm:prSet/>
      <dgm:spPr/>
      <dgm:t>
        <a:bodyPr/>
        <a:lstStyle/>
        <a:p>
          <a:endParaRPr lang="en-US" b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034F7F18-FCBB-1045-83D4-29DB1E4510F1}" type="sibTrans" cxnId="{044A7DA1-F8C6-214F-8E0B-E9931876FE7B}">
      <dgm:prSet/>
      <dgm:spPr/>
      <dgm:t>
        <a:bodyPr/>
        <a:lstStyle/>
        <a:p>
          <a:endParaRPr lang="en-US" b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B0538C89-AA75-BE48-AD8B-A4D976287062}">
      <dgm:prSet phldrT="[Text]"/>
      <dgm:spPr/>
      <dgm:t>
        <a:bodyPr/>
        <a:lstStyle/>
        <a:p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Social Media Release</a:t>
          </a:r>
          <a:endParaRPr lang="en-US" b="0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FABECC4A-9BFC-514D-8D2A-78973DF11442}" type="parTrans" cxnId="{FFDD892D-DE19-3140-B052-F1B8FEA00878}">
      <dgm:prSet/>
      <dgm:spPr/>
      <dgm:t>
        <a:bodyPr/>
        <a:lstStyle/>
        <a:p>
          <a:endParaRPr lang="en-US" b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84666413-FC8F-A24D-885F-A21570B052C9}" type="sibTrans" cxnId="{FFDD892D-DE19-3140-B052-F1B8FEA00878}">
      <dgm:prSet/>
      <dgm:spPr/>
      <dgm:t>
        <a:bodyPr/>
        <a:lstStyle/>
        <a:p>
          <a:endParaRPr lang="en-US" b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56D6B8E3-C37E-6347-9E99-F724950AF983}" type="pres">
      <dgm:prSet presAssocID="{21A3B217-7FE6-6D4E-BD42-7FF3EF7E21A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066F531-9A0B-B740-AF66-9383678E402B}" type="pres">
      <dgm:prSet presAssocID="{BED17DDA-2648-554C-A32C-90124B1D17ED}" presName="composite" presStyleCnt="0"/>
      <dgm:spPr/>
      <dgm:t>
        <a:bodyPr/>
        <a:lstStyle/>
        <a:p>
          <a:endParaRPr lang="en-US"/>
        </a:p>
      </dgm:t>
    </dgm:pt>
    <dgm:pt modelId="{CF23D22E-011B-7646-85D8-9B1728FB9F11}" type="pres">
      <dgm:prSet presAssocID="{BED17DDA-2648-554C-A32C-90124B1D17ED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67E713-6B16-A249-8756-7D665EECE7BA}" type="pres">
      <dgm:prSet presAssocID="{BED17DDA-2648-554C-A32C-90124B1D17ED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635EB2-485B-B04E-9CFC-D06F5D02B4AD}" type="pres">
      <dgm:prSet presAssocID="{15DAAC0C-F2F9-7548-9927-BCF27C23882C}" presName="space" presStyleCnt="0"/>
      <dgm:spPr/>
      <dgm:t>
        <a:bodyPr/>
        <a:lstStyle/>
        <a:p>
          <a:endParaRPr lang="en-US"/>
        </a:p>
      </dgm:t>
    </dgm:pt>
    <dgm:pt modelId="{1DECE5C3-AC7F-494C-B5A9-0CB3368AA577}" type="pres">
      <dgm:prSet presAssocID="{6DD64384-8ACC-8442-9125-191AF00523D1}" presName="composite" presStyleCnt="0"/>
      <dgm:spPr/>
      <dgm:t>
        <a:bodyPr/>
        <a:lstStyle/>
        <a:p>
          <a:endParaRPr lang="en-US"/>
        </a:p>
      </dgm:t>
    </dgm:pt>
    <dgm:pt modelId="{29571366-5333-104C-8EE1-276A9F8E6918}" type="pres">
      <dgm:prSet presAssocID="{6DD64384-8ACC-8442-9125-191AF00523D1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54B565-8D82-FB48-B67A-FDB86CBC1C73}" type="pres">
      <dgm:prSet presAssocID="{6DD64384-8ACC-8442-9125-191AF00523D1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FDD892D-DE19-3140-B052-F1B8FEA00878}" srcId="{BED17DDA-2648-554C-A32C-90124B1D17ED}" destId="{B0538C89-AA75-BE48-AD8B-A4D976287062}" srcOrd="5" destOrd="0" parTransId="{FABECC4A-9BFC-514D-8D2A-78973DF11442}" sibTransId="{84666413-FC8F-A24D-885F-A21570B052C9}"/>
    <dgm:cxn modelId="{A31FEC0C-82AC-3541-9239-AEA1B6A22587}" srcId="{BED17DDA-2648-554C-A32C-90124B1D17ED}" destId="{FD962884-49D8-C64D-9195-F2F2A14E48E9}" srcOrd="2" destOrd="0" parTransId="{FDC966D7-83BD-8E4D-84C1-9299C2C1517A}" sibTransId="{710A7FF5-33AF-974C-8FE8-3521AAF3BDBC}"/>
    <dgm:cxn modelId="{9F056D0B-A873-704A-801C-376A97181BAF}" type="presOf" srcId="{82265A45-FAAF-7F47-B8C5-28A7AA9B27C4}" destId="{8267E713-6B16-A249-8756-7D665EECE7BA}" srcOrd="0" destOrd="7" presId="urn:microsoft.com/office/officeart/2005/8/layout/hList1"/>
    <dgm:cxn modelId="{19343304-A8AC-0B4F-BF85-9BA32251ECAA}" type="presOf" srcId="{B0538C89-AA75-BE48-AD8B-A4D976287062}" destId="{8267E713-6B16-A249-8756-7D665EECE7BA}" srcOrd="0" destOrd="5" presId="urn:microsoft.com/office/officeart/2005/8/layout/hList1"/>
    <dgm:cxn modelId="{8C703445-720B-8347-A21D-A34AA99AB8EB}" srcId="{21A3B217-7FE6-6D4E-BD42-7FF3EF7E21A8}" destId="{BED17DDA-2648-554C-A32C-90124B1D17ED}" srcOrd="0" destOrd="0" parTransId="{BA863E17-34D9-1345-9643-7059CE3740DA}" sibTransId="{15DAAC0C-F2F9-7548-9927-BCF27C23882C}"/>
    <dgm:cxn modelId="{47616CE4-709C-384E-B743-C9EC948D2D0F}" type="presOf" srcId="{31483100-59C1-E547-B3D6-22D1063FFC24}" destId="{8267E713-6B16-A249-8756-7D665EECE7BA}" srcOrd="0" destOrd="4" presId="urn:microsoft.com/office/officeart/2005/8/layout/hList1"/>
    <dgm:cxn modelId="{F1957250-8E51-8848-ABED-7D9ADCB2E142}" type="presOf" srcId="{D26AEAF5-EFA1-7544-945F-33887EB2A72A}" destId="{8267E713-6B16-A249-8756-7D665EECE7BA}" srcOrd="0" destOrd="0" presId="urn:microsoft.com/office/officeart/2005/8/layout/hList1"/>
    <dgm:cxn modelId="{11BFB1BF-6C91-B545-AF88-9303617D6340}" srcId="{BED17DDA-2648-554C-A32C-90124B1D17ED}" destId="{BD9B2B1E-51F3-004C-8996-363D95175961}" srcOrd="6" destOrd="0" parTransId="{01655C7E-5660-9A48-B82F-B6EE564E340D}" sibTransId="{7CC3CC3A-6EBF-0844-A545-BB5FC17CE3BA}"/>
    <dgm:cxn modelId="{8738D626-E56C-4548-8596-89F5A72FFE46}" type="presOf" srcId="{BED17DDA-2648-554C-A32C-90124B1D17ED}" destId="{CF23D22E-011B-7646-85D8-9B1728FB9F11}" srcOrd="0" destOrd="0" presId="urn:microsoft.com/office/officeart/2005/8/layout/hList1"/>
    <dgm:cxn modelId="{AF7542E8-F9DC-7B42-881D-0CC01AC185AE}" srcId="{BED17DDA-2648-554C-A32C-90124B1D17ED}" destId="{8724CC9A-F2A8-F843-B9E2-DD45AD307CFA}" srcOrd="3" destOrd="0" parTransId="{13A86A5C-76E2-7147-9E2C-28E48F06AD14}" sibTransId="{5AF46C5E-7160-1F40-9AC0-87F65D3A2409}"/>
    <dgm:cxn modelId="{044A7DA1-F8C6-214F-8E0B-E9931876FE7B}" srcId="{BED17DDA-2648-554C-A32C-90124B1D17ED}" destId="{31483100-59C1-E547-B3D6-22D1063FFC24}" srcOrd="4" destOrd="0" parTransId="{3945AD45-830A-804E-9554-96323EA634C4}" sibTransId="{034F7F18-FCBB-1045-83D4-29DB1E4510F1}"/>
    <dgm:cxn modelId="{23D1CFBD-2314-B946-818F-EE4C9C20D364}" srcId="{6DD64384-8ACC-8442-9125-191AF00523D1}" destId="{136F0E23-CFD0-F349-83A0-CA6240279205}" srcOrd="1" destOrd="0" parTransId="{9726ED19-F683-B242-816C-34D159FC48D1}" sibTransId="{7453D542-0572-F145-B97C-3DB6A37ADBB4}"/>
    <dgm:cxn modelId="{D2D57821-875F-714F-84F9-8408D82A642A}" type="presOf" srcId="{A6006A1D-00A7-9740-845E-51381CDF9AD3}" destId="{3554B565-8D82-FB48-B67A-FDB86CBC1C73}" srcOrd="0" destOrd="0" presId="urn:microsoft.com/office/officeart/2005/8/layout/hList1"/>
    <dgm:cxn modelId="{142C360C-955E-184B-9D25-C2ED7FD36526}" type="presOf" srcId="{21A3B217-7FE6-6D4E-BD42-7FF3EF7E21A8}" destId="{56D6B8E3-C37E-6347-9E99-F724950AF983}" srcOrd="0" destOrd="0" presId="urn:microsoft.com/office/officeart/2005/8/layout/hList1"/>
    <dgm:cxn modelId="{687CC114-E7EB-284C-A27C-51A627D7BC1E}" srcId="{BED17DDA-2648-554C-A32C-90124B1D17ED}" destId="{82265A45-FAAF-7F47-B8C5-28A7AA9B27C4}" srcOrd="7" destOrd="0" parTransId="{CBA8EB33-6C11-EE44-8178-7C95CD9D115B}" sibTransId="{6CAA1ABB-677A-2E42-93D5-B979CF1A8CDE}"/>
    <dgm:cxn modelId="{F73CFA25-04D0-B24D-B1B3-A8EC1073D06F}" type="presOf" srcId="{136F0E23-CFD0-F349-83A0-CA6240279205}" destId="{3554B565-8D82-FB48-B67A-FDB86CBC1C73}" srcOrd="0" destOrd="1" presId="urn:microsoft.com/office/officeart/2005/8/layout/hList1"/>
    <dgm:cxn modelId="{EC0AAD50-6192-F045-BB8A-45D13D4A3F64}" type="presOf" srcId="{788DBEC4-C805-5740-9BED-945979FE5617}" destId="{3554B565-8D82-FB48-B67A-FDB86CBC1C73}" srcOrd="0" destOrd="2" presId="urn:microsoft.com/office/officeart/2005/8/layout/hList1"/>
    <dgm:cxn modelId="{C5A10055-17CC-034D-945A-40CB8E5878B5}" srcId="{BED17DDA-2648-554C-A32C-90124B1D17ED}" destId="{5357A05C-824F-324B-9216-807FA21B6D45}" srcOrd="1" destOrd="0" parTransId="{F3FB6A86-9D34-CC46-B303-82CC802302F4}" sibTransId="{236877CA-82D2-7345-92EA-B59B6E90948E}"/>
    <dgm:cxn modelId="{1FCFD784-5D00-CB44-B4F1-41019A9614B3}" type="presOf" srcId="{6DD64384-8ACC-8442-9125-191AF00523D1}" destId="{29571366-5333-104C-8EE1-276A9F8E6918}" srcOrd="0" destOrd="0" presId="urn:microsoft.com/office/officeart/2005/8/layout/hList1"/>
    <dgm:cxn modelId="{0D7F1DC6-4C3E-DF47-A493-80F3DEE7519E}" srcId="{6DD64384-8ACC-8442-9125-191AF00523D1}" destId="{A6006A1D-00A7-9740-845E-51381CDF9AD3}" srcOrd="0" destOrd="0" parTransId="{F1E512EF-1AC9-664B-B7DA-53852EC676DA}" sibTransId="{90E6B9A3-3750-CA4A-A6F5-42BB65E16B3A}"/>
    <dgm:cxn modelId="{D9018A01-627C-174E-B16E-AEF7E96644D2}" type="presOf" srcId="{FD962884-49D8-C64D-9195-F2F2A14E48E9}" destId="{8267E713-6B16-A249-8756-7D665EECE7BA}" srcOrd="0" destOrd="2" presId="urn:microsoft.com/office/officeart/2005/8/layout/hList1"/>
    <dgm:cxn modelId="{33CB5F42-C83F-784E-9612-5507840AB02F}" type="presOf" srcId="{8724CC9A-F2A8-F843-B9E2-DD45AD307CFA}" destId="{8267E713-6B16-A249-8756-7D665EECE7BA}" srcOrd="0" destOrd="3" presId="urn:microsoft.com/office/officeart/2005/8/layout/hList1"/>
    <dgm:cxn modelId="{80F2B41D-F7DF-5A4E-89F8-4C6857F379B8}" srcId="{21A3B217-7FE6-6D4E-BD42-7FF3EF7E21A8}" destId="{6DD64384-8ACC-8442-9125-191AF00523D1}" srcOrd="1" destOrd="0" parTransId="{0F0D7EA7-FB37-3C4C-B2F4-FA771B563D3D}" sibTransId="{EEC10CC6-32E9-3642-9A49-8213DC258FD9}"/>
    <dgm:cxn modelId="{0ED8146C-3E03-EB45-B4BD-499969FB59FC}" type="presOf" srcId="{BD9B2B1E-51F3-004C-8996-363D95175961}" destId="{8267E713-6B16-A249-8756-7D665EECE7BA}" srcOrd="0" destOrd="6" presId="urn:microsoft.com/office/officeart/2005/8/layout/hList1"/>
    <dgm:cxn modelId="{697A8E96-DE0D-E646-84EA-187DDCB97F38}" type="presOf" srcId="{5357A05C-824F-324B-9216-807FA21B6D45}" destId="{8267E713-6B16-A249-8756-7D665EECE7BA}" srcOrd="0" destOrd="1" presId="urn:microsoft.com/office/officeart/2005/8/layout/hList1"/>
    <dgm:cxn modelId="{C27A1353-61E1-A54D-A81B-392190B76F86}" srcId="{6DD64384-8ACC-8442-9125-191AF00523D1}" destId="{788DBEC4-C805-5740-9BED-945979FE5617}" srcOrd="2" destOrd="0" parTransId="{EEEF9F58-78CB-9E4B-8F94-6CD07A664BB3}" sibTransId="{E5A88E0A-F1CE-AB4F-A85F-D7884EFDEBCA}"/>
    <dgm:cxn modelId="{971937E7-D8BF-BA4C-A587-2470C8030864}" srcId="{BED17DDA-2648-554C-A32C-90124B1D17ED}" destId="{D26AEAF5-EFA1-7544-945F-33887EB2A72A}" srcOrd="0" destOrd="0" parTransId="{E0391ACC-6DA1-034F-B028-492BEE642BF9}" sibTransId="{23878258-664F-EE40-8787-B5F90D327DA6}"/>
    <dgm:cxn modelId="{3CA7F787-DB4F-C045-9588-8A787FE60160}" type="presParOf" srcId="{56D6B8E3-C37E-6347-9E99-F724950AF983}" destId="{B066F531-9A0B-B740-AF66-9383678E402B}" srcOrd="0" destOrd="0" presId="urn:microsoft.com/office/officeart/2005/8/layout/hList1"/>
    <dgm:cxn modelId="{AA12FC0D-19BA-6F4E-8191-D4BE65EFB032}" type="presParOf" srcId="{B066F531-9A0B-B740-AF66-9383678E402B}" destId="{CF23D22E-011B-7646-85D8-9B1728FB9F11}" srcOrd="0" destOrd="0" presId="urn:microsoft.com/office/officeart/2005/8/layout/hList1"/>
    <dgm:cxn modelId="{77C22C26-2B5A-B147-92D1-1B43A9FB90BF}" type="presParOf" srcId="{B066F531-9A0B-B740-AF66-9383678E402B}" destId="{8267E713-6B16-A249-8756-7D665EECE7BA}" srcOrd="1" destOrd="0" presId="urn:microsoft.com/office/officeart/2005/8/layout/hList1"/>
    <dgm:cxn modelId="{75A6CA88-C411-9946-B2BF-23B07ED79A41}" type="presParOf" srcId="{56D6B8E3-C37E-6347-9E99-F724950AF983}" destId="{2E635EB2-485B-B04E-9CFC-D06F5D02B4AD}" srcOrd="1" destOrd="0" presId="urn:microsoft.com/office/officeart/2005/8/layout/hList1"/>
    <dgm:cxn modelId="{D60EAB9F-BA29-4C42-AED4-37CB2608DA43}" type="presParOf" srcId="{56D6B8E3-C37E-6347-9E99-F724950AF983}" destId="{1DECE5C3-AC7F-494C-B5A9-0CB3368AA577}" srcOrd="2" destOrd="0" presId="urn:microsoft.com/office/officeart/2005/8/layout/hList1"/>
    <dgm:cxn modelId="{4BBBA39A-595A-7C46-82CE-41557AC74858}" type="presParOf" srcId="{1DECE5C3-AC7F-494C-B5A9-0CB3368AA577}" destId="{29571366-5333-104C-8EE1-276A9F8E6918}" srcOrd="0" destOrd="0" presId="urn:microsoft.com/office/officeart/2005/8/layout/hList1"/>
    <dgm:cxn modelId="{E336D3C8-99F9-2F41-B9BF-2F22E753544C}" type="presParOf" srcId="{1DECE5C3-AC7F-494C-B5A9-0CB3368AA577}" destId="{3554B565-8D82-FB48-B67A-FDB86CBC1C7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C3F8E5-EEA3-5442-B245-EB57DC056E78}" type="doc">
      <dgm:prSet loTypeId="urn:microsoft.com/office/officeart/2005/8/layout/chevron2" loCatId="process" qsTypeId="urn:microsoft.com/office/officeart/2005/8/quickstyle/simple4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6AA0B021-3CE4-6942-8090-6F4EB99028D2}">
      <dgm:prSet phldrT="[Text]"/>
      <dgm:spPr/>
      <dgm:t>
        <a:bodyPr/>
        <a:lstStyle/>
        <a:p>
          <a:endParaRPr lang="en-US" dirty="0">
            <a:latin typeface="Times New Roman"/>
            <a:cs typeface="Times New Roman"/>
          </a:endParaRPr>
        </a:p>
      </dgm:t>
    </dgm:pt>
    <dgm:pt modelId="{FDB7F4B0-4009-0B40-AE35-E20045518A07}" type="parTrans" cxnId="{9FF403AB-5FDC-7F43-ABAC-C22CC2D4EA84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C6D053AC-4172-CB45-8F60-78AC841A028E}" type="sibTrans" cxnId="{9FF403AB-5FDC-7F43-ABAC-C22CC2D4EA84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9DE527C3-E1C0-3740-BF37-F49F6E36737E}">
      <dgm:prSet phldrT="[Text]"/>
      <dgm:spPr/>
      <dgm:t>
        <a:bodyPr/>
        <a:lstStyle/>
        <a:p>
          <a:r>
            <a:rPr lang="en-US" dirty="0" err="1" smtClean="0">
              <a:latin typeface="Times New Roman"/>
              <a:cs typeface="Times New Roman"/>
            </a:rPr>
            <a:t>Ditujukan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untuk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publik</a:t>
          </a:r>
          <a:r>
            <a:rPr lang="en-US" dirty="0" smtClean="0">
              <a:latin typeface="Times New Roman"/>
              <a:cs typeface="Times New Roman"/>
            </a:rPr>
            <a:t> internal / external </a:t>
          </a:r>
          <a:r>
            <a:rPr lang="en-US" dirty="0" err="1" smtClean="0">
              <a:latin typeface="Times New Roman"/>
              <a:cs typeface="Times New Roman"/>
            </a:rPr>
            <a:t>organisasi</a:t>
          </a:r>
          <a:endParaRPr lang="en-US" dirty="0">
            <a:latin typeface="Times New Roman"/>
            <a:cs typeface="Times New Roman"/>
          </a:endParaRPr>
        </a:p>
      </dgm:t>
    </dgm:pt>
    <dgm:pt modelId="{F791C8A0-0251-F34D-960A-DB5BEBF629BC}" type="parTrans" cxnId="{E7535228-824C-5440-BE1E-6B83E31E542F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FAF24530-3DB4-964F-9C2D-181BFE9E11FE}" type="sibTrans" cxnId="{E7535228-824C-5440-BE1E-6B83E31E542F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C7ABB3B4-A1EC-9E47-AA57-64E6A12420CB}">
      <dgm:prSet phldrT="[Text]"/>
      <dgm:spPr/>
      <dgm:t>
        <a:bodyPr/>
        <a:lstStyle/>
        <a:p>
          <a:endParaRPr lang="en-US" dirty="0">
            <a:latin typeface="Times New Roman"/>
            <a:cs typeface="Times New Roman"/>
          </a:endParaRPr>
        </a:p>
      </dgm:t>
    </dgm:pt>
    <dgm:pt modelId="{93902699-2899-FE46-9014-AB3152C864B7}" type="parTrans" cxnId="{358B2D4F-444A-6343-AFCA-5091A652DDEC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371CDE84-F5A1-4D4F-A646-B27467FDD01A}" type="sibTrans" cxnId="{358B2D4F-444A-6343-AFCA-5091A652DDEC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235258A0-0311-6144-A1FF-B8E96FCBE7B1}">
      <dgm:prSet phldrT="[Text]"/>
      <dgm:spPr/>
      <dgm:t>
        <a:bodyPr/>
        <a:lstStyle/>
        <a:p>
          <a:r>
            <a:rPr lang="en-US" dirty="0" err="1" smtClean="0">
              <a:latin typeface="Times New Roman"/>
              <a:cs typeface="Times New Roman"/>
            </a:rPr>
            <a:t>Berpotensi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berdampak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besar</a:t>
          </a:r>
          <a:endParaRPr lang="en-US" dirty="0">
            <a:latin typeface="Times New Roman"/>
            <a:cs typeface="Times New Roman"/>
          </a:endParaRPr>
        </a:p>
      </dgm:t>
    </dgm:pt>
    <dgm:pt modelId="{D8B20782-794E-5940-98CF-A0FE462416FB}" type="parTrans" cxnId="{89102115-B88A-7A4F-B300-6C7A4F4D59E3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8CE8D7CE-3BC1-EB4E-AC28-0FC92BF39C91}" type="sibTrans" cxnId="{89102115-B88A-7A4F-B300-6C7A4F4D59E3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7FC82800-45C2-384D-A4CD-1E333125F132}">
      <dgm:prSet phldrT="[Text]"/>
      <dgm:spPr/>
      <dgm:t>
        <a:bodyPr/>
        <a:lstStyle/>
        <a:p>
          <a:endParaRPr lang="en-US" dirty="0">
            <a:latin typeface="Times New Roman"/>
            <a:cs typeface="Times New Roman"/>
          </a:endParaRPr>
        </a:p>
      </dgm:t>
    </dgm:pt>
    <dgm:pt modelId="{7D63C0C8-2C00-5F48-9441-6BF967D44401}" type="parTrans" cxnId="{4FFC3A26-06FC-B340-89EC-2F09B84AA148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53FF899E-CCD5-E147-BA75-789186774DB5}" type="sibTrans" cxnId="{4FFC3A26-06FC-B340-89EC-2F09B84AA148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80871D51-4B89-CA42-B93F-A8FF162C8EF2}">
      <dgm:prSet phldrT="[Text]"/>
      <dgm:spPr/>
      <dgm:t>
        <a:bodyPr/>
        <a:lstStyle/>
        <a:p>
          <a:r>
            <a:rPr lang="en-US" dirty="0" err="1" smtClean="0">
              <a:latin typeface="Times New Roman"/>
              <a:cs typeface="Times New Roman"/>
            </a:rPr>
            <a:t>Dapat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membantu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tercapainya</a:t>
          </a:r>
          <a:r>
            <a:rPr lang="en-US" dirty="0" smtClean="0">
              <a:latin typeface="Times New Roman"/>
              <a:cs typeface="Times New Roman"/>
            </a:rPr>
            <a:t> objective (</a:t>
          </a:r>
          <a:r>
            <a:rPr lang="en-US" dirty="0" err="1" smtClean="0">
              <a:latin typeface="Times New Roman"/>
              <a:cs typeface="Times New Roman"/>
            </a:rPr>
            <a:t>tujuan</a:t>
          </a:r>
          <a:r>
            <a:rPr lang="en-US" dirty="0" smtClean="0">
              <a:latin typeface="Times New Roman"/>
              <a:cs typeface="Times New Roman"/>
            </a:rPr>
            <a:t> program </a:t>
          </a:r>
          <a:r>
            <a:rPr lang="en-US" dirty="0" err="1" smtClean="0">
              <a:latin typeface="Times New Roman"/>
              <a:cs typeface="Times New Roman"/>
            </a:rPr>
            <a:t>organisasi</a:t>
          </a:r>
          <a:r>
            <a:rPr lang="en-US" dirty="0" smtClean="0">
              <a:latin typeface="Times New Roman"/>
              <a:cs typeface="Times New Roman"/>
            </a:rPr>
            <a:t>)</a:t>
          </a:r>
          <a:endParaRPr lang="en-US" dirty="0">
            <a:latin typeface="Times New Roman"/>
            <a:cs typeface="Times New Roman"/>
          </a:endParaRPr>
        </a:p>
      </dgm:t>
    </dgm:pt>
    <dgm:pt modelId="{9E9D0B28-B221-E347-BE15-61D939268C6A}" type="parTrans" cxnId="{448E8EDE-4E84-3541-B6FE-64912DC72B58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1B0CAB0F-8FA4-9145-87C1-DB4742E6384C}" type="sibTrans" cxnId="{448E8EDE-4E84-3541-B6FE-64912DC72B58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216CA05E-D869-A749-A1D2-7B78C1076628}">
      <dgm:prSet phldrT="[Text]"/>
      <dgm:spPr/>
      <dgm:t>
        <a:bodyPr/>
        <a:lstStyle/>
        <a:p>
          <a:endParaRPr lang="en-US" dirty="0">
            <a:latin typeface="Times New Roman"/>
            <a:cs typeface="Times New Roman"/>
          </a:endParaRPr>
        </a:p>
      </dgm:t>
    </dgm:pt>
    <dgm:pt modelId="{EB371C97-2F95-F643-8D96-E74A74C0102E}" type="parTrans" cxnId="{36BC97F4-FCDC-B542-8AFD-11020ABE9D5F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492AE418-1013-B942-8255-FE59005C02CB}" type="sibTrans" cxnId="{36BC97F4-FCDC-B542-8AFD-11020ABE9D5F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7C678407-D7E8-BD4D-ABB2-CDD61BBB10BD}">
      <dgm:prSet phldrT="[Text]"/>
      <dgm:spPr/>
      <dgm:t>
        <a:bodyPr/>
        <a:lstStyle/>
        <a:p>
          <a:endParaRPr lang="en-US" dirty="0">
            <a:latin typeface="Times New Roman"/>
            <a:cs typeface="Times New Roman"/>
          </a:endParaRPr>
        </a:p>
      </dgm:t>
    </dgm:pt>
    <dgm:pt modelId="{6DF38BAE-CA41-ED43-A1B9-D09AEECFB477}" type="parTrans" cxnId="{2B75913D-4009-6742-8BE9-533AB97D819E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8D09D19A-91C5-4748-A150-AF52A8B13068}" type="sibTrans" cxnId="{2B75913D-4009-6742-8BE9-533AB97D819E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0B412FB9-E82E-FF4A-975E-630EC7D8C8B5}">
      <dgm:prSet/>
      <dgm:spPr/>
      <dgm:t>
        <a:bodyPr/>
        <a:lstStyle/>
        <a:p>
          <a:r>
            <a:rPr lang="en-US" dirty="0" err="1" smtClean="0">
              <a:latin typeface="Times New Roman"/>
              <a:cs typeface="Times New Roman"/>
            </a:rPr>
            <a:t>Dapat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memberikan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kesempatan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bagi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organisasi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untuk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berkomunikasi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langsung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dengan</a:t>
          </a:r>
          <a:r>
            <a:rPr lang="en-US" dirty="0" smtClean="0">
              <a:latin typeface="Times New Roman"/>
              <a:cs typeface="Times New Roman"/>
            </a:rPr>
            <a:t> publik.</a:t>
          </a:r>
          <a:endParaRPr lang="en-US" dirty="0">
            <a:latin typeface="Times New Roman"/>
            <a:cs typeface="Times New Roman"/>
          </a:endParaRPr>
        </a:p>
      </dgm:t>
    </dgm:pt>
    <dgm:pt modelId="{AD503050-7081-0546-A218-074F5E655D27}" type="parTrans" cxnId="{C2CE3315-E4BF-B548-B208-19FB2A0E0A31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CCF266E0-41F4-4F4D-962C-FA41A072226A}" type="sibTrans" cxnId="{C2CE3315-E4BF-B548-B208-19FB2A0E0A31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8138C95B-6FBC-C448-B1A8-07036E06D293}">
      <dgm:prSet/>
      <dgm:spPr/>
      <dgm:t>
        <a:bodyPr/>
        <a:lstStyle/>
        <a:p>
          <a:r>
            <a:rPr lang="en-US" dirty="0" smtClean="0">
              <a:latin typeface="Times New Roman"/>
              <a:cs typeface="Times New Roman"/>
            </a:rPr>
            <a:t>Dapat menggunakan model </a:t>
          </a:r>
          <a:r>
            <a:rPr lang="en-US" dirty="0" err="1" smtClean="0">
              <a:latin typeface="Times New Roman"/>
              <a:cs typeface="Times New Roman"/>
            </a:rPr>
            <a:t>komunikasi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persuasi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dan</a:t>
          </a:r>
          <a:r>
            <a:rPr lang="en-US" dirty="0" smtClean="0">
              <a:latin typeface="Times New Roman"/>
              <a:cs typeface="Times New Roman"/>
            </a:rPr>
            <a:t> dialog</a:t>
          </a:r>
          <a:endParaRPr lang="en-US" dirty="0">
            <a:latin typeface="Times New Roman"/>
            <a:cs typeface="Times New Roman"/>
          </a:endParaRPr>
        </a:p>
      </dgm:t>
    </dgm:pt>
    <dgm:pt modelId="{01F05ED4-7D60-684C-9AB3-E5CEDDFEAD18}" type="parTrans" cxnId="{D3E2247D-7891-3248-9435-80CE85CC75A4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D1D74C12-FE4D-134E-AD88-B8886778F3DF}" type="sibTrans" cxnId="{D3E2247D-7891-3248-9435-80CE85CC75A4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C7CAE090-C911-5044-A4B4-5288B4A97435}" type="pres">
      <dgm:prSet presAssocID="{85C3F8E5-EEA3-5442-B245-EB57DC056E7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83676C0-A061-1544-B569-76939BC12CB0}" type="pres">
      <dgm:prSet presAssocID="{6AA0B021-3CE4-6942-8090-6F4EB99028D2}" presName="composite" presStyleCnt="0"/>
      <dgm:spPr/>
      <dgm:t>
        <a:bodyPr/>
        <a:lstStyle/>
        <a:p>
          <a:endParaRPr lang="en-US"/>
        </a:p>
      </dgm:t>
    </dgm:pt>
    <dgm:pt modelId="{36B80878-91B0-DF41-BF33-588CFE311255}" type="pres">
      <dgm:prSet presAssocID="{6AA0B021-3CE4-6942-8090-6F4EB99028D2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99C6F1-5F1D-4042-A43D-6B9D1B39DE11}" type="pres">
      <dgm:prSet presAssocID="{6AA0B021-3CE4-6942-8090-6F4EB99028D2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EFFE48-169B-494B-96D8-387C337B5ADE}" type="pres">
      <dgm:prSet presAssocID="{C6D053AC-4172-CB45-8F60-78AC841A028E}" presName="sp" presStyleCnt="0"/>
      <dgm:spPr/>
      <dgm:t>
        <a:bodyPr/>
        <a:lstStyle/>
        <a:p>
          <a:endParaRPr lang="en-US"/>
        </a:p>
      </dgm:t>
    </dgm:pt>
    <dgm:pt modelId="{991B7A7B-07F8-2646-858A-D6EAAD6DC867}" type="pres">
      <dgm:prSet presAssocID="{C7ABB3B4-A1EC-9E47-AA57-64E6A12420CB}" presName="composite" presStyleCnt="0"/>
      <dgm:spPr/>
      <dgm:t>
        <a:bodyPr/>
        <a:lstStyle/>
        <a:p>
          <a:endParaRPr lang="en-US"/>
        </a:p>
      </dgm:t>
    </dgm:pt>
    <dgm:pt modelId="{7CAC2711-6F8C-5D4C-BF69-BC19E74282BC}" type="pres">
      <dgm:prSet presAssocID="{C7ABB3B4-A1EC-9E47-AA57-64E6A12420CB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DFE80B-3141-2B46-B451-B5D6A78DF183}" type="pres">
      <dgm:prSet presAssocID="{C7ABB3B4-A1EC-9E47-AA57-64E6A12420CB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F4293D-94A1-2F42-BAFF-25CC894F99F0}" type="pres">
      <dgm:prSet presAssocID="{371CDE84-F5A1-4D4F-A646-B27467FDD01A}" presName="sp" presStyleCnt="0"/>
      <dgm:spPr/>
      <dgm:t>
        <a:bodyPr/>
        <a:lstStyle/>
        <a:p>
          <a:endParaRPr lang="en-US"/>
        </a:p>
      </dgm:t>
    </dgm:pt>
    <dgm:pt modelId="{6FB6057B-8625-0742-8596-513F503CD09E}" type="pres">
      <dgm:prSet presAssocID="{7FC82800-45C2-384D-A4CD-1E333125F132}" presName="composite" presStyleCnt="0"/>
      <dgm:spPr/>
      <dgm:t>
        <a:bodyPr/>
        <a:lstStyle/>
        <a:p>
          <a:endParaRPr lang="en-US"/>
        </a:p>
      </dgm:t>
    </dgm:pt>
    <dgm:pt modelId="{BF86C6B1-C6E8-064A-A0BC-CF582DBA80A5}" type="pres">
      <dgm:prSet presAssocID="{7FC82800-45C2-384D-A4CD-1E333125F132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A0433D-E4A3-CC42-8B46-BA67A16EFB85}" type="pres">
      <dgm:prSet presAssocID="{7FC82800-45C2-384D-A4CD-1E333125F132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429A8B-A604-9245-9F81-B4123C497BCA}" type="pres">
      <dgm:prSet presAssocID="{53FF899E-CCD5-E147-BA75-789186774DB5}" presName="sp" presStyleCnt="0"/>
      <dgm:spPr/>
      <dgm:t>
        <a:bodyPr/>
        <a:lstStyle/>
        <a:p>
          <a:endParaRPr lang="en-US"/>
        </a:p>
      </dgm:t>
    </dgm:pt>
    <dgm:pt modelId="{B2A73AE9-944D-1645-8035-7681DE620BCA}" type="pres">
      <dgm:prSet presAssocID="{216CA05E-D869-A749-A1D2-7B78C1076628}" presName="composite" presStyleCnt="0"/>
      <dgm:spPr/>
      <dgm:t>
        <a:bodyPr/>
        <a:lstStyle/>
        <a:p>
          <a:endParaRPr lang="en-US"/>
        </a:p>
      </dgm:t>
    </dgm:pt>
    <dgm:pt modelId="{81142D03-57B8-DD42-B469-B2546D39FECA}" type="pres">
      <dgm:prSet presAssocID="{216CA05E-D869-A749-A1D2-7B78C1076628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6731F4-711D-FC4C-8E62-F9FA3BA8854A}" type="pres">
      <dgm:prSet presAssocID="{216CA05E-D869-A749-A1D2-7B78C1076628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5FEB67-BB18-4943-AC24-BFD4CF6297A2}" type="pres">
      <dgm:prSet presAssocID="{492AE418-1013-B942-8255-FE59005C02CB}" presName="sp" presStyleCnt="0"/>
      <dgm:spPr/>
      <dgm:t>
        <a:bodyPr/>
        <a:lstStyle/>
        <a:p>
          <a:endParaRPr lang="en-US"/>
        </a:p>
      </dgm:t>
    </dgm:pt>
    <dgm:pt modelId="{3A346060-880E-1746-A1AE-75FD72669A15}" type="pres">
      <dgm:prSet presAssocID="{7C678407-D7E8-BD4D-ABB2-CDD61BBB10BD}" presName="composite" presStyleCnt="0"/>
      <dgm:spPr/>
      <dgm:t>
        <a:bodyPr/>
        <a:lstStyle/>
        <a:p>
          <a:endParaRPr lang="en-US"/>
        </a:p>
      </dgm:t>
    </dgm:pt>
    <dgm:pt modelId="{7E815BBE-3206-6449-88F4-D2342FF1323B}" type="pres">
      <dgm:prSet presAssocID="{7C678407-D7E8-BD4D-ABB2-CDD61BBB10BD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577627-EF1E-2345-AD90-778E367AA3D8}" type="pres">
      <dgm:prSet presAssocID="{7C678407-D7E8-BD4D-ABB2-CDD61BBB10BD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05E8B2F-E636-4946-BECA-9F271275B73C}" type="presOf" srcId="{7FC82800-45C2-384D-A4CD-1E333125F132}" destId="{BF86C6B1-C6E8-064A-A0BC-CF582DBA80A5}" srcOrd="0" destOrd="0" presId="urn:microsoft.com/office/officeart/2005/8/layout/chevron2"/>
    <dgm:cxn modelId="{2B75913D-4009-6742-8BE9-533AB97D819E}" srcId="{85C3F8E5-EEA3-5442-B245-EB57DC056E78}" destId="{7C678407-D7E8-BD4D-ABB2-CDD61BBB10BD}" srcOrd="4" destOrd="0" parTransId="{6DF38BAE-CA41-ED43-A1B9-D09AEECFB477}" sibTransId="{8D09D19A-91C5-4748-A150-AF52A8B13068}"/>
    <dgm:cxn modelId="{CE81E907-D4A8-1D41-B713-418C7EBA1EEF}" type="presOf" srcId="{8138C95B-6FBC-C448-B1A8-07036E06D293}" destId="{B6577627-EF1E-2345-AD90-778E367AA3D8}" srcOrd="0" destOrd="0" presId="urn:microsoft.com/office/officeart/2005/8/layout/chevron2"/>
    <dgm:cxn modelId="{89102115-B88A-7A4F-B300-6C7A4F4D59E3}" srcId="{C7ABB3B4-A1EC-9E47-AA57-64E6A12420CB}" destId="{235258A0-0311-6144-A1FF-B8E96FCBE7B1}" srcOrd="0" destOrd="0" parTransId="{D8B20782-794E-5940-98CF-A0FE462416FB}" sibTransId="{8CE8D7CE-3BC1-EB4E-AC28-0FC92BF39C91}"/>
    <dgm:cxn modelId="{9FF403AB-5FDC-7F43-ABAC-C22CC2D4EA84}" srcId="{85C3F8E5-EEA3-5442-B245-EB57DC056E78}" destId="{6AA0B021-3CE4-6942-8090-6F4EB99028D2}" srcOrd="0" destOrd="0" parTransId="{FDB7F4B0-4009-0B40-AE35-E20045518A07}" sibTransId="{C6D053AC-4172-CB45-8F60-78AC841A028E}"/>
    <dgm:cxn modelId="{35860724-1353-924E-8F02-70B9588E1689}" type="presOf" srcId="{7C678407-D7E8-BD4D-ABB2-CDD61BBB10BD}" destId="{7E815BBE-3206-6449-88F4-D2342FF1323B}" srcOrd="0" destOrd="0" presId="urn:microsoft.com/office/officeart/2005/8/layout/chevron2"/>
    <dgm:cxn modelId="{C2CE3315-E4BF-B548-B208-19FB2A0E0A31}" srcId="{216CA05E-D869-A749-A1D2-7B78C1076628}" destId="{0B412FB9-E82E-FF4A-975E-630EC7D8C8B5}" srcOrd="0" destOrd="0" parTransId="{AD503050-7081-0546-A218-074F5E655D27}" sibTransId="{CCF266E0-41F4-4F4D-962C-FA41A072226A}"/>
    <dgm:cxn modelId="{DF8E7251-9CE9-4446-AA36-3074853C7798}" type="presOf" srcId="{6AA0B021-3CE4-6942-8090-6F4EB99028D2}" destId="{36B80878-91B0-DF41-BF33-588CFE311255}" srcOrd="0" destOrd="0" presId="urn:microsoft.com/office/officeart/2005/8/layout/chevron2"/>
    <dgm:cxn modelId="{D3E2247D-7891-3248-9435-80CE85CC75A4}" srcId="{7C678407-D7E8-BD4D-ABB2-CDD61BBB10BD}" destId="{8138C95B-6FBC-C448-B1A8-07036E06D293}" srcOrd="0" destOrd="0" parTransId="{01F05ED4-7D60-684C-9AB3-E5CEDDFEAD18}" sibTransId="{D1D74C12-FE4D-134E-AD88-B8886778F3DF}"/>
    <dgm:cxn modelId="{36BC97F4-FCDC-B542-8AFD-11020ABE9D5F}" srcId="{85C3F8E5-EEA3-5442-B245-EB57DC056E78}" destId="{216CA05E-D869-A749-A1D2-7B78C1076628}" srcOrd="3" destOrd="0" parTransId="{EB371C97-2F95-F643-8D96-E74A74C0102E}" sibTransId="{492AE418-1013-B942-8255-FE59005C02CB}"/>
    <dgm:cxn modelId="{E0EE976E-7C7A-194E-A49A-2B9CDECBB7CD}" type="presOf" srcId="{9DE527C3-E1C0-3740-BF37-F49F6E36737E}" destId="{0499C6F1-5F1D-4042-A43D-6B9D1B39DE11}" srcOrd="0" destOrd="0" presId="urn:microsoft.com/office/officeart/2005/8/layout/chevron2"/>
    <dgm:cxn modelId="{19A38EE1-FBE7-194A-A34F-F810F8E1200C}" type="presOf" srcId="{80871D51-4B89-CA42-B93F-A8FF162C8EF2}" destId="{D4A0433D-E4A3-CC42-8B46-BA67A16EFB85}" srcOrd="0" destOrd="0" presId="urn:microsoft.com/office/officeart/2005/8/layout/chevron2"/>
    <dgm:cxn modelId="{4FFC3A26-06FC-B340-89EC-2F09B84AA148}" srcId="{85C3F8E5-EEA3-5442-B245-EB57DC056E78}" destId="{7FC82800-45C2-384D-A4CD-1E333125F132}" srcOrd="2" destOrd="0" parTransId="{7D63C0C8-2C00-5F48-9441-6BF967D44401}" sibTransId="{53FF899E-CCD5-E147-BA75-789186774DB5}"/>
    <dgm:cxn modelId="{E7535228-824C-5440-BE1E-6B83E31E542F}" srcId="{6AA0B021-3CE4-6942-8090-6F4EB99028D2}" destId="{9DE527C3-E1C0-3740-BF37-F49F6E36737E}" srcOrd="0" destOrd="0" parTransId="{F791C8A0-0251-F34D-960A-DB5BEBF629BC}" sibTransId="{FAF24530-3DB4-964F-9C2D-181BFE9E11FE}"/>
    <dgm:cxn modelId="{6987E58F-32C7-7C4E-98E1-B38E477A8ECC}" type="presOf" srcId="{216CA05E-D869-A749-A1D2-7B78C1076628}" destId="{81142D03-57B8-DD42-B469-B2546D39FECA}" srcOrd="0" destOrd="0" presId="urn:microsoft.com/office/officeart/2005/8/layout/chevron2"/>
    <dgm:cxn modelId="{358B2D4F-444A-6343-AFCA-5091A652DDEC}" srcId="{85C3F8E5-EEA3-5442-B245-EB57DC056E78}" destId="{C7ABB3B4-A1EC-9E47-AA57-64E6A12420CB}" srcOrd="1" destOrd="0" parTransId="{93902699-2899-FE46-9014-AB3152C864B7}" sibTransId="{371CDE84-F5A1-4D4F-A646-B27467FDD01A}"/>
    <dgm:cxn modelId="{311898C9-8D85-1C49-B2C7-1FA74346FFC0}" type="presOf" srcId="{85C3F8E5-EEA3-5442-B245-EB57DC056E78}" destId="{C7CAE090-C911-5044-A4B4-5288B4A97435}" srcOrd="0" destOrd="0" presId="urn:microsoft.com/office/officeart/2005/8/layout/chevron2"/>
    <dgm:cxn modelId="{9DC81634-2277-7D4B-BA9E-AA8BC4F300F4}" type="presOf" srcId="{0B412FB9-E82E-FF4A-975E-630EC7D8C8B5}" destId="{E36731F4-711D-FC4C-8E62-F9FA3BA8854A}" srcOrd="0" destOrd="0" presId="urn:microsoft.com/office/officeart/2005/8/layout/chevron2"/>
    <dgm:cxn modelId="{9300A840-D7B2-F243-87F4-BFB5E89225D7}" type="presOf" srcId="{235258A0-0311-6144-A1FF-B8E96FCBE7B1}" destId="{47DFE80B-3141-2B46-B451-B5D6A78DF183}" srcOrd="0" destOrd="0" presId="urn:microsoft.com/office/officeart/2005/8/layout/chevron2"/>
    <dgm:cxn modelId="{27F06078-C8A4-F045-9493-ABF71CFFB6E4}" type="presOf" srcId="{C7ABB3B4-A1EC-9E47-AA57-64E6A12420CB}" destId="{7CAC2711-6F8C-5D4C-BF69-BC19E74282BC}" srcOrd="0" destOrd="0" presId="urn:microsoft.com/office/officeart/2005/8/layout/chevron2"/>
    <dgm:cxn modelId="{448E8EDE-4E84-3541-B6FE-64912DC72B58}" srcId="{7FC82800-45C2-384D-A4CD-1E333125F132}" destId="{80871D51-4B89-CA42-B93F-A8FF162C8EF2}" srcOrd="0" destOrd="0" parTransId="{9E9D0B28-B221-E347-BE15-61D939268C6A}" sibTransId="{1B0CAB0F-8FA4-9145-87C1-DB4742E6384C}"/>
    <dgm:cxn modelId="{496B58FF-8B7C-3847-AEE8-3A1E447E93D7}" type="presParOf" srcId="{C7CAE090-C911-5044-A4B4-5288B4A97435}" destId="{F83676C0-A061-1544-B569-76939BC12CB0}" srcOrd="0" destOrd="0" presId="urn:microsoft.com/office/officeart/2005/8/layout/chevron2"/>
    <dgm:cxn modelId="{2ECDB53A-1567-5549-9E37-B081C338F06E}" type="presParOf" srcId="{F83676C0-A061-1544-B569-76939BC12CB0}" destId="{36B80878-91B0-DF41-BF33-588CFE311255}" srcOrd="0" destOrd="0" presId="urn:microsoft.com/office/officeart/2005/8/layout/chevron2"/>
    <dgm:cxn modelId="{3E18CAE2-C362-244F-91DE-3B1F6645FC37}" type="presParOf" srcId="{F83676C0-A061-1544-B569-76939BC12CB0}" destId="{0499C6F1-5F1D-4042-A43D-6B9D1B39DE11}" srcOrd="1" destOrd="0" presId="urn:microsoft.com/office/officeart/2005/8/layout/chevron2"/>
    <dgm:cxn modelId="{8600050A-E75A-E94A-9E94-B5E436974BA2}" type="presParOf" srcId="{C7CAE090-C911-5044-A4B4-5288B4A97435}" destId="{CBEFFE48-169B-494B-96D8-387C337B5ADE}" srcOrd="1" destOrd="0" presId="urn:microsoft.com/office/officeart/2005/8/layout/chevron2"/>
    <dgm:cxn modelId="{30CFBCAE-0AEC-E547-BEA1-A6B0434DE821}" type="presParOf" srcId="{C7CAE090-C911-5044-A4B4-5288B4A97435}" destId="{991B7A7B-07F8-2646-858A-D6EAAD6DC867}" srcOrd="2" destOrd="0" presId="urn:microsoft.com/office/officeart/2005/8/layout/chevron2"/>
    <dgm:cxn modelId="{6D3F7F71-13DD-A64B-91EA-44F885337F14}" type="presParOf" srcId="{991B7A7B-07F8-2646-858A-D6EAAD6DC867}" destId="{7CAC2711-6F8C-5D4C-BF69-BC19E74282BC}" srcOrd="0" destOrd="0" presId="urn:microsoft.com/office/officeart/2005/8/layout/chevron2"/>
    <dgm:cxn modelId="{4C1DA027-83B6-4745-9F85-26E00EECA199}" type="presParOf" srcId="{991B7A7B-07F8-2646-858A-D6EAAD6DC867}" destId="{47DFE80B-3141-2B46-B451-B5D6A78DF183}" srcOrd="1" destOrd="0" presId="urn:microsoft.com/office/officeart/2005/8/layout/chevron2"/>
    <dgm:cxn modelId="{728C5B04-62DE-0F45-BDCD-9D7B4D60F0B6}" type="presParOf" srcId="{C7CAE090-C911-5044-A4B4-5288B4A97435}" destId="{8FF4293D-94A1-2F42-BAFF-25CC894F99F0}" srcOrd="3" destOrd="0" presId="urn:microsoft.com/office/officeart/2005/8/layout/chevron2"/>
    <dgm:cxn modelId="{C62B229B-BB89-EB4A-8D2D-D475880C07DE}" type="presParOf" srcId="{C7CAE090-C911-5044-A4B4-5288B4A97435}" destId="{6FB6057B-8625-0742-8596-513F503CD09E}" srcOrd="4" destOrd="0" presId="urn:microsoft.com/office/officeart/2005/8/layout/chevron2"/>
    <dgm:cxn modelId="{BFB7122B-A631-E443-9209-24D710819D3E}" type="presParOf" srcId="{6FB6057B-8625-0742-8596-513F503CD09E}" destId="{BF86C6B1-C6E8-064A-A0BC-CF582DBA80A5}" srcOrd="0" destOrd="0" presId="urn:microsoft.com/office/officeart/2005/8/layout/chevron2"/>
    <dgm:cxn modelId="{EEE734D4-EFF9-5E45-B95E-811B6829B717}" type="presParOf" srcId="{6FB6057B-8625-0742-8596-513F503CD09E}" destId="{D4A0433D-E4A3-CC42-8B46-BA67A16EFB85}" srcOrd="1" destOrd="0" presId="urn:microsoft.com/office/officeart/2005/8/layout/chevron2"/>
    <dgm:cxn modelId="{68929C00-E45B-6541-A270-E11273C8FB72}" type="presParOf" srcId="{C7CAE090-C911-5044-A4B4-5288B4A97435}" destId="{D1429A8B-A604-9245-9F81-B4123C497BCA}" srcOrd="5" destOrd="0" presId="urn:microsoft.com/office/officeart/2005/8/layout/chevron2"/>
    <dgm:cxn modelId="{EED1585F-A63C-D44F-8C4D-4883C5B74E78}" type="presParOf" srcId="{C7CAE090-C911-5044-A4B4-5288B4A97435}" destId="{B2A73AE9-944D-1645-8035-7681DE620BCA}" srcOrd="6" destOrd="0" presId="urn:microsoft.com/office/officeart/2005/8/layout/chevron2"/>
    <dgm:cxn modelId="{AA3B088E-6291-6448-BA15-5C91B8D50087}" type="presParOf" srcId="{B2A73AE9-944D-1645-8035-7681DE620BCA}" destId="{81142D03-57B8-DD42-B469-B2546D39FECA}" srcOrd="0" destOrd="0" presId="urn:microsoft.com/office/officeart/2005/8/layout/chevron2"/>
    <dgm:cxn modelId="{F279B74E-6793-494E-88E4-D2E6AF164AF5}" type="presParOf" srcId="{B2A73AE9-944D-1645-8035-7681DE620BCA}" destId="{E36731F4-711D-FC4C-8E62-F9FA3BA8854A}" srcOrd="1" destOrd="0" presId="urn:microsoft.com/office/officeart/2005/8/layout/chevron2"/>
    <dgm:cxn modelId="{5156BB47-DF8D-9040-8559-3C5E686D3B2B}" type="presParOf" srcId="{C7CAE090-C911-5044-A4B4-5288B4A97435}" destId="{C75FEB67-BB18-4943-AC24-BFD4CF6297A2}" srcOrd="7" destOrd="0" presId="urn:microsoft.com/office/officeart/2005/8/layout/chevron2"/>
    <dgm:cxn modelId="{0921EA28-3D93-E749-B434-34B2DC301126}" type="presParOf" srcId="{C7CAE090-C911-5044-A4B4-5288B4A97435}" destId="{3A346060-880E-1746-A1AE-75FD72669A15}" srcOrd="8" destOrd="0" presId="urn:microsoft.com/office/officeart/2005/8/layout/chevron2"/>
    <dgm:cxn modelId="{9CA367AE-51DB-5F49-878D-4D3F45D46F80}" type="presParOf" srcId="{3A346060-880E-1746-A1AE-75FD72669A15}" destId="{7E815BBE-3206-6449-88F4-D2342FF1323B}" srcOrd="0" destOrd="0" presId="urn:microsoft.com/office/officeart/2005/8/layout/chevron2"/>
    <dgm:cxn modelId="{ED7D2923-0EB7-FA45-AFBB-18A983BA4DF8}" type="presParOf" srcId="{3A346060-880E-1746-A1AE-75FD72669A15}" destId="{B6577627-EF1E-2345-AD90-778E367AA3D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21A3B217-7FE6-6D4E-BD42-7FF3EF7E21A8}" type="doc">
      <dgm:prSet loTypeId="urn:microsoft.com/office/officeart/2005/8/layout/hList1" loCatId="list" qsTypeId="urn:microsoft.com/office/officeart/2005/8/quickstyle/simple4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BED17DDA-2648-554C-A32C-90124B1D17ED}">
      <dgm:prSet phldrT="[Text]"/>
      <dgm:spPr/>
      <dgm:t>
        <a:bodyPr/>
        <a:lstStyle/>
        <a:p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8. OPINION MATERIAL</a:t>
          </a:r>
          <a:endParaRPr lang="en-US" b="0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BA863E17-34D9-1345-9643-7059CE3740DA}" type="parTrans" cxnId="{8C703445-720B-8347-A21D-A34AA99AB8EB}">
      <dgm:prSet/>
      <dgm:spPr/>
      <dgm:t>
        <a:bodyPr/>
        <a:lstStyle/>
        <a:p>
          <a:endParaRPr lang="en-US" b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15DAAC0C-F2F9-7548-9927-BCF27C23882C}" type="sibTrans" cxnId="{8C703445-720B-8347-A21D-A34AA99AB8EB}">
      <dgm:prSet/>
      <dgm:spPr/>
      <dgm:t>
        <a:bodyPr/>
        <a:lstStyle/>
        <a:p>
          <a:endParaRPr lang="en-US" b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D26AEAF5-EFA1-7544-945F-33887EB2A72A}">
      <dgm:prSet phldrT="[Text]"/>
      <dgm:spPr/>
      <dgm:t>
        <a:bodyPr/>
        <a:lstStyle/>
        <a:p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Position Statements</a:t>
          </a:r>
          <a:endParaRPr lang="en-US" b="0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E0391ACC-6DA1-034F-B028-492BEE642BF9}" type="parTrans" cxnId="{971937E7-D8BF-BA4C-A587-2470C8030864}">
      <dgm:prSet/>
      <dgm:spPr/>
      <dgm:t>
        <a:bodyPr/>
        <a:lstStyle/>
        <a:p>
          <a:endParaRPr lang="en-US" b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23878258-664F-EE40-8787-B5F90D327DA6}" type="sibTrans" cxnId="{971937E7-D8BF-BA4C-A587-2470C8030864}">
      <dgm:prSet/>
      <dgm:spPr/>
      <dgm:t>
        <a:bodyPr/>
        <a:lstStyle/>
        <a:p>
          <a:endParaRPr lang="en-US" b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6DD64384-8ACC-8442-9125-191AF00523D1}">
      <dgm:prSet phldrT="[Text]"/>
      <dgm:spPr/>
      <dgm:t>
        <a:bodyPr/>
        <a:lstStyle/>
        <a:p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9. INTERACTIVE NEWS OPPORTUNITY</a:t>
          </a:r>
          <a:endParaRPr lang="en-US" b="0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0F0D7EA7-FB37-3C4C-B2F4-FA771B563D3D}" type="parTrans" cxnId="{80F2B41D-F7DF-5A4E-89F8-4C6857F379B8}">
      <dgm:prSet/>
      <dgm:spPr/>
      <dgm:t>
        <a:bodyPr/>
        <a:lstStyle/>
        <a:p>
          <a:endParaRPr lang="en-US" b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EEC10CC6-32E9-3642-9A49-8213DC258FD9}" type="sibTrans" cxnId="{80F2B41D-F7DF-5A4E-89F8-4C6857F379B8}">
      <dgm:prSet/>
      <dgm:spPr/>
      <dgm:t>
        <a:bodyPr/>
        <a:lstStyle/>
        <a:p>
          <a:endParaRPr lang="en-US" b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A6006A1D-00A7-9740-845E-51381CDF9AD3}">
      <dgm:prSet phldrT="[Text]"/>
      <dgm:spPr/>
      <dgm:t>
        <a:bodyPr/>
        <a:lstStyle/>
        <a:p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News Interviews</a:t>
          </a:r>
          <a:endParaRPr lang="en-US" b="0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F1E512EF-1AC9-664B-B7DA-53852EC676DA}" type="parTrans" cxnId="{0D7F1DC6-4C3E-DF47-A493-80F3DEE7519E}">
      <dgm:prSet/>
      <dgm:spPr/>
      <dgm:t>
        <a:bodyPr/>
        <a:lstStyle/>
        <a:p>
          <a:endParaRPr lang="en-US" b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90E6B9A3-3750-CA4A-A6F5-42BB65E16B3A}" type="sibTrans" cxnId="{0D7F1DC6-4C3E-DF47-A493-80F3DEE7519E}">
      <dgm:prSet/>
      <dgm:spPr/>
      <dgm:t>
        <a:bodyPr/>
        <a:lstStyle/>
        <a:p>
          <a:endParaRPr lang="en-US" b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F7D99E49-4332-8541-8896-812D5FFEBAA3}">
      <dgm:prSet phldrT="[Text]"/>
      <dgm:spPr/>
      <dgm:t>
        <a:bodyPr/>
        <a:lstStyle/>
        <a:p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Letters to the Editor</a:t>
          </a:r>
          <a:endParaRPr lang="en-US" b="0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270D76DA-61C2-CC4D-9E0A-6D74B49137E1}" type="parTrans" cxnId="{314DF28E-39ED-4C49-BC89-2F186D8083D2}">
      <dgm:prSet/>
      <dgm:spPr/>
      <dgm:t>
        <a:bodyPr/>
        <a:lstStyle/>
        <a:p>
          <a:endParaRPr lang="en-US" b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84223BE0-4922-5147-978B-1F01AD2018F2}" type="sibTrans" cxnId="{314DF28E-39ED-4C49-BC89-2F186D8083D2}">
      <dgm:prSet/>
      <dgm:spPr/>
      <dgm:t>
        <a:bodyPr/>
        <a:lstStyle/>
        <a:p>
          <a:endParaRPr lang="en-US" b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C47777D5-4692-4549-BC17-600D748704F1}">
      <dgm:prSet phldrT="[Text]"/>
      <dgm:spPr/>
      <dgm:t>
        <a:bodyPr/>
        <a:lstStyle/>
        <a:p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Guest Editorials</a:t>
          </a:r>
          <a:endParaRPr lang="en-US" b="0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BC08168A-D300-2F46-871A-B6C33AE56EC4}" type="parTrans" cxnId="{223CFDD5-8E20-4748-922C-ED25BAFEA2AF}">
      <dgm:prSet/>
      <dgm:spPr/>
      <dgm:t>
        <a:bodyPr/>
        <a:lstStyle/>
        <a:p>
          <a:endParaRPr lang="en-US" b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3BF47C10-18D1-604E-B192-49CC858E0B85}" type="sibTrans" cxnId="{223CFDD5-8E20-4748-922C-ED25BAFEA2AF}">
      <dgm:prSet/>
      <dgm:spPr/>
      <dgm:t>
        <a:bodyPr/>
        <a:lstStyle/>
        <a:p>
          <a:endParaRPr lang="en-US" b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47622C2D-6C6E-CE48-B95E-106169230FE1}">
      <dgm:prSet phldrT="[Text]"/>
      <dgm:spPr/>
      <dgm:t>
        <a:bodyPr/>
        <a:lstStyle/>
        <a:p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News Conferences</a:t>
          </a:r>
          <a:endParaRPr lang="en-US" b="0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3802FE75-36C9-304B-A3D4-C5EDCA232F03}" type="parTrans" cxnId="{4BDB90AC-7691-0E4F-972C-F47840B7F481}">
      <dgm:prSet/>
      <dgm:spPr/>
      <dgm:t>
        <a:bodyPr/>
        <a:lstStyle/>
        <a:p>
          <a:endParaRPr lang="en-US" b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1A131942-8C0B-A042-B173-525A5B812F58}" type="sibTrans" cxnId="{4BDB90AC-7691-0E4F-972C-F47840B7F481}">
      <dgm:prSet/>
      <dgm:spPr/>
      <dgm:t>
        <a:bodyPr/>
        <a:lstStyle/>
        <a:p>
          <a:endParaRPr lang="en-US" b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70DAA06D-3477-B24E-B378-BFC892379D13}">
      <dgm:prSet phldrT="[Text]"/>
      <dgm:spPr/>
      <dgm:t>
        <a:bodyPr/>
        <a:lstStyle/>
        <a:p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Studio Interviews</a:t>
          </a:r>
          <a:endParaRPr lang="en-US" b="0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92A61FFC-ECAE-2849-9E9A-90A60CE894D2}" type="parTrans" cxnId="{61BAADB9-6B79-FC4A-9EF0-8BC61373D870}">
      <dgm:prSet/>
      <dgm:spPr/>
      <dgm:t>
        <a:bodyPr/>
        <a:lstStyle/>
        <a:p>
          <a:endParaRPr lang="en-US" b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08A564B4-47D3-1F42-8C8C-D54DAA5DF664}" type="sibTrans" cxnId="{61BAADB9-6B79-FC4A-9EF0-8BC61373D870}">
      <dgm:prSet/>
      <dgm:spPr/>
      <dgm:t>
        <a:bodyPr/>
        <a:lstStyle/>
        <a:p>
          <a:endParaRPr lang="en-US" b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E39CAD38-6AFC-0D43-8503-04CBAADFE8F1}">
      <dgm:prSet phldrT="[Text]"/>
      <dgm:spPr/>
      <dgm:t>
        <a:bodyPr/>
        <a:lstStyle/>
        <a:p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Satellite Media Tour</a:t>
          </a:r>
          <a:endParaRPr lang="en-US" b="0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F2194FBA-4B16-CF4F-B064-ADE9CD88C624}" type="parTrans" cxnId="{A7DC5766-C0F6-5D43-817E-2B775BD01394}">
      <dgm:prSet/>
      <dgm:spPr/>
      <dgm:t>
        <a:bodyPr/>
        <a:lstStyle/>
        <a:p>
          <a:endParaRPr lang="en-US" b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4A9EA5C3-97C7-7841-A3FE-7AEF0F209298}" type="sibTrans" cxnId="{A7DC5766-C0F6-5D43-817E-2B775BD01394}">
      <dgm:prSet/>
      <dgm:spPr/>
      <dgm:t>
        <a:bodyPr/>
        <a:lstStyle/>
        <a:p>
          <a:endParaRPr lang="en-US" b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7AF41981-C15B-AA43-B864-DD049400A47C}">
      <dgm:prSet phldrT="[Text]"/>
      <dgm:spPr/>
      <dgm:t>
        <a:bodyPr/>
        <a:lstStyle/>
        <a:p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Editorial Conferences</a:t>
          </a:r>
          <a:endParaRPr lang="en-US" b="0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985CB526-F4C3-B441-AC6D-6D46D51E12E4}" type="parTrans" cxnId="{431148CA-C935-0B45-80AD-69C0C8BC516F}">
      <dgm:prSet/>
      <dgm:spPr/>
      <dgm:t>
        <a:bodyPr/>
        <a:lstStyle/>
        <a:p>
          <a:endParaRPr lang="en-US" b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5DB23CFB-5EDF-DA4B-B24C-D44A4AD392D0}" type="sibTrans" cxnId="{431148CA-C935-0B45-80AD-69C0C8BC516F}">
      <dgm:prSet/>
      <dgm:spPr/>
      <dgm:t>
        <a:bodyPr/>
        <a:lstStyle/>
        <a:p>
          <a:endParaRPr lang="en-US" b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56D6B8E3-C37E-6347-9E99-F724950AF983}" type="pres">
      <dgm:prSet presAssocID="{21A3B217-7FE6-6D4E-BD42-7FF3EF7E21A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066F531-9A0B-B740-AF66-9383678E402B}" type="pres">
      <dgm:prSet presAssocID="{BED17DDA-2648-554C-A32C-90124B1D17ED}" presName="composite" presStyleCnt="0"/>
      <dgm:spPr/>
      <dgm:t>
        <a:bodyPr/>
        <a:lstStyle/>
        <a:p>
          <a:endParaRPr lang="en-US"/>
        </a:p>
      </dgm:t>
    </dgm:pt>
    <dgm:pt modelId="{CF23D22E-011B-7646-85D8-9B1728FB9F11}" type="pres">
      <dgm:prSet presAssocID="{BED17DDA-2648-554C-A32C-90124B1D17ED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67E713-6B16-A249-8756-7D665EECE7BA}" type="pres">
      <dgm:prSet presAssocID="{BED17DDA-2648-554C-A32C-90124B1D17ED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635EB2-485B-B04E-9CFC-D06F5D02B4AD}" type="pres">
      <dgm:prSet presAssocID="{15DAAC0C-F2F9-7548-9927-BCF27C23882C}" presName="space" presStyleCnt="0"/>
      <dgm:spPr/>
      <dgm:t>
        <a:bodyPr/>
        <a:lstStyle/>
        <a:p>
          <a:endParaRPr lang="en-US"/>
        </a:p>
      </dgm:t>
    </dgm:pt>
    <dgm:pt modelId="{1DECE5C3-AC7F-494C-B5A9-0CB3368AA577}" type="pres">
      <dgm:prSet presAssocID="{6DD64384-8ACC-8442-9125-191AF00523D1}" presName="composite" presStyleCnt="0"/>
      <dgm:spPr/>
      <dgm:t>
        <a:bodyPr/>
        <a:lstStyle/>
        <a:p>
          <a:endParaRPr lang="en-US"/>
        </a:p>
      </dgm:t>
    </dgm:pt>
    <dgm:pt modelId="{29571366-5333-104C-8EE1-276A9F8E6918}" type="pres">
      <dgm:prSet presAssocID="{6DD64384-8ACC-8442-9125-191AF00523D1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54B565-8D82-FB48-B67A-FDB86CBC1C73}" type="pres">
      <dgm:prSet presAssocID="{6DD64384-8ACC-8442-9125-191AF00523D1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C45C4E3-3735-C94F-B991-9AA58992510E}" type="presOf" srcId="{21A3B217-7FE6-6D4E-BD42-7FF3EF7E21A8}" destId="{56D6B8E3-C37E-6347-9E99-F724950AF983}" srcOrd="0" destOrd="0" presId="urn:microsoft.com/office/officeart/2005/8/layout/hList1"/>
    <dgm:cxn modelId="{E57D5460-9EF3-2A46-B435-7393BB551138}" type="presOf" srcId="{A6006A1D-00A7-9740-845E-51381CDF9AD3}" destId="{3554B565-8D82-FB48-B67A-FDB86CBC1C73}" srcOrd="0" destOrd="0" presId="urn:microsoft.com/office/officeart/2005/8/layout/hList1"/>
    <dgm:cxn modelId="{431148CA-C935-0B45-80AD-69C0C8BC516F}" srcId="{6DD64384-8ACC-8442-9125-191AF00523D1}" destId="{7AF41981-C15B-AA43-B864-DD049400A47C}" srcOrd="4" destOrd="0" parTransId="{985CB526-F4C3-B441-AC6D-6D46D51E12E4}" sibTransId="{5DB23CFB-5EDF-DA4B-B24C-D44A4AD392D0}"/>
    <dgm:cxn modelId="{E9882D90-2D9E-D548-ABBA-632B5665CABC}" type="presOf" srcId="{F7D99E49-4332-8541-8896-812D5FFEBAA3}" destId="{8267E713-6B16-A249-8756-7D665EECE7BA}" srcOrd="0" destOrd="1" presId="urn:microsoft.com/office/officeart/2005/8/layout/hList1"/>
    <dgm:cxn modelId="{3002232A-6646-C343-A9F1-1A5473BE227E}" type="presOf" srcId="{70DAA06D-3477-B24E-B378-BFC892379D13}" destId="{3554B565-8D82-FB48-B67A-FDB86CBC1C73}" srcOrd="0" destOrd="2" presId="urn:microsoft.com/office/officeart/2005/8/layout/hList1"/>
    <dgm:cxn modelId="{8C703445-720B-8347-A21D-A34AA99AB8EB}" srcId="{21A3B217-7FE6-6D4E-BD42-7FF3EF7E21A8}" destId="{BED17DDA-2648-554C-A32C-90124B1D17ED}" srcOrd="0" destOrd="0" parTransId="{BA863E17-34D9-1345-9643-7059CE3740DA}" sibTransId="{15DAAC0C-F2F9-7548-9927-BCF27C23882C}"/>
    <dgm:cxn modelId="{61BAADB9-6B79-FC4A-9EF0-8BC61373D870}" srcId="{6DD64384-8ACC-8442-9125-191AF00523D1}" destId="{70DAA06D-3477-B24E-B378-BFC892379D13}" srcOrd="2" destOrd="0" parTransId="{92A61FFC-ECAE-2849-9E9A-90A60CE894D2}" sibTransId="{08A564B4-47D3-1F42-8C8C-D54DAA5DF664}"/>
    <dgm:cxn modelId="{BFB7733A-BF44-8043-A956-765C1FECAFCA}" type="presOf" srcId="{BED17DDA-2648-554C-A32C-90124B1D17ED}" destId="{CF23D22E-011B-7646-85D8-9B1728FB9F11}" srcOrd="0" destOrd="0" presId="urn:microsoft.com/office/officeart/2005/8/layout/hList1"/>
    <dgm:cxn modelId="{62062C49-4639-BD4A-A140-8D0ABE93566A}" type="presOf" srcId="{6DD64384-8ACC-8442-9125-191AF00523D1}" destId="{29571366-5333-104C-8EE1-276A9F8E6918}" srcOrd="0" destOrd="0" presId="urn:microsoft.com/office/officeart/2005/8/layout/hList1"/>
    <dgm:cxn modelId="{314DF28E-39ED-4C49-BC89-2F186D8083D2}" srcId="{BED17DDA-2648-554C-A32C-90124B1D17ED}" destId="{F7D99E49-4332-8541-8896-812D5FFEBAA3}" srcOrd="1" destOrd="0" parTransId="{270D76DA-61C2-CC4D-9E0A-6D74B49137E1}" sibTransId="{84223BE0-4922-5147-978B-1F01AD2018F2}"/>
    <dgm:cxn modelId="{A7DC5766-C0F6-5D43-817E-2B775BD01394}" srcId="{6DD64384-8ACC-8442-9125-191AF00523D1}" destId="{E39CAD38-6AFC-0D43-8503-04CBAADFE8F1}" srcOrd="3" destOrd="0" parTransId="{F2194FBA-4B16-CF4F-B064-ADE9CD88C624}" sibTransId="{4A9EA5C3-97C7-7841-A3FE-7AEF0F209298}"/>
    <dgm:cxn modelId="{270ADF8E-B711-B94E-A489-8ABF1F75FF4F}" type="presOf" srcId="{C47777D5-4692-4549-BC17-600D748704F1}" destId="{8267E713-6B16-A249-8756-7D665EECE7BA}" srcOrd="0" destOrd="2" presId="urn:microsoft.com/office/officeart/2005/8/layout/hList1"/>
    <dgm:cxn modelId="{223CFDD5-8E20-4748-922C-ED25BAFEA2AF}" srcId="{BED17DDA-2648-554C-A32C-90124B1D17ED}" destId="{C47777D5-4692-4549-BC17-600D748704F1}" srcOrd="2" destOrd="0" parTransId="{BC08168A-D300-2F46-871A-B6C33AE56EC4}" sibTransId="{3BF47C10-18D1-604E-B192-49CC858E0B85}"/>
    <dgm:cxn modelId="{D1E0B32F-AA40-B648-9536-8CBF3D360494}" type="presOf" srcId="{7AF41981-C15B-AA43-B864-DD049400A47C}" destId="{3554B565-8D82-FB48-B67A-FDB86CBC1C73}" srcOrd="0" destOrd="4" presId="urn:microsoft.com/office/officeart/2005/8/layout/hList1"/>
    <dgm:cxn modelId="{4BDB90AC-7691-0E4F-972C-F47840B7F481}" srcId="{6DD64384-8ACC-8442-9125-191AF00523D1}" destId="{47622C2D-6C6E-CE48-B95E-106169230FE1}" srcOrd="1" destOrd="0" parTransId="{3802FE75-36C9-304B-A3D4-C5EDCA232F03}" sibTransId="{1A131942-8C0B-A042-B173-525A5B812F58}"/>
    <dgm:cxn modelId="{0D7F1DC6-4C3E-DF47-A493-80F3DEE7519E}" srcId="{6DD64384-8ACC-8442-9125-191AF00523D1}" destId="{A6006A1D-00A7-9740-845E-51381CDF9AD3}" srcOrd="0" destOrd="0" parTransId="{F1E512EF-1AC9-664B-B7DA-53852EC676DA}" sibTransId="{90E6B9A3-3750-CA4A-A6F5-42BB65E16B3A}"/>
    <dgm:cxn modelId="{77530C7B-BBCF-3342-A8CA-0935390040F2}" type="presOf" srcId="{47622C2D-6C6E-CE48-B95E-106169230FE1}" destId="{3554B565-8D82-FB48-B67A-FDB86CBC1C73}" srcOrd="0" destOrd="1" presId="urn:microsoft.com/office/officeart/2005/8/layout/hList1"/>
    <dgm:cxn modelId="{80F2B41D-F7DF-5A4E-89F8-4C6857F379B8}" srcId="{21A3B217-7FE6-6D4E-BD42-7FF3EF7E21A8}" destId="{6DD64384-8ACC-8442-9125-191AF00523D1}" srcOrd="1" destOrd="0" parTransId="{0F0D7EA7-FB37-3C4C-B2F4-FA771B563D3D}" sibTransId="{EEC10CC6-32E9-3642-9A49-8213DC258FD9}"/>
    <dgm:cxn modelId="{2CF9195B-68AB-AF44-B75A-0CF868567F40}" type="presOf" srcId="{E39CAD38-6AFC-0D43-8503-04CBAADFE8F1}" destId="{3554B565-8D82-FB48-B67A-FDB86CBC1C73}" srcOrd="0" destOrd="3" presId="urn:microsoft.com/office/officeart/2005/8/layout/hList1"/>
    <dgm:cxn modelId="{562AB63B-8007-2640-942E-F38CB4AC82D1}" type="presOf" srcId="{D26AEAF5-EFA1-7544-945F-33887EB2A72A}" destId="{8267E713-6B16-A249-8756-7D665EECE7BA}" srcOrd="0" destOrd="0" presId="urn:microsoft.com/office/officeart/2005/8/layout/hList1"/>
    <dgm:cxn modelId="{971937E7-D8BF-BA4C-A587-2470C8030864}" srcId="{BED17DDA-2648-554C-A32C-90124B1D17ED}" destId="{D26AEAF5-EFA1-7544-945F-33887EB2A72A}" srcOrd="0" destOrd="0" parTransId="{E0391ACC-6DA1-034F-B028-492BEE642BF9}" sibTransId="{23878258-664F-EE40-8787-B5F90D327DA6}"/>
    <dgm:cxn modelId="{9E49874F-1F1C-C84F-A809-7C9EBD3145AA}" type="presParOf" srcId="{56D6B8E3-C37E-6347-9E99-F724950AF983}" destId="{B066F531-9A0B-B740-AF66-9383678E402B}" srcOrd="0" destOrd="0" presId="urn:microsoft.com/office/officeart/2005/8/layout/hList1"/>
    <dgm:cxn modelId="{217AA036-DD8C-2042-AE79-9826C3B5FF62}" type="presParOf" srcId="{B066F531-9A0B-B740-AF66-9383678E402B}" destId="{CF23D22E-011B-7646-85D8-9B1728FB9F11}" srcOrd="0" destOrd="0" presId="urn:microsoft.com/office/officeart/2005/8/layout/hList1"/>
    <dgm:cxn modelId="{B097732A-F9D9-2949-B6B0-DCB1EC8E0912}" type="presParOf" srcId="{B066F531-9A0B-B740-AF66-9383678E402B}" destId="{8267E713-6B16-A249-8756-7D665EECE7BA}" srcOrd="1" destOrd="0" presId="urn:microsoft.com/office/officeart/2005/8/layout/hList1"/>
    <dgm:cxn modelId="{A4423E6E-17DA-864D-AD14-AD43EEBE7DEC}" type="presParOf" srcId="{56D6B8E3-C37E-6347-9E99-F724950AF983}" destId="{2E635EB2-485B-B04E-9CFC-D06F5D02B4AD}" srcOrd="1" destOrd="0" presId="urn:microsoft.com/office/officeart/2005/8/layout/hList1"/>
    <dgm:cxn modelId="{E2B2DFA8-7D51-3A46-933E-14B97B447AA2}" type="presParOf" srcId="{56D6B8E3-C37E-6347-9E99-F724950AF983}" destId="{1DECE5C3-AC7F-494C-B5A9-0CB3368AA577}" srcOrd="2" destOrd="0" presId="urn:microsoft.com/office/officeart/2005/8/layout/hList1"/>
    <dgm:cxn modelId="{EBFF5CF1-DBF0-214B-A016-625264F5AB1D}" type="presParOf" srcId="{1DECE5C3-AC7F-494C-B5A9-0CB3368AA577}" destId="{29571366-5333-104C-8EE1-276A9F8E6918}" srcOrd="0" destOrd="0" presId="urn:microsoft.com/office/officeart/2005/8/layout/hList1"/>
    <dgm:cxn modelId="{40D85ED1-FAEF-134F-AD01-60B7ADC600D8}" type="presParOf" srcId="{1DECE5C3-AC7F-494C-B5A9-0CB3368AA577}" destId="{3554B565-8D82-FB48-B67A-FDB86CBC1C7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8DBE63E2-8C02-274F-9959-E5483AE44C5D}" type="doc">
      <dgm:prSet loTypeId="urn:microsoft.com/office/officeart/2005/8/layout/hList1" loCatId="list" qsTypeId="urn:microsoft.com/office/officeart/2005/8/quickstyle/simple4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545143AD-8951-344E-82E1-6901A9F785C0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1. PRINT ADVERTISING MEDIA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BFD0B346-A0D3-234F-A0BF-4A33E78C80D0}" type="parTrans" cxnId="{B3652BE3-CFF3-8248-A3EB-B9776A4CEBDF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57DEA3FA-C85C-C04C-9C3C-942902BF4C6A}" type="sibTrans" cxnId="{B3652BE3-CFF3-8248-A3EB-B9776A4CEBDF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4F44763E-65A9-004A-9FE0-85ACA32DF6DA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Magazine Advertising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818255C2-2151-9E4C-8269-2FE3148DDEB7}" type="parTrans" cxnId="{07029FE4-533D-4244-B8DE-B85F7EB3FF86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E5FAFC4A-534E-4340-8BD4-B848DBA72D24}" type="sibTrans" cxnId="{07029FE4-533D-4244-B8DE-B85F7EB3FF86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E682A826-9CE1-3449-8C5B-5263C2A27512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2. ELECTRONIC MEDIA ADVERTISING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00E0D3C6-B90B-4949-9734-D5E81BD58627}" type="parTrans" cxnId="{0081CB8C-93B1-5341-84AB-2AAA5AEC2425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DCA1AAE9-B260-CA4A-AAB5-686AA8975D2E}" type="sibTrans" cxnId="{0081CB8C-93B1-5341-84AB-2AAA5AEC2425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1717DFF0-BF81-9248-BB89-63A6259CCCE9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Television Commercials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7D60FC32-D135-444F-853E-82A7EC2437A5}" type="parTrans" cxnId="{DA3ACB0E-56D8-F749-B207-56CBC6E275FA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B3EE1B18-B52D-F34D-B69D-466AEBE2ABE3}" type="sibTrans" cxnId="{DA3ACB0E-56D8-F749-B207-56CBC6E275FA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3E05F908-F3C6-FA48-A01E-D095B7CFB111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Newspaper Advertising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C49A8CE5-A88E-1249-AAF4-C9F63D88A840}" type="parTrans" cxnId="{389A61AB-F2FC-7A4C-BAE9-EDC3D6B559F0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CFB0A793-CE37-004F-B0D6-C94C1495D497}" type="sibTrans" cxnId="{389A61AB-F2FC-7A4C-BAE9-EDC3D6B559F0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7DB7855C-4BE1-074B-AD8F-E382BC10ACCA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Directory Advertising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9B6C19D5-324A-CB49-AA4E-129061AC1883}" type="parTrans" cxnId="{F3670A67-C528-CC4F-A748-F152E6C81342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2E76BF77-BF76-B848-9D6A-B6725C951D8F}" type="sibTrans" cxnId="{F3670A67-C528-CC4F-A748-F152E6C81342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17533D77-E2EE-694C-A35B-A7F458B50468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House Ads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004DC49E-C0D2-904A-99C3-8B3FDB63152E}" type="parTrans" cxnId="{F4879A40-FF8C-0A4F-80BB-89D59DB07AAD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3B91855E-8560-6041-9C14-BA302780D94B}" type="sibTrans" cxnId="{F4879A40-FF8C-0A4F-80BB-89D59DB07AAD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3DCEB81B-E8D4-6C48-89BA-C255466B91AF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Cable Television Advertising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7997042C-BE0A-FE48-815F-AC86B19E22A5}" type="parTrans" cxnId="{08655FB7-B3DB-3948-BAFD-7C06622BDD85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B9D0E69E-A848-3345-A40C-A48CA8E8CD62}" type="sibTrans" cxnId="{08655FB7-B3DB-3948-BAFD-7C06622BDD85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AAD27E63-64B0-9042-B5F3-B052759A3584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Radio Commercials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09C90905-33DD-D443-8EF3-E709B6FB8B97}" type="parTrans" cxnId="{F3B0AB9D-6CB7-DC4B-9472-9630B90AEA46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F6745F3C-5ADA-AC48-8E30-3ABE70F21970}" type="sibTrans" cxnId="{F3B0AB9D-6CB7-DC4B-9472-9630B90AEA46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DE5D444E-843E-AF45-A096-4CDDCAFC3247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Computer Media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360A54BF-0904-654A-8694-38721EEA53BF}" type="parTrans" cxnId="{1EF7534F-7538-3142-B2BB-F53CBFC7DA88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135C77FF-D4F2-DE4C-A87C-CD733C4D0BA0}" type="sibTrans" cxnId="{1EF7534F-7538-3142-B2BB-F53CBFC7DA88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22A2AE08-438B-4543-9F71-F787035D2242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Social Media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20F823E7-FF71-7144-B315-86C5610358BB}" type="parTrans" cxnId="{989340D2-A8CA-7A45-8493-5D15389EB60F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4074159D-BB11-D643-989F-0BBCD991D251}" type="sibTrans" cxnId="{989340D2-A8CA-7A45-8493-5D15389EB60F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9DCC9E6E-0662-414B-B941-2693CE7DF802}" type="pres">
      <dgm:prSet presAssocID="{8DBE63E2-8C02-274F-9959-E5483AE44C5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2752998-3BF4-D34C-A89A-CBD8F3A1B3DC}" type="pres">
      <dgm:prSet presAssocID="{545143AD-8951-344E-82E1-6901A9F785C0}" presName="composite" presStyleCnt="0"/>
      <dgm:spPr/>
      <dgm:t>
        <a:bodyPr/>
        <a:lstStyle/>
        <a:p>
          <a:endParaRPr lang="en-US"/>
        </a:p>
      </dgm:t>
    </dgm:pt>
    <dgm:pt modelId="{A6D7392C-4071-6147-8490-464C171EA7A5}" type="pres">
      <dgm:prSet presAssocID="{545143AD-8951-344E-82E1-6901A9F785C0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D293C3-77B5-EC43-A19C-B76BA2EC8082}" type="pres">
      <dgm:prSet presAssocID="{545143AD-8951-344E-82E1-6901A9F785C0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65EF66-6EE6-2D46-8072-536AC76EAB5B}" type="pres">
      <dgm:prSet presAssocID="{57DEA3FA-C85C-C04C-9C3C-942902BF4C6A}" presName="space" presStyleCnt="0"/>
      <dgm:spPr/>
      <dgm:t>
        <a:bodyPr/>
        <a:lstStyle/>
        <a:p>
          <a:endParaRPr lang="en-US"/>
        </a:p>
      </dgm:t>
    </dgm:pt>
    <dgm:pt modelId="{EB163CB4-DC43-B043-A368-BDD8E3B3C342}" type="pres">
      <dgm:prSet presAssocID="{E682A826-9CE1-3449-8C5B-5263C2A27512}" presName="composite" presStyleCnt="0"/>
      <dgm:spPr/>
      <dgm:t>
        <a:bodyPr/>
        <a:lstStyle/>
        <a:p>
          <a:endParaRPr lang="en-US"/>
        </a:p>
      </dgm:t>
    </dgm:pt>
    <dgm:pt modelId="{73ABC66D-606E-6D4D-A6A0-B9D4A073A9C5}" type="pres">
      <dgm:prSet presAssocID="{E682A826-9CE1-3449-8C5B-5263C2A27512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FFBD4F-1204-D348-94F7-5C6F2A033A2F}" type="pres">
      <dgm:prSet presAssocID="{E682A826-9CE1-3449-8C5B-5263C2A27512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3670A67-C528-CC4F-A748-F152E6C81342}" srcId="{545143AD-8951-344E-82E1-6901A9F785C0}" destId="{7DB7855C-4BE1-074B-AD8F-E382BC10ACCA}" srcOrd="2" destOrd="0" parTransId="{9B6C19D5-324A-CB49-AA4E-129061AC1883}" sibTransId="{2E76BF77-BF76-B848-9D6A-B6725C951D8F}"/>
    <dgm:cxn modelId="{E77495BF-4CBF-3942-BBA4-97D608DB4A08}" type="presOf" srcId="{7DB7855C-4BE1-074B-AD8F-E382BC10ACCA}" destId="{73D293C3-77B5-EC43-A19C-B76BA2EC8082}" srcOrd="0" destOrd="2" presId="urn:microsoft.com/office/officeart/2005/8/layout/hList1"/>
    <dgm:cxn modelId="{08655FB7-B3DB-3948-BAFD-7C06622BDD85}" srcId="{E682A826-9CE1-3449-8C5B-5263C2A27512}" destId="{3DCEB81B-E8D4-6C48-89BA-C255466B91AF}" srcOrd="1" destOrd="0" parTransId="{7997042C-BE0A-FE48-815F-AC86B19E22A5}" sibTransId="{B9D0E69E-A848-3345-A40C-A48CA8E8CD62}"/>
    <dgm:cxn modelId="{E78F061E-C923-7045-A71A-98B3860D0369}" type="presOf" srcId="{4F44763E-65A9-004A-9FE0-85ACA32DF6DA}" destId="{73D293C3-77B5-EC43-A19C-B76BA2EC8082}" srcOrd="0" destOrd="0" presId="urn:microsoft.com/office/officeart/2005/8/layout/hList1"/>
    <dgm:cxn modelId="{B3652BE3-CFF3-8248-A3EB-B9776A4CEBDF}" srcId="{8DBE63E2-8C02-274F-9959-E5483AE44C5D}" destId="{545143AD-8951-344E-82E1-6901A9F785C0}" srcOrd="0" destOrd="0" parTransId="{BFD0B346-A0D3-234F-A0BF-4A33E78C80D0}" sibTransId="{57DEA3FA-C85C-C04C-9C3C-942902BF4C6A}"/>
    <dgm:cxn modelId="{389A61AB-F2FC-7A4C-BAE9-EDC3D6B559F0}" srcId="{545143AD-8951-344E-82E1-6901A9F785C0}" destId="{3E05F908-F3C6-FA48-A01E-D095B7CFB111}" srcOrd="1" destOrd="0" parTransId="{C49A8CE5-A88E-1249-AAF4-C9F63D88A840}" sibTransId="{CFB0A793-CE37-004F-B0D6-C94C1495D497}"/>
    <dgm:cxn modelId="{1EF7534F-7538-3142-B2BB-F53CBFC7DA88}" srcId="{E682A826-9CE1-3449-8C5B-5263C2A27512}" destId="{DE5D444E-843E-AF45-A096-4CDDCAFC3247}" srcOrd="3" destOrd="0" parTransId="{360A54BF-0904-654A-8694-38721EEA53BF}" sibTransId="{135C77FF-D4F2-DE4C-A87C-CD733C4D0BA0}"/>
    <dgm:cxn modelId="{DB1D8B09-C515-A044-9938-7A294C1D3C73}" type="presOf" srcId="{17533D77-E2EE-694C-A35B-A7F458B50468}" destId="{73D293C3-77B5-EC43-A19C-B76BA2EC8082}" srcOrd="0" destOrd="3" presId="urn:microsoft.com/office/officeart/2005/8/layout/hList1"/>
    <dgm:cxn modelId="{401EF18E-1C84-814D-A155-A6D287495155}" type="presOf" srcId="{22A2AE08-438B-4543-9F71-F787035D2242}" destId="{27FFBD4F-1204-D348-94F7-5C6F2A033A2F}" srcOrd="0" destOrd="4" presId="urn:microsoft.com/office/officeart/2005/8/layout/hList1"/>
    <dgm:cxn modelId="{DA3ACB0E-56D8-F749-B207-56CBC6E275FA}" srcId="{E682A826-9CE1-3449-8C5B-5263C2A27512}" destId="{1717DFF0-BF81-9248-BB89-63A6259CCCE9}" srcOrd="0" destOrd="0" parTransId="{7D60FC32-D135-444F-853E-82A7EC2437A5}" sibTransId="{B3EE1B18-B52D-F34D-B69D-466AEBE2ABE3}"/>
    <dgm:cxn modelId="{0081CB8C-93B1-5341-84AB-2AAA5AEC2425}" srcId="{8DBE63E2-8C02-274F-9959-E5483AE44C5D}" destId="{E682A826-9CE1-3449-8C5B-5263C2A27512}" srcOrd="1" destOrd="0" parTransId="{00E0D3C6-B90B-4949-9734-D5E81BD58627}" sibTransId="{DCA1AAE9-B260-CA4A-AAB5-686AA8975D2E}"/>
    <dgm:cxn modelId="{8D97C798-D984-9F49-8BEF-1C2255B29F7B}" type="presOf" srcId="{E682A826-9CE1-3449-8C5B-5263C2A27512}" destId="{73ABC66D-606E-6D4D-A6A0-B9D4A073A9C5}" srcOrd="0" destOrd="0" presId="urn:microsoft.com/office/officeart/2005/8/layout/hList1"/>
    <dgm:cxn modelId="{989340D2-A8CA-7A45-8493-5D15389EB60F}" srcId="{E682A826-9CE1-3449-8C5B-5263C2A27512}" destId="{22A2AE08-438B-4543-9F71-F787035D2242}" srcOrd="4" destOrd="0" parTransId="{20F823E7-FF71-7144-B315-86C5610358BB}" sibTransId="{4074159D-BB11-D643-989F-0BBCD991D251}"/>
    <dgm:cxn modelId="{F4879A40-FF8C-0A4F-80BB-89D59DB07AAD}" srcId="{545143AD-8951-344E-82E1-6901A9F785C0}" destId="{17533D77-E2EE-694C-A35B-A7F458B50468}" srcOrd="3" destOrd="0" parTransId="{004DC49E-C0D2-904A-99C3-8B3FDB63152E}" sibTransId="{3B91855E-8560-6041-9C14-BA302780D94B}"/>
    <dgm:cxn modelId="{F3B0AB9D-6CB7-DC4B-9472-9630B90AEA46}" srcId="{E682A826-9CE1-3449-8C5B-5263C2A27512}" destId="{AAD27E63-64B0-9042-B5F3-B052759A3584}" srcOrd="2" destOrd="0" parTransId="{09C90905-33DD-D443-8EF3-E709B6FB8B97}" sibTransId="{F6745F3C-5ADA-AC48-8E30-3ABE70F21970}"/>
    <dgm:cxn modelId="{F3D6DF3C-3B91-4A42-8805-639D0DE553F8}" type="presOf" srcId="{1717DFF0-BF81-9248-BB89-63A6259CCCE9}" destId="{27FFBD4F-1204-D348-94F7-5C6F2A033A2F}" srcOrd="0" destOrd="0" presId="urn:microsoft.com/office/officeart/2005/8/layout/hList1"/>
    <dgm:cxn modelId="{64143E76-1349-A54A-BF40-B206DD3C1D65}" type="presOf" srcId="{AAD27E63-64B0-9042-B5F3-B052759A3584}" destId="{27FFBD4F-1204-D348-94F7-5C6F2A033A2F}" srcOrd="0" destOrd="2" presId="urn:microsoft.com/office/officeart/2005/8/layout/hList1"/>
    <dgm:cxn modelId="{2694BEEA-C845-7D4A-81ED-73AA9C8C9C65}" type="presOf" srcId="{3E05F908-F3C6-FA48-A01E-D095B7CFB111}" destId="{73D293C3-77B5-EC43-A19C-B76BA2EC8082}" srcOrd="0" destOrd="1" presId="urn:microsoft.com/office/officeart/2005/8/layout/hList1"/>
    <dgm:cxn modelId="{A5E68A74-8F21-E74A-A2D2-B0D69F144365}" type="presOf" srcId="{DE5D444E-843E-AF45-A096-4CDDCAFC3247}" destId="{27FFBD4F-1204-D348-94F7-5C6F2A033A2F}" srcOrd="0" destOrd="3" presId="urn:microsoft.com/office/officeart/2005/8/layout/hList1"/>
    <dgm:cxn modelId="{859703F4-14C3-5A49-B392-EA5F0E079807}" type="presOf" srcId="{8DBE63E2-8C02-274F-9959-E5483AE44C5D}" destId="{9DCC9E6E-0662-414B-B941-2693CE7DF802}" srcOrd="0" destOrd="0" presId="urn:microsoft.com/office/officeart/2005/8/layout/hList1"/>
    <dgm:cxn modelId="{86941BA7-BEC9-154F-A67C-ACC4D05088C9}" type="presOf" srcId="{3DCEB81B-E8D4-6C48-89BA-C255466B91AF}" destId="{27FFBD4F-1204-D348-94F7-5C6F2A033A2F}" srcOrd="0" destOrd="1" presId="urn:microsoft.com/office/officeart/2005/8/layout/hList1"/>
    <dgm:cxn modelId="{07029FE4-533D-4244-B8DE-B85F7EB3FF86}" srcId="{545143AD-8951-344E-82E1-6901A9F785C0}" destId="{4F44763E-65A9-004A-9FE0-85ACA32DF6DA}" srcOrd="0" destOrd="0" parTransId="{818255C2-2151-9E4C-8269-2FE3148DDEB7}" sibTransId="{E5FAFC4A-534E-4340-8BD4-B848DBA72D24}"/>
    <dgm:cxn modelId="{092B9748-9F59-3E4D-8AF6-B84251D239FA}" type="presOf" srcId="{545143AD-8951-344E-82E1-6901A9F785C0}" destId="{A6D7392C-4071-6147-8490-464C171EA7A5}" srcOrd="0" destOrd="0" presId="urn:microsoft.com/office/officeart/2005/8/layout/hList1"/>
    <dgm:cxn modelId="{A7FB487C-2240-F943-9213-D94E9542F22E}" type="presParOf" srcId="{9DCC9E6E-0662-414B-B941-2693CE7DF802}" destId="{12752998-3BF4-D34C-A89A-CBD8F3A1B3DC}" srcOrd="0" destOrd="0" presId="urn:microsoft.com/office/officeart/2005/8/layout/hList1"/>
    <dgm:cxn modelId="{075019D5-B8D2-D346-8AD0-BDAFDD31B2A5}" type="presParOf" srcId="{12752998-3BF4-D34C-A89A-CBD8F3A1B3DC}" destId="{A6D7392C-4071-6147-8490-464C171EA7A5}" srcOrd="0" destOrd="0" presId="urn:microsoft.com/office/officeart/2005/8/layout/hList1"/>
    <dgm:cxn modelId="{60DFE600-B9AC-664E-B009-7A8B3AF323C1}" type="presParOf" srcId="{12752998-3BF4-D34C-A89A-CBD8F3A1B3DC}" destId="{73D293C3-77B5-EC43-A19C-B76BA2EC8082}" srcOrd="1" destOrd="0" presId="urn:microsoft.com/office/officeart/2005/8/layout/hList1"/>
    <dgm:cxn modelId="{E313DA25-8E7C-4F47-838B-A9E87F90A1A7}" type="presParOf" srcId="{9DCC9E6E-0662-414B-B941-2693CE7DF802}" destId="{A165EF66-6EE6-2D46-8072-536AC76EAB5B}" srcOrd="1" destOrd="0" presId="urn:microsoft.com/office/officeart/2005/8/layout/hList1"/>
    <dgm:cxn modelId="{76E2C56F-8C9E-214E-B467-1C23D7FCD9B3}" type="presParOf" srcId="{9DCC9E6E-0662-414B-B941-2693CE7DF802}" destId="{EB163CB4-DC43-B043-A368-BDD8E3B3C342}" srcOrd="2" destOrd="0" presId="urn:microsoft.com/office/officeart/2005/8/layout/hList1"/>
    <dgm:cxn modelId="{52AC2E10-86B6-5E4B-9641-8B5D6AAD3F7F}" type="presParOf" srcId="{EB163CB4-DC43-B043-A368-BDD8E3B3C342}" destId="{73ABC66D-606E-6D4D-A6A0-B9D4A073A9C5}" srcOrd="0" destOrd="0" presId="urn:microsoft.com/office/officeart/2005/8/layout/hList1"/>
    <dgm:cxn modelId="{16464DEE-18B9-6B4D-A19D-373AE806A42B}" type="presParOf" srcId="{EB163CB4-DC43-B043-A368-BDD8E3B3C342}" destId="{27FFBD4F-1204-D348-94F7-5C6F2A033A2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73F6E841-5E81-C945-AD7A-52D2604A8AC3}" type="doc">
      <dgm:prSet loTypeId="urn:microsoft.com/office/officeart/2005/8/layout/hList1" loCatId="list" qsTypeId="urn:microsoft.com/office/officeart/2005/8/quickstyle/simple4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BED1CCCA-D3FE-E447-9962-55F9EC5CB7AF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3. OUT-OF HOME ADVERTISING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B97003F9-74B5-D94E-A4D2-CDA4B482744D}" type="parTrans" cxnId="{F29B99D7-5F81-5F4D-98CE-B6E9AE03DA5F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8114BAC3-29C2-8841-86B0-CCEF18FB4949}" type="sibTrans" cxnId="{F29B99D7-5F81-5F4D-98CE-B6E9AE03DA5F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2517CD12-1974-DC46-8FA8-E65C53252D6A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Outdoor Posters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08BA00B5-C0C4-4345-996A-7C764729CA0D}" type="parTrans" cxnId="{ECF4D741-DA0C-3142-8856-D6D69F2C415C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5DF4DE92-DA88-BB40-B804-3795F5B85B38}" type="sibTrans" cxnId="{ECF4D741-DA0C-3142-8856-D6D69F2C415C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A1DB2694-C9D3-1546-A732-3B2F1E7497A6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4. PROMOTIONAL ITEMS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6E96841A-DFB6-2849-92E6-0F6E0F62162D}" type="parTrans" cxnId="{8A2779C0-67E4-6845-B188-D595DFCBBC37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49376CB1-1AFE-2549-A67C-00669F1883CD}" type="sibTrans" cxnId="{8A2779C0-67E4-6845-B188-D595DFCBBC37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93EA1AD8-BC62-6641-AFFF-D4D4B78A3880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Promotional Clothing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CDA88244-DFB3-4E42-B056-483B07F38B6B}" type="parTrans" cxnId="{11AEA645-242F-C84F-82A5-E9C6602F9E53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50141DFC-8FDF-4049-ABD2-D513F76D0EC0}" type="sibTrans" cxnId="{11AEA645-242F-C84F-82A5-E9C6602F9E53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152D70E5-709F-9742-A6EC-05708A143DDD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Arena Posters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CBFA801F-618F-3D46-926E-7DFE106D37AF}" type="parTrans" cxnId="{32D2C06F-6257-0745-A72F-BCF5947B2DC1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A9CC80E9-F8C8-6447-8202-9C574345EC00}" type="sibTrans" cxnId="{32D2C06F-6257-0745-A72F-BCF5947B2DC1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11786972-9A31-9648-ACCA-CB274EC74B63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Signage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8B81300D-5888-2F45-81FE-76713F867ECB}" type="parTrans" cxnId="{15A7EE18-7789-8849-ADF5-56A275B568B2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A220CC90-8BB6-CC4A-A3F6-590B6F9E080B}" type="sibTrans" cxnId="{15A7EE18-7789-8849-ADF5-56A275B568B2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FFA6DD35-D49C-E74B-9523-548D4EDFE4E1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Out-of-Home Video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DB4A2161-1E77-EA45-AA18-B02373C0FA15}" type="parTrans" cxnId="{D5EDAE15-C546-6E4C-82F8-EA52FA928E05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C001B0DB-EBF2-6542-92F5-2507262C31E4}" type="sibTrans" cxnId="{D5EDAE15-C546-6E4C-82F8-EA52FA928E05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07C67C02-3DF5-D545-9057-0B73BBC271B6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Transit Advertising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017CC089-875A-F64C-BE74-54E3723DF118}" type="parTrans" cxnId="{FEA27DC0-F081-EA45-9E35-3CA47EADA725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EBD2C2E3-328B-8042-974D-FE69B934B75C}" type="sibTrans" cxnId="{FEA27DC0-F081-EA45-9E35-3CA47EADA725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D20A50BF-78E6-DE4E-B0B3-929457E5551D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Aerial Advertising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6D59F142-39DD-CF4D-A85B-A6F26441CDD0}" type="parTrans" cxnId="{C34DF198-B067-D64B-B684-9769A7F14708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2D4CC34D-1883-8743-8F64-854338822EEB}" type="sibTrans" cxnId="{C34DF198-B067-D64B-B684-9769A7F14708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22EA8D22-CC38-6048-A547-18F3C024E686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Inflatable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7C42257A-F335-584C-8DC3-02B042867B9B}" type="parTrans" cxnId="{C811F707-18B3-F145-8E1F-AE964E0F9C33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72C986E5-8109-D742-838E-24FD873C2E60}" type="sibTrans" cxnId="{C811F707-18B3-F145-8E1F-AE964E0F9C33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46158724-E400-A64A-BBAA-19712012E041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Costumes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A891CC70-A521-204D-AD1D-08873BE7549D}" type="parTrans" cxnId="{F058BB9A-8A0B-A549-8E03-47F64DE74603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29C7D8F9-1D5C-CC4F-84A7-7832FC30A14E}" type="sibTrans" cxnId="{F058BB9A-8A0B-A549-8E03-47F64DE74603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531774C8-5462-3843-9CF3-26154AA6E6E6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Office Accessories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28842CEB-4445-CC45-8CCC-CF27A30508C6}" type="parTrans" cxnId="{2E2AE753-0E63-124A-870B-05B56B913533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1DDA08A8-478C-6A49-BD78-AE931921B29C}" type="sibTrans" cxnId="{2E2AE753-0E63-124A-870B-05B56B913533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D6E3B6BB-5D45-694B-A5FF-5E13BBA77929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Uniforms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221BD003-5892-164D-B754-B71B4974B801}" type="parTrans" cxnId="{9C2D2AC8-5CE3-0C46-B951-7FDEDED80D57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AEA80C20-8348-4D48-9321-9443CB06D6FA}" type="sibTrans" cxnId="{9C2D2AC8-5CE3-0C46-B951-7FDEDED80D57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377C6847-FED3-004D-9A53-7E2017E9679C}" type="pres">
      <dgm:prSet presAssocID="{73F6E841-5E81-C945-AD7A-52D2604A8AC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B8A466C-53E4-0548-B40C-E14D84DC26AB}" type="pres">
      <dgm:prSet presAssocID="{BED1CCCA-D3FE-E447-9962-55F9EC5CB7AF}" presName="composite" presStyleCnt="0"/>
      <dgm:spPr/>
      <dgm:t>
        <a:bodyPr/>
        <a:lstStyle/>
        <a:p>
          <a:endParaRPr lang="en-US"/>
        </a:p>
      </dgm:t>
    </dgm:pt>
    <dgm:pt modelId="{2379B3B0-BF7C-6E48-9BAA-321EF41133DF}" type="pres">
      <dgm:prSet presAssocID="{BED1CCCA-D3FE-E447-9962-55F9EC5CB7AF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7B34D7-361B-A940-A506-DEAFB1109F36}" type="pres">
      <dgm:prSet presAssocID="{BED1CCCA-D3FE-E447-9962-55F9EC5CB7AF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29A4F1-2B9F-8E4B-9B63-F50D1ED77A0F}" type="pres">
      <dgm:prSet presAssocID="{8114BAC3-29C2-8841-86B0-CCEF18FB4949}" presName="space" presStyleCnt="0"/>
      <dgm:spPr/>
      <dgm:t>
        <a:bodyPr/>
        <a:lstStyle/>
        <a:p>
          <a:endParaRPr lang="en-US"/>
        </a:p>
      </dgm:t>
    </dgm:pt>
    <dgm:pt modelId="{9BE8E121-F9E7-664E-9E67-B38EF11E8535}" type="pres">
      <dgm:prSet presAssocID="{A1DB2694-C9D3-1546-A732-3B2F1E7497A6}" presName="composite" presStyleCnt="0"/>
      <dgm:spPr/>
      <dgm:t>
        <a:bodyPr/>
        <a:lstStyle/>
        <a:p>
          <a:endParaRPr lang="en-US"/>
        </a:p>
      </dgm:t>
    </dgm:pt>
    <dgm:pt modelId="{9D126E08-FD4A-5240-96E5-951C16335131}" type="pres">
      <dgm:prSet presAssocID="{A1DB2694-C9D3-1546-A732-3B2F1E7497A6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CEDFBB-87E5-0343-B4BD-0BF15B0A5BF6}" type="pres">
      <dgm:prSet presAssocID="{A1DB2694-C9D3-1546-A732-3B2F1E7497A6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29B99D7-5F81-5F4D-98CE-B6E9AE03DA5F}" srcId="{73F6E841-5E81-C945-AD7A-52D2604A8AC3}" destId="{BED1CCCA-D3FE-E447-9962-55F9EC5CB7AF}" srcOrd="0" destOrd="0" parTransId="{B97003F9-74B5-D94E-A4D2-CDA4B482744D}" sibTransId="{8114BAC3-29C2-8841-86B0-CCEF18FB4949}"/>
    <dgm:cxn modelId="{CE44BDED-DDC7-A042-AB8A-CAA48216EC7D}" type="presOf" srcId="{FFA6DD35-D49C-E74B-9523-548D4EDFE4E1}" destId="{D37B34D7-361B-A940-A506-DEAFB1109F36}" srcOrd="0" destOrd="3" presId="urn:microsoft.com/office/officeart/2005/8/layout/hList1"/>
    <dgm:cxn modelId="{D5EDAE15-C546-6E4C-82F8-EA52FA928E05}" srcId="{BED1CCCA-D3FE-E447-9962-55F9EC5CB7AF}" destId="{FFA6DD35-D49C-E74B-9523-548D4EDFE4E1}" srcOrd="3" destOrd="0" parTransId="{DB4A2161-1E77-EA45-AA18-B02373C0FA15}" sibTransId="{C001B0DB-EBF2-6542-92F5-2507262C31E4}"/>
    <dgm:cxn modelId="{15A7EE18-7789-8849-ADF5-56A275B568B2}" srcId="{BED1CCCA-D3FE-E447-9962-55F9EC5CB7AF}" destId="{11786972-9A31-9648-ACCA-CB274EC74B63}" srcOrd="2" destOrd="0" parTransId="{8B81300D-5888-2F45-81FE-76713F867ECB}" sibTransId="{A220CC90-8BB6-CC4A-A3F6-590B6F9E080B}"/>
    <dgm:cxn modelId="{8A2779C0-67E4-6845-B188-D595DFCBBC37}" srcId="{73F6E841-5E81-C945-AD7A-52D2604A8AC3}" destId="{A1DB2694-C9D3-1546-A732-3B2F1E7497A6}" srcOrd="1" destOrd="0" parTransId="{6E96841A-DFB6-2849-92E6-0F6E0F62162D}" sibTransId="{49376CB1-1AFE-2549-A67C-00669F1883CD}"/>
    <dgm:cxn modelId="{11AEA645-242F-C84F-82A5-E9C6602F9E53}" srcId="{A1DB2694-C9D3-1546-A732-3B2F1E7497A6}" destId="{93EA1AD8-BC62-6641-AFFF-D4D4B78A3880}" srcOrd="0" destOrd="0" parTransId="{CDA88244-DFB3-4E42-B056-483B07F38B6B}" sibTransId="{50141DFC-8FDF-4049-ABD2-D513F76D0EC0}"/>
    <dgm:cxn modelId="{ECF4D741-DA0C-3142-8856-D6D69F2C415C}" srcId="{BED1CCCA-D3FE-E447-9962-55F9EC5CB7AF}" destId="{2517CD12-1974-DC46-8FA8-E65C53252D6A}" srcOrd="0" destOrd="0" parTransId="{08BA00B5-C0C4-4345-996A-7C764729CA0D}" sibTransId="{5DF4DE92-DA88-BB40-B804-3795F5B85B38}"/>
    <dgm:cxn modelId="{32D2C06F-6257-0745-A72F-BCF5947B2DC1}" srcId="{BED1CCCA-D3FE-E447-9962-55F9EC5CB7AF}" destId="{152D70E5-709F-9742-A6EC-05708A143DDD}" srcOrd="1" destOrd="0" parTransId="{CBFA801F-618F-3D46-926E-7DFE106D37AF}" sibTransId="{A9CC80E9-F8C8-6447-8202-9C574345EC00}"/>
    <dgm:cxn modelId="{AE2B00B8-5E6C-4442-A51A-EDBC6FF33CC5}" type="presOf" srcId="{46158724-E400-A64A-BBAA-19712012E041}" destId="{C8CEDFBB-87E5-0343-B4BD-0BF15B0A5BF6}" srcOrd="0" destOrd="1" presId="urn:microsoft.com/office/officeart/2005/8/layout/hList1"/>
    <dgm:cxn modelId="{364647AA-14F8-9542-BE1D-74B2A5725015}" type="presOf" srcId="{93EA1AD8-BC62-6641-AFFF-D4D4B78A3880}" destId="{C8CEDFBB-87E5-0343-B4BD-0BF15B0A5BF6}" srcOrd="0" destOrd="0" presId="urn:microsoft.com/office/officeart/2005/8/layout/hList1"/>
    <dgm:cxn modelId="{9C188FF6-28D6-064C-8381-6D9C23E00FFC}" type="presOf" srcId="{22EA8D22-CC38-6048-A547-18F3C024E686}" destId="{D37B34D7-361B-A940-A506-DEAFB1109F36}" srcOrd="0" destOrd="6" presId="urn:microsoft.com/office/officeart/2005/8/layout/hList1"/>
    <dgm:cxn modelId="{03087907-D4DF-E746-A9D8-706688F4B191}" type="presOf" srcId="{D6E3B6BB-5D45-694B-A5FF-5E13BBA77929}" destId="{C8CEDFBB-87E5-0343-B4BD-0BF15B0A5BF6}" srcOrd="0" destOrd="3" presId="urn:microsoft.com/office/officeart/2005/8/layout/hList1"/>
    <dgm:cxn modelId="{C34DF198-B067-D64B-B684-9769A7F14708}" srcId="{BED1CCCA-D3FE-E447-9962-55F9EC5CB7AF}" destId="{D20A50BF-78E6-DE4E-B0B3-929457E5551D}" srcOrd="5" destOrd="0" parTransId="{6D59F142-39DD-CF4D-A85B-A6F26441CDD0}" sibTransId="{2D4CC34D-1883-8743-8F64-854338822EEB}"/>
    <dgm:cxn modelId="{32E4B72F-B5EE-4D4D-B6B0-3B279609D8E3}" type="presOf" srcId="{07C67C02-3DF5-D545-9057-0B73BBC271B6}" destId="{D37B34D7-361B-A940-A506-DEAFB1109F36}" srcOrd="0" destOrd="4" presId="urn:microsoft.com/office/officeart/2005/8/layout/hList1"/>
    <dgm:cxn modelId="{FEA27DC0-F081-EA45-9E35-3CA47EADA725}" srcId="{BED1CCCA-D3FE-E447-9962-55F9EC5CB7AF}" destId="{07C67C02-3DF5-D545-9057-0B73BBC271B6}" srcOrd="4" destOrd="0" parTransId="{017CC089-875A-F64C-BE74-54E3723DF118}" sibTransId="{EBD2C2E3-328B-8042-974D-FE69B934B75C}"/>
    <dgm:cxn modelId="{E16A200D-B393-BC4C-AAE2-2E9D858BA4DD}" type="presOf" srcId="{152D70E5-709F-9742-A6EC-05708A143DDD}" destId="{D37B34D7-361B-A940-A506-DEAFB1109F36}" srcOrd="0" destOrd="1" presId="urn:microsoft.com/office/officeart/2005/8/layout/hList1"/>
    <dgm:cxn modelId="{6885721E-77E0-4043-8CF9-B46915B56FF2}" type="presOf" srcId="{11786972-9A31-9648-ACCA-CB274EC74B63}" destId="{D37B34D7-361B-A940-A506-DEAFB1109F36}" srcOrd="0" destOrd="2" presId="urn:microsoft.com/office/officeart/2005/8/layout/hList1"/>
    <dgm:cxn modelId="{968E883E-96EF-CD4C-BF7A-9BEB92A49E05}" type="presOf" srcId="{2517CD12-1974-DC46-8FA8-E65C53252D6A}" destId="{D37B34D7-361B-A940-A506-DEAFB1109F36}" srcOrd="0" destOrd="0" presId="urn:microsoft.com/office/officeart/2005/8/layout/hList1"/>
    <dgm:cxn modelId="{2E361149-AA8E-034E-B11E-711240BCBD0D}" type="presOf" srcId="{73F6E841-5E81-C945-AD7A-52D2604A8AC3}" destId="{377C6847-FED3-004D-9A53-7E2017E9679C}" srcOrd="0" destOrd="0" presId="urn:microsoft.com/office/officeart/2005/8/layout/hList1"/>
    <dgm:cxn modelId="{B28FF7D3-D8FF-674A-BE45-06A64F0C6FCF}" type="presOf" srcId="{D20A50BF-78E6-DE4E-B0B3-929457E5551D}" destId="{D37B34D7-361B-A940-A506-DEAFB1109F36}" srcOrd="0" destOrd="5" presId="urn:microsoft.com/office/officeart/2005/8/layout/hList1"/>
    <dgm:cxn modelId="{F058BB9A-8A0B-A549-8E03-47F64DE74603}" srcId="{A1DB2694-C9D3-1546-A732-3B2F1E7497A6}" destId="{46158724-E400-A64A-BBAA-19712012E041}" srcOrd="1" destOrd="0" parTransId="{A891CC70-A521-204D-AD1D-08873BE7549D}" sibTransId="{29C7D8F9-1D5C-CC4F-84A7-7832FC30A14E}"/>
    <dgm:cxn modelId="{2E2AE753-0E63-124A-870B-05B56B913533}" srcId="{A1DB2694-C9D3-1546-A732-3B2F1E7497A6}" destId="{531774C8-5462-3843-9CF3-26154AA6E6E6}" srcOrd="2" destOrd="0" parTransId="{28842CEB-4445-CC45-8CCC-CF27A30508C6}" sibTransId="{1DDA08A8-478C-6A49-BD78-AE931921B29C}"/>
    <dgm:cxn modelId="{9C2D2AC8-5CE3-0C46-B951-7FDEDED80D57}" srcId="{A1DB2694-C9D3-1546-A732-3B2F1E7497A6}" destId="{D6E3B6BB-5D45-694B-A5FF-5E13BBA77929}" srcOrd="3" destOrd="0" parTransId="{221BD003-5892-164D-B754-B71B4974B801}" sibTransId="{AEA80C20-8348-4D48-9321-9443CB06D6FA}"/>
    <dgm:cxn modelId="{449AAF03-976D-2F48-BDCC-A74A3FF0C6F3}" type="presOf" srcId="{A1DB2694-C9D3-1546-A732-3B2F1E7497A6}" destId="{9D126E08-FD4A-5240-96E5-951C16335131}" srcOrd="0" destOrd="0" presId="urn:microsoft.com/office/officeart/2005/8/layout/hList1"/>
    <dgm:cxn modelId="{3C46E21A-AE9F-0D4B-9785-AB5B488953FD}" type="presOf" srcId="{531774C8-5462-3843-9CF3-26154AA6E6E6}" destId="{C8CEDFBB-87E5-0343-B4BD-0BF15B0A5BF6}" srcOrd="0" destOrd="2" presId="urn:microsoft.com/office/officeart/2005/8/layout/hList1"/>
    <dgm:cxn modelId="{C811F707-18B3-F145-8E1F-AE964E0F9C33}" srcId="{BED1CCCA-D3FE-E447-9962-55F9EC5CB7AF}" destId="{22EA8D22-CC38-6048-A547-18F3C024E686}" srcOrd="6" destOrd="0" parTransId="{7C42257A-F335-584C-8DC3-02B042867B9B}" sibTransId="{72C986E5-8109-D742-838E-24FD873C2E60}"/>
    <dgm:cxn modelId="{78B0DB65-C5B8-7A4F-BD79-AEF4F0313F5B}" type="presOf" srcId="{BED1CCCA-D3FE-E447-9962-55F9EC5CB7AF}" destId="{2379B3B0-BF7C-6E48-9BAA-321EF41133DF}" srcOrd="0" destOrd="0" presId="urn:microsoft.com/office/officeart/2005/8/layout/hList1"/>
    <dgm:cxn modelId="{55A06EA1-8621-8B48-BBFA-D62778C8DE60}" type="presParOf" srcId="{377C6847-FED3-004D-9A53-7E2017E9679C}" destId="{FB8A466C-53E4-0548-B40C-E14D84DC26AB}" srcOrd="0" destOrd="0" presId="urn:microsoft.com/office/officeart/2005/8/layout/hList1"/>
    <dgm:cxn modelId="{68EAC368-377E-984D-8295-E9EB94B8E10E}" type="presParOf" srcId="{FB8A466C-53E4-0548-B40C-E14D84DC26AB}" destId="{2379B3B0-BF7C-6E48-9BAA-321EF41133DF}" srcOrd="0" destOrd="0" presId="urn:microsoft.com/office/officeart/2005/8/layout/hList1"/>
    <dgm:cxn modelId="{C24E4D33-92DC-C749-B196-3D70E4E8F087}" type="presParOf" srcId="{FB8A466C-53E4-0548-B40C-E14D84DC26AB}" destId="{D37B34D7-361B-A940-A506-DEAFB1109F36}" srcOrd="1" destOrd="0" presId="urn:microsoft.com/office/officeart/2005/8/layout/hList1"/>
    <dgm:cxn modelId="{B624B209-977D-274C-BD58-45833785B4E2}" type="presParOf" srcId="{377C6847-FED3-004D-9A53-7E2017E9679C}" destId="{A029A4F1-2B9F-8E4B-9B63-F50D1ED77A0F}" srcOrd="1" destOrd="0" presId="urn:microsoft.com/office/officeart/2005/8/layout/hList1"/>
    <dgm:cxn modelId="{AF8BA006-21B4-DF47-94B9-2488CA8A54B2}" type="presParOf" srcId="{377C6847-FED3-004D-9A53-7E2017E9679C}" destId="{9BE8E121-F9E7-664E-9E67-B38EF11E8535}" srcOrd="2" destOrd="0" presId="urn:microsoft.com/office/officeart/2005/8/layout/hList1"/>
    <dgm:cxn modelId="{E26BF643-42D3-9242-A0FD-86F1B744826E}" type="presParOf" srcId="{9BE8E121-F9E7-664E-9E67-B38EF11E8535}" destId="{9D126E08-FD4A-5240-96E5-951C16335131}" srcOrd="0" destOrd="0" presId="urn:microsoft.com/office/officeart/2005/8/layout/hList1"/>
    <dgm:cxn modelId="{2B226784-B652-7E4E-A154-990D02E4833D}" type="presParOf" srcId="{9BE8E121-F9E7-664E-9E67-B38EF11E8535}" destId="{C8CEDFBB-87E5-0343-B4BD-0BF15B0A5BF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AB91692-45F2-4847-9E44-82B7CEF46570}" type="doc">
      <dgm:prSet loTypeId="urn:microsoft.com/office/officeart/2005/8/layout/hList6" loCatId="list" qsTypeId="urn:microsoft.com/office/officeart/2005/8/quickstyle/simple4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156F4994-2A02-FD4A-8135-6451934E3CED}">
      <dgm:prSet phldrT="[Text]"/>
      <dgm:spPr/>
      <dgm:t>
        <a:bodyPr/>
        <a:lstStyle/>
        <a:p>
          <a:r>
            <a:rPr lang="en-US" b="1" u="sng" dirty="0" smtClean="0">
              <a:solidFill>
                <a:srgbClr val="000000"/>
              </a:solidFill>
              <a:latin typeface="Times New Roman"/>
              <a:cs typeface="Times New Roman"/>
            </a:rPr>
            <a:t>Personal Involvement</a:t>
          </a:r>
          <a:endParaRPr lang="en-US" b="1" u="sng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B2664187-8382-B24C-9527-A6F96200767C}" type="parTrans" cxnId="{BF904C95-4B51-A943-AECC-5DA5F4AD8270}">
      <dgm:prSet/>
      <dgm:spPr/>
      <dgm:t>
        <a:bodyPr/>
        <a:lstStyle/>
        <a:p>
          <a:endParaRPr lang="en-US" b="1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7CBE9ABC-848A-E147-8D45-5862DA3AD395}" type="sibTrans" cxnId="{BF904C95-4B51-A943-AECC-5DA5F4AD8270}">
      <dgm:prSet/>
      <dgm:spPr/>
      <dgm:t>
        <a:bodyPr/>
        <a:lstStyle/>
        <a:p>
          <a:endParaRPr lang="en-US" b="1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50B07452-6196-ED41-9F2B-0EF43BCCCA21}">
      <dgm:prSet phldrT="[Text]"/>
      <dgm:spPr/>
      <dgm:t>
        <a:bodyPr/>
        <a:lstStyle/>
        <a:p>
          <a:r>
            <a:rPr lang="en-US" b="1" dirty="0" smtClean="0">
              <a:solidFill>
                <a:srgbClr val="000000"/>
              </a:solidFill>
              <a:latin typeface="Times New Roman"/>
              <a:cs typeface="Times New Roman"/>
            </a:rPr>
            <a:t>Organizational-Site Involvement</a:t>
          </a:r>
          <a:endParaRPr lang="en-US" b="1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54ECE99E-F89B-F843-AF7B-FE9A8B8A2DBF}" type="parTrans" cxnId="{71B87FC2-E2D5-284A-9B11-98EB2DE96811}">
      <dgm:prSet/>
      <dgm:spPr/>
      <dgm:t>
        <a:bodyPr/>
        <a:lstStyle/>
        <a:p>
          <a:endParaRPr lang="en-US" b="1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9A0BF1DD-C29F-EE4C-A668-E3C23D8709A7}" type="sibTrans" cxnId="{71B87FC2-E2D5-284A-9B11-98EB2DE96811}">
      <dgm:prSet/>
      <dgm:spPr/>
      <dgm:t>
        <a:bodyPr/>
        <a:lstStyle/>
        <a:p>
          <a:endParaRPr lang="en-US" b="1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6973AD0C-B3ED-F342-A4AD-E3DC7E56030F}">
      <dgm:prSet phldrT="[Text]"/>
      <dgm:spPr/>
      <dgm:t>
        <a:bodyPr/>
        <a:lstStyle/>
        <a:p>
          <a:r>
            <a:rPr lang="en-US" b="1" dirty="0" smtClean="0">
              <a:solidFill>
                <a:srgbClr val="000000"/>
              </a:solidFill>
              <a:latin typeface="Times New Roman"/>
              <a:cs typeface="Times New Roman"/>
            </a:rPr>
            <a:t>Audience-Site Involvement</a:t>
          </a:r>
          <a:endParaRPr lang="en-US" b="1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05BA7382-3C77-B545-8E54-9F327363AC16}" type="parTrans" cxnId="{0DD5D9F4-851D-F540-A88B-9DFBD2A7D511}">
      <dgm:prSet/>
      <dgm:spPr/>
      <dgm:t>
        <a:bodyPr/>
        <a:lstStyle/>
        <a:p>
          <a:endParaRPr lang="en-US" b="1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F114526F-ECEF-F348-94CD-F4B363E4CA75}" type="sibTrans" cxnId="{0DD5D9F4-851D-F540-A88B-9DFBD2A7D511}">
      <dgm:prSet/>
      <dgm:spPr/>
      <dgm:t>
        <a:bodyPr/>
        <a:lstStyle/>
        <a:p>
          <a:endParaRPr lang="en-US" b="1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68E5614E-570E-FB4F-9B9E-2886CF373325}">
      <dgm:prSet phldrT="[Text]"/>
      <dgm:spPr/>
      <dgm:t>
        <a:bodyPr/>
        <a:lstStyle/>
        <a:p>
          <a:r>
            <a:rPr lang="en-US" b="1" u="sng" dirty="0" smtClean="0">
              <a:solidFill>
                <a:srgbClr val="000000"/>
              </a:solidFill>
              <a:latin typeface="Times New Roman"/>
              <a:cs typeface="Times New Roman"/>
            </a:rPr>
            <a:t>Information Exchange</a:t>
          </a:r>
          <a:endParaRPr lang="en-US" b="1" u="sng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AB07EF6E-8279-9F44-84C1-9BCD41D100A1}" type="parTrans" cxnId="{50CD27E2-B8FB-154E-AA4B-6B5B4E316AA7}">
      <dgm:prSet/>
      <dgm:spPr/>
      <dgm:t>
        <a:bodyPr/>
        <a:lstStyle/>
        <a:p>
          <a:endParaRPr lang="en-US" b="1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062B6A09-ABB3-224A-B46F-B8C84144B491}" type="sibTrans" cxnId="{50CD27E2-B8FB-154E-AA4B-6B5B4E316AA7}">
      <dgm:prSet/>
      <dgm:spPr/>
      <dgm:t>
        <a:bodyPr/>
        <a:lstStyle/>
        <a:p>
          <a:endParaRPr lang="en-US" b="1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36722D64-F4A1-0A40-8AEB-F6912A90EEC6}">
      <dgm:prSet phldrT="[Text]"/>
      <dgm:spPr/>
      <dgm:t>
        <a:bodyPr/>
        <a:lstStyle/>
        <a:p>
          <a:r>
            <a:rPr lang="en-US" b="1" dirty="0" smtClean="0">
              <a:solidFill>
                <a:srgbClr val="000000"/>
              </a:solidFill>
              <a:latin typeface="Times New Roman"/>
              <a:cs typeface="Times New Roman"/>
            </a:rPr>
            <a:t>Educational Gathering</a:t>
          </a:r>
          <a:endParaRPr lang="en-US" b="1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E4E36DD9-5D9A-974D-B8B2-3B07E6C6C06F}" type="parTrans" cxnId="{0E14D5DD-6BE3-AD4A-A4E0-70C51E1B6C91}">
      <dgm:prSet/>
      <dgm:spPr/>
      <dgm:t>
        <a:bodyPr/>
        <a:lstStyle/>
        <a:p>
          <a:endParaRPr lang="en-US" b="1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213EC962-ED68-1A4A-8EEC-E4401C477BE2}" type="sibTrans" cxnId="{0E14D5DD-6BE3-AD4A-A4E0-70C51E1B6C91}">
      <dgm:prSet/>
      <dgm:spPr/>
      <dgm:t>
        <a:bodyPr/>
        <a:lstStyle/>
        <a:p>
          <a:endParaRPr lang="en-US" b="1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07BD336C-28CE-0343-BFF6-72B59314BAB3}">
      <dgm:prSet phldrT="[Text]"/>
      <dgm:spPr/>
      <dgm:t>
        <a:bodyPr/>
        <a:lstStyle/>
        <a:p>
          <a:r>
            <a:rPr lang="en-US" b="1" dirty="0" smtClean="0">
              <a:solidFill>
                <a:srgbClr val="000000"/>
              </a:solidFill>
              <a:latin typeface="Times New Roman"/>
              <a:cs typeface="Times New Roman"/>
            </a:rPr>
            <a:t>Product Exhibition</a:t>
          </a:r>
          <a:endParaRPr lang="en-US" b="1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4DBC0266-9E14-F847-99A0-867F1FC31896}" type="parTrans" cxnId="{252E58BC-5DDC-B844-8F7B-8A44677243F6}">
      <dgm:prSet/>
      <dgm:spPr/>
      <dgm:t>
        <a:bodyPr/>
        <a:lstStyle/>
        <a:p>
          <a:endParaRPr lang="en-US" b="1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2A099743-0F08-3649-9CB2-F55858D6F6F5}" type="sibTrans" cxnId="{252E58BC-5DDC-B844-8F7B-8A44677243F6}">
      <dgm:prSet/>
      <dgm:spPr/>
      <dgm:t>
        <a:bodyPr/>
        <a:lstStyle/>
        <a:p>
          <a:endParaRPr lang="en-US" b="1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646F6328-1C12-044E-840F-7BE5E53674B0}">
      <dgm:prSet phldrT="[Text]"/>
      <dgm:spPr/>
      <dgm:t>
        <a:bodyPr/>
        <a:lstStyle/>
        <a:p>
          <a:r>
            <a:rPr lang="en-US" b="1" u="sng" dirty="0" smtClean="0">
              <a:solidFill>
                <a:srgbClr val="000000"/>
              </a:solidFill>
              <a:latin typeface="Times New Roman"/>
              <a:cs typeface="Times New Roman"/>
            </a:rPr>
            <a:t>Special Events</a:t>
          </a:r>
          <a:endParaRPr lang="en-US" b="1" u="sng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77F0F1D7-C84C-7A44-8997-B7697FBBFB0C}" type="parTrans" cxnId="{5840EA89-2320-DF42-84B3-72BAB23278B9}">
      <dgm:prSet/>
      <dgm:spPr/>
      <dgm:t>
        <a:bodyPr/>
        <a:lstStyle/>
        <a:p>
          <a:endParaRPr lang="en-US" b="1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43959F41-4925-3042-AC9F-69D442FB39B0}" type="sibTrans" cxnId="{5840EA89-2320-DF42-84B3-72BAB23278B9}">
      <dgm:prSet/>
      <dgm:spPr/>
      <dgm:t>
        <a:bodyPr/>
        <a:lstStyle/>
        <a:p>
          <a:endParaRPr lang="en-US" b="1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D1CAF153-8EC0-5A4B-8042-468EE242160C}">
      <dgm:prSet phldrT="[Text]"/>
      <dgm:spPr/>
      <dgm:t>
        <a:bodyPr/>
        <a:lstStyle/>
        <a:p>
          <a:r>
            <a:rPr lang="en-US" b="1" dirty="0" smtClean="0">
              <a:solidFill>
                <a:srgbClr val="000000"/>
              </a:solidFill>
              <a:latin typeface="Times New Roman"/>
              <a:cs typeface="Times New Roman"/>
            </a:rPr>
            <a:t>Civic Events</a:t>
          </a:r>
          <a:endParaRPr lang="en-US" b="1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BDBC583A-88DF-174B-83D9-7E4599FF7125}" type="parTrans" cxnId="{7EC35B53-8D9D-BA4E-ADE8-72317432E147}">
      <dgm:prSet/>
      <dgm:spPr/>
      <dgm:t>
        <a:bodyPr/>
        <a:lstStyle/>
        <a:p>
          <a:endParaRPr lang="en-US" b="1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BDFED22A-BAA1-D54D-9AAF-B7516FBE190A}" type="sibTrans" cxnId="{7EC35B53-8D9D-BA4E-ADE8-72317432E147}">
      <dgm:prSet/>
      <dgm:spPr/>
      <dgm:t>
        <a:bodyPr/>
        <a:lstStyle/>
        <a:p>
          <a:endParaRPr lang="en-US" b="1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60741183-8E66-C841-BD52-CA5019081AD7}">
      <dgm:prSet phldrT="[Text]"/>
      <dgm:spPr/>
      <dgm:t>
        <a:bodyPr/>
        <a:lstStyle/>
        <a:p>
          <a:r>
            <a:rPr lang="en-US" b="1" dirty="0" smtClean="0">
              <a:solidFill>
                <a:srgbClr val="000000"/>
              </a:solidFill>
              <a:latin typeface="Times New Roman"/>
              <a:cs typeface="Times New Roman"/>
            </a:rPr>
            <a:t>Meeting</a:t>
          </a:r>
          <a:endParaRPr lang="en-US" b="1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53D8A319-EA32-3842-B242-B4C8905A2E0A}" type="parTrans" cxnId="{B70FCD65-BE15-E74E-85DB-3CD2C6DE65B7}">
      <dgm:prSet/>
      <dgm:spPr/>
      <dgm:t>
        <a:bodyPr/>
        <a:lstStyle/>
        <a:p>
          <a:endParaRPr lang="en-US" b="1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78F05282-F489-BC4D-BD0B-C1098429ADCA}" type="sibTrans" cxnId="{B70FCD65-BE15-E74E-85DB-3CD2C6DE65B7}">
      <dgm:prSet/>
      <dgm:spPr/>
      <dgm:t>
        <a:bodyPr/>
        <a:lstStyle/>
        <a:p>
          <a:endParaRPr lang="en-US" b="1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845C75FB-D8F6-E447-AFC3-B1E3B9990529}">
      <dgm:prSet phldrT="[Text]"/>
      <dgm:spPr/>
      <dgm:t>
        <a:bodyPr/>
        <a:lstStyle/>
        <a:p>
          <a:r>
            <a:rPr lang="en-US" b="1" dirty="0" smtClean="0">
              <a:solidFill>
                <a:srgbClr val="000000"/>
              </a:solidFill>
              <a:latin typeface="Times New Roman"/>
              <a:cs typeface="Times New Roman"/>
            </a:rPr>
            <a:t>Public Demonstration</a:t>
          </a:r>
          <a:endParaRPr lang="en-US" b="1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FC212E5E-9CF4-7445-852A-D9E8F8428F3E}" type="parTrans" cxnId="{85E2DCEA-72F1-334C-86D5-C3EC4F1C937E}">
      <dgm:prSet/>
      <dgm:spPr/>
      <dgm:t>
        <a:bodyPr/>
        <a:lstStyle/>
        <a:p>
          <a:endParaRPr lang="en-US" b="1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315B8FED-6334-2D4C-BC70-66B19113EB14}" type="sibTrans" cxnId="{85E2DCEA-72F1-334C-86D5-C3EC4F1C937E}">
      <dgm:prSet/>
      <dgm:spPr/>
      <dgm:t>
        <a:bodyPr/>
        <a:lstStyle/>
        <a:p>
          <a:endParaRPr lang="en-US" b="1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556FA9F6-8443-9747-BC68-7892CADFF6AA}">
      <dgm:prSet phldrT="[Text]"/>
      <dgm:spPr/>
      <dgm:t>
        <a:bodyPr/>
        <a:lstStyle/>
        <a:p>
          <a:r>
            <a:rPr lang="en-US" b="1" dirty="0" smtClean="0">
              <a:solidFill>
                <a:srgbClr val="000000"/>
              </a:solidFill>
              <a:latin typeface="Times New Roman"/>
              <a:cs typeface="Times New Roman"/>
            </a:rPr>
            <a:t>Speech</a:t>
          </a:r>
          <a:endParaRPr lang="en-US" b="1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7D85C852-38FE-B94C-8E57-18AD13F23199}" type="parTrans" cxnId="{0070469B-B037-8F4F-A6D3-AA6F197A9DF5}">
      <dgm:prSet/>
      <dgm:spPr/>
      <dgm:t>
        <a:bodyPr/>
        <a:lstStyle/>
        <a:p>
          <a:endParaRPr lang="en-US" b="1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F1521CB8-FC9C-A44F-AFCE-F71FE4C7EDBA}" type="sibTrans" cxnId="{0070469B-B037-8F4F-A6D3-AA6F197A9DF5}">
      <dgm:prSet/>
      <dgm:spPr/>
      <dgm:t>
        <a:bodyPr/>
        <a:lstStyle/>
        <a:p>
          <a:endParaRPr lang="en-US" b="1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57AD7093-66CD-8746-9C33-C9361C5A486D}">
      <dgm:prSet phldrT="[Text]"/>
      <dgm:spPr/>
      <dgm:t>
        <a:bodyPr/>
        <a:lstStyle/>
        <a:p>
          <a:r>
            <a:rPr lang="en-US" b="1" dirty="0" smtClean="0">
              <a:solidFill>
                <a:srgbClr val="000000"/>
              </a:solidFill>
              <a:latin typeface="Times New Roman"/>
              <a:cs typeface="Times New Roman"/>
            </a:rPr>
            <a:t>Sporting Events</a:t>
          </a:r>
          <a:endParaRPr lang="en-US" b="1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51E4C980-3E81-2F49-BB6F-DB07DC386085}" type="parTrans" cxnId="{B79FEBEF-D088-9E4C-9EAA-8296314F89C4}">
      <dgm:prSet/>
      <dgm:spPr/>
      <dgm:t>
        <a:bodyPr/>
        <a:lstStyle/>
        <a:p>
          <a:endParaRPr lang="en-US" b="1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FDA391F1-4E5E-104C-99B4-363ABAB54602}" type="sibTrans" cxnId="{B79FEBEF-D088-9E4C-9EAA-8296314F89C4}">
      <dgm:prSet/>
      <dgm:spPr/>
      <dgm:t>
        <a:bodyPr/>
        <a:lstStyle/>
        <a:p>
          <a:endParaRPr lang="en-US" b="1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C4D6A1A4-2F65-8A41-A175-88A0E8739554}">
      <dgm:prSet phldrT="[Text]"/>
      <dgm:spPr/>
      <dgm:t>
        <a:bodyPr/>
        <a:lstStyle/>
        <a:p>
          <a:r>
            <a:rPr lang="en-US" b="1" dirty="0" smtClean="0">
              <a:solidFill>
                <a:srgbClr val="000000"/>
              </a:solidFill>
              <a:latin typeface="Times New Roman"/>
              <a:cs typeface="Times New Roman"/>
            </a:rPr>
            <a:t>Contest</a:t>
          </a:r>
          <a:endParaRPr lang="en-US" b="1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D61FE5F3-69A8-BF4F-A6E5-5C79F6A5748F}" type="parTrans" cxnId="{C1BF6AF4-D5D5-D947-97BE-4EEEB73A072A}">
      <dgm:prSet/>
      <dgm:spPr/>
      <dgm:t>
        <a:bodyPr/>
        <a:lstStyle/>
        <a:p>
          <a:endParaRPr lang="en-US" b="1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FB2CA253-5BD1-2949-B92C-7391D3455903}" type="sibTrans" cxnId="{C1BF6AF4-D5D5-D947-97BE-4EEEB73A072A}">
      <dgm:prSet/>
      <dgm:spPr/>
      <dgm:t>
        <a:bodyPr/>
        <a:lstStyle/>
        <a:p>
          <a:endParaRPr lang="en-US" b="1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FDDC4EA6-E045-AF4B-A0A2-9B1F489B8A2A}">
      <dgm:prSet phldrT="[Text]"/>
      <dgm:spPr/>
      <dgm:t>
        <a:bodyPr/>
        <a:lstStyle/>
        <a:p>
          <a:r>
            <a:rPr lang="en-US" b="1" dirty="0" smtClean="0">
              <a:solidFill>
                <a:srgbClr val="000000"/>
              </a:solidFill>
              <a:latin typeface="Times New Roman"/>
              <a:cs typeface="Times New Roman"/>
            </a:rPr>
            <a:t>Holiday Events</a:t>
          </a:r>
          <a:endParaRPr lang="en-US" b="1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0CA5E623-F13E-D443-8AE6-E8BCB6C0B6B8}" type="parTrans" cxnId="{54DCA572-7BA9-3141-9197-5A2C461CB7D7}">
      <dgm:prSet/>
      <dgm:spPr/>
      <dgm:t>
        <a:bodyPr/>
        <a:lstStyle/>
        <a:p>
          <a:endParaRPr lang="en-US" b="1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18F6BB82-F7CC-2940-B0D5-339F17844076}" type="sibTrans" cxnId="{54DCA572-7BA9-3141-9197-5A2C461CB7D7}">
      <dgm:prSet/>
      <dgm:spPr/>
      <dgm:t>
        <a:bodyPr/>
        <a:lstStyle/>
        <a:p>
          <a:endParaRPr lang="en-US" b="1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DBEC74C1-3C0D-6D40-9C5A-57B0901DEE09}">
      <dgm:prSet phldrT="[Text]"/>
      <dgm:spPr/>
      <dgm:t>
        <a:bodyPr/>
        <a:lstStyle/>
        <a:p>
          <a:r>
            <a:rPr lang="en-US" b="1" dirty="0" smtClean="0">
              <a:solidFill>
                <a:srgbClr val="000000"/>
              </a:solidFill>
              <a:latin typeface="Times New Roman"/>
              <a:cs typeface="Times New Roman"/>
            </a:rPr>
            <a:t>Progress-Oriented Event</a:t>
          </a:r>
          <a:endParaRPr lang="en-US" b="1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1F2BFE6A-E433-4143-AD40-E405C738EE83}" type="parTrans" cxnId="{09DAE524-1F07-CD4D-A4EE-5E7155D52FB3}">
      <dgm:prSet/>
      <dgm:spPr/>
      <dgm:t>
        <a:bodyPr/>
        <a:lstStyle/>
        <a:p>
          <a:endParaRPr lang="en-US" b="1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FEAC3FE0-531B-EE4E-8C16-9CF13FA54755}" type="sibTrans" cxnId="{09DAE524-1F07-CD4D-A4EE-5E7155D52FB3}">
      <dgm:prSet/>
      <dgm:spPr/>
      <dgm:t>
        <a:bodyPr/>
        <a:lstStyle/>
        <a:p>
          <a:endParaRPr lang="en-US" b="1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8AC5A103-EEA4-CC43-B5CD-C969C35EAD14}">
      <dgm:prSet phldrT="[Text]"/>
      <dgm:spPr/>
      <dgm:t>
        <a:bodyPr/>
        <a:lstStyle/>
        <a:p>
          <a:r>
            <a:rPr lang="en-US" b="1" dirty="0" smtClean="0">
              <a:solidFill>
                <a:srgbClr val="000000"/>
              </a:solidFill>
              <a:latin typeface="Times New Roman"/>
              <a:cs typeface="Times New Roman"/>
            </a:rPr>
            <a:t>Historic Commemoration</a:t>
          </a:r>
          <a:endParaRPr lang="en-US" b="1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9DC5C719-379C-CA47-8F71-CCA3943DDB07}" type="parTrans" cxnId="{61187C3B-2D62-C941-A0EF-DF19742EE711}">
      <dgm:prSet/>
      <dgm:spPr/>
      <dgm:t>
        <a:bodyPr/>
        <a:lstStyle/>
        <a:p>
          <a:endParaRPr lang="en-US" b="1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D5BC9169-F332-B047-A8E8-9ED003B24635}" type="sibTrans" cxnId="{61187C3B-2D62-C941-A0EF-DF19742EE711}">
      <dgm:prSet/>
      <dgm:spPr/>
      <dgm:t>
        <a:bodyPr/>
        <a:lstStyle/>
        <a:p>
          <a:endParaRPr lang="en-US" b="1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81708D46-7028-284F-96A2-17DB60AE3F6E}">
      <dgm:prSet phldrT="[Text]"/>
      <dgm:spPr/>
      <dgm:t>
        <a:bodyPr/>
        <a:lstStyle/>
        <a:p>
          <a:r>
            <a:rPr lang="en-US" b="1" dirty="0" smtClean="0">
              <a:solidFill>
                <a:srgbClr val="000000"/>
              </a:solidFill>
              <a:latin typeface="Times New Roman"/>
              <a:cs typeface="Times New Roman"/>
            </a:rPr>
            <a:t>Social Event</a:t>
          </a:r>
          <a:endParaRPr lang="en-US" b="1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0A62DEFF-C0E8-C44A-AF4A-58EDC2CE85D4}" type="parTrans" cxnId="{1AF31B92-2916-D743-BD3D-AC98751F339C}">
      <dgm:prSet/>
      <dgm:spPr/>
      <dgm:t>
        <a:bodyPr/>
        <a:lstStyle/>
        <a:p>
          <a:endParaRPr lang="en-US" b="1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67BBD4A8-A879-304A-A0BF-2011619DEAB8}" type="sibTrans" cxnId="{1AF31B92-2916-D743-BD3D-AC98751F339C}">
      <dgm:prSet/>
      <dgm:spPr/>
      <dgm:t>
        <a:bodyPr/>
        <a:lstStyle/>
        <a:p>
          <a:endParaRPr lang="en-US" b="1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F6CA7DCC-457D-5843-B3DB-9141F19AB0DC}">
      <dgm:prSet phldrT="[Text]"/>
      <dgm:spPr/>
      <dgm:t>
        <a:bodyPr/>
        <a:lstStyle/>
        <a:p>
          <a:r>
            <a:rPr lang="en-US" b="1" dirty="0" smtClean="0">
              <a:solidFill>
                <a:srgbClr val="000000"/>
              </a:solidFill>
              <a:latin typeface="Times New Roman"/>
              <a:cs typeface="Times New Roman"/>
            </a:rPr>
            <a:t>Artistic Event</a:t>
          </a:r>
          <a:endParaRPr lang="en-US" b="1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6308F0B6-F0BD-A145-93D4-2C5460003E83}" type="parTrans" cxnId="{864BFE79-67A7-C145-9394-57D168531A1D}">
      <dgm:prSet/>
      <dgm:spPr/>
      <dgm:t>
        <a:bodyPr/>
        <a:lstStyle/>
        <a:p>
          <a:endParaRPr lang="en-US" b="1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F06E8DED-D3A3-744A-ADC8-19939EB2D5B0}" type="sibTrans" cxnId="{864BFE79-67A7-C145-9394-57D168531A1D}">
      <dgm:prSet/>
      <dgm:spPr/>
      <dgm:t>
        <a:bodyPr/>
        <a:lstStyle/>
        <a:p>
          <a:endParaRPr lang="en-US" b="1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7957CB81-6820-A248-B2C8-2CA301773098}">
      <dgm:prSet phldrT="[Text]"/>
      <dgm:spPr/>
      <dgm:t>
        <a:bodyPr/>
        <a:lstStyle/>
        <a:p>
          <a:r>
            <a:rPr lang="en-US" b="1" dirty="0" smtClean="0">
              <a:solidFill>
                <a:srgbClr val="000000"/>
              </a:solidFill>
              <a:latin typeface="Times New Roman"/>
              <a:cs typeface="Times New Roman"/>
            </a:rPr>
            <a:t>Fundraising Event</a:t>
          </a:r>
          <a:endParaRPr lang="en-US" b="1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8F1E9320-ACA5-C143-BA9D-D796888BA8AE}" type="parTrans" cxnId="{52E54A85-2B38-884C-9869-1E1A4C24B05F}">
      <dgm:prSet/>
      <dgm:spPr/>
      <dgm:t>
        <a:bodyPr/>
        <a:lstStyle/>
        <a:p>
          <a:endParaRPr lang="en-US" b="1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47089740-27FD-8C43-8186-07DF36D30ECF}" type="sibTrans" cxnId="{52E54A85-2B38-884C-9869-1E1A4C24B05F}">
      <dgm:prSet/>
      <dgm:spPr/>
      <dgm:t>
        <a:bodyPr/>
        <a:lstStyle/>
        <a:p>
          <a:endParaRPr lang="en-US" b="1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8A06495C-77E5-1C4B-9519-F24CC1D61A5B}">
      <dgm:prSet phldrT="[Text]"/>
      <dgm:spPr/>
      <dgm:t>
        <a:bodyPr/>
        <a:lstStyle/>
        <a:p>
          <a:r>
            <a:rPr lang="en-US" b="1" dirty="0" smtClean="0">
              <a:solidFill>
                <a:srgbClr val="000000"/>
              </a:solidFill>
              <a:latin typeface="Times New Roman"/>
              <a:cs typeface="Times New Roman"/>
            </a:rPr>
            <a:t>Publicity Event</a:t>
          </a:r>
          <a:endParaRPr lang="en-US" b="1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A6E496DE-F278-8446-9C87-F05543EB8094}" type="parTrans" cxnId="{D19BB2AF-3770-A640-9B19-CEE904786F0E}">
      <dgm:prSet/>
      <dgm:spPr/>
      <dgm:t>
        <a:bodyPr/>
        <a:lstStyle/>
        <a:p>
          <a:endParaRPr lang="en-US" b="1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E3936C7F-9522-1B4D-BC64-148D59EAFC21}" type="sibTrans" cxnId="{D19BB2AF-3770-A640-9B19-CEE904786F0E}">
      <dgm:prSet/>
      <dgm:spPr/>
      <dgm:t>
        <a:bodyPr/>
        <a:lstStyle/>
        <a:p>
          <a:endParaRPr lang="en-US" b="1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645DA5FC-284A-344C-BB4C-E03431076C48}" type="pres">
      <dgm:prSet presAssocID="{0AB91692-45F2-4847-9E44-82B7CEF4657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1574E6B-4F15-894B-8B52-F35E4A9E4AD3}" type="pres">
      <dgm:prSet presAssocID="{156F4994-2A02-FD4A-8135-6451934E3CE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175FDC-6735-B94A-B352-A6893F835D1F}" type="pres">
      <dgm:prSet presAssocID="{7CBE9ABC-848A-E147-8D45-5862DA3AD395}" presName="sibTrans" presStyleCnt="0"/>
      <dgm:spPr/>
      <dgm:t>
        <a:bodyPr/>
        <a:lstStyle/>
        <a:p>
          <a:endParaRPr lang="en-US"/>
        </a:p>
      </dgm:t>
    </dgm:pt>
    <dgm:pt modelId="{CCB54F79-6F1A-8946-8F94-ED22F4A4F0AA}" type="pres">
      <dgm:prSet presAssocID="{68E5614E-570E-FB4F-9B9E-2886CF37332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C6CE50-C517-914E-BF88-5324AD830AD2}" type="pres">
      <dgm:prSet presAssocID="{062B6A09-ABB3-224A-B46F-B8C84144B491}" presName="sibTrans" presStyleCnt="0"/>
      <dgm:spPr/>
      <dgm:t>
        <a:bodyPr/>
        <a:lstStyle/>
        <a:p>
          <a:endParaRPr lang="en-US"/>
        </a:p>
      </dgm:t>
    </dgm:pt>
    <dgm:pt modelId="{79521AF6-8C81-6049-BFB2-977EDF52410C}" type="pres">
      <dgm:prSet presAssocID="{646F6328-1C12-044E-840F-7BE5E53674B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EC35B53-8D9D-BA4E-ADE8-72317432E147}" srcId="{646F6328-1C12-044E-840F-7BE5E53674B0}" destId="{D1CAF153-8EC0-5A4B-8042-468EE242160C}" srcOrd="0" destOrd="0" parTransId="{BDBC583A-88DF-174B-83D9-7E4599FF7125}" sibTransId="{BDFED22A-BAA1-D54D-9AAF-B7516FBE190A}"/>
    <dgm:cxn modelId="{C0C69574-4A02-FA40-9C9F-77CD6F37EAD2}" type="presOf" srcId="{DBEC74C1-3C0D-6D40-9C5A-57B0901DEE09}" destId="{79521AF6-8C81-6049-BFB2-977EDF52410C}" srcOrd="0" destOrd="5" presId="urn:microsoft.com/office/officeart/2005/8/layout/hList6"/>
    <dgm:cxn modelId="{0070469B-B037-8F4F-A6D3-AA6F197A9DF5}" srcId="{68E5614E-570E-FB4F-9B9E-2886CF373325}" destId="{556FA9F6-8443-9747-BC68-7892CADFF6AA}" srcOrd="4" destOrd="0" parTransId="{7D85C852-38FE-B94C-8E57-18AD13F23199}" sibTransId="{F1521CB8-FC9C-A44F-AFCE-F71FE4C7EDBA}"/>
    <dgm:cxn modelId="{A42943EA-E0B5-EC4C-B677-ED4113C83689}" type="presOf" srcId="{845C75FB-D8F6-E447-AFC3-B1E3B9990529}" destId="{CCB54F79-6F1A-8946-8F94-ED22F4A4F0AA}" srcOrd="0" destOrd="4" presId="urn:microsoft.com/office/officeart/2005/8/layout/hList6"/>
    <dgm:cxn modelId="{61187C3B-2D62-C941-A0EF-DF19742EE711}" srcId="{646F6328-1C12-044E-840F-7BE5E53674B0}" destId="{8AC5A103-EEA4-CC43-B5CD-C969C35EAD14}" srcOrd="5" destOrd="0" parTransId="{9DC5C719-379C-CA47-8F71-CCA3943DDB07}" sibTransId="{D5BC9169-F332-B047-A8E8-9ED003B24635}"/>
    <dgm:cxn modelId="{864BFE79-67A7-C145-9394-57D168531A1D}" srcId="{646F6328-1C12-044E-840F-7BE5E53674B0}" destId="{F6CA7DCC-457D-5843-B3DB-9141F19AB0DC}" srcOrd="7" destOrd="0" parTransId="{6308F0B6-F0BD-A145-93D4-2C5460003E83}" sibTransId="{F06E8DED-D3A3-744A-ADC8-19939EB2D5B0}"/>
    <dgm:cxn modelId="{897CB156-A3CD-DB44-82BF-FF0411FF7897}" type="presOf" srcId="{57AD7093-66CD-8746-9C33-C9361C5A486D}" destId="{79521AF6-8C81-6049-BFB2-977EDF52410C}" srcOrd="0" destOrd="2" presId="urn:microsoft.com/office/officeart/2005/8/layout/hList6"/>
    <dgm:cxn modelId="{50CD27E2-B8FB-154E-AA4B-6B5B4E316AA7}" srcId="{0AB91692-45F2-4847-9E44-82B7CEF46570}" destId="{68E5614E-570E-FB4F-9B9E-2886CF373325}" srcOrd="1" destOrd="0" parTransId="{AB07EF6E-8279-9F44-84C1-9BCD41D100A1}" sibTransId="{062B6A09-ABB3-224A-B46F-B8C84144B491}"/>
    <dgm:cxn modelId="{99578F3D-37D3-AA4B-ABBD-570DCBE80D3B}" type="presOf" srcId="{60741183-8E66-C841-BD52-CA5019081AD7}" destId="{CCB54F79-6F1A-8946-8F94-ED22F4A4F0AA}" srcOrd="0" destOrd="3" presId="urn:microsoft.com/office/officeart/2005/8/layout/hList6"/>
    <dgm:cxn modelId="{8C6D9A0A-3336-0E4D-B0D4-CA46773B6312}" type="presOf" srcId="{8A06495C-77E5-1C4B-9519-F24CC1D61A5B}" destId="{79521AF6-8C81-6049-BFB2-977EDF52410C}" srcOrd="0" destOrd="10" presId="urn:microsoft.com/office/officeart/2005/8/layout/hList6"/>
    <dgm:cxn modelId="{D19BB2AF-3770-A640-9B19-CEE904786F0E}" srcId="{646F6328-1C12-044E-840F-7BE5E53674B0}" destId="{8A06495C-77E5-1C4B-9519-F24CC1D61A5B}" srcOrd="9" destOrd="0" parTransId="{A6E496DE-F278-8446-9C87-F05543EB8094}" sibTransId="{E3936C7F-9522-1B4D-BC64-148D59EAFC21}"/>
    <dgm:cxn modelId="{4C29A6AB-2E48-8C45-B42B-C674CCF3DD5A}" type="presOf" srcId="{C4D6A1A4-2F65-8A41-A175-88A0E8739554}" destId="{79521AF6-8C81-6049-BFB2-977EDF52410C}" srcOrd="0" destOrd="3" presId="urn:microsoft.com/office/officeart/2005/8/layout/hList6"/>
    <dgm:cxn modelId="{D8833475-7276-CF44-9AB4-55FA6E872A7D}" type="presOf" srcId="{FDDC4EA6-E045-AF4B-A0A2-9B1F489B8A2A}" destId="{79521AF6-8C81-6049-BFB2-977EDF52410C}" srcOrd="0" destOrd="4" presId="urn:microsoft.com/office/officeart/2005/8/layout/hList6"/>
    <dgm:cxn modelId="{B79FEBEF-D088-9E4C-9EAA-8296314F89C4}" srcId="{646F6328-1C12-044E-840F-7BE5E53674B0}" destId="{57AD7093-66CD-8746-9C33-C9361C5A486D}" srcOrd="1" destOrd="0" parTransId="{51E4C980-3E81-2F49-BB6F-DB07DC386085}" sibTransId="{FDA391F1-4E5E-104C-99B4-363ABAB54602}"/>
    <dgm:cxn modelId="{54DCA572-7BA9-3141-9197-5A2C461CB7D7}" srcId="{646F6328-1C12-044E-840F-7BE5E53674B0}" destId="{FDDC4EA6-E045-AF4B-A0A2-9B1F489B8A2A}" srcOrd="3" destOrd="0" parTransId="{0CA5E623-F13E-D443-8AE6-E8BCB6C0B6B8}" sibTransId="{18F6BB82-F7CC-2940-B0D5-339F17844076}"/>
    <dgm:cxn modelId="{F093660F-7A0E-1C4E-BB84-B9ACDA1D8948}" type="presOf" srcId="{0AB91692-45F2-4847-9E44-82B7CEF46570}" destId="{645DA5FC-284A-344C-BB4C-E03431076C48}" srcOrd="0" destOrd="0" presId="urn:microsoft.com/office/officeart/2005/8/layout/hList6"/>
    <dgm:cxn modelId="{202F71ED-E584-9541-8189-BF3478E41542}" type="presOf" srcId="{81708D46-7028-284F-96A2-17DB60AE3F6E}" destId="{79521AF6-8C81-6049-BFB2-977EDF52410C}" srcOrd="0" destOrd="7" presId="urn:microsoft.com/office/officeart/2005/8/layout/hList6"/>
    <dgm:cxn modelId="{B70FCD65-BE15-E74E-85DB-3CD2C6DE65B7}" srcId="{68E5614E-570E-FB4F-9B9E-2886CF373325}" destId="{60741183-8E66-C841-BD52-CA5019081AD7}" srcOrd="2" destOrd="0" parTransId="{53D8A319-EA32-3842-B242-B4C8905A2E0A}" sibTransId="{78F05282-F489-BC4D-BD0B-C1098429ADCA}"/>
    <dgm:cxn modelId="{0DD5D9F4-851D-F540-A88B-9DFBD2A7D511}" srcId="{156F4994-2A02-FD4A-8135-6451934E3CED}" destId="{6973AD0C-B3ED-F342-A4AD-E3DC7E56030F}" srcOrd="1" destOrd="0" parTransId="{05BA7382-3C77-B545-8E54-9F327363AC16}" sibTransId="{F114526F-ECEF-F348-94CD-F4B363E4CA75}"/>
    <dgm:cxn modelId="{85E2DCEA-72F1-334C-86D5-C3EC4F1C937E}" srcId="{68E5614E-570E-FB4F-9B9E-2886CF373325}" destId="{845C75FB-D8F6-E447-AFC3-B1E3B9990529}" srcOrd="3" destOrd="0" parTransId="{FC212E5E-9CF4-7445-852A-D9E8F8428F3E}" sibTransId="{315B8FED-6334-2D4C-BC70-66B19113EB14}"/>
    <dgm:cxn modelId="{9E83FB04-7CDA-B94B-86C0-FE78E39F6FA5}" type="presOf" srcId="{156F4994-2A02-FD4A-8135-6451934E3CED}" destId="{71574E6B-4F15-894B-8B52-F35E4A9E4AD3}" srcOrd="0" destOrd="0" presId="urn:microsoft.com/office/officeart/2005/8/layout/hList6"/>
    <dgm:cxn modelId="{427D77F2-CC00-234E-8BBE-B46313745E52}" type="presOf" srcId="{7957CB81-6820-A248-B2C8-2CA301773098}" destId="{79521AF6-8C81-6049-BFB2-977EDF52410C}" srcOrd="0" destOrd="9" presId="urn:microsoft.com/office/officeart/2005/8/layout/hList6"/>
    <dgm:cxn modelId="{F3CEAC60-D003-A642-B7AA-A97851C96C51}" type="presOf" srcId="{07BD336C-28CE-0343-BFF6-72B59314BAB3}" destId="{CCB54F79-6F1A-8946-8F94-ED22F4A4F0AA}" srcOrd="0" destOrd="2" presId="urn:microsoft.com/office/officeart/2005/8/layout/hList6"/>
    <dgm:cxn modelId="{71B87FC2-E2D5-284A-9B11-98EB2DE96811}" srcId="{156F4994-2A02-FD4A-8135-6451934E3CED}" destId="{50B07452-6196-ED41-9F2B-0EF43BCCCA21}" srcOrd="0" destOrd="0" parTransId="{54ECE99E-F89B-F843-AF7B-FE9A8B8A2DBF}" sibTransId="{9A0BF1DD-C29F-EE4C-A668-E3C23D8709A7}"/>
    <dgm:cxn modelId="{0E14D5DD-6BE3-AD4A-A4E0-70C51E1B6C91}" srcId="{68E5614E-570E-FB4F-9B9E-2886CF373325}" destId="{36722D64-F4A1-0A40-8AEB-F6912A90EEC6}" srcOrd="0" destOrd="0" parTransId="{E4E36DD9-5D9A-974D-B8B2-3B07E6C6C06F}" sibTransId="{213EC962-ED68-1A4A-8EEC-E4401C477BE2}"/>
    <dgm:cxn modelId="{7EB92B6F-86F0-4C4A-A347-AAAAE71FD60D}" type="presOf" srcId="{50B07452-6196-ED41-9F2B-0EF43BCCCA21}" destId="{71574E6B-4F15-894B-8B52-F35E4A9E4AD3}" srcOrd="0" destOrd="1" presId="urn:microsoft.com/office/officeart/2005/8/layout/hList6"/>
    <dgm:cxn modelId="{64650F6A-F149-454A-A7AB-6961E38CF95A}" type="presOf" srcId="{68E5614E-570E-FB4F-9B9E-2886CF373325}" destId="{CCB54F79-6F1A-8946-8F94-ED22F4A4F0AA}" srcOrd="0" destOrd="0" presId="urn:microsoft.com/office/officeart/2005/8/layout/hList6"/>
    <dgm:cxn modelId="{252E58BC-5DDC-B844-8F7B-8A44677243F6}" srcId="{68E5614E-570E-FB4F-9B9E-2886CF373325}" destId="{07BD336C-28CE-0343-BFF6-72B59314BAB3}" srcOrd="1" destOrd="0" parTransId="{4DBC0266-9E14-F847-99A0-867F1FC31896}" sibTransId="{2A099743-0F08-3649-9CB2-F55858D6F6F5}"/>
    <dgm:cxn modelId="{F052E31E-4D77-754B-B0B6-4863279609C8}" type="presOf" srcId="{556FA9F6-8443-9747-BC68-7892CADFF6AA}" destId="{CCB54F79-6F1A-8946-8F94-ED22F4A4F0AA}" srcOrd="0" destOrd="5" presId="urn:microsoft.com/office/officeart/2005/8/layout/hList6"/>
    <dgm:cxn modelId="{1E480532-39AC-E741-99E9-75A152150692}" type="presOf" srcId="{F6CA7DCC-457D-5843-B3DB-9141F19AB0DC}" destId="{79521AF6-8C81-6049-BFB2-977EDF52410C}" srcOrd="0" destOrd="8" presId="urn:microsoft.com/office/officeart/2005/8/layout/hList6"/>
    <dgm:cxn modelId="{28B904F5-BFE3-5A4B-8742-B895634A6D2B}" type="presOf" srcId="{36722D64-F4A1-0A40-8AEB-F6912A90EEC6}" destId="{CCB54F79-6F1A-8946-8F94-ED22F4A4F0AA}" srcOrd="0" destOrd="1" presId="urn:microsoft.com/office/officeart/2005/8/layout/hList6"/>
    <dgm:cxn modelId="{52E54A85-2B38-884C-9869-1E1A4C24B05F}" srcId="{646F6328-1C12-044E-840F-7BE5E53674B0}" destId="{7957CB81-6820-A248-B2C8-2CA301773098}" srcOrd="8" destOrd="0" parTransId="{8F1E9320-ACA5-C143-BA9D-D796888BA8AE}" sibTransId="{47089740-27FD-8C43-8186-07DF36D30ECF}"/>
    <dgm:cxn modelId="{5840EA89-2320-DF42-84B3-72BAB23278B9}" srcId="{0AB91692-45F2-4847-9E44-82B7CEF46570}" destId="{646F6328-1C12-044E-840F-7BE5E53674B0}" srcOrd="2" destOrd="0" parTransId="{77F0F1D7-C84C-7A44-8997-B7697FBBFB0C}" sibTransId="{43959F41-4925-3042-AC9F-69D442FB39B0}"/>
    <dgm:cxn modelId="{8E9EB952-E552-1A41-BA60-78CCD9598050}" type="presOf" srcId="{D1CAF153-8EC0-5A4B-8042-468EE242160C}" destId="{79521AF6-8C81-6049-BFB2-977EDF52410C}" srcOrd="0" destOrd="1" presId="urn:microsoft.com/office/officeart/2005/8/layout/hList6"/>
    <dgm:cxn modelId="{5272603C-6A5D-6649-9EFA-7C69D54C58E2}" type="presOf" srcId="{646F6328-1C12-044E-840F-7BE5E53674B0}" destId="{79521AF6-8C81-6049-BFB2-977EDF52410C}" srcOrd="0" destOrd="0" presId="urn:microsoft.com/office/officeart/2005/8/layout/hList6"/>
    <dgm:cxn modelId="{BF904C95-4B51-A943-AECC-5DA5F4AD8270}" srcId="{0AB91692-45F2-4847-9E44-82B7CEF46570}" destId="{156F4994-2A02-FD4A-8135-6451934E3CED}" srcOrd="0" destOrd="0" parTransId="{B2664187-8382-B24C-9527-A6F96200767C}" sibTransId="{7CBE9ABC-848A-E147-8D45-5862DA3AD395}"/>
    <dgm:cxn modelId="{3FA3BCF3-086C-0C4D-BFC2-E51FB320342C}" type="presOf" srcId="{8AC5A103-EEA4-CC43-B5CD-C969C35EAD14}" destId="{79521AF6-8C81-6049-BFB2-977EDF52410C}" srcOrd="0" destOrd="6" presId="urn:microsoft.com/office/officeart/2005/8/layout/hList6"/>
    <dgm:cxn modelId="{09DAE524-1F07-CD4D-A4EE-5E7155D52FB3}" srcId="{646F6328-1C12-044E-840F-7BE5E53674B0}" destId="{DBEC74C1-3C0D-6D40-9C5A-57B0901DEE09}" srcOrd="4" destOrd="0" parTransId="{1F2BFE6A-E433-4143-AD40-E405C738EE83}" sibTransId="{FEAC3FE0-531B-EE4E-8C16-9CF13FA54755}"/>
    <dgm:cxn modelId="{EBD2760B-EAD1-2542-A15C-78FF6BC82B99}" type="presOf" srcId="{6973AD0C-B3ED-F342-A4AD-E3DC7E56030F}" destId="{71574E6B-4F15-894B-8B52-F35E4A9E4AD3}" srcOrd="0" destOrd="2" presId="urn:microsoft.com/office/officeart/2005/8/layout/hList6"/>
    <dgm:cxn modelId="{C1BF6AF4-D5D5-D947-97BE-4EEEB73A072A}" srcId="{646F6328-1C12-044E-840F-7BE5E53674B0}" destId="{C4D6A1A4-2F65-8A41-A175-88A0E8739554}" srcOrd="2" destOrd="0" parTransId="{D61FE5F3-69A8-BF4F-A6E5-5C79F6A5748F}" sibTransId="{FB2CA253-5BD1-2949-B92C-7391D3455903}"/>
    <dgm:cxn modelId="{1AF31B92-2916-D743-BD3D-AC98751F339C}" srcId="{646F6328-1C12-044E-840F-7BE5E53674B0}" destId="{81708D46-7028-284F-96A2-17DB60AE3F6E}" srcOrd="6" destOrd="0" parTransId="{0A62DEFF-C0E8-C44A-AF4A-58EDC2CE85D4}" sibTransId="{67BBD4A8-A879-304A-A0BF-2011619DEAB8}"/>
    <dgm:cxn modelId="{FC148661-F3C0-E845-B1C0-5CB905C712F1}" type="presParOf" srcId="{645DA5FC-284A-344C-BB4C-E03431076C48}" destId="{71574E6B-4F15-894B-8B52-F35E4A9E4AD3}" srcOrd="0" destOrd="0" presId="urn:microsoft.com/office/officeart/2005/8/layout/hList6"/>
    <dgm:cxn modelId="{6C83427A-6CE1-3148-A4D1-D455A30A6E92}" type="presParOf" srcId="{645DA5FC-284A-344C-BB4C-E03431076C48}" destId="{FB175FDC-6735-B94A-B352-A6893F835D1F}" srcOrd="1" destOrd="0" presId="urn:microsoft.com/office/officeart/2005/8/layout/hList6"/>
    <dgm:cxn modelId="{4C8AF5F4-C098-D849-89DF-C6C2C003E38A}" type="presParOf" srcId="{645DA5FC-284A-344C-BB4C-E03431076C48}" destId="{CCB54F79-6F1A-8946-8F94-ED22F4A4F0AA}" srcOrd="2" destOrd="0" presId="urn:microsoft.com/office/officeart/2005/8/layout/hList6"/>
    <dgm:cxn modelId="{6D099703-80DA-ED48-B48B-85DD4B241555}" type="presParOf" srcId="{645DA5FC-284A-344C-BB4C-E03431076C48}" destId="{F3C6CE50-C517-914E-BF88-5324AD830AD2}" srcOrd="3" destOrd="0" presId="urn:microsoft.com/office/officeart/2005/8/layout/hList6"/>
    <dgm:cxn modelId="{7283C218-75A2-F847-8011-C30C9F081CDA}" type="presParOf" srcId="{645DA5FC-284A-344C-BB4C-E03431076C48}" destId="{79521AF6-8C81-6049-BFB2-977EDF52410C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27A8017-5A96-C749-BE5C-F16B06BA800A}" type="doc">
      <dgm:prSet loTypeId="urn:microsoft.com/office/officeart/2005/8/layout/vList2" loCatId="list" qsTypeId="urn:microsoft.com/office/officeart/2005/8/quickstyle/simple4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5BCFC316-E062-9245-B15A-EF07A423B97B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Organizational-Site Involvement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BC81E371-CC85-7244-B5BD-DB6122EC8FDC}" type="parTrans" cxnId="{90BF33BD-0572-BA46-BFFC-E1027DF02E56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F8B2D428-8941-FC4D-8388-767169552C55}" type="sibTrans" cxnId="{90BF33BD-0572-BA46-BFFC-E1027DF02E56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8674D093-2B3A-3C4C-9BAE-20FC6E0C96FC}">
      <dgm:prSet phldrT="[Text]"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Pentingnya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organisasi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memahami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urgensi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interaksi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dengan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publik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B2E3AE8F-0FE1-474D-AD33-241F0A4EA181}" type="parTrans" cxnId="{654D6BB8-2311-AF45-87B0-D212248336E6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E45C5A2E-BDC5-2449-9BD8-378E9B82DC75}" type="sibTrans" cxnId="{654D6BB8-2311-AF45-87B0-D212248336E6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B6267A22-6555-7C42-A8C3-93A1D9AE0A5A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Audience-Site Involvement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1C91D114-BF3E-A04F-A1C1-3D17DCDC0B8A}" type="parTrans" cxnId="{5B53FE02-15A2-194C-B6A0-DF777E92DA25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A40682D9-C839-0C45-B1C1-D47FB4E0C311}" type="sibTrans" cxnId="{5B53FE02-15A2-194C-B6A0-DF777E92DA25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EDCF3B9A-CC01-C440-9BA3-BF7BA3C7EDBD}">
      <dgm:prSet phldrT="[Text]"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Organisasi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berhubungan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langsung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dengan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publik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melalui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berbagai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isu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baik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sosial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atau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bahkan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politik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AB528CD6-E923-4045-A840-A3C69666813B}" type="parTrans" cxnId="{FAE9ADC5-1BD1-8E4F-A603-824CE180BEFF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8A40BAB0-8F42-EC4F-B611-492B1D624DBC}" type="sibTrans" cxnId="{FAE9ADC5-1BD1-8E4F-A603-824CE180BEFF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346EF20E-7D02-6C48-8967-59CD1BC4935F}">
      <dgm:prSet phldrT="[Text]"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Melibatkan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berbagai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organisasi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lain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dalam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pelaksanaan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strategi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komunikasi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,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misalnya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NGO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dimana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terdapat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relawan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/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bahkan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karyawan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yang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dapat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saling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berinteraksi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92ACECEE-04E2-C842-8923-F06C2C102BE2}" type="parTrans" cxnId="{F0D8923F-A63A-484B-8714-95BFF98B5A87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66468ED5-1302-8E40-891A-6DCE18D163C8}" type="sibTrans" cxnId="{F0D8923F-A63A-484B-8714-95BFF98B5A87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FCC68612-F5BF-D844-A987-38799A238E71}">
      <dgm:prSet phldrT="[Text]"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Contohnya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: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Membuat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sebuah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petisi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yang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mungkin</a:t>
          </a:r>
          <a:endParaRPr lang="en-US" dirty="0" smtClean="0">
            <a:solidFill>
              <a:srgbClr val="000000"/>
            </a:solidFill>
            <a:latin typeface="Times New Roman"/>
            <a:cs typeface="Times New Roman"/>
          </a:endParaRPr>
        </a:p>
        <a:p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diminati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oleh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target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audiens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.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Atau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memberikan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kesempatan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publik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untuk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menilai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kualitas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produk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secara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langsung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091E1823-4CC6-8447-84F7-7DC3D2F7ECE0}" type="parTrans" cxnId="{A88C9F22-1662-A84D-8BB5-BD918C9F5B60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7D1109B4-CC07-ED4E-8F96-543B310D2A03}" type="sibTrans" cxnId="{A88C9F22-1662-A84D-8BB5-BD918C9F5B60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2C982DFE-CDBB-A54D-AA24-CDC67530F43E}" type="pres">
      <dgm:prSet presAssocID="{C27A8017-5A96-C749-BE5C-F16B06BA800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8B2D08D-D789-D94C-B670-FA922B7D9ADF}" type="pres">
      <dgm:prSet presAssocID="{5BCFC316-E062-9245-B15A-EF07A423B97B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01BF22-4C25-8B4D-92AD-A0F5B540FF89}" type="pres">
      <dgm:prSet presAssocID="{5BCFC316-E062-9245-B15A-EF07A423B97B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4C390F-02E4-AA4D-8636-6920C5F811AD}" type="pres">
      <dgm:prSet presAssocID="{B6267A22-6555-7C42-A8C3-93A1D9AE0A5A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5CD9D7-D1CE-EE4A-87BA-9A4BED9D27D4}" type="pres">
      <dgm:prSet presAssocID="{B6267A22-6555-7C42-A8C3-93A1D9AE0A5A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5516D77-1860-3144-B7AA-867432671393}" type="presOf" srcId="{8674D093-2B3A-3C4C-9BAE-20FC6E0C96FC}" destId="{4B01BF22-4C25-8B4D-92AD-A0F5B540FF89}" srcOrd="0" destOrd="0" presId="urn:microsoft.com/office/officeart/2005/8/layout/vList2"/>
    <dgm:cxn modelId="{4C7015BD-8802-CB42-9C31-8B775E51F415}" type="presOf" srcId="{C27A8017-5A96-C749-BE5C-F16B06BA800A}" destId="{2C982DFE-CDBB-A54D-AA24-CDC67530F43E}" srcOrd="0" destOrd="0" presId="urn:microsoft.com/office/officeart/2005/8/layout/vList2"/>
    <dgm:cxn modelId="{F0D8923F-A63A-484B-8714-95BFF98B5A87}" srcId="{5BCFC316-E062-9245-B15A-EF07A423B97B}" destId="{346EF20E-7D02-6C48-8967-59CD1BC4935F}" srcOrd="1" destOrd="0" parTransId="{92ACECEE-04E2-C842-8923-F06C2C102BE2}" sibTransId="{66468ED5-1302-8E40-891A-6DCE18D163C8}"/>
    <dgm:cxn modelId="{0D2FC45C-0F4A-0F4D-ACA2-4B0E2F87955D}" type="presOf" srcId="{EDCF3B9A-CC01-C440-9BA3-BF7BA3C7EDBD}" destId="{155CD9D7-D1CE-EE4A-87BA-9A4BED9D27D4}" srcOrd="0" destOrd="0" presId="urn:microsoft.com/office/officeart/2005/8/layout/vList2"/>
    <dgm:cxn modelId="{A88C9F22-1662-A84D-8BB5-BD918C9F5B60}" srcId="{B6267A22-6555-7C42-A8C3-93A1D9AE0A5A}" destId="{FCC68612-F5BF-D844-A987-38799A238E71}" srcOrd="1" destOrd="0" parTransId="{091E1823-4CC6-8447-84F7-7DC3D2F7ECE0}" sibTransId="{7D1109B4-CC07-ED4E-8F96-543B310D2A03}"/>
    <dgm:cxn modelId="{4B803983-AB2E-A24F-A355-EE777263DCD3}" type="presOf" srcId="{B6267A22-6555-7C42-A8C3-93A1D9AE0A5A}" destId="{644C390F-02E4-AA4D-8636-6920C5F811AD}" srcOrd="0" destOrd="0" presId="urn:microsoft.com/office/officeart/2005/8/layout/vList2"/>
    <dgm:cxn modelId="{5B53FE02-15A2-194C-B6A0-DF777E92DA25}" srcId="{C27A8017-5A96-C749-BE5C-F16B06BA800A}" destId="{B6267A22-6555-7C42-A8C3-93A1D9AE0A5A}" srcOrd="1" destOrd="0" parTransId="{1C91D114-BF3E-A04F-A1C1-3D17DCDC0B8A}" sibTransId="{A40682D9-C839-0C45-B1C1-D47FB4E0C311}"/>
    <dgm:cxn modelId="{FC5DE693-136F-C346-A7DE-2DD826945B8A}" type="presOf" srcId="{5BCFC316-E062-9245-B15A-EF07A423B97B}" destId="{B8B2D08D-D789-D94C-B670-FA922B7D9ADF}" srcOrd="0" destOrd="0" presId="urn:microsoft.com/office/officeart/2005/8/layout/vList2"/>
    <dgm:cxn modelId="{5C361BCE-14B2-994D-A758-F2C51595A80C}" type="presOf" srcId="{FCC68612-F5BF-D844-A987-38799A238E71}" destId="{155CD9D7-D1CE-EE4A-87BA-9A4BED9D27D4}" srcOrd="0" destOrd="1" presId="urn:microsoft.com/office/officeart/2005/8/layout/vList2"/>
    <dgm:cxn modelId="{90BF33BD-0572-BA46-BFFC-E1027DF02E56}" srcId="{C27A8017-5A96-C749-BE5C-F16B06BA800A}" destId="{5BCFC316-E062-9245-B15A-EF07A423B97B}" srcOrd="0" destOrd="0" parTransId="{BC81E371-CC85-7244-B5BD-DB6122EC8FDC}" sibTransId="{F8B2D428-8941-FC4D-8388-767169552C55}"/>
    <dgm:cxn modelId="{654D6BB8-2311-AF45-87B0-D212248336E6}" srcId="{5BCFC316-E062-9245-B15A-EF07A423B97B}" destId="{8674D093-2B3A-3C4C-9BAE-20FC6E0C96FC}" srcOrd="0" destOrd="0" parTransId="{B2E3AE8F-0FE1-474D-AD33-241F0A4EA181}" sibTransId="{E45C5A2E-BDC5-2449-9BD8-378E9B82DC75}"/>
    <dgm:cxn modelId="{656241D7-80E4-F54B-A6A4-34646DE5180C}" type="presOf" srcId="{346EF20E-7D02-6C48-8967-59CD1BC4935F}" destId="{4B01BF22-4C25-8B4D-92AD-A0F5B540FF89}" srcOrd="0" destOrd="1" presId="urn:microsoft.com/office/officeart/2005/8/layout/vList2"/>
    <dgm:cxn modelId="{FAE9ADC5-1BD1-8E4F-A603-824CE180BEFF}" srcId="{B6267A22-6555-7C42-A8C3-93A1D9AE0A5A}" destId="{EDCF3B9A-CC01-C440-9BA3-BF7BA3C7EDBD}" srcOrd="0" destOrd="0" parTransId="{AB528CD6-E923-4045-A840-A3C69666813B}" sibTransId="{8A40BAB0-8F42-EC4F-B611-492B1D624DBC}"/>
    <dgm:cxn modelId="{E52A8CD2-8A46-4B4F-BBD0-992B7C62C3AF}" type="presParOf" srcId="{2C982DFE-CDBB-A54D-AA24-CDC67530F43E}" destId="{B8B2D08D-D789-D94C-B670-FA922B7D9ADF}" srcOrd="0" destOrd="0" presId="urn:microsoft.com/office/officeart/2005/8/layout/vList2"/>
    <dgm:cxn modelId="{1E68427A-D75E-EC4A-865A-61B2AB3003E7}" type="presParOf" srcId="{2C982DFE-CDBB-A54D-AA24-CDC67530F43E}" destId="{4B01BF22-4C25-8B4D-92AD-A0F5B540FF89}" srcOrd="1" destOrd="0" presId="urn:microsoft.com/office/officeart/2005/8/layout/vList2"/>
    <dgm:cxn modelId="{134DBB45-2812-B74B-9785-2E9D1F723547}" type="presParOf" srcId="{2C982DFE-CDBB-A54D-AA24-CDC67530F43E}" destId="{644C390F-02E4-AA4D-8636-6920C5F811AD}" srcOrd="2" destOrd="0" presId="urn:microsoft.com/office/officeart/2005/8/layout/vList2"/>
    <dgm:cxn modelId="{C6A2D188-5E50-7C42-81B7-73F0A8332DA1}" type="presParOf" srcId="{2C982DFE-CDBB-A54D-AA24-CDC67530F43E}" destId="{155CD9D7-D1CE-EE4A-87BA-9A4BED9D27D4}" srcOrd="3" destOrd="0" presId="urn:microsoft.com/office/officeart/2005/8/layout/vList2"/>
  </dgm:cxnLst>
  <dgm:bg>
    <a:solidFill>
      <a:srgbClr val="FFFFFF">
        <a:alpha val="85000"/>
      </a:srgbClr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D4DF806-A665-A343-AAE6-284666FBDE79}" type="doc">
      <dgm:prSet loTypeId="urn:microsoft.com/office/officeart/2005/8/layout/vList2" loCatId="list" qsTypeId="urn:microsoft.com/office/officeart/2005/8/quickstyle/simple4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8351F855-1E2C-884F-8FDC-6FF01777F5B4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Educational Gathering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9C15F073-D939-5D43-A9B1-7B8298301729}" type="parTrans" cxnId="{F913879A-35E2-4C4A-A6AC-35C310D45C1F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C5ECE678-4259-564E-ACE3-7550DDFC5198}" type="sibTrans" cxnId="{F913879A-35E2-4C4A-A6AC-35C310D45C1F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5C6939B2-549E-0A4E-82FE-0A9B897FAB7C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Seminar,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konferensi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91AAEA57-AC93-CA4F-B652-25EC1149E76D}" type="parTrans" cxnId="{112887BB-036B-4B41-986C-C93079CDB7AB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2CE6A486-B13F-9A46-9852-71303B8583D0}" type="sibTrans" cxnId="{112887BB-036B-4B41-986C-C93079CDB7AB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4A6A3EE4-1A82-D441-A6BC-B30D7B125C3F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Product Exhibition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21AB9096-6427-9A40-A733-B4523BE4D440}" type="parTrans" cxnId="{3C61D87E-93C4-6245-AA30-C850944C1C85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0F7A3EBE-0534-4642-A5E7-E910647B9A72}" type="sibTrans" cxnId="{3C61D87E-93C4-6245-AA30-C850944C1C85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B34FA123-5EFA-3442-9BE2-B1B7FAD22A52}">
      <dgm:prSet phldrT="[Text]"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Memberikan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kesempatan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untuk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perusahaan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menampilkan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produknya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D5DED533-0A98-B942-AD36-0CB3AD626F11}" type="parTrans" cxnId="{7DEEB0E0-FB9D-1B4A-8D1C-4D8D18FE9DBF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BC451585-8B21-EA4D-872A-3AF4BE0BC9E5}" type="sibTrans" cxnId="{7DEEB0E0-FB9D-1B4A-8D1C-4D8D18FE9DBF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85E1DBA0-9358-4744-B892-F77CA556086B}">
      <dgm:prSet phldrT="[Text]"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Harus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menampilkan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suatu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yang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berbeda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untuk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menarik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perhatian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publik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,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karena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dalam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satu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pameran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(exhibitions)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terdapat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kompetitor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dengan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produk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serupa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51B1B098-5C18-4D45-83E2-DC0B06130D8E}" type="parTrans" cxnId="{5E7CDC64-EDE1-7F49-B326-F9B5B58BFE6A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1BD0D52A-BED3-2445-9EAF-018F8BD9118E}" type="sibTrans" cxnId="{5E7CDC64-EDE1-7F49-B326-F9B5B58BFE6A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D7B2331D-16EB-944E-9C82-A361EDF1DD65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Meeting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003413A6-CFFF-E748-92D4-C43B43F1A72E}" type="parTrans" cxnId="{A9405F16-2A02-7C45-B056-689653A705A7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630C750C-3ED1-1642-8911-61DEFE13D855}" type="sibTrans" cxnId="{A9405F16-2A02-7C45-B056-689653A705A7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F73278C7-97AB-1448-90DE-6F7FC911750A}">
      <dgm:prSet phldrT="[Text]"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Bertujuan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untuk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membangun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nilai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positif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dengan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publik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organisasi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DFE367C9-BB50-DF49-B819-82DC05A5433E}" type="parTrans" cxnId="{8504D048-C7BE-2B45-B2E4-F6F29B53CD55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6023C076-2E82-C547-96E4-21BFC3E3AB2B}" type="sibTrans" cxnId="{8504D048-C7BE-2B45-B2E4-F6F29B53CD55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D38DDCD8-88C8-0241-B420-D59C57338A5B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Public Demonstration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4BA2C672-9E85-064D-921A-02AE670193E1}" type="parTrans" cxnId="{CBA95B83-B660-2B40-95CB-95CD5CF429A9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780433F2-FDEE-9542-B715-406F5803D53C}" type="sibTrans" cxnId="{CBA95B83-B660-2B40-95CB-95CD5CF429A9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4B566658-0016-8747-99A2-61A69F058FA0}">
      <dgm:prSet phldrT="[Text]"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Berdasar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pada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kegiatan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advokasi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.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Melibatkan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banyak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publik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memiliki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nilai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sorot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media yang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tinggi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A162AF88-3225-E24D-B386-D6E3332BF27B}" type="parTrans" cxnId="{22928233-EA9B-A946-B342-7801E35EF977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FE94BDF5-A979-B646-8009-6C587109D5E4}" type="sibTrans" cxnId="{22928233-EA9B-A946-B342-7801E35EF977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C2127D2D-3D3F-2543-8844-D1338457F416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Speech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38C3D6BE-73AD-0449-800F-694778C41917}" type="parTrans" cxnId="{869BEB27-EF0D-7C45-8B11-D743F0266105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2DCDEA7C-D9C7-5A4C-9D95-6AD4F3F218FE}" type="sibTrans" cxnId="{869BEB27-EF0D-7C45-8B11-D743F0266105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C1A3E6D3-704C-AE48-A3A5-B4E250D0E007}">
      <dgm:prSet phldrT="[Text]"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Terlibat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dalam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berbagai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kegiatan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seperti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orasi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ilmiah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,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menjadi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dosen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tamu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, keynote speaker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dalam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sebauh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acara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/ seminar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5B0EC36C-38CA-654C-B6BA-0D7E40B52F1B}" type="parTrans" cxnId="{E84F9F18-62A0-954A-ABA2-363194DB496E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C461555D-3CB9-714B-8297-A769CAA3598B}" type="sibTrans" cxnId="{E84F9F18-62A0-954A-ABA2-363194DB496E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4CEBDBBB-9B35-3C4E-B6BE-9F7E830EBABD}">
      <dgm:prSet phldrT="[Text]"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Contoh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pertemuan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khusus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: annual stockholder meetings, Lobbying exchanges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public affairs meetings.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4568E485-0AA1-714D-9B1E-95C97FB54629}" type="parTrans" cxnId="{1F5DE306-869C-DB44-9571-6C29C119F30A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14052DE1-2644-0A45-8D8A-91906185469C}" type="sibTrans" cxnId="{1F5DE306-869C-DB44-9571-6C29C119F30A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D4EEB6E0-10F1-1B4D-B4A2-E02E8123AE6F}">
      <dgm:prSet phldrT="[Text]"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Adanya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speaker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dalam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demontrasi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memungkinkan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adanya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pertukaran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informasi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dalam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kegiatan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tersebut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.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C1C602B6-6561-2243-B6C6-321BC356B288}" type="parTrans" cxnId="{A5E2C3D8-28D3-5945-9E1F-10A44AB9108B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8DF682D6-DA4D-9144-886A-4695DC1D18F9}" type="sibTrans" cxnId="{A5E2C3D8-28D3-5945-9E1F-10A44AB9108B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641B7212-80D0-2545-A546-13EAB3BE0E6D}">
      <dgm:prSet phldrT="[Text]"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Organisasi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juga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dapat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menyelenggarakan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kegiatan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yang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memungkinkan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untuk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melibatkan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publik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berdiskusi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seperti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public debate, forum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ilmiah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town meeting yang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mengundang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pakar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/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ahli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suatu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wilayah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untuk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membahas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topic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tertentu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4DBCEE09-96D6-B34D-817A-2CBBB6042B70}" type="parTrans" cxnId="{D9066508-0826-974A-8B4A-D8D0151BFD8D}">
      <dgm:prSet/>
      <dgm:spPr/>
      <dgm:t>
        <a:bodyPr/>
        <a:lstStyle/>
        <a:p>
          <a:endParaRPr lang="en-US"/>
        </a:p>
      </dgm:t>
    </dgm:pt>
    <dgm:pt modelId="{0C0649D5-BF45-C446-9F7B-2E89C5CD597B}" type="sibTrans" cxnId="{D9066508-0826-974A-8B4A-D8D0151BFD8D}">
      <dgm:prSet/>
      <dgm:spPr/>
      <dgm:t>
        <a:bodyPr/>
        <a:lstStyle/>
        <a:p>
          <a:endParaRPr lang="en-US"/>
        </a:p>
      </dgm:t>
    </dgm:pt>
    <dgm:pt modelId="{759AE15F-D2F1-A743-A39B-A733D10D8C54}" type="pres">
      <dgm:prSet presAssocID="{AD4DF806-A665-A343-AAE6-284666FBDE7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86A8314-A39C-414B-BBEE-D9DEB3B47772}" type="pres">
      <dgm:prSet presAssocID="{8351F855-1E2C-884F-8FDC-6FF01777F5B4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3B768C-25A2-394C-AA34-BD9C02C43403}" type="pres">
      <dgm:prSet presAssocID="{8351F855-1E2C-884F-8FDC-6FF01777F5B4}" presName="childText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8FDDC4-E2D2-E64D-9D78-F535FE7ED1BA}" type="pres">
      <dgm:prSet presAssocID="{4A6A3EE4-1A82-D441-A6BC-B30D7B125C3F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929DCF-275A-304B-88FF-B4A122F20675}" type="pres">
      <dgm:prSet presAssocID="{4A6A3EE4-1A82-D441-A6BC-B30D7B125C3F}" presName="childText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C3570A-E5A2-044C-8AEA-F76FFE09D546}" type="pres">
      <dgm:prSet presAssocID="{D7B2331D-16EB-944E-9C82-A361EDF1DD65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A9378D-3774-1745-8D8F-92BD5393BEBC}" type="pres">
      <dgm:prSet presAssocID="{D7B2331D-16EB-944E-9C82-A361EDF1DD65}" presName="childText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23CAE4-AF28-794D-A5BB-0E4F17EB8106}" type="pres">
      <dgm:prSet presAssocID="{D38DDCD8-88C8-0241-B420-D59C57338A5B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4F20C7-27AE-3C4D-9676-8A6DF21C5AFB}" type="pres">
      <dgm:prSet presAssocID="{D38DDCD8-88C8-0241-B420-D59C57338A5B}" presName="childText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ABD69B-8BA3-A149-BDE6-34A6C00A3676}" type="pres">
      <dgm:prSet presAssocID="{C2127D2D-3D3F-2543-8844-D1338457F416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05C6DC-9489-3E48-BFDD-379AB8BF1817}" type="pres">
      <dgm:prSet presAssocID="{C2127D2D-3D3F-2543-8844-D1338457F416}" presName="childText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0092997-4D5F-8244-85AE-D08F495514EE}" type="presOf" srcId="{B34FA123-5EFA-3442-9BE2-B1B7FAD22A52}" destId="{F2929DCF-275A-304B-88FF-B4A122F20675}" srcOrd="0" destOrd="0" presId="urn:microsoft.com/office/officeart/2005/8/layout/vList2"/>
    <dgm:cxn modelId="{D9066508-0826-974A-8B4A-D8D0151BFD8D}" srcId="{C2127D2D-3D3F-2543-8844-D1338457F416}" destId="{641B7212-80D0-2545-A546-13EAB3BE0E6D}" srcOrd="1" destOrd="0" parTransId="{4DBCEE09-96D6-B34D-817A-2CBBB6042B70}" sibTransId="{0C0649D5-BF45-C446-9F7B-2E89C5CD597B}"/>
    <dgm:cxn modelId="{8504D048-C7BE-2B45-B2E4-F6F29B53CD55}" srcId="{D7B2331D-16EB-944E-9C82-A361EDF1DD65}" destId="{F73278C7-97AB-1448-90DE-6F7FC911750A}" srcOrd="0" destOrd="0" parTransId="{DFE367C9-BB50-DF49-B819-82DC05A5433E}" sibTransId="{6023C076-2E82-C547-96E4-21BFC3E3AB2B}"/>
    <dgm:cxn modelId="{F913879A-35E2-4C4A-A6AC-35C310D45C1F}" srcId="{AD4DF806-A665-A343-AAE6-284666FBDE79}" destId="{8351F855-1E2C-884F-8FDC-6FF01777F5B4}" srcOrd="0" destOrd="0" parTransId="{9C15F073-D939-5D43-A9B1-7B8298301729}" sibTransId="{C5ECE678-4259-564E-ACE3-7550DDFC5198}"/>
    <dgm:cxn modelId="{5E7CDC64-EDE1-7F49-B326-F9B5B58BFE6A}" srcId="{4A6A3EE4-1A82-D441-A6BC-B30D7B125C3F}" destId="{85E1DBA0-9358-4744-B892-F77CA556086B}" srcOrd="1" destOrd="0" parTransId="{51B1B098-5C18-4D45-83E2-DC0B06130D8E}" sibTransId="{1BD0D52A-BED3-2445-9EAF-018F8BD9118E}"/>
    <dgm:cxn modelId="{9064A1A1-5302-DA48-9047-45503D555EEB}" type="presOf" srcId="{85E1DBA0-9358-4744-B892-F77CA556086B}" destId="{F2929DCF-275A-304B-88FF-B4A122F20675}" srcOrd="0" destOrd="1" presId="urn:microsoft.com/office/officeart/2005/8/layout/vList2"/>
    <dgm:cxn modelId="{22928233-EA9B-A946-B342-7801E35EF977}" srcId="{D38DDCD8-88C8-0241-B420-D59C57338A5B}" destId="{4B566658-0016-8747-99A2-61A69F058FA0}" srcOrd="0" destOrd="0" parTransId="{A162AF88-3225-E24D-B386-D6E3332BF27B}" sibTransId="{FE94BDF5-A979-B646-8009-6C587109D5E4}"/>
    <dgm:cxn modelId="{16E9D517-1E87-0344-98E3-51457CFFE77F}" type="presOf" srcId="{AD4DF806-A665-A343-AAE6-284666FBDE79}" destId="{759AE15F-D2F1-A743-A39B-A733D10D8C54}" srcOrd="0" destOrd="0" presId="urn:microsoft.com/office/officeart/2005/8/layout/vList2"/>
    <dgm:cxn modelId="{BCBA69ED-4A68-734E-A52E-D6CC5D136781}" type="presOf" srcId="{F73278C7-97AB-1448-90DE-6F7FC911750A}" destId="{4EA9378D-3774-1745-8D8F-92BD5393BEBC}" srcOrd="0" destOrd="0" presId="urn:microsoft.com/office/officeart/2005/8/layout/vList2"/>
    <dgm:cxn modelId="{1F5DE306-869C-DB44-9571-6C29C119F30A}" srcId="{D7B2331D-16EB-944E-9C82-A361EDF1DD65}" destId="{4CEBDBBB-9B35-3C4E-B6BE-9F7E830EBABD}" srcOrd="1" destOrd="0" parTransId="{4568E485-0AA1-714D-9B1E-95C97FB54629}" sibTransId="{14052DE1-2644-0A45-8D8A-91906185469C}"/>
    <dgm:cxn modelId="{A5E2C3D8-28D3-5945-9E1F-10A44AB9108B}" srcId="{D38DDCD8-88C8-0241-B420-D59C57338A5B}" destId="{D4EEB6E0-10F1-1B4D-B4A2-E02E8123AE6F}" srcOrd="1" destOrd="0" parTransId="{C1C602B6-6561-2243-B6C6-321BC356B288}" sibTransId="{8DF682D6-DA4D-9144-886A-4695DC1D18F9}"/>
    <dgm:cxn modelId="{1ED4DBD8-C38A-6642-9E1F-46D53E6FA973}" type="presOf" srcId="{641B7212-80D0-2545-A546-13EAB3BE0E6D}" destId="{3F05C6DC-9489-3E48-BFDD-379AB8BF1817}" srcOrd="0" destOrd="1" presId="urn:microsoft.com/office/officeart/2005/8/layout/vList2"/>
    <dgm:cxn modelId="{4FB68B9F-EE75-D54F-A3DE-0B7F958127FE}" type="presOf" srcId="{C2127D2D-3D3F-2543-8844-D1338457F416}" destId="{6DABD69B-8BA3-A149-BDE6-34A6C00A3676}" srcOrd="0" destOrd="0" presId="urn:microsoft.com/office/officeart/2005/8/layout/vList2"/>
    <dgm:cxn modelId="{E84F9F18-62A0-954A-ABA2-363194DB496E}" srcId="{C2127D2D-3D3F-2543-8844-D1338457F416}" destId="{C1A3E6D3-704C-AE48-A3A5-B4E250D0E007}" srcOrd="0" destOrd="0" parTransId="{5B0EC36C-38CA-654C-B6BA-0D7E40B52F1B}" sibTransId="{C461555D-3CB9-714B-8297-A769CAA3598B}"/>
    <dgm:cxn modelId="{E072FF79-254F-4346-BDD2-B9B80729CA96}" type="presOf" srcId="{8351F855-1E2C-884F-8FDC-6FF01777F5B4}" destId="{C86A8314-A39C-414B-BBEE-D9DEB3B47772}" srcOrd="0" destOrd="0" presId="urn:microsoft.com/office/officeart/2005/8/layout/vList2"/>
    <dgm:cxn modelId="{869BEB27-EF0D-7C45-8B11-D743F0266105}" srcId="{AD4DF806-A665-A343-AAE6-284666FBDE79}" destId="{C2127D2D-3D3F-2543-8844-D1338457F416}" srcOrd="4" destOrd="0" parTransId="{38C3D6BE-73AD-0449-800F-694778C41917}" sibTransId="{2DCDEA7C-D9C7-5A4C-9D95-6AD4F3F218FE}"/>
    <dgm:cxn modelId="{0D7318AD-D28A-C34B-B523-BCCB1AD8615A}" type="presOf" srcId="{4CEBDBBB-9B35-3C4E-B6BE-9F7E830EBABD}" destId="{4EA9378D-3774-1745-8D8F-92BD5393BEBC}" srcOrd="0" destOrd="1" presId="urn:microsoft.com/office/officeart/2005/8/layout/vList2"/>
    <dgm:cxn modelId="{7DEEB0E0-FB9D-1B4A-8D1C-4D8D18FE9DBF}" srcId="{4A6A3EE4-1A82-D441-A6BC-B30D7B125C3F}" destId="{B34FA123-5EFA-3442-9BE2-B1B7FAD22A52}" srcOrd="0" destOrd="0" parTransId="{D5DED533-0A98-B942-AD36-0CB3AD626F11}" sibTransId="{BC451585-8B21-EA4D-872A-3AF4BE0BC9E5}"/>
    <dgm:cxn modelId="{112887BB-036B-4B41-986C-C93079CDB7AB}" srcId="{8351F855-1E2C-884F-8FDC-6FF01777F5B4}" destId="{5C6939B2-549E-0A4E-82FE-0A9B897FAB7C}" srcOrd="0" destOrd="0" parTransId="{91AAEA57-AC93-CA4F-B652-25EC1149E76D}" sibTransId="{2CE6A486-B13F-9A46-9852-71303B8583D0}"/>
    <dgm:cxn modelId="{60E6E4E9-56BA-D741-B386-494D94F26EA7}" type="presOf" srcId="{4A6A3EE4-1A82-D441-A6BC-B30D7B125C3F}" destId="{B78FDDC4-E2D2-E64D-9D78-F535FE7ED1BA}" srcOrd="0" destOrd="0" presId="urn:microsoft.com/office/officeart/2005/8/layout/vList2"/>
    <dgm:cxn modelId="{FBD073B5-1AE5-F84A-93E1-84100D20F029}" type="presOf" srcId="{5C6939B2-549E-0A4E-82FE-0A9B897FAB7C}" destId="{4A3B768C-25A2-394C-AA34-BD9C02C43403}" srcOrd="0" destOrd="0" presId="urn:microsoft.com/office/officeart/2005/8/layout/vList2"/>
    <dgm:cxn modelId="{3C61D87E-93C4-6245-AA30-C850944C1C85}" srcId="{AD4DF806-A665-A343-AAE6-284666FBDE79}" destId="{4A6A3EE4-1A82-D441-A6BC-B30D7B125C3F}" srcOrd="1" destOrd="0" parTransId="{21AB9096-6427-9A40-A733-B4523BE4D440}" sibTransId="{0F7A3EBE-0534-4642-A5E7-E910647B9A72}"/>
    <dgm:cxn modelId="{A9405F16-2A02-7C45-B056-689653A705A7}" srcId="{AD4DF806-A665-A343-AAE6-284666FBDE79}" destId="{D7B2331D-16EB-944E-9C82-A361EDF1DD65}" srcOrd="2" destOrd="0" parTransId="{003413A6-CFFF-E748-92D4-C43B43F1A72E}" sibTransId="{630C750C-3ED1-1642-8911-61DEFE13D855}"/>
    <dgm:cxn modelId="{B52C8843-4922-E145-9008-072CB657591B}" type="presOf" srcId="{D4EEB6E0-10F1-1B4D-B4A2-E02E8123AE6F}" destId="{E24F20C7-27AE-3C4D-9676-8A6DF21C5AFB}" srcOrd="0" destOrd="1" presId="urn:microsoft.com/office/officeart/2005/8/layout/vList2"/>
    <dgm:cxn modelId="{CBA95B83-B660-2B40-95CB-95CD5CF429A9}" srcId="{AD4DF806-A665-A343-AAE6-284666FBDE79}" destId="{D38DDCD8-88C8-0241-B420-D59C57338A5B}" srcOrd="3" destOrd="0" parTransId="{4BA2C672-9E85-064D-921A-02AE670193E1}" sibTransId="{780433F2-FDEE-9542-B715-406F5803D53C}"/>
    <dgm:cxn modelId="{0B0C493D-9120-0E4F-8F95-33B66F16736A}" type="presOf" srcId="{D38DDCD8-88C8-0241-B420-D59C57338A5B}" destId="{7723CAE4-AF28-794D-A5BB-0E4F17EB8106}" srcOrd="0" destOrd="0" presId="urn:microsoft.com/office/officeart/2005/8/layout/vList2"/>
    <dgm:cxn modelId="{027121DF-FBE0-6B45-AF94-B680334814C1}" type="presOf" srcId="{D7B2331D-16EB-944E-9C82-A361EDF1DD65}" destId="{36C3570A-E5A2-044C-8AEA-F76FFE09D546}" srcOrd="0" destOrd="0" presId="urn:microsoft.com/office/officeart/2005/8/layout/vList2"/>
    <dgm:cxn modelId="{036D6AA8-1757-4341-B748-BF5E1543F7F9}" type="presOf" srcId="{C1A3E6D3-704C-AE48-A3A5-B4E250D0E007}" destId="{3F05C6DC-9489-3E48-BFDD-379AB8BF1817}" srcOrd="0" destOrd="0" presId="urn:microsoft.com/office/officeart/2005/8/layout/vList2"/>
    <dgm:cxn modelId="{AA161241-FC08-9F47-8C30-34A6EA3E026A}" type="presOf" srcId="{4B566658-0016-8747-99A2-61A69F058FA0}" destId="{E24F20C7-27AE-3C4D-9676-8A6DF21C5AFB}" srcOrd="0" destOrd="0" presId="urn:microsoft.com/office/officeart/2005/8/layout/vList2"/>
    <dgm:cxn modelId="{8DA03756-A73F-F644-AFCD-A1746333DE6F}" type="presParOf" srcId="{759AE15F-D2F1-A743-A39B-A733D10D8C54}" destId="{C86A8314-A39C-414B-BBEE-D9DEB3B47772}" srcOrd="0" destOrd="0" presId="urn:microsoft.com/office/officeart/2005/8/layout/vList2"/>
    <dgm:cxn modelId="{FEA6C1DB-0F27-374B-A0B9-0A63A0E3A2A6}" type="presParOf" srcId="{759AE15F-D2F1-A743-A39B-A733D10D8C54}" destId="{4A3B768C-25A2-394C-AA34-BD9C02C43403}" srcOrd="1" destOrd="0" presId="urn:microsoft.com/office/officeart/2005/8/layout/vList2"/>
    <dgm:cxn modelId="{7BEC90B5-B4D0-2541-A4E5-13F4A1363BED}" type="presParOf" srcId="{759AE15F-D2F1-A743-A39B-A733D10D8C54}" destId="{B78FDDC4-E2D2-E64D-9D78-F535FE7ED1BA}" srcOrd="2" destOrd="0" presId="urn:microsoft.com/office/officeart/2005/8/layout/vList2"/>
    <dgm:cxn modelId="{E2BD06DD-B6BB-3A47-8B75-3C06781B1F70}" type="presParOf" srcId="{759AE15F-D2F1-A743-A39B-A733D10D8C54}" destId="{F2929DCF-275A-304B-88FF-B4A122F20675}" srcOrd="3" destOrd="0" presId="urn:microsoft.com/office/officeart/2005/8/layout/vList2"/>
    <dgm:cxn modelId="{CBC7435E-1525-6C48-949D-29DE013252D8}" type="presParOf" srcId="{759AE15F-D2F1-A743-A39B-A733D10D8C54}" destId="{36C3570A-E5A2-044C-8AEA-F76FFE09D546}" srcOrd="4" destOrd="0" presId="urn:microsoft.com/office/officeart/2005/8/layout/vList2"/>
    <dgm:cxn modelId="{60A352B1-968C-0E4A-B9E1-56026DC4B70E}" type="presParOf" srcId="{759AE15F-D2F1-A743-A39B-A733D10D8C54}" destId="{4EA9378D-3774-1745-8D8F-92BD5393BEBC}" srcOrd="5" destOrd="0" presId="urn:microsoft.com/office/officeart/2005/8/layout/vList2"/>
    <dgm:cxn modelId="{636B9CBC-9923-9745-963E-D2A8CFEC66D7}" type="presParOf" srcId="{759AE15F-D2F1-A743-A39B-A733D10D8C54}" destId="{7723CAE4-AF28-794D-A5BB-0E4F17EB8106}" srcOrd="6" destOrd="0" presId="urn:microsoft.com/office/officeart/2005/8/layout/vList2"/>
    <dgm:cxn modelId="{75091481-6F61-3544-8C45-052410190D9C}" type="presParOf" srcId="{759AE15F-D2F1-A743-A39B-A733D10D8C54}" destId="{E24F20C7-27AE-3C4D-9676-8A6DF21C5AFB}" srcOrd="7" destOrd="0" presId="urn:microsoft.com/office/officeart/2005/8/layout/vList2"/>
    <dgm:cxn modelId="{AFAD65B3-FBFF-344A-B117-01061A87D060}" type="presParOf" srcId="{759AE15F-D2F1-A743-A39B-A733D10D8C54}" destId="{6DABD69B-8BA3-A149-BDE6-34A6C00A3676}" srcOrd="8" destOrd="0" presId="urn:microsoft.com/office/officeart/2005/8/layout/vList2"/>
    <dgm:cxn modelId="{3BE2F6A1-81BB-3E45-B2A2-57B70FD057C2}" type="presParOf" srcId="{759AE15F-D2F1-A743-A39B-A733D10D8C54}" destId="{3F05C6DC-9489-3E48-BFDD-379AB8BF1817}" srcOrd="9" destOrd="0" presId="urn:microsoft.com/office/officeart/2005/8/layout/vList2"/>
  </dgm:cxnLst>
  <dgm:bg>
    <a:solidFill>
      <a:srgbClr val="FFFFFF">
        <a:alpha val="85000"/>
      </a:srgbClr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20C4EB9-E9C8-B943-A43A-4B4EC3991368}" type="doc">
      <dgm:prSet loTypeId="urn:microsoft.com/office/officeart/2005/8/layout/pList1" loCatId="list" qsTypeId="urn:microsoft.com/office/officeart/2005/8/quickstyle/simple4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6E952025-F90A-444B-B982-A9B3A605CD63}">
      <dgm:prSet phldrT="[Text]"/>
      <dgm:spPr/>
      <dgm:t>
        <a:bodyPr/>
        <a:lstStyle/>
        <a:p>
          <a:r>
            <a:rPr lang="en-US" b="1" u="sng" dirty="0" smtClean="0">
              <a:solidFill>
                <a:srgbClr val="000000"/>
              </a:solidFill>
              <a:latin typeface="Times New Roman"/>
              <a:cs typeface="Times New Roman"/>
            </a:rPr>
            <a:t>Civic Events</a:t>
          </a:r>
        </a:p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Festival,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Karnaval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,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Sirkus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, Parade</a:t>
          </a:r>
        </a:p>
      </dgm:t>
    </dgm:pt>
    <dgm:pt modelId="{B6062947-9C68-104B-BD9E-7D926F0EE72B}" type="parTrans" cxnId="{FDADE1DF-F16D-A340-88CB-F480DD3A49CB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C08555C6-CBB6-CB4E-94AE-6F8D1E033158}" type="sibTrans" cxnId="{FDADE1DF-F16D-A340-88CB-F480DD3A49CB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E2335DFB-B375-4F47-BF86-49A1F1B83A6F}">
      <dgm:prSet phldrT="[Text]"/>
      <dgm:spPr/>
      <dgm:t>
        <a:bodyPr/>
        <a:lstStyle/>
        <a:p>
          <a:r>
            <a:rPr lang="en-US" b="1" u="sng" dirty="0" smtClean="0">
              <a:solidFill>
                <a:srgbClr val="000000"/>
              </a:solidFill>
              <a:latin typeface="Times New Roman"/>
              <a:cs typeface="Times New Roman"/>
            </a:rPr>
            <a:t>Sporting Events</a:t>
          </a:r>
        </a:p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Tournament, Marathon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261F1457-4457-9940-AD0B-3CAB482C964A}" type="parTrans" cxnId="{FBAF7773-3741-E84B-8DC5-AD494B96CE56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9FCF3BC1-F817-7042-B393-D75FEA962217}" type="sibTrans" cxnId="{FBAF7773-3741-E84B-8DC5-AD494B96CE56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281B1403-F0A2-0445-BB07-68CF6089E11D}" type="pres">
      <dgm:prSet presAssocID="{B20C4EB9-E9C8-B943-A43A-4B4EC399136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F0BA711-D3F5-3C4D-8515-523011DC6008}" type="pres">
      <dgm:prSet presAssocID="{6E952025-F90A-444B-B982-A9B3A605CD63}" presName="compNode" presStyleCnt="0"/>
      <dgm:spPr/>
      <dgm:t>
        <a:bodyPr/>
        <a:lstStyle/>
        <a:p>
          <a:endParaRPr lang="en-US"/>
        </a:p>
      </dgm:t>
    </dgm:pt>
    <dgm:pt modelId="{0C49897C-FE91-774C-940D-0C38DE871E8D}" type="pres">
      <dgm:prSet presAssocID="{6E952025-F90A-444B-B982-A9B3A605CD63}" presName="pictRect" presStyleLbl="nod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0AA1DF5-D086-AB4E-BA84-607588881B51}" type="pres">
      <dgm:prSet presAssocID="{6E952025-F90A-444B-B982-A9B3A605CD63}" presName="textRec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BAB25E-2457-AC4D-9A3C-BAC12FF54675}" type="pres">
      <dgm:prSet presAssocID="{C08555C6-CBB6-CB4E-94AE-6F8D1E033158}" presName="sibTrans" presStyleLbl="sibTrans2D1" presStyleIdx="0" presStyleCnt="0"/>
      <dgm:spPr/>
      <dgm:t>
        <a:bodyPr/>
        <a:lstStyle/>
        <a:p>
          <a:endParaRPr lang="en-US"/>
        </a:p>
      </dgm:t>
    </dgm:pt>
    <dgm:pt modelId="{6CEDF0D7-00A2-A94F-81FB-930213599668}" type="pres">
      <dgm:prSet presAssocID="{E2335DFB-B375-4F47-BF86-49A1F1B83A6F}" presName="compNode" presStyleCnt="0"/>
      <dgm:spPr/>
      <dgm:t>
        <a:bodyPr/>
        <a:lstStyle/>
        <a:p>
          <a:endParaRPr lang="en-US"/>
        </a:p>
      </dgm:t>
    </dgm:pt>
    <dgm:pt modelId="{B78FE891-6E84-7F4E-9BB7-7CC68D99828F}" type="pres">
      <dgm:prSet presAssocID="{E2335DFB-B375-4F47-BF86-49A1F1B83A6F}" presName="pictRect" presStyleLbl="nod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266F8A9F-8B30-CC4C-9E3D-70BF39994ECB}" type="pres">
      <dgm:prSet presAssocID="{E2335DFB-B375-4F47-BF86-49A1F1B83A6F}" presName="textRec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0644609-ABDA-9046-991D-0C774CEC1E39}" type="presOf" srcId="{B20C4EB9-E9C8-B943-A43A-4B4EC3991368}" destId="{281B1403-F0A2-0445-BB07-68CF6089E11D}" srcOrd="0" destOrd="0" presId="urn:microsoft.com/office/officeart/2005/8/layout/pList1"/>
    <dgm:cxn modelId="{9457C31B-F5D4-CA4F-B79C-248D8D7BFA23}" type="presOf" srcId="{E2335DFB-B375-4F47-BF86-49A1F1B83A6F}" destId="{266F8A9F-8B30-CC4C-9E3D-70BF39994ECB}" srcOrd="0" destOrd="0" presId="urn:microsoft.com/office/officeart/2005/8/layout/pList1"/>
    <dgm:cxn modelId="{FBAF7773-3741-E84B-8DC5-AD494B96CE56}" srcId="{B20C4EB9-E9C8-B943-A43A-4B4EC3991368}" destId="{E2335DFB-B375-4F47-BF86-49A1F1B83A6F}" srcOrd="1" destOrd="0" parTransId="{261F1457-4457-9940-AD0B-3CAB482C964A}" sibTransId="{9FCF3BC1-F817-7042-B393-D75FEA962217}"/>
    <dgm:cxn modelId="{FDADE1DF-F16D-A340-88CB-F480DD3A49CB}" srcId="{B20C4EB9-E9C8-B943-A43A-4B4EC3991368}" destId="{6E952025-F90A-444B-B982-A9B3A605CD63}" srcOrd="0" destOrd="0" parTransId="{B6062947-9C68-104B-BD9E-7D926F0EE72B}" sibTransId="{C08555C6-CBB6-CB4E-94AE-6F8D1E033158}"/>
    <dgm:cxn modelId="{F4CFDD95-FCC4-9C4C-847E-F0F0C53B88D2}" type="presOf" srcId="{C08555C6-CBB6-CB4E-94AE-6F8D1E033158}" destId="{BDBAB25E-2457-AC4D-9A3C-BAC12FF54675}" srcOrd="0" destOrd="0" presId="urn:microsoft.com/office/officeart/2005/8/layout/pList1"/>
    <dgm:cxn modelId="{BA66045C-F26C-ED49-85E0-CA64DDAC0BFC}" type="presOf" srcId="{6E952025-F90A-444B-B982-A9B3A605CD63}" destId="{70AA1DF5-D086-AB4E-BA84-607588881B51}" srcOrd="0" destOrd="0" presId="urn:microsoft.com/office/officeart/2005/8/layout/pList1"/>
    <dgm:cxn modelId="{79F96C89-5E83-2A4B-8DB7-2F70D7C46899}" type="presParOf" srcId="{281B1403-F0A2-0445-BB07-68CF6089E11D}" destId="{6F0BA711-D3F5-3C4D-8515-523011DC6008}" srcOrd="0" destOrd="0" presId="urn:microsoft.com/office/officeart/2005/8/layout/pList1"/>
    <dgm:cxn modelId="{01FE3117-6580-B44C-B7A4-94042D859BCE}" type="presParOf" srcId="{6F0BA711-D3F5-3C4D-8515-523011DC6008}" destId="{0C49897C-FE91-774C-940D-0C38DE871E8D}" srcOrd="0" destOrd="0" presId="urn:microsoft.com/office/officeart/2005/8/layout/pList1"/>
    <dgm:cxn modelId="{A1460F37-6352-4145-8BE6-DB142D3F1D6E}" type="presParOf" srcId="{6F0BA711-D3F5-3C4D-8515-523011DC6008}" destId="{70AA1DF5-D086-AB4E-BA84-607588881B51}" srcOrd="1" destOrd="0" presId="urn:microsoft.com/office/officeart/2005/8/layout/pList1"/>
    <dgm:cxn modelId="{691BA12C-A7FA-CF4E-8DA1-45081D86B07E}" type="presParOf" srcId="{281B1403-F0A2-0445-BB07-68CF6089E11D}" destId="{BDBAB25E-2457-AC4D-9A3C-BAC12FF54675}" srcOrd="1" destOrd="0" presId="urn:microsoft.com/office/officeart/2005/8/layout/pList1"/>
    <dgm:cxn modelId="{DED49D72-B3BC-1F43-ABC1-FF75945AA017}" type="presParOf" srcId="{281B1403-F0A2-0445-BB07-68CF6089E11D}" destId="{6CEDF0D7-00A2-A94F-81FB-930213599668}" srcOrd="2" destOrd="0" presId="urn:microsoft.com/office/officeart/2005/8/layout/pList1"/>
    <dgm:cxn modelId="{D8DDB89B-D948-A64D-AFC8-3916251D81EF}" type="presParOf" srcId="{6CEDF0D7-00A2-A94F-81FB-930213599668}" destId="{B78FE891-6E84-7F4E-9BB7-7CC68D99828F}" srcOrd="0" destOrd="0" presId="urn:microsoft.com/office/officeart/2005/8/layout/pList1"/>
    <dgm:cxn modelId="{5F009383-04BC-8D4A-829E-EF60CFD712DD}" type="presParOf" srcId="{6CEDF0D7-00A2-A94F-81FB-930213599668}" destId="{266F8A9F-8B30-CC4C-9E3D-70BF39994ECB}" srcOrd="1" destOrd="0" presId="urn:microsoft.com/office/officeart/2005/8/layout/pList1"/>
  </dgm:cxnLst>
  <dgm:bg>
    <a:solidFill>
      <a:srgbClr val="FFFFFF">
        <a:alpha val="70000"/>
      </a:srgbClr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20C4EB9-E9C8-B943-A43A-4B4EC3991368}" type="doc">
      <dgm:prSet loTypeId="urn:microsoft.com/office/officeart/2005/8/layout/pList1" loCatId="list" qsTypeId="urn:microsoft.com/office/officeart/2005/8/quickstyle/simple4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6E952025-F90A-444B-B982-A9B3A605CD63}">
      <dgm:prSet phldrT="[Text]"/>
      <dgm:spPr/>
      <dgm:t>
        <a:bodyPr/>
        <a:lstStyle/>
        <a:p>
          <a:r>
            <a:rPr lang="en-US" b="1" u="sng" dirty="0" smtClean="0">
              <a:solidFill>
                <a:srgbClr val="000000"/>
              </a:solidFill>
              <a:latin typeface="Times New Roman"/>
              <a:cs typeface="Times New Roman"/>
            </a:rPr>
            <a:t>Contest</a:t>
          </a:r>
        </a:p>
        <a:p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Kontes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dapat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mengambil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perhatian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khalayak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luas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.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Cth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: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Kontes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kecantikan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,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pencarian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bakat</a:t>
          </a:r>
          <a:endParaRPr lang="en-US" dirty="0" smtClean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B6062947-9C68-104B-BD9E-7D926F0EE72B}" type="parTrans" cxnId="{FDADE1DF-F16D-A340-88CB-F480DD3A49CB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C08555C6-CBB6-CB4E-94AE-6F8D1E033158}" type="sibTrans" cxnId="{FDADE1DF-F16D-A340-88CB-F480DD3A49CB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E2335DFB-B375-4F47-BF86-49A1F1B83A6F}">
      <dgm:prSet phldrT="[Text]"/>
      <dgm:spPr/>
      <dgm:t>
        <a:bodyPr/>
        <a:lstStyle/>
        <a:p>
          <a:r>
            <a:rPr lang="en-US" b="1" u="sng" dirty="0" smtClean="0">
              <a:solidFill>
                <a:srgbClr val="000000"/>
              </a:solidFill>
              <a:latin typeface="Times New Roman"/>
              <a:cs typeface="Times New Roman"/>
            </a:rPr>
            <a:t>Holiday</a:t>
          </a:r>
          <a:r>
            <a:rPr lang="en-US" b="1" u="sng" baseline="0" dirty="0" smtClean="0">
              <a:solidFill>
                <a:srgbClr val="000000"/>
              </a:solidFill>
              <a:latin typeface="Times New Roman"/>
              <a:cs typeface="Times New Roman"/>
            </a:rPr>
            <a:t> Events</a:t>
          </a:r>
        </a:p>
        <a:p>
          <a:r>
            <a:rPr lang="en-US" baseline="0" dirty="0" smtClean="0">
              <a:solidFill>
                <a:srgbClr val="000000"/>
              </a:solidFill>
              <a:latin typeface="Times New Roman"/>
              <a:cs typeface="Times New Roman"/>
            </a:rPr>
            <a:t>Memorial Day, Independence Day, Labor Day, Thanksgiving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261F1457-4457-9940-AD0B-3CAB482C964A}" type="parTrans" cxnId="{FBAF7773-3741-E84B-8DC5-AD494B96CE56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9FCF3BC1-F817-7042-B393-D75FEA962217}" type="sibTrans" cxnId="{FBAF7773-3741-E84B-8DC5-AD494B96CE56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281B1403-F0A2-0445-BB07-68CF6089E11D}" type="pres">
      <dgm:prSet presAssocID="{B20C4EB9-E9C8-B943-A43A-4B4EC399136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F0BA711-D3F5-3C4D-8515-523011DC6008}" type="pres">
      <dgm:prSet presAssocID="{6E952025-F90A-444B-B982-A9B3A605CD63}" presName="compNode" presStyleCnt="0"/>
      <dgm:spPr/>
      <dgm:t>
        <a:bodyPr/>
        <a:lstStyle/>
        <a:p>
          <a:endParaRPr lang="en-US"/>
        </a:p>
      </dgm:t>
    </dgm:pt>
    <dgm:pt modelId="{0C49897C-FE91-774C-940D-0C38DE871E8D}" type="pres">
      <dgm:prSet presAssocID="{6E952025-F90A-444B-B982-A9B3A605CD63}" presName="pictRect" presStyleLbl="nod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0AA1DF5-D086-AB4E-BA84-607588881B51}" type="pres">
      <dgm:prSet presAssocID="{6E952025-F90A-444B-B982-A9B3A605CD63}" presName="textRec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BAB25E-2457-AC4D-9A3C-BAC12FF54675}" type="pres">
      <dgm:prSet presAssocID="{C08555C6-CBB6-CB4E-94AE-6F8D1E033158}" presName="sibTrans" presStyleLbl="sibTrans2D1" presStyleIdx="0" presStyleCnt="0"/>
      <dgm:spPr/>
      <dgm:t>
        <a:bodyPr/>
        <a:lstStyle/>
        <a:p>
          <a:endParaRPr lang="en-US"/>
        </a:p>
      </dgm:t>
    </dgm:pt>
    <dgm:pt modelId="{6CEDF0D7-00A2-A94F-81FB-930213599668}" type="pres">
      <dgm:prSet presAssocID="{E2335DFB-B375-4F47-BF86-49A1F1B83A6F}" presName="compNode" presStyleCnt="0"/>
      <dgm:spPr/>
      <dgm:t>
        <a:bodyPr/>
        <a:lstStyle/>
        <a:p>
          <a:endParaRPr lang="en-US"/>
        </a:p>
      </dgm:t>
    </dgm:pt>
    <dgm:pt modelId="{B78FE891-6E84-7F4E-9BB7-7CC68D99828F}" type="pres">
      <dgm:prSet presAssocID="{E2335DFB-B375-4F47-BF86-49A1F1B83A6F}" presName="pictRect" presStyleLbl="nod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266F8A9F-8B30-CC4C-9E3D-70BF39994ECB}" type="pres">
      <dgm:prSet presAssocID="{E2335DFB-B375-4F47-BF86-49A1F1B83A6F}" presName="textRec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B0E76BC-5C09-5145-B995-FE2BAE437B65}" type="presOf" srcId="{6E952025-F90A-444B-B982-A9B3A605CD63}" destId="{70AA1DF5-D086-AB4E-BA84-607588881B51}" srcOrd="0" destOrd="0" presId="urn:microsoft.com/office/officeart/2005/8/layout/pList1"/>
    <dgm:cxn modelId="{FBAF7773-3741-E84B-8DC5-AD494B96CE56}" srcId="{B20C4EB9-E9C8-B943-A43A-4B4EC3991368}" destId="{E2335DFB-B375-4F47-BF86-49A1F1B83A6F}" srcOrd="1" destOrd="0" parTransId="{261F1457-4457-9940-AD0B-3CAB482C964A}" sibTransId="{9FCF3BC1-F817-7042-B393-D75FEA962217}"/>
    <dgm:cxn modelId="{431B14B4-E901-AF46-BE7F-AE78F2E635B8}" type="presOf" srcId="{E2335DFB-B375-4F47-BF86-49A1F1B83A6F}" destId="{266F8A9F-8B30-CC4C-9E3D-70BF39994ECB}" srcOrd="0" destOrd="0" presId="urn:microsoft.com/office/officeart/2005/8/layout/pList1"/>
    <dgm:cxn modelId="{FDADE1DF-F16D-A340-88CB-F480DD3A49CB}" srcId="{B20C4EB9-E9C8-B943-A43A-4B4EC3991368}" destId="{6E952025-F90A-444B-B982-A9B3A605CD63}" srcOrd="0" destOrd="0" parTransId="{B6062947-9C68-104B-BD9E-7D926F0EE72B}" sibTransId="{C08555C6-CBB6-CB4E-94AE-6F8D1E033158}"/>
    <dgm:cxn modelId="{FEB736E7-ABD9-2449-A7C3-92A3AA78BBF3}" type="presOf" srcId="{C08555C6-CBB6-CB4E-94AE-6F8D1E033158}" destId="{BDBAB25E-2457-AC4D-9A3C-BAC12FF54675}" srcOrd="0" destOrd="0" presId="urn:microsoft.com/office/officeart/2005/8/layout/pList1"/>
    <dgm:cxn modelId="{7D4E6608-E6CC-BC47-8ECE-DA3FC4D0DEA5}" type="presOf" srcId="{B20C4EB9-E9C8-B943-A43A-4B4EC3991368}" destId="{281B1403-F0A2-0445-BB07-68CF6089E11D}" srcOrd="0" destOrd="0" presId="urn:microsoft.com/office/officeart/2005/8/layout/pList1"/>
    <dgm:cxn modelId="{C1A24415-9841-394A-814E-F5C6CFDA1591}" type="presParOf" srcId="{281B1403-F0A2-0445-BB07-68CF6089E11D}" destId="{6F0BA711-D3F5-3C4D-8515-523011DC6008}" srcOrd="0" destOrd="0" presId="urn:microsoft.com/office/officeart/2005/8/layout/pList1"/>
    <dgm:cxn modelId="{22D1FECF-5423-0841-AE2F-406E003ED226}" type="presParOf" srcId="{6F0BA711-D3F5-3C4D-8515-523011DC6008}" destId="{0C49897C-FE91-774C-940D-0C38DE871E8D}" srcOrd="0" destOrd="0" presId="urn:microsoft.com/office/officeart/2005/8/layout/pList1"/>
    <dgm:cxn modelId="{C32DDECD-3107-2645-9BA9-1B37FD7F1031}" type="presParOf" srcId="{6F0BA711-D3F5-3C4D-8515-523011DC6008}" destId="{70AA1DF5-D086-AB4E-BA84-607588881B51}" srcOrd="1" destOrd="0" presId="urn:microsoft.com/office/officeart/2005/8/layout/pList1"/>
    <dgm:cxn modelId="{B564D62A-DA36-1443-8FEE-B2437614195D}" type="presParOf" srcId="{281B1403-F0A2-0445-BB07-68CF6089E11D}" destId="{BDBAB25E-2457-AC4D-9A3C-BAC12FF54675}" srcOrd="1" destOrd="0" presId="urn:microsoft.com/office/officeart/2005/8/layout/pList1"/>
    <dgm:cxn modelId="{930CA265-C956-204F-9587-9A2D84ACDE00}" type="presParOf" srcId="{281B1403-F0A2-0445-BB07-68CF6089E11D}" destId="{6CEDF0D7-00A2-A94F-81FB-930213599668}" srcOrd="2" destOrd="0" presId="urn:microsoft.com/office/officeart/2005/8/layout/pList1"/>
    <dgm:cxn modelId="{3CCEB168-D26B-AC43-8480-20FD852B6F91}" type="presParOf" srcId="{6CEDF0D7-00A2-A94F-81FB-930213599668}" destId="{B78FE891-6E84-7F4E-9BB7-7CC68D99828F}" srcOrd="0" destOrd="0" presId="urn:microsoft.com/office/officeart/2005/8/layout/pList1"/>
    <dgm:cxn modelId="{C4C40050-0418-C245-BA0E-F7854685ADE6}" type="presParOf" srcId="{6CEDF0D7-00A2-A94F-81FB-930213599668}" destId="{266F8A9F-8B30-CC4C-9E3D-70BF39994ECB}" srcOrd="1" destOrd="0" presId="urn:microsoft.com/office/officeart/2005/8/layout/pList1"/>
  </dgm:cxnLst>
  <dgm:bg>
    <a:solidFill>
      <a:srgbClr val="FFFFFF">
        <a:alpha val="70000"/>
      </a:srgbClr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20C4EB9-E9C8-B943-A43A-4B4EC3991368}" type="doc">
      <dgm:prSet loTypeId="urn:microsoft.com/office/officeart/2005/8/layout/pList1" loCatId="list" qsTypeId="urn:microsoft.com/office/officeart/2005/8/quickstyle/simple4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6E952025-F90A-444B-B982-A9B3A605CD63}">
      <dgm:prSet phldrT="[Text]"/>
      <dgm:spPr/>
      <dgm:t>
        <a:bodyPr/>
        <a:lstStyle/>
        <a:p>
          <a:r>
            <a:rPr lang="en-US" b="1" u="sng" dirty="0" smtClean="0">
              <a:latin typeface="Times New Roman"/>
              <a:cs typeface="Times New Roman"/>
            </a:rPr>
            <a:t>Historic Commemoration</a:t>
          </a:r>
        </a:p>
        <a:p>
          <a:r>
            <a:rPr lang="en-US" b="0" u="sng" dirty="0" err="1" smtClean="0">
              <a:latin typeface="Times New Roman"/>
              <a:cs typeface="Times New Roman"/>
            </a:rPr>
            <a:t>Acara</a:t>
          </a:r>
          <a:r>
            <a:rPr lang="en-US" b="0" u="sng" dirty="0" smtClean="0">
              <a:latin typeface="Times New Roman"/>
              <a:cs typeface="Times New Roman"/>
            </a:rPr>
            <a:t> </a:t>
          </a:r>
          <a:r>
            <a:rPr lang="en-US" b="0" u="sng" dirty="0" err="1" smtClean="0">
              <a:latin typeface="Times New Roman"/>
              <a:cs typeface="Times New Roman"/>
            </a:rPr>
            <a:t>dilakukan</a:t>
          </a:r>
          <a:r>
            <a:rPr lang="en-US" b="0" u="sng" dirty="0" smtClean="0">
              <a:latin typeface="Times New Roman"/>
              <a:cs typeface="Times New Roman"/>
            </a:rPr>
            <a:t> </a:t>
          </a:r>
          <a:r>
            <a:rPr lang="en-US" b="0" u="sng" dirty="0" err="1" smtClean="0">
              <a:latin typeface="Times New Roman"/>
              <a:cs typeface="Times New Roman"/>
            </a:rPr>
            <a:t>dalam</a:t>
          </a:r>
          <a:r>
            <a:rPr lang="en-US" b="0" u="sng" dirty="0" smtClean="0">
              <a:latin typeface="Times New Roman"/>
              <a:cs typeface="Times New Roman"/>
            </a:rPr>
            <a:t> </a:t>
          </a:r>
          <a:r>
            <a:rPr lang="en-US" b="0" u="sng" dirty="0" err="1" smtClean="0">
              <a:latin typeface="Times New Roman"/>
              <a:cs typeface="Times New Roman"/>
            </a:rPr>
            <a:t>rangka</a:t>
          </a:r>
          <a:r>
            <a:rPr lang="en-US" b="0" u="sng" dirty="0" smtClean="0">
              <a:latin typeface="Times New Roman"/>
              <a:cs typeface="Times New Roman"/>
            </a:rPr>
            <a:t> </a:t>
          </a:r>
          <a:r>
            <a:rPr lang="en-US" b="0" u="sng" dirty="0" err="1" smtClean="0">
              <a:latin typeface="Times New Roman"/>
              <a:cs typeface="Times New Roman"/>
            </a:rPr>
            <a:t>bagian</a:t>
          </a:r>
          <a:r>
            <a:rPr lang="en-US" b="0" u="sng" dirty="0" smtClean="0">
              <a:latin typeface="Times New Roman"/>
              <a:cs typeface="Times New Roman"/>
            </a:rPr>
            <a:t> </a:t>
          </a:r>
          <a:r>
            <a:rPr lang="en-US" b="0" u="sng" dirty="0" err="1" smtClean="0">
              <a:latin typeface="Times New Roman"/>
              <a:cs typeface="Times New Roman"/>
            </a:rPr>
            <a:t>dari</a:t>
          </a:r>
          <a:r>
            <a:rPr lang="en-US" b="0" u="sng" dirty="0" smtClean="0">
              <a:latin typeface="Times New Roman"/>
              <a:cs typeface="Times New Roman"/>
            </a:rPr>
            <a:t> </a:t>
          </a:r>
          <a:r>
            <a:rPr lang="en-US" b="0" u="sng" dirty="0" err="1" smtClean="0">
              <a:latin typeface="Times New Roman"/>
              <a:cs typeface="Times New Roman"/>
            </a:rPr>
            <a:t>sejarah</a:t>
          </a:r>
          <a:r>
            <a:rPr lang="en-US" b="0" u="sng" dirty="0" smtClean="0">
              <a:latin typeface="Times New Roman"/>
              <a:cs typeface="Times New Roman"/>
            </a:rPr>
            <a:t> </a:t>
          </a:r>
          <a:r>
            <a:rPr lang="en-US" b="0" u="sng" dirty="0" err="1" smtClean="0">
              <a:latin typeface="Times New Roman"/>
              <a:cs typeface="Times New Roman"/>
            </a:rPr>
            <a:t>pendirian</a:t>
          </a:r>
          <a:r>
            <a:rPr lang="en-US" b="0" u="sng" dirty="0" smtClean="0">
              <a:latin typeface="Times New Roman"/>
              <a:cs typeface="Times New Roman"/>
            </a:rPr>
            <a:t> </a:t>
          </a:r>
          <a:r>
            <a:rPr lang="en-US" b="0" u="sng" dirty="0" err="1" smtClean="0">
              <a:latin typeface="Times New Roman"/>
              <a:cs typeface="Times New Roman"/>
            </a:rPr>
            <a:t>sebuah</a:t>
          </a:r>
          <a:r>
            <a:rPr lang="en-US" b="0" u="sng" dirty="0" smtClean="0">
              <a:latin typeface="Times New Roman"/>
              <a:cs typeface="Times New Roman"/>
            </a:rPr>
            <a:t> </a:t>
          </a:r>
          <a:r>
            <a:rPr lang="en-US" b="0" u="sng" dirty="0" err="1" smtClean="0">
              <a:latin typeface="Times New Roman"/>
              <a:cs typeface="Times New Roman"/>
            </a:rPr>
            <a:t>organisasi</a:t>
          </a:r>
          <a:r>
            <a:rPr lang="en-US" b="0" u="sng" dirty="0" smtClean="0">
              <a:latin typeface="Times New Roman"/>
              <a:cs typeface="Times New Roman"/>
            </a:rPr>
            <a:t> </a:t>
          </a:r>
          <a:r>
            <a:rPr lang="en-US" b="0" u="sng" dirty="0" err="1" smtClean="0">
              <a:latin typeface="Times New Roman"/>
              <a:cs typeface="Times New Roman"/>
            </a:rPr>
            <a:t>atau</a:t>
          </a:r>
          <a:r>
            <a:rPr lang="en-US" b="0" u="sng" dirty="0" smtClean="0">
              <a:latin typeface="Times New Roman"/>
              <a:cs typeface="Times New Roman"/>
            </a:rPr>
            <a:t> </a:t>
          </a:r>
          <a:r>
            <a:rPr lang="en-US" b="0" u="sng" dirty="0" err="1" smtClean="0">
              <a:latin typeface="Times New Roman"/>
              <a:cs typeface="Times New Roman"/>
            </a:rPr>
            <a:t>sebuah</a:t>
          </a:r>
          <a:r>
            <a:rPr lang="en-US" b="0" u="sng" dirty="0" smtClean="0">
              <a:latin typeface="Times New Roman"/>
              <a:cs typeface="Times New Roman"/>
            </a:rPr>
            <a:t> </a:t>
          </a:r>
          <a:r>
            <a:rPr lang="en-US" b="0" u="sng" dirty="0" err="1" smtClean="0">
              <a:latin typeface="Times New Roman"/>
              <a:cs typeface="Times New Roman"/>
            </a:rPr>
            <a:t>kota</a:t>
          </a:r>
          <a:endParaRPr lang="en-US" b="0" dirty="0" smtClean="0">
            <a:latin typeface="Times New Roman"/>
            <a:cs typeface="Times New Roman"/>
          </a:endParaRPr>
        </a:p>
      </dgm:t>
    </dgm:pt>
    <dgm:pt modelId="{B6062947-9C68-104B-BD9E-7D926F0EE72B}" type="parTrans" cxnId="{FDADE1DF-F16D-A340-88CB-F480DD3A49CB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C08555C6-CBB6-CB4E-94AE-6F8D1E033158}" type="sibTrans" cxnId="{FDADE1DF-F16D-A340-88CB-F480DD3A49CB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E2335DFB-B375-4F47-BF86-49A1F1B83A6F}">
      <dgm:prSet phldrT="[Text]"/>
      <dgm:spPr/>
      <dgm:t>
        <a:bodyPr/>
        <a:lstStyle/>
        <a:p>
          <a:r>
            <a:rPr lang="en-US" b="1" u="sng" dirty="0" smtClean="0">
              <a:latin typeface="Times New Roman"/>
              <a:cs typeface="Times New Roman"/>
            </a:rPr>
            <a:t>Social &amp; Fund Raising Events</a:t>
          </a:r>
        </a:p>
        <a:p>
          <a:r>
            <a:rPr lang="en-US" b="0" u="none" dirty="0" err="1" smtClean="0">
              <a:latin typeface="Times New Roman"/>
              <a:cs typeface="Times New Roman"/>
            </a:rPr>
            <a:t>Acara</a:t>
          </a:r>
          <a:r>
            <a:rPr lang="en-US" b="0" u="none" dirty="0" smtClean="0">
              <a:latin typeface="Times New Roman"/>
              <a:cs typeface="Times New Roman"/>
            </a:rPr>
            <a:t> </a:t>
          </a:r>
          <a:r>
            <a:rPr lang="en-US" b="0" u="none" dirty="0" err="1" smtClean="0">
              <a:latin typeface="Times New Roman"/>
              <a:cs typeface="Times New Roman"/>
            </a:rPr>
            <a:t>dibuat</a:t>
          </a:r>
          <a:r>
            <a:rPr lang="en-US" b="0" u="none" dirty="0" smtClean="0">
              <a:latin typeface="Times New Roman"/>
              <a:cs typeface="Times New Roman"/>
            </a:rPr>
            <a:t> </a:t>
          </a:r>
          <a:r>
            <a:rPr lang="en-US" b="0" u="none" dirty="0" err="1" smtClean="0">
              <a:latin typeface="Times New Roman"/>
              <a:cs typeface="Times New Roman"/>
            </a:rPr>
            <a:t>dalam</a:t>
          </a:r>
          <a:r>
            <a:rPr lang="en-US" b="0" u="none" dirty="0" smtClean="0">
              <a:latin typeface="Times New Roman"/>
              <a:cs typeface="Times New Roman"/>
            </a:rPr>
            <a:t> </a:t>
          </a:r>
          <a:r>
            <a:rPr lang="en-US" b="0" u="none" dirty="0" err="1" smtClean="0">
              <a:latin typeface="Times New Roman"/>
              <a:cs typeface="Times New Roman"/>
            </a:rPr>
            <a:t>untuk</a:t>
          </a:r>
          <a:r>
            <a:rPr lang="en-US" b="0" u="none" dirty="0" smtClean="0">
              <a:latin typeface="Times New Roman"/>
              <a:cs typeface="Times New Roman"/>
            </a:rPr>
            <a:t> </a:t>
          </a:r>
          <a:r>
            <a:rPr lang="en-US" b="0" u="none" dirty="0" err="1" smtClean="0">
              <a:latin typeface="Times New Roman"/>
              <a:cs typeface="Times New Roman"/>
            </a:rPr>
            <a:t>mengumpulkan</a:t>
          </a:r>
          <a:r>
            <a:rPr lang="en-US" b="0" u="none" dirty="0" smtClean="0">
              <a:latin typeface="Times New Roman"/>
              <a:cs typeface="Times New Roman"/>
            </a:rPr>
            <a:t> </a:t>
          </a:r>
          <a:r>
            <a:rPr lang="en-US" b="0" u="none" dirty="0" err="1" smtClean="0">
              <a:latin typeface="Times New Roman"/>
              <a:cs typeface="Times New Roman"/>
            </a:rPr>
            <a:t>dana</a:t>
          </a:r>
          <a:r>
            <a:rPr lang="en-US" b="0" u="none" dirty="0" smtClean="0">
              <a:latin typeface="Times New Roman"/>
              <a:cs typeface="Times New Roman"/>
            </a:rPr>
            <a:t> yang </a:t>
          </a:r>
          <a:r>
            <a:rPr lang="en-US" b="0" u="none" dirty="0" err="1" smtClean="0">
              <a:latin typeface="Times New Roman"/>
              <a:cs typeface="Times New Roman"/>
            </a:rPr>
            <a:t>berkaitan</a:t>
          </a:r>
          <a:r>
            <a:rPr lang="en-US" b="0" u="none" dirty="0" smtClean="0">
              <a:latin typeface="Times New Roman"/>
              <a:cs typeface="Times New Roman"/>
            </a:rPr>
            <a:t> </a:t>
          </a:r>
          <a:r>
            <a:rPr lang="en-US" b="0" u="none" dirty="0" err="1" smtClean="0">
              <a:latin typeface="Times New Roman"/>
              <a:cs typeface="Times New Roman"/>
            </a:rPr>
            <a:t>dengan</a:t>
          </a:r>
          <a:r>
            <a:rPr lang="en-US" b="0" u="none" dirty="0" smtClean="0">
              <a:latin typeface="Times New Roman"/>
              <a:cs typeface="Times New Roman"/>
            </a:rPr>
            <a:t> </a:t>
          </a:r>
          <a:r>
            <a:rPr lang="en-US" b="0" u="none" dirty="0" err="1" smtClean="0">
              <a:latin typeface="Times New Roman"/>
              <a:cs typeface="Times New Roman"/>
            </a:rPr>
            <a:t>nilai</a:t>
          </a:r>
          <a:r>
            <a:rPr lang="en-US" b="0" u="none" dirty="0" smtClean="0">
              <a:latin typeface="Times New Roman"/>
              <a:cs typeface="Times New Roman"/>
            </a:rPr>
            <a:t> </a:t>
          </a:r>
          <a:r>
            <a:rPr lang="en-US" b="0" u="none" dirty="0" err="1" smtClean="0">
              <a:latin typeface="Times New Roman"/>
              <a:cs typeface="Times New Roman"/>
            </a:rPr>
            <a:t>sosial</a:t>
          </a:r>
          <a:endParaRPr lang="en-US" b="0" u="none" dirty="0" smtClean="0">
            <a:latin typeface="Times New Roman"/>
            <a:cs typeface="Times New Roman"/>
          </a:endParaRPr>
        </a:p>
      </dgm:t>
    </dgm:pt>
    <dgm:pt modelId="{261F1457-4457-9940-AD0B-3CAB482C964A}" type="parTrans" cxnId="{FBAF7773-3741-E84B-8DC5-AD494B96CE56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9FCF3BC1-F817-7042-B393-D75FEA962217}" type="sibTrans" cxnId="{FBAF7773-3741-E84B-8DC5-AD494B96CE56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281B1403-F0A2-0445-BB07-68CF6089E11D}" type="pres">
      <dgm:prSet presAssocID="{B20C4EB9-E9C8-B943-A43A-4B4EC399136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F0BA711-D3F5-3C4D-8515-523011DC6008}" type="pres">
      <dgm:prSet presAssocID="{6E952025-F90A-444B-B982-A9B3A605CD63}" presName="compNode" presStyleCnt="0"/>
      <dgm:spPr/>
      <dgm:t>
        <a:bodyPr/>
        <a:lstStyle/>
        <a:p>
          <a:endParaRPr lang="en-US"/>
        </a:p>
      </dgm:t>
    </dgm:pt>
    <dgm:pt modelId="{0C49897C-FE91-774C-940D-0C38DE871E8D}" type="pres">
      <dgm:prSet presAssocID="{6E952025-F90A-444B-B982-A9B3A605CD63}" presName="pictRect" presStyleLbl="nod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0AA1DF5-D086-AB4E-BA84-607588881B51}" type="pres">
      <dgm:prSet presAssocID="{6E952025-F90A-444B-B982-A9B3A605CD63}" presName="textRec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BAB25E-2457-AC4D-9A3C-BAC12FF54675}" type="pres">
      <dgm:prSet presAssocID="{C08555C6-CBB6-CB4E-94AE-6F8D1E033158}" presName="sibTrans" presStyleLbl="sibTrans2D1" presStyleIdx="0" presStyleCnt="0"/>
      <dgm:spPr/>
      <dgm:t>
        <a:bodyPr/>
        <a:lstStyle/>
        <a:p>
          <a:endParaRPr lang="en-US"/>
        </a:p>
      </dgm:t>
    </dgm:pt>
    <dgm:pt modelId="{6CEDF0D7-00A2-A94F-81FB-930213599668}" type="pres">
      <dgm:prSet presAssocID="{E2335DFB-B375-4F47-BF86-49A1F1B83A6F}" presName="compNode" presStyleCnt="0"/>
      <dgm:spPr/>
      <dgm:t>
        <a:bodyPr/>
        <a:lstStyle/>
        <a:p>
          <a:endParaRPr lang="en-US"/>
        </a:p>
      </dgm:t>
    </dgm:pt>
    <dgm:pt modelId="{B78FE891-6E84-7F4E-9BB7-7CC68D99828F}" type="pres">
      <dgm:prSet presAssocID="{E2335DFB-B375-4F47-BF86-49A1F1B83A6F}" presName="pictRect" presStyleLbl="nod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266F8A9F-8B30-CC4C-9E3D-70BF39994ECB}" type="pres">
      <dgm:prSet presAssocID="{E2335DFB-B375-4F47-BF86-49A1F1B83A6F}" presName="textRec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0C6DEB1-B13B-C54E-BD26-E85081125FB2}" type="presOf" srcId="{C08555C6-CBB6-CB4E-94AE-6F8D1E033158}" destId="{BDBAB25E-2457-AC4D-9A3C-BAC12FF54675}" srcOrd="0" destOrd="0" presId="urn:microsoft.com/office/officeart/2005/8/layout/pList1"/>
    <dgm:cxn modelId="{5F8E38D4-B18C-084A-9903-E8A1623A4DEC}" type="presOf" srcId="{6E952025-F90A-444B-B982-A9B3A605CD63}" destId="{70AA1DF5-D086-AB4E-BA84-607588881B51}" srcOrd="0" destOrd="0" presId="urn:microsoft.com/office/officeart/2005/8/layout/pList1"/>
    <dgm:cxn modelId="{FBAF7773-3741-E84B-8DC5-AD494B96CE56}" srcId="{B20C4EB9-E9C8-B943-A43A-4B4EC3991368}" destId="{E2335DFB-B375-4F47-BF86-49A1F1B83A6F}" srcOrd="1" destOrd="0" parTransId="{261F1457-4457-9940-AD0B-3CAB482C964A}" sibTransId="{9FCF3BC1-F817-7042-B393-D75FEA962217}"/>
    <dgm:cxn modelId="{FDADE1DF-F16D-A340-88CB-F480DD3A49CB}" srcId="{B20C4EB9-E9C8-B943-A43A-4B4EC3991368}" destId="{6E952025-F90A-444B-B982-A9B3A605CD63}" srcOrd="0" destOrd="0" parTransId="{B6062947-9C68-104B-BD9E-7D926F0EE72B}" sibTransId="{C08555C6-CBB6-CB4E-94AE-6F8D1E033158}"/>
    <dgm:cxn modelId="{D0D68BC9-3445-C84C-9F76-7A56043067C5}" type="presOf" srcId="{E2335DFB-B375-4F47-BF86-49A1F1B83A6F}" destId="{266F8A9F-8B30-CC4C-9E3D-70BF39994ECB}" srcOrd="0" destOrd="0" presId="urn:microsoft.com/office/officeart/2005/8/layout/pList1"/>
    <dgm:cxn modelId="{F2BA46B6-28D3-6740-B082-B0FAD39B3F66}" type="presOf" srcId="{B20C4EB9-E9C8-B943-A43A-4B4EC3991368}" destId="{281B1403-F0A2-0445-BB07-68CF6089E11D}" srcOrd="0" destOrd="0" presId="urn:microsoft.com/office/officeart/2005/8/layout/pList1"/>
    <dgm:cxn modelId="{CDE1E1D0-FD2B-6047-88F9-AD0B39A02FB7}" type="presParOf" srcId="{281B1403-F0A2-0445-BB07-68CF6089E11D}" destId="{6F0BA711-D3F5-3C4D-8515-523011DC6008}" srcOrd="0" destOrd="0" presId="urn:microsoft.com/office/officeart/2005/8/layout/pList1"/>
    <dgm:cxn modelId="{9DD72E02-3D5A-7940-93A7-E8DA4AF7E68E}" type="presParOf" srcId="{6F0BA711-D3F5-3C4D-8515-523011DC6008}" destId="{0C49897C-FE91-774C-940D-0C38DE871E8D}" srcOrd="0" destOrd="0" presId="urn:microsoft.com/office/officeart/2005/8/layout/pList1"/>
    <dgm:cxn modelId="{D7268888-9C26-A844-A9C0-98806B71BBF6}" type="presParOf" srcId="{6F0BA711-D3F5-3C4D-8515-523011DC6008}" destId="{70AA1DF5-D086-AB4E-BA84-607588881B51}" srcOrd="1" destOrd="0" presId="urn:microsoft.com/office/officeart/2005/8/layout/pList1"/>
    <dgm:cxn modelId="{2441BA1B-F2F3-7F47-8873-BB4E7F9F3157}" type="presParOf" srcId="{281B1403-F0A2-0445-BB07-68CF6089E11D}" destId="{BDBAB25E-2457-AC4D-9A3C-BAC12FF54675}" srcOrd="1" destOrd="0" presId="urn:microsoft.com/office/officeart/2005/8/layout/pList1"/>
    <dgm:cxn modelId="{DA8165FE-2805-634A-BB9B-9C33A828937C}" type="presParOf" srcId="{281B1403-F0A2-0445-BB07-68CF6089E11D}" destId="{6CEDF0D7-00A2-A94F-81FB-930213599668}" srcOrd="2" destOrd="0" presId="urn:microsoft.com/office/officeart/2005/8/layout/pList1"/>
    <dgm:cxn modelId="{3FB86219-C1E6-6D4F-8E05-E3ED9799E166}" type="presParOf" srcId="{6CEDF0D7-00A2-A94F-81FB-930213599668}" destId="{B78FE891-6E84-7F4E-9BB7-7CC68D99828F}" srcOrd="0" destOrd="0" presId="urn:microsoft.com/office/officeart/2005/8/layout/pList1"/>
    <dgm:cxn modelId="{66AE6048-6857-E248-9DBB-69224159DFA8}" type="presParOf" srcId="{6CEDF0D7-00A2-A94F-81FB-930213599668}" destId="{266F8A9F-8B30-CC4C-9E3D-70BF39994ECB}" srcOrd="1" destOrd="0" presId="urn:microsoft.com/office/officeart/2005/8/layout/pList1"/>
  </dgm:cxnLst>
  <dgm:bg>
    <a:solidFill>
      <a:srgbClr val="FFFFFF">
        <a:alpha val="70000"/>
      </a:srgbClr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20C4EB9-E9C8-B943-A43A-4B4EC3991368}" type="doc">
      <dgm:prSet loTypeId="urn:microsoft.com/office/officeart/2005/8/layout/pList1" loCatId="list" qsTypeId="urn:microsoft.com/office/officeart/2005/8/quickstyle/simple4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6E952025-F90A-444B-B982-A9B3A605CD63}">
      <dgm:prSet phldrT="[Text]"/>
      <dgm:spPr/>
      <dgm:t>
        <a:bodyPr/>
        <a:lstStyle/>
        <a:p>
          <a:r>
            <a:rPr lang="en-US" b="1" u="sng" dirty="0" smtClean="0">
              <a:latin typeface="Times New Roman"/>
              <a:cs typeface="Times New Roman"/>
            </a:rPr>
            <a:t>Progress-Oriented Events</a:t>
          </a:r>
        </a:p>
        <a:p>
          <a:r>
            <a:rPr lang="en-US" b="0" u="sng" dirty="0" err="1" smtClean="0">
              <a:latin typeface="Times New Roman"/>
              <a:cs typeface="Times New Roman"/>
            </a:rPr>
            <a:t>Acara</a:t>
          </a:r>
          <a:r>
            <a:rPr lang="en-US" b="0" u="sng" dirty="0" smtClean="0">
              <a:latin typeface="Times New Roman"/>
              <a:cs typeface="Times New Roman"/>
            </a:rPr>
            <a:t> </a:t>
          </a:r>
          <a:r>
            <a:rPr lang="en-US" b="0" u="sng" dirty="0" err="1" smtClean="0">
              <a:latin typeface="Times New Roman"/>
              <a:cs typeface="Times New Roman"/>
            </a:rPr>
            <a:t>dilakukan</a:t>
          </a:r>
          <a:r>
            <a:rPr lang="en-US" b="0" u="sng" dirty="0" smtClean="0">
              <a:latin typeface="Times New Roman"/>
              <a:cs typeface="Times New Roman"/>
            </a:rPr>
            <a:t> </a:t>
          </a:r>
          <a:r>
            <a:rPr lang="en-US" b="0" u="sng" dirty="0" err="1" smtClean="0">
              <a:latin typeface="Times New Roman"/>
              <a:cs typeface="Times New Roman"/>
            </a:rPr>
            <a:t>dalam</a:t>
          </a:r>
          <a:r>
            <a:rPr lang="en-US" b="0" u="sng" dirty="0" smtClean="0">
              <a:latin typeface="Times New Roman"/>
              <a:cs typeface="Times New Roman"/>
            </a:rPr>
            <a:t> progress </a:t>
          </a:r>
          <a:r>
            <a:rPr lang="en-US" b="0" u="sng" dirty="0" err="1" smtClean="0">
              <a:latin typeface="Times New Roman"/>
              <a:cs typeface="Times New Roman"/>
            </a:rPr>
            <a:t>perkembangan</a:t>
          </a:r>
          <a:r>
            <a:rPr lang="en-US" b="0" u="sng" dirty="0" smtClean="0">
              <a:latin typeface="Times New Roman"/>
              <a:cs typeface="Times New Roman"/>
            </a:rPr>
            <a:t> </a:t>
          </a:r>
          <a:r>
            <a:rPr lang="en-US" b="0" u="sng" dirty="0" err="1" smtClean="0">
              <a:latin typeface="Times New Roman"/>
              <a:cs typeface="Times New Roman"/>
            </a:rPr>
            <a:t>dari</a:t>
          </a:r>
          <a:r>
            <a:rPr lang="en-US" b="0" u="sng" dirty="0" smtClean="0">
              <a:latin typeface="Times New Roman"/>
              <a:cs typeface="Times New Roman"/>
            </a:rPr>
            <a:t> </a:t>
          </a:r>
          <a:r>
            <a:rPr lang="en-US" b="0" u="sng" dirty="0" err="1" smtClean="0">
              <a:latin typeface="Times New Roman"/>
              <a:cs typeface="Times New Roman"/>
            </a:rPr>
            <a:t>sebuah</a:t>
          </a:r>
          <a:r>
            <a:rPr lang="en-US" b="0" u="sng" dirty="0" smtClean="0">
              <a:latin typeface="Times New Roman"/>
              <a:cs typeface="Times New Roman"/>
            </a:rPr>
            <a:t> </a:t>
          </a:r>
          <a:r>
            <a:rPr lang="en-US" b="0" u="sng" dirty="0" err="1" smtClean="0">
              <a:latin typeface="Times New Roman"/>
              <a:cs typeface="Times New Roman"/>
            </a:rPr>
            <a:t>organisasi</a:t>
          </a:r>
          <a:r>
            <a:rPr lang="en-US" b="0" u="sng" dirty="0" smtClean="0">
              <a:latin typeface="Times New Roman"/>
              <a:cs typeface="Times New Roman"/>
            </a:rPr>
            <a:t> </a:t>
          </a:r>
          <a:r>
            <a:rPr lang="en-US" b="0" u="sng" dirty="0" err="1" smtClean="0">
              <a:latin typeface="Times New Roman"/>
              <a:cs typeface="Times New Roman"/>
            </a:rPr>
            <a:t>atau</a:t>
          </a:r>
          <a:r>
            <a:rPr lang="en-US" b="0" u="sng" dirty="0" smtClean="0">
              <a:latin typeface="Times New Roman"/>
              <a:cs typeface="Times New Roman"/>
            </a:rPr>
            <a:t> </a:t>
          </a:r>
          <a:r>
            <a:rPr lang="en-US" b="0" u="sng" dirty="0" err="1" smtClean="0">
              <a:latin typeface="Times New Roman"/>
              <a:cs typeface="Times New Roman"/>
            </a:rPr>
            <a:t>komunitas</a:t>
          </a:r>
          <a:r>
            <a:rPr lang="en-US" b="0" u="sng" dirty="0" smtClean="0">
              <a:latin typeface="Times New Roman"/>
              <a:cs typeface="Times New Roman"/>
            </a:rPr>
            <a:t>. </a:t>
          </a:r>
          <a:r>
            <a:rPr lang="en-US" b="0" u="sng" dirty="0" err="1" smtClean="0">
              <a:latin typeface="Times New Roman"/>
              <a:cs typeface="Times New Roman"/>
            </a:rPr>
            <a:t>Misal</a:t>
          </a:r>
          <a:r>
            <a:rPr lang="en-US" b="0" u="sng" dirty="0" smtClean="0">
              <a:latin typeface="Times New Roman"/>
              <a:cs typeface="Times New Roman"/>
            </a:rPr>
            <a:t>: </a:t>
          </a:r>
          <a:r>
            <a:rPr lang="en-US" b="0" u="sng" dirty="0" err="1" smtClean="0">
              <a:latin typeface="Times New Roman"/>
              <a:cs typeface="Times New Roman"/>
            </a:rPr>
            <a:t>peletakan</a:t>
          </a:r>
          <a:r>
            <a:rPr lang="en-US" b="0" u="sng" dirty="0" smtClean="0">
              <a:latin typeface="Times New Roman"/>
              <a:cs typeface="Times New Roman"/>
            </a:rPr>
            <a:t> </a:t>
          </a:r>
          <a:r>
            <a:rPr lang="en-US" b="0" u="sng" dirty="0" err="1" smtClean="0">
              <a:latin typeface="Times New Roman"/>
              <a:cs typeface="Times New Roman"/>
            </a:rPr>
            <a:t>batu</a:t>
          </a:r>
          <a:r>
            <a:rPr lang="en-US" b="0" u="sng" dirty="0" smtClean="0">
              <a:latin typeface="Times New Roman"/>
              <a:cs typeface="Times New Roman"/>
            </a:rPr>
            <a:t> </a:t>
          </a:r>
          <a:r>
            <a:rPr lang="en-US" b="0" u="sng" dirty="0" err="1" smtClean="0">
              <a:latin typeface="Times New Roman"/>
              <a:cs typeface="Times New Roman"/>
            </a:rPr>
            <a:t>pertama</a:t>
          </a:r>
          <a:r>
            <a:rPr lang="en-US" b="0" u="sng" dirty="0" smtClean="0">
              <a:latin typeface="Times New Roman"/>
              <a:cs typeface="Times New Roman"/>
            </a:rPr>
            <a:t> </a:t>
          </a:r>
          <a:r>
            <a:rPr lang="en-US" b="0" u="sng" dirty="0" err="1" smtClean="0">
              <a:latin typeface="Times New Roman"/>
              <a:cs typeface="Times New Roman"/>
            </a:rPr>
            <a:t>dari</a:t>
          </a:r>
          <a:r>
            <a:rPr lang="en-US" b="0" u="sng" dirty="0" smtClean="0">
              <a:latin typeface="Times New Roman"/>
              <a:cs typeface="Times New Roman"/>
            </a:rPr>
            <a:t> </a:t>
          </a:r>
          <a:r>
            <a:rPr lang="en-US" b="0" u="sng" dirty="0" err="1" smtClean="0">
              <a:latin typeface="Times New Roman"/>
              <a:cs typeface="Times New Roman"/>
            </a:rPr>
            <a:t>sebuah</a:t>
          </a:r>
          <a:r>
            <a:rPr lang="en-US" b="0" u="sng" dirty="0" smtClean="0">
              <a:latin typeface="Times New Roman"/>
              <a:cs typeface="Times New Roman"/>
            </a:rPr>
            <a:t> </a:t>
          </a:r>
          <a:r>
            <a:rPr lang="en-US" b="0" u="sng" dirty="0" err="1" smtClean="0">
              <a:latin typeface="Times New Roman"/>
              <a:cs typeface="Times New Roman"/>
            </a:rPr>
            <a:t>gedung</a:t>
          </a:r>
          <a:r>
            <a:rPr lang="en-US" b="0" u="sng" dirty="0" smtClean="0">
              <a:latin typeface="Times New Roman"/>
              <a:cs typeface="Times New Roman"/>
            </a:rPr>
            <a:t>, </a:t>
          </a:r>
          <a:r>
            <a:rPr lang="en-US" b="0" u="sng" dirty="0" err="1" smtClean="0">
              <a:latin typeface="Times New Roman"/>
              <a:cs typeface="Times New Roman"/>
            </a:rPr>
            <a:t>pemotongan</a:t>
          </a:r>
          <a:r>
            <a:rPr lang="en-US" b="0" u="sng" dirty="0" smtClean="0">
              <a:latin typeface="Times New Roman"/>
              <a:cs typeface="Times New Roman"/>
            </a:rPr>
            <a:t> pita, </a:t>
          </a:r>
          <a:r>
            <a:rPr lang="en-US" b="0" u="sng" dirty="0" err="1" smtClean="0">
              <a:latin typeface="Times New Roman"/>
              <a:cs typeface="Times New Roman"/>
            </a:rPr>
            <a:t>dll</a:t>
          </a:r>
          <a:endParaRPr lang="en-US" b="0" dirty="0" smtClean="0">
            <a:latin typeface="Times New Roman"/>
            <a:cs typeface="Times New Roman"/>
          </a:endParaRPr>
        </a:p>
      </dgm:t>
    </dgm:pt>
    <dgm:pt modelId="{B6062947-9C68-104B-BD9E-7D926F0EE72B}" type="parTrans" cxnId="{FDADE1DF-F16D-A340-88CB-F480DD3A49CB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C08555C6-CBB6-CB4E-94AE-6F8D1E033158}" type="sibTrans" cxnId="{FDADE1DF-F16D-A340-88CB-F480DD3A49CB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E2335DFB-B375-4F47-BF86-49A1F1B83A6F}">
      <dgm:prSet phldrT="[Text]"/>
      <dgm:spPr/>
      <dgm:t>
        <a:bodyPr/>
        <a:lstStyle/>
        <a:p>
          <a:r>
            <a:rPr lang="en-US" b="1" u="sng" dirty="0" smtClean="0">
              <a:latin typeface="Times New Roman"/>
              <a:cs typeface="Times New Roman"/>
            </a:rPr>
            <a:t>Artistic Events</a:t>
          </a:r>
        </a:p>
        <a:p>
          <a:r>
            <a:rPr lang="en-US" b="0" u="none" dirty="0" smtClean="0">
              <a:latin typeface="Times New Roman"/>
              <a:cs typeface="Times New Roman"/>
            </a:rPr>
            <a:t>Concerts Or Concert Tours, Film Festivals, Arts Shows, Photo Exhibits</a:t>
          </a:r>
        </a:p>
      </dgm:t>
    </dgm:pt>
    <dgm:pt modelId="{261F1457-4457-9940-AD0B-3CAB482C964A}" type="parTrans" cxnId="{FBAF7773-3741-E84B-8DC5-AD494B96CE56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9FCF3BC1-F817-7042-B393-D75FEA962217}" type="sibTrans" cxnId="{FBAF7773-3741-E84B-8DC5-AD494B96CE56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281B1403-F0A2-0445-BB07-68CF6089E11D}" type="pres">
      <dgm:prSet presAssocID="{B20C4EB9-E9C8-B943-A43A-4B4EC399136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F0BA711-D3F5-3C4D-8515-523011DC6008}" type="pres">
      <dgm:prSet presAssocID="{6E952025-F90A-444B-B982-A9B3A605CD63}" presName="compNode" presStyleCnt="0"/>
      <dgm:spPr/>
      <dgm:t>
        <a:bodyPr/>
        <a:lstStyle/>
        <a:p>
          <a:endParaRPr lang="en-US"/>
        </a:p>
      </dgm:t>
    </dgm:pt>
    <dgm:pt modelId="{0C49897C-FE91-774C-940D-0C38DE871E8D}" type="pres">
      <dgm:prSet presAssocID="{6E952025-F90A-444B-B982-A9B3A605CD63}" presName="pictRect" presStyleLbl="nod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0AA1DF5-D086-AB4E-BA84-607588881B51}" type="pres">
      <dgm:prSet presAssocID="{6E952025-F90A-444B-B982-A9B3A605CD63}" presName="textRec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BAB25E-2457-AC4D-9A3C-BAC12FF54675}" type="pres">
      <dgm:prSet presAssocID="{C08555C6-CBB6-CB4E-94AE-6F8D1E033158}" presName="sibTrans" presStyleLbl="sibTrans2D1" presStyleIdx="0" presStyleCnt="0"/>
      <dgm:spPr/>
      <dgm:t>
        <a:bodyPr/>
        <a:lstStyle/>
        <a:p>
          <a:endParaRPr lang="en-US"/>
        </a:p>
      </dgm:t>
    </dgm:pt>
    <dgm:pt modelId="{6CEDF0D7-00A2-A94F-81FB-930213599668}" type="pres">
      <dgm:prSet presAssocID="{E2335DFB-B375-4F47-BF86-49A1F1B83A6F}" presName="compNode" presStyleCnt="0"/>
      <dgm:spPr/>
      <dgm:t>
        <a:bodyPr/>
        <a:lstStyle/>
        <a:p>
          <a:endParaRPr lang="en-US"/>
        </a:p>
      </dgm:t>
    </dgm:pt>
    <dgm:pt modelId="{B78FE891-6E84-7F4E-9BB7-7CC68D99828F}" type="pres">
      <dgm:prSet presAssocID="{E2335DFB-B375-4F47-BF86-49A1F1B83A6F}" presName="pictRect" presStyleLbl="nod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266F8A9F-8B30-CC4C-9E3D-70BF39994ECB}" type="pres">
      <dgm:prSet presAssocID="{E2335DFB-B375-4F47-BF86-49A1F1B83A6F}" presName="textRec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F356FCC-544F-8247-BC68-640F14347E87}" type="presOf" srcId="{C08555C6-CBB6-CB4E-94AE-6F8D1E033158}" destId="{BDBAB25E-2457-AC4D-9A3C-BAC12FF54675}" srcOrd="0" destOrd="0" presId="urn:microsoft.com/office/officeart/2005/8/layout/pList1"/>
    <dgm:cxn modelId="{98813834-9D38-5341-ADAD-AC42D1DE41E0}" type="presOf" srcId="{E2335DFB-B375-4F47-BF86-49A1F1B83A6F}" destId="{266F8A9F-8B30-CC4C-9E3D-70BF39994ECB}" srcOrd="0" destOrd="0" presId="urn:microsoft.com/office/officeart/2005/8/layout/pList1"/>
    <dgm:cxn modelId="{342844FE-78A2-644C-8A24-99B7BA889704}" type="presOf" srcId="{6E952025-F90A-444B-B982-A9B3A605CD63}" destId="{70AA1DF5-D086-AB4E-BA84-607588881B51}" srcOrd="0" destOrd="0" presId="urn:microsoft.com/office/officeart/2005/8/layout/pList1"/>
    <dgm:cxn modelId="{FBAF7773-3741-E84B-8DC5-AD494B96CE56}" srcId="{B20C4EB9-E9C8-B943-A43A-4B4EC3991368}" destId="{E2335DFB-B375-4F47-BF86-49A1F1B83A6F}" srcOrd="1" destOrd="0" parTransId="{261F1457-4457-9940-AD0B-3CAB482C964A}" sibTransId="{9FCF3BC1-F817-7042-B393-D75FEA962217}"/>
    <dgm:cxn modelId="{FDADE1DF-F16D-A340-88CB-F480DD3A49CB}" srcId="{B20C4EB9-E9C8-B943-A43A-4B4EC3991368}" destId="{6E952025-F90A-444B-B982-A9B3A605CD63}" srcOrd="0" destOrd="0" parTransId="{B6062947-9C68-104B-BD9E-7D926F0EE72B}" sibTransId="{C08555C6-CBB6-CB4E-94AE-6F8D1E033158}"/>
    <dgm:cxn modelId="{CBFD95FD-8C44-F142-BC37-4CECE29A97C9}" type="presOf" srcId="{B20C4EB9-E9C8-B943-A43A-4B4EC3991368}" destId="{281B1403-F0A2-0445-BB07-68CF6089E11D}" srcOrd="0" destOrd="0" presId="urn:microsoft.com/office/officeart/2005/8/layout/pList1"/>
    <dgm:cxn modelId="{784E60DD-6E42-CE4D-9BD5-9712C5FB217E}" type="presParOf" srcId="{281B1403-F0A2-0445-BB07-68CF6089E11D}" destId="{6F0BA711-D3F5-3C4D-8515-523011DC6008}" srcOrd="0" destOrd="0" presId="urn:microsoft.com/office/officeart/2005/8/layout/pList1"/>
    <dgm:cxn modelId="{F6926188-053F-584C-BE84-828D8ED2B2FF}" type="presParOf" srcId="{6F0BA711-D3F5-3C4D-8515-523011DC6008}" destId="{0C49897C-FE91-774C-940D-0C38DE871E8D}" srcOrd="0" destOrd="0" presId="urn:microsoft.com/office/officeart/2005/8/layout/pList1"/>
    <dgm:cxn modelId="{C05E813C-52B5-8040-B1AA-3C1AE658AC44}" type="presParOf" srcId="{6F0BA711-D3F5-3C4D-8515-523011DC6008}" destId="{70AA1DF5-D086-AB4E-BA84-607588881B51}" srcOrd="1" destOrd="0" presId="urn:microsoft.com/office/officeart/2005/8/layout/pList1"/>
    <dgm:cxn modelId="{25023D91-055A-1241-BCD0-4277AC295C87}" type="presParOf" srcId="{281B1403-F0A2-0445-BB07-68CF6089E11D}" destId="{BDBAB25E-2457-AC4D-9A3C-BAC12FF54675}" srcOrd="1" destOrd="0" presId="urn:microsoft.com/office/officeart/2005/8/layout/pList1"/>
    <dgm:cxn modelId="{4F246459-506E-1C44-BA2C-099F5FAFCAB7}" type="presParOf" srcId="{281B1403-F0A2-0445-BB07-68CF6089E11D}" destId="{6CEDF0D7-00A2-A94F-81FB-930213599668}" srcOrd="2" destOrd="0" presId="urn:microsoft.com/office/officeart/2005/8/layout/pList1"/>
    <dgm:cxn modelId="{0703ABF9-BE8F-E54A-A487-8D234AB4E3D5}" type="presParOf" srcId="{6CEDF0D7-00A2-A94F-81FB-930213599668}" destId="{B78FE891-6E84-7F4E-9BB7-7CC68D99828F}" srcOrd="0" destOrd="0" presId="urn:microsoft.com/office/officeart/2005/8/layout/pList1"/>
    <dgm:cxn modelId="{524E68AF-5C9E-824B-BC67-269225BEB2AE}" type="presParOf" srcId="{6CEDF0D7-00A2-A94F-81FB-930213599668}" destId="{266F8A9F-8B30-CC4C-9E3D-70BF39994ECB}" srcOrd="1" destOrd="0" presId="urn:microsoft.com/office/officeart/2005/8/layout/pList1"/>
  </dgm:cxnLst>
  <dgm:bg>
    <a:solidFill>
      <a:srgbClr val="FFFFFF">
        <a:alpha val="70000"/>
      </a:srgbClr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6C8D9C3-5F3C-7E4E-86CD-33C0E6E77A9C}">
      <dsp:nvSpPr>
        <dsp:cNvPr id="0" name=""/>
        <dsp:cNvSpPr/>
      </dsp:nvSpPr>
      <dsp:spPr>
        <a:xfrm>
          <a:off x="0" y="73551"/>
          <a:ext cx="8229600" cy="647595"/>
        </a:xfrm>
        <a:prstGeom prst="roundRect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smtClean="0">
              <a:solidFill>
                <a:srgbClr val="000000"/>
              </a:solidFill>
              <a:latin typeface="Times New Roman"/>
              <a:cs typeface="Times New Roman"/>
            </a:rPr>
            <a:t>A. Interpersonal Communication</a:t>
          </a:r>
          <a:endParaRPr lang="en-US" sz="27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0" y="73551"/>
        <a:ext cx="8229600" cy="647595"/>
      </dsp:txXfrm>
    </dsp:sp>
    <dsp:sp modelId="{F065D0D7-071D-5147-843E-4AEF3656D450}">
      <dsp:nvSpPr>
        <dsp:cNvPr id="0" name=""/>
        <dsp:cNvSpPr/>
      </dsp:nvSpPr>
      <dsp:spPr>
        <a:xfrm>
          <a:off x="0" y="721146"/>
          <a:ext cx="8229600" cy="44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100" kern="1200" smtClean="0">
              <a:solidFill>
                <a:srgbClr val="000000"/>
              </a:solidFill>
              <a:latin typeface="Times New Roman"/>
              <a:cs typeface="Times New Roman"/>
            </a:rPr>
            <a:t>Melalui media-media terkait hubungan interpersonal</a:t>
          </a:r>
          <a:endParaRPr lang="en-US" sz="21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0" y="721146"/>
        <a:ext cx="8229600" cy="447120"/>
      </dsp:txXfrm>
    </dsp:sp>
    <dsp:sp modelId="{3083E3DA-41AF-C548-98C1-758E82250A75}">
      <dsp:nvSpPr>
        <dsp:cNvPr id="0" name=""/>
        <dsp:cNvSpPr/>
      </dsp:nvSpPr>
      <dsp:spPr>
        <a:xfrm>
          <a:off x="0" y="1168266"/>
          <a:ext cx="8229600" cy="647595"/>
        </a:xfrm>
        <a:prstGeom prst="roundRect">
          <a:avLst/>
        </a:prstGeom>
        <a:gradFill rotWithShape="0">
          <a:gsLst>
            <a:gs pos="0">
              <a:schemeClr val="accent3">
                <a:shade val="50000"/>
                <a:hueOff val="28838"/>
                <a:satOff val="9147"/>
                <a:lumOff val="1639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shade val="50000"/>
                <a:hueOff val="28838"/>
                <a:satOff val="9147"/>
                <a:lumOff val="1639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smtClean="0">
              <a:solidFill>
                <a:srgbClr val="000000"/>
              </a:solidFill>
              <a:latin typeface="Times New Roman"/>
              <a:cs typeface="Times New Roman"/>
            </a:rPr>
            <a:t>B. Organizational Media </a:t>
          </a:r>
          <a:endParaRPr lang="en-US" sz="27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0" y="1168266"/>
        <a:ext cx="8229600" cy="647595"/>
      </dsp:txXfrm>
    </dsp:sp>
    <dsp:sp modelId="{F33A457B-FF22-5742-95F0-2AB3104BDF08}">
      <dsp:nvSpPr>
        <dsp:cNvPr id="0" name=""/>
        <dsp:cNvSpPr/>
      </dsp:nvSpPr>
      <dsp:spPr>
        <a:xfrm>
          <a:off x="0" y="1815861"/>
          <a:ext cx="8229600" cy="44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100" kern="1200" smtClean="0">
              <a:solidFill>
                <a:srgbClr val="000000"/>
              </a:solidFill>
              <a:latin typeface="Times New Roman"/>
              <a:cs typeface="Times New Roman"/>
            </a:rPr>
            <a:t>Menggunakan media sendiri milik organisasi</a:t>
          </a:r>
          <a:endParaRPr lang="en-US" sz="21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0" y="1815861"/>
        <a:ext cx="8229600" cy="447120"/>
      </dsp:txXfrm>
    </dsp:sp>
    <dsp:sp modelId="{2C3419BC-2FB5-FA4B-8A2E-F75EE6494264}">
      <dsp:nvSpPr>
        <dsp:cNvPr id="0" name=""/>
        <dsp:cNvSpPr/>
      </dsp:nvSpPr>
      <dsp:spPr>
        <a:xfrm>
          <a:off x="0" y="2262981"/>
          <a:ext cx="8229600" cy="647595"/>
        </a:xfrm>
        <a:prstGeom prst="roundRect">
          <a:avLst/>
        </a:prstGeom>
        <a:gradFill rotWithShape="0">
          <a:gsLst>
            <a:gs pos="0">
              <a:schemeClr val="accent3">
                <a:shade val="50000"/>
                <a:hueOff val="57676"/>
                <a:satOff val="18293"/>
                <a:lumOff val="3279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shade val="50000"/>
                <a:hueOff val="57676"/>
                <a:satOff val="18293"/>
                <a:lumOff val="3279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smtClean="0">
              <a:solidFill>
                <a:srgbClr val="000000"/>
              </a:solidFill>
              <a:latin typeface="Times New Roman"/>
              <a:cs typeface="Times New Roman"/>
            </a:rPr>
            <a:t>C. News Media</a:t>
          </a:r>
          <a:endParaRPr lang="en-US" sz="27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0" y="2262981"/>
        <a:ext cx="8229600" cy="647595"/>
      </dsp:txXfrm>
    </dsp:sp>
    <dsp:sp modelId="{BE7D9166-5A7C-874E-9080-FE5A8B61AFE3}">
      <dsp:nvSpPr>
        <dsp:cNvPr id="0" name=""/>
        <dsp:cNvSpPr/>
      </dsp:nvSpPr>
      <dsp:spPr>
        <a:xfrm>
          <a:off x="0" y="2910576"/>
          <a:ext cx="8229600" cy="44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100" kern="1200" smtClean="0">
              <a:solidFill>
                <a:srgbClr val="000000"/>
              </a:solidFill>
              <a:latin typeface="Times New Roman"/>
              <a:cs typeface="Times New Roman"/>
            </a:rPr>
            <a:t>Menggunakan media massa </a:t>
          </a:r>
          <a:endParaRPr lang="en-US" sz="21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0" y="2910576"/>
        <a:ext cx="8229600" cy="447120"/>
      </dsp:txXfrm>
    </dsp:sp>
    <dsp:sp modelId="{71BA1FF2-A63D-8445-B470-5BFF903F2FC2}">
      <dsp:nvSpPr>
        <dsp:cNvPr id="0" name=""/>
        <dsp:cNvSpPr/>
      </dsp:nvSpPr>
      <dsp:spPr>
        <a:xfrm>
          <a:off x="0" y="3357696"/>
          <a:ext cx="8229600" cy="647595"/>
        </a:xfrm>
        <a:prstGeom prst="roundRect">
          <a:avLst/>
        </a:prstGeom>
        <a:gradFill rotWithShape="0">
          <a:gsLst>
            <a:gs pos="0">
              <a:schemeClr val="accent3">
                <a:shade val="50000"/>
                <a:hueOff val="28838"/>
                <a:satOff val="9147"/>
                <a:lumOff val="1639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shade val="50000"/>
                <a:hueOff val="28838"/>
                <a:satOff val="9147"/>
                <a:lumOff val="1639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smtClean="0">
              <a:solidFill>
                <a:srgbClr val="000000"/>
              </a:solidFill>
              <a:latin typeface="Times New Roman"/>
              <a:cs typeface="Times New Roman"/>
            </a:rPr>
            <a:t>D. Advertising &amp; Promotional Media</a:t>
          </a:r>
          <a:endParaRPr lang="en-US" sz="27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0" y="3357696"/>
        <a:ext cx="8229600" cy="647595"/>
      </dsp:txXfrm>
    </dsp:sp>
    <dsp:sp modelId="{47BDEE4D-AA44-A24C-8BF6-BBCE01BB7EC4}">
      <dsp:nvSpPr>
        <dsp:cNvPr id="0" name=""/>
        <dsp:cNvSpPr/>
      </dsp:nvSpPr>
      <dsp:spPr>
        <a:xfrm>
          <a:off x="0" y="4005291"/>
          <a:ext cx="8229600" cy="44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100" kern="1200" smtClean="0">
              <a:solidFill>
                <a:srgbClr val="000000"/>
              </a:solidFill>
              <a:latin typeface="Times New Roman"/>
              <a:cs typeface="Times New Roman"/>
            </a:rPr>
            <a:t>Menggunakan media iklan berbayar dan promosi media</a:t>
          </a:r>
          <a:endParaRPr lang="en-US" sz="21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0" y="4005291"/>
        <a:ext cx="8229600" cy="447120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6B80878-91B0-DF41-BF33-588CFE311255}">
      <dsp:nvSpPr>
        <dsp:cNvPr id="0" name=""/>
        <dsp:cNvSpPr/>
      </dsp:nvSpPr>
      <dsp:spPr>
        <a:xfrm rot="5400000">
          <a:off x="-149834" y="152032"/>
          <a:ext cx="998894" cy="699225"/>
        </a:xfrm>
        <a:prstGeom prst="chevron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>
            <a:latin typeface="Times New Roman"/>
            <a:cs typeface="Times New Roman"/>
          </a:endParaRPr>
        </a:p>
      </dsp:txBody>
      <dsp:txXfrm rot="5400000">
        <a:off x="-149834" y="152032"/>
        <a:ext cx="998894" cy="699225"/>
      </dsp:txXfrm>
    </dsp:sp>
    <dsp:sp modelId="{0499C6F1-5F1D-4042-A43D-6B9D1B39DE11}">
      <dsp:nvSpPr>
        <dsp:cNvPr id="0" name=""/>
        <dsp:cNvSpPr/>
      </dsp:nvSpPr>
      <dsp:spPr>
        <a:xfrm rot="5400000">
          <a:off x="4139772" y="-3438347"/>
          <a:ext cx="649281" cy="75303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 smtClean="0">
              <a:latin typeface="Times New Roman"/>
              <a:cs typeface="Times New Roman"/>
            </a:rPr>
            <a:t>Ditujukan</a:t>
          </a:r>
          <a:r>
            <a:rPr lang="en-US" sz="2000" kern="1200" dirty="0" smtClean="0">
              <a:latin typeface="Times New Roman"/>
              <a:cs typeface="Times New Roman"/>
            </a:rPr>
            <a:t> </a:t>
          </a:r>
          <a:r>
            <a:rPr lang="en-US" sz="2000" kern="1200" dirty="0" err="1" smtClean="0">
              <a:latin typeface="Times New Roman"/>
              <a:cs typeface="Times New Roman"/>
            </a:rPr>
            <a:t>untuk</a:t>
          </a:r>
          <a:r>
            <a:rPr lang="en-US" sz="2000" kern="1200" dirty="0" smtClean="0">
              <a:latin typeface="Times New Roman"/>
              <a:cs typeface="Times New Roman"/>
            </a:rPr>
            <a:t> </a:t>
          </a:r>
          <a:r>
            <a:rPr lang="en-US" sz="2000" kern="1200" dirty="0" err="1" smtClean="0">
              <a:latin typeface="Times New Roman"/>
              <a:cs typeface="Times New Roman"/>
            </a:rPr>
            <a:t>publik</a:t>
          </a:r>
          <a:r>
            <a:rPr lang="en-US" sz="2000" kern="1200" dirty="0" smtClean="0">
              <a:latin typeface="Times New Roman"/>
              <a:cs typeface="Times New Roman"/>
            </a:rPr>
            <a:t> internal / external </a:t>
          </a:r>
          <a:r>
            <a:rPr lang="en-US" sz="2000" kern="1200" dirty="0" err="1" smtClean="0">
              <a:latin typeface="Times New Roman"/>
              <a:cs typeface="Times New Roman"/>
            </a:rPr>
            <a:t>organisasi</a:t>
          </a:r>
          <a:endParaRPr lang="en-US" sz="2000" kern="1200" dirty="0">
            <a:latin typeface="Times New Roman"/>
            <a:cs typeface="Times New Roman"/>
          </a:endParaRPr>
        </a:p>
      </dsp:txBody>
      <dsp:txXfrm rot="5400000">
        <a:off x="4139772" y="-3438347"/>
        <a:ext cx="649281" cy="7530374"/>
      </dsp:txXfrm>
    </dsp:sp>
    <dsp:sp modelId="{7CAC2711-6F8C-5D4C-BF69-BC19E74282BC}">
      <dsp:nvSpPr>
        <dsp:cNvPr id="0" name=""/>
        <dsp:cNvSpPr/>
      </dsp:nvSpPr>
      <dsp:spPr>
        <a:xfrm rot="5400000">
          <a:off x="-149834" y="1032700"/>
          <a:ext cx="998894" cy="699225"/>
        </a:xfrm>
        <a:prstGeom prst="chevron">
          <a:avLst/>
        </a:prstGeom>
        <a:gradFill rotWithShape="0">
          <a:gsLst>
            <a:gs pos="0">
              <a:schemeClr val="accent3">
                <a:shade val="50000"/>
                <a:hueOff val="23071"/>
                <a:satOff val="7317"/>
                <a:lumOff val="1311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shade val="50000"/>
                <a:hueOff val="23071"/>
                <a:satOff val="7317"/>
                <a:lumOff val="1311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50000"/>
              <a:hueOff val="23071"/>
              <a:satOff val="7317"/>
              <a:lumOff val="1311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>
            <a:latin typeface="Times New Roman"/>
            <a:cs typeface="Times New Roman"/>
          </a:endParaRPr>
        </a:p>
      </dsp:txBody>
      <dsp:txXfrm rot="5400000">
        <a:off x="-149834" y="1032700"/>
        <a:ext cx="998894" cy="699225"/>
      </dsp:txXfrm>
    </dsp:sp>
    <dsp:sp modelId="{47DFE80B-3141-2B46-B451-B5D6A78DF183}">
      <dsp:nvSpPr>
        <dsp:cNvPr id="0" name=""/>
        <dsp:cNvSpPr/>
      </dsp:nvSpPr>
      <dsp:spPr>
        <a:xfrm rot="5400000">
          <a:off x="4139772" y="-2557679"/>
          <a:ext cx="649281" cy="75303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23071"/>
              <a:satOff val="7317"/>
              <a:lumOff val="1311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 smtClean="0">
              <a:latin typeface="Times New Roman"/>
              <a:cs typeface="Times New Roman"/>
            </a:rPr>
            <a:t>Berpotensi</a:t>
          </a:r>
          <a:r>
            <a:rPr lang="en-US" sz="2000" kern="1200" dirty="0" smtClean="0">
              <a:latin typeface="Times New Roman"/>
              <a:cs typeface="Times New Roman"/>
            </a:rPr>
            <a:t> </a:t>
          </a:r>
          <a:r>
            <a:rPr lang="en-US" sz="2000" kern="1200" dirty="0" err="1" smtClean="0">
              <a:latin typeface="Times New Roman"/>
              <a:cs typeface="Times New Roman"/>
            </a:rPr>
            <a:t>berdampak</a:t>
          </a:r>
          <a:r>
            <a:rPr lang="en-US" sz="2000" kern="1200" dirty="0" smtClean="0">
              <a:latin typeface="Times New Roman"/>
              <a:cs typeface="Times New Roman"/>
            </a:rPr>
            <a:t> </a:t>
          </a:r>
          <a:r>
            <a:rPr lang="en-US" sz="2000" kern="1200" dirty="0" err="1" smtClean="0">
              <a:latin typeface="Times New Roman"/>
              <a:cs typeface="Times New Roman"/>
            </a:rPr>
            <a:t>besar</a:t>
          </a:r>
          <a:endParaRPr lang="en-US" sz="2000" kern="1200" dirty="0">
            <a:latin typeface="Times New Roman"/>
            <a:cs typeface="Times New Roman"/>
          </a:endParaRPr>
        </a:p>
      </dsp:txBody>
      <dsp:txXfrm rot="5400000">
        <a:off x="4139772" y="-2557679"/>
        <a:ext cx="649281" cy="7530374"/>
      </dsp:txXfrm>
    </dsp:sp>
    <dsp:sp modelId="{BF86C6B1-C6E8-064A-A0BC-CF582DBA80A5}">
      <dsp:nvSpPr>
        <dsp:cNvPr id="0" name=""/>
        <dsp:cNvSpPr/>
      </dsp:nvSpPr>
      <dsp:spPr>
        <a:xfrm rot="5400000">
          <a:off x="-149834" y="1913368"/>
          <a:ext cx="998894" cy="699225"/>
        </a:xfrm>
        <a:prstGeom prst="chevron">
          <a:avLst/>
        </a:prstGeom>
        <a:gradFill rotWithShape="0">
          <a:gsLst>
            <a:gs pos="0">
              <a:schemeClr val="accent3">
                <a:shade val="50000"/>
                <a:hueOff val="46141"/>
                <a:satOff val="14634"/>
                <a:lumOff val="26232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shade val="50000"/>
                <a:hueOff val="46141"/>
                <a:satOff val="14634"/>
                <a:lumOff val="26232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50000"/>
              <a:hueOff val="46141"/>
              <a:satOff val="14634"/>
              <a:lumOff val="2623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>
            <a:latin typeface="Times New Roman"/>
            <a:cs typeface="Times New Roman"/>
          </a:endParaRPr>
        </a:p>
      </dsp:txBody>
      <dsp:txXfrm rot="5400000">
        <a:off x="-149834" y="1913368"/>
        <a:ext cx="998894" cy="699225"/>
      </dsp:txXfrm>
    </dsp:sp>
    <dsp:sp modelId="{D4A0433D-E4A3-CC42-8B46-BA67A16EFB85}">
      <dsp:nvSpPr>
        <dsp:cNvPr id="0" name=""/>
        <dsp:cNvSpPr/>
      </dsp:nvSpPr>
      <dsp:spPr>
        <a:xfrm rot="5400000">
          <a:off x="4139772" y="-1677012"/>
          <a:ext cx="649281" cy="75303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46141"/>
              <a:satOff val="14634"/>
              <a:lumOff val="2623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 smtClean="0">
              <a:latin typeface="Times New Roman"/>
              <a:cs typeface="Times New Roman"/>
            </a:rPr>
            <a:t>Dapat</a:t>
          </a:r>
          <a:r>
            <a:rPr lang="en-US" sz="2000" kern="1200" dirty="0" smtClean="0">
              <a:latin typeface="Times New Roman"/>
              <a:cs typeface="Times New Roman"/>
            </a:rPr>
            <a:t> </a:t>
          </a:r>
          <a:r>
            <a:rPr lang="en-US" sz="2000" kern="1200" dirty="0" err="1" smtClean="0">
              <a:latin typeface="Times New Roman"/>
              <a:cs typeface="Times New Roman"/>
            </a:rPr>
            <a:t>membantu</a:t>
          </a:r>
          <a:r>
            <a:rPr lang="en-US" sz="2000" kern="1200" dirty="0" smtClean="0">
              <a:latin typeface="Times New Roman"/>
              <a:cs typeface="Times New Roman"/>
            </a:rPr>
            <a:t> </a:t>
          </a:r>
          <a:r>
            <a:rPr lang="en-US" sz="2000" kern="1200" dirty="0" err="1" smtClean="0">
              <a:latin typeface="Times New Roman"/>
              <a:cs typeface="Times New Roman"/>
            </a:rPr>
            <a:t>tercapainya</a:t>
          </a:r>
          <a:r>
            <a:rPr lang="en-US" sz="2000" kern="1200" dirty="0" smtClean="0">
              <a:latin typeface="Times New Roman"/>
              <a:cs typeface="Times New Roman"/>
            </a:rPr>
            <a:t> objective (</a:t>
          </a:r>
          <a:r>
            <a:rPr lang="en-US" sz="2000" kern="1200" dirty="0" err="1" smtClean="0">
              <a:latin typeface="Times New Roman"/>
              <a:cs typeface="Times New Roman"/>
            </a:rPr>
            <a:t>tujuan</a:t>
          </a:r>
          <a:r>
            <a:rPr lang="en-US" sz="2000" kern="1200" dirty="0" smtClean="0">
              <a:latin typeface="Times New Roman"/>
              <a:cs typeface="Times New Roman"/>
            </a:rPr>
            <a:t> program </a:t>
          </a:r>
          <a:r>
            <a:rPr lang="en-US" sz="2000" kern="1200" dirty="0" err="1" smtClean="0">
              <a:latin typeface="Times New Roman"/>
              <a:cs typeface="Times New Roman"/>
            </a:rPr>
            <a:t>organisasi</a:t>
          </a:r>
          <a:r>
            <a:rPr lang="en-US" sz="2000" kern="1200" dirty="0" smtClean="0">
              <a:latin typeface="Times New Roman"/>
              <a:cs typeface="Times New Roman"/>
            </a:rPr>
            <a:t>)</a:t>
          </a:r>
          <a:endParaRPr lang="en-US" sz="2000" kern="1200" dirty="0">
            <a:latin typeface="Times New Roman"/>
            <a:cs typeface="Times New Roman"/>
          </a:endParaRPr>
        </a:p>
      </dsp:txBody>
      <dsp:txXfrm rot="5400000">
        <a:off x="4139772" y="-1677012"/>
        <a:ext cx="649281" cy="7530374"/>
      </dsp:txXfrm>
    </dsp:sp>
    <dsp:sp modelId="{81142D03-57B8-DD42-B469-B2546D39FECA}">
      <dsp:nvSpPr>
        <dsp:cNvPr id="0" name=""/>
        <dsp:cNvSpPr/>
      </dsp:nvSpPr>
      <dsp:spPr>
        <a:xfrm rot="5400000">
          <a:off x="-149834" y="2794036"/>
          <a:ext cx="998894" cy="699225"/>
        </a:xfrm>
        <a:prstGeom prst="chevron">
          <a:avLst/>
        </a:prstGeom>
        <a:gradFill rotWithShape="0">
          <a:gsLst>
            <a:gs pos="0">
              <a:schemeClr val="accent3">
                <a:shade val="50000"/>
                <a:hueOff val="46141"/>
                <a:satOff val="14634"/>
                <a:lumOff val="26232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shade val="50000"/>
                <a:hueOff val="46141"/>
                <a:satOff val="14634"/>
                <a:lumOff val="26232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50000"/>
              <a:hueOff val="46141"/>
              <a:satOff val="14634"/>
              <a:lumOff val="2623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>
            <a:latin typeface="Times New Roman"/>
            <a:cs typeface="Times New Roman"/>
          </a:endParaRPr>
        </a:p>
      </dsp:txBody>
      <dsp:txXfrm rot="5400000">
        <a:off x="-149834" y="2794036"/>
        <a:ext cx="998894" cy="699225"/>
      </dsp:txXfrm>
    </dsp:sp>
    <dsp:sp modelId="{E36731F4-711D-FC4C-8E62-F9FA3BA8854A}">
      <dsp:nvSpPr>
        <dsp:cNvPr id="0" name=""/>
        <dsp:cNvSpPr/>
      </dsp:nvSpPr>
      <dsp:spPr>
        <a:xfrm rot="5400000">
          <a:off x="4139772" y="-796344"/>
          <a:ext cx="649281" cy="75303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46141"/>
              <a:satOff val="14634"/>
              <a:lumOff val="2623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 smtClean="0">
              <a:latin typeface="Times New Roman"/>
              <a:cs typeface="Times New Roman"/>
            </a:rPr>
            <a:t>Dapat</a:t>
          </a:r>
          <a:r>
            <a:rPr lang="en-US" sz="2000" kern="1200" dirty="0" smtClean="0">
              <a:latin typeface="Times New Roman"/>
              <a:cs typeface="Times New Roman"/>
            </a:rPr>
            <a:t> </a:t>
          </a:r>
          <a:r>
            <a:rPr lang="en-US" sz="2000" kern="1200" dirty="0" err="1" smtClean="0">
              <a:latin typeface="Times New Roman"/>
              <a:cs typeface="Times New Roman"/>
            </a:rPr>
            <a:t>memberikan</a:t>
          </a:r>
          <a:r>
            <a:rPr lang="en-US" sz="2000" kern="1200" dirty="0" smtClean="0">
              <a:latin typeface="Times New Roman"/>
              <a:cs typeface="Times New Roman"/>
            </a:rPr>
            <a:t> </a:t>
          </a:r>
          <a:r>
            <a:rPr lang="en-US" sz="2000" kern="1200" dirty="0" err="1" smtClean="0">
              <a:latin typeface="Times New Roman"/>
              <a:cs typeface="Times New Roman"/>
            </a:rPr>
            <a:t>kesempatan</a:t>
          </a:r>
          <a:r>
            <a:rPr lang="en-US" sz="2000" kern="1200" dirty="0" smtClean="0">
              <a:latin typeface="Times New Roman"/>
              <a:cs typeface="Times New Roman"/>
            </a:rPr>
            <a:t> </a:t>
          </a:r>
          <a:r>
            <a:rPr lang="en-US" sz="2000" kern="1200" dirty="0" err="1" smtClean="0">
              <a:latin typeface="Times New Roman"/>
              <a:cs typeface="Times New Roman"/>
            </a:rPr>
            <a:t>bagi</a:t>
          </a:r>
          <a:r>
            <a:rPr lang="en-US" sz="2000" kern="1200" dirty="0" smtClean="0">
              <a:latin typeface="Times New Roman"/>
              <a:cs typeface="Times New Roman"/>
            </a:rPr>
            <a:t> </a:t>
          </a:r>
          <a:r>
            <a:rPr lang="en-US" sz="2000" kern="1200" dirty="0" err="1" smtClean="0">
              <a:latin typeface="Times New Roman"/>
              <a:cs typeface="Times New Roman"/>
            </a:rPr>
            <a:t>organisasi</a:t>
          </a:r>
          <a:r>
            <a:rPr lang="en-US" sz="2000" kern="1200" dirty="0" smtClean="0">
              <a:latin typeface="Times New Roman"/>
              <a:cs typeface="Times New Roman"/>
            </a:rPr>
            <a:t> </a:t>
          </a:r>
          <a:r>
            <a:rPr lang="en-US" sz="2000" kern="1200" dirty="0" err="1" smtClean="0">
              <a:latin typeface="Times New Roman"/>
              <a:cs typeface="Times New Roman"/>
            </a:rPr>
            <a:t>untuk</a:t>
          </a:r>
          <a:r>
            <a:rPr lang="en-US" sz="2000" kern="1200" dirty="0" smtClean="0">
              <a:latin typeface="Times New Roman"/>
              <a:cs typeface="Times New Roman"/>
            </a:rPr>
            <a:t> </a:t>
          </a:r>
          <a:r>
            <a:rPr lang="en-US" sz="2000" kern="1200" dirty="0" err="1" smtClean="0">
              <a:latin typeface="Times New Roman"/>
              <a:cs typeface="Times New Roman"/>
            </a:rPr>
            <a:t>berkomunikasi</a:t>
          </a:r>
          <a:r>
            <a:rPr lang="en-US" sz="2000" kern="1200" dirty="0" smtClean="0">
              <a:latin typeface="Times New Roman"/>
              <a:cs typeface="Times New Roman"/>
            </a:rPr>
            <a:t> </a:t>
          </a:r>
          <a:r>
            <a:rPr lang="en-US" sz="2000" kern="1200" dirty="0" err="1" smtClean="0">
              <a:latin typeface="Times New Roman"/>
              <a:cs typeface="Times New Roman"/>
            </a:rPr>
            <a:t>langsung</a:t>
          </a:r>
          <a:r>
            <a:rPr lang="en-US" sz="2000" kern="1200" dirty="0" smtClean="0">
              <a:latin typeface="Times New Roman"/>
              <a:cs typeface="Times New Roman"/>
            </a:rPr>
            <a:t> </a:t>
          </a:r>
          <a:r>
            <a:rPr lang="en-US" sz="2000" kern="1200" dirty="0" err="1" smtClean="0">
              <a:latin typeface="Times New Roman"/>
              <a:cs typeface="Times New Roman"/>
            </a:rPr>
            <a:t>dengan</a:t>
          </a:r>
          <a:r>
            <a:rPr lang="en-US" sz="2000" kern="1200" dirty="0" smtClean="0">
              <a:latin typeface="Times New Roman"/>
              <a:cs typeface="Times New Roman"/>
            </a:rPr>
            <a:t> publik.</a:t>
          </a:r>
          <a:endParaRPr lang="en-US" sz="2000" kern="1200" dirty="0">
            <a:latin typeface="Times New Roman"/>
            <a:cs typeface="Times New Roman"/>
          </a:endParaRPr>
        </a:p>
      </dsp:txBody>
      <dsp:txXfrm rot="5400000">
        <a:off x="4139772" y="-796344"/>
        <a:ext cx="649281" cy="7530374"/>
      </dsp:txXfrm>
    </dsp:sp>
    <dsp:sp modelId="{7E815BBE-3206-6449-88F4-D2342FF1323B}">
      <dsp:nvSpPr>
        <dsp:cNvPr id="0" name=""/>
        <dsp:cNvSpPr/>
      </dsp:nvSpPr>
      <dsp:spPr>
        <a:xfrm rot="5400000">
          <a:off x="-149834" y="3674704"/>
          <a:ext cx="998894" cy="699225"/>
        </a:xfrm>
        <a:prstGeom prst="chevron">
          <a:avLst/>
        </a:prstGeom>
        <a:gradFill rotWithShape="0">
          <a:gsLst>
            <a:gs pos="0">
              <a:schemeClr val="accent3">
                <a:shade val="50000"/>
                <a:hueOff val="23071"/>
                <a:satOff val="7317"/>
                <a:lumOff val="1311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shade val="50000"/>
                <a:hueOff val="23071"/>
                <a:satOff val="7317"/>
                <a:lumOff val="1311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50000"/>
              <a:hueOff val="23071"/>
              <a:satOff val="7317"/>
              <a:lumOff val="1311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>
            <a:latin typeface="Times New Roman"/>
            <a:cs typeface="Times New Roman"/>
          </a:endParaRPr>
        </a:p>
      </dsp:txBody>
      <dsp:txXfrm rot="5400000">
        <a:off x="-149834" y="3674704"/>
        <a:ext cx="998894" cy="699225"/>
      </dsp:txXfrm>
    </dsp:sp>
    <dsp:sp modelId="{B6577627-EF1E-2345-AD90-778E367AA3D8}">
      <dsp:nvSpPr>
        <dsp:cNvPr id="0" name=""/>
        <dsp:cNvSpPr/>
      </dsp:nvSpPr>
      <dsp:spPr>
        <a:xfrm rot="5400000">
          <a:off x="4139772" y="84323"/>
          <a:ext cx="649281" cy="75303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23071"/>
              <a:satOff val="7317"/>
              <a:lumOff val="1311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Times New Roman"/>
              <a:cs typeface="Times New Roman"/>
            </a:rPr>
            <a:t>Dapat menggunakan model </a:t>
          </a:r>
          <a:r>
            <a:rPr lang="en-US" sz="2000" kern="1200" dirty="0" err="1" smtClean="0">
              <a:latin typeface="Times New Roman"/>
              <a:cs typeface="Times New Roman"/>
            </a:rPr>
            <a:t>komunikasi</a:t>
          </a:r>
          <a:r>
            <a:rPr lang="en-US" sz="2000" kern="1200" dirty="0" smtClean="0">
              <a:latin typeface="Times New Roman"/>
              <a:cs typeface="Times New Roman"/>
            </a:rPr>
            <a:t> </a:t>
          </a:r>
          <a:r>
            <a:rPr lang="en-US" sz="2000" kern="1200" dirty="0" err="1" smtClean="0">
              <a:latin typeface="Times New Roman"/>
              <a:cs typeface="Times New Roman"/>
            </a:rPr>
            <a:t>persuasi</a:t>
          </a:r>
          <a:r>
            <a:rPr lang="en-US" sz="2000" kern="1200" dirty="0" smtClean="0">
              <a:latin typeface="Times New Roman"/>
              <a:cs typeface="Times New Roman"/>
            </a:rPr>
            <a:t> </a:t>
          </a:r>
          <a:r>
            <a:rPr lang="en-US" sz="2000" kern="1200" dirty="0" err="1" smtClean="0">
              <a:latin typeface="Times New Roman"/>
              <a:cs typeface="Times New Roman"/>
            </a:rPr>
            <a:t>dan</a:t>
          </a:r>
          <a:r>
            <a:rPr lang="en-US" sz="2000" kern="1200" dirty="0" smtClean="0">
              <a:latin typeface="Times New Roman"/>
              <a:cs typeface="Times New Roman"/>
            </a:rPr>
            <a:t> dialog</a:t>
          </a:r>
          <a:endParaRPr lang="en-US" sz="2000" kern="1200" dirty="0">
            <a:latin typeface="Times New Roman"/>
            <a:cs typeface="Times New Roman"/>
          </a:endParaRPr>
        </a:p>
      </dsp:txBody>
      <dsp:txXfrm rot="5400000">
        <a:off x="4139772" y="84323"/>
        <a:ext cx="649281" cy="7530374"/>
      </dsp:txXfrm>
    </dsp:sp>
  </dsp:spTree>
</dsp:drawing>
</file>

<file path=ppt/diagrams/drawing2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F23D22E-011B-7646-85D8-9B1728FB9F11}">
      <dsp:nvSpPr>
        <dsp:cNvPr id="0" name=""/>
        <dsp:cNvSpPr/>
      </dsp:nvSpPr>
      <dsp:spPr>
        <a:xfrm>
          <a:off x="40" y="26220"/>
          <a:ext cx="3845569" cy="876487"/>
        </a:xfrm>
        <a:prstGeom prst="rect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>
              <a:solidFill>
                <a:srgbClr val="000000"/>
              </a:solidFill>
              <a:latin typeface="Times New Roman"/>
              <a:cs typeface="Times New Roman"/>
            </a:rPr>
            <a:t>8. OPINION MATERIAL</a:t>
          </a:r>
          <a:endParaRPr lang="en-US" sz="2400" b="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40" y="26220"/>
        <a:ext cx="3845569" cy="876487"/>
      </dsp:txXfrm>
    </dsp:sp>
    <dsp:sp modelId="{8267E713-6B16-A249-8756-7D665EECE7BA}">
      <dsp:nvSpPr>
        <dsp:cNvPr id="0" name=""/>
        <dsp:cNvSpPr/>
      </dsp:nvSpPr>
      <dsp:spPr>
        <a:xfrm>
          <a:off x="40" y="902707"/>
          <a:ext cx="3845569" cy="2219332"/>
        </a:xfrm>
        <a:prstGeom prst="rect">
          <a:avLst/>
        </a:prstGeom>
        <a:solidFill>
          <a:schemeClr val="accent3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0" kern="1200" dirty="0" smtClean="0">
              <a:solidFill>
                <a:srgbClr val="000000"/>
              </a:solidFill>
              <a:latin typeface="Times New Roman"/>
              <a:cs typeface="Times New Roman"/>
            </a:rPr>
            <a:t>Position Statements</a:t>
          </a:r>
          <a:endParaRPr lang="en-US" sz="2400" b="0" kern="1200" dirty="0">
            <a:solidFill>
              <a:srgbClr val="000000"/>
            </a:solidFill>
            <a:latin typeface="Times New Roman"/>
            <a:cs typeface="Times New Roman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0" kern="1200" dirty="0" smtClean="0">
              <a:solidFill>
                <a:srgbClr val="000000"/>
              </a:solidFill>
              <a:latin typeface="Times New Roman"/>
              <a:cs typeface="Times New Roman"/>
            </a:rPr>
            <a:t>Letters to the Editor</a:t>
          </a:r>
          <a:endParaRPr lang="en-US" sz="2400" b="0" kern="1200" dirty="0">
            <a:solidFill>
              <a:srgbClr val="000000"/>
            </a:solidFill>
            <a:latin typeface="Times New Roman"/>
            <a:cs typeface="Times New Roman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0" kern="1200" dirty="0" smtClean="0">
              <a:solidFill>
                <a:srgbClr val="000000"/>
              </a:solidFill>
              <a:latin typeface="Times New Roman"/>
              <a:cs typeface="Times New Roman"/>
            </a:rPr>
            <a:t>Guest Editorials</a:t>
          </a:r>
          <a:endParaRPr lang="en-US" sz="2400" b="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40" y="902707"/>
        <a:ext cx="3845569" cy="2219332"/>
      </dsp:txXfrm>
    </dsp:sp>
    <dsp:sp modelId="{29571366-5333-104C-8EE1-276A9F8E6918}">
      <dsp:nvSpPr>
        <dsp:cNvPr id="0" name=""/>
        <dsp:cNvSpPr/>
      </dsp:nvSpPr>
      <dsp:spPr>
        <a:xfrm>
          <a:off x="4383989" y="26220"/>
          <a:ext cx="3845569" cy="876487"/>
        </a:xfrm>
        <a:prstGeom prst="rect">
          <a:avLst/>
        </a:prstGeom>
        <a:gradFill rotWithShape="0">
          <a:gsLst>
            <a:gs pos="0">
              <a:schemeClr val="accent3">
                <a:shade val="50000"/>
                <a:hueOff val="57676"/>
                <a:satOff val="18293"/>
                <a:lumOff val="3279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shade val="50000"/>
                <a:hueOff val="57676"/>
                <a:satOff val="18293"/>
                <a:lumOff val="3279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50000"/>
              <a:hueOff val="57676"/>
              <a:satOff val="18293"/>
              <a:lumOff val="3279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>
              <a:solidFill>
                <a:srgbClr val="000000"/>
              </a:solidFill>
              <a:latin typeface="Times New Roman"/>
              <a:cs typeface="Times New Roman"/>
            </a:rPr>
            <a:t>9. INTERACTIVE NEWS OPPORTUNITY</a:t>
          </a:r>
          <a:endParaRPr lang="en-US" sz="2400" b="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4383989" y="26220"/>
        <a:ext cx="3845569" cy="876487"/>
      </dsp:txXfrm>
    </dsp:sp>
    <dsp:sp modelId="{3554B565-8D82-FB48-B67A-FDB86CBC1C73}">
      <dsp:nvSpPr>
        <dsp:cNvPr id="0" name=""/>
        <dsp:cNvSpPr/>
      </dsp:nvSpPr>
      <dsp:spPr>
        <a:xfrm>
          <a:off x="4383989" y="902707"/>
          <a:ext cx="3845569" cy="2219332"/>
        </a:xfrm>
        <a:prstGeom prst="rect">
          <a:avLst/>
        </a:prstGeom>
        <a:solidFill>
          <a:schemeClr val="accent3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0" kern="1200" dirty="0" smtClean="0">
              <a:solidFill>
                <a:srgbClr val="000000"/>
              </a:solidFill>
              <a:latin typeface="Times New Roman"/>
              <a:cs typeface="Times New Roman"/>
            </a:rPr>
            <a:t>News Interviews</a:t>
          </a:r>
          <a:endParaRPr lang="en-US" sz="2400" b="0" kern="1200" dirty="0">
            <a:solidFill>
              <a:srgbClr val="000000"/>
            </a:solidFill>
            <a:latin typeface="Times New Roman"/>
            <a:cs typeface="Times New Roman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0" kern="1200" dirty="0" smtClean="0">
              <a:solidFill>
                <a:srgbClr val="000000"/>
              </a:solidFill>
              <a:latin typeface="Times New Roman"/>
              <a:cs typeface="Times New Roman"/>
            </a:rPr>
            <a:t>News Conferences</a:t>
          </a:r>
          <a:endParaRPr lang="en-US" sz="2400" b="0" kern="1200" dirty="0">
            <a:solidFill>
              <a:srgbClr val="000000"/>
            </a:solidFill>
            <a:latin typeface="Times New Roman"/>
            <a:cs typeface="Times New Roman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0" kern="1200" dirty="0" smtClean="0">
              <a:solidFill>
                <a:srgbClr val="000000"/>
              </a:solidFill>
              <a:latin typeface="Times New Roman"/>
              <a:cs typeface="Times New Roman"/>
            </a:rPr>
            <a:t>Studio Interviews</a:t>
          </a:r>
          <a:endParaRPr lang="en-US" sz="2400" b="0" kern="1200" dirty="0">
            <a:solidFill>
              <a:srgbClr val="000000"/>
            </a:solidFill>
            <a:latin typeface="Times New Roman"/>
            <a:cs typeface="Times New Roman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0" kern="1200" dirty="0" smtClean="0">
              <a:solidFill>
                <a:srgbClr val="000000"/>
              </a:solidFill>
              <a:latin typeface="Times New Roman"/>
              <a:cs typeface="Times New Roman"/>
            </a:rPr>
            <a:t>Satellite Media Tour</a:t>
          </a:r>
          <a:endParaRPr lang="en-US" sz="2400" b="0" kern="1200" dirty="0">
            <a:solidFill>
              <a:srgbClr val="000000"/>
            </a:solidFill>
            <a:latin typeface="Times New Roman"/>
            <a:cs typeface="Times New Roman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0" kern="1200" dirty="0" smtClean="0">
              <a:solidFill>
                <a:srgbClr val="000000"/>
              </a:solidFill>
              <a:latin typeface="Times New Roman"/>
              <a:cs typeface="Times New Roman"/>
            </a:rPr>
            <a:t>Editorial Conferences</a:t>
          </a:r>
          <a:endParaRPr lang="en-US" sz="2400" b="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4383989" y="902707"/>
        <a:ext cx="3845569" cy="2219332"/>
      </dsp:txXfrm>
    </dsp:sp>
  </dsp:spTree>
</dsp:drawing>
</file>

<file path=ppt/diagrams/drawing2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6D7392C-4071-6147-8490-464C171EA7A5}">
      <dsp:nvSpPr>
        <dsp:cNvPr id="0" name=""/>
        <dsp:cNvSpPr/>
      </dsp:nvSpPr>
      <dsp:spPr>
        <a:xfrm>
          <a:off x="40" y="409897"/>
          <a:ext cx="3845569" cy="946156"/>
        </a:xfrm>
        <a:prstGeom prst="rect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rgbClr val="000000"/>
              </a:solidFill>
              <a:latin typeface="Times New Roman"/>
              <a:cs typeface="Times New Roman"/>
            </a:rPr>
            <a:t>1. PRINT ADVERTISING MEDIA</a:t>
          </a:r>
          <a:endParaRPr lang="en-US" sz="26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40" y="409897"/>
        <a:ext cx="3845569" cy="946156"/>
      </dsp:txXfrm>
    </dsp:sp>
    <dsp:sp modelId="{73D293C3-77B5-EC43-A19C-B76BA2EC8082}">
      <dsp:nvSpPr>
        <dsp:cNvPr id="0" name=""/>
        <dsp:cNvSpPr/>
      </dsp:nvSpPr>
      <dsp:spPr>
        <a:xfrm>
          <a:off x="40" y="1356054"/>
          <a:ext cx="3845569" cy="2760011"/>
        </a:xfrm>
        <a:prstGeom prst="rect">
          <a:avLst/>
        </a:prstGeom>
        <a:solidFill>
          <a:schemeClr val="accent3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>
              <a:solidFill>
                <a:srgbClr val="000000"/>
              </a:solidFill>
              <a:latin typeface="Times New Roman"/>
              <a:cs typeface="Times New Roman"/>
            </a:rPr>
            <a:t>Magazine Advertising</a:t>
          </a:r>
          <a:endParaRPr lang="en-US" sz="2600" kern="1200" dirty="0">
            <a:solidFill>
              <a:srgbClr val="000000"/>
            </a:solidFill>
            <a:latin typeface="Times New Roman"/>
            <a:cs typeface="Times New Roman"/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>
              <a:solidFill>
                <a:srgbClr val="000000"/>
              </a:solidFill>
              <a:latin typeface="Times New Roman"/>
              <a:cs typeface="Times New Roman"/>
            </a:rPr>
            <a:t>Newspaper Advertising</a:t>
          </a:r>
          <a:endParaRPr lang="en-US" sz="2600" kern="1200" dirty="0">
            <a:solidFill>
              <a:srgbClr val="000000"/>
            </a:solidFill>
            <a:latin typeface="Times New Roman"/>
            <a:cs typeface="Times New Roman"/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>
              <a:solidFill>
                <a:srgbClr val="000000"/>
              </a:solidFill>
              <a:latin typeface="Times New Roman"/>
              <a:cs typeface="Times New Roman"/>
            </a:rPr>
            <a:t>Directory Advertising</a:t>
          </a:r>
          <a:endParaRPr lang="en-US" sz="2600" kern="1200" dirty="0">
            <a:solidFill>
              <a:srgbClr val="000000"/>
            </a:solidFill>
            <a:latin typeface="Times New Roman"/>
            <a:cs typeface="Times New Roman"/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>
              <a:solidFill>
                <a:srgbClr val="000000"/>
              </a:solidFill>
              <a:latin typeface="Times New Roman"/>
              <a:cs typeface="Times New Roman"/>
            </a:rPr>
            <a:t>House Ads</a:t>
          </a:r>
          <a:endParaRPr lang="en-US" sz="26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40" y="1356054"/>
        <a:ext cx="3845569" cy="2760011"/>
      </dsp:txXfrm>
    </dsp:sp>
    <dsp:sp modelId="{73ABC66D-606E-6D4D-A6A0-B9D4A073A9C5}">
      <dsp:nvSpPr>
        <dsp:cNvPr id="0" name=""/>
        <dsp:cNvSpPr/>
      </dsp:nvSpPr>
      <dsp:spPr>
        <a:xfrm>
          <a:off x="4383989" y="409897"/>
          <a:ext cx="3845569" cy="946156"/>
        </a:xfrm>
        <a:prstGeom prst="rect">
          <a:avLst/>
        </a:prstGeom>
        <a:gradFill rotWithShape="0">
          <a:gsLst>
            <a:gs pos="0">
              <a:schemeClr val="accent3">
                <a:shade val="50000"/>
                <a:hueOff val="57676"/>
                <a:satOff val="18293"/>
                <a:lumOff val="3279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shade val="50000"/>
                <a:hueOff val="57676"/>
                <a:satOff val="18293"/>
                <a:lumOff val="3279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50000"/>
              <a:hueOff val="57676"/>
              <a:satOff val="18293"/>
              <a:lumOff val="3279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rgbClr val="000000"/>
              </a:solidFill>
              <a:latin typeface="Times New Roman"/>
              <a:cs typeface="Times New Roman"/>
            </a:rPr>
            <a:t>2. ELECTRONIC MEDIA ADVERTISING</a:t>
          </a:r>
          <a:endParaRPr lang="en-US" sz="26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4383989" y="409897"/>
        <a:ext cx="3845569" cy="946156"/>
      </dsp:txXfrm>
    </dsp:sp>
    <dsp:sp modelId="{27FFBD4F-1204-D348-94F7-5C6F2A033A2F}">
      <dsp:nvSpPr>
        <dsp:cNvPr id="0" name=""/>
        <dsp:cNvSpPr/>
      </dsp:nvSpPr>
      <dsp:spPr>
        <a:xfrm>
          <a:off x="4383989" y="1356054"/>
          <a:ext cx="3845569" cy="2760011"/>
        </a:xfrm>
        <a:prstGeom prst="rect">
          <a:avLst/>
        </a:prstGeom>
        <a:solidFill>
          <a:schemeClr val="accent3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>
              <a:solidFill>
                <a:srgbClr val="000000"/>
              </a:solidFill>
              <a:latin typeface="Times New Roman"/>
              <a:cs typeface="Times New Roman"/>
            </a:rPr>
            <a:t>Television Commercials</a:t>
          </a:r>
          <a:endParaRPr lang="en-US" sz="2600" kern="1200" dirty="0">
            <a:solidFill>
              <a:srgbClr val="000000"/>
            </a:solidFill>
            <a:latin typeface="Times New Roman"/>
            <a:cs typeface="Times New Roman"/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>
              <a:solidFill>
                <a:srgbClr val="000000"/>
              </a:solidFill>
              <a:latin typeface="Times New Roman"/>
              <a:cs typeface="Times New Roman"/>
            </a:rPr>
            <a:t>Cable Television Advertising</a:t>
          </a:r>
          <a:endParaRPr lang="en-US" sz="2600" kern="1200" dirty="0">
            <a:solidFill>
              <a:srgbClr val="000000"/>
            </a:solidFill>
            <a:latin typeface="Times New Roman"/>
            <a:cs typeface="Times New Roman"/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>
              <a:solidFill>
                <a:srgbClr val="000000"/>
              </a:solidFill>
              <a:latin typeface="Times New Roman"/>
              <a:cs typeface="Times New Roman"/>
            </a:rPr>
            <a:t>Radio Commercials</a:t>
          </a:r>
          <a:endParaRPr lang="en-US" sz="2600" kern="1200" dirty="0">
            <a:solidFill>
              <a:srgbClr val="000000"/>
            </a:solidFill>
            <a:latin typeface="Times New Roman"/>
            <a:cs typeface="Times New Roman"/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>
              <a:solidFill>
                <a:srgbClr val="000000"/>
              </a:solidFill>
              <a:latin typeface="Times New Roman"/>
              <a:cs typeface="Times New Roman"/>
            </a:rPr>
            <a:t>Computer Media</a:t>
          </a:r>
          <a:endParaRPr lang="en-US" sz="2600" kern="1200" dirty="0">
            <a:solidFill>
              <a:srgbClr val="000000"/>
            </a:solidFill>
            <a:latin typeface="Times New Roman"/>
            <a:cs typeface="Times New Roman"/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>
              <a:solidFill>
                <a:srgbClr val="000000"/>
              </a:solidFill>
              <a:latin typeface="Times New Roman"/>
              <a:cs typeface="Times New Roman"/>
            </a:rPr>
            <a:t>Social Media</a:t>
          </a:r>
          <a:endParaRPr lang="en-US" sz="26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4383989" y="1356054"/>
        <a:ext cx="3845569" cy="2760011"/>
      </dsp:txXfrm>
    </dsp:sp>
  </dsp:spTree>
</dsp:drawing>
</file>

<file path=ppt/diagrams/drawing2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379B3B0-BF7C-6E48-9BAA-321EF41133DF}">
      <dsp:nvSpPr>
        <dsp:cNvPr id="0" name=""/>
        <dsp:cNvSpPr/>
      </dsp:nvSpPr>
      <dsp:spPr>
        <a:xfrm>
          <a:off x="40" y="27518"/>
          <a:ext cx="3845569" cy="1012226"/>
        </a:xfrm>
        <a:prstGeom prst="rect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rgbClr val="000000"/>
              </a:solidFill>
              <a:latin typeface="Times New Roman"/>
              <a:cs typeface="Times New Roman"/>
            </a:rPr>
            <a:t>3. OUT-OF HOME ADVERTISING</a:t>
          </a:r>
          <a:endParaRPr lang="en-US" sz="28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40" y="27518"/>
        <a:ext cx="3845569" cy="1012226"/>
      </dsp:txXfrm>
    </dsp:sp>
    <dsp:sp modelId="{D37B34D7-361B-A940-A506-DEAFB1109F36}">
      <dsp:nvSpPr>
        <dsp:cNvPr id="0" name=""/>
        <dsp:cNvSpPr/>
      </dsp:nvSpPr>
      <dsp:spPr>
        <a:xfrm>
          <a:off x="40" y="1039744"/>
          <a:ext cx="3845569" cy="3458699"/>
        </a:xfrm>
        <a:prstGeom prst="rect">
          <a:avLst/>
        </a:prstGeom>
        <a:solidFill>
          <a:schemeClr val="accent3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>
              <a:solidFill>
                <a:srgbClr val="000000"/>
              </a:solidFill>
              <a:latin typeface="Times New Roman"/>
              <a:cs typeface="Times New Roman"/>
            </a:rPr>
            <a:t>Outdoor Posters</a:t>
          </a:r>
          <a:endParaRPr lang="en-US" sz="2800" kern="1200" dirty="0">
            <a:solidFill>
              <a:srgbClr val="000000"/>
            </a:solidFill>
            <a:latin typeface="Times New Roman"/>
            <a:cs typeface="Times New Roman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>
              <a:solidFill>
                <a:srgbClr val="000000"/>
              </a:solidFill>
              <a:latin typeface="Times New Roman"/>
              <a:cs typeface="Times New Roman"/>
            </a:rPr>
            <a:t>Arena Posters</a:t>
          </a:r>
          <a:endParaRPr lang="en-US" sz="2800" kern="1200" dirty="0">
            <a:solidFill>
              <a:srgbClr val="000000"/>
            </a:solidFill>
            <a:latin typeface="Times New Roman"/>
            <a:cs typeface="Times New Roman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>
              <a:solidFill>
                <a:srgbClr val="000000"/>
              </a:solidFill>
              <a:latin typeface="Times New Roman"/>
              <a:cs typeface="Times New Roman"/>
            </a:rPr>
            <a:t>Signage</a:t>
          </a:r>
          <a:endParaRPr lang="en-US" sz="2800" kern="1200" dirty="0">
            <a:solidFill>
              <a:srgbClr val="000000"/>
            </a:solidFill>
            <a:latin typeface="Times New Roman"/>
            <a:cs typeface="Times New Roman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>
              <a:solidFill>
                <a:srgbClr val="000000"/>
              </a:solidFill>
              <a:latin typeface="Times New Roman"/>
              <a:cs typeface="Times New Roman"/>
            </a:rPr>
            <a:t>Out-of-Home Video</a:t>
          </a:r>
          <a:endParaRPr lang="en-US" sz="2800" kern="1200" dirty="0">
            <a:solidFill>
              <a:srgbClr val="000000"/>
            </a:solidFill>
            <a:latin typeface="Times New Roman"/>
            <a:cs typeface="Times New Roman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>
              <a:solidFill>
                <a:srgbClr val="000000"/>
              </a:solidFill>
              <a:latin typeface="Times New Roman"/>
              <a:cs typeface="Times New Roman"/>
            </a:rPr>
            <a:t>Transit Advertising</a:t>
          </a:r>
          <a:endParaRPr lang="en-US" sz="2800" kern="1200" dirty="0">
            <a:solidFill>
              <a:srgbClr val="000000"/>
            </a:solidFill>
            <a:latin typeface="Times New Roman"/>
            <a:cs typeface="Times New Roman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>
              <a:solidFill>
                <a:srgbClr val="000000"/>
              </a:solidFill>
              <a:latin typeface="Times New Roman"/>
              <a:cs typeface="Times New Roman"/>
            </a:rPr>
            <a:t>Aerial Advertising</a:t>
          </a:r>
          <a:endParaRPr lang="en-US" sz="2800" kern="1200" dirty="0">
            <a:solidFill>
              <a:srgbClr val="000000"/>
            </a:solidFill>
            <a:latin typeface="Times New Roman"/>
            <a:cs typeface="Times New Roman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>
              <a:solidFill>
                <a:srgbClr val="000000"/>
              </a:solidFill>
              <a:latin typeface="Times New Roman"/>
              <a:cs typeface="Times New Roman"/>
            </a:rPr>
            <a:t>Inflatable</a:t>
          </a:r>
          <a:endParaRPr lang="en-US" sz="28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40" y="1039744"/>
        <a:ext cx="3845569" cy="3458699"/>
      </dsp:txXfrm>
    </dsp:sp>
    <dsp:sp modelId="{9D126E08-FD4A-5240-96E5-951C16335131}">
      <dsp:nvSpPr>
        <dsp:cNvPr id="0" name=""/>
        <dsp:cNvSpPr/>
      </dsp:nvSpPr>
      <dsp:spPr>
        <a:xfrm>
          <a:off x="4383989" y="27518"/>
          <a:ext cx="3845569" cy="1012226"/>
        </a:xfrm>
        <a:prstGeom prst="rect">
          <a:avLst/>
        </a:prstGeom>
        <a:gradFill rotWithShape="0">
          <a:gsLst>
            <a:gs pos="0">
              <a:schemeClr val="accent3">
                <a:shade val="50000"/>
                <a:hueOff val="57676"/>
                <a:satOff val="18293"/>
                <a:lumOff val="3279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shade val="50000"/>
                <a:hueOff val="57676"/>
                <a:satOff val="18293"/>
                <a:lumOff val="3279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50000"/>
              <a:hueOff val="57676"/>
              <a:satOff val="18293"/>
              <a:lumOff val="3279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rgbClr val="000000"/>
              </a:solidFill>
              <a:latin typeface="Times New Roman"/>
              <a:cs typeface="Times New Roman"/>
            </a:rPr>
            <a:t>4. PROMOTIONAL ITEMS</a:t>
          </a:r>
          <a:endParaRPr lang="en-US" sz="28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4383989" y="27518"/>
        <a:ext cx="3845569" cy="1012226"/>
      </dsp:txXfrm>
    </dsp:sp>
    <dsp:sp modelId="{C8CEDFBB-87E5-0343-B4BD-0BF15B0A5BF6}">
      <dsp:nvSpPr>
        <dsp:cNvPr id="0" name=""/>
        <dsp:cNvSpPr/>
      </dsp:nvSpPr>
      <dsp:spPr>
        <a:xfrm>
          <a:off x="4383989" y="1039744"/>
          <a:ext cx="3845569" cy="3458699"/>
        </a:xfrm>
        <a:prstGeom prst="rect">
          <a:avLst/>
        </a:prstGeom>
        <a:solidFill>
          <a:schemeClr val="accent3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>
              <a:solidFill>
                <a:srgbClr val="000000"/>
              </a:solidFill>
              <a:latin typeface="Times New Roman"/>
              <a:cs typeface="Times New Roman"/>
            </a:rPr>
            <a:t>Promotional Clothing</a:t>
          </a:r>
          <a:endParaRPr lang="en-US" sz="2800" kern="1200" dirty="0">
            <a:solidFill>
              <a:srgbClr val="000000"/>
            </a:solidFill>
            <a:latin typeface="Times New Roman"/>
            <a:cs typeface="Times New Roman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>
              <a:solidFill>
                <a:srgbClr val="000000"/>
              </a:solidFill>
              <a:latin typeface="Times New Roman"/>
              <a:cs typeface="Times New Roman"/>
            </a:rPr>
            <a:t>Costumes</a:t>
          </a:r>
          <a:endParaRPr lang="en-US" sz="2800" kern="1200" dirty="0">
            <a:solidFill>
              <a:srgbClr val="000000"/>
            </a:solidFill>
            <a:latin typeface="Times New Roman"/>
            <a:cs typeface="Times New Roman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>
              <a:solidFill>
                <a:srgbClr val="000000"/>
              </a:solidFill>
              <a:latin typeface="Times New Roman"/>
              <a:cs typeface="Times New Roman"/>
            </a:rPr>
            <a:t>Office Accessories</a:t>
          </a:r>
          <a:endParaRPr lang="en-US" sz="2800" kern="1200" dirty="0">
            <a:solidFill>
              <a:srgbClr val="000000"/>
            </a:solidFill>
            <a:latin typeface="Times New Roman"/>
            <a:cs typeface="Times New Roman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>
              <a:solidFill>
                <a:srgbClr val="000000"/>
              </a:solidFill>
              <a:latin typeface="Times New Roman"/>
              <a:cs typeface="Times New Roman"/>
            </a:rPr>
            <a:t>Uniforms</a:t>
          </a:r>
          <a:endParaRPr lang="en-US" sz="28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4383989" y="1039744"/>
        <a:ext cx="3845569" cy="345869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1574E6B-4F15-894B-8B52-F35E4A9E4AD3}">
      <dsp:nvSpPr>
        <dsp:cNvPr id="0" name=""/>
        <dsp:cNvSpPr/>
      </dsp:nvSpPr>
      <dsp:spPr>
        <a:xfrm rot="16200000">
          <a:off x="-1245055" y="1246060"/>
          <a:ext cx="5104053" cy="2611933"/>
        </a:xfrm>
        <a:prstGeom prst="flowChartManualOperation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1279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u="sng" kern="1200" dirty="0" smtClean="0">
              <a:solidFill>
                <a:srgbClr val="000000"/>
              </a:solidFill>
              <a:latin typeface="Times New Roman"/>
              <a:cs typeface="Times New Roman"/>
            </a:rPr>
            <a:t>Personal Involvement</a:t>
          </a:r>
          <a:endParaRPr lang="en-US" sz="1900" b="1" u="sng" kern="1200" dirty="0">
            <a:solidFill>
              <a:srgbClr val="000000"/>
            </a:solidFill>
            <a:latin typeface="Times New Roman"/>
            <a:cs typeface="Times New Roman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 smtClean="0">
              <a:solidFill>
                <a:srgbClr val="000000"/>
              </a:solidFill>
              <a:latin typeface="Times New Roman"/>
              <a:cs typeface="Times New Roman"/>
            </a:rPr>
            <a:t>Organizational-Site Involvement</a:t>
          </a:r>
          <a:endParaRPr lang="en-US" sz="1500" b="1" kern="1200" dirty="0">
            <a:solidFill>
              <a:srgbClr val="000000"/>
            </a:solidFill>
            <a:latin typeface="Times New Roman"/>
            <a:cs typeface="Times New Roman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 smtClean="0">
              <a:solidFill>
                <a:srgbClr val="000000"/>
              </a:solidFill>
              <a:latin typeface="Times New Roman"/>
              <a:cs typeface="Times New Roman"/>
            </a:rPr>
            <a:t>Audience-Site Involvement</a:t>
          </a:r>
          <a:endParaRPr lang="en-US" sz="1500" b="1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 rot="16200000">
        <a:off x="-1245055" y="1246060"/>
        <a:ext cx="5104053" cy="2611933"/>
      </dsp:txXfrm>
    </dsp:sp>
    <dsp:sp modelId="{CCB54F79-6F1A-8946-8F94-ED22F4A4F0AA}">
      <dsp:nvSpPr>
        <dsp:cNvPr id="0" name=""/>
        <dsp:cNvSpPr/>
      </dsp:nvSpPr>
      <dsp:spPr>
        <a:xfrm rot="16200000">
          <a:off x="1562772" y="1246060"/>
          <a:ext cx="5104053" cy="2611933"/>
        </a:xfrm>
        <a:prstGeom prst="flowChartManualOperation">
          <a:avLst/>
        </a:prstGeom>
        <a:gradFill rotWithShape="0">
          <a:gsLst>
            <a:gs pos="0">
              <a:schemeClr val="accent3">
                <a:shade val="50000"/>
                <a:hueOff val="38451"/>
                <a:satOff val="12195"/>
                <a:lumOff val="2186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shade val="50000"/>
                <a:hueOff val="38451"/>
                <a:satOff val="12195"/>
                <a:lumOff val="2186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1279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u="sng" kern="1200" dirty="0" smtClean="0">
              <a:solidFill>
                <a:srgbClr val="000000"/>
              </a:solidFill>
              <a:latin typeface="Times New Roman"/>
              <a:cs typeface="Times New Roman"/>
            </a:rPr>
            <a:t>Information Exchange</a:t>
          </a:r>
          <a:endParaRPr lang="en-US" sz="1900" b="1" u="sng" kern="1200" dirty="0">
            <a:solidFill>
              <a:srgbClr val="000000"/>
            </a:solidFill>
            <a:latin typeface="Times New Roman"/>
            <a:cs typeface="Times New Roman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 smtClean="0">
              <a:solidFill>
                <a:srgbClr val="000000"/>
              </a:solidFill>
              <a:latin typeface="Times New Roman"/>
              <a:cs typeface="Times New Roman"/>
            </a:rPr>
            <a:t>Educational Gathering</a:t>
          </a:r>
          <a:endParaRPr lang="en-US" sz="1500" b="1" kern="1200" dirty="0">
            <a:solidFill>
              <a:srgbClr val="000000"/>
            </a:solidFill>
            <a:latin typeface="Times New Roman"/>
            <a:cs typeface="Times New Roman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 smtClean="0">
              <a:solidFill>
                <a:srgbClr val="000000"/>
              </a:solidFill>
              <a:latin typeface="Times New Roman"/>
              <a:cs typeface="Times New Roman"/>
            </a:rPr>
            <a:t>Product Exhibition</a:t>
          </a:r>
          <a:endParaRPr lang="en-US" sz="1500" b="1" kern="1200" dirty="0">
            <a:solidFill>
              <a:srgbClr val="000000"/>
            </a:solidFill>
            <a:latin typeface="Times New Roman"/>
            <a:cs typeface="Times New Roman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 smtClean="0">
              <a:solidFill>
                <a:srgbClr val="000000"/>
              </a:solidFill>
              <a:latin typeface="Times New Roman"/>
              <a:cs typeface="Times New Roman"/>
            </a:rPr>
            <a:t>Meeting</a:t>
          </a:r>
          <a:endParaRPr lang="en-US" sz="1500" b="1" kern="1200" dirty="0">
            <a:solidFill>
              <a:srgbClr val="000000"/>
            </a:solidFill>
            <a:latin typeface="Times New Roman"/>
            <a:cs typeface="Times New Roman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 smtClean="0">
              <a:solidFill>
                <a:srgbClr val="000000"/>
              </a:solidFill>
              <a:latin typeface="Times New Roman"/>
              <a:cs typeface="Times New Roman"/>
            </a:rPr>
            <a:t>Public Demonstration</a:t>
          </a:r>
          <a:endParaRPr lang="en-US" sz="1500" b="1" kern="1200" dirty="0">
            <a:solidFill>
              <a:srgbClr val="000000"/>
            </a:solidFill>
            <a:latin typeface="Times New Roman"/>
            <a:cs typeface="Times New Roman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 smtClean="0">
              <a:solidFill>
                <a:srgbClr val="000000"/>
              </a:solidFill>
              <a:latin typeface="Times New Roman"/>
              <a:cs typeface="Times New Roman"/>
            </a:rPr>
            <a:t>Speech</a:t>
          </a:r>
          <a:endParaRPr lang="en-US" sz="1500" b="1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 rot="16200000">
        <a:off x="1562772" y="1246060"/>
        <a:ext cx="5104053" cy="2611933"/>
      </dsp:txXfrm>
    </dsp:sp>
    <dsp:sp modelId="{79521AF6-8C81-6049-BFB2-977EDF52410C}">
      <dsp:nvSpPr>
        <dsp:cNvPr id="0" name=""/>
        <dsp:cNvSpPr/>
      </dsp:nvSpPr>
      <dsp:spPr>
        <a:xfrm rot="16200000">
          <a:off x="4370601" y="1246060"/>
          <a:ext cx="5104053" cy="2611933"/>
        </a:xfrm>
        <a:prstGeom prst="flowChartManualOperation">
          <a:avLst/>
        </a:prstGeom>
        <a:gradFill rotWithShape="0">
          <a:gsLst>
            <a:gs pos="0">
              <a:schemeClr val="accent3">
                <a:shade val="50000"/>
                <a:hueOff val="38451"/>
                <a:satOff val="12195"/>
                <a:lumOff val="2186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shade val="50000"/>
                <a:hueOff val="38451"/>
                <a:satOff val="12195"/>
                <a:lumOff val="2186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1279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u="sng" kern="1200" dirty="0" smtClean="0">
              <a:solidFill>
                <a:srgbClr val="000000"/>
              </a:solidFill>
              <a:latin typeface="Times New Roman"/>
              <a:cs typeface="Times New Roman"/>
            </a:rPr>
            <a:t>Special Events</a:t>
          </a:r>
          <a:endParaRPr lang="en-US" sz="1900" b="1" u="sng" kern="1200" dirty="0">
            <a:solidFill>
              <a:srgbClr val="000000"/>
            </a:solidFill>
            <a:latin typeface="Times New Roman"/>
            <a:cs typeface="Times New Roman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 smtClean="0">
              <a:solidFill>
                <a:srgbClr val="000000"/>
              </a:solidFill>
              <a:latin typeface="Times New Roman"/>
              <a:cs typeface="Times New Roman"/>
            </a:rPr>
            <a:t>Civic Events</a:t>
          </a:r>
          <a:endParaRPr lang="en-US" sz="1500" b="1" kern="1200" dirty="0">
            <a:solidFill>
              <a:srgbClr val="000000"/>
            </a:solidFill>
            <a:latin typeface="Times New Roman"/>
            <a:cs typeface="Times New Roman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 smtClean="0">
              <a:solidFill>
                <a:srgbClr val="000000"/>
              </a:solidFill>
              <a:latin typeface="Times New Roman"/>
              <a:cs typeface="Times New Roman"/>
            </a:rPr>
            <a:t>Sporting Events</a:t>
          </a:r>
          <a:endParaRPr lang="en-US" sz="1500" b="1" kern="1200" dirty="0">
            <a:solidFill>
              <a:srgbClr val="000000"/>
            </a:solidFill>
            <a:latin typeface="Times New Roman"/>
            <a:cs typeface="Times New Roman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 smtClean="0">
              <a:solidFill>
                <a:srgbClr val="000000"/>
              </a:solidFill>
              <a:latin typeface="Times New Roman"/>
              <a:cs typeface="Times New Roman"/>
            </a:rPr>
            <a:t>Contest</a:t>
          </a:r>
          <a:endParaRPr lang="en-US" sz="1500" b="1" kern="1200" dirty="0">
            <a:solidFill>
              <a:srgbClr val="000000"/>
            </a:solidFill>
            <a:latin typeface="Times New Roman"/>
            <a:cs typeface="Times New Roman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 smtClean="0">
              <a:solidFill>
                <a:srgbClr val="000000"/>
              </a:solidFill>
              <a:latin typeface="Times New Roman"/>
              <a:cs typeface="Times New Roman"/>
            </a:rPr>
            <a:t>Holiday Events</a:t>
          </a:r>
          <a:endParaRPr lang="en-US" sz="1500" b="1" kern="1200" dirty="0">
            <a:solidFill>
              <a:srgbClr val="000000"/>
            </a:solidFill>
            <a:latin typeface="Times New Roman"/>
            <a:cs typeface="Times New Roman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 smtClean="0">
              <a:solidFill>
                <a:srgbClr val="000000"/>
              </a:solidFill>
              <a:latin typeface="Times New Roman"/>
              <a:cs typeface="Times New Roman"/>
            </a:rPr>
            <a:t>Progress-Oriented Event</a:t>
          </a:r>
          <a:endParaRPr lang="en-US" sz="1500" b="1" kern="1200" dirty="0">
            <a:solidFill>
              <a:srgbClr val="000000"/>
            </a:solidFill>
            <a:latin typeface="Times New Roman"/>
            <a:cs typeface="Times New Roman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 smtClean="0">
              <a:solidFill>
                <a:srgbClr val="000000"/>
              </a:solidFill>
              <a:latin typeface="Times New Roman"/>
              <a:cs typeface="Times New Roman"/>
            </a:rPr>
            <a:t>Historic Commemoration</a:t>
          </a:r>
          <a:endParaRPr lang="en-US" sz="1500" b="1" kern="1200" dirty="0">
            <a:solidFill>
              <a:srgbClr val="000000"/>
            </a:solidFill>
            <a:latin typeface="Times New Roman"/>
            <a:cs typeface="Times New Roman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 smtClean="0">
              <a:solidFill>
                <a:srgbClr val="000000"/>
              </a:solidFill>
              <a:latin typeface="Times New Roman"/>
              <a:cs typeface="Times New Roman"/>
            </a:rPr>
            <a:t>Social Event</a:t>
          </a:r>
          <a:endParaRPr lang="en-US" sz="1500" b="1" kern="1200" dirty="0">
            <a:solidFill>
              <a:srgbClr val="000000"/>
            </a:solidFill>
            <a:latin typeface="Times New Roman"/>
            <a:cs typeface="Times New Roman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 smtClean="0">
              <a:solidFill>
                <a:srgbClr val="000000"/>
              </a:solidFill>
              <a:latin typeface="Times New Roman"/>
              <a:cs typeface="Times New Roman"/>
            </a:rPr>
            <a:t>Artistic Event</a:t>
          </a:r>
          <a:endParaRPr lang="en-US" sz="1500" b="1" kern="1200" dirty="0">
            <a:solidFill>
              <a:srgbClr val="000000"/>
            </a:solidFill>
            <a:latin typeface="Times New Roman"/>
            <a:cs typeface="Times New Roman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 smtClean="0">
              <a:solidFill>
                <a:srgbClr val="000000"/>
              </a:solidFill>
              <a:latin typeface="Times New Roman"/>
              <a:cs typeface="Times New Roman"/>
            </a:rPr>
            <a:t>Fundraising Event</a:t>
          </a:r>
          <a:endParaRPr lang="en-US" sz="1500" b="1" kern="1200" dirty="0">
            <a:solidFill>
              <a:srgbClr val="000000"/>
            </a:solidFill>
            <a:latin typeface="Times New Roman"/>
            <a:cs typeface="Times New Roman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 smtClean="0">
              <a:solidFill>
                <a:srgbClr val="000000"/>
              </a:solidFill>
              <a:latin typeface="Times New Roman"/>
              <a:cs typeface="Times New Roman"/>
            </a:rPr>
            <a:t>Publicity Event</a:t>
          </a:r>
          <a:endParaRPr lang="en-US" sz="1500" b="1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 rot="16200000">
        <a:off x="4370601" y="1246060"/>
        <a:ext cx="5104053" cy="2611933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8B2D08D-D789-D94C-B670-FA922B7D9ADF}">
      <dsp:nvSpPr>
        <dsp:cNvPr id="0" name=""/>
        <dsp:cNvSpPr/>
      </dsp:nvSpPr>
      <dsp:spPr>
        <a:xfrm>
          <a:off x="0" y="6907"/>
          <a:ext cx="8229600" cy="623610"/>
        </a:xfrm>
        <a:prstGeom prst="roundRect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rgbClr val="000000"/>
              </a:solidFill>
              <a:latin typeface="Times New Roman"/>
              <a:cs typeface="Times New Roman"/>
            </a:rPr>
            <a:t>Organizational-Site Involvement</a:t>
          </a:r>
          <a:endParaRPr lang="en-US" sz="26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0" y="6907"/>
        <a:ext cx="8229600" cy="623610"/>
      </dsp:txXfrm>
    </dsp:sp>
    <dsp:sp modelId="{4B01BF22-4C25-8B4D-92AD-A0F5B540FF89}">
      <dsp:nvSpPr>
        <dsp:cNvPr id="0" name=""/>
        <dsp:cNvSpPr/>
      </dsp:nvSpPr>
      <dsp:spPr>
        <a:xfrm>
          <a:off x="0" y="630518"/>
          <a:ext cx="8229600" cy="12378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Pentingnya</a:t>
          </a:r>
          <a:r>
            <a:rPr lang="en-US" sz="20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0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organisasi</a:t>
          </a:r>
          <a:r>
            <a:rPr lang="en-US" sz="20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0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memahami</a:t>
          </a:r>
          <a:r>
            <a:rPr lang="en-US" sz="20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0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urgensi</a:t>
          </a:r>
          <a:r>
            <a:rPr lang="en-US" sz="20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0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interaksi</a:t>
          </a:r>
          <a:r>
            <a:rPr lang="en-US" sz="20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0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dengan</a:t>
          </a:r>
          <a:r>
            <a:rPr lang="en-US" sz="20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0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publik</a:t>
          </a:r>
          <a:endParaRPr lang="en-US" sz="2000" kern="1200" dirty="0">
            <a:solidFill>
              <a:srgbClr val="000000"/>
            </a:solidFill>
            <a:latin typeface="Times New Roman"/>
            <a:cs typeface="Times New Roman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Melibatkan</a:t>
          </a:r>
          <a:r>
            <a:rPr lang="en-US" sz="20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0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berbagai</a:t>
          </a:r>
          <a:r>
            <a:rPr lang="en-US" sz="20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0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organisasi</a:t>
          </a:r>
          <a:r>
            <a:rPr lang="en-US" sz="2000" kern="1200" dirty="0" smtClean="0">
              <a:solidFill>
                <a:srgbClr val="000000"/>
              </a:solidFill>
              <a:latin typeface="Times New Roman"/>
              <a:cs typeface="Times New Roman"/>
            </a:rPr>
            <a:t> lain </a:t>
          </a:r>
          <a:r>
            <a:rPr lang="en-US" sz="20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dalam</a:t>
          </a:r>
          <a:r>
            <a:rPr lang="en-US" sz="20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0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pelaksanaan</a:t>
          </a:r>
          <a:r>
            <a:rPr lang="en-US" sz="20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0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strategi</a:t>
          </a:r>
          <a:r>
            <a:rPr lang="en-US" sz="20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0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komunikasi</a:t>
          </a:r>
          <a:r>
            <a:rPr lang="en-US" sz="2000" kern="1200" dirty="0" smtClean="0">
              <a:solidFill>
                <a:srgbClr val="000000"/>
              </a:solidFill>
              <a:latin typeface="Times New Roman"/>
              <a:cs typeface="Times New Roman"/>
            </a:rPr>
            <a:t>, </a:t>
          </a:r>
          <a:r>
            <a:rPr lang="en-US" sz="20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misalnya</a:t>
          </a:r>
          <a:r>
            <a:rPr lang="en-US" sz="2000" kern="1200" dirty="0" smtClean="0">
              <a:solidFill>
                <a:srgbClr val="000000"/>
              </a:solidFill>
              <a:latin typeface="Times New Roman"/>
              <a:cs typeface="Times New Roman"/>
            </a:rPr>
            <a:t> NGO </a:t>
          </a:r>
          <a:r>
            <a:rPr lang="en-US" sz="20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dimana</a:t>
          </a:r>
          <a:r>
            <a:rPr lang="en-US" sz="20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0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terdapat</a:t>
          </a:r>
          <a:r>
            <a:rPr lang="en-US" sz="20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0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relawan</a:t>
          </a:r>
          <a:r>
            <a:rPr lang="en-US" sz="2000" kern="1200" dirty="0" smtClean="0">
              <a:solidFill>
                <a:srgbClr val="000000"/>
              </a:solidFill>
              <a:latin typeface="Times New Roman"/>
              <a:cs typeface="Times New Roman"/>
            </a:rPr>
            <a:t> / </a:t>
          </a:r>
          <a:r>
            <a:rPr lang="en-US" sz="20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bahkan</a:t>
          </a:r>
          <a:r>
            <a:rPr lang="en-US" sz="20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0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karyawan</a:t>
          </a:r>
          <a:r>
            <a:rPr lang="en-US" sz="2000" kern="1200" dirty="0" smtClean="0">
              <a:solidFill>
                <a:srgbClr val="000000"/>
              </a:solidFill>
              <a:latin typeface="Times New Roman"/>
              <a:cs typeface="Times New Roman"/>
            </a:rPr>
            <a:t> yang </a:t>
          </a:r>
          <a:r>
            <a:rPr lang="en-US" sz="20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dapat</a:t>
          </a:r>
          <a:r>
            <a:rPr lang="en-US" sz="20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0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saling</a:t>
          </a:r>
          <a:r>
            <a:rPr lang="en-US" sz="20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0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berinteraksi</a:t>
          </a:r>
          <a:endParaRPr lang="en-US" sz="20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0" y="630518"/>
        <a:ext cx="8229600" cy="1237860"/>
      </dsp:txXfrm>
    </dsp:sp>
    <dsp:sp modelId="{644C390F-02E4-AA4D-8636-6920C5F811AD}">
      <dsp:nvSpPr>
        <dsp:cNvPr id="0" name=""/>
        <dsp:cNvSpPr/>
      </dsp:nvSpPr>
      <dsp:spPr>
        <a:xfrm>
          <a:off x="0" y="1868378"/>
          <a:ext cx="8229600" cy="623610"/>
        </a:xfrm>
        <a:prstGeom prst="roundRect">
          <a:avLst/>
        </a:prstGeom>
        <a:gradFill rotWithShape="0">
          <a:gsLst>
            <a:gs pos="0">
              <a:schemeClr val="accent3">
                <a:shade val="50000"/>
                <a:hueOff val="57676"/>
                <a:satOff val="18293"/>
                <a:lumOff val="3279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shade val="50000"/>
                <a:hueOff val="57676"/>
                <a:satOff val="18293"/>
                <a:lumOff val="3279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rgbClr val="000000"/>
              </a:solidFill>
              <a:latin typeface="Times New Roman"/>
              <a:cs typeface="Times New Roman"/>
            </a:rPr>
            <a:t>Audience-Site Involvement</a:t>
          </a:r>
          <a:endParaRPr lang="en-US" sz="26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0" y="1868378"/>
        <a:ext cx="8229600" cy="623610"/>
      </dsp:txXfrm>
    </dsp:sp>
    <dsp:sp modelId="{155CD9D7-D1CE-EE4A-87BA-9A4BED9D27D4}">
      <dsp:nvSpPr>
        <dsp:cNvPr id="0" name=""/>
        <dsp:cNvSpPr/>
      </dsp:nvSpPr>
      <dsp:spPr>
        <a:xfrm>
          <a:off x="0" y="2491988"/>
          <a:ext cx="8229600" cy="15876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Organisasi</a:t>
          </a:r>
          <a:r>
            <a:rPr lang="en-US" sz="20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0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berhubungan</a:t>
          </a:r>
          <a:r>
            <a:rPr lang="en-US" sz="20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0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langsung</a:t>
          </a:r>
          <a:r>
            <a:rPr lang="en-US" sz="20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0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dengan</a:t>
          </a:r>
          <a:r>
            <a:rPr lang="en-US" sz="20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0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publik</a:t>
          </a:r>
          <a:r>
            <a:rPr lang="en-US" sz="20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0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melalui</a:t>
          </a:r>
          <a:r>
            <a:rPr lang="en-US" sz="20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0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berbagai</a:t>
          </a:r>
          <a:r>
            <a:rPr lang="en-US" sz="20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0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isu</a:t>
          </a:r>
          <a:r>
            <a:rPr lang="en-US" sz="20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0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baik</a:t>
          </a:r>
          <a:r>
            <a:rPr lang="en-US" sz="20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0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sosial</a:t>
          </a:r>
          <a:r>
            <a:rPr lang="en-US" sz="20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0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atau</a:t>
          </a:r>
          <a:r>
            <a:rPr lang="en-US" sz="20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0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bahkan</a:t>
          </a:r>
          <a:r>
            <a:rPr lang="en-US" sz="20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0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politik</a:t>
          </a:r>
          <a:endParaRPr lang="en-US" sz="2000" kern="1200" dirty="0">
            <a:solidFill>
              <a:srgbClr val="000000"/>
            </a:solidFill>
            <a:latin typeface="Times New Roman"/>
            <a:cs typeface="Times New Roman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Contohnya</a:t>
          </a:r>
          <a:r>
            <a:rPr lang="en-US" sz="2000" kern="1200" dirty="0" smtClean="0">
              <a:solidFill>
                <a:srgbClr val="000000"/>
              </a:solidFill>
              <a:latin typeface="Times New Roman"/>
              <a:cs typeface="Times New Roman"/>
            </a:rPr>
            <a:t>: </a:t>
          </a:r>
          <a:r>
            <a:rPr lang="en-US" sz="20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Membuat</a:t>
          </a:r>
          <a:r>
            <a:rPr lang="en-US" sz="20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0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sebuah</a:t>
          </a:r>
          <a:r>
            <a:rPr lang="en-US" sz="20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0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petisi</a:t>
          </a:r>
          <a:r>
            <a:rPr lang="en-US" sz="2000" kern="1200" dirty="0" smtClean="0">
              <a:solidFill>
                <a:srgbClr val="000000"/>
              </a:solidFill>
              <a:latin typeface="Times New Roman"/>
              <a:cs typeface="Times New Roman"/>
            </a:rPr>
            <a:t> yang </a:t>
          </a:r>
          <a:r>
            <a:rPr lang="en-US" sz="20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mungkin</a:t>
          </a:r>
          <a:endParaRPr lang="en-US" sz="2000" kern="1200" dirty="0" smtClean="0">
            <a:solidFill>
              <a:srgbClr val="000000"/>
            </a:solidFill>
            <a:latin typeface="Times New Roman"/>
            <a:cs typeface="Times New Roman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diminati</a:t>
          </a:r>
          <a:r>
            <a:rPr lang="en-US" sz="20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0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oleh</a:t>
          </a:r>
          <a:r>
            <a:rPr lang="en-US" sz="2000" kern="1200" dirty="0" smtClean="0">
              <a:solidFill>
                <a:srgbClr val="000000"/>
              </a:solidFill>
              <a:latin typeface="Times New Roman"/>
              <a:cs typeface="Times New Roman"/>
            </a:rPr>
            <a:t> target </a:t>
          </a:r>
          <a:r>
            <a:rPr lang="en-US" sz="20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audiens</a:t>
          </a:r>
          <a:r>
            <a:rPr lang="en-US" sz="2000" kern="1200" dirty="0" smtClean="0">
              <a:solidFill>
                <a:srgbClr val="000000"/>
              </a:solidFill>
              <a:latin typeface="Times New Roman"/>
              <a:cs typeface="Times New Roman"/>
            </a:rPr>
            <a:t>. </a:t>
          </a:r>
          <a:r>
            <a:rPr lang="en-US" sz="20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Atau</a:t>
          </a:r>
          <a:r>
            <a:rPr lang="en-US" sz="20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0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memberikan</a:t>
          </a:r>
          <a:r>
            <a:rPr lang="en-US" sz="20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0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kesempatan</a:t>
          </a:r>
          <a:r>
            <a:rPr lang="en-US" sz="20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0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publik</a:t>
          </a:r>
          <a:r>
            <a:rPr lang="en-US" sz="20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0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untuk</a:t>
          </a:r>
          <a:r>
            <a:rPr lang="en-US" sz="20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0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menilai</a:t>
          </a:r>
          <a:r>
            <a:rPr lang="en-US" sz="20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0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kualitas</a:t>
          </a:r>
          <a:r>
            <a:rPr lang="en-US" sz="20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0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produk</a:t>
          </a:r>
          <a:r>
            <a:rPr lang="en-US" sz="20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0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secara</a:t>
          </a:r>
          <a:r>
            <a:rPr lang="en-US" sz="20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0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langsung</a:t>
          </a:r>
          <a:endParaRPr lang="en-US" sz="20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0" y="2491988"/>
        <a:ext cx="8229600" cy="158769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86A8314-A39C-414B-BBEE-D9DEB3B47772}">
      <dsp:nvSpPr>
        <dsp:cNvPr id="0" name=""/>
        <dsp:cNvSpPr/>
      </dsp:nvSpPr>
      <dsp:spPr>
        <a:xfrm>
          <a:off x="0" y="141140"/>
          <a:ext cx="8686800" cy="431730"/>
        </a:xfrm>
        <a:prstGeom prst="roundRect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000000"/>
              </a:solidFill>
              <a:latin typeface="Times New Roman"/>
              <a:cs typeface="Times New Roman"/>
            </a:rPr>
            <a:t>Educational Gathering</a:t>
          </a:r>
          <a:endParaRPr lang="en-US" sz="18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0" y="141140"/>
        <a:ext cx="8686800" cy="431730"/>
      </dsp:txXfrm>
    </dsp:sp>
    <dsp:sp modelId="{4A3B768C-25A2-394C-AA34-BD9C02C43403}">
      <dsp:nvSpPr>
        <dsp:cNvPr id="0" name=""/>
        <dsp:cNvSpPr/>
      </dsp:nvSpPr>
      <dsp:spPr>
        <a:xfrm>
          <a:off x="0" y="572870"/>
          <a:ext cx="8686800" cy="298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5806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400" kern="1200" dirty="0" smtClean="0">
              <a:solidFill>
                <a:srgbClr val="000000"/>
              </a:solidFill>
              <a:latin typeface="Times New Roman"/>
              <a:cs typeface="Times New Roman"/>
            </a:rPr>
            <a:t>Seminar, </a:t>
          </a:r>
          <a:r>
            <a:rPr lang="en-US" sz="1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konferensi</a:t>
          </a:r>
          <a:endParaRPr lang="en-US" sz="14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0" y="572870"/>
        <a:ext cx="8686800" cy="298080"/>
      </dsp:txXfrm>
    </dsp:sp>
    <dsp:sp modelId="{B78FDDC4-E2D2-E64D-9D78-F535FE7ED1BA}">
      <dsp:nvSpPr>
        <dsp:cNvPr id="0" name=""/>
        <dsp:cNvSpPr/>
      </dsp:nvSpPr>
      <dsp:spPr>
        <a:xfrm>
          <a:off x="0" y="870950"/>
          <a:ext cx="8686800" cy="431730"/>
        </a:xfrm>
        <a:prstGeom prst="roundRect">
          <a:avLst/>
        </a:prstGeom>
        <a:gradFill rotWithShape="0">
          <a:gsLst>
            <a:gs pos="0">
              <a:schemeClr val="accent3">
                <a:shade val="50000"/>
                <a:hueOff val="23071"/>
                <a:satOff val="7317"/>
                <a:lumOff val="1311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shade val="50000"/>
                <a:hueOff val="23071"/>
                <a:satOff val="7317"/>
                <a:lumOff val="1311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000000"/>
              </a:solidFill>
              <a:latin typeface="Times New Roman"/>
              <a:cs typeface="Times New Roman"/>
            </a:rPr>
            <a:t>Product Exhibition</a:t>
          </a:r>
          <a:endParaRPr lang="en-US" sz="18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0" y="870950"/>
        <a:ext cx="8686800" cy="431730"/>
      </dsp:txXfrm>
    </dsp:sp>
    <dsp:sp modelId="{F2929DCF-275A-304B-88FF-B4A122F20675}">
      <dsp:nvSpPr>
        <dsp:cNvPr id="0" name=""/>
        <dsp:cNvSpPr/>
      </dsp:nvSpPr>
      <dsp:spPr>
        <a:xfrm>
          <a:off x="0" y="1302680"/>
          <a:ext cx="8686800" cy="670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5806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Memberikan</a:t>
          </a:r>
          <a:r>
            <a:rPr lang="en-US" sz="14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kesempatan</a:t>
          </a:r>
          <a:r>
            <a:rPr lang="en-US" sz="14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untuk</a:t>
          </a:r>
          <a:r>
            <a:rPr lang="en-US" sz="14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perusahaan</a:t>
          </a:r>
          <a:r>
            <a:rPr lang="en-US" sz="14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menampilkan</a:t>
          </a:r>
          <a:r>
            <a:rPr lang="en-US" sz="14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produknya</a:t>
          </a:r>
          <a:endParaRPr lang="en-US" sz="1400" kern="1200" dirty="0">
            <a:solidFill>
              <a:srgbClr val="000000"/>
            </a:solidFill>
            <a:latin typeface="Times New Roman"/>
            <a:cs typeface="Times New Roman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Harus</a:t>
          </a:r>
          <a:r>
            <a:rPr lang="en-US" sz="14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menampilkan</a:t>
          </a:r>
          <a:r>
            <a:rPr lang="en-US" sz="14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suatu</a:t>
          </a:r>
          <a:r>
            <a:rPr lang="en-US" sz="1400" kern="1200" dirty="0" smtClean="0">
              <a:solidFill>
                <a:srgbClr val="000000"/>
              </a:solidFill>
              <a:latin typeface="Times New Roman"/>
              <a:cs typeface="Times New Roman"/>
            </a:rPr>
            <a:t> yang </a:t>
          </a:r>
          <a:r>
            <a:rPr lang="en-US" sz="1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berbeda</a:t>
          </a:r>
          <a:r>
            <a:rPr lang="en-US" sz="14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untuk</a:t>
          </a:r>
          <a:r>
            <a:rPr lang="en-US" sz="14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menarik</a:t>
          </a:r>
          <a:r>
            <a:rPr lang="en-US" sz="14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perhatian</a:t>
          </a:r>
          <a:r>
            <a:rPr lang="en-US" sz="14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publik</a:t>
          </a:r>
          <a:r>
            <a:rPr lang="en-US" sz="1400" kern="1200" dirty="0" smtClean="0">
              <a:solidFill>
                <a:srgbClr val="000000"/>
              </a:solidFill>
              <a:latin typeface="Times New Roman"/>
              <a:cs typeface="Times New Roman"/>
            </a:rPr>
            <a:t>, </a:t>
          </a:r>
          <a:r>
            <a:rPr lang="en-US" sz="1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karena</a:t>
          </a:r>
          <a:r>
            <a:rPr lang="en-US" sz="14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dalam</a:t>
          </a:r>
          <a:r>
            <a:rPr lang="en-US" sz="14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satu</a:t>
          </a:r>
          <a:r>
            <a:rPr lang="en-US" sz="14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pameran</a:t>
          </a:r>
          <a:r>
            <a:rPr lang="en-US" sz="1400" kern="1200" dirty="0" smtClean="0">
              <a:solidFill>
                <a:srgbClr val="000000"/>
              </a:solidFill>
              <a:latin typeface="Times New Roman"/>
              <a:cs typeface="Times New Roman"/>
            </a:rPr>
            <a:t> (exhibitions) </a:t>
          </a:r>
          <a:r>
            <a:rPr lang="en-US" sz="1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terdapat</a:t>
          </a:r>
          <a:r>
            <a:rPr lang="en-US" sz="14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kompetitor</a:t>
          </a:r>
          <a:r>
            <a:rPr lang="en-US" sz="14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dengan</a:t>
          </a:r>
          <a:r>
            <a:rPr lang="en-US" sz="14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produk</a:t>
          </a:r>
          <a:r>
            <a:rPr lang="en-US" sz="14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serupa</a:t>
          </a:r>
          <a:endParaRPr lang="en-US" sz="14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0" y="1302680"/>
        <a:ext cx="8686800" cy="670680"/>
      </dsp:txXfrm>
    </dsp:sp>
    <dsp:sp modelId="{36C3570A-E5A2-044C-8AEA-F76FFE09D546}">
      <dsp:nvSpPr>
        <dsp:cNvPr id="0" name=""/>
        <dsp:cNvSpPr/>
      </dsp:nvSpPr>
      <dsp:spPr>
        <a:xfrm>
          <a:off x="0" y="1973361"/>
          <a:ext cx="8686800" cy="431730"/>
        </a:xfrm>
        <a:prstGeom prst="roundRect">
          <a:avLst/>
        </a:prstGeom>
        <a:gradFill rotWithShape="0">
          <a:gsLst>
            <a:gs pos="0">
              <a:schemeClr val="accent3">
                <a:shade val="50000"/>
                <a:hueOff val="46141"/>
                <a:satOff val="14634"/>
                <a:lumOff val="26232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shade val="50000"/>
                <a:hueOff val="46141"/>
                <a:satOff val="14634"/>
                <a:lumOff val="26232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000000"/>
              </a:solidFill>
              <a:latin typeface="Times New Roman"/>
              <a:cs typeface="Times New Roman"/>
            </a:rPr>
            <a:t>Meeting</a:t>
          </a:r>
          <a:endParaRPr lang="en-US" sz="18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0" y="1973361"/>
        <a:ext cx="8686800" cy="431730"/>
      </dsp:txXfrm>
    </dsp:sp>
    <dsp:sp modelId="{4EA9378D-3774-1745-8D8F-92BD5393BEBC}">
      <dsp:nvSpPr>
        <dsp:cNvPr id="0" name=""/>
        <dsp:cNvSpPr/>
      </dsp:nvSpPr>
      <dsp:spPr>
        <a:xfrm>
          <a:off x="0" y="2405091"/>
          <a:ext cx="8686800" cy="4843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5806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Bertujuan</a:t>
          </a:r>
          <a:r>
            <a:rPr lang="en-US" sz="14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untuk</a:t>
          </a:r>
          <a:r>
            <a:rPr lang="en-US" sz="14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membangun</a:t>
          </a:r>
          <a:r>
            <a:rPr lang="en-US" sz="14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nilai</a:t>
          </a:r>
          <a:r>
            <a:rPr lang="en-US" sz="14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positif</a:t>
          </a:r>
          <a:r>
            <a:rPr lang="en-US" sz="14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dengan</a:t>
          </a:r>
          <a:r>
            <a:rPr lang="en-US" sz="14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publik</a:t>
          </a:r>
          <a:r>
            <a:rPr lang="en-US" sz="14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organisasi</a:t>
          </a:r>
          <a:endParaRPr lang="en-US" sz="1400" kern="1200" dirty="0">
            <a:solidFill>
              <a:srgbClr val="000000"/>
            </a:solidFill>
            <a:latin typeface="Times New Roman"/>
            <a:cs typeface="Times New Roman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Contoh</a:t>
          </a:r>
          <a:r>
            <a:rPr lang="en-US" sz="14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pertemuan</a:t>
          </a:r>
          <a:r>
            <a:rPr lang="en-US" sz="14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khusus</a:t>
          </a:r>
          <a:r>
            <a:rPr lang="en-US" sz="1400" kern="1200" dirty="0" smtClean="0">
              <a:solidFill>
                <a:srgbClr val="000000"/>
              </a:solidFill>
              <a:latin typeface="Times New Roman"/>
              <a:cs typeface="Times New Roman"/>
            </a:rPr>
            <a:t>: annual stockholder meetings, Lobbying exchanges </a:t>
          </a:r>
          <a:r>
            <a:rPr lang="en-US" sz="1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dan</a:t>
          </a:r>
          <a:r>
            <a:rPr lang="en-US" sz="1400" kern="1200" dirty="0" smtClean="0">
              <a:solidFill>
                <a:srgbClr val="000000"/>
              </a:solidFill>
              <a:latin typeface="Times New Roman"/>
              <a:cs typeface="Times New Roman"/>
            </a:rPr>
            <a:t> public affairs meetings.</a:t>
          </a:r>
          <a:endParaRPr lang="en-US" sz="14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0" y="2405091"/>
        <a:ext cx="8686800" cy="484380"/>
      </dsp:txXfrm>
    </dsp:sp>
    <dsp:sp modelId="{7723CAE4-AF28-794D-A5BB-0E4F17EB8106}">
      <dsp:nvSpPr>
        <dsp:cNvPr id="0" name=""/>
        <dsp:cNvSpPr/>
      </dsp:nvSpPr>
      <dsp:spPr>
        <a:xfrm>
          <a:off x="0" y="2889470"/>
          <a:ext cx="8686800" cy="431730"/>
        </a:xfrm>
        <a:prstGeom prst="roundRect">
          <a:avLst/>
        </a:prstGeom>
        <a:gradFill rotWithShape="0">
          <a:gsLst>
            <a:gs pos="0">
              <a:schemeClr val="accent3">
                <a:shade val="50000"/>
                <a:hueOff val="46141"/>
                <a:satOff val="14634"/>
                <a:lumOff val="26232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shade val="50000"/>
                <a:hueOff val="46141"/>
                <a:satOff val="14634"/>
                <a:lumOff val="26232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000000"/>
              </a:solidFill>
              <a:latin typeface="Times New Roman"/>
              <a:cs typeface="Times New Roman"/>
            </a:rPr>
            <a:t>Public Demonstration</a:t>
          </a:r>
          <a:endParaRPr lang="en-US" sz="18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0" y="2889470"/>
        <a:ext cx="8686800" cy="431730"/>
      </dsp:txXfrm>
    </dsp:sp>
    <dsp:sp modelId="{E24F20C7-27AE-3C4D-9676-8A6DF21C5AFB}">
      <dsp:nvSpPr>
        <dsp:cNvPr id="0" name=""/>
        <dsp:cNvSpPr/>
      </dsp:nvSpPr>
      <dsp:spPr>
        <a:xfrm>
          <a:off x="0" y="3321201"/>
          <a:ext cx="8686800" cy="4843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5806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Berdasar</a:t>
          </a:r>
          <a:r>
            <a:rPr lang="en-US" sz="14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pada</a:t>
          </a:r>
          <a:r>
            <a:rPr lang="en-US" sz="14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kegiatan</a:t>
          </a:r>
          <a:r>
            <a:rPr lang="en-US" sz="14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advokasi</a:t>
          </a:r>
          <a:r>
            <a:rPr lang="en-US" sz="1400" kern="1200" dirty="0" smtClean="0">
              <a:solidFill>
                <a:srgbClr val="000000"/>
              </a:solidFill>
              <a:latin typeface="Times New Roman"/>
              <a:cs typeface="Times New Roman"/>
            </a:rPr>
            <a:t>. </a:t>
          </a:r>
          <a:r>
            <a:rPr lang="en-US" sz="1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Melibatkan</a:t>
          </a:r>
          <a:r>
            <a:rPr lang="en-US" sz="14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banyak</a:t>
          </a:r>
          <a:r>
            <a:rPr lang="en-US" sz="14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publik</a:t>
          </a:r>
          <a:r>
            <a:rPr lang="en-US" sz="14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dan</a:t>
          </a:r>
          <a:r>
            <a:rPr lang="en-US" sz="14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memiliki</a:t>
          </a:r>
          <a:r>
            <a:rPr lang="en-US" sz="14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nilai</a:t>
          </a:r>
          <a:r>
            <a:rPr lang="en-US" sz="14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sorot</a:t>
          </a:r>
          <a:r>
            <a:rPr lang="en-US" sz="1400" kern="1200" dirty="0" smtClean="0">
              <a:solidFill>
                <a:srgbClr val="000000"/>
              </a:solidFill>
              <a:latin typeface="Times New Roman"/>
              <a:cs typeface="Times New Roman"/>
            </a:rPr>
            <a:t> media yang </a:t>
          </a:r>
          <a:r>
            <a:rPr lang="en-US" sz="1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tinggi</a:t>
          </a:r>
          <a:endParaRPr lang="en-US" sz="1400" kern="1200" dirty="0">
            <a:solidFill>
              <a:srgbClr val="000000"/>
            </a:solidFill>
            <a:latin typeface="Times New Roman"/>
            <a:cs typeface="Times New Roman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Adanya</a:t>
          </a:r>
          <a:r>
            <a:rPr lang="en-US" sz="1400" kern="1200" dirty="0" smtClean="0">
              <a:solidFill>
                <a:srgbClr val="000000"/>
              </a:solidFill>
              <a:latin typeface="Times New Roman"/>
              <a:cs typeface="Times New Roman"/>
            </a:rPr>
            <a:t> speaker </a:t>
          </a:r>
          <a:r>
            <a:rPr lang="en-US" sz="1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dalam</a:t>
          </a:r>
          <a:r>
            <a:rPr lang="en-US" sz="14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demontrasi</a:t>
          </a:r>
          <a:r>
            <a:rPr lang="en-US" sz="14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memungkinkan</a:t>
          </a:r>
          <a:r>
            <a:rPr lang="en-US" sz="14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adanya</a:t>
          </a:r>
          <a:r>
            <a:rPr lang="en-US" sz="14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pertukaran</a:t>
          </a:r>
          <a:r>
            <a:rPr lang="en-US" sz="14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informasi</a:t>
          </a:r>
          <a:r>
            <a:rPr lang="en-US" sz="14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dalam</a:t>
          </a:r>
          <a:r>
            <a:rPr lang="en-US" sz="14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kegiatan</a:t>
          </a:r>
          <a:r>
            <a:rPr lang="en-US" sz="14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tersebut</a:t>
          </a:r>
          <a:r>
            <a:rPr lang="en-US" sz="1400" kern="1200" dirty="0" smtClean="0">
              <a:solidFill>
                <a:srgbClr val="000000"/>
              </a:solidFill>
              <a:latin typeface="Times New Roman"/>
              <a:cs typeface="Times New Roman"/>
            </a:rPr>
            <a:t>.</a:t>
          </a:r>
          <a:endParaRPr lang="en-US" sz="14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0" y="3321201"/>
        <a:ext cx="8686800" cy="484380"/>
      </dsp:txXfrm>
    </dsp:sp>
    <dsp:sp modelId="{6DABD69B-8BA3-A149-BDE6-34A6C00A3676}">
      <dsp:nvSpPr>
        <dsp:cNvPr id="0" name=""/>
        <dsp:cNvSpPr/>
      </dsp:nvSpPr>
      <dsp:spPr>
        <a:xfrm>
          <a:off x="0" y="3805581"/>
          <a:ext cx="8686800" cy="431730"/>
        </a:xfrm>
        <a:prstGeom prst="roundRect">
          <a:avLst/>
        </a:prstGeom>
        <a:gradFill rotWithShape="0">
          <a:gsLst>
            <a:gs pos="0">
              <a:schemeClr val="accent3">
                <a:shade val="50000"/>
                <a:hueOff val="23071"/>
                <a:satOff val="7317"/>
                <a:lumOff val="1311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shade val="50000"/>
                <a:hueOff val="23071"/>
                <a:satOff val="7317"/>
                <a:lumOff val="1311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000000"/>
              </a:solidFill>
              <a:latin typeface="Times New Roman"/>
              <a:cs typeface="Times New Roman"/>
            </a:rPr>
            <a:t>Speech</a:t>
          </a:r>
          <a:endParaRPr lang="en-US" sz="18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0" y="3805581"/>
        <a:ext cx="8686800" cy="431730"/>
      </dsp:txXfrm>
    </dsp:sp>
    <dsp:sp modelId="{3F05C6DC-9489-3E48-BFDD-379AB8BF1817}">
      <dsp:nvSpPr>
        <dsp:cNvPr id="0" name=""/>
        <dsp:cNvSpPr/>
      </dsp:nvSpPr>
      <dsp:spPr>
        <a:xfrm>
          <a:off x="0" y="4237311"/>
          <a:ext cx="8686800" cy="10619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5806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Terlibat</a:t>
          </a:r>
          <a:r>
            <a:rPr lang="en-US" sz="14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dalam</a:t>
          </a:r>
          <a:r>
            <a:rPr lang="en-US" sz="14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berbagai</a:t>
          </a:r>
          <a:r>
            <a:rPr lang="en-US" sz="14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kegiatan</a:t>
          </a:r>
          <a:r>
            <a:rPr lang="en-US" sz="14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seperti</a:t>
          </a:r>
          <a:r>
            <a:rPr lang="en-US" sz="14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orasi</a:t>
          </a:r>
          <a:r>
            <a:rPr lang="en-US" sz="14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ilmiah</a:t>
          </a:r>
          <a:r>
            <a:rPr lang="en-US" sz="1400" kern="1200" dirty="0" smtClean="0">
              <a:solidFill>
                <a:srgbClr val="000000"/>
              </a:solidFill>
              <a:latin typeface="Times New Roman"/>
              <a:cs typeface="Times New Roman"/>
            </a:rPr>
            <a:t>, </a:t>
          </a:r>
          <a:r>
            <a:rPr lang="en-US" sz="1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menjadi</a:t>
          </a:r>
          <a:r>
            <a:rPr lang="en-US" sz="14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dosen</a:t>
          </a:r>
          <a:r>
            <a:rPr lang="en-US" sz="14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tamu</a:t>
          </a:r>
          <a:r>
            <a:rPr lang="en-US" sz="1400" kern="1200" dirty="0" smtClean="0">
              <a:solidFill>
                <a:srgbClr val="000000"/>
              </a:solidFill>
              <a:latin typeface="Times New Roman"/>
              <a:cs typeface="Times New Roman"/>
            </a:rPr>
            <a:t>, keynote speaker </a:t>
          </a:r>
          <a:r>
            <a:rPr lang="en-US" sz="1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dalam</a:t>
          </a:r>
          <a:r>
            <a:rPr lang="en-US" sz="14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sebauh</a:t>
          </a:r>
          <a:r>
            <a:rPr lang="en-US" sz="14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acara</a:t>
          </a:r>
          <a:r>
            <a:rPr lang="en-US" sz="1400" kern="1200" dirty="0" smtClean="0">
              <a:solidFill>
                <a:srgbClr val="000000"/>
              </a:solidFill>
              <a:latin typeface="Times New Roman"/>
              <a:cs typeface="Times New Roman"/>
            </a:rPr>
            <a:t> / seminar</a:t>
          </a:r>
          <a:endParaRPr lang="en-US" sz="1400" kern="1200" dirty="0">
            <a:solidFill>
              <a:srgbClr val="000000"/>
            </a:solidFill>
            <a:latin typeface="Times New Roman"/>
            <a:cs typeface="Times New Roman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Organisasi</a:t>
          </a:r>
          <a:r>
            <a:rPr lang="en-US" sz="14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juga</a:t>
          </a:r>
          <a:r>
            <a:rPr lang="en-US" sz="14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dapat</a:t>
          </a:r>
          <a:r>
            <a:rPr lang="en-US" sz="14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menyelenggarakan</a:t>
          </a:r>
          <a:r>
            <a:rPr lang="en-US" sz="14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kegiatan</a:t>
          </a:r>
          <a:r>
            <a:rPr lang="en-US" sz="1400" kern="1200" dirty="0" smtClean="0">
              <a:solidFill>
                <a:srgbClr val="000000"/>
              </a:solidFill>
              <a:latin typeface="Times New Roman"/>
              <a:cs typeface="Times New Roman"/>
            </a:rPr>
            <a:t> yang </a:t>
          </a:r>
          <a:r>
            <a:rPr lang="en-US" sz="1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memungkinkan</a:t>
          </a:r>
          <a:r>
            <a:rPr lang="en-US" sz="14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untuk</a:t>
          </a:r>
          <a:r>
            <a:rPr lang="en-US" sz="14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melibatkan</a:t>
          </a:r>
          <a:r>
            <a:rPr lang="en-US" sz="14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publik</a:t>
          </a:r>
          <a:r>
            <a:rPr lang="en-US" sz="14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berdiskusi</a:t>
          </a:r>
          <a:r>
            <a:rPr lang="en-US" sz="14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seperti</a:t>
          </a:r>
          <a:r>
            <a:rPr lang="en-US" sz="1400" kern="1200" dirty="0" smtClean="0">
              <a:solidFill>
                <a:srgbClr val="000000"/>
              </a:solidFill>
              <a:latin typeface="Times New Roman"/>
              <a:cs typeface="Times New Roman"/>
            </a:rPr>
            <a:t> public debate, forum </a:t>
          </a:r>
          <a:r>
            <a:rPr lang="en-US" sz="1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ilmiah</a:t>
          </a:r>
          <a:r>
            <a:rPr lang="en-US" sz="14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dan</a:t>
          </a:r>
          <a:r>
            <a:rPr lang="en-US" sz="1400" kern="1200" dirty="0" smtClean="0">
              <a:solidFill>
                <a:srgbClr val="000000"/>
              </a:solidFill>
              <a:latin typeface="Times New Roman"/>
              <a:cs typeface="Times New Roman"/>
            </a:rPr>
            <a:t> town meeting yang </a:t>
          </a:r>
          <a:r>
            <a:rPr lang="en-US" sz="1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mengundang</a:t>
          </a:r>
          <a:r>
            <a:rPr lang="en-US" sz="14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pakar</a:t>
          </a:r>
          <a:r>
            <a:rPr lang="en-US" sz="1400" kern="1200" dirty="0" smtClean="0">
              <a:solidFill>
                <a:srgbClr val="000000"/>
              </a:solidFill>
              <a:latin typeface="Times New Roman"/>
              <a:cs typeface="Times New Roman"/>
            </a:rPr>
            <a:t>/ </a:t>
          </a:r>
          <a:r>
            <a:rPr lang="en-US" sz="1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ahli</a:t>
          </a:r>
          <a:r>
            <a:rPr lang="en-US" sz="14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di</a:t>
          </a:r>
          <a:r>
            <a:rPr lang="en-US" sz="14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suatu</a:t>
          </a:r>
          <a:r>
            <a:rPr lang="en-US" sz="14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wilayah</a:t>
          </a:r>
          <a:r>
            <a:rPr lang="en-US" sz="14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untuk</a:t>
          </a:r>
          <a:r>
            <a:rPr lang="en-US" sz="14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membahas</a:t>
          </a:r>
          <a:r>
            <a:rPr lang="en-US" sz="1400" kern="1200" dirty="0" smtClean="0">
              <a:solidFill>
                <a:srgbClr val="000000"/>
              </a:solidFill>
              <a:latin typeface="Times New Roman"/>
              <a:cs typeface="Times New Roman"/>
            </a:rPr>
            <a:t> topic </a:t>
          </a:r>
          <a:r>
            <a:rPr lang="en-US" sz="1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tertentu</a:t>
          </a:r>
          <a:endParaRPr lang="en-US" sz="14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0" y="4237311"/>
        <a:ext cx="8686800" cy="106191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C49897C-FE91-774C-940D-0C38DE871E8D}">
      <dsp:nvSpPr>
        <dsp:cNvPr id="0" name=""/>
        <dsp:cNvSpPr/>
      </dsp:nvSpPr>
      <dsp:spPr>
        <a:xfrm>
          <a:off x="2650" y="417416"/>
          <a:ext cx="3916254" cy="2698299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0AA1DF5-D086-AB4E-BA84-607588881B51}">
      <dsp:nvSpPr>
        <dsp:cNvPr id="0" name=""/>
        <dsp:cNvSpPr/>
      </dsp:nvSpPr>
      <dsp:spPr>
        <a:xfrm>
          <a:off x="2650" y="3115716"/>
          <a:ext cx="3916254" cy="1452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0" numCol="1" spcCol="1270" anchor="t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u="sng" kern="1200" dirty="0" smtClean="0">
              <a:solidFill>
                <a:srgbClr val="000000"/>
              </a:solidFill>
              <a:latin typeface="Times New Roman"/>
              <a:cs typeface="Times New Roman"/>
            </a:rPr>
            <a:t>Civic Events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rgbClr val="000000"/>
              </a:solidFill>
              <a:latin typeface="Times New Roman"/>
              <a:cs typeface="Times New Roman"/>
            </a:rPr>
            <a:t>Festival, </a:t>
          </a:r>
          <a:r>
            <a:rPr lang="en-US" sz="2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Karnaval</a:t>
          </a:r>
          <a:r>
            <a:rPr lang="en-US" sz="2600" kern="1200" dirty="0" smtClean="0">
              <a:solidFill>
                <a:srgbClr val="000000"/>
              </a:solidFill>
              <a:latin typeface="Times New Roman"/>
              <a:cs typeface="Times New Roman"/>
            </a:rPr>
            <a:t>, </a:t>
          </a:r>
          <a:r>
            <a:rPr lang="en-US" sz="2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Sirkus</a:t>
          </a:r>
          <a:r>
            <a:rPr lang="en-US" sz="2600" kern="1200" dirty="0" smtClean="0">
              <a:solidFill>
                <a:srgbClr val="000000"/>
              </a:solidFill>
              <a:latin typeface="Times New Roman"/>
              <a:cs typeface="Times New Roman"/>
            </a:rPr>
            <a:t>, Parade</a:t>
          </a:r>
        </a:p>
      </dsp:txBody>
      <dsp:txXfrm>
        <a:off x="2650" y="3115716"/>
        <a:ext cx="3916254" cy="1452930"/>
      </dsp:txXfrm>
    </dsp:sp>
    <dsp:sp modelId="{B78FE891-6E84-7F4E-9BB7-7CC68D99828F}">
      <dsp:nvSpPr>
        <dsp:cNvPr id="0" name=""/>
        <dsp:cNvSpPr/>
      </dsp:nvSpPr>
      <dsp:spPr>
        <a:xfrm>
          <a:off x="4310695" y="417416"/>
          <a:ext cx="3916254" cy="2698299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66F8A9F-8B30-CC4C-9E3D-70BF39994ECB}">
      <dsp:nvSpPr>
        <dsp:cNvPr id="0" name=""/>
        <dsp:cNvSpPr/>
      </dsp:nvSpPr>
      <dsp:spPr>
        <a:xfrm>
          <a:off x="4310695" y="3115716"/>
          <a:ext cx="3916254" cy="1452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0" numCol="1" spcCol="1270" anchor="t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u="sng" kern="1200" dirty="0" smtClean="0">
              <a:solidFill>
                <a:srgbClr val="000000"/>
              </a:solidFill>
              <a:latin typeface="Times New Roman"/>
              <a:cs typeface="Times New Roman"/>
            </a:rPr>
            <a:t>Sporting Events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rgbClr val="000000"/>
              </a:solidFill>
              <a:latin typeface="Times New Roman"/>
              <a:cs typeface="Times New Roman"/>
            </a:rPr>
            <a:t>Tournament, Marathon</a:t>
          </a:r>
          <a:endParaRPr lang="en-US" sz="26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4310695" y="3115716"/>
        <a:ext cx="3916254" cy="145293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C49897C-FE91-774C-940D-0C38DE871E8D}">
      <dsp:nvSpPr>
        <dsp:cNvPr id="0" name=""/>
        <dsp:cNvSpPr/>
      </dsp:nvSpPr>
      <dsp:spPr>
        <a:xfrm>
          <a:off x="2650" y="417416"/>
          <a:ext cx="3916254" cy="2698299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0AA1DF5-D086-AB4E-BA84-607588881B51}">
      <dsp:nvSpPr>
        <dsp:cNvPr id="0" name=""/>
        <dsp:cNvSpPr/>
      </dsp:nvSpPr>
      <dsp:spPr>
        <a:xfrm>
          <a:off x="2650" y="3115716"/>
          <a:ext cx="3916254" cy="1452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u="sng" kern="1200" dirty="0" smtClean="0">
              <a:solidFill>
                <a:srgbClr val="000000"/>
              </a:solidFill>
              <a:latin typeface="Times New Roman"/>
              <a:cs typeface="Times New Roman"/>
            </a:rPr>
            <a:t>Contest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Kontes</a:t>
          </a:r>
          <a:r>
            <a:rPr lang="en-US" sz="20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0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dapat</a:t>
          </a:r>
          <a:r>
            <a:rPr lang="en-US" sz="20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0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mengambil</a:t>
          </a:r>
          <a:r>
            <a:rPr lang="en-US" sz="20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0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perhatian</a:t>
          </a:r>
          <a:r>
            <a:rPr lang="en-US" sz="20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0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khalayak</a:t>
          </a:r>
          <a:r>
            <a:rPr lang="en-US" sz="20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0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luas</a:t>
          </a:r>
          <a:r>
            <a:rPr lang="en-US" sz="2000" kern="1200" dirty="0" smtClean="0">
              <a:solidFill>
                <a:srgbClr val="000000"/>
              </a:solidFill>
              <a:latin typeface="Times New Roman"/>
              <a:cs typeface="Times New Roman"/>
            </a:rPr>
            <a:t>. </a:t>
          </a:r>
          <a:r>
            <a:rPr lang="en-US" sz="20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Cth</a:t>
          </a:r>
          <a:r>
            <a:rPr lang="en-US" sz="2000" kern="1200" dirty="0" smtClean="0">
              <a:solidFill>
                <a:srgbClr val="000000"/>
              </a:solidFill>
              <a:latin typeface="Times New Roman"/>
              <a:cs typeface="Times New Roman"/>
            </a:rPr>
            <a:t> : </a:t>
          </a:r>
          <a:r>
            <a:rPr lang="en-US" sz="20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Kontes</a:t>
          </a:r>
          <a:r>
            <a:rPr lang="en-US" sz="20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0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kecantikan</a:t>
          </a:r>
          <a:r>
            <a:rPr lang="en-US" sz="2000" kern="1200" dirty="0" smtClean="0">
              <a:solidFill>
                <a:srgbClr val="000000"/>
              </a:solidFill>
              <a:latin typeface="Times New Roman"/>
              <a:cs typeface="Times New Roman"/>
            </a:rPr>
            <a:t>, </a:t>
          </a:r>
          <a:r>
            <a:rPr lang="en-US" sz="20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pencarian</a:t>
          </a:r>
          <a:r>
            <a:rPr lang="en-US" sz="20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0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bakat</a:t>
          </a:r>
          <a:endParaRPr lang="en-US" sz="2000" kern="1200" dirty="0" smtClean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2650" y="3115716"/>
        <a:ext cx="3916254" cy="1452930"/>
      </dsp:txXfrm>
    </dsp:sp>
    <dsp:sp modelId="{B78FE891-6E84-7F4E-9BB7-7CC68D99828F}">
      <dsp:nvSpPr>
        <dsp:cNvPr id="0" name=""/>
        <dsp:cNvSpPr/>
      </dsp:nvSpPr>
      <dsp:spPr>
        <a:xfrm>
          <a:off x="4310695" y="417416"/>
          <a:ext cx="3916254" cy="2698299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66F8A9F-8B30-CC4C-9E3D-70BF39994ECB}">
      <dsp:nvSpPr>
        <dsp:cNvPr id="0" name=""/>
        <dsp:cNvSpPr/>
      </dsp:nvSpPr>
      <dsp:spPr>
        <a:xfrm>
          <a:off x="4310695" y="3115716"/>
          <a:ext cx="3916254" cy="1452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u="sng" kern="1200" dirty="0" smtClean="0">
              <a:solidFill>
                <a:srgbClr val="000000"/>
              </a:solidFill>
              <a:latin typeface="Times New Roman"/>
              <a:cs typeface="Times New Roman"/>
            </a:rPr>
            <a:t>Holiday</a:t>
          </a:r>
          <a:r>
            <a:rPr lang="en-US" sz="2000" b="1" u="sng" kern="1200" baseline="0" dirty="0" smtClean="0">
              <a:solidFill>
                <a:srgbClr val="000000"/>
              </a:solidFill>
              <a:latin typeface="Times New Roman"/>
              <a:cs typeface="Times New Roman"/>
            </a:rPr>
            <a:t> Events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baseline="0" dirty="0" smtClean="0">
              <a:solidFill>
                <a:srgbClr val="000000"/>
              </a:solidFill>
              <a:latin typeface="Times New Roman"/>
              <a:cs typeface="Times New Roman"/>
            </a:rPr>
            <a:t>Memorial Day, Independence Day, Labor Day, Thanksgiving</a:t>
          </a:r>
          <a:endParaRPr lang="en-US" sz="20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4310695" y="3115716"/>
        <a:ext cx="3916254" cy="145293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C49897C-FE91-774C-940D-0C38DE871E8D}">
      <dsp:nvSpPr>
        <dsp:cNvPr id="0" name=""/>
        <dsp:cNvSpPr/>
      </dsp:nvSpPr>
      <dsp:spPr>
        <a:xfrm>
          <a:off x="2650" y="417416"/>
          <a:ext cx="3916254" cy="2698299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0AA1DF5-D086-AB4E-BA84-607588881B51}">
      <dsp:nvSpPr>
        <dsp:cNvPr id="0" name=""/>
        <dsp:cNvSpPr/>
      </dsp:nvSpPr>
      <dsp:spPr>
        <a:xfrm>
          <a:off x="2650" y="3115716"/>
          <a:ext cx="3916254" cy="1452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u="sng" kern="1200" dirty="0" smtClean="0">
              <a:latin typeface="Times New Roman"/>
              <a:cs typeface="Times New Roman"/>
            </a:rPr>
            <a:t>Historic Commemoration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u="sng" kern="1200" dirty="0" err="1" smtClean="0">
              <a:latin typeface="Times New Roman"/>
              <a:cs typeface="Times New Roman"/>
            </a:rPr>
            <a:t>Acara</a:t>
          </a:r>
          <a:r>
            <a:rPr lang="en-US" sz="2000" b="0" u="sng" kern="1200" dirty="0" smtClean="0">
              <a:latin typeface="Times New Roman"/>
              <a:cs typeface="Times New Roman"/>
            </a:rPr>
            <a:t> </a:t>
          </a:r>
          <a:r>
            <a:rPr lang="en-US" sz="2000" b="0" u="sng" kern="1200" dirty="0" err="1" smtClean="0">
              <a:latin typeface="Times New Roman"/>
              <a:cs typeface="Times New Roman"/>
            </a:rPr>
            <a:t>dilakukan</a:t>
          </a:r>
          <a:r>
            <a:rPr lang="en-US" sz="2000" b="0" u="sng" kern="1200" dirty="0" smtClean="0">
              <a:latin typeface="Times New Roman"/>
              <a:cs typeface="Times New Roman"/>
            </a:rPr>
            <a:t> </a:t>
          </a:r>
          <a:r>
            <a:rPr lang="en-US" sz="2000" b="0" u="sng" kern="1200" dirty="0" err="1" smtClean="0">
              <a:latin typeface="Times New Roman"/>
              <a:cs typeface="Times New Roman"/>
            </a:rPr>
            <a:t>dalam</a:t>
          </a:r>
          <a:r>
            <a:rPr lang="en-US" sz="2000" b="0" u="sng" kern="1200" dirty="0" smtClean="0">
              <a:latin typeface="Times New Roman"/>
              <a:cs typeface="Times New Roman"/>
            </a:rPr>
            <a:t> </a:t>
          </a:r>
          <a:r>
            <a:rPr lang="en-US" sz="2000" b="0" u="sng" kern="1200" dirty="0" err="1" smtClean="0">
              <a:latin typeface="Times New Roman"/>
              <a:cs typeface="Times New Roman"/>
            </a:rPr>
            <a:t>rangka</a:t>
          </a:r>
          <a:r>
            <a:rPr lang="en-US" sz="2000" b="0" u="sng" kern="1200" dirty="0" smtClean="0">
              <a:latin typeface="Times New Roman"/>
              <a:cs typeface="Times New Roman"/>
            </a:rPr>
            <a:t> </a:t>
          </a:r>
          <a:r>
            <a:rPr lang="en-US" sz="2000" b="0" u="sng" kern="1200" dirty="0" err="1" smtClean="0">
              <a:latin typeface="Times New Roman"/>
              <a:cs typeface="Times New Roman"/>
            </a:rPr>
            <a:t>bagian</a:t>
          </a:r>
          <a:r>
            <a:rPr lang="en-US" sz="2000" b="0" u="sng" kern="1200" dirty="0" smtClean="0">
              <a:latin typeface="Times New Roman"/>
              <a:cs typeface="Times New Roman"/>
            </a:rPr>
            <a:t> </a:t>
          </a:r>
          <a:r>
            <a:rPr lang="en-US" sz="2000" b="0" u="sng" kern="1200" dirty="0" err="1" smtClean="0">
              <a:latin typeface="Times New Roman"/>
              <a:cs typeface="Times New Roman"/>
            </a:rPr>
            <a:t>dari</a:t>
          </a:r>
          <a:r>
            <a:rPr lang="en-US" sz="2000" b="0" u="sng" kern="1200" dirty="0" smtClean="0">
              <a:latin typeface="Times New Roman"/>
              <a:cs typeface="Times New Roman"/>
            </a:rPr>
            <a:t> </a:t>
          </a:r>
          <a:r>
            <a:rPr lang="en-US" sz="2000" b="0" u="sng" kern="1200" dirty="0" err="1" smtClean="0">
              <a:latin typeface="Times New Roman"/>
              <a:cs typeface="Times New Roman"/>
            </a:rPr>
            <a:t>sejarah</a:t>
          </a:r>
          <a:r>
            <a:rPr lang="en-US" sz="2000" b="0" u="sng" kern="1200" dirty="0" smtClean="0">
              <a:latin typeface="Times New Roman"/>
              <a:cs typeface="Times New Roman"/>
            </a:rPr>
            <a:t> </a:t>
          </a:r>
          <a:r>
            <a:rPr lang="en-US" sz="2000" b="0" u="sng" kern="1200" dirty="0" err="1" smtClean="0">
              <a:latin typeface="Times New Roman"/>
              <a:cs typeface="Times New Roman"/>
            </a:rPr>
            <a:t>pendirian</a:t>
          </a:r>
          <a:r>
            <a:rPr lang="en-US" sz="2000" b="0" u="sng" kern="1200" dirty="0" smtClean="0">
              <a:latin typeface="Times New Roman"/>
              <a:cs typeface="Times New Roman"/>
            </a:rPr>
            <a:t> </a:t>
          </a:r>
          <a:r>
            <a:rPr lang="en-US" sz="2000" b="0" u="sng" kern="1200" dirty="0" err="1" smtClean="0">
              <a:latin typeface="Times New Roman"/>
              <a:cs typeface="Times New Roman"/>
            </a:rPr>
            <a:t>sebuah</a:t>
          </a:r>
          <a:r>
            <a:rPr lang="en-US" sz="2000" b="0" u="sng" kern="1200" dirty="0" smtClean="0">
              <a:latin typeface="Times New Roman"/>
              <a:cs typeface="Times New Roman"/>
            </a:rPr>
            <a:t> </a:t>
          </a:r>
          <a:r>
            <a:rPr lang="en-US" sz="2000" b="0" u="sng" kern="1200" dirty="0" err="1" smtClean="0">
              <a:latin typeface="Times New Roman"/>
              <a:cs typeface="Times New Roman"/>
            </a:rPr>
            <a:t>organisasi</a:t>
          </a:r>
          <a:r>
            <a:rPr lang="en-US" sz="2000" b="0" u="sng" kern="1200" dirty="0" smtClean="0">
              <a:latin typeface="Times New Roman"/>
              <a:cs typeface="Times New Roman"/>
            </a:rPr>
            <a:t> </a:t>
          </a:r>
          <a:r>
            <a:rPr lang="en-US" sz="2000" b="0" u="sng" kern="1200" dirty="0" err="1" smtClean="0">
              <a:latin typeface="Times New Roman"/>
              <a:cs typeface="Times New Roman"/>
            </a:rPr>
            <a:t>atau</a:t>
          </a:r>
          <a:r>
            <a:rPr lang="en-US" sz="2000" b="0" u="sng" kern="1200" dirty="0" smtClean="0">
              <a:latin typeface="Times New Roman"/>
              <a:cs typeface="Times New Roman"/>
            </a:rPr>
            <a:t> </a:t>
          </a:r>
          <a:r>
            <a:rPr lang="en-US" sz="2000" b="0" u="sng" kern="1200" dirty="0" err="1" smtClean="0">
              <a:latin typeface="Times New Roman"/>
              <a:cs typeface="Times New Roman"/>
            </a:rPr>
            <a:t>sebuah</a:t>
          </a:r>
          <a:r>
            <a:rPr lang="en-US" sz="2000" b="0" u="sng" kern="1200" dirty="0" smtClean="0">
              <a:latin typeface="Times New Roman"/>
              <a:cs typeface="Times New Roman"/>
            </a:rPr>
            <a:t> </a:t>
          </a:r>
          <a:r>
            <a:rPr lang="en-US" sz="2000" b="0" u="sng" kern="1200" dirty="0" err="1" smtClean="0">
              <a:latin typeface="Times New Roman"/>
              <a:cs typeface="Times New Roman"/>
            </a:rPr>
            <a:t>kota</a:t>
          </a:r>
          <a:endParaRPr lang="en-US" sz="2000" b="0" kern="1200" dirty="0" smtClean="0">
            <a:latin typeface="Times New Roman"/>
            <a:cs typeface="Times New Roman"/>
          </a:endParaRPr>
        </a:p>
      </dsp:txBody>
      <dsp:txXfrm>
        <a:off x="2650" y="3115716"/>
        <a:ext cx="3916254" cy="1452930"/>
      </dsp:txXfrm>
    </dsp:sp>
    <dsp:sp modelId="{B78FE891-6E84-7F4E-9BB7-7CC68D99828F}">
      <dsp:nvSpPr>
        <dsp:cNvPr id="0" name=""/>
        <dsp:cNvSpPr/>
      </dsp:nvSpPr>
      <dsp:spPr>
        <a:xfrm>
          <a:off x="4310695" y="417416"/>
          <a:ext cx="3916254" cy="2698299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66F8A9F-8B30-CC4C-9E3D-70BF39994ECB}">
      <dsp:nvSpPr>
        <dsp:cNvPr id="0" name=""/>
        <dsp:cNvSpPr/>
      </dsp:nvSpPr>
      <dsp:spPr>
        <a:xfrm>
          <a:off x="4310695" y="3115716"/>
          <a:ext cx="3916254" cy="1452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u="sng" kern="1200" dirty="0" smtClean="0">
              <a:latin typeface="Times New Roman"/>
              <a:cs typeface="Times New Roman"/>
            </a:rPr>
            <a:t>Social &amp; Fund Raising Events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u="none" kern="1200" dirty="0" err="1" smtClean="0">
              <a:latin typeface="Times New Roman"/>
              <a:cs typeface="Times New Roman"/>
            </a:rPr>
            <a:t>Acara</a:t>
          </a:r>
          <a:r>
            <a:rPr lang="en-US" sz="2000" b="0" u="none" kern="1200" dirty="0" smtClean="0">
              <a:latin typeface="Times New Roman"/>
              <a:cs typeface="Times New Roman"/>
            </a:rPr>
            <a:t> </a:t>
          </a:r>
          <a:r>
            <a:rPr lang="en-US" sz="2000" b="0" u="none" kern="1200" dirty="0" err="1" smtClean="0">
              <a:latin typeface="Times New Roman"/>
              <a:cs typeface="Times New Roman"/>
            </a:rPr>
            <a:t>dibuat</a:t>
          </a:r>
          <a:r>
            <a:rPr lang="en-US" sz="2000" b="0" u="none" kern="1200" dirty="0" smtClean="0">
              <a:latin typeface="Times New Roman"/>
              <a:cs typeface="Times New Roman"/>
            </a:rPr>
            <a:t> </a:t>
          </a:r>
          <a:r>
            <a:rPr lang="en-US" sz="2000" b="0" u="none" kern="1200" dirty="0" err="1" smtClean="0">
              <a:latin typeface="Times New Roman"/>
              <a:cs typeface="Times New Roman"/>
            </a:rPr>
            <a:t>dalam</a:t>
          </a:r>
          <a:r>
            <a:rPr lang="en-US" sz="2000" b="0" u="none" kern="1200" dirty="0" smtClean="0">
              <a:latin typeface="Times New Roman"/>
              <a:cs typeface="Times New Roman"/>
            </a:rPr>
            <a:t> </a:t>
          </a:r>
          <a:r>
            <a:rPr lang="en-US" sz="2000" b="0" u="none" kern="1200" dirty="0" err="1" smtClean="0">
              <a:latin typeface="Times New Roman"/>
              <a:cs typeface="Times New Roman"/>
            </a:rPr>
            <a:t>untuk</a:t>
          </a:r>
          <a:r>
            <a:rPr lang="en-US" sz="2000" b="0" u="none" kern="1200" dirty="0" smtClean="0">
              <a:latin typeface="Times New Roman"/>
              <a:cs typeface="Times New Roman"/>
            </a:rPr>
            <a:t> </a:t>
          </a:r>
          <a:r>
            <a:rPr lang="en-US" sz="2000" b="0" u="none" kern="1200" dirty="0" err="1" smtClean="0">
              <a:latin typeface="Times New Roman"/>
              <a:cs typeface="Times New Roman"/>
            </a:rPr>
            <a:t>mengumpulkan</a:t>
          </a:r>
          <a:r>
            <a:rPr lang="en-US" sz="2000" b="0" u="none" kern="1200" dirty="0" smtClean="0">
              <a:latin typeface="Times New Roman"/>
              <a:cs typeface="Times New Roman"/>
            </a:rPr>
            <a:t> </a:t>
          </a:r>
          <a:r>
            <a:rPr lang="en-US" sz="2000" b="0" u="none" kern="1200" dirty="0" err="1" smtClean="0">
              <a:latin typeface="Times New Roman"/>
              <a:cs typeface="Times New Roman"/>
            </a:rPr>
            <a:t>dana</a:t>
          </a:r>
          <a:r>
            <a:rPr lang="en-US" sz="2000" b="0" u="none" kern="1200" dirty="0" smtClean="0">
              <a:latin typeface="Times New Roman"/>
              <a:cs typeface="Times New Roman"/>
            </a:rPr>
            <a:t> yang </a:t>
          </a:r>
          <a:r>
            <a:rPr lang="en-US" sz="2000" b="0" u="none" kern="1200" dirty="0" err="1" smtClean="0">
              <a:latin typeface="Times New Roman"/>
              <a:cs typeface="Times New Roman"/>
            </a:rPr>
            <a:t>berkaitan</a:t>
          </a:r>
          <a:r>
            <a:rPr lang="en-US" sz="2000" b="0" u="none" kern="1200" dirty="0" smtClean="0">
              <a:latin typeface="Times New Roman"/>
              <a:cs typeface="Times New Roman"/>
            </a:rPr>
            <a:t> </a:t>
          </a:r>
          <a:r>
            <a:rPr lang="en-US" sz="2000" b="0" u="none" kern="1200" dirty="0" err="1" smtClean="0">
              <a:latin typeface="Times New Roman"/>
              <a:cs typeface="Times New Roman"/>
            </a:rPr>
            <a:t>dengan</a:t>
          </a:r>
          <a:r>
            <a:rPr lang="en-US" sz="2000" b="0" u="none" kern="1200" dirty="0" smtClean="0">
              <a:latin typeface="Times New Roman"/>
              <a:cs typeface="Times New Roman"/>
            </a:rPr>
            <a:t> </a:t>
          </a:r>
          <a:r>
            <a:rPr lang="en-US" sz="2000" b="0" u="none" kern="1200" dirty="0" err="1" smtClean="0">
              <a:latin typeface="Times New Roman"/>
              <a:cs typeface="Times New Roman"/>
            </a:rPr>
            <a:t>nilai</a:t>
          </a:r>
          <a:r>
            <a:rPr lang="en-US" sz="2000" b="0" u="none" kern="1200" dirty="0" smtClean="0">
              <a:latin typeface="Times New Roman"/>
              <a:cs typeface="Times New Roman"/>
            </a:rPr>
            <a:t> </a:t>
          </a:r>
          <a:r>
            <a:rPr lang="en-US" sz="2000" b="0" u="none" kern="1200" dirty="0" err="1" smtClean="0">
              <a:latin typeface="Times New Roman"/>
              <a:cs typeface="Times New Roman"/>
            </a:rPr>
            <a:t>sosial</a:t>
          </a:r>
          <a:endParaRPr lang="en-US" sz="2000" b="0" u="none" kern="1200" dirty="0" smtClean="0">
            <a:latin typeface="Times New Roman"/>
            <a:cs typeface="Times New Roman"/>
          </a:endParaRPr>
        </a:p>
      </dsp:txBody>
      <dsp:txXfrm>
        <a:off x="4310695" y="3115716"/>
        <a:ext cx="3916254" cy="1452930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C49897C-FE91-774C-940D-0C38DE871E8D}">
      <dsp:nvSpPr>
        <dsp:cNvPr id="0" name=""/>
        <dsp:cNvSpPr/>
      </dsp:nvSpPr>
      <dsp:spPr>
        <a:xfrm>
          <a:off x="2650" y="417416"/>
          <a:ext cx="3916254" cy="2698299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0AA1DF5-D086-AB4E-BA84-607588881B51}">
      <dsp:nvSpPr>
        <dsp:cNvPr id="0" name=""/>
        <dsp:cNvSpPr/>
      </dsp:nvSpPr>
      <dsp:spPr>
        <a:xfrm>
          <a:off x="2650" y="3115716"/>
          <a:ext cx="3916254" cy="1452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0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u="sng" kern="1200" dirty="0" smtClean="0">
              <a:latin typeface="Times New Roman"/>
              <a:cs typeface="Times New Roman"/>
            </a:rPr>
            <a:t>Progress-Oriented Events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u="sng" kern="1200" dirty="0" err="1" smtClean="0">
              <a:latin typeface="Times New Roman"/>
              <a:cs typeface="Times New Roman"/>
            </a:rPr>
            <a:t>Acara</a:t>
          </a:r>
          <a:r>
            <a:rPr lang="en-US" sz="1700" b="0" u="sng" kern="1200" dirty="0" smtClean="0">
              <a:latin typeface="Times New Roman"/>
              <a:cs typeface="Times New Roman"/>
            </a:rPr>
            <a:t> </a:t>
          </a:r>
          <a:r>
            <a:rPr lang="en-US" sz="1700" b="0" u="sng" kern="1200" dirty="0" err="1" smtClean="0">
              <a:latin typeface="Times New Roman"/>
              <a:cs typeface="Times New Roman"/>
            </a:rPr>
            <a:t>dilakukan</a:t>
          </a:r>
          <a:r>
            <a:rPr lang="en-US" sz="1700" b="0" u="sng" kern="1200" dirty="0" smtClean="0">
              <a:latin typeface="Times New Roman"/>
              <a:cs typeface="Times New Roman"/>
            </a:rPr>
            <a:t> </a:t>
          </a:r>
          <a:r>
            <a:rPr lang="en-US" sz="1700" b="0" u="sng" kern="1200" dirty="0" err="1" smtClean="0">
              <a:latin typeface="Times New Roman"/>
              <a:cs typeface="Times New Roman"/>
            </a:rPr>
            <a:t>dalam</a:t>
          </a:r>
          <a:r>
            <a:rPr lang="en-US" sz="1700" b="0" u="sng" kern="1200" dirty="0" smtClean="0">
              <a:latin typeface="Times New Roman"/>
              <a:cs typeface="Times New Roman"/>
            </a:rPr>
            <a:t> progress </a:t>
          </a:r>
          <a:r>
            <a:rPr lang="en-US" sz="1700" b="0" u="sng" kern="1200" dirty="0" err="1" smtClean="0">
              <a:latin typeface="Times New Roman"/>
              <a:cs typeface="Times New Roman"/>
            </a:rPr>
            <a:t>perkembangan</a:t>
          </a:r>
          <a:r>
            <a:rPr lang="en-US" sz="1700" b="0" u="sng" kern="1200" dirty="0" smtClean="0">
              <a:latin typeface="Times New Roman"/>
              <a:cs typeface="Times New Roman"/>
            </a:rPr>
            <a:t> </a:t>
          </a:r>
          <a:r>
            <a:rPr lang="en-US" sz="1700" b="0" u="sng" kern="1200" dirty="0" err="1" smtClean="0">
              <a:latin typeface="Times New Roman"/>
              <a:cs typeface="Times New Roman"/>
            </a:rPr>
            <a:t>dari</a:t>
          </a:r>
          <a:r>
            <a:rPr lang="en-US" sz="1700" b="0" u="sng" kern="1200" dirty="0" smtClean="0">
              <a:latin typeface="Times New Roman"/>
              <a:cs typeface="Times New Roman"/>
            </a:rPr>
            <a:t> </a:t>
          </a:r>
          <a:r>
            <a:rPr lang="en-US" sz="1700" b="0" u="sng" kern="1200" dirty="0" err="1" smtClean="0">
              <a:latin typeface="Times New Roman"/>
              <a:cs typeface="Times New Roman"/>
            </a:rPr>
            <a:t>sebuah</a:t>
          </a:r>
          <a:r>
            <a:rPr lang="en-US" sz="1700" b="0" u="sng" kern="1200" dirty="0" smtClean="0">
              <a:latin typeface="Times New Roman"/>
              <a:cs typeface="Times New Roman"/>
            </a:rPr>
            <a:t> </a:t>
          </a:r>
          <a:r>
            <a:rPr lang="en-US" sz="1700" b="0" u="sng" kern="1200" dirty="0" err="1" smtClean="0">
              <a:latin typeface="Times New Roman"/>
              <a:cs typeface="Times New Roman"/>
            </a:rPr>
            <a:t>organisasi</a:t>
          </a:r>
          <a:r>
            <a:rPr lang="en-US" sz="1700" b="0" u="sng" kern="1200" dirty="0" smtClean="0">
              <a:latin typeface="Times New Roman"/>
              <a:cs typeface="Times New Roman"/>
            </a:rPr>
            <a:t> </a:t>
          </a:r>
          <a:r>
            <a:rPr lang="en-US" sz="1700" b="0" u="sng" kern="1200" dirty="0" err="1" smtClean="0">
              <a:latin typeface="Times New Roman"/>
              <a:cs typeface="Times New Roman"/>
            </a:rPr>
            <a:t>atau</a:t>
          </a:r>
          <a:r>
            <a:rPr lang="en-US" sz="1700" b="0" u="sng" kern="1200" dirty="0" smtClean="0">
              <a:latin typeface="Times New Roman"/>
              <a:cs typeface="Times New Roman"/>
            </a:rPr>
            <a:t> </a:t>
          </a:r>
          <a:r>
            <a:rPr lang="en-US" sz="1700" b="0" u="sng" kern="1200" dirty="0" err="1" smtClean="0">
              <a:latin typeface="Times New Roman"/>
              <a:cs typeface="Times New Roman"/>
            </a:rPr>
            <a:t>komunitas</a:t>
          </a:r>
          <a:r>
            <a:rPr lang="en-US" sz="1700" b="0" u="sng" kern="1200" dirty="0" smtClean="0">
              <a:latin typeface="Times New Roman"/>
              <a:cs typeface="Times New Roman"/>
            </a:rPr>
            <a:t>. </a:t>
          </a:r>
          <a:r>
            <a:rPr lang="en-US" sz="1700" b="0" u="sng" kern="1200" dirty="0" err="1" smtClean="0">
              <a:latin typeface="Times New Roman"/>
              <a:cs typeface="Times New Roman"/>
            </a:rPr>
            <a:t>Misal</a:t>
          </a:r>
          <a:r>
            <a:rPr lang="en-US" sz="1700" b="0" u="sng" kern="1200" dirty="0" smtClean="0">
              <a:latin typeface="Times New Roman"/>
              <a:cs typeface="Times New Roman"/>
            </a:rPr>
            <a:t>: </a:t>
          </a:r>
          <a:r>
            <a:rPr lang="en-US" sz="1700" b="0" u="sng" kern="1200" dirty="0" err="1" smtClean="0">
              <a:latin typeface="Times New Roman"/>
              <a:cs typeface="Times New Roman"/>
            </a:rPr>
            <a:t>peletakan</a:t>
          </a:r>
          <a:r>
            <a:rPr lang="en-US" sz="1700" b="0" u="sng" kern="1200" dirty="0" smtClean="0">
              <a:latin typeface="Times New Roman"/>
              <a:cs typeface="Times New Roman"/>
            </a:rPr>
            <a:t> </a:t>
          </a:r>
          <a:r>
            <a:rPr lang="en-US" sz="1700" b="0" u="sng" kern="1200" dirty="0" err="1" smtClean="0">
              <a:latin typeface="Times New Roman"/>
              <a:cs typeface="Times New Roman"/>
            </a:rPr>
            <a:t>batu</a:t>
          </a:r>
          <a:r>
            <a:rPr lang="en-US" sz="1700" b="0" u="sng" kern="1200" dirty="0" smtClean="0">
              <a:latin typeface="Times New Roman"/>
              <a:cs typeface="Times New Roman"/>
            </a:rPr>
            <a:t> </a:t>
          </a:r>
          <a:r>
            <a:rPr lang="en-US" sz="1700" b="0" u="sng" kern="1200" dirty="0" err="1" smtClean="0">
              <a:latin typeface="Times New Roman"/>
              <a:cs typeface="Times New Roman"/>
            </a:rPr>
            <a:t>pertama</a:t>
          </a:r>
          <a:r>
            <a:rPr lang="en-US" sz="1700" b="0" u="sng" kern="1200" dirty="0" smtClean="0">
              <a:latin typeface="Times New Roman"/>
              <a:cs typeface="Times New Roman"/>
            </a:rPr>
            <a:t> </a:t>
          </a:r>
          <a:r>
            <a:rPr lang="en-US" sz="1700" b="0" u="sng" kern="1200" dirty="0" err="1" smtClean="0">
              <a:latin typeface="Times New Roman"/>
              <a:cs typeface="Times New Roman"/>
            </a:rPr>
            <a:t>dari</a:t>
          </a:r>
          <a:r>
            <a:rPr lang="en-US" sz="1700" b="0" u="sng" kern="1200" dirty="0" smtClean="0">
              <a:latin typeface="Times New Roman"/>
              <a:cs typeface="Times New Roman"/>
            </a:rPr>
            <a:t> </a:t>
          </a:r>
          <a:r>
            <a:rPr lang="en-US" sz="1700" b="0" u="sng" kern="1200" dirty="0" err="1" smtClean="0">
              <a:latin typeface="Times New Roman"/>
              <a:cs typeface="Times New Roman"/>
            </a:rPr>
            <a:t>sebuah</a:t>
          </a:r>
          <a:r>
            <a:rPr lang="en-US" sz="1700" b="0" u="sng" kern="1200" dirty="0" smtClean="0">
              <a:latin typeface="Times New Roman"/>
              <a:cs typeface="Times New Roman"/>
            </a:rPr>
            <a:t> </a:t>
          </a:r>
          <a:r>
            <a:rPr lang="en-US" sz="1700" b="0" u="sng" kern="1200" dirty="0" err="1" smtClean="0">
              <a:latin typeface="Times New Roman"/>
              <a:cs typeface="Times New Roman"/>
            </a:rPr>
            <a:t>gedung</a:t>
          </a:r>
          <a:r>
            <a:rPr lang="en-US" sz="1700" b="0" u="sng" kern="1200" dirty="0" smtClean="0">
              <a:latin typeface="Times New Roman"/>
              <a:cs typeface="Times New Roman"/>
            </a:rPr>
            <a:t>, </a:t>
          </a:r>
          <a:r>
            <a:rPr lang="en-US" sz="1700" b="0" u="sng" kern="1200" dirty="0" err="1" smtClean="0">
              <a:latin typeface="Times New Roman"/>
              <a:cs typeface="Times New Roman"/>
            </a:rPr>
            <a:t>pemotongan</a:t>
          </a:r>
          <a:r>
            <a:rPr lang="en-US" sz="1700" b="0" u="sng" kern="1200" dirty="0" smtClean="0">
              <a:latin typeface="Times New Roman"/>
              <a:cs typeface="Times New Roman"/>
            </a:rPr>
            <a:t> pita, </a:t>
          </a:r>
          <a:r>
            <a:rPr lang="en-US" sz="1700" b="0" u="sng" kern="1200" dirty="0" err="1" smtClean="0">
              <a:latin typeface="Times New Roman"/>
              <a:cs typeface="Times New Roman"/>
            </a:rPr>
            <a:t>dll</a:t>
          </a:r>
          <a:endParaRPr lang="en-US" sz="1700" b="0" kern="1200" dirty="0" smtClean="0">
            <a:latin typeface="Times New Roman"/>
            <a:cs typeface="Times New Roman"/>
          </a:endParaRPr>
        </a:p>
      </dsp:txBody>
      <dsp:txXfrm>
        <a:off x="2650" y="3115716"/>
        <a:ext cx="3916254" cy="1452930"/>
      </dsp:txXfrm>
    </dsp:sp>
    <dsp:sp modelId="{B78FE891-6E84-7F4E-9BB7-7CC68D99828F}">
      <dsp:nvSpPr>
        <dsp:cNvPr id="0" name=""/>
        <dsp:cNvSpPr/>
      </dsp:nvSpPr>
      <dsp:spPr>
        <a:xfrm>
          <a:off x="4310695" y="417416"/>
          <a:ext cx="3916254" cy="2698299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66F8A9F-8B30-CC4C-9E3D-70BF39994ECB}">
      <dsp:nvSpPr>
        <dsp:cNvPr id="0" name=""/>
        <dsp:cNvSpPr/>
      </dsp:nvSpPr>
      <dsp:spPr>
        <a:xfrm>
          <a:off x="4310695" y="3115716"/>
          <a:ext cx="3916254" cy="1452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0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u="sng" kern="1200" dirty="0" smtClean="0">
              <a:latin typeface="Times New Roman"/>
              <a:cs typeface="Times New Roman"/>
            </a:rPr>
            <a:t>Artistic Events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u="none" kern="1200" dirty="0" smtClean="0">
              <a:latin typeface="Times New Roman"/>
              <a:cs typeface="Times New Roman"/>
            </a:rPr>
            <a:t>Concerts Or Concert Tours, Film Festivals, Arts Shows, Photo Exhibits</a:t>
          </a:r>
        </a:p>
      </dsp:txBody>
      <dsp:txXfrm>
        <a:off x="4310695" y="3115716"/>
        <a:ext cx="3916254" cy="14529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691F26-BBEE-3440-A141-858490EDFF77}" type="datetimeFigureOut">
              <a:rPr lang="en-US" smtClean="0"/>
              <a:pPr/>
              <a:t>12/27/21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0C6E0B-EA42-B14C-B7DD-776ED2979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85492-2092-6D48-9D86-DAD5C8CE94DE}" type="datetimeFigureOut">
              <a:rPr lang="en-US" smtClean="0"/>
              <a:pPr/>
              <a:t>12/27/21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E9C50-2784-5147-A20B-E7A16E63BA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85492-2092-6D48-9D86-DAD5C8CE94DE}" type="datetimeFigureOut">
              <a:rPr lang="en-US" smtClean="0"/>
              <a:pPr/>
              <a:t>12/27/21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E9C50-2784-5147-A20B-E7A16E63BA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85492-2092-6D48-9D86-DAD5C8CE94DE}" type="datetimeFigureOut">
              <a:rPr lang="en-US" smtClean="0"/>
              <a:pPr/>
              <a:t>12/27/21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E9C50-2784-5147-A20B-E7A16E63BA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85492-2092-6D48-9D86-DAD5C8CE94DE}" type="datetimeFigureOut">
              <a:rPr lang="en-US" smtClean="0"/>
              <a:pPr/>
              <a:t>12/27/21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E9C50-2784-5147-A20B-E7A16E63BA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85492-2092-6D48-9D86-DAD5C8CE94DE}" type="datetimeFigureOut">
              <a:rPr lang="en-US" smtClean="0"/>
              <a:pPr/>
              <a:t>12/27/21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E9C50-2784-5147-A20B-E7A16E63BA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85492-2092-6D48-9D86-DAD5C8CE94DE}" type="datetimeFigureOut">
              <a:rPr lang="en-US" smtClean="0"/>
              <a:pPr/>
              <a:t>12/27/21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E9C50-2784-5147-A20B-E7A16E63BA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85492-2092-6D48-9D86-DAD5C8CE94DE}" type="datetimeFigureOut">
              <a:rPr lang="en-US" smtClean="0"/>
              <a:pPr/>
              <a:t>12/27/21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E9C50-2784-5147-A20B-E7A16E63BA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85492-2092-6D48-9D86-DAD5C8CE94DE}" type="datetimeFigureOut">
              <a:rPr lang="en-US" smtClean="0"/>
              <a:pPr/>
              <a:t>12/27/21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E9C50-2784-5147-A20B-E7A16E63BA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85492-2092-6D48-9D86-DAD5C8CE94DE}" type="datetimeFigureOut">
              <a:rPr lang="en-US" smtClean="0"/>
              <a:pPr/>
              <a:t>12/27/21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E9C50-2784-5147-A20B-E7A16E63BA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85492-2092-6D48-9D86-DAD5C8CE94DE}" type="datetimeFigureOut">
              <a:rPr lang="en-US" smtClean="0"/>
              <a:pPr/>
              <a:t>12/27/21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E9C50-2784-5147-A20B-E7A16E63BA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85492-2092-6D48-9D86-DAD5C8CE94DE}" type="datetimeFigureOut">
              <a:rPr lang="en-US" smtClean="0"/>
              <a:pPr/>
              <a:t>12/27/21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E9C50-2784-5147-A20B-E7A16E63BA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A85492-2092-6D48-9D86-DAD5C8CE94DE}" type="datetimeFigureOut">
              <a:rPr lang="en-US" smtClean="0"/>
              <a:pPr/>
              <a:t>12/27/21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E9C50-2784-5147-A20B-E7A16E63BA8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4" Type="http://schemas.openxmlformats.org/officeDocument/2006/relationships/diagramQuickStyle" Target="../diagrams/quickStyle7.xml"/><Relationship Id="rId5" Type="http://schemas.openxmlformats.org/officeDocument/2006/relationships/diagramColors" Target="../diagrams/colors7.xml"/><Relationship Id="rId6" Type="http://schemas.microsoft.com/office/2007/relationships/diagramDrawing" Target="../diagrams/drawing7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4" Type="http://schemas.openxmlformats.org/officeDocument/2006/relationships/diagramQuickStyle" Target="../diagrams/quickStyle8.xml"/><Relationship Id="rId5" Type="http://schemas.openxmlformats.org/officeDocument/2006/relationships/diagramColors" Target="../diagrams/colors8.xml"/><Relationship Id="rId6" Type="http://schemas.microsoft.com/office/2007/relationships/diagramDrawing" Target="../diagrams/drawing8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4" Type="http://schemas.openxmlformats.org/officeDocument/2006/relationships/diagramQuickStyle" Target="../diagrams/quickStyle9.xml"/><Relationship Id="rId5" Type="http://schemas.openxmlformats.org/officeDocument/2006/relationships/diagramColors" Target="../diagrams/colors9.xml"/><Relationship Id="rId6" Type="http://schemas.microsoft.com/office/2007/relationships/diagramDrawing" Target="../diagrams/drawing9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diagramData" Target="../diagrams/data10.xml"/><Relationship Id="rId5" Type="http://schemas.openxmlformats.org/officeDocument/2006/relationships/diagramLayout" Target="../diagrams/layout10.xml"/><Relationship Id="rId6" Type="http://schemas.openxmlformats.org/officeDocument/2006/relationships/diagramQuickStyle" Target="../diagrams/quickStyle10.xml"/><Relationship Id="rId7" Type="http://schemas.openxmlformats.org/officeDocument/2006/relationships/diagramColors" Target="../diagrams/colors10.xml"/><Relationship Id="rId8" Type="http://schemas.microsoft.com/office/2007/relationships/diagramDrawing" Target="../diagrams/drawing10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4" Type="http://schemas.openxmlformats.org/officeDocument/2006/relationships/diagramQuickStyle" Target="../diagrams/quickStyle11.xml"/><Relationship Id="rId5" Type="http://schemas.openxmlformats.org/officeDocument/2006/relationships/diagramColors" Target="../diagrams/colors11.xml"/><Relationship Id="rId6" Type="http://schemas.microsoft.com/office/2007/relationships/diagramDrawing" Target="../diagrams/drawing1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4" Type="http://schemas.openxmlformats.org/officeDocument/2006/relationships/diagramQuickStyle" Target="../diagrams/quickStyle12.xml"/><Relationship Id="rId5" Type="http://schemas.openxmlformats.org/officeDocument/2006/relationships/diagramColors" Target="../diagrams/colors12.xml"/><Relationship Id="rId6" Type="http://schemas.microsoft.com/office/2007/relationships/diagramDrawing" Target="../diagrams/drawing12.xml"/><Relationship Id="rId7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4" Type="http://schemas.openxmlformats.org/officeDocument/2006/relationships/diagramQuickStyle" Target="../diagrams/quickStyle13.xml"/><Relationship Id="rId5" Type="http://schemas.openxmlformats.org/officeDocument/2006/relationships/diagramColors" Target="../diagrams/colors13.xml"/><Relationship Id="rId6" Type="http://schemas.microsoft.com/office/2007/relationships/diagramDrawing" Target="../diagrams/drawing13.xml"/><Relationship Id="rId7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4" Type="http://schemas.openxmlformats.org/officeDocument/2006/relationships/diagramQuickStyle" Target="../diagrams/quickStyle14.xml"/><Relationship Id="rId5" Type="http://schemas.openxmlformats.org/officeDocument/2006/relationships/diagramColors" Target="../diagrams/colors14.xml"/><Relationship Id="rId6" Type="http://schemas.microsoft.com/office/2007/relationships/diagramDrawing" Target="../diagrams/drawing14.xml"/><Relationship Id="rId7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4" Type="http://schemas.openxmlformats.org/officeDocument/2006/relationships/diagramQuickStyle" Target="../diagrams/quickStyle15.xml"/><Relationship Id="rId5" Type="http://schemas.openxmlformats.org/officeDocument/2006/relationships/diagramColors" Target="../diagrams/colors15.xml"/><Relationship Id="rId6" Type="http://schemas.microsoft.com/office/2007/relationships/diagramDrawing" Target="../diagrams/drawing15.xml"/><Relationship Id="rId7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4" Type="http://schemas.openxmlformats.org/officeDocument/2006/relationships/diagramQuickStyle" Target="../diagrams/quickStyle16.xml"/><Relationship Id="rId5" Type="http://schemas.openxmlformats.org/officeDocument/2006/relationships/diagramColors" Target="../diagrams/colors16.xml"/><Relationship Id="rId6" Type="http://schemas.microsoft.com/office/2007/relationships/diagramDrawing" Target="../diagrams/drawing16.xml"/><Relationship Id="rId7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4" Type="http://schemas.openxmlformats.org/officeDocument/2006/relationships/diagramQuickStyle" Target="../diagrams/quickStyle17.xml"/><Relationship Id="rId5" Type="http://schemas.openxmlformats.org/officeDocument/2006/relationships/diagramColors" Target="../diagrams/colors17.xml"/><Relationship Id="rId6" Type="http://schemas.microsoft.com/office/2007/relationships/diagramDrawing" Target="../diagrams/drawing17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4" Type="http://schemas.openxmlformats.org/officeDocument/2006/relationships/diagramQuickStyle" Target="../diagrams/quickStyle18.xml"/><Relationship Id="rId5" Type="http://schemas.openxmlformats.org/officeDocument/2006/relationships/diagramColors" Target="../diagrams/colors18.xml"/><Relationship Id="rId6" Type="http://schemas.microsoft.com/office/2007/relationships/diagramDrawing" Target="../diagrams/drawing18.xml"/><Relationship Id="rId7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4" Type="http://schemas.openxmlformats.org/officeDocument/2006/relationships/diagramQuickStyle" Target="../diagrams/quickStyle19.xml"/><Relationship Id="rId5" Type="http://schemas.openxmlformats.org/officeDocument/2006/relationships/diagramColors" Target="../diagrams/colors19.xml"/><Relationship Id="rId6" Type="http://schemas.microsoft.com/office/2007/relationships/diagramDrawing" Target="../diagrams/drawing19.xml"/><Relationship Id="rId7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4" Type="http://schemas.openxmlformats.org/officeDocument/2006/relationships/diagramQuickStyle" Target="../diagrams/quickStyle20.xml"/><Relationship Id="rId5" Type="http://schemas.openxmlformats.org/officeDocument/2006/relationships/diagramColors" Target="../diagrams/colors20.xml"/><Relationship Id="rId6" Type="http://schemas.microsoft.com/office/2007/relationships/diagramDrawing" Target="../diagrams/drawing20.xml"/><Relationship Id="rId7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4" Type="http://schemas.openxmlformats.org/officeDocument/2006/relationships/diagramQuickStyle" Target="../diagrams/quickStyle21.xml"/><Relationship Id="rId5" Type="http://schemas.openxmlformats.org/officeDocument/2006/relationships/diagramColors" Target="../diagrams/colors21.xml"/><Relationship Id="rId6" Type="http://schemas.microsoft.com/office/2007/relationships/diagramDrawing" Target="../diagrams/drawing2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4" Type="http://schemas.openxmlformats.org/officeDocument/2006/relationships/diagramQuickStyle" Target="../diagrams/quickStyle22.xml"/><Relationship Id="rId5" Type="http://schemas.openxmlformats.org/officeDocument/2006/relationships/diagramColors" Target="../diagrams/colors22.xml"/><Relationship Id="rId6" Type="http://schemas.microsoft.com/office/2007/relationships/diagramDrawing" Target="../diagrams/drawing2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5" Type="http://schemas.openxmlformats.org/officeDocument/2006/relationships/image" Target="../media/image23.jpeg"/><Relationship Id="rId6" Type="http://schemas.openxmlformats.org/officeDocument/2006/relationships/image" Target="../media/image24.jpeg"/><Relationship Id="rId7" Type="http://schemas.openxmlformats.org/officeDocument/2006/relationships/image" Target="../media/image25.jpeg"/><Relationship Id="rId8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3725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5000" cap="all" dirty="0" err="1" smtClean="0">
                <a:latin typeface="Impact"/>
                <a:cs typeface="Impact"/>
              </a:rPr>
              <a:t>Strategi</a:t>
            </a:r>
            <a:r>
              <a:rPr lang="en-US" sz="5000" cap="all" dirty="0" smtClean="0">
                <a:latin typeface="Impact"/>
                <a:cs typeface="Impact"/>
              </a:rPr>
              <a:t> &amp; </a:t>
            </a:r>
            <a:r>
              <a:rPr lang="en-US" sz="5000" cap="all" dirty="0" err="1" smtClean="0">
                <a:latin typeface="Impact"/>
                <a:cs typeface="Impact"/>
              </a:rPr>
              <a:t>Taktik</a:t>
            </a:r>
            <a:r>
              <a:rPr lang="en-US" sz="5000" cap="all" dirty="0" smtClean="0">
                <a:latin typeface="Impact"/>
                <a:cs typeface="Impact"/>
              </a:rPr>
              <a:t> </a:t>
            </a:r>
            <a:br>
              <a:rPr lang="en-US" sz="5000" cap="all" dirty="0" smtClean="0">
                <a:latin typeface="Impact"/>
                <a:cs typeface="Impact"/>
              </a:rPr>
            </a:br>
            <a:r>
              <a:rPr lang="en-US" sz="5000" cap="all" dirty="0" err="1" smtClean="0">
                <a:latin typeface="Impact"/>
                <a:cs typeface="Impact"/>
              </a:rPr>
              <a:t>Hubungan</a:t>
            </a:r>
            <a:r>
              <a:rPr lang="en-US" sz="5000" cap="all" dirty="0" smtClean="0">
                <a:latin typeface="Impact"/>
                <a:cs typeface="Impact"/>
              </a:rPr>
              <a:t> </a:t>
            </a:r>
            <a:r>
              <a:rPr lang="en-US" sz="5000" cap="all" dirty="0" err="1" smtClean="0">
                <a:latin typeface="Impact"/>
                <a:cs typeface="Impact"/>
              </a:rPr>
              <a:t>Masyarakat</a:t>
            </a:r>
            <a:r>
              <a:rPr lang="en-US" dirty="0" smtClean="0">
                <a:latin typeface="Impact"/>
                <a:cs typeface="Impact"/>
              </a:rPr>
              <a:t/>
            </a:r>
            <a:br>
              <a:rPr lang="en-US" dirty="0" smtClean="0">
                <a:latin typeface="Impact"/>
                <a:cs typeface="Impact"/>
              </a:rPr>
            </a:br>
            <a:r>
              <a:rPr lang="en-US" dirty="0" smtClean="0">
                <a:latin typeface="Impact"/>
                <a:cs typeface="Impact"/>
              </a:rPr>
              <a:t/>
            </a:r>
            <a:br>
              <a:rPr lang="en-US" dirty="0" smtClean="0">
                <a:latin typeface="Impact"/>
                <a:cs typeface="Impact"/>
              </a:rPr>
            </a:br>
            <a:r>
              <a:rPr lang="en-US" sz="3444" dirty="0" err="1" smtClean="0">
                <a:latin typeface="Impact"/>
                <a:cs typeface="Impact"/>
              </a:rPr>
              <a:t>Pertemuan</a:t>
            </a:r>
            <a:r>
              <a:rPr lang="en-US" sz="3444" dirty="0" smtClean="0">
                <a:latin typeface="Impact"/>
                <a:cs typeface="Impact"/>
              </a:rPr>
              <a:t> 12 : Selecting Communication Tactics</a:t>
            </a:r>
            <a:endParaRPr lang="en-US" sz="3444" dirty="0">
              <a:latin typeface="Impact"/>
              <a:cs typeface="Impac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0556" y="4592846"/>
            <a:ext cx="6400800" cy="1752600"/>
          </a:xfrm>
        </p:spPr>
        <p:txBody>
          <a:bodyPr>
            <a:normAutofit/>
          </a:bodyPr>
          <a:lstStyle/>
          <a:p>
            <a:r>
              <a:rPr lang="en-US" sz="2500" dirty="0" err="1" smtClean="0">
                <a:latin typeface="Impact"/>
                <a:cs typeface="Impact"/>
              </a:rPr>
              <a:t>Fasya</a:t>
            </a:r>
            <a:r>
              <a:rPr lang="en-US" sz="2500" dirty="0" smtClean="0">
                <a:latin typeface="Impact"/>
                <a:cs typeface="Impact"/>
              </a:rPr>
              <a:t> </a:t>
            </a:r>
            <a:r>
              <a:rPr lang="en-US" sz="2500" dirty="0" err="1" smtClean="0">
                <a:latin typeface="Impact"/>
                <a:cs typeface="Impact"/>
              </a:rPr>
              <a:t>Syifa</a:t>
            </a:r>
            <a:r>
              <a:rPr lang="en-US" sz="2500" dirty="0" smtClean="0">
                <a:latin typeface="Impact"/>
                <a:cs typeface="Impact"/>
              </a:rPr>
              <a:t> </a:t>
            </a:r>
            <a:r>
              <a:rPr lang="en-US" sz="2500" dirty="0" err="1" smtClean="0">
                <a:latin typeface="Impact"/>
                <a:cs typeface="Impact"/>
              </a:rPr>
              <a:t>Mutma</a:t>
            </a:r>
            <a:endParaRPr lang="en-US" sz="2500" dirty="0" smtClean="0">
              <a:latin typeface="Impact"/>
              <a:cs typeface="Impact"/>
            </a:endParaRPr>
          </a:p>
          <a:p>
            <a:r>
              <a:rPr lang="en-US" sz="2500" dirty="0" smtClean="0">
                <a:latin typeface="Impact"/>
                <a:cs typeface="Impact"/>
              </a:rPr>
              <a:t>2021</a:t>
            </a:r>
            <a:endParaRPr lang="en-US" sz="2500" dirty="0">
              <a:latin typeface="Impact"/>
              <a:cs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Impact"/>
                <a:cs typeface="Impact"/>
              </a:rPr>
              <a:t>SPECIAL EVENTS</a:t>
            </a:r>
            <a:endParaRPr lang="en-US" dirty="0">
              <a:latin typeface="Impact"/>
              <a:cs typeface="Impact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986063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Impact"/>
                <a:cs typeface="Impact"/>
              </a:rPr>
              <a:t>SPECIAL EVENTS</a:t>
            </a:r>
            <a:endParaRPr lang="en-US" dirty="0">
              <a:latin typeface="Impact"/>
              <a:cs typeface="Impact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986063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Impact"/>
                <a:cs typeface="Impact"/>
              </a:rPr>
              <a:t>SPECIAL EVENTS</a:t>
            </a:r>
            <a:endParaRPr lang="en-US" dirty="0">
              <a:latin typeface="Impact"/>
              <a:cs typeface="Impact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986063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720" y="758109"/>
            <a:ext cx="4324405" cy="1143000"/>
          </a:xfrm>
        </p:spPr>
        <p:txBody>
          <a:bodyPr>
            <a:noAutofit/>
          </a:bodyPr>
          <a:lstStyle/>
          <a:p>
            <a:r>
              <a:rPr lang="en-US" sz="3300" dirty="0" smtClean="0">
                <a:latin typeface="Impact"/>
                <a:cs typeface="Impact"/>
              </a:rPr>
              <a:t>B. ORGANIZATIONAL MEDIA TACTICS (OWNED MEDIA : ORGANIZATIONAL AND SOCIAL MEDIA TACTICS)</a:t>
            </a:r>
            <a:endParaRPr lang="en-US" sz="3300" dirty="0">
              <a:latin typeface="Impact"/>
              <a:cs typeface="Impac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320" y="2645689"/>
            <a:ext cx="4158085" cy="4212312"/>
          </a:xfrm>
          <a:solidFill>
            <a:srgbClr val="FFFFFF">
              <a:alpha val="85000"/>
            </a:srgbClr>
          </a:solidFill>
        </p:spPr>
        <p:txBody>
          <a:bodyPr>
            <a:normAutofit fontScale="77500" lnSpcReduction="20000"/>
          </a:bodyPr>
          <a:lstStyle/>
          <a:p>
            <a:r>
              <a:rPr lang="en-US" dirty="0" err="1" smtClean="0">
                <a:latin typeface="Times New Roman"/>
                <a:cs typeface="Times New Roman"/>
              </a:rPr>
              <a:t>Taktik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ini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digunakan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ketika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publik</a:t>
            </a:r>
            <a:r>
              <a:rPr lang="en-US" dirty="0" smtClean="0">
                <a:latin typeface="Times New Roman"/>
                <a:cs typeface="Times New Roman"/>
              </a:rPr>
              <a:t> yang </a:t>
            </a:r>
            <a:r>
              <a:rPr lang="en-US" dirty="0" err="1" smtClean="0">
                <a:latin typeface="Times New Roman"/>
                <a:cs typeface="Times New Roman"/>
              </a:rPr>
              <a:t>dituju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memiliki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cakupan</a:t>
            </a:r>
            <a:r>
              <a:rPr lang="en-US" dirty="0" smtClean="0">
                <a:latin typeface="Times New Roman"/>
                <a:cs typeface="Times New Roman"/>
              </a:rPr>
              <a:t> yang </a:t>
            </a:r>
            <a:r>
              <a:rPr lang="en-US" dirty="0" err="1" smtClean="0">
                <a:latin typeface="Times New Roman"/>
                <a:cs typeface="Times New Roman"/>
              </a:rPr>
              <a:t>sangat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luas</a:t>
            </a: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err="1" smtClean="0">
                <a:latin typeface="Times New Roman"/>
                <a:cs typeface="Times New Roman"/>
              </a:rPr>
              <a:t>Dapat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menjangkau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publik</a:t>
            </a:r>
            <a:r>
              <a:rPr lang="en-US" dirty="0" smtClean="0">
                <a:latin typeface="Times New Roman"/>
                <a:cs typeface="Times New Roman"/>
              </a:rPr>
              <a:t> internal </a:t>
            </a:r>
            <a:r>
              <a:rPr lang="en-US" dirty="0" err="1" smtClean="0">
                <a:latin typeface="Times New Roman"/>
                <a:cs typeface="Times New Roman"/>
              </a:rPr>
              <a:t>dan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eksternal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sekaligus</a:t>
            </a: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err="1" smtClean="0">
                <a:latin typeface="Times New Roman"/>
                <a:cs typeface="Times New Roman"/>
              </a:rPr>
              <a:t>Dapat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menjangkau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publik</a:t>
            </a:r>
            <a:r>
              <a:rPr lang="en-US" dirty="0" smtClean="0">
                <a:latin typeface="Times New Roman"/>
                <a:cs typeface="Times New Roman"/>
              </a:rPr>
              <a:t> yang </a:t>
            </a:r>
            <a:r>
              <a:rPr lang="en-US" dirty="0" err="1" smtClean="0">
                <a:latin typeface="Times New Roman"/>
                <a:cs typeface="Times New Roman"/>
              </a:rPr>
              <a:t>sedang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mencari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informasi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mengenai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isu</a:t>
            </a:r>
            <a:r>
              <a:rPr lang="en-US" dirty="0" smtClean="0">
                <a:latin typeface="Times New Roman"/>
                <a:cs typeface="Times New Roman"/>
              </a:rPr>
              <a:t> yang </a:t>
            </a:r>
            <a:r>
              <a:rPr lang="en-US" dirty="0" err="1" smtClean="0">
                <a:latin typeface="Times New Roman"/>
                <a:cs typeface="Times New Roman"/>
              </a:rPr>
              <a:t>berkaitan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dengan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organisasi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sehingga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terdapat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kemungkinan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membuat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kelompok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publik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baru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4" name="Picture 3" descr="tqc-nottingham-website-desig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1208" y="606929"/>
            <a:ext cx="4607912" cy="2255402"/>
          </a:xfrm>
          <a:prstGeom prst="rect">
            <a:avLst/>
          </a:prstGeom>
        </p:spPr>
      </p:pic>
      <p:pic>
        <p:nvPicPr>
          <p:cNvPr id="5" name="Picture 4" descr="social-medi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1208" y="3384494"/>
            <a:ext cx="4607911" cy="2995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720" y="1034023"/>
            <a:ext cx="4324405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Impact"/>
                <a:cs typeface="Impact"/>
              </a:rPr>
              <a:t>B. ORGANIZATIONAL MEDIA TACTICS (OWNED MEDIA)</a:t>
            </a:r>
            <a:endParaRPr lang="en-US" sz="3300" dirty="0">
              <a:latin typeface="Impact"/>
              <a:cs typeface="Impact"/>
            </a:endParaRPr>
          </a:p>
        </p:txBody>
      </p:sp>
      <p:pic>
        <p:nvPicPr>
          <p:cNvPr id="4" name="Picture 3" descr="tqc-nottingham-website-desig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1208" y="606929"/>
            <a:ext cx="4607912" cy="2255402"/>
          </a:xfrm>
          <a:prstGeom prst="rect">
            <a:avLst/>
          </a:prstGeom>
        </p:spPr>
      </p:pic>
      <p:pic>
        <p:nvPicPr>
          <p:cNvPr id="5" name="Picture 4" descr="social-medi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1208" y="3384494"/>
            <a:ext cx="4607911" cy="2995640"/>
          </a:xfrm>
          <a:prstGeom prst="rect">
            <a:avLst/>
          </a:prstGeom>
        </p:spPr>
      </p:pic>
      <p:graphicFrame>
        <p:nvGraphicFramePr>
          <p:cNvPr id="6" name="Content Placeholder 3"/>
          <p:cNvGraphicFramePr>
            <a:graphicFrameLocks/>
          </p:cNvGraphicFramePr>
          <p:nvPr/>
        </p:nvGraphicFramePr>
        <p:xfrm>
          <a:off x="290880" y="2680915"/>
          <a:ext cx="3957925" cy="3336137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Impact"/>
                <a:cs typeface="Impact"/>
              </a:rPr>
              <a:t>GENERAL PUBLICATION</a:t>
            </a:r>
            <a:endParaRPr lang="en-US" dirty="0">
              <a:latin typeface="Impact"/>
              <a:cs typeface="Impac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78728" y="1600200"/>
          <a:ext cx="8229600" cy="4943015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81" y="622351"/>
            <a:ext cx="2131962" cy="1630258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Impact"/>
                <a:cs typeface="Impact"/>
              </a:rPr>
              <a:t>DIRECT MAIL</a:t>
            </a:r>
            <a:endParaRPr lang="en-US" dirty="0">
              <a:latin typeface="Impact"/>
              <a:cs typeface="Impac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3261797"/>
          <a:ext cx="8229600" cy="3344863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dm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60160" y="196534"/>
            <a:ext cx="6502400" cy="2781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318" y="274638"/>
            <a:ext cx="4456897" cy="1143000"/>
          </a:xfrm>
        </p:spPr>
        <p:txBody>
          <a:bodyPr/>
          <a:lstStyle/>
          <a:p>
            <a:r>
              <a:rPr lang="en-US" dirty="0" smtClean="0">
                <a:latin typeface="Impact"/>
                <a:cs typeface="Impact"/>
              </a:rPr>
              <a:t>ELECTRONIC MEDIA</a:t>
            </a:r>
            <a:endParaRPr lang="en-US" dirty="0">
              <a:latin typeface="Impact"/>
              <a:cs typeface="Impac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173140" y="380464"/>
          <a:ext cx="3619500" cy="614946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msc-electronic-media-blog-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2160" y="1872335"/>
            <a:ext cx="4607655" cy="34644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5962" y="902991"/>
            <a:ext cx="3428716" cy="838120"/>
          </a:xfrm>
        </p:spPr>
        <p:txBody>
          <a:bodyPr/>
          <a:lstStyle/>
          <a:p>
            <a:r>
              <a:rPr lang="en-US" dirty="0" smtClean="0">
                <a:latin typeface="Impact"/>
                <a:cs typeface="Impact"/>
              </a:rPr>
              <a:t>SOCIAL MEDIA</a:t>
            </a:r>
            <a:endParaRPr lang="en-US" dirty="0">
              <a:latin typeface="Impact"/>
              <a:cs typeface="Impact"/>
            </a:endParaRPr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</p:nvPr>
        </p:nvGraphicFramePr>
        <p:xfrm>
          <a:off x="275760" y="559374"/>
          <a:ext cx="3731122" cy="5884935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3G.StellarSocialMedia.6.7.2019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2042" y="1786465"/>
            <a:ext cx="4765638" cy="3046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39833"/>
            <a:ext cx="2836696" cy="16000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Impact"/>
                <a:cs typeface="Impact"/>
              </a:rPr>
              <a:t>C. NEWS MEDIA TACTICS (EARNED MEDIA)</a:t>
            </a:r>
            <a:endParaRPr lang="en-US" dirty="0">
              <a:latin typeface="Impact"/>
              <a:cs typeface="Impac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3824910"/>
          <a:ext cx="8229600" cy="2912146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news-media-standards-591e77d01bafbd0433e32e22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85496" y="151180"/>
            <a:ext cx="6307304" cy="35271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895385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Impact"/>
                <a:cs typeface="Impact"/>
              </a:rPr>
              <a:t>CAPAIAN PEMBELAJARAN</a:t>
            </a:r>
            <a:endParaRPr lang="en-US" dirty="0">
              <a:latin typeface="Impact"/>
              <a:cs typeface="Impac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5167551" cy="1347852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>
                <a:latin typeface="Times New Roman"/>
                <a:cs typeface="Times New Roman"/>
              </a:rPr>
              <a:t>Mahasiswa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mampu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menganalisis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berbagai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taktik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komunikasi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dalam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strategi</a:t>
            </a:r>
            <a:r>
              <a:rPr lang="en-US" dirty="0" smtClean="0">
                <a:latin typeface="Times New Roman"/>
                <a:cs typeface="Times New Roman"/>
              </a:rPr>
              <a:t> PR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Impact"/>
                <a:cs typeface="Impact"/>
              </a:rPr>
              <a:t>C. NEWS MEDIA TACTICS</a:t>
            </a:r>
            <a:endParaRPr lang="en-US" dirty="0">
              <a:latin typeface="Impact"/>
              <a:cs typeface="Impac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57044" y="1432757"/>
          <a:ext cx="3417187" cy="5061006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news-media-standards-591e77d01bafbd0433e32e22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10234" y="2527029"/>
            <a:ext cx="5082566" cy="2842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Impact"/>
                <a:cs typeface="Impact"/>
              </a:rPr>
              <a:t>1. NEWSPAPER</a:t>
            </a:r>
            <a:endParaRPr lang="en-US" dirty="0">
              <a:latin typeface="Impact"/>
              <a:cs typeface="Impac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760" y="1190868"/>
            <a:ext cx="3839803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Impact"/>
                <a:cs typeface="Impact"/>
              </a:rPr>
              <a:t>NEWS MEDIA TACTICS</a:t>
            </a:r>
            <a:endParaRPr lang="en-US" dirty="0">
              <a:latin typeface="Impact"/>
              <a:cs typeface="Impac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772666" y="3624698"/>
          <a:ext cx="5348993" cy="3072668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medmon-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39963" y="75590"/>
            <a:ext cx="4846997" cy="34281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33380"/>
            <a:ext cx="4039963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Impact"/>
                <a:cs typeface="Impact"/>
              </a:rPr>
              <a:t>NEWS MEDIA TACTICS</a:t>
            </a:r>
            <a:endParaRPr lang="en-US" dirty="0">
              <a:latin typeface="Impact"/>
              <a:cs typeface="Impac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3639816"/>
          <a:ext cx="8229600" cy="3027317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medmon-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39963" y="75590"/>
            <a:ext cx="4846997" cy="34281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51482"/>
            <a:ext cx="4039963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Impact"/>
                <a:cs typeface="Impact"/>
              </a:rPr>
              <a:t>NEWS MEDIA TACTICS</a:t>
            </a:r>
            <a:endParaRPr lang="en-US" dirty="0">
              <a:latin typeface="Impact"/>
              <a:cs typeface="Impac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3609580"/>
          <a:ext cx="8229600" cy="314826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medmon-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39963" y="75590"/>
            <a:ext cx="4846997" cy="34281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18902"/>
            <a:ext cx="3598631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Impact"/>
                <a:cs typeface="Impact"/>
              </a:rPr>
              <a:t>D. ADVERTISING AND PROMOTIONAL MEDIA TACTICS (PAID MEDIA)</a:t>
            </a:r>
            <a:endParaRPr lang="en-US" sz="3600" dirty="0">
              <a:latin typeface="Impact"/>
              <a:cs typeface="Impac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92898"/>
            <a:ext cx="8229600" cy="3483686"/>
          </a:xfrm>
          <a:solidFill>
            <a:srgbClr val="FFFFFF">
              <a:alpha val="85000"/>
            </a:srgbClr>
          </a:solidFill>
        </p:spPr>
        <p:txBody>
          <a:bodyPr>
            <a:normAutofit fontScale="85000" lnSpcReduction="10000"/>
          </a:bodyPr>
          <a:lstStyle/>
          <a:p>
            <a:r>
              <a:rPr lang="en-US" dirty="0" err="1" smtClean="0">
                <a:latin typeface="Times New Roman"/>
                <a:cs typeface="Times New Roman"/>
              </a:rPr>
              <a:t>Periklanan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dapat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menggabungkan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kekuatan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dari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kategori</a:t>
            </a:r>
            <a:r>
              <a:rPr lang="en-US" dirty="0" smtClean="0">
                <a:latin typeface="Times New Roman"/>
                <a:cs typeface="Times New Roman"/>
              </a:rPr>
              <a:t> media </a:t>
            </a:r>
            <a:r>
              <a:rPr lang="en-US" dirty="0" err="1" smtClean="0">
                <a:latin typeface="Times New Roman"/>
                <a:cs typeface="Times New Roman"/>
              </a:rPr>
              <a:t>organisasi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dan</a:t>
            </a:r>
            <a:r>
              <a:rPr lang="en-US" dirty="0" smtClean="0">
                <a:latin typeface="Times New Roman"/>
                <a:cs typeface="Times New Roman"/>
              </a:rPr>
              <a:t> media </a:t>
            </a:r>
            <a:r>
              <a:rPr lang="en-US" dirty="0" err="1" smtClean="0">
                <a:latin typeface="Times New Roman"/>
                <a:cs typeface="Times New Roman"/>
              </a:rPr>
              <a:t>berita</a:t>
            </a: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err="1" smtClean="0">
                <a:latin typeface="Times New Roman"/>
                <a:cs typeface="Times New Roman"/>
              </a:rPr>
              <a:t>Perikalan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dapat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dikontrol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oleh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organisasi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juga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dapat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menjangkau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khalayak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luas</a:t>
            </a: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err="1" smtClean="0">
                <a:latin typeface="Times New Roman"/>
                <a:cs typeface="Times New Roman"/>
              </a:rPr>
              <a:t>Iklan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tidak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memiliki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kredibilitas</a:t>
            </a:r>
            <a:r>
              <a:rPr lang="en-US" dirty="0" smtClean="0">
                <a:latin typeface="Times New Roman"/>
                <a:cs typeface="Times New Roman"/>
              </a:rPr>
              <a:t> yang </a:t>
            </a:r>
            <a:r>
              <a:rPr lang="en-US" dirty="0" err="1" smtClean="0">
                <a:latin typeface="Times New Roman"/>
                <a:cs typeface="Times New Roman"/>
              </a:rPr>
              <a:t>cukup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tinggi</a:t>
            </a: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err="1" smtClean="0">
                <a:latin typeface="Times New Roman"/>
                <a:cs typeface="Times New Roman"/>
              </a:rPr>
              <a:t>Periklanan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tidak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dapat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menciptakan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publik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baru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dirty="0" err="1" smtClean="0">
                <a:latin typeface="Times New Roman"/>
                <a:cs typeface="Times New Roman"/>
              </a:rPr>
              <a:t>tapi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menjangkau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publik</a:t>
            </a:r>
            <a:r>
              <a:rPr lang="en-US" dirty="0" smtClean="0">
                <a:latin typeface="Times New Roman"/>
                <a:cs typeface="Times New Roman"/>
              </a:rPr>
              <a:t> yang </a:t>
            </a:r>
            <a:r>
              <a:rPr lang="en-US" dirty="0" err="1" smtClean="0">
                <a:latin typeface="Times New Roman"/>
                <a:cs typeface="Times New Roman"/>
              </a:rPr>
              <a:t>tertarik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dengan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isu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tertentu</a:t>
            </a: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err="1" smtClean="0">
                <a:latin typeface="Times New Roman"/>
                <a:cs typeface="Times New Roman"/>
              </a:rPr>
              <a:t>Tepat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digunakan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untuk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publik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eksternal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4" name="Picture 3" descr="the-most-shocking-advertising-stats-of-the-21st-centur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3751" y="151179"/>
            <a:ext cx="5545368" cy="29113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Impact"/>
                <a:cs typeface="Impact"/>
              </a:rPr>
              <a:t>ADVERTISING AND PROMOTIONAL MEDIA TACTICS (PAID MEDIA)</a:t>
            </a:r>
            <a:endParaRPr lang="en-US" dirty="0">
              <a:latin typeface="Impact"/>
              <a:cs typeface="Impac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Impact"/>
                <a:cs typeface="Impact"/>
              </a:rPr>
              <a:t>ADVERTISING AND PROMOTIONAL MEDIA TACTICS (PAID MEDIA)</a:t>
            </a:r>
            <a:endParaRPr lang="en-US" dirty="0">
              <a:latin typeface="Impact"/>
              <a:cs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5610" y="-30236"/>
            <a:ext cx="4592790" cy="856288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Impact"/>
                <a:cs typeface="Impact"/>
              </a:rPr>
              <a:t>OOH ADVERTISING</a:t>
            </a:r>
            <a:endParaRPr lang="en-US" dirty="0">
              <a:latin typeface="Impact"/>
              <a:cs typeface="Impact"/>
            </a:endParaRPr>
          </a:p>
        </p:txBody>
      </p:sp>
      <p:pic>
        <p:nvPicPr>
          <p:cNvPr id="4" name="Picture 3" descr="outdoor-poster-printing_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69766" cy="2913178"/>
          </a:xfrm>
          <a:prstGeom prst="rect">
            <a:avLst/>
          </a:prstGeom>
        </p:spPr>
      </p:pic>
      <p:pic>
        <p:nvPicPr>
          <p:cNvPr id="6" name="Picture 5" descr="ooh 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7239" y="3049240"/>
            <a:ext cx="2879247" cy="3838996"/>
          </a:xfrm>
          <a:prstGeom prst="rect">
            <a:avLst/>
          </a:prstGeom>
        </p:spPr>
      </p:pic>
      <p:pic>
        <p:nvPicPr>
          <p:cNvPr id="7" name="Picture 6" descr="583ca982703deb02f94d087a8c9bbf5f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671889"/>
            <a:ext cx="4369766" cy="2138396"/>
          </a:xfrm>
          <a:prstGeom prst="rect">
            <a:avLst/>
          </a:prstGeom>
        </p:spPr>
      </p:pic>
      <p:pic>
        <p:nvPicPr>
          <p:cNvPr id="10" name="Picture 9" descr="inflatabl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5080" y="4885566"/>
            <a:ext cx="2690384" cy="201778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201" y="4282995"/>
            <a:ext cx="1270103" cy="369332"/>
          </a:xfrm>
          <a:prstGeom prst="rect">
            <a:avLst/>
          </a:prstGeom>
          <a:solidFill>
            <a:schemeClr val="bg1"/>
          </a:solidFill>
          <a:ln w="9525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/>
                <a:cs typeface="Times New Roman"/>
              </a:rPr>
              <a:t>Transit Ads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272128"/>
            <a:ext cx="1632991" cy="369332"/>
          </a:xfrm>
          <a:prstGeom prst="rect">
            <a:avLst/>
          </a:prstGeom>
          <a:solidFill>
            <a:schemeClr val="bg1"/>
          </a:solidFill>
          <a:ln w="9525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/>
                <a:cs typeface="Times New Roman"/>
              </a:rPr>
              <a:t>Outdoor Poster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03166" y="6488668"/>
            <a:ext cx="2171914" cy="369332"/>
          </a:xfrm>
          <a:prstGeom prst="rect">
            <a:avLst/>
          </a:prstGeom>
          <a:solidFill>
            <a:schemeClr val="bg1"/>
          </a:solidFill>
          <a:ln w="9525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/>
                <a:cs typeface="Times New Roman"/>
              </a:rPr>
              <a:t>Out-of Home Video 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18" name="Picture 17" descr="inflatable nisan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0905" y="2898060"/>
            <a:ext cx="2675264" cy="2006448"/>
          </a:xfrm>
          <a:prstGeom prst="rect">
            <a:avLst/>
          </a:prstGeom>
        </p:spPr>
      </p:pic>
      <p:pic>
        <p:nvPicPr>
          <p:cNvPr id="9" name="Picture 8" descr="DASH-TWO-Aerial-Advertising-Guide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69766" y="969345"/>
            <a:ext cx="4796403" cy="207989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843657" y="732678"/>
            <a:ext cx="1270103" cy="369332"/>
          </a:xfrm>
          <a:prstGeom prst="rect">
            <a:avLst/>
          </a:prstGeom>
          <a:solidFill>
            <a:schemeClr val="bg1"/>
          </a:solidFill>
          <a:ln w="9525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/>
                <a:cs typeface="Times New Roman"/>
              </a:rPr>
              <a:t>Aerial Ads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5" name="Picture 4" descr="signage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4697681"/>
            <a:ext cx="4369766" cy="218488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453945" y="6518904"/>
            <a:ext cx="1101385" cy="369332"/>
          </a:xfrm>
          <a:prstGeom prst="rect">
            <a:avLst/>
          </a:prstGeom>
          <a:solidFill>
            <a:schemeClr val="bg1"/>
          </a:solidFill>
          <a:ln w="9525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/>
                <a:cs typeface="Times New Roman"/>
              </a:rPr>
              <a:t>Signage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089359" y="4625619"/>
            <a:ext cx="1069761" cy="369332"/>
          </a:xfrm>
          <a:prstGeom prst="rect">
            <a:avLst/>
          </a:prstGeom>
          <a:solidFill>
            <a:schemeClr val="bg1"/>
          </a:solidFill>
          <a:ln w="9525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/>
                <a:cs typeface="Times New Roman"/>
              </a:rPr>
              <a:t>Inflatable</a:t>
            </a:r>
            <a:endParaRPr lang="en-US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72386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Impact"/>
                <a:cs typeface="Impact"/>
              </a:rPr>
              <a:t>THANK YOU</a:t>
            </a:r>
            <a:endParaRPr lang="en-US" dirty="0">
              <a:latin typeface="Impact"/>
              <a:cs typeface="Impac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5116" y="2472260"/>
            <a:ext cx="7871683" cy="163989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>
                <a:latin typeface="Times New Roman"/>
                <a:cs typeface="Times New Roman"/>
              </a:rPr>
              <a:t>REFERENCES</a:t>
            </a:r>
          </a:p>
          <a:p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Smith, R. D. (2017). Strategic Planning for Public Relations (5th edition). New York: </a:t>
            </a:r>
            <a:r>
              <a:rPr lang="en-US" dirty="0" err="1" smtClean="0">
                <a:latin typeface="Times New Roman"/>
                <a:cs typeface="Times New Roman"/>
              </a:rPr>
              <a:t>Routledge</a:t>
            </a:r>
            <a:r>
              <a:rPr lang="en-US" dirty="0" smtClean="0">
                <a:latin typeface="Times New Roman"/>
                <a:cs typeface="Times New Roman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Impact"/>
                <a:cs typeface="Impact"/>
              </a:rPr>
              <a:t>STRATEGIC COMMUNICATION CATEGORIES</a:t>
            </a:r>
            <a:endParaRPr lang="en-US" dirty="0">
              <a:latin typeface="Impact"/>
              <a:cs typeface="Impact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8104"/>
            <a:ext cx="8229600" cy="81387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Impact"/>
                <a:cs typeface="Impact"/>
              </a:rPr>
              <a:t>A. INTERPERSONAL COMMUNICATIONS</a:t>
            </a:r>
            <a:endParaRPr lang="en-US" dirty="0">
              <a:latin typeface="Impact"/>
              <a:cs typeface="Impac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12156"/>
            <a:ext cx="8229600" cy="2609782"/>
          </a:xfrm>
          <a:solidFill>
            <a:srgbClr val="FFFFFF">
              <a:alpha val="85000"/>
            </a:srgbClr>
          </a:solidFill>
        </p:spPr>
        <p:txBody>
          <a:bodyPr>
            <a:normAutofit fontScale="92500"/>
          </a:bodyPr>
          <a:lstStyle/>
          <a:p>
            <a:r>
              <a:rPr lang="en-US" dirty="0" err="1" smtClean="0">
                <a:latin typeface="Times New Roman"/>
                <a:cs typeface="Times New Roman"/>
              </a:rPr>
              <a:t>Komunikasi</a:t>
            </a:r>
            <a:r>
              <a:rPr lang="en-US" dirty="0" smtClean="0">
                <a:latin typeface="Times New Roman"/>
                <a:cs typeface="Times New Roman"/>
              </a:rPr>
              <a:t> interpersonal </a:t>
            </a:r>
            <a:r>
              <a:rPr lang="en-US" dirty="0" err="1" smtClean="0">
                <a:latin typeface="Times New Roman"/>
                <a:cs typeface="Times New Roman"/>
              </a:rPr>
              <a:t>menawarkan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peluang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tatap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muka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dengan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individu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untuk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meningkatkan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keterlibatan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interaksi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dengan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organisasi</a:t>
            </a: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err="1" smtClean="0">
                <a:latin typeface="Times New Roman"/>
                <a:cs typeface="Times New Roman"/>
              </a:rPr>
              <a:t>Meskipun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hanya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menjangkau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beberapa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orang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dirty="0" err="1" smtClean="0">
                <a:latin typeface="Times New Roman"/>
                <a:cs typeface="Times New Roman"/>
              </a:rPr>
              <a:t>taktik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ini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lebih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berpengaruh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pada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audiens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4" name="Picture 3" descr="active_listening_skill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268" y="937331"/>
            <a:ext cx="5681452" cy="30128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Impact"/>
                <a:cs typeface="Impact"/>
              </a:rPr>
              <a:t>The Strategy of Interpersonal Communication Tactics</a:t>
            </a:r>
            <a:endParaRPr lang="en-US" dirty="0">
              <a:latin typeface="Impact"/>
              <a:cs typeface="Impac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909634"/>
          <a:ext cx="8229600" cy="4525963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Impact"/>
                <a:cs typeface="Impact"/>
              </a:rPr>
              <a:t>A. INTERPERSONAL COMMUNICATION </a:t>
            </a:r>
            <a:endParaRPr lang="en-US" dirty="0">
              <a:latin typeface="Impact"/>
              <a:cs typeface="Impac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417638"/>
          <a:ext cx="8229600" cy="5104054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408" y="693374"/>
            <a:ext cx="3167057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Impact"/>
                <a:cs typeface="Impact"/>
              </a:rPr>
              <a:t>PERSONAL INVOLVEMENT</a:t>
            </a:r>
            <a:endParaRPr lang="en-US" dirty="0">
              <a:latin typeface="Impact"/>
              <a:cs typeface="Impac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444484"/>
          <a:ext cx="8229600" cy="4086586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469601" y="458916"/>
            <a:ext cx="5462719" cy="1631216"/>
          </a:xfrm>
          <a:prstGeom prst="rect">
            <a:avLst/>
          </a:prstGeom>
          <a:solidFill>
            <a:schemeClr val="bg1">
              <a:alpha val="76000"/>
            </a:schemeClr>
          </a:solidFill>
          <a:ln w="3175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000" dirty="0" err="1" smtClean="0">
                <a:latin typeface="Times New Roman"/>
                <a:cs typeface="Times New Roman"/>
              </a:rPr>
              <a:t>Fokus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cs typeface="Times New Roman"/>
              </a:rPr>
              <a:t>pada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cs typeface="Times New Roman"/>
              </a:rPr>
              <a:t>keterlibatan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cs typeface="Times New Roman"/>
              </a:rPr>
              <a:t>pribadi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cs typeface="Times New Roman"/>
              </a:rPr>
              <a:t>dengan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cs typeface="Times New Roman"/>
              </a:rPr>
              <a:t>organisasi</a:t>
            </a:r>
            <a:r>
              <a:rPr lang="en-US" sz="2000" dirty="0" smtClean="0">
                <a:latin typeface="Times New Roman"/>
                <a:cs typeface="Times New Roman"/>
              </a:rPr>
              <a:t>.</a:t>
            </a:r>
          </a:p>
          <a:p>
            <a:pPr>
              <a:buFont typeface="Arial"/>
              <a:buChar char="•"/>
            </a:pPr>
            <a:r>
              <a:rPr lang="en-US" sz="2000" dirty="0" err="1" smtClean="0">
                <a:latin typeface="Times New Roman"/>
                <a:cs typeface="Times New Roman"/>
              </a:rPr>
              <a:t>Berakar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cs typeface="Times New Roman"/>
              </a:rPr>
              <a:t>pada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cs typeface="Times New Roman"/>
              </a:rPr>
              <a:t>komunikasi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cs typeface="Times New Roman"/>
              </a:rPr>
              <a:t>dua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cs typeface="Times New Roman"/>
              </a:rPr>
              <a:t>arah</a:t>
            </a:r>
            <a:endParaRPr lang="en-US" sz="2000" dirty="0" smtClean="0">
              <a:latin typeface="Times New Roman"/>
              <a:cs typeface="Times New Roman"/>
            </a:endParaRPr>
          </a:p>
          <a:p>
            <a:pPr>
              <a:buFont typeface="Arial"/>
              <a:buChar char="•"/>
            </a:pPr>
            <a:r>
              <a:rPr lang="en-US" sz="2000" dirty="0" err="1" smtClean="0">
                <a:latin typeface="Times New Roman"/>
                <a:cs typeface="Times New Roman"/>
              </a:rPr>
              <a:t>Akan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cs typeface="Times New Roman"/>
              </a:rPr>
              <a:t>menghasilkan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cs typeface="Times New Roman"/>
              </a:rPr>
              <a:t>komunikasi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cs typeface="Times New Roman"/>
              </a:rPr>
              <a:t>timbal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cs typeface="Times New Roman"/>
              </a:rPr>
              <a:t>balik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cs typeface="Times New Roman"/>
              </a:rPr>
              <a:t>antara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cs typeface="Times New Roman"/>
              </a:rPr>
              <a:t>audiens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cs typeface="Times New Roman"/>
              </a:rPr>
              <a:t>dan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cs typeface="Times New Roman"/>
              </a:rPr>
              <a:t>organisasi</a:t>
            </a:r>
            <a:endParaRPr lang="en-US" sz="2000" dirty="0" smtClean="0">
              <a:latin typeface="Times New Roman"/>
              <a:cs typeface="Times New Roman"/>
            </a:endParaRPr>
          </a:p>
          <a:p>
            <a:pPr>
              <a:buFont typeface="Arial"/>
              <a:buChar char="•"/>
            </a:pPr>
            <a:r>
              <a:rPr lang="en-US" sz="2000" dirty="0" err="1" smtClean="0">
                <a:latin typeface="Times New Roman"/>
                <a:cs typeface="Times New Roman"/>
              </a:rPr>
              <a:t>Menggunakan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cs typeface="Times New Roman"/>
              </a:rPr>
              <a:t>komunikasi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cs typeface="Times New Roman"/>
              </a:rPr>
              <a:t>persuasif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cs typeface="Times New Roman"/>
              </a:rPr>
              <a:t>dan</a:t>
            </a:r>
            <a:r>
              <a:rPr lang="en-US" sz="2000" dirty="0" smtClean="0">
                <a:latin typeface="Times New Roman"/>
                <a:cs typeface="Times New Roman"/>
              </a:rPr>
              <a:t> dialog</a:t>
            </a:r>
            <a:endParaRPr lang="en-US" sz="2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174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Impact"/>
                <a:cs typeface="Impact"/>
              </a:rPr>
              <a:t>INFORMATION EXCHANGE</a:t>
            </a:r>
            <a:endParaRPr lang="en-US" dirty="0">
              <a:latin typeface="Impact"/>
              <a:cs typeface="Impac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0392" y="1137826"/>
          <a:ext cx="8686800" cy="5440362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Impact"/>
                <a:cs typeface="Impact"/>
              </a:rPr>
              <a:t>SPECIAL EVENTS</a:t>
            </a:r>
            <a:endParaRPr lang="en-US" dirty="0">
              <a:latin typeface="Impact"/>
              <a:cs typeface="Impact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986063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1042</TotalTime>
  <Words>1220</Words>
  <Application>Microsoft Macintosh PowerPoint</Application>
  <PresentationFormat>On-screen Show (4:3)</PresentationFormat>
  <Paragraphs>233</Paragraphs>
  <Slides>29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Strategi &amp; Taktik  Hubungan Masyarakat  Pertemuan 12 : Selecting Communication Tactics</vt:lpstr>
      <vt:lpstr>CAPAIAN PEMBELAJARAN</vt:lpstr>
      <vt:lpstr>STRATEGIC COMMUNICATION CATEGORIES</vt:lpstr>
      <vt:lpstr>A. INTERPERSONAL COMMUNICATIONS</vt:lpstr>
      <vt:lpstr>The Strategy of Interpersonal Communication Tactics</vt:lpstr>
      <vt:lpstr>A. INTERPERSONAL COMMUNICATION </vt:lpstr>
      <vt:lpstr>PERSONAL INVOLVEMENT</vt:lpstr>
      <vt:lpstr>INFORMATION EXCHANGE</vt:lpstr>
      <vt:lpstr>SPECIAL EVENTS</vt:lpstr>
      <vt:lpstr>SPECIAL EVENTS</vt:lpstr>
      <vt:lpstr>SPECIAL EVENTS</vt:lpstr>
      <vt:lpstr>SPECIAL EVENTS</vt:lpstr>
      <vt:lpstr>B. ORGANIZATIONAL MEDIA TACTICS (OWNED MEDIA : ORGANIZATIONAL AND SOCIAL MEDIA TACTICS)</vt:lpstr>
      <vt:lpstr>B. ORGANIZATIONAL MEDIA TACTICS (OWNED MEDIA)</vt:lpstr>
      <vt:lpstr>GENERAL PUBLICATION</vt:lpstr>
      <vt:lpstr>DIRECT MAIL</vt:lpstr>
      <vt:lpstr>ELECTRONIC MEDIA</vt:lpstr>
      <vt:lpstr>SOCIAL MEDIA</vt:lpstr>
      <vt:lpstr>C. NEWS MEDIA TACTICS (EARNED MEDIA)</vt:lpstr>
      <vt:lpstr>C. NEWS MEDIA TACTICS</vt:lpstr>
      <vt:lpstr>1. NEWSPAPER</vt:lpstr>
      <vt:lpstr>NEWS MEDIA TACTICS</vt:lpstr>
      <vt:lpstr>NEWS MEDIA TACTICS</vt:lpstr>
      <vt:lpstr>NEWS MEDIA TACTICS</vt:lpstr>
      <vt:lpstr>D. ADVERTISING AND PROMOTIONAL MEDIA TACTICS (PAID MEDIA)</vt:lpstr>
      <vt:lpstr>ADVERTISING AND PROMOTIONAL MEDIA TACTICS (PAID MEDIA)</vt:lpstr>
      <vt:lpstr>ADVERTISING AND PROMOTIONAL MEDIA TACTICS (PAID MEDIA)</vt:lpstr>
      <vt:lpstr>OOH ADVERTISING</vt:lpstr>
      <vt:lpstr>THANK YOU</vt:lpstr>
    </vt:vector>
  </TitlesOfParts>
  <Company>London School of Public Relation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 &amp; Taktik  Hubungan Masyarakat  Pertemuan 6 : Goals &amp; Objectives</dc:title>
  <dc:creator>Reny Dyanasari</dc:creator>
  <cp:lastModifiedBy>Reny Dyanasari</cp:lastModifiedBy>
  <cp:revision>43</cp:revision>
  <dcterms:created xsi:type="dcterms:W3CDTF">2021-12-27T08:49:46Z</dcterms:created>
  <dcterms:modified xsi:type="dcterms:W3CDTF">2021-12-27T08:51:26Z</dcterms:modified>
</cp:coreProperties>
</file>