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diagrams/quickStyle15.xml" ContentType="application/vnd.openxmlformats-officedocument.drawingml.diagramStyle+xml"/>
  <Override PartName="/ppt/diagrams/layout8.xml" ContentType="application/vnd.openxmlformats-officedocument.drawingml.diagramLayout+xml"/>
  <Override PartName="/ppt/diagrams/data9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8.xml" ContentType="application/vnd.openxmlformats-officedocument.drawingml.diagramStyle+xml"/>
  <Override PartName="/ppt/diagrams/data12.xml" ContentType="application/vnd.openxmlformats-officedocument.drawingml.diagramData+xml"/>
  <Override PartName="/ppt/diagrams/colors13.xml" ContentType="application/vnd.openxmlformats-officedocument.drawingml.diagramColors+xml"/>
  <Override PartName="/ppt/slides/slide18.xml" ContentType="application/vnd.openxmlformats-officedocument.presentationml.slide+xml"/>
  <Override PartName="/ppt/diagrams/colors6.xml" ContentType="application/vnd.openxmlformats-officedocument.drawingml.diagramColors+xml"/>
  <Override PartName="/ppt/diagrams/drawing11.xml" ContentType="application/vnd.ms-office.drawingml.diagramDrawing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diagrams/drawing13.xml" ContentType="application/vnd.ms-office.drawingml.diagramDrawing+xml"/>
  <Override PartName="/ppt/diagrams/layout1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ata16.xml" ContentType="application/vnd.openxmlformats-officedocument.drawingml.diagramData+xml"/>
  <Override PartName="/ppt/diagrams/colors17.xml" ContentType="application/vnd.openxmlformats-officedocument.drawingml.diagramColors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diagrams/drawing7.xml" ContentType="application/vnd.ms-office.drawingml.diagramDrawing+xml"/>
  <Override PartName="/ppt/diagrams/quickStyle12.xml" ContentType="application/vnd.openxmlformats-officedocument.drawingml.diagramStyle+xml"/>
  <Override PartName="/ppt/diagrams/layout5.xml" ContentType="application/vnd.openxmlformats-officedocument.drawingml.diagramLayout+xml"/>
  <Override PartName="/ppt/diagrams/drawing17.xml" ContentType="application/vnd.ms-office.drawingml.diagramDrawing+xml"/>
  <Override PartName="/ppt/diagrams/data6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10.xml" ContentType="application/vnd.openxmlformats-officedocument.drawingml.diagramColors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diagrams/colors3.xml" ContentType="application/vnd.openxmlformats-officedocument.drawingml.diagramColors+xml"/>
  <Override PartName="/ppt/slides/slide20.xml" ContentType="application/vnd.openxmlformats-officedocument.presentationml.slide+xml"/>
  <Override PartName="/ppt/diagrams/quickStyle16.xml" ContentType="application/vnd.openxmlformats-officedocument.drawingml.diagramStyle+xml"/>
  <Override PartName="/ppt/diagrams/layout9.xml" ContentType="application/vnd.openxmlformats-officedocument.drawingml.diagramLayout+xml"/>
  <Override PartName="/ppt/presProps.xml" ContentType="application/vnd.openxmlformats-officedocument.presentationml.presProps+xml"/>
  <Override PartName="/ppt/diagrams/layout16.xml" ContentType="application/vnd.openxmlformats-officedocument.drawingml.diagramLayout+xml"/>
  <Override PartName="/ppt/diagrams/quickStyle9.xml" ContentType="application/vnd.openxmlformats-officedocument.drawingml.diagramStyle+xml"/>
  <Override PartName="/ppt/diagrams/data13.xml" ContentType="application/vnd.openxmlformats-officedocument.drawingml.diagramData+xml"/>
  <Override PartName="/ppt/diagrams/colors14.xml" ContentType="application/vnd.openxmlformats-officedocument.drawingml.diagramColors+xml"/>
  <Override PartName="/ppt/slides/slide19.xml" ContentType="application/vnd.openxmlformats-officedocument.presentationml.slide+xml"/>
  <Override PartName="/ppt/diagrams/colors7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14.xml" ContentType="application/vnd.ms-office.drawingml.diagramDrawing+xml"/>
  <Override PartName="/ppt/diagrams/data17.xml" ContentType="application/vnd.openxmlformats-officedocument.drawingml.diagramData+xml"/>
  <Override PartName="/docProps/core.xml" ContentType="application/vnd.openxmlformats-package.core-properties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drawing8.xml" ContentType="application/vnd.ms-office.drawingml.diagramDrawing+xml"/>
  <Override PartName="/ppt/diagrams/quickStyle13.xml" ContentType="application/vnd.openxmlformats-officedocument.drawingml.diagramStyle+xml"/>
  <Override PartName="/ppt/diagrams/layout6.xml" ContentType="application/vnd.openxmlformats-officedocument.drawingml.diagramLayout+xml"/>
  <Override PartName="/ppt/diagrams/data7.xml" ContentType="application/vnd.openxmlformats-officedocument.drawingml.diagramData+xml"/>
  <Override PartName="/ppt/diagrams/layout13.xml" ContentType="application/vnd.openxmlformats-officedocument.drawingml.diagramLayout+xml"/>
  <Override PartName="/ppt/diagrams/data10.xml" ContentType="application/vnd.openxmlformats-officedocument.drawingml.diagramData+xml"/>
  <Override PartName="/ppt/diagrams/colors11.xml" ContentType="application/vnd.openxmlformats-officedocument.drawingml.diagramColors+xml"/>
  <Override PartName="/ppt/diagrams/quickStyle6.xml" ContentType="application/vnd.openxmlformats-officedocument.drawingml.diagramStyle+xml"/>
  <Default Extension="rels" ContentType="application/vnd.openxmlformats-package.relationships+xml"/>
  <Override PartName="/ppt/slides/slide16.xml" ContentType="application/vnd.openxmlformats-officedocument.presentationml.slide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.xml" ContentType="application/vnd.ms-office.drawingml.diagramDrawing+xml"/>
  <Override PartName="/ppt/diagrams/layout17.xml" ContentType="application/vnd.openxmlformats-officedocument.drawingml.diagramLayout+xml"/>
  <Override PartName="/ppt/diagrams/data14.xml" ContentType="application/vnd.openxmlformats-officedocument.drawingml.diagramData+xml"/>
  <Override PartName="/ppt/diagrams/colors15.xml" ContentType="application/vnd.openxmlformats-officedocument.drawingml.diagramColors+xml"/>
  <Override PartName="/ppt/diagrams/colors8.xml" ContentType="application/vnd.openxmlformats-officedocument.drawingml.diagramColor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diagrams/drawing5.xml" ContentType="application/vnd.ms-office.drawingml.diagramDrawing+xml"/>
  <Override PartName="/ppt/diagrams/quickStyle10.xml" ContentType="application/vnd.openxmlformats-officedocument.drawingml.diagramStyle+xml"/>
  <Override PartName="/ppt/diagrams/layout3.xml" ContentType="application/vnd.openxmlformats-officedocument.drawingml.diagramLayout+xml"/>
  <Override PartName="/ppt/diagrams/drawing15.xml" ContentType="application/vnd.ms-office.drawingml.diagramDrawing+xml"/>
  <Override PartName="/ppt/diagrams/data4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diagrams/drawing9.xml" ContentType="application/vnd.ms-office.drawingml.diagramDrawing+xml"/>
  <Override PartName="/ppt/diagrams/quickStyle14.xml" ContentType="application/vnd.openxmlformats-officedocument.drawingml.diagramStyle+xml"/>
  <Override PartName="/ppt/diagrams/layout7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ata8.xml" ContentType="application/vnd.openxmlformats-officedocument.drawingml.diagramData+xml"/>
  <Override PartName="/ppt/diagrams/layout14.xml" ContentType="application/vnd.openxmlformats-officedocument.drawingml.diagramLayout+xml"/>
  <Override PartName="/ppt/diagrams/colors12.xml" ContentType="application/vnd.openxmlformats-officedocument.drawingml.diagramColors+xml"/>
  <Override PartName="/ppt/diagrams/quickStyle7.xml" ContentType="application/vnd.openxmlformats-officedocument.drawingml.diagramStyle+xml"/>
  <Override PartName="/ppt/diagrams/data11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diagrams/colors5.xml" ContentType="application/vnd.openxmlformats-officedocument.drawingml.diagramColors+xml"/>
  <Override PartName="/ppt/diagrams/drawing10.xml" ContentType="application/vnd.ms-office.drawingml.diagramDrawing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diagrams/drawing2.xml" ContentType="application/vnd.ms-office.drawingml.diagramDrawing+xml"/>
  <Override PartName="/ppt/diagrams/drawing12.xml" ContentType="application/vnd.ms-office.drawingml.diagramDrawing+xml"/>
  <Override PartName="/ppt/diagrams/data15.xml" ContentType="application/vnd.openxmlformats-officedocument.drawingml.diagramData+xml"/>
  <Override PartName="/ppt/diagrams/colors16.xml" ContentType="application/vnd.openxmlformats-officedocument.drawingml.diagramColors+xml"/>
  <Override PartName="/ppt/diagrams/data1.xml" ContentType="application/vnd.openxmlformats-officedocument.drawingml.diagramData+xml"/>
  <Override PartName="/ppt/diagrams/colors9.xml" ContentType="application/vnd.openxmlformats-officedocument.drawingml.diagramColors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diagrams/drawing6.xml" ContentType="application/vnd.ms-office.drawingml.diagramDrawing+xml"/>
  <Override PartName="/ppt/diagrams/quickStyle11.xml" ContentType="application/vnd.openxmlformats-officedocument.drawingml.diagramStyle+xml"/>
  <Override PartName="/ppt/diagrams/layout4.xml" ContentType="application/vnd.openxmlformats-officedocument.drawingml.diagramLayout+xml"/>
  <Override PartName="/ppt/diagrams/drawing16.xml" ContentType="application/vnd.ms-office.drawingml.diagramDrawing+xml"/>
  <Override PartName="/ppt/diagrams/data5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4.xml" ContentType="application/vnd.openxmlformats-officedocument.drawingml.diagramStyl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66EC4-DD24-324E-B3D7-5364E3F4ED2C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82E05EA9-A4ED-DE4C-9DAA-8446CA669B1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Information : Flow of Communication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arus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00B91D-96A9-9D41-997D-6F816CDF9717}" type="parTrans" cxnId="{ECDB90D0-4591-9C4A-883F-94F45F8543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C456C02-639C-2C49-BB3A-97C7EF8865EB}" type="sibTrans" cxnId="{ECDB90D0-4591-9C4A-883F-94F45F8543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86D4B72-705F-5340-93A8-04FF66683D93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Model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berperan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agen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pers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68487F0-87D8-4946-89B3-6446AA88CD20}" type="parTrans" cxnId="{AE5AABE9-522A-0643-BEF3-CE2B7AA2D7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CA143B3-B229-2740-A5A7-D08DD5D6A538}" type="sibTrans" cxnId="{AE5AABE9-522A-0643-BEF3-CE2B7AA2D7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3B116C-0DB2-094E-87E3-D2322BEDF96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Persuasion : Attempt to Influence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mempengaruhi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35624AA-C1B6-7041-9DDA-27904F998E16}" type="parTrans" cxnId="{73F58874-650F-D245-B033-FCD638EB3DA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04B9251-070A-C940-91D5-6DEADEB7A864}" type="sibTrans" cxnId="{73F58874-650F-D245-B033-FCD638EB3DA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94C0AE-EA65-C342-9B35-6B89F3936ECB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Model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persuasi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bersifat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asimetris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advokasi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upaya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mempengaruhi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 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5AA55C-2416-B74A-B3FB-FE69F44FA0A7}" type="parTrans" cxnId="{945898FE-8887-5F46-B742-B7A52755E80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96C04B-0B75-C34E-B735-D14FC4189074}" type="sibTrans" cxnId="{945898FE-8887-5F46-B742-B7A52755E80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56401EC-A2AD-3F4D-ABE0-173FBFE4919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Dialogue : Quest for Understanding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pemahaman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B3917E0-1D98-994C-A626-43BBB86DCA03}" type="parTrans" cxnId="{E0048A3B-FF53-0B42-99EF-30377DD92F0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215A6D4-0126-AA4D-84B1-E1828F5C2398}" type="sibTrans" cxnId="{E0048A3B-FF53-0B42-99EF-30377DD92F0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6B6178C-4DDC-AD4F-A7EE-1B2C9BFBB5C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Model dialog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interaksi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dua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pihak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sangat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sadar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EA1ADF3-04B3-4F41-9927-FCCD1E50F04F}" type="parTrans" cxnId="{00592CD9-01E0-304B-AEBF-C260643ABD1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FFD0486-AD90-CA4D-8185-9AF897A99586}" type="sibTrans" cxnId="{00592CD9-01E0-304B-AEBF-C260643ABD1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51DF361-A180-2342-BAED-6018AD69170B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Berfokus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konten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saluran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0BB97F-EEE5-1248-B1D1-FE46B9ECD124}" type="parTrans" cxnId="{4AB7D231-C31B-A64A-8AF7-3489579D1D8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796C7E3-67DE-9846-8662-A359C4893078}" type="sibTrans" cxnId="{4AB7D231-C31B-A64A-8AF7-3489579D1D8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428724F-762B-3B46-861E-59CE5F1B09DE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Model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ini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dikirim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penerima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ide-ide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dikodekan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ditafsirkan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kata-kata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gambar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gerakan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) yang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ditransmisikan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saluran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F7E346E-DB89-4C41-8ACE-E4A3A67606DF}" type="parTrans" cxnId="{55F89707-5D6E-AA44-A475-7EF275C645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020FC0-2D60-9149-9E59-2365CBE675C2}" type="sibTrans" cxnId="{55F89707-5D6E-AA44-A475-7EF275C645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A40B606-47D0-9C4E-94E3-1D76F0294B33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Model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persuasi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sadar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berupaya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memengaruhi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persuasif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paksaan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yang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lebih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mengandalkan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kekuatan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bukan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propaganda, yang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merupakan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setengah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kebenaran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agenda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tersembunyi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789255E-A131-EE4C-ABB4-63202746A434}" type="parTrans" cxnId="{73FB63BC-A515-054F-9C4A-DA4B731A8B8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1760FAA-C225-BE4A-834D-F89E744E4067}" type="sibTrans" cxnId="{73FB63BC-A515-054F-9C4A-DA4B731A8B8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1C611B2-6CD5-9C45-9240-D8009F7C29FF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masyarakat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mencoba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meyakinkan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agar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setuju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konsep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kandidat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prosedur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16BF07-8C75-774A-9D9B-4D54AC10DD50}" type="parTrans" cxnId="{19A91F38-66F2-5949-BFF2-8C4E2B0A066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3936DA9-C983-1945-969F-ADC51B4F3943}" type="sibTrans" cxnId="{19A91F38-66F2-5949-BFF2-8C4E2B0A066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071D7D7-FF42-724F-803B-CF69989FB0F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upaya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tulus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kompeten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saling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memahami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sejajar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model PR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simetris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F4B545-3D31-194D-928C-8E038BE20E7D}" type="parTrans" cxnId="{7DA53AAA-5D5D-D94D-8685-DC91BEBBB7A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62361B-C34E-E841-9756-DFB81E261892}" type="sibTrans" cxnId="{7DA53AAA-5D5D-D94D-8685-DC91BEBBB7A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8C03301-1C6D-764D-9147-79257272C5E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Membantu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pihak-pihak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mempertimbangkan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masalah-masalah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sehubungan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kebutuhan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bersama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sampai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solusi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meningkatkan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0B0147-B706-9248-A264-CA8741B448C1}" type="parTrans" cxnId="{F7074B0A-5907-F34D-BD86-6A06294FD9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4DC2941-174B-0F48-8E3A-2B8BCF690895}" type="sibTrans" cxnId="{F7074B0A-5907-F34D-BD86-6A06294FD9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9CB056E-E88B-5D48-A3C9-A1CC4F9614FB}" type="pres">
      <dgm:prSet presAssocID="{6F166EC4-DD24-324E-B3D7-5364E3F4ED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5F3A47-E123-9145-A0B1-EC2D1E5D47F1}" type="pres">
      <dgm:prSet presAssocID="{82E05EA9-A4ED-DE4C-9DAA-8446CA669B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6C3-9934-BE45-B9AD-58759DCA0C41}" type="pres">
      <dgm:prSet presAssocID="{82E05EA9-A4ED-DE4C-9DAA-8446CA669B1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DFA18-29FD-AB44-B2CB-5B73AB6E0E4C}" type="pres">
      <dgm:prSet presAssocID="{223B116C-0DB2-094E-87E3-D2322BEDF9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74D52-5469-4240-BB4B-70CF661367D4}" type="pres">
      <dgm:prSet presAssocID="{223B116C-0DB2-094E-87E3-D2322BEDF9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4223A-1693-014B-9E48-780CAFB54D9E}" type="pres">
      <dgm:prSet presAssocID="{056401EC-A2AD-3F4D-ABE0-173FBFE49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7E2C8-7287-5C4D-B4D3-657F1F003CA7}" type="pres">
      <dgm:prSet presAssocID="{056401EC-A2AD-3F4D-ABE0-173FBFE4919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95D84A-0EF1-9C40-B487-332983C03D8E}" type="presOf" srcId="{223B116C-0DB2-094E-87E3-D2322BEDF967}" destId="{097DFA18-29FD-AB44-B2CB-5B73AB6E0E4C}" srcOrd="0" destOrd="0" presId="urn:microsoft.com/office/officeart/2005/8/layout/vList2"/>
    <dgm:cxn modelId="{F7074B0A-5907-F34D-BD86-6A06294FD975}" srcId="{056401EC-A2AD-3F4D-ABE0-173FBFE4919A}" destId="{A8C03301-1C6D-764D-9147-79257272C5EA}" srcOrd="2" destOrd="0" parTransId="{670B0147-B706-9248-A264-CA8741B448C1}" sibTransId="{04DC2941-174B-0F48-8E3A-2B8BCF690895}"/>
    <dgm:cxn modelId="{55F89707-5D6E-AA44-A475-7EF275C6456E}" srcId="{82E05EA9-A4ED-DE4C-9DAA-8446CA669B17}" destId="{0428724F-762B-3B46-861E-59CE5F1B09DE}" srcOrd="2" destOrd="0" parTransId="{6F7E346E-DB89-4C41-8ACE-E4A3A67606DF}" sibTransId="{8F020FC0-2D60-9149-9E59-2365CBE675C2}"/>
    <dgm:cxn modelId="{00592CD9-01E0-304B-AEBF-C260643ABD11}" srcId="{056401EC-A2AD-3F4D-ABE0-173FBFE4919A}" destId="{06B6178C-4DDC-AD4F-A7EE-1B2C9BFBB5C2}" srcOrd="0" destOrd="0" parTransId="{5EA1ADF3-04B3-4F41-9927-FCCD1E50F04F}" sibTransId="{3FFD0486-AD90-CA4D-8185-9AF897A99586}"/>
    <dgm:cxn modelId="{0A1E0C09-DD70-5D43-B9AC-E74E8BEAE706}" type="presOf" srcId="{056401EC-A2AD-3F4D-ABE0-173FBFE4919A}" destId="{8F14223A-1693-014B-9E48-780CAFB54D9E}" srcOrd="0" destOrd="0" presId="urn:microsoft.com/office/officeart/2005/8/layout/vList2"/>
    <dgm:cxn modelId="{D2A0E4DE-7A0D-4D4A-81C5-2BFB7D5FA1D4}" type="presOf" srcId="{A8C03301-1C6D-764D-9147-79257272C5EA}" destId="{6917E2C8-7287-5C4D-B4D3-657F1F003CA7}" srcOrd="0" destOrd="2" presId="urn:microsoft.com/office/officeart/2005/8/layout/vList2"/>
    <dgm:cxn modelId="{E0048A3B-FF53-0B42-99EF-30377DD92F0D}" srcId="{6F166EC4-DD24-324E-B3D7-5364E3F4ED2C}" destId="{056401EC-A2AD-3F4D-ABE0-173FBFE4919A}" srcOrd="2" destOrd="0" parTransId="{4B3917E0-1D98-994C-A626-43BBB86DCA03}" sibTransId="{C215A6D4-0126-AA4D-84B1-E1828F5C2398}"/>
    <dgm:cxn modelId="{861AAC1A-3B19-654D-8E49-26578E6F253A}" type="presOf" srcId="{0428724F-762B-3B46-861E-59CE5F1B09DE}" destId="{D1CE66C3-9934-BE45-B9AD-58759DCA0C41}" srcOrd="0" destOrd="2" presId="urn:microsoft.com/office/officeart/2005/8/layout/vList2"/>
    <dgm:cxn modelId="{E87E0EFA-1C66-EB45-AD99-F0148B421BB3}" type="presOf" srcId="{71C611B2-6CD5-9C45-9240-D8009F7C29FF}" destId="{1D874D52-5469-4240-BB4B-70CF661367D4}" srcOrd="0" destOrd="2" presId="urn:microsoft.com/office/officeart/2005/8/layout/vList2"/>
    <dgm:cxn modelId="{882BAB9B-B2EE-2440-8693-CFB5C5C4C66D}" type="presOf" srcId="{886D4B72-705F-5340-93A8-04FF66683D93}" destId="{D1CE66C3-9934-BE45-B9AD-58759DCA0C41}" srcOrd="0" destOrd="0" presId="urn:microsoft.com/office/officeart/2005/8/layout/vList2"/>
    <dgm:cxn modelId="{73F58874-650F-D245-B033-FCD638EB3DAF}" srcId="{6F166EC4-DD24-324E-B3D7-5364E3F4ED2C}" destId="{223B116C-0DB2-094E-87E3-D2322BEDF967}" srcOrd="1" destOrd="0" parTransId="{035624AA-C1B6-7041-9DDA-27904F998E16}" sibTransId="{704B9251-070A-C940-91D5-6DEADEB7A864}"/>
    <dgm:cxn modelId="{ECDB90D0-4591-9C4A-883F-94F45F854333}" srcId="{6F166EC4-DD24-324E-B3D7-5364E3F4ED2C}" destId="{82E05EA9-A4ED-DE4C-9DAA-8446CA669B17}" srcOrd="0" destOrd="0" parTransId="{6D00B91D-96A9-9D41-997D-6F816CDF9717}" sibTransId="{6C456C02-639C-2C49-BB3A-97C7EF8865EB}"/>
    <dgm:cxn modelId="{7126A3CB-C27F-064E-B0E2-DEB3ACA59B45}" type="presOf" srcId="{0071D7D7-FF42-724F-803B-CF69989FB0F5}" destId="{6917E2C8-7287-5C4D-B4D3-657F1F003CA7}" srcOrd="0" destOrd="1" presId="urn:microsoft.com/office/officeart/2005/8/layout/vList2"/>
    <dgm:cxn modelId="{7DA53AAA-5D5D-D94D-8685-DC91BEBBB7A8}" srcId="{056401EC-A2AD-3F4D-ABE0-173FBFE4919A}" destId="{0071D7D7-FF42-724F-803B-CF69989FB0F5}" srcOrd="1" destOrd="0" parTransId="{F2F4B545-3D31-194D-928C-8E038BE20E7D}" sibTransId="{D162361B-C34E-E841-9756-DFB81E261892}"/>
    <dgm:cxn modelId="{4AB7D231-C31B-A64A-8AF7-3489579D1D81}" srcId="{82E05EA9-A4ED-DE4C-9DAA-8446CA669B17}" destId="{B51DF361-A180-2342-BAED-6018AD69170B}" srcOrd="1" destOrd="0" parTransId="{140BB97F-EEE5-1248-B1D1-FE46B9ECD124}" sibTransId="{7796C7E3-67DE-9846-8662-A359C4893078}"/>
    <dgm:cxn modelId="{945898FE-8887-5F46-B742-B7A52755E80C}" srcId="{223B116C-0DB2-094E-87E3-D2322BEDF967}" destId="{CD94C0AE-EA65-C342-9B35-6B89F3936ECB}" srcOrd="0" destOrd="0" parTransId="{315AA55C-2416-B74A-B3FB-FE69F44FA0A7}" sibTransId="{FD96C04B-0B75-C34E-B735-D14FC4189074}"/>
    <dgm:cxn modelId="{40FA2EC3-3801-D44C-84ED-06B3E4FB7607}" type="presOf" srcId="{AA40B606-47D0-9C4E-94E3-1D76F0294B33}" destId="{1D874D52-5469-4240-BB4B-70CF661367D4}" srcOrd="0" destOrd="1" presId="urn:microsoft.com/office/officeart/2005/8/layout/vList2"/>
    <dgm:cxn modelId="{65C1A203-71F0-A24E-B61A-77AABDCA9F11}" type="presOf" srcId="{06B6178C-4DDC-AD4F-A7EE-1B2C9BFBB5C2}" destId="{6917E2C8-7287-5C4D-B4D3-657F1F003CA7}" srcOrd="0" destOrd="0" presId="urn:microsoft.com/office/officeart/2005/8/layout/vList2"/>
    <dgm:cxn modelId="{23BD7D94-CDFA-BE4C-B4CD-445EF9AEE9DF}" type="presOf" srcId="{6F166EC4-DD24-324E-B3D7-5364E3F4ED2C}" destId="{A9CB056E-E88B-5D48-A3C9-A1CC4F9614FB}" srcOrd="0" destOrd="0" presId="urn:microsoft.com/office/officeart/2005/8/layout/vList2"/>
    <dgm:cxn modelId="{73FB63BC-A515-054F-9C4A-DA4B731A8B81}" srcId="{223B116C-0DB2-094E-87E3-D2322BEDF967}" destId="{AA40B606-47D0-9C4E-94E3-1D76F0294B33}" srcOrd="1" destOrd="0" parTransId="{8789255E-A131-EE4C-ABB4-63202746A434}" sibTransId="{71760FAA-C225-BE4A-834D-F89E744E4067}"/>
    <dgm:cxn modelId="{AE5AABE9-522A-0643-BEF3-CE2B7AA2D7EF}" srcId="{82E05EA9-A4ED-DE4C-9DAA-8446CA669B17}" destId="{886D4B72-705F-5340-93A8-04FF66683D93}" srcOrd="0" destOrd="0" parTransId="{668487F0-87D8-4946-89B3-6446AA88CD20}" sibTransId="{4CA143B3-B229-2740-A5A7-D08DD5D6A538}"/>
    <dgm:cxn modelId="{0C5F09FF-6C90-434C-8500-BF43E5CCD29C}" type="presOf" srcId="{82E05EA9-A4ED-DE4C-9DAA-8446CA669B17}" destId="{CF5F3A47-E123-9145-A0B1-EC2D1E5D47F1}" srcOrd="0" destOrd="0" presId="urn:microsoft.com/office/officeart/2005/8/layout/vList2"/>
    <dgm:cxn modelId="{4804679E-3944-324A-B00E-27DD77129A40}" type="presOf" srcId="{B51DF361-A180-2342-BAED-6018AD69170B}" destId="{D1CE66C3-9934-BE45-B9AD-58759DCA0C41}" srcOrd="0" destOrd="1" presId="urn:microsoft.com/office/officeart/2005/8/layout/vList2"/>
    <dgm:cxn modelId="{58492E5C-BB44-C64B-930C-4B00BAF53592}" type="presOf" srcId="{CD94C0AE-EA65-C342-9B35-6B89F3936ECB}" destId="{1D874D52-5469-4240-BB4B-70CF661367D4}" srcOrd="0" destOrd="0" presId="urn:microsoft.com/office/officeart/2005/8/layout/vList2"/>
    <dgm:cxn modelId="{19A91F38-66F2-5949-BFF2-8C4E2B0A066B}" srcId="{223B116C-0DB2-094E-87E3-D2322BEDF967}" destId="{71C611B2-6CD5-9C45-9240-D8009F7C29FF}" srcOrd="2" destOrd="0" parTransId="{3116BF07-8C75-774A-9D9B-4D54AC10DD50}" sibTransId="{D3936DA9-C983-1945-969F-ADC51B4F3943}"/>
    <dgm:cxn modelId="{17A36CF2-E7B8-D24D-B17B-071F3907CF2B}" type="presParOf" srcId="{A9CB056E-E88B-5D48-A3C9-A1CC4F9614FB}" destId="{CF5F3A47-E123-9145-A0B1-EC2D1E5D47F1}" srcOrd="0" destOrd="0" presId="urn:microsoft.com/office/officeart/2005/8/layout/vList2"/>
    <dgm:cxn modelId="{AEC9F894-3A00-2A45-BB2E-A6DA846A49CF}" type="presParOf" srcId="{A9CB056E-E88B-5D48-A3C9-A1CC4F9614FB}" destId="{D1CE66C3-9934-BE45-B9AD-58759DCA0C41}" srcOrd="1" destOrd="0" presId="urn:microsoft.com/office/officeart/2005/8/layout/vList2"/>
    <dgm:cxn modelId="{C5C10037-5D9B-0248-A4AD-9064CCF9EF20}" type="presParOf" srcId="{A9CB056E-E88B-5D48-A3C9-A1CC4F9614FB}" destId="{097DFA18-29FD-AB44-B2CB-5B73AB6E0E4C}" srcOrd="2" destOrd="0" presId="urn:microsoft.com/office/officeart/2005/8/layout/vList2"/>
    <dgm:cxn modelId="{419EE328-182E-3F4D-AD99-3C0CF263E2FE}" type="presParOf" srcId="{A9CB056E-E88B-5D48-A3C9-A1CC4F9614FB}" destId="{1D874D52-5469-4240-BB4B-70CF661367D4}" srcOrd="3" destOrd="0" presId="urn:microsoft.com/office/officeart/2005/8/layout/vList2"/>
    <dgm:cxn modelId="{961461AF-A16A-8C47-B540-CA86B38CC8CD}" type="presParOf" srcId="{A9CB056E-E88B-5D48-A3C9-A1CC4F9614FB}" destId="{8F14223A-1693-014B-9E48-780CAFB54D9E}" srcOrd="4" destOrd="0" presId="urn:microsoft.com/office/officeart/2005/8/layout/vList2"/>
    <dgm:cxn modelId="{B9A40DCD-9DC9-E848-97CF-C51AFC8C00EE}" type="presParOf" srcId="{A9CB056E-E88B-5D48-A3C9-A1CC4F9614FB}" destId="{6917E2C8-7287-5C4D-B4D3-657F1F003CA7}" srcOrd="5" destOrd="0" presId="urn:microsoft.com/office/officeart/2005/8/layout/vList2"/>
  </dgm:cxnLst>
  <dgm:bg>
    <a:solidFill>
      <a:schemeClr val="bg1">
        <a:alpha val="8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7FFD49-E97F-CC46-A5F0-227483E10C97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1F166E3-9A31-124A-8C8B-10C5AEF1980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Fear Appeal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takut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665548A-C51B-6243-A6D8-230B668DDA0B}" type="parTrans" cxnId="{AA45988F-69E5-E74B-9F76-0ECCA86D14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CDCE98-1BCE-1A48-9D1E-7647397BA8D7}" type="sibTrans" cxnId="{AA45988F-69E5-E74B-9F76-0ECCA86D14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EF21A55-91A6-FC48-A73F-32CC534E1A7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menakut-nakuti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menarik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karena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menimbulkan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kekhawatiran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memikirkannya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388B208-511C-E14D-A780-2933087DF373}" type="parTrans" cxnId="{5CF5495F-10FA-5746-983C-E415B7BA789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2F17899-9BB9-DA4C-A558-F485827B427B}" type="sibTrans" cxnId="{5CF5495F-10FA-5746-983C-E415B7BA789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A0EACC2-1285-3042-9262-750D0D6F12D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Guilt Appeal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rasa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bersalah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70D989-A18C-5541-A7C9-38CEA7C6D36A}" type="parTrans" cxnId="{6D1C878B-F169-9944-AEDF-1F137E1C647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0E99162-7031-7D4D-BD4D-13D235C2EB5D}" type="sibTrans" cxnId="{6D1C878B-F169-9944-AEDF-1F137E1C647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652517-CC24-B941-9E55-A572B25D4C3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Mempengaruhi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membuatnya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merasa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bersalah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sehingga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melakukan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sesuatu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7DB5B1-9A05-9744-9643-28F71EDB1DE2}" type="parTrans" cxnId="{2CBAC314-66A9-3141-81B7-10532D5E409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B0D026-DED5-6D42-B20D-E273FEC71EFD}" type="sibTrans" cxnId="{2CBAC314-66A9-3141-81B7-10532D5E409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49A590-1843-4E4B-A988-94480B6ED9E1}" type="pres">
      <dgm:prSet presAssocID="{BC7FFD49-E97F-CC46-A5F0-227483E10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5539BD-D2BD-9346-B4B5-6F2F4502A2BC}" type="pres">
      <dgm:prSet presAssocID="{71F166E3-9A31-124A-8C8B-10C5AEF1980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6FB01-0D5C-9B4C-992E-67354739E73B}" type="pres">
      <dgm:prSet presAssocID="{71F166E3-9A31-124A-8C8B-10C5AEF1980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F510C-84AF-B740-8F96-3D84EE3BC7E6}" type="pres">
      <dgm:prSet presAssocID="{6A0EACC2-1285-3042-9262-750D0D6F12D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A574C-C74D-D748-9FB1-AEEF3D0601B2}" type="pres">
      <dgm:prSet presAssocID="{6A0EACC2-1285-3042-9262-750D0D6F12D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5E321-A99C-8745-9633-23CA01415999}" type="presOf" srcId="{BC7FFD49-E97F-CC46-A5F0-227483E10C97}" destId="{5149A590-1843-4E4B-A988-94480B6ED9E1}" srcOrd="0" destOrd="0" presId="urn:microsoft.com/office/officeart/2005/8/layout/vList2"/>
    <dgm:cxn modelId="{0FA73407-66D5-C24B-8FB2-F5B08A4A00EE}" type="presOf" srcId="{8F652517-CC24-B941-9E55-A572B25D4C30}" destId="{557A574C-C74D-D748-9FB1-AEEF3D0601B2}" srcOrd="0" destOrd="0" presId="urn:microsoft.com/office/officeart/2005/8/layout/vList2"/>
    <dgm:cxn modelId="{3F337303-5129-8945-B083-6A9D287A330E}" type="presOf" srcId="{6A0EACC2-1285-3042-9262-750D0D6F12D7}" destId="{5DDF510C-84AF-B740-8F96-3D84EE3BC7E6}" srcOrd="0" destOrd="0" presId="urn:microsoft.com/office/officeart/2005/8/layout/vList2"/>
    <dgm:cxn modelId="{5CF5495F-10FA-5746-983C-E415B7BA789D}" srcId="{71F166E3-9A31-124A-8C8B-10C5AEF19805}" destId="{5EF21A55-91A6-FC48-A73F-32CC534E1A7E}" srcOrd="0" destOrd="0" parTransId="{3388B208-511C-E14D-A780-2933087DF373}" sibTransId="{02F17899-9BB9-DA4C-A558-F485827B427B}"/>
    <dgm:cxn modelId="{93B016BE-9536-7947-814A-DCAC2BE48C61}" type="presOf" srcId="{5EF21A55-91A6-FC48-A73F-32CC534E1A7E}" destId="{A2E6FB01-0D5C-9B4C-992E-67354739E73B}" srcOrd="0" destOrd="0" presId="urn:microsoft.com/office/officeart/2005/8/layout/vList2"/>
    <dgm:cxn modelId="{6D1C878B-F169-9944-AEDF-1F137E1C647F}" srcId="{BC7FFD49-E97F-CC46-A5F0-227483E10C97}" destId="{6A0EACC2-1285-3042-9262-750D0D6F12D7}" srcOrd="1" destOrd="0" parTransId="{AB70D989-A18C-5541-A7C9-38CEA7C6D36A}" sibTransId="{D0E99162-7031-7D4D-BD4D-13D235C2EB5D}"/>
    <dgm:cxn modelId="{AA45988F-69E5-E74B-9F76-0ECCA86D14C9}" srcId="{BC7FFD49-E97F-CC46-A5F0-227483E10C97}" destId="{71F166E3-9A31-124A-8C8B-10C5AEF19805}" srcOrd="0" destOrd="0" parTransId="{C665548A-C51B-6243-A6D8-230B668DDA0B}" sibTransId="{F2CDCE98-1BCE-1A48-9D1E-7647397BA8D7}"/>
    <dgm:cxn modelId="{A017410A-3D9E-3745-8E6E-7C37BDBC643E}" type="presOf" srcId="{71F166E3-9A31-124A-8C8B-10C5AEF19805}" destId="{A95539BD-D2BD-9346-B4B5-6F2F4502A2BC}" srcOrd="0" destOrd="0" presId="urn:microsoft.com/office/officeart/2005/8/layout/vList2"/>
    <dgm:cxn modelId="{2CBAC314-66A9-3141-81B7-10532D5E4093}" srcId="{6A0EACC2-1285-3042-9262-750D0D6F12D7}" destId="{8F652517-CC24-B941-9E55-A572B25D4C30}" srcOrd="0" destOrd="0" parTransId="{927DB5B1-9A05-9744-9643-28F71EDB1DE2}" sibTransId="{31B0D026-DED5-6D42-B20D-E273FEC71EFD}"/>
    <dgm:cxn modelId="{E4EF1E4C-5C56-5147-8B89-90DC119CD75A}" type="presParOf" srcId="{5149A590-1843-4E4B-A988-94480B6ED9E1}" destId="{A95539BD-D2BD-9346-B4B5-6F2F4502A2BC}" srcOrd="0" destOrd="0" presId="urn:microsoft.com/office/officeart/2005/8/layout/vList2"/>
    <dgm:cxn modelId="{07A5864A-95A1-D746-BD53-C904491790F6}" type="presParOf" srcId="{5149A590-1843-4E4B-A988-94480B6ED9E1}" destId="{A2E6FB01-0D5C-9B4C-992E-67354739E73B}" srcOrd="1" destOrd="0" presId="urn:microsoft.com/office/officeart/2005/8/layout/vList2"/>
    <dgm:cxn modelId="{3CBDD5E9-8BA3-CE48-B73A-8100CEE9C028}" type="presParOf" srcId="{5149A590-1843-4E4B-A988-94480B6ED9E1}" destId="{5DDF510C-84AF-B740-8F96-3D84EE3BC7E6}" srcOrd="2" destOrd="0" presId="urn:microsoft.com/office/officeart/2005/8/layout/vList2"/>
    <dgm:cxn modelId="{406B1835-488E-3C49-8ED4-92E445059899}" type="presParOf" srcId="{5149A590-1843-4E4B-A988-94480B6ED9E1}" destId="{557A574C-C74D-D748-9FB1-AEEF3D0601B2}" srcOrd="3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0F31E6-F14A-1E49-BDE1-F24085428BA0}" type="doc">
      <dgm:prSet loTypeId="urn:microsoft.com/office/officeart/2005/8/layout/default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061F2358-1E20-C249-8FDB-1F0E1C91EB9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Message Structure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D35E8F1-1D1A-A547-AD08-28439B745AB7}" type="parTrans" cxnId="{99460838-88BF-9945-8B8F-80ADF9DD52D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32F88BD-EC4B-674D-B5FD-08394DACF340}" type="sibTrans" cxnId="{99460838-88BF-9945-8B8F-80ADF9DD52D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B0C9F4-380E-E54A-899F-B72A6144EF1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Message Content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3766A6-6D39-784D-A7C5-CCDA29DCF8D1}" type="parTrans" cxnId="{0D90FD18-2E4E-3648-86C9-93BAA718F7C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472FCB-88BB-A746-A817-9386DAAB652A}" type="sibTrans" cxnId="{0D90FD18-2E4E-3648-86C9-93BAA718F7C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C8892A2-E308-AB4E-B7B3-0FD03BC13811}" type="pres">
      <dgm:prSet presAssocID="{DC0F31E6-F14A-1E49-BDE1-F24085428B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D11A1-3AA3-2141-AB8A-D5A56EE51F84}" type="pres">
      <dgm:prSet presAssocID="{061F2358-1E20-C249-8FDB-1F0E1C91EB9D}" presName="node" presStyleLbl="node1" presStyleIdx="0" presStyleCnt="2" custLinFactNeighborY="-1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A4B4B-DFD5-BC4B-8035-CE90626B723C}" type="pres">
      <dgm:prSet presAssocID="{D32F88BD-EC4B-674D-B5FD-08394DACF340}" presName="sibTrans" presStyleCnt="0"/>
      <dgm:spPr/>
      <dgm:t>
        <a:bodyPr/>
        <a:lstStyle/>
        <a:p>
          <a:endParaRPr lang="en-US"/>
        </a:p>
      </dgm:t>
    </dgm:pt>
    <dgm:pt modelId="{37BBDBEF-3D33-0346-BCFF-C3C3B8088AAD}" type="pres">
      <dgm:prSet presAssocID="{36B0C9F4-380E-E54A-899F-B72A6144EF1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456BF-5C3B-FD48-A0D1-C7729318B8BA}" type="presOf" srcId="{36B0C9F4-380E-E54A-899F-B72A6144EF18}" destId="{37BBDBEF-3D33-0346-BCFF-C3C3B8088AAD}" srcOrd="0" destOrd="0" presId="urn:microsoft.com/office/officeart/2005/8/layout/default"/>
    <dgm:cxn modelId="{0D90FD18-2E4E-3648-86C9-93BAA718F7CF}" srcId="{DC0F31E6-F14A-1E49-BDE1-F24085428BA0}" destId="{36B0C9F4-380E-E54A-899F-B72A6144EF18}" srcOrd="1" destOrd="0" parTransId="{8F3766A6-6D39-784D-A7C5-CCDA29DCF8D1}" sibTransId="{D1472FCB-88BB-A746-A817-9386DAAB652A}"/>
    <dgm:cxn modelId="{D92A2CBD-E650-E54A-B751-C4427289F7A3}" type="presOf" srcId="{061F2358-1E20-C249-8FDB-1F0E1C91EB9D}" destId="{9DFD11A1-3AA3-2141-AB8A-D5A56EE51F84}" srcOrd="0" destOrd="0" presId="urn:microsoft.com/office/officeart/2005/8/layout/default"/>
    <dgm:cxn modelId="{99460838-88BF-9945-8B8F-80ADF9DD52D0}" srcId="{DC0F31E6-F14A-1E49-BDE1-F24085428BA0}" destId="{061F2358-1E20-C249-8FDB-1F0E1C91EB9D}" srcOrd="0" destOrd="0" parTransId="{DD35E8F1-1D1A-A547-AD08-28439B745AB7}" sibTransId="{D32F88BD-EC4B-674D-B5FD-08394DACF340}"/>
    <dgm:cxn modelId="{89ACF34E-1F29-324A-B787-EA98154BE8B6}" type="presOf" srcId="{DC0F31E6-F14A-1E49-BDE1-F24085428BA0}" destId="{AC8892A2-E308-AB4E-B7B3-0FD03BC13811}" srcOrd="0" destOrd="0" presId="urn:microsoft.com/office/officeart/2005/8/layout/default"/>
    <dgm:cxn modelId="{44D64D49-0E26-6248-876F-66DCB6FAFE6E}" type="presParOf" srcId="{AC8892A2-E308-AB4E-B7B3-0FD03BC13811}" destId="{9DFD11A1-3AA3-2141-AB8A-D5A56EE51F84}" srcOrd="0" destOrd="0" presId="urn:microsoft.com/office/officeart/2005/8/layout/default"/>
    <dgm:cxn modelId="{8D890214-BCF8-6C4B-901A-A46DF5F13991}" type="presParOf" srcId="{AC8892A2-E308-AB4E-B7B3-0FD03BC13811}" destId="{DB3A4B4B-DFD5-BC4B-8035-CE90626B723C}" srcOrd="1" destOrd="0" presId="urn:microsoft.com/office/officeart/2005/8/layout/default"/>
    <dgm:cxn modelId="{6E818FBF-8110-074D-84C5-538A8921A919}" type="presParOf" srcId="{AC8892A2-E308-AB4E-B7B3-0FD03BC13811}" destId="{37BBDBEF-3D33-0346-BCFF-C3C3B8088AA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C79A53-B8E5-0F4B-8198-350443DFC2CB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C5862CD-65C4-D642-8548-CBD32DA6AFF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One-Sided Argument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Argumen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sepihak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D4628F-5FAE-804C-9FED-A0BD369BF0E7}" type="parTrans" cxnId="{A4FA7591-DFAC-6D45-8B6D-D5B02EE47B5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F6A2BD0-11A0-FC4A-BDCA-BDB73BECE3CE}" type="sibTrans" cxnId="{A4FA7591-DFAC-6D45-8B6D-D5B02EE47B5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66BCD4-CCB0-B844-A308-65A82AF7C16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Menyampaikan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opini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sepihak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sudut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pandang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saja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tanpa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melihat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lain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186D917-F2BB-D642-AC3F-2AAFBAE0B906}" type="parTrans" cxnId="{B0F7DE4F-5051-964C-A62C-793DBD4EC80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59E8185-769B-1F46-B2E8-17AB37E55D9A}" type="sibTrans" cxnId="{B0F7DE4F-5051-964C-A62C-793DBD4EC80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82BDBD1-BCC0-394F-8BB5-BE943AFFF70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Two-Sided Argument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Argumen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dua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pihak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BE7ADF5-DE15-FB45-8642-82819C29375A}" type="parTrans" cxnId="{0A230E3C-3BE9-DE42-B052-506166AFE3C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6857398-22FD-1D4F-81D6-F022CF499EC4}" type="sibTrans" cxnId="{0A230E3C-3BE9-DE42-B052-506166AFE3C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2490F6C-9985-C248-8FF7-476CCABAB12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Menyampaikan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opini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dua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argumen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berbeda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6AB8F70-20EE-FA45-A83A-E128CE001246}" type="parTrans" cxnId="{7F0A46FB-C60C-A048-A22B-071F9EC06D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9FABAE-BBC8-984C-B089-AD0BA502753A}" type="sibTrans" cxnId="{7F0A46FB-C60C-A048-A22B-071F9EC06D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94D1D67-BA6D-B34F-8C71-B94123B1C9D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Order of Presentation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Urutan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presentasi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5072C2E-E749-D14D-ACDE-AA6E6AC5C70D}" type="parTrans" cxnId="{DA6D96B4-9540-E64B-93BE-5F0A56BFE8F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C8D3C34-F17D-E64A-B76B-6432EC2F14EB}" type="sibTrans" cxnId="{DA6D96B4-9540-E64B-93BE-5F0A56BFE8F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97FBA10-184E-A94A-9A8F-A63A951AF0A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Mengurutkan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disampaikan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terpenting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sebaliknya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1DDF7BB-E433-D441-84A3-C9B3D0441F60}" type="parTrans" cxnId="{CFE96D5A-C06A-5344-AA87-31A09862DDF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3C6D862-FC70-9342-92AD-C8667B32B80A}" type="sibTrans" cxnId="{CFE96D5A-C06A-5344-AA87-31A09862DDF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31C5D3-69CC-004B-868E-632974A6BCB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Drawing Conclusions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Menggambarkan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kesimpulan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7BF971-B7EA-5347-ACCF-D50207C1DAC0}" type="parTrans" cxnId="{6D0C7CB6-D967-4D44-9B16-3EC8077DE56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A991D57-1D97-7749-AC37-E22E748B51FC}" type="sibTrans" cxnId="{6D0C7CB6-D967-4D44-9B16-3EC8077DE56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F4F122-754D-2E4F-8353-8EF6CD88A11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Menyampaikan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bukti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kemudian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memerikan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kesimpulan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4C13DE-1CC0-E24C-A537-9CE523BA9723}" type="parTrans" cxnId="{6AE52D2E-67E7-8042-9B75-0273458C8FF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8CAEF82-65FE-6E4A-9164-775736AEC8EB}" type="sibTrans" cxnId="{6AE52D2E-67E7-8042-9B75-0273458C8FF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996CF3-8A0A-7543-AC35-3B6E7995AB4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Reiteration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Pengulangan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7E86AF5-D23F-5A40-933E-36FECA748BE2}" type="parTrans" cxnId="{F40321EB-1693-DF47-B091-B38814EEF4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8F482B2-5DFC-4D47-927E-89B4DF4CB448}" type="sibTrans" cxnId="{F40321EB-1693-DF47-B091-B38814EEF4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17D262-B397-DA46-A94C-CE5C75A27E5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Mengulang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ingin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ditekankan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AFB153-1323-7D46-BD1F-FFBA147A9189}" type="parTrans" cxnId="{9212C62B-ECB8-9D4B-8ABA-41CAD2B2BF1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8687B6D-0067-3F41-A468-7227CD0D7A8A}" type="sibTrans" cxnId="{9212C62B-ECB8-9D4B-8ABA-41CAD2B2BF1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99B440-4EFD-3D47-9A64-29AD75C96663}" type="pres">
      <dgm:prSet presAssocID="{3BC79A53-B8E5-0F4B-8198-350443DFC2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56B6C4-C645-1841-B05A-C463B7E2C9E5}" type="pres">
      <dgm:prSet presAssocID="{6C5862CD-65C4-D642-8548-CBD32DA6AF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6AF98-3291-4546-8892-32826634CD78}" type="pres">
      <dgm:prSet presAssocID="{6C5862CD-65C4-D642-8548-CBD32DA6AFF8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7E9B3-A533-654A-98FD-C9E4BC6BC271}" type="pres">
      <dgm:prSet presAssocID="{182BDBD1-BCC0-394F-8BB5-BE943AFFF70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D42D4-A31B-E340-A9D6-06D33099E463}" type="pres">
      <dgm:prSet presAssocID="{182BDBD1-BCC0-394F-8BB5-BE943AFFF705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7D02F-DD64-9146-8B83-92C78BAD2A12}" type="pres">
      <dgm:prSet presAssocID="{594D1D67-BA6D-B34F-8C71-B94123B1C9D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D5963-F64B-5742-9559-9B2633531EB5}" type="pres">
      <dgm:prSet presAssocID="{594D1D67-BA6D-B34F-8C71-B94123B1C9DC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1668D-8EF0-2749-98FE-AC26B178EC4F}" type="pres">
      <dgm:prSet presAssocID="{4D31C5D3-69CC-004B-868E-632974A6BCB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20779-2A48-1346-8BE5-714514D487A2}" type="pres">
      <dgm:prSet presAssocID="{4D31C5D3-69CC-004B-868E-632974A6BCB2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B024A-4E5E-A441-9ACC-5B01E654F7EA}" type="pres">
      <dgm:prSet presAssocID="{26996CF3-8A0A-7543-AC35-3B6E7995AB4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0A834-CD55-6F46-A813-85DB3AE16941}" type="pres">
      <dgm:prSet presAssocID="{26996CF3-8A0A-7543-AC35-3B6E7995AB40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E52D2E-67E7-8042-9B75-0273458C8FFC}" srcId="{4D31C5D3-69CC-004B-868E-632974A6BCB2}" destId="{E2F4F122-754D-2E4F-8353-8EF6CD88A11E}" srcOrd="0" destOrd="0" parTransId="{514C13DE-1CC0-E24C-A537-9CE523BA9723}" sibTransId="{68CAEF82-65FE-6E4A-9164-775736AEC8EB}"/>
    <dgm:cxn modelId="{7F0A46FB-C60C-A048-A22B-071F9EC06D6E}" srcId="{182BDBD1-BCC0-394F-8BB5-BE943AFFF705}" destId="{62490F6C-9985-C248-8FF7-476CCABAB127}" srcOrd="0" destOrd="0" parTransId="{56AB8F70-20EE-FA45-A83A-E128CE001246}" sibTransId="{079FABAE-BBC8-984C-B089-AD0BA502753A}"/>
    <dgm:cxn modelId="{0A230E3C-3BE9-DE42-B052-506166AFE3CA}" srcId="{3BC79A53-B8E5-0F4B-8198-350443DFC2CB}" destId="{182BDBD1-BCC0-394F-8BB5-BE943AFFF705}" srcOrd="1" destOrd="0" parTransId="{2BE7ADF5-DE15-FB45-8642-82819C29375A}" sibTransId="{46857398-22FD-1D4F-81D6-F022CF499EC4}"/>
    <dgm:cxn modelId="{ED712A9C-4E3B-D043-8464-3B0E5311A0F2}" type="presOf" srcId="{594D1D67-BA6D-B34F-8C71-B94123B1C9DC}" destId="{6E97D02F-DD64-9146-8B83-92C78BAD2A12}" srcOrd="0" destOrd="0" presId="urn:microsoft.com/office/officeart/2005/8/layout/vList2"/>
    <dgm:cxn modelId="{B0F7DE4F-5051-964C-A62C-793DBD4EC801}" srcId="{6C5862CD-65C4-D642-8548-CBD32DA6AFF8}" destId="{A566BCD4-CCB0-B844-A308-65A82AF7C161}" srcOrd="0" destOrd="0" parTransId="{6186D917-F2BB-D642-AC3F-2AAFBAE0B906}" sibTransId="{C59E8185-769B-1F46-B2E8-17AB37E55D9A}"/>
    <dgm:cxn modelId="{9212C62B-ECB8-9D4B-8ABA-41CAD2B2BF1D}" srcId="{26996CF3-8A0A-7543-AC35-3B6E7995AB40}" destId="{C417D262-B397-DA46-A94C-CE5C75A27E54}" srcOrd="0" destOrd="0" parTransId="{3AAFB153-1323-7D46-BD1F-FFBA147A9189}" sibTransId="{E8687B6D-0067-3F41-A468-7227CD0D7A8A}"/>
    <dgm:cxn modelId="{C87ACB2E-E5A4-A441-AD99-0DA187EA0C85}" type="presOf" srcId="{4D31C5D3-69CC-004B-868E-632974A6BCB2}" destId="{2ED1668D-8EF0-2749-98FE-AC26B178EC4F}" srcOrd="0" destOrd="0" presId="urn:microsoft.com/office/officeart/2005/8/layout/vList2"/>
    <dgm:cxn modelId="{F40321EB-1693-DF47-B091-B38814EEF491}" srcId="{3BC79A53-B8E5-0F4B-8198-350443DFC2CB}" destId="{26996CF3-8A0A-7543-AC35-3B6E7995AB40}" srcOrd="4" destOrd="0" parTransId="{87E86AF5-D23F-5A40-933E-36FECA748BE2}" sibTransId="{18F482B2-5DFC-4D47-927E-89B4DF4CB448}"/>
    <dgm:cxn modelId="{3162192F-774E-BF4F-8D4F-157353C92B6A}" type="presOf" srcId="{C97FBA10-184E-A94A-9A8F-A63A951AF0AB}" destId="{175D5963-F64B-5742-9559-9B2633531EB5}" srcOrd="0" destOrd="0" presId="urn:microsoft.com/office/officeart/2005/8/layout/vList2"/>
    <dgm:cxn modelId="{DEF56195-4B28-304F-9464-7422AF957BA8}" type="presOf" srcId="{6C5862CD-65C4-D642-8548-CBD32DA6AFF8}" destId="{5656B6C4-C645-1841-B05A-C463B7E2C9E5}" srcOrd="0" destOrd="0" presId="urn:microsoft.com/office/officeart/2005/8/layout/vList2"/>
    <dgm:cxn modelId="{6D0C7CB6-D967-4D44-9B16-3EC8077DE565}" srcId="{3BC79A53-B8E5-0F4B-8198-350443DFC2CB}" destId="{4D31C5D3-69CC-004B-868E-632974A6BCB2}" srcOrd="3" destOrd="0" parTransId="{577BF971-B7EA-5347-ACCF-D50207C1DAC0}" sibTransId="{4A991D57-1D97-7749-AC37-E22E748B51FC}"/>
    <dgm:cxn modelId="{BFE7776D-47D0-C84A-ABB8-829687A47D98}" type="presOf" srcId="{C417D262-B397-DA46-A94C-CE5C75A27E54}" destId="{00A0A834-CD55-6F46-A813-85DB3AE16941}" srcOrd="0" destOrd="0" presId="urn:microsoft.com/office/officeart/2005/8/layout/vList2"/>
    <dgm:cxn modelId="{68699544-A695-1D40-AA1D-31E3AE038676}" type="presOf" srcId="{26996CF3-8A0A-7543-AC35-3B6E7995AB40}" destId="{BD2B024A-4E5E-A441-9ACC-5B01E654F7EA}" srcOrd="0" destOrd="0" presId="urn:microsoft.com/office/officeart/2005/8/layout/vList2"/>
    <dgm:cxn modelId="{835A2087-77D5-B748-8ECC-084CBD74B59B}" type="presOf" srcId="{182BDBD1-BCC0-394F-8BB5-BE943AFFF705}" destId="{7B57E9B3-A533-654A-98FD-C9E4BC6BC271}" srcOrd="0" destOrd="0" presId="urn:microsoft.com/office/officeart/2005/8/layout/vList2"/>
    <dgm:cxn modelId="{61163F24-0BC0-3642-82B0-183FD40458C3}" type="presOf" srcId="{3BC79A53-B8E5-0F4B-8198-350443DFC2CB}" destId="{0799B440-4EFD-3D47-9A64-29AD75C96663}" srcOrd="0" destOrd="0" presId="urn:microsoft.com/office/officeart/2005/8/layout/vList2"/>
    <dgm:cxn modelId="{4EEE40AD-5935-DE4D-8AC7-41AE72C6B345}" type="presOf" srcId="{A566BCD4-CCB0-B844-A308-65A82AF7C161}" destId="{6B86AF98-3291-4546-8892-32826634CD78}" srcOrd="0" destOrd="0" presId="urn:microsoft.com/office/officeart/2005/8/layout/vList2"/>
    <dgm:cxn modelId="{840D8B1A-04B9-604B-8C8E-7628E5D67589}" type="presOf" srcId="{62490F6C-9985-C248-8FF7-476CCABAB127}" destId="{CD8D42D4-A31B-E340-A9D6-06D33099E463}" srcOrd="0" destOrd="0" presId="urn:microsoft.com/office/officeart/2005/8/layout/vList2"/>
    <dgm:cxn modelId="{A4FA7591-DFAC-6D45-8B6D-D5B02EE47B54}" srcId="{3BC79A53-B8E5-0F4B-8198-350443DFC2CB}" destId="{6C5862CD-65C4-D642-8548-CBD32DA6AFF8}" srcOrd="0" destOrd="0" parTransId="{C0D4628F-5FAE-804C-9FED-A0BD369BF0E7}" sibTransId="{AF6A2BD0-11A0-FC4A-BDCA-BDB73BECE3CE}"/>
    <dgm:cxn modelId="{CFE96D5A-C06A-5344-AA87-31A09862DDF3}" srcId="{594D1D67-BA6D-B34F-8C71-B94123B1C9DC}" destId="{C97FBA10-184E-A94A-9A8F-A63A951AF0AB}" srcOrd="0" destOrd="0" parTransId="{C1DDF7BB-E433-D441-84A3-C9B3D0441F60}" sibTransId="{C3C6D862-FC70-9342-92AD-C8667B32B80A}"/>
    <dgm:cxn modelId="{DA6D96B4-9540-E64B-93BE-5F0A56BFE8F3}" srcId="{3BC79A53-B8E5-0F4B-8198-350443DFC2CB}" destId="{594D1D67-BA6D-B34F-8C71-B94123B1C9DC}" srcOrd="2" destOrd="0" parTransId="{65072C2E-E749-D14D-ACDE-AA6E6AC5C70D}" sibTransId="{1C8D3C34-F17D-E64A-B76B-6432EC2F14EB}"/>
    <dgm:cxn modelId="{5846CFB4-7BA8-744E-992C-4DE122F6F7AD}" type="presOf" srcId="{E2F4F122-754D-2E4F-8353-8EF6CD88A11E}" destId="{43D20779-2A48-1346-8BE5-714514D487A2}" srcOrd="0" destOrd="0" presId="urn:microsoft.com/office/officeart/2005/8/layout/vList2"/>
    <dgm:cxn modelId="{8F3E9871-A317-BE47-97E9-C45AFB87513E}" type="presParOf" srcId="{0799B440-4EFD-3D47-9A64-29AD75C96663}" destId="{5656B6C4-C645-1841-B05A-C463B7E2C9E5}" srcOrd="0" destOrd="0" presId="urn:microsoft.com/office/officeart/2005/8/layout/vList2"/>
    <dgm:cxn modelId="{D26C6D2D-1DF3-7947-BC09-8AE90F5E652B}" type="presParOf" srcId="{0799B440-4EFD-3D47-9A64-29AD75C96663}" destId="{6B86AF98-3291-4546-8892-32826634CD78}" srcOrd="1" destOrd="0" presId="urn:microsoft.com/office/officeart/2005/8/layout/vList2"/>
    <dgm:cxn modelId="{99F00280-1EF4-D14D-AA2E-E9C4CB30E2D9}" type="presParOf" srcId="{0799B440-4EFD-3D47-9A64-29AD75C96663}" destId="{7B57E9B3-A533-654A-98FD-C9E4BC6BC271}" srcOrd="2" destOrd="0" presId="urn:microsoft.com/office/officeart/2005/8/layout/vList2"/>
    <dgm:cxn modelId="{68CDE8B5-472D-204A-82E5-5C48D9C49627}" type="presParOf" srcId="{0799B440-4EFD-3D47-9A64-29AD75C96663}" destId="{CD8D42D4-A31B-E340-A9D6-06D33099E463}" srcOrd="3" destOrd="0" presId="urn:microsoft.com/office/officeart/2005/8/layout/vList2"/>
    <dgm:cxn modelId="{0CCEBF73-A680-5C48-8CAF-546A5075EAEB}" type="presParOf" srcId="{0799B440-4EFD-3D47-9A64-29AD75C96663}" destId="{6E97D02F-DD64-9146-8B83-92C78BAD2A12}" srcOrd="4" destOrd="0" presId="urn:microsoft.com/office/officeart/2005/8/layout/vList2"/>
    <dgm:cxn modelId="{DCE90F89-717E-8044-A3FB-0EAD4D6FB86D}" type="presParOf" srcId="{0799B440-4EFD-3D47-9A64-29AD75C96663}" destId="{175D5963-F64B-5742-9559-9B2633531EB5}" srcOrd="5" destOrd="0" presId="urn:microsoft.com/office/officeart/2005/8/layout/vList2"/>
    <dgm:cxn modelId="{7363AC3B-0B95-C643-922A-FA4910B3DCF4}" type="presParOf" srcId="{0799B440-4EFD-3D47-9A64-29AD75C96663}" destId="{2ED1668D-8EF0-2749-98FE-AC26B178EC4F}" srcOrd="6" destOrd="0" presId="urn:microsoft.com/office/officeart/2005/8/layout/vList2"/>
    <dgm:cxn modelId="{807CAF21-601C-734D-BEA6-63B7F096C031}" type="presParOf" srcId="{0799B440-4EFD-3D47-9A64-29AD75C96663}" destId="{43D20779-2A48-1346-8BE5-714514D487A2}" srcOrd="7" destOrd="0" presId="urn:microsoft.com/office/officeart/2005/8/layout/vList2"/>
    <dgm:cxn modelId="{9F17D004-5BA6-A943-A589-4370A1977AF8}" type="presParOf" srcId="{0799B440-4EFD-3D47-9A64-29AD75C96663}" destId="{BD2B024A-4E5E-A441-9ACC-5B01E654F7EA}" srcOrd="8" destOrd="0" presId="urn:microsoft.com/office/officeart/2005/8/layout/vList2"/>
    <dgm:cxn modelId="{117BDAAD-03F6-164B-B9CC-ADB8575F8E21}" type="presParOf" srcId="{0799B440-4EFD-3D47-9A64-29AD75C96663}" destId="{00A0A834-CD55-6F46-A813-85DB3AE16941}" srcOrd="9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C79A53-B8E5-0F4B-8198-350443DFC2CB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C5862CD-65C4-D642-8548-CBD32DA6AFF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Clarity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Jelas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D4628F-5FAE-804C-9FED-A0BD369BF0E7}" type="parTrans" cxnId="{A4FA7591-DFAC-6D45-8B6D-D5B02EE47B5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F6A2BD0-11A0-FC4A-BDCA-BDB73BECE3CE}" type="sibTrans" cxnId="{A4FA7591-DFAC-6D45-8B6D-D5B02EE47B5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66BCD4-CCB0-B844-A308-65A82AF7C16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jelas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agar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dimengerti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186D917-F2BB-D642-AC3F-2AAFBAE0B906}" type="parTrans" cxnId="{B0F7DE4F-5051-964C-A62C-793DBD4EC80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59E8185-769B-1F46-B2E8-17AB37E55D9A}" type="sibTrans" cxnId="{B0F7DE4F-5051-964C-A62C-793DBD4EC80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82BDBD1-BCC0-394F-8BB5-BE943AFFF70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Readibility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dibaca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BE7ADF5-DE15-FB45-8642-82819C29375A}" type="parTrans" cxnId="{0A230E3C-3BE9-DE42-B052-506166AFE3C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6857398-22FD-1D4F-81D6-F022CF499EC4}" type="sibTrans" cxnId="{0A230E3C-3BE9-DE42-B052-506166AFE3C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2490F6C-9985-C248-8FF7-476CCABAB12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dibaca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dimengerti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tingkatan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6AB8F70-20EE-FA45-A83A-E128CE001246}" type="parTrans" cxnId="{7F0A46FB-C60C-A048-A22B-071F9EC06D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9FABAE-BBC8-984C-B089-AD0BA502753A}" type="sibTrans" cxnId="{7F0A46FB-C60C-A048-A22B-071F9EC06D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94D1D67-BA6D-B34F-8C71-B94123B1C9D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Salience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Unik/menarik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5072C2E-E749-D14D-ACDE-AA6E6AC5C70D}" type="parTrans" cxnId="{DA6D96B4-9540-E64B-93BE-5F0A56BFE8F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C8D3C34-F17D-E64A-B76B-6432EC2F14EB}" type="sibTrans" cxnId="{DA6D96B4-9540-E64B-93BE-5F0A56BFE8F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97FBA10-184E-A94A-9A8F-A63A951AF0A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menarik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dibanding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lainnya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1DDF7BB-E433-D441-84A3-C9B3D0441F60}" type="parTrans" cxnId="{CFE96D5A-C06A-5344-AA87-31A09862DDF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3C6D862-FC70-9342-92AD-C8667B32B80A}" type="sibTrans" cxnId="{CFE96D5A-C06A-5344-AA87-31A09862DDF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31C5D3-69CC-004B-868E-632974A6BCB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Power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Words (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Kata-kata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kuat</a:t>
          </a:r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7BF971-B7EA-5347-ACCF-D50207C1DAC0}" type="parTrans" cxnId="{6D0C7CB6-D967-4D44-9B16-3EC8077DE56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A991D57-1D97-7749-AC37-E22E748B51FC}" type="sibTrans" cxnId="{6D0C7CB6-D967-4D44-9B16-3EC8077DE56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F4F122-754D-2E4F-8353-8EF6CD88A11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mengandung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kata-kata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kuat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berpengaruh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besar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terhadap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4C13DE-1CC0-E24C-A537-9CE523BA9723}" type="parTrans" cxnId="{6AE52D2E-67E7-8042-9B75-0273458C8FF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8CAEF82-65FE-6E4A-9164-775736AEC8EB}" type="sibTrans" cxnId="{6AE52D2E-67E7-8042-9B75-0273458C8FF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996CF3-8A0A-7543-AC35-3B6E7995AB4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Product and Program Names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Nama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produk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7E86AF5-D23F-5A40-933E-36FECA748BE2}" type="parTrans" cxnId="{F40321EB-1693-DF47-B091-B38814EEF4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8F482B2-5DFC-4D47-927E-89B4DF4CB448}" type="sibTrans" cxnId="{F40321EB-1693-DF47-B091-B38814EEF4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17D262-B397-DA46-A94C-CE5C75A27E5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mengandung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judul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tentang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nama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produk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nama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AFB153-1323-7D46-BD1F-FFBA147A9189}" type="parTrans" cxnId="{9212C62B-ECB8-9D4B-8ABA-41CAD2B2BF1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8687B6D-0067-3F41-A468-7227CD0D7A8A}" type="sibTrans" cxnId="{9212C62B-ECB8-9D4B-8ABA-41CAD2B2BF1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4BE960-0856-574E-A931-563A96E5275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Branding Rights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banding)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B79AACF-C2FD-F44C-9363-D9BC0DB025FB}" type="parTrans" cxnId="{66385131-2FEA-9C45-A9F4-3A822A6815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49955F7-3522-5341-956C-13F83CF49F7B}" type="sibTrans" cxnId="{66385131-2FEA-9C45-A9F4-3A822A6815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8B68F4A-F6BA-204D-8E9C-101D4065E14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Strong Quotes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Kutipan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kuat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F2B367B-3F72-334A-935C-29AA42FC8BA6}" type="parTrans" cxnId="{778ECF39-7280-3F48-B137-7C6003B3290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36F242F-3C00-B34E-88E7-D64EFA670B7A}" type="sibTrans" cxnId="{778ECF39-7280-3F48-B137-7C6003B3290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92D10A-BD9A-504C-8624-11296F35121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legal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di-</a:t>
          </a:r>
          <a:r>
            <a:rPr lang="en-US" i="1" dirty="0" err="1" smtClean="0">
              <a:solidFill>
                <a:srgbClr val="000000"/>
              </a:solidFill>
              <a:latin typeface="Times New Roman"/>
              <a:cs typeface="Times New Roman"/>
            </a:rPr>
            <a:t>branding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-kan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aktifitas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5A2418-27F7-5240-B852-8BCDBD87E984}" type="parTrans" cxnId="{137BF23B-C807-4A43-8078-A3FAFB7B04F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17D2580-AF93-1F4E-B292-202AFBA35E47}" type="sibTrans" cxnId="{137BF23B-C807-4A43-8078-A3FAFB7B04F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2C3975-28F2-104D-AF79-B11A93A706C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mengandung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kutipan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kuat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pengaruh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besar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terhadap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27FE00A-B2D4-3F4C-9DA5-B4898C0A3804}" type="parTrans" cxnId="{023DD6C9-63F4-5841-AF07-D277C9A43E9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68A84FA-2513-3447-AB01-31040FE42F1F}" type="sibTrans" cxnId="{023DD6C9-63F4-5841-AF07-D277C9A43E9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99B440-4EFD-3D47-9A64-29AD75C96663}" type="pres">
      <dgm:prSet presAssocID="{3BC79A53-B8E5-0F4B-8198-350443DFC2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56B6C4-C645-1841-B05A-C463B7E2C9E5}" type="pres">
      <dgm:prSet presAssocID="{6C5862CD-65C4-D642-8548-CBD32DA6AFF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6AF98-3291-4546-8892-32826634CD78}" type="pres">
      <dgm:prSet presAssocID="{6C5862CD-65C4-D642-8548-CBD32DA6AFF8}" presName="childTex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7E9B3-A533-654A-98FD-C9E4BC6BC271}" type="pres">
      <dgm:prSet presAssocID="{182BDBD1-BCC0-394F-8BB5-BE943AFFF70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D42D4-A31B-E340-A9D6-06D33099E463}" type="pres">
      <dgm:prSet presAssocID="{182BDBD1-BCC0-394F-8BB5-BE943AFFF705}" presName="child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7D02F-DD64-9146-8B83-92C78BAD2A12}" type="pres">
      <dgm:prSet presAssocID="{594D1D67-BA6D-B34F-8C71-B94123B1C9D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D5963-F64B-5742-9559-9B2633531EB5}" type="pres">
      <dgm:prSet presAssocID="{594D1D67-BA6D-B34F-8C71-B94123B1C9DC}" presName="child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1668D-8EF0-2749-98FE-AC26B178EC4F}" type="pres">
      <dgm:prSet presAssocID="{4D31C5D3-69CC-004B-868E-632974A6BCB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20779-2A48-1346-8BE5-714514D487A2}" type="pres">
      <dgm:prSet presAssocID="{4D31C5D3-69CC-004B-868E-632974A6BCB2}" presName="child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B024A-4E5E-A441-9ACC-5B01E654F7EA}" type="pres">
      <dgm:prSet presAssocID="{26996CF3-8A0A-7543-AC35-3B6E7995AB4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0A834-CD55-6F46-A813-85DB3AE16941}" type="pres">
      <dgm:prSet presAssocID="{26996CF3-8A0A-7543-AC35-3B6E7995AB40}" presName="child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C50D4-C098-5748-9C67-9CB1697C8263}" type="pres">
      <dgm:prSet presAssocID="{974BE960-0856-574E-A931-563A96E5275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0877A-C9D6-934F-ACCF-33425BC2CA6B}" type="pres">
      <dgm:prSet presAssocID="{974BE960-0856-574E-A931-563A96E52755}" presName="child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2C868-DE69-124E-A52E-AB9703AA7CFB}" type="pres">
      <dgm:prSet presAssocID="{C8B68F4A-F6BA-204D-8E9C-101D4065E14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183FE-D731-1E45-B64B-B7AEB38DFB99}" type="pres">
      <dgm:prSet presAssocID="{C8B68F4A-F6BA-204D-8E9C-101D4065E14F}" presName="child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BF80F-8B1F-5749-BB7D-74798E785933}" type="presOf" srcId="{182BDBD1-BCC0-394F-8BB5-BE943AFFF705}" destId="{7B57E9B3-A533-654A-98FD-C9E4BC6BC271}" srcOrd="0" destOrd="0" presId="urn:microsoft.com/office/officeart/2005/8/layout/vList2"/>
    <dgm:cxn modelId="{6AE52D2E-67E7-8042-9B75-0273458C8FFC}" srcId="{4D31C5D3-69CC-004B-868E-632974A6BCB2}" destId="{E2F4F122-754D-2E4F-8353-8EF6CD88A11E}" srcOrd="0" destOrd="0" parTransId="{514C13DE-1CC0-E24C-A537-9CE523BA9723}" sibTransId="{68CAEF82-65FE-6E4A-9164-775736AEC8EB}"/>
    <dgm:cxn modelId="{4C12FEB9-697E-9A4A-96DC-1FB3F339CAC5}" type="presOf" srcId="{C417D262-B397-DA46-A94C-CE5C75A27E54}" destId="{00A0A834-CD55-6F46-A813-85DB3AE16941}" srcOrd="0" destOrd="0" presId="urn:microsoft.com/office/officeart/2005/8/layout/vList2"/>
    <dgm:cxn modelId="{0D94019A-FF8C-CA48-AFE9-F6811967A5A3}" type="presOf" srcId="{26996CF3-8A0A-7543-AC35-3B6E7995AB40}" destId="{BD2B024A-4E5E-A441-9ACC-5B01E654F7EA}" srcOrd="0" destOrd="0" presId="urn:microsoft.com/office/officeart/2005/8/layout/vList2"/>
    <dgm:cxn modelId="{0436BF5D-27CB-D34D-A9FD-22608C422084}" type="presOf" srcId="{C97FBA10-184E-A94A-9A8F-A63A951AF0AB}" destId="{175D5963-F64B-5742-9559-9B2633531EB5}" srcOrd="0" destOrd="0" presId="urn:microsoft.com/office/officeart/2005/8/layout/vList2"/>
    <dgm:cxn modelId="{7F0A46FB-C60C-A048-A22B-071F9EC06D6E}" srcId="{182BDBD1-BCC0-394F-8BB5-BE943AFFF705}" destId="{62490F6C-9985-C248-8FF7-476CCABAB127}" srcOrd="0" destOrd="0" parTransId="{56AB8F70-20EE-FA45-A83A-E128CE001246}" sibTransId="{079FABAE-BBC8-984C-B089-AD0BA502753A}"/>
    <dgm:cxn modelId="{0A230E3C-3BE9-DE42-B052-506166AFE3CA}" srcId="{3BC79A53-B8E5-0F4B-8198-350443DFC2CB}" destId="{182BDBD1-BCC0-394F-8BB5-BE943AFFF705}" srcOrd="1" destOrd="0" parTransId="{2BE7ADF5-DE15-FB45-8642-82819C29375A}" sibTransId="{46857398-22FD-1D4F-81D6-F022CF499EC4}"/>
    <dgm:cxn modelId="{96CAA7AE-4378-DB4F-89B6-24620D205D38}" type="presOf" srcId="{972C3975-28F2-104D-AF79-B11A93A706C0}" destId="{A2E183FE-D731-1E45-B64B-B7AEB38DFB99}" srcOrd="0" destOrd="0" presId="urn:microsoft.com/office/officeart/2005/8/layout/vList2"/>
    <dgm:cxn modelId="{B0F7DE4F-5051-964C-A62C-793DBD4EC801}" srcId="{6C5862CD-65C4-D642-8548-CBD32DA6AFF8}" destId="{A566BCD4-CCB0-B844-A308-65A82AF7C161}" srcOrd="0" destOrd="0" parTransId="{6186D917-F2BB-D642-AC3F-2AAFBAE0B906}" sibTransId="{C59E8185-769B-1F46-B2E8-17AB37E55D9A}"/>
    <dgm:cxn modelId="{9212C62B-ECB8-9D4B-8ABA-41CAD2B2BF1D}" srcId="{26996CF3-8A0A-7543-AC35-3B6E7995AB40}" destId="{C417D262-B397-DA46-A94C-CE5C75A27E54}" srcOrd="0" destOrd="0" parTransId="{3AAFB153-1323-7D46-BD1F-FFBA147A9189}" sibTransId="{E8687B6D-0067-3F41-A468-7227CD0D7A8A}"/>
    <dgm:cxn modelId="{C07CFFE9-F9F1-BB4E-9CF4-D4E299DD8DE0}" type="presOf" srcId="{4D31C5D3-69CC-004B-868E-632974A6BCB2}" destId="{2ED1668D-8EF0-2749-98FE-AC26B178EC4F}" srcOrd="0" destOrd="0" presId="urn:microsoft.com/office/officeart/2005/8/layout/vList2"/>
    <dgm:cxn modelId="{F40321EB-1693-DF47-B091-B38814EEF491}" srcId="{3BC79A53-B8E5-0F4B-8198-350443DFC2CB}" destId="{26996CF3-8A0A-7543-AC35-3B6E7995AB40}" srcOrd="4" destOrd="0" parTransId="{87E86AF5-D23F-5A40-933E-36FECA748BE2}" sibTransId="{18F482B2-5DFC-4D47-927E-89B4DF4CB448}"/>
    <dgm:cxn modelId="{5E97C1D9-FC78-7843-A514-F6B16367E872}" type="presOf" srcId="{594D1D67-BA6D-B34F-8C71-B94123B1C9DC}" destId="{6E97D02F-DD64-9146-8B83-92C78BAD2A12}" srcOrd="0" destOrd="0" presId="urn:microsoft.com/office/officeart/2005/8/layout/vList2"/>
    <dgm:cxn modelId="{66385131-2FEA-9C45-A9F4-3A822A681575}" srcId="{3BC79A53-B8E5-0F4B-8198-350443DFC2CB}" destId="{974BE960-0856-574E-A931-563A96E52755}" srcOrd="5" destOrd="0" parTransId="{BB79AACF-C2FD-F44C-9363-D9BC0DB025FB}" sibTransId="{F49955F7-3522-5341-956C-13F83CF49F7B}"/>
    <dgm:cxn modelId="{5A20B40F-82D2-C845-8ADB-CF76D05C0D3A}" type="presOf" srcId="{C8B68F4A-F6BA-204D-8E9C-101D4065E14F}" destId="{5C32C868-DE69-124E-A52E-AB9703AA7CFB}" srcOrd="0" destOrd="0" presId="urn:microsoft.com/office/officeart/2005/8/layout/vList2"/>
    <dgm:cxn modelId="{AD301C2A-37B8-2D49-A5A8-B729A748779A}" type="presOf" srcId="{3BC79A53-B8E5-0F4B-8198-350443DFC2CB}" destId="{0799B440-4EFD-3D47-9A64-29AD75C96663}" srcOrd="0" destOrd="0" presId="urn:microsoft.com/office/officeart/2005/8/layout/vList2"/>
    <dgm:cxn modelId="{61C76118-9AE1-E34E-A894-8C8E7DE6862C}" type="presOf" srcId="{62490F6C-9985-C248-8FF7-476CCABAB127}" destId="{CD8D42D4-A31B-E340-A9D6-06D33099E463}" srcOrd="0" destOrd="0" presId="urn:microsoft.com/office/officeart/2005/8/layout/vList2"/>
    <dgm:cxn modelId="{6D0C7CB6-D967-4D44-9B16-3EC8077DE565}" srcId="{3BC79A53-B8E5-0F4B-8198-350443DFC2CB}" destId="{4D31C5D3-69CC-004B-868E-632974A6BCB2}" srcOrd="3" destOrd="0" parTransId="{577BF971-B7EA-5347-ACCF-D50207C1DAC0}" sibTransId="{4A991D57-1D97-7749-AC37-E22E748B51FC}"/>
    <dgm:cxn modelId="{B533FE6A-E441-A745-84B3-9BE1358B04ED}" type="presOf" srcId="{6C5862CD-65C4-D642-8548-CBD32DA6AFF8}" destId="{5656B6C4-C645-1841-B05A-C463B7E2C9E5}" srcOrd="0" destOrd="0" presId="urn:microsoft.com/office/officeart/2005/8/layout/vList2"/>
    <dgm:cxn modelId="{54ADD697-874B-3746-87CE-AB4A5CEBC1B5}" type="presOf" srcId="{974BE960-0856-574E-A931-563A96E52755}" destId="{2D9C50D4-C098-5748-9C67-9CB1697C8263}" srcOrd="0" destOrd="0" presId="urn:microsoft.com/office/officeart/2005/8/layout/vList2"/>
    <dgm:cxn modelId="{778ECF39-7280-3F48-B137-7C6003B3290F}" srcId="{3BC79A53-B8E5-0F4B-8198-350443DFC2CB}" destId="{C8B68F4A-F6BA-204D-8E9C-101D4065E14F}" srcOrd="6" destOrd="0" parTransId="{5F2B367B-3F72-334A-935C-29AA42FC8BA6}" sibTransId="{936F242F-3C00-B34E-88E7-D64EFA670B7A}"/>
    <dgm:cxn modelId="{023DD6C9-63F4-5841-AF07-D277C9A43E92}" srcId="{C8B68F4A-F6BA-204D-8E9C-101D4065E14F}" destId="{972C3975-28F2-104D-AF79-B11A93A706C0}" srcOrd="0" destOrd="0" parTransId="{427FE00A-B2D4-3F4C-9DA5-B4898C0A3804}" sibTransId="{868A84FA-2513-3447-AB01-31040FE42F1F}"/>
    <dgm:cxn modelId="{C266866D-101A-4747-A07B-8B208EE1E56E}" type="presOf" srcId="{E2F4F122-754D-2E4F-8353-8EF6CD88A11E}" destId="{43D20779-2A48-1346-8BE5-714514D487A2}" srcOrd="0" destOrd="0" presId="urn:microsoft.com/office/officeart/2005/8/layout/vList2"/>
    <dgm:cxn modelId="{A4FA7591-DFAC-6D45-8B6D-D5B02EE47B54}" srcId="{3BC79A53-B8E5-0F4B-8198-350443DFC2CB}" destId="{6C5862CD-65C4-D642-8548-CBD32DA6AFF8}" srcOrd="0" destOrd="0" parTransId="{C0D4628F-5FAE-804C-9FED-A0BD369BF0E7}" sibTransId="{AF6A2BD0-11A0-FC4A-BDCA-BDB73BECE3CE}"/>
    <dgm:cxn modelId="{3C50E8EB-3168-EA40-B03B-7097B80467AB}" type="presOf" srcId="{A566BCD4-CCB0-B844-A308-65A82AF7C161}" destId="{6B86AF98-3291-4546-8892-32826634CD78}" srcOrd="0" destOrd="0" presId="urn:microsoft.com/office/officeart/2005/8/layout/vList2"/>
    <dgm:cxn modelId="{CFE96D5A-C06A-5344-AA87-31A09862DDF3}" srcId="{594D1D67-BA6D-B34F-8C71-B94123B1C9DC}" destId="{C97FBA10-184E-A94A-9A8F-A63A951AF0AB}" srcOrd="0" destOrd="0" parTransId="{C1DDF7BB-E433-D441-84A3-C9B3D0441F60}" sibTransId="{C3C6D862-FC70-9342-92AD-C8667B32B80A}"/>
    <dgm:cxn modelId="{98FB885A-8335-3541-ADCE-D61EF539776E}" type="presOf" srcId="{7992D10A-BD9A-504C-8624-11296F35121F}" destId="{C380877A-C9D6-934F-ACCF-33425BC2CA6B}" srcOrd="0" destOrd="0" presId="urn:microsoft.com/office/officeart/2005/8/layout/vList2"/>
    <dgm:cxn modelId="{137BF23B-C807-4A43-8078-A3FAFB7B04F4}" srcId="{974BE960-0856-574E-A931-563A96E52755}" destId="{7992D10A-BD9A-504C-8624-11296F35121F}" srcOrd="0" destOrd="0" parTransId="{2D5A2418-27F7-5240-B852-8BCDBD87E984}" sibTransId="{717D2580-AF93-1F4E-B292-202AFBA35E47}"/>
    <dgm:cxn modelId="{DA6D96B4-9540-E64B-93BE-5F0A56BFE8F3}" srcId="{3BC79A53-B8E5-0F4B-8198-350443DFC2CB}" destId="{594D1D67-BA6D-B34F-8C71-B94123B1C9DC}" srcOrd="2" destOrd="0" parTransId="{65072C2E-E749-D14D-ACDE-AA6E6AC5C70D}" sibTransId="{1C8D3C34-F17D-E64A-B76B-6432EC2F14EB}"/>
    <dgm:cxn modelId="{BCA42B7F-2C2B-0044-B8BB-08976605BCC9}" type="presParOf" srcId="{0799B440-4EFD-3D47-9A64-29AD75C96663}" destId="{5656B6C4-C645-1841-B05A-C463B7E2C9E5}" srcOrd="0" destOrd="0" presId="urn:microsoft.com/office/officeart/2005/8/layout/vList2"/>
    <dgm:cxn modelId="{075DB5D6-525E-EC45-A068-AB096E858A2B}" type="presParOf" srcId="{0799B440-4EFD-3D47-9A64-29AD75C96663}" destId="{6B86AF98-3291-4546-8892-32826634CD78}" srcOrd="1" destOrd="0" presId="urn:microsoft.com/office/officeart/2005/8/layout/vList2"/>
    <dgm:cxn modelId="{2BD3A82B-E1CB-0E42-A5CC-41646057C8F1}" type="presParOf" srcId="{0799B440-4EFD-3D47-9A64-29AD75C96663}" destId="{7B57E9B3-A533-654A-98FD-C9E4BC6BC271}" srcOrd="2" destOrd="0" presId="urn:microsoft.com/office/officeart/2005/8/layout/vList2"/>
    <dgm:cxn modelId="{FC46F3EF-57F3-5247-9EBA-21BDED98EB2E}" type="presParOf" srcId="{0799B440-4EFD-3D47-9A64-29AD75C96663}" destId="{CD8D42D4-A31B-E340-A9D6-06D33099E463}" srcOrd="3" destOrd="0" presId="urn:microsoft.com/office/officeart/2005/8/layout/vList2"/>
    <dgm:cxn modelId="{88FCEF68-6BF2-FB4F-9BEC-D0BAECCAED5B}" type="presParOf" srcId="{0799B440-4EFD-3D47-9A64-29AD75C96663}" destId="{6E97D02F-DD64-9146-8B83-92C78BAD2A12}" srcOrd="4" destOrd="0" presId="urn:microsoft.com/office/officeart/2005/8/layout/vList2"/>
    <dgm:cxn modelId="{0363DFD8-5025-7B46-A8E9-21D09CA6D861}" type="presParOf" srcId="{0799B440-4EFD-3D47-9A64-29AD75C96663}" destId="{175D5963-F64B-5742-9559-9B2633531EB5}" srcOrd="5" destOrd="0" presId="urn:microsoft.com/office/officeart/2005/8/layout/vList2"/>
    <dgm:cxn modelId="{1038FD6F-8A80-D84B-8326-3CED84CD99C0}" type="presParOf" srcId="{0799B440-4EFD-3D47-9A64-29AD75C96663}" destId="{2ED1668D-8EF0-2749-98FE-AC26B178EC4F}" srcOrd="6" destOrd="0" presId="urn:microsoft.com/office/officeart/2005/8/layout/vList2"/>
    <dgm:cxn modelId="{563D3599-5914-0A41-995D-8C454C83AAAD}" type="presParOf" srcId="{0799B440-4EFD-3D47-9A64-29AD75C96663}" destId="{43D20779-2A48-1346-8BE5-714514D487A2}" srcOrd="7" destOrd="0" presId="urn:microsoft.com/office/officeart/2005/8/layout/vList2"/>
    <dgm:cxn modelId="{FE90000F-D087-CA41-AF59-56B57AAB41D9}" type="presParOf" srcId="{0799B440-4EFD-3D47-9A64-29AD75C96663}" destId="{BD2B024A-4E5E-A441-9ACC-5B01E654F7EA}" srcOrd="8" destOrd="0" presId="urn:microsoft.com/office/officeart/2005/8/layout/vList2"/>
    <dgm:cxn modelId="{E12DEE37-B0E6-8442-9B56-A85F303502E4}" type="presParOf" srcId="{0799B440-4EFD-3D47-9A64-29AD75C96663}" destId="{00A0A834-CD55-6F46-A813-85DB3AE16941}" srcOrd="9" destOrd="0" presId="urn:microsoft.com/office/officeart/2005/8/layout/vList2"/>
    <dgm:cxn modelId="{C9E75F23-7BF2-3D43-AB53-2F42931C5982}" type="presParOf" srcId="{0799B440-4EFD-3D47-9A64-29AD75C96663}" destId="{2D9C50D4-C098-5748-9C67-9CB1697C8263}" srcOrd="10" destOrd="0" presId="urn:microsoft.com/office/officeart/2005/8/layout/vList2"/>
    <dgm:cxn modelId="{5A5905DF-4671-514C-B3CF-3D1352E67E2D}" type="presParOf" srcId="{0799B440-4EFD-3D47-9A64-29AD75C96663}" destId="{C380877A-C9D6-934F-ACCF-33425BC2CA6B}" srcOrd="11" destOrd="0" presId="urn:microsoft.com/office/officeart/2005/8/layout/vList2"/>
    <dgm:cxn modelId="{FC003954-B1DA-1A4E-A22C-1FD1A216C55B}" type="presParOf" srcId="{0799B440-4EFD-3D47-9A64-29AD75C96663}" destId="{5C32C868-DE69-124E-A52E-AB9703AA7CFB}" srcOrd="12" destOrd="0" presId="urn:microsoft.com/office/officeart/2005/8/layout/vList2"/>
    <dgm:cxn modelId="{137D9941-6AA3-424F-805F-9A65CDD0010C}" type="presParOf" srcId="{0799B440-4EFD-3D47-9A64-29AD75C96663}" destId="{A2E183FE-D731-1E45-B64B-B7AEB38DFB99}" srcOrd="13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13F730-5C30-B74D-98BE-4E2E2AC49498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2A8001F7-4526-494D-8929-D5CA5247443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Kinesics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Bahasa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Tubuh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30D58C7-8207-BB48-AA1F-6FA9DEDF0B49}" type="parTrans" cxnId="{B83CE4AC-0F5F-EC46-85EF-A2C146CDF20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160105-D8BD-F24D-80A0-C51F658F0751}" type="sibTrans" cxnId="{B83CE4AC-0F5F-EC46-85EF-A2C146CDF20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541A852-DAAA-5541-B126-95C424A73DA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Berhubungan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tubuh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keseluruhan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bagian-bagian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terutama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wajah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tangan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lengan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C7F114-5908-314F-AC24-5D12761D529F}" type="parTrans" cxnId="{A38292E2-6614-F84C-98D8-0E25EA6CEF3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36DEF7-DEF4-4C45-84BE-B35A091EE065}" type="sibTrans" cxnId="{A38292E2-6614-F84C-98D8-0E25EA6CEF3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E4F87D-0FE0-0040-9347-662EE9E386C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Occulesics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Kontak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Mata)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D7D11B3-A80B-344F-BEED-44A822F563E0}" type="parTrans" cxnId="{C2CE0B9D-ADEB-D344-860F-C5641A7C5F8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321721-EAEB-A14F-88E3-5B06FF5686CA}" type="sibTrans" cxnId="{C2CE0B9D-ADEB-D344-860F-C5641A7C5F8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824B4DC-C0CA-B44C-9104-2B1FDFFED3DA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Okulesik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erat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kinesika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F99BD1E-2110-9A4B-9325-3BB4F5A497E3}" type="parTrans" cxnId="{DD3A615B-6880-B049-BCA4-624A55A565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1BB31A5-4C4A-7642-8A91-BA473094DE25}" type="sibTrans" cxnId="{DD3A615B-6880-B049-BCA4-624A55A565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C8F0A8-6790-2D44-89EF-D853859F9F6C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Proxemics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Jarak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9F67331-D6E9-4E49-8577-430C6C9D1E4A}" type="parTrans" cxnId="{D75E2430-CFA6-6F4D-9F67-715065CC907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95C157E-AA95-344C-8C90-E77BB90278DD}" type="sibTrans" cxnId="{D75E2430-CFA6-6F4D-9F67-715065CC907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9D23419-4F75-7B4A-8EC9-3D47C164CDAA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Penggunaan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ruang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disebut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proksemik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C971BF2-C414-414E-9B9C-99FF98FC2B44}" type="parTrans" cxnId="{F3445800-B880-8748-96EC-2F1892663CD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AA38E2B-D1BA-7B4D-9CC7-6DE79F7ADE14}" type="sibTrans" cxnId="{F3445800-B880-8748-96EC-2F1892663CD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899D293-447A-A54A-BB04-1679DA881A7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Berhubungan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postur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tubuh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ekspresi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mata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wajah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8FC5CF8-ACBC-3944-B4BB-885D8516D5EC}" type="parTrans" cxnId="{38A69D22-1A0A-734A-8F18-A056FB42D3D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4DBC64E-6DDF-004F-B819-9D7DAA1C4B9A}" type="sibTrans" cxnId="{38A69D22-1A0A-734A-8F18-A056FB42D3D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92886DD-145B-E74B-AC64-9A6E66583A59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Okulesik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perilaku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nonverbal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berupa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kontak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mata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527981D-140C-074A-8C05-B97AFDC0DEA6}" type="parTrans" cxnId="{2246E38B-000A-3743-8DAD-BEFD8ADF4D8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B2211B-48A2-5E4C-AE79-D767F3ACA3E2}" type="sibTrans" cxnId="{2246E38B-000A-3743-8DAD-BEFD8ADF4D8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929D4B-A4CF-9243-8A28-EAADB851B979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Salah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aspeknya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yaitu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kedekatan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antara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ketika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berbicara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aturan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budaya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dimainkan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hal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ini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54891B7-25AD-364F-851A-51CB684FAB5E}" type="parTrans" cxnId="{297B34CC-EE86-6E4E-81C0-62D706E0FED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58C5E4-D5A5-5249-9C2D-E01D5ABC8F90}" type="sibTrans" cxnId="{297B34CC-EE86-6E4E-81C0-62D706E0FED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9961457-9505-1940-BC8A-012D23AC1228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Proksemik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penggunaan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ruang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efektif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pengaturan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bisnis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rumah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pengaturan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ruang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mendorong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menghambat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5355AE7-3987-F645-B988-F564D7336EFC}" type="parTrans" cxnId="{160169F5-0065-3D47-8000-03AC8539778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C7050C-9202-984A-B59D-C0A8C10E6CE8}" type="sibTrans" cxnId="{160169F5-0065-3D47-8000-03AC8539778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A529A9-85EE-704A-AB5D-F460C167CD0E}" type="pres">
      <dgm:prSet presAssocID="{4713F730-5C30-B74D-98BE-4E2E2AC49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3BBBFF-A09C-654D-9589-788C4A76FFCD}" type="pres">
      <dgm:prSet presAssocID="{2A8001F7-4526-494D-8929-D5CA5247443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C16FD-1F82-BE4D-B192-E7EFF2A442F1}" type="pres">
      <dgm:prSet presAssocID="{2A8001F7-4526-494D-8929-D5CA5247443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260CD-2482-2048-9A59-E41EC114017A}" type="pres">
      <dgm:prSet presAssocID="{ABE4F87D-0FE0-0040-9347-662EE9E386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CD0B6-E406-6749-8F94-F61DF0D421B4}" type="pres">
      <dgm:prSet presAssocID="{ABE4F87D-0FE0-0040-9347-662EE9E386C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4F353-AC8A-7C4D-8C9D-F8AA8B15097B}" type="pres">
      <dgm:prSet presAssocID="{CDC8F0A8-6790-2D44-89EF-D853859F9F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E0111-9473-2449-B67C-98E1288549FD}" type="pres">
      <dgm:prSet presAssocID="{CDC8F0A8-6790-2D44-89EF-D853859F9F6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FD8780-BACE-AB4B-87C6-58F1930CB699}" type="presOf" srcId="{19D23419-4F75-7B4A-8EC9-3D47C164CDAA}" destId="{001E0111-9473-2449-B67C-98E1288549FD}" srcOrd="0" destOrd="0" presId="urn:microsoft.com/office/officeart/2005/8/layout/vList2"/>
    <dgm:cxn modelId="{A38292E2-6614-F84C-98D8-0E25EA6CEF39}" srcId="{2A8001F7-4526-494D-8929-D5CA52474435}" destId="{F541A852-DAAA-5541-B126-95C424A73DAA}" srcOrd="0" destOrd="0" parTransId="{A5C7F114-5908-314F-AC24-5D12761D529F}" sibTransId="{2636DEF7-DEF4-4C45-84BE-B35A091EE065}"/>
    <dgm:cxn modelId="{188B88FD-FE51-7344-9B10-994DD54F4D42}" type="presOf" srcId="{F541A852-DAAA-5541-B126-95C424A73DAA}" destId="{896C16FD-1F82-BE4D-B192-E7EFF2A442F1}" srcOrd="0" destOrd="0" presId="urn:microsoft.com/office/officeart/2005/8/layout/vList2"/>
    <dgm:cxn modelId="{17DF220E-5000-1043-8A9B-9C03B65F08E7}" type="presOf" srcId="{8824B4DC-C0CA-B44C-9104-2B1FDFFED3DA}" destId="{2BBCD0B6-E406-6749-8F94-F61DF0D421B4}" srcOrd="0" destOrd="0" presId="urn:microsoft.com/office/officeart/2005/8/layout/vList2"/>
    <dgm:cxn modelId="{F3445800-B880-8748-96EC-2F1892663CD5}" srcId="{CDC8F0A8-6790-2D44-89EF-D853859F9F6C}" destId="{19D23419-4F75-7B4A-8EC9-3D47C164CDAA}" srcOrd="0" destOrd="0" parTransId="{AC971BF2-C414-414E-9B9C-99FF98FC2B44}" sibTransId="{5AA38E2B-D1BA-7B4D-9CC7-6DE79F7ADE14}"/>
    <dgm:cxn modelId="{01B541FC-2241-B44E-81D0-756F4169BA8A}" type="presOf" srcId="{F9961457-9505-1940-BC8A-012D23AC1228}" destId="{001E0111-9473-2449-B67C-98E1288549FD}" srcOrd="0" destOrd="2" presId="urn:microsoft.com/office/officeart/2005/8/layout/vList2"/>
    <dgm:cxn modelId="{769B3C22-A08C-C746-9965-37F433C3BF4C}" type="presOf" srcId="{FD929D4B-A4CF-9243-8A28-EAADB851B979}" destId="{001E0111-9473-2449-B67C-98E1288549FD}" srcOrd="0" destOrd="1" presId="urn:microsoft.com/office/officeart/2005/8/layout/vList2"/>
    <dgm:cxn modelId="{F0E5A343-4CB9-1647-8E5B-A1583F9B0370}" type="presOf" srcId="{2A8001F7-4526-494D-8929-D5CA52474435}" destId="{313BBBFF-A09C-654D-9589-788C4A76FFCD}" srcOrd="0" destOrd="0" presId="urn:microsoft.com/office/officeart/2005/8/layout/vList2"/>
    <dgm:cxn modelId="{58FB0E8E-3C60-0C44-96DA-590B0B426E88}" type="presOf" srcId="{B92886DD-145B-E74B-AC64-9A6E66583A59}" destId="{2BBCD0B6-E406-6749-8F94-F61DF0D421B4}" srcOrd="0" destOrd="1" presId="urn:microsoft.com/office/officeart/2005/8/layout/vList2"/>
    <dgm:cxn modelId="{160169F5-0065-3D47-8000-03AC85397784}" srcId="{CDC8F0A8-6790-2D44-89EF-D853859F9F6C}" destId="{F9961457-9505-1940-BC8A-012D23AC1228}" srcOrd="2" destOrd="0" parTransId="{05355AE7-3987-F645-B988-F564D7336EFC}" sibTransId="{76C7050C-9202-984A-B59D-C0A8C10E6CE8}"/>
    <dgm:cxn modelId="{C2CE0B9D-ADEB-D344-860F-C5641A7C5F8F}" srcId="{4713F730-5C30-B74D-98BE-4E2E2AC49498}" destId="{ABE4F87D-0FE0-0040-9347-662EE9E386C1}" srcOrd="1" destOrd="0" parTransId="{0D7D11B3-A80B-344F-BEED-44A822F563E0}" sibTransId="{85321721-EAEB-A14F-88E3-5B06FF5686CA}"/>
    <dgm:cxn modelId="{38A69D22-1A0A-734A-8F18-A056FB42D3DD}" srcId="{2A8001F7-4526-494D-8929-D5CA52474435}" destId="{D899D293-447A-A54A-BB04-1679DA881A77}" srcOrd="1" destOrd="0" parTransId="{28FC5CF8-ACBC-3944-B4BB-885D8516D5EC}" sibTransId="{44DBC64E-6DDF-004F-B819-9D7DAA1C4B9A}"/>
    <dgm:cxn modelId="{B83CE4AC-0F5F-EC46-85EF-A2C146CDF202}" srcId="{4713F730-5C30-B74D-98BE-4E2E2AC49498}" destId="{2A8001F7-4526-494D-8929-D5CA52474435}" srcOrd="0" destOrd="0" parTransId="{D30D58C7-8207-BB48-AA1F-6FA9DEDF0B49}" sibTransId="{A2160105-D8BD-F24D-80A0-C51F658F0751}"/>
    <dgm:cxn modelId="{DD3A615B-6880-B049-BCA4-624A55A565DB}" srcId="{ABE4F87D-0FE0-0040-9347-662EE9E386C1}" destId="{8824B4DC-C0CA-B44C-9104-2B1FDFFED3DA}" srcOrd="0" destOrd="0" parTransId="{9F99BD1E-2110-9A4B-9325-3BB4F5A497E3}" sibTransId="{01BB31A5-4C4A-7642-8A91-BA473094DE25}"/>
    <dgm:cxn modelId="{5A261C6B-DCB7-8349-8CEB-ED4EC0F6979F}" type="presOf" srcId="{CDC8F0A8-6790-2D44-89EF-D853859F9F6C}" destId="{FBF4F353-AC8A-7C4D-8C9D-F8AA8B15097B}" srcOrd="0" destOrd="0" presId="urn:microsoft.com/office/officeart/2005/8/layout/vList2"/>
    <dgm:cxn modelId="{6997F216-0C1C-E943-B6C0-D673C0474CD4}" type="presOf" srcId="{ABE4F87D-0FE0-0040-9347-662EE9E386C1}" destId="{69F260CD-2482-2048-9A59-E41EC114017A}" srcOrd="0" destOrd="0" presId="urn:microsoft.com/office/officeart/2005/8/layout/vList2"/>
    <dgm:cxn modelId="{547BAFA9-2B2C-9242-AD1A-610B0A55C9EB}" type="presOf" srcId="{4713F730-5C30-B74D-98BE-4E2E2AC49498}" destId="{40A529A9-85EE-704A-AB5D-F460C167CD0E}" srcOrd="0" destOrd="0" presId="urn:microsoft.com/office/officeart/2005/8/layout/vList2"/>
    <dgm:cxn modelId="{297B34CC-EE86-6E4E-81C0-62D706E0FED5}" srcId="{CDC8F0A8-6790-2D44-89EF-D853859F9F6C}" destId="{FD929D4B-A4CF-9243-8A28-EAADB851B979}" srcOrd="1" destOrd="0" parTransId="{454891B7-25AD-364F-851A-51CB684FAB5E}" sibTransId="{F258C5E4-D5A5-5249-9C2D-E01D5ABC8F90}"/>
    <dgm:cxn modelId="{D75E2430-CFA6-6F4D-9F67-715065CC9073}" srcId="{4713F730-5C30-B74D-98BE-4E2E2AC49498}" destId="{CDC8F0A8-6790-2D44-89EF-D853859F9F6C}" srcOrd="2" destOrd="0" parTransId="{39F67331-D6E9-4E49-8577-430C6C9D1E4A}" sibTransId="{995C157E-AA95-344C-8C90-E77BB90278DD}"/>
    <dgm:cxn modelId="{2246E38B-000A-3743-8DAD-BEFD8ADF4D87}" srcId="{ABE4F87D-0FE0-0040-9347-662EE9E386C1}" destId="{B92886DD-145B-E74B-AC64-9A6E66583A59}" srcOrd="1" destOrd="0" parTransId="{B527981D-140C-074A-8C05-B97AFDC0DEA6}" sibTransId="{3AB2211B-48A2-5E4C-AE79-D767F3ACA3E2}"/>
    <dgm:cxn modelId="{BE0E93D5-2973-8942-A464-14405F0DA261}" type="presOf" srcId="{D899D293-447A-A54A-BB04-1679DA881A77}" destId="{896C16FD-1F82-BE4D-B192-E7EFF2A442F1}" srcOrd="0" destOrd="1" presId="urn:microsoft.com/office/officeart/2005/8/layout/vList2"/>
    <dgm:cxn modelId="{5F577FE7-FBDA-0A4A-BC76-D5F2120431A2}" type="presParOf" srcId="{40A529A9-85EE-704A-AB5D-F460C167CD0E}" destId="{313BBBFF-A09C-654D-9589-788C4A76FFCD}" srcOrd="0" destOrd="0" presId="urn:microsoft.com/office/officeart/2005/8/layout/vList2"/>
    <dgm:cxn modelId="{D971259F-1137-5142-B801-7061DAFD8BA8}" type="presParOf" srcId="{40A529A9-85EE-704A-AB5D-F460C167CD0E}" destId="{896C16FD-1F82-BE4D-B192-E7EFF2A442F1}" srcOrd="1" destOrd="0" presId="urn:microsoft.com/office/officeart/2005/8/layout/vList2"/>
    <dgm:cxn modelId="{EFD88B8F-1DA5-EF4F-A057-89284E2B193F}" type="presParOf" srcId="{40A529A9-85EE-704A-AB5D-F460C167CD0E}" destId="{69F260CD-2482-2048-9A59-E41EC114017A}" srcOrd="2" destOrd="0" presId="urn:microsoft.com/office/officeart/2005/8/layout/vList2"/>
    <dgm:cxn modelId="{32755E2C-0397-7D4B-9661-A459ACC5C97E}" type="presParOf" srcId="{40A529A9-85EE-704A-AB5D-F460C167CD0E}" destId="{2BBCD0B6-E406-6749-8F94-F61DF0D421B4}" srcOrd="3" destOrd="0" presId="urn:microsoft.com/office/officeart/2005/8/layout/vList2"/>
    <dgm:cxn modelId="{25083A26-C7C3-F04B-A3B8-0E082795C841}" type="presParOf" srcId="{40A529A9-85EE-704A-AB5D-F460C167CD0E}" destId="{FBF4F353-AC8A-7C4D-8C9D-F8AA8B15097B}" srcOrd="4" destOrd="0" presId="urn:microsoft.com/office/officeart/2005/8/layout/vList2"/>
    <dgm:cxn modelId="{D55B13D5-5CE1-2A4C-8B76-495AEDCD1BEE}" type="presParOf" srcId="{40A529A9-85EE-704A-AB5D-F460C167CD0E}" destId="{001E0111-9473-2449-B67C-98E1288549FD}" srcOrd="5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13F730-5C30-B74D-98BE-4E2E2AC49498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2A8001F7-4526-494D-8929-D5CA5247443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Haptics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Sentuhan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30D58C7-8207-BB48-AA1F-6FA9DEDF0B49}" type="parTrans" cxnId="{B83CE4AC-0F5F-EC46-85EF-A2C146CDF20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160105-D8BD-F24D-80A0-C51F658F0751}" type="sibTrans" cxnId="{B83CE4AC-0F5F-EC46-85EF-A2C146CDF20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541A852-DAAA-5541-B126-95C424A73DAA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Menyentuh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elemen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adalah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subjek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heptiks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C7F114-5908-314F-AC24-5D12761D529F}" type="parTrans" cxnId="{A38292E2-6614-F84C-98D8-0E25EA6CEF3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36DEF7-DEF4-4C45-84BE-B35A091EE065}" type="sibTrans" cxnId="{A38292E2-6614-F84C-98D8-0E25EA6CEF3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E4F87D-0FE0-0040-9347-662EE9E386C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Vocalics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Vokal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Para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Bahasa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D7D11B3-A80B-344F-BEED-44A822F563E0}" type="parTrans" cxnId="{C2CE0B9D-ADEB-D344-860F-C5641A7C5F8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321721-EAEB-A14F-88E3-5B06FF5686CA}" type="sibTrans" cxnId="{C2CE0B9D-ADEB-D344-860F-C5641A7C5F8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824B4DC-C0CA-B44C-9104-2B1FDFFED3DA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Kategori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vokal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para-bahasa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isyarat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vokal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aksen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kenyaringan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tempo, nada,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irama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laju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bicara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hidung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nada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F99BD1E-2110-9A4B-9325-3BB4F5A497E3}" type="parTrans" cxnId="{DD3A615B-6880-B049-BCA4-624A55A565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1BB31A5-4C4A-7642-8A91-BA473094DE25}" type="sibTrans" cxnId="{DD3A615B-6880-B049-BCA4-624A55A565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C8F0A8-6790-2D44-89EF-D853859F9F6C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Chronemics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Waktu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9F67331-D6E9-4E49-8577-430C6C9D1E4A}" type="parTrans" cxnId="{D75E2430-CFA6-6F4D-9F67-715065CC907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95C157E-AA95-344C-8C90-E77BB90278DD}" type="sibTrans" cxnId="{D75E2430-CFA6-6F4D-9F67-715065CC907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9D23419-4F75-7B4A-8EC9-3D47C164CDAA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Kronologi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penggunaan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waktu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elemen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C971BF2-C414-414E-9B9C-99FF98FC2B44}" type="parTrans" cxnId="{F3445800-B880-8748-96EC-2F1892663CD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AA38E2B-D1BA-7B4D-9CC7-6DE79F7ADE14}" type="sibTrans" cxnId="{F3445800-B880-8748-96EC-2F1892663CD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8A1CA0-2E88-5549-8E84-7B20106B1E44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Ini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termasuk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frekuensi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intensitas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menyentuh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127B569-EE2D-0544-BD13-9969DB15C022}" type="parTrans" cxnId="{BFD57301-8053-AC42-A4E0-FE54A9F50CE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FE99EB3-04A9-4E4F-A48A-0783D97006B1}" type="sibTrans" cxnId="{BFD57301-8053-AC42-A4E0-FE54A9F50CE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6F0749-D912-604C-9966-B5F0DEDF4FB8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Budaya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turut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memengaruhi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aspek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sentuhan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lainnya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termasuk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apakah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pria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wanita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bersalaman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tangan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35A4ADD-2524-7A42-B626-205CE9FC5B76}" type="parTrans" cxnId="{749678AE-FF31-2541-9D8A-D0AC6E6A0C1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CED76CC-7FDE-3642-B6BB-4D887ABBB791}" type="sibTrans" cxnId="{749678AE-FF31-2541-9D8A-D0AC6E6A0C1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FC8D528-8048-6F48-AA1B-3A78E4EA7BBC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Spesifik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ketepatan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waktu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dominasi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rasa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hormat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pertukaran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penggunaan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monochronemik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melakukan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berbicara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hanya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tentang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hal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waktu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) versus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polikronemik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melakukan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berbicara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tentang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beberapa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hal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waktu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7CE231-A759-3249-B703-41383927ED90}" type="parTrans" cxnId="{AEC14144-CA05-4643-8DF8-9D34D03EE12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091C2BC-EFB4-5B48-925D-585178D1F978}" type="sibTrans" cxnId="{AEC14144-CA05-4643-8DF8-9D34D03EE12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A529A9-85EE-704A-AB5D-F460C167CD0E}" type="pres">
      <dgm:prSet presAssocID="{4713F730-5C30-B74D-98BE-4E2E2AC49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3BBBFF-A09C-654D-9589-788C4A76FFCD}" type="pres">
      <dgm:prSet presAssocID="{2A8001F7-4526-494D-8929-D5CA5247443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C16FD-1F82-BE4D-B192-E7EFF2A442F1}" type="pres">
      <dgm:prSet presAssocID="{2A8001F7-4526-494D-8929-D5CA5247443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260CD-2482-2048-9A59-E41EC114017A}" type="pres">
      <dgm:prSet presAssocID="{ABE4F87D-0FE0-0040-9347-662EE9E386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CD0B6-E406-6749-8F94-F61DF0D421B4}" type="pres">
      <dgm:prSet presAssocID="{ABE4F87D-0FE0-0040-9347-662EE9E386C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4F353-AC8A-7C4D-8C9D-F8AA8B15097B}" type="pres">
      <dgm:prSet presAssocID="{CDC8F0A8-6790-2D44-89EF-D853859F9F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E0111-9473-2449-B67C-98E1288549FD}" type="pres">
      <dgm:prSet presAssocID="{CDC8F0A8-6790-2D44-89EF-D853859F9F6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6E81FB-5DF8-5A4D-9C5B-2B389E3176E7}" type="presOf" srcId="{CDC8F0A8-6790-2D44-89EF-D853859F9F6C}" destId="{FBF4F353-AC8A-7C4D-8C9D-F8AA8B15097B}" srcOrd="0" destOrd="0" presId="urn:microsoft.com/office/officeart/2005/8/layout/vList2"/>
    <dgm:cxn modelId="{BFD57301-8053-AC42-A4E0-FE54A9F50CE8}" srcId="{2A8001F7-4526-494D-8929-D5CA52474435}" destId="{CB8A1CA0-2E88-5549-8E84-7B20106B1E44}" srcOrd="1" destOrd="0" parTransId="{1127B569-EE2D-0544-BD13-9969DB15C022}" sibTransId="{BFE99EB3-04A9-4E4F-A48A-0783D97006B1}"/>
    <dgm:cxn modelId="{D75E2430-CFA6-6F4D-9F67-715065CC9073}" srcId="{4713F730-5C30-B74D-98BE-4E2E2AC49498}" destId="{CDC8F0A8-6790-2D44-89EF-D853859F9F6C}" srcOrd="2" destOrd="0" parTransId="{39F67331-D6E9-4E49-8577-430C6C9D1E4A}" sibTransId="{995C157E-AA95-344C-8C90-E77BB90278DD}"/>
    <dgm:cxn modelId="{AEC14144-CA05-4643-8DF8-9D34D03EE12F}" srcId="{CDC8F0A8-6790-2D44-89EF-D853859F9F6C}" destId="{EFC8D528-8048-6F48-AA1B-3A78E4EA7BBC}" srcOrd="1" destOrd="0" parTransId="{317CE231-A759-3249-B703-41383927ED90}" sibTransId="{E091C2BC-EFB4-5B48-925D-585178D1F978}"/>
    <dgm:cxn modelId="{F3445800-B880-8748-96EC-2F1892663CD5}" srcId="{CDC8F0A8-6790-2D44-89EF-D853859F9F6C}" destId="{19D23419-4F75-7B4A-8EC9-3D47C164CDAA}" srcOrd="0" destOrd="0" parTransId="{AC971BF2-C414-414E-9B9C-99FF98FC2B44}" sibTransId="{5AA38E2B-D1BA-7B4D-9CC7-6DE79F7ADE14}"/>
    <dgm:cxn modelId="{6C606ACE-800E-0940-A3B9-E31E1E74EC79}" type="presOf" srcId="{4713F730-5C30-B74D-98BE-4E2E2AC49498}" destId="{40A529A9-85EE-704A-AB5D-F460C167CD0E}" srcOrd="0" destOrd="0" presId="urn:microsoft.com/office/officeart/2005/8/layout/vList2"/>
    <dgm:cxn modelId="{DC0694E8-5D34-8A44-AF8B-665F9FE5F372}" type="presOf" srcId="{2A8001F7-4526-494D-8929-D5CA52474435}" destId="{313BBBFF-A09C-654D-9589-788C4A76FFCD}" srcOrd="0" destOrd="0" presId="urn:microsoft.com/office/officeart/2005/8/layout/vList2"/>
    <dgm:cxn modelId="{A2198F5B-B622-6143-ABD5-BB32A1B58854}" type="presOf" srcId="{9D6F0749-D912-604C-9966-B5F0DEDF4FB8}" destId="{896C16FD-1F82-BE4D-B192-E7EFF2A442F1}" srcOrd="0" destOrd="2" presId="urn:microsoft.com/office/officeart/2005/8/layout/vList2"/>
    <dgm:cxn modelId="{FC3F85C9-7255-4C48-AC79-744A9B848302}" type="presOf" srcId="{F541A852-DAAA-5541-B126-95C424A73DAA}" destId="{896C16FD-1F82-BE4D-B192-E7EFF2A442F1}" srcOrd="0" destOrd="0" presId="urn:microsoft.com/office/officeart/2005/8/layout/vList2"/>
    <dgm:cxn modelId="{C9C6F9B7-5EA0-AD45-80B2-2C6A5F110086}" type="presOf" srcId="{EFC8D528-8048-6F48-AA1B-3A78E4EA7BBC}" destId="{001E0111-9473-2449-B67C-98E1288549FD}" srcOrd="0" destOrd="1" presId="urn:microsoft.com/office/officeart/2005/8/layout/vList2"/>
    <dgm:cxn modelId="{DD3A615B-6880-B049-BCA4-624A55A565DB}" srcId="{ABE4F87D-0FE0-0040-9347-662EE9E386C1}" destId="{8824B4DC-C0CA-B44C-9104-2B1FDFFED3DA}" srcOrd="0" destOrd="0" parTransId="{9F99BD1E-2110-9A4B-9325-3BB4F5A497E3}" sibTransId="{01BB31A5-4C4A-7642-8A91-BA473094DE25}"/>
    <dgm:cxn modelId="{749678AE-FF31-2541-9D8A-D0AC6E6A0C1E}" srcId="{2A8001F7-4526-494D-8929-D5CA52474435}" destId="{9D6F0749-D912-604C-9966-B5F0DEDF4FB8}" srcOrd="2" destOrd="0" parTransId="{D35A4ADD-2524-7A42-B626-205CE9FC5B76}" sibTransId="{6CED76CC-7FDE-3642-B6BB-4D887ABBB791}"/>
    <dgm:cxn modelId="{C2CE0B9D-ADEB-D344-860F-C5641A7C5F8F}" srcId="{4713F730-5C30-B74D-98BE-4E2E2AC49498}" destId="{ABE4F87D-0FE0-0040-9347-662EE9E386C1}" srcOrd="1" destOrd="0" parTransId="{0D7D11B3-A80B-344F-BEED-44A822F563E0}" sibTransId="{85321721-EAEB-A14F-88E3-5B06FF5686CA}"/>
    <dgm:cxn modelId="{36815E2B-55D5-0E43-99FE-545E91405BB0}" type="presOf" srcId="{CB8A1CA0-2E88-5549-8E84-7B20106B1E44}" destId="{896C16FD-1F82-BE4D-B192-E7EFF2A442F1}" srcOrd="0" destOrd="1" presId="urn:microsoft.com/office/officeart/2005/8/layout/vList2"/>
    <dgm:cxn modelId="{A38292E2-6614-F84C-98D8-0E25EA6CEF39}" srcId="{2A8001F7-4526-494D-8929-D5CA52474435}" destId="{F541A852-DAAA-5541-B126-95C424A73DAA}" srcOrd="0" destOrd="0" parTransId="{A5C7F114-5908-314F-AC24-5D12761D529F}" sibTransId="{2636DEF7-DEF4-4C45-84BE-B35A091EE065}"/>
    <dgm:cxn modelId="{ED51E809-C818-B141-9AE6-EB71A1BEB3C1}" type="presOf" srcId="{ABE4F87D-0FE0-0040-9347-662EE9E386C1}" destId="{69F260CD-2482-2048-9A59-E41EC114017A}" srcOrd="0" destOrd="0" presId="urn:microsoft.com/office/officeart/2005/8/layout/vList2"/>
    <dgm:cxn modelId="{59732EB7-6419-7648-A150-E13A9BD246DD}" type="presOf" srcId="{8824B4DC-C0CA-B44C-9104-2B1FDFFED3DA}" destId="{2BBCD0B6-E406-6749-8F94-F61DF0D421B4}" srcOrd="0" destOrd="0" presId="urn:microsoft.com/office/officeart/2005/8/layout/vList2"/>
    <dgm:cxn modelId="{B83CE4AC-0F5F-EC46-85EF-A2C146CDF202}" srcId="{4713F730-5C30-B74D-98BE-4E2E2AC49498}" destId="{2A8001F7-4526-494D-8929-D5CA52474435}" srcOrd="0" destOrd="0" parTransId="{D30D58C7-8207-BB48-AA1F-6FA9DEDF0B49}" sibTransId="{A2160105-D8BD-F24D-80A0-C51F658F0751}"/>
    <dgm:cxn modelId="{398FE7E5-DBEC-8E45-A9E2-7ACB107021E2}" type="presOf" srcId="{19D23419-4F75-7B4A-8EC9-3D47C164CDAA}" destId="{001E0111-9473-2449-B67C-98E1288549FD}" srcOrd="0" destOrd="0" presId="urn:microsoft.com/office/officeart/2005/8/layout/vList2"/>
    <dgm:cxn modelId="{53051E7D-658B-194C-AE1D-0C4318178841}" type="presParOf" srcId="{40A529A9-85EE-704A-AB5D-F460C167CD0E}" destId="{313BBBFF-A09C-654D-9589-788C4A76FFCD}" srcOrd="0" destOrd="0" presId="urn:microsoft.com/office/officeart/2005/8/layout/vList2"/>
    <dgm:cxn modelId="{F80D7CB2-2D01-CF43-AC51-B340B1985394}" type="presParOf" srcId="{40A529A9-85EE-704A-AB5D-F460C167CD0E}" destId="{896C16FD-1F82-BE4D-B192-E7EFF2A442F1}" srcOrd="1" destOrd="0" presId="urn:microsoft.com/office/officeart/2005/8/layout/vList2"/>
    <dgm:cxn modelId="{35AAC164-DC79-B84C-8063-08FB87353613}" type="presParOf" srcId="{40A529A9-85EE-704A-AB5D-F460C167CD0E}" destId="{69F260CD-2482-2048-9A59-E41EC114017A}" srcOrd="2" destOrd="0" presId="urn:microsoft.com/office/officeart/2005/8/layout/vList2"/>
    <dgm:cxn modelId="{2F93A8A7-EB01-4048-A81C-BA3D8FED6544}" type="presParOf" srcId="{40A529A9-85EE-704A-AB5D-F460C167CD0E}" destId="{2BBCD0B6-E406-6749-8F94-F61DF0D421B4}" srcOrd="3" destOrd="0" presId="urn:microsoft.com/office/officeart/2005/8/layout/vList2"/>
    <dgm:cxn modelId="{804916AF-BCAE-2445-8FD1-14CE11952511}" type="presParOf" srcId="{40A529A9-85EE-704A-AB5D-F460C167CD0E}" destId="{FBF4F353-AC8A-7C4D-8C9D-F8AA8B15097B}" srcOrd="4" destOrd="0" presId="urn:microsoft.com/office/officeart/2005/8/layout/vList2"/>
    <dgm:cxn modelId="{2CE820CF-C198-884B-820D-3D705479B35F}" type="presParOf" srcId="{40A529A9-85EE-704A-AB5D-F460C167CD0E}" destId="{001E0111-9473-2449-B67C-98E1288549FD}" srcOrd="5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E9BC2F-622D-8E48-9FD9-6360183952EA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1FF60BCD-FB83-6944-8E6C-0C389E3C4E8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1DAF98-9E53-BA4C-8E61-F1A016D72B84}" type="parTrans" cxnId="{310F3345-C87D-D844-B38A-83027D6BC98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4BA6C84-5032-8641-ABD7-62F3180D3CE1}" type="sibTrans" cxnId="{310F3345-C87D-D844-B38A-83027D6BC98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9B7CAC-EE90-7947-AAC2-EAF7553A467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Representasi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visual,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adalah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paling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efektif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menyampaikan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C3A727D-761E-B843-969D-185EE6A75DB4}" type="parTrans" cxnId="{11D98AB4-991F-5548-A3D0-6300C4F0BAC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5D71EAD-7C63-4742-B9E9-6908835281EF}" type="sibTrans" cxnId="{11D98AB4-991F-5548-A3D0-6300C4F0BAC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83862E-67D8-DD44-AC55-A434C42A54B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Logo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8C23177-732B-BE40-A964-B61650BEA64D}" type="parTrans" cxnId="{11A21904-D869-7E4D-A704-55E3F28CA9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38C179-A70E-D041-BCCD-B8E39C6D832B}" type="sibTrans" cxnId="{11A21904-D869-7E4D-A704-55E3F28CA9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42AD6B-5FDD-184B-9FAF-B1718E6EB19B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Logo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perusahaan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adalah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jenis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visual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mengidentifikasi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bisnis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nirlaba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kelompok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lain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A25B75C-1564-F043-99FD-B6E4AE7152D3}" type="parTrans" cxnId="{004B40B4-8386-7E44-8B72-CCC9B8123E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B55D262-CF7C-054F-9847-9432EDDB091C}" type="sibTrans" cxnId="{004B40B4-8386-7E44-8B72-CCC9B8123E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F766C2-86D6-084B-8B03-85D2ED9F526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Artefak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Fisik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E0ADC45-C469-5642-9815-A119EC51274A}" type="parTrans" cxnId="{8F5BD26F-C341-4944-A3E3-2E194FCD77B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AB83DFF-84A4-0642-811F-EFEC594F3560}" type="sibTrans" cxnId="{8F5BD26F-C341-4944-A3E3-2E194FCD77B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A84E152-CD16-C544-B1CD-A64BA03DED39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Artefak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fisik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benda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menggambarkan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kekhasan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seseorang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6F1245A-7FC8-9C40-80B2-7A6876D1CA3C}" type="parTrans" cxnId="{B94BCFA3-B6A8-1046-B3B2-BD53508E49E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33C4F8-AFF3-1D41-A75B-33A5BFDA4982}" type="sibTrans" cxnId="{B94BCFA3-B6A8-1046-B3B2-BD53508E49E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E695A03-B7A5-5E45-8341-A151662ADDC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Pakaian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03F92F1-18C1-6744-A12E-36EC13E63EED}" type="parTrans" cxnId="{3FABA12D-891E-BC43-B331-40F3300674E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A91919-9171-DB4F-B71C-0C52F3BA226D}" type="sibTrans" cxnId="{3FABA12D-891E-BC43-B331-40F3300674E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5CA94A6-4129-2D41-A5A8-9679F24BACE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Pakaian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turut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menyimbolkan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siapa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kita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97D60FD-778E-6341-94DE-679AC1BADD78}" type="parTrans" cxnId="{10960A83-A896-834F-9C22-9D48F9A63D1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7A94A2A-8EBC-8E48-8A4C-C8A35B542835}" type="sibTrans" cxnId="{10960A83-A896-834F-9C22-9D48F9A63D1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639A4D2-263E-EE46-A45C-972B095D9CE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dampak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psikologis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kompleks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melihat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6D88F8-3288-5A4C-A787-E1140F862097}" type="parTrans" cxnId="{052B5352-5208-1A48-8E9E-B821131EF82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7E8A276-28D7-804D-9525-07EC38E37D4F}" type="sibTrans" cxnId="{052B5352-5208-1A48-8E9E-B821131EF82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C654D94-4C16-9B4E-86F7-97B76114247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Logo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arti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tersendiri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dianut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56A526-6428-C44C-A4F1-6E09C14DE902}" type="parTrans" cxnId="{0C9F9A49-7104-7347-A74F-07B1E5AAE8D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C85FE3F-C6A3-2745-B969-CDC689C09496}" type="sibTrans" cxnId="{0C9F9A49-7104-7347-A74F-07B1E5AAE8D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EEF2B3-267C-2945-9AAF-ABD165AF6D4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simbolik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kadang-kadang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melekat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artefak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fisik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palu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hakim 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8DD08A9-8BEB-3445-BE7B-7A0D40DE7421}" type="parTrans" cxnId="{DE2F0821-2EA0-1144-B166-E416D45A2A3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1FF1D8D-0276-624D-820C-DEB8AB97805C}" type="sibTrans" cxnId="{DE2F0821-2EA0-1144-B166-E416D45A2A3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B8F3ACC-2CC2-C445-B71A-BCCD87A51D69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persuasif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juru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mungkin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mengenakan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pakaian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profesinya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C9697C9-1409-3449-9869-5DAC8881D584}" type="parTrans" cxnId="{718EBB2B-58B9-CD4E-B89D-B5FB9D1E42B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BDD3B23-59E9-2249-9E5E-120E1A3D9009}" type="sibTrans" cxnId="{718EBB2B-58B9-CD4E-B89D-B5FB9D1E42B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4774D36-238A-1341-8737-493582B0EDC9}" type="pres">
      <dgm:prSet presAssocID="{32E9BC2F-622D-8E48-9FD9-6360183952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30211F-F67E-6141-8C69-E1E7DCB406D5}" type="pres">
      <dgm:prSet presAssocID="{1FF60BCD-FB83-6944-8E6C-0C389E3C4E8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47512-746B-5644-9CB6-24682787824A}" type="pres">
      <dgm:prSet presAssocID="{1FF60BCD-FB83-6944-8E6C-0C389E3C4E8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4F080-0A37-E048-B68F-BA88E8DDF001}" type="pres">
      <dgm:prSet presAssocID="{7983862E-67D8-DD44-AC55-A434C42A54B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7B860-938A-4C48-87EA-CC27FEF790E1}" type="pres">
      <dgm:prSet presAssocID="{7983862E-67D8-DD44-AC55-A434C42A54B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42621-D6C2-9847-9189-85991F720A16}" type="pres">
      <dgm:prSet presAssocID="{53F766C2-86D6-084B-8B03-85D2ED9F526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F18C0-2F90-BD49-AC33-FD54CDA3F992}" type="pres">
      <dgm:prSet presAssocID="{53F766C2-86D6-084B-8B03-85D2ED9F526B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B4EBF-308D-394C-945D-C442DE13FB41}" type="pres">
      <dgm:prSet presAssocID="{3E695A03-B7A5-5E45-8341-A151662ADD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6873F-AEFB-9947-AD2D-B19281A6A4A7}" type="pres">
      <dgm:prSet presAssocID="{3E695A03-B7A5-5E45-8341-A151662ADDC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2F0821-2EA0-1144-B166-E416D45A2A35}" srcId="{53F766C2-86D6-084B-8B03-85D2ED9F526B}" destId="{D5EEF2B3-267C-2945-9AAF-ABD165AF6D4A}" srcOrd="1" destOrd="0" parTransId="{38DD08A9-8BEB-3445-BE7B-7A0D40DE7421}" sibTransId="{A1FF1D8D-0276-624D-820C-DEB8AB97805C}"/>
    <dgm:cxn modelId="{3FABA12D-891E-BC43-B331-40F3300674EE}" srcId="{32E9BC2F-622D-8E48-9FD9-6360183952EA}" destId="{3E695A03-B7A5-5E45-8341-A151662ADDC1}" srcOrd="3" destOrd="0" parTransId="{F03F92F1-18C1-6744-A12E-36EC13E63EED}" sibTransId="{92A91919-9171-DB4F-B71C-0C52F3BA226D}"/>
    <dgm:cxn modelId="{F235CE2C-CF85-F840-AC95-AB599FD59512}" type="presOf" srcId="{45CA94A6-4129-2D41-A5A8-9679F24BACEB}" destId="{CC66873F-AEFB-9947-AD2D-B19281A6A4A7}" srcOrd="0" destOrd="0" presId="urn:microsoft.com/office/officeart/2005/8/layout/vList2"/>
    <dgm:cxn modelId="{052B5352-5208-1A48-8E9E-B821131EF82E}" srcId="{1FF60BCD-FB83-6944-8E6C-0C389E3C4E8A}" destId="{1639A4D2-263E-EE46-A45C-972B095D9CE1}" srcOrd="1" destOrd="0" parTransId="{836D88F8-3288-5A4C-A787-E1140F862097}" sibTransId="{77E8A276-28D7-804D-9525-07EC38E37D4F}"/>
    <dgm:cxn modelId="{718EBB2B-58B9-CD4E-B89D-B5FB9D1E42B9}" srcId="{3E695A03-B7A5-5E45-8341-A151662ADDC1}" destId="{5B8F3ACC-2CC2-C445-B71A-BCCD87A51D69}" srcOrd="1" destOrd="0" parTransId="{3C9697C9-1409-3449-9869-5DAC8881D584}" sibTransId="{2BDD3B23-59E9-2249-9E5E-120E1A3D9009}"/>
    <dgm:cxn modelId="{699BDB9B-21B6-2643-8C21-9187F6A01B4E}" type="presOf" srcId="{53F766C2-86D6-084B-8B03-85D2ED9F526B}" destId="{46A42621-D6C2-9847-9189-85991F720A16}" srcOrd="0" destOrd="0" presId="urn:microsoft.com/office/officeart/2005/8/layout/vList2"/>
    <dgm:cxn modelId="{F1535085-6089-DA46-886D-7491E7D147C3}" type="presOf" srcId="{769B7CAC-EE90-7947-AAC2-EAF7553A4670}" destId="{9E047512-746B-5644-9CB6-24682787824A}" srcOrd="0" destOrd="0" presId="urn:microsoft.com/office/officeart/2005/8/layout/vList2"/>
    <dgm:cxn modelId="{368F1A33-6B2E-0343-BF11-32220D70C596}" type="presOf" srcId="{D5EEF2B3-267C-2945-9AAF-ABD165AF6D4A}" destId="{278F18C0-2F90-BD49-AC33-FD54CDA3F992}" srcOrd="0" destOrd="1" presId="urn:microsoft.com/office/officeart/2005/8/layout/vList2"/>
    <dgm:cxn modelId="{E82F4515-C40F-634D-BB77-7C3A25E99BEE}" type="presOf" srcId="{7983862E-67D8-DD44-AC55-A434C42A54BF}" destId="{B694F080-0A37-E048-B68F-BA88E8DDF001}" srcOrd="0" destOrd="0" presId="urn:microsoft.com/office/officeart/2005/8/layout/vList2"/>
    <dgm:cxn modelId="{5F9C0734-1C79-FD47-8D2B-676E3B348942}" type="presOf" srcId="{1639A4D2-263E-EE46-A45C-972B095D9CE1}" destId="{9E047512-746B-5644-9CB6-24682787824A}" srcOrd="0" destOrd="1" presId="urn:microsoft.com/office/officeart/2005/8/layout/vList2"/>
    <dgm:cxn modelId="{B94BCFA3-B6A8-1046-B3B2-BD53508E49E0}" srcId="{53F766C2-86D6-084B-8B03-85D2ED9F526B}" destId="{7A84E152-CD16-C544-B1CD-A64BA03DED39}" srcOrd="0" destOrd="0" parTransId="{C6F1245A-7FC8-9C40-80B2-7A6876D1CA3C}" sibTransId="{1A33C4F8-AFF3-1D41-A75B-33A5BFDA4982}"/>
    <dgm:cxn modelId="{8F5BD26F-C341-4944-A3E3-2E194FCD77BB}" srcId="{32E9BC2F-622D-8E48-9FD9-6360183952EA}" destId="{53F766C2-86D6-084B-8B03-85D2ED9F526B}" srcOrd="2" destOrd="0" parTransId="{EE0ADC45-C469-5642-9815-A119EC51274A}" sibTransId="{7AB83DFF-84A4-0642-811F-EFEC594F3560}"/>
    <dgm:cxn modelId="{9FBB8D59-676B-3346-96AE-323576E4AAB8}" type="presOf" srcId="{1FF60BCD-FB83-6944-8E6C-0C389E3C4E8A}" destId="{7830211F-F67E-6141-8C69-E1E7DCB406D5}" srcOrd="0" destOrd="0" presId="urn:microsoft.com/office/officeart/2005/8/layout/vList2"/>
    <dgm:cxn modelId="{31EE8ADF-AFE6-B14C-913D-894EFDE50288}" type="presOf" srcId="{9242AD6B-5FDD-184B-9FAF-B1718E6EB19B}" destId="{0657B860-938A-4C48-87EA-CC27FEF790E1}" srcOrd="0" destOrd="0" presId="urn:microsoft.com/office/officeart/2005/8/layout/vList2"/>
    <dgm:cxn modelId="{10960A83-A896-834F-9C22-9D48F9A63D18}" srcId="{3E695A03-B7A5-5E45-8341-A151662ADDC1}" destId="{45CA94A6-4129-2D41-A5A8-9679F24BACEB}" srcOrd="0" destOrd="0" parTransId="{A97D60FD-778E-6341-94DE-679AC1BADD78}" sibTransId="{D7A94A2A-8EBC-8E48-8A4C-C8A35B542835}"/>
    <dgm:cxn modelId="{D33FD973-3E58-B94E-BA41-46CE9E44A7AF}" type="presOf" srcId="{5B8F3ACC-2CC2-C445-B71A-BCCD87A51D69}" destId="{CC66873F-AEFB-9947-AD2D-B19281A6A4A7}" srcOrd="0" destOrd="1" presId="urn:microsoft.com/office/officeart/2005/8/layout/vList2"/>
    <dgm:cxn modelId="{CA588577-31CD-2E4A-92E1-ADE299F282A8}" type="presOf" srcId="{7A84E152-CD16-C544-B1CD-A64BA03DED39}" destId="{278F18C0-2F90-BD49-AC33-FD54CDA3F992}" srcOrd="0" destOrd="0" presId="urn:microsoft.com/office/officeart/2005/8/layout/vList2"/>
    <dgm:cxn modelId="{911EC5CD-27F8-DB45-9FFB-69458556D7FF}" type="presOf" srcId="{3E695A03-B7A5-5E45-8341-A151662ADDC1}" destId="{220B4EBF-308D-394C-945D-C442DE13FB41}" srcOrd="0" destOrd="0" presId="urn:microsoft.com/office/officeart/2005/8/layout/vList2"/>
    <dgm:cxn modelId="{6BEF1FBB-625D-7B46-AA20-FB6749BB5BCF}" type="presOf" srcId="{32E9BC2F-622D-8E48-9FD9-6360183952EA}" destId="{44774D36-238A-1341-8737-493582B0EDC9}" srcOrd="0" destOrd="0" presId="urn:microsoft.com/office/officeart/2005/8/layout/vList2"/>
    <dgm:cxn modelId="{310F3345-C87D-D844-B38A-83027D6BC983}" srcId="{32E9BC2F-622D-8E48-9FD9-6360183952EA}" destId="{1FF60BCD-FB83-6944-8E6C-0C389E3C4E8A}" srcOrd="0" destOrd="0" parTransId="{1D1DAF98-9E53-BA4C-8E61-F1A016D72B84}" sibTransId="{94BA6C84-5032-8641-ABD7-62F3180D3CE1}"/>
    <dgm:cxn modelId="{0C9F9A49-7104-7347-A74F-07B1E5AAE8D0}" srcId="{7983862E-67D8-DD44-AC55-A434C42A54BF}" destId="{BC654D94-4C16-9B4E-86F7-97B761142471}" srcOrd="1" destOrd="0" parTransId="{6D56A526-6428-C44C-A4F1-6E09C14DE902}" sibTransId="{BC85FE3F-C6A3-2745-B969-CDC689C09496}"/>
    <dgm:cxn modelId="{42B768DE-78D6-BE43-BDBF-7C534BBD1008}" type="presOf" srcId="{BC654D94-4C16-9B4E-86F7-97B761142471}" destId="{0657B860-938A-4C48-87EA-CC27FEF790E1}" srcOrd="0" destOrd="1" presId="urn:microsoft.com/office/officeart/2005/8/layout/vList2"/>
    <dgm:cxn modelId="{004B40B4-8386-7E44-8B72-CCC9B8123E75}" srcId="{7983862E-67D8-DD44-AC55-A434C42A54BF}" destId="{9242AD6B-5FDD-184B-9FAF-B1718E6EB19B}" srcOrd="0" destOrd="0" parTransId="{2A25B75C-1564-F043-99FD-B6E4AE7152D3}" sibTransId="{4B55D262-CF7C-054F-9847-9432EDDB091C}"/>
    <dgm:cxn modelId="{11D98AB4-991F-5548-A3D0-6300C4F0BACF}" srcId="{1FF60BCD-FB83-6944-8E6C-0C389E3C4E8A}" destId="{769B7CAC-EE90-7947-AAC2-EAF7553A4670}" srcOrd="0" destOrd="0" parTransId="{5C3A727D-761E-B843-969D-185EE6A75DB4}" sibTransId="{F5D71EAD-7C63-4742-B9E9-6908835281EF}"/>
    <dgm:cxn modelId="{11A21904-D869-7E4D-A704-55E3F28CA9C9}" srcId="{32E9BC2F-622D-8E48-9FD9-6360183952EA}" destId="{7983862E-67D8-DD44-AC55-A434C42A54BF}" srcOrd="1" destOrd="0" parTransId="{68C23177-732B-BE40-A964-B61650BEA64D}" sibTransId="{A538C179-A70E-D041-BCCD-B8E39C6D832B}"/>
    <dgm:cxn modelId="{C3DE3324-58F4-454F-BFF4-B86701467F3A}" type="presParOf" srcId="{44774D36-238A-1341-8737-493582B0EDC9}" destId="{7830211F-F67E-6141-8C69-E1E7DCB406D5}" srcOrd="0" destOrd="0" presId="urn:microsoft.com/office/officeart/2005/8/layout/vList2"/>
    <dgm:cxn modelId="{C2F4670D-A154-2A4F-93E3-0F98962D784B}" type="presParOf" srcId="{44774D36-238A-1341-8737-493582B0EDC9}" destId="{9E047512-746B-5644-9CB6-24682787824A}" srcOrd="1" destOrd="0" presId="urn:microsoft.com/office/officeart/2005/8/layout/vList2"/>
    <dgm:cxn modelId="{90894157-83E1-0745-A5E2-F10EE7F99688}" type="presParOf" srcId="{44774D36-238A-1341-8737-493582B0EDC9}" destId="{B694F080-0A37-E048-B68F-BA88E8DDF001}" srcOrd="2" destOrd="0" presId="urn:microsoft.com/office/officeart/2005/8/layout/vList2"/>
    <dgm:cxn modelId="{55E6AA67-45B4-E948-9040-6D326D603E2A}" type="presParOf" srcId="{44774D36-238A-1341-8737-493582B0EDC9}" destId="{0657B860-938A-4C48-87EA-CC27FEF790E1}" srcOrd="3" destOrd="0" presId="urn:microsoft.com/office/officeart/2005/8/layout/vList2"/>
    <dgm:cxn modelId="{E93EC603-8511-3040-9C1E-2E558C7D90BE}" type="presParOf" srcId="{44774D36-238A-1341-8737-493582B0EDC9}" destId="{46A42621-D6C2-9847-9189-85991F720A16}" srcOrd="4" destOrd="0" presId="urn:microsoft.com/office/officeart/2005/8/layout/vList2"/>
    <dgm:cxn modelId="{DFCB484D-A812-C043-A08F-50CF7B2BC763}" type="presParOf" srcId="{44774D36-238A-1341-8737-493582B0EDC9}" destId="{278F18C0-2F90-BD49-AC33-FD54CDA3F992}" srcOrd="5" destOrd="0" presId="urn:microsoft.com/office/officeart/2005/8/layout/vList2"/>
    <dgm:cxn modelId="{27933EED-468B-2148-847B-45D04EFB5C74}" type="presParOf" srcId="{44774D36-238A-1341-8737-493582B0EDC9}" destId="{220B4EBF-308D-394C-945D-C442DE13FB41}" srcOrd="6" destOrd="0" presId="urn:microsoft.com/office/officeart/2005/8/layout/vList2"/>
    <dgm:cxn modelId="{802C15C7-C9D6-334D-8E38-A3260828ABA6}" type="presParOf" srcId="{44774D36-238A-1341-8737-493582B0EDC9}" destId="{CC66873F-AEFB-9947-AD2D-B19281A6A4A7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E9BC2F-622D-8E48-9FD9-6360183952EA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1FF60BCD-FB83-6944-8E6C-0C389E3C4E8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1DAF98-9E53-BA4C-8E61-F1A016D72B84}" type="parTrans" cxnId="{310F3345-C87D-D844-B38A-83027D6BC98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4BA6C84-5032-8641-ABD7-62F3180D3CE1}" type="sibTrans" cxnId="{310F3345-C87D-D844-B38A-83027D6BC98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9B7CAC-EE90-7947-AAC2-EAF7553A4670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berfungsi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—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terutama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keluarga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kerjaaan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raja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ratu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tokoh-tokoh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agama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Dalai Lama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Paus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tokoh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penting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terkenal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lainnya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C3A727D-761E-B843-969D-185EE6A75DB4}" type="parTrans" cxnId="{11D98AB4-991F-5548-A3D0-6300C4F0BAC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5D71EAD-7C63-4742-B9E9-6908835281EF}" type="sibTrans" cxnId="{11D98AB4-991F-5548-A3D0-6300C4F0BAC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83862E-67D8-DD44-AC55-A434C42A54B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Maskot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8C23177-732B-BE40-A964-B61650BEA64D}" type="parTrans" cxnId="{11A21904-D869-7E4D-A704-55E3F28CA9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38C179-A70E-D041-BCCD-B8E39C6D832B}" type="sibTrans" cxnId="{11A21904-D869-7E4D-A704-55E3F28CA9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42AD6B-5FDD-184B-9FAF-B1718E6EB19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Penggunaan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maskot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presentasi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simbolik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A25B75C-1564-F043-99FD-B6E4AE7152D3}" type="parTrans" cxnId="{004B40B4-8386-7E44-8B72-CCC9B8123E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B55D262-CF7C-054F-9847-9432EDDB091C}" type="sibTrans" cxnId="{004B40B4-8386-7E44-8B72-CCC9B8123E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F766C2-86D6-084B-8B03-85D2ED9F526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Warna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E0ADC45-C469-5642-9815-A119EC51274A}" type="parTrans" cxnId="{8F5BD26F-C341-4944-A3E3-2E194FCD77B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AB83DFF-84A4-0642-811F-EFEC594F3560}" type="sibTrans" cxnId="{8F5BD26F-C341-4944-A3E3-2E194FCD77B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A84E152-CD16-C544-B1CD-A64BA03DED39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Warna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bisa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menjadi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lambang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—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hijau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lingkungan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merah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muda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kanker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payudara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warna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pelangi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hak-hak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gay,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sebagainya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6F1245A-7FC8-9C40-80B2-7A6876D1CA3C}" type="parTrans" cxnId="{B94BCFA3-B6A8-1046-B3B2-BD53508E49E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33C4F8-AFF3-1D41-A75B-33A5BFDA4982}" type="sibTrans" cxnId="{B94BCFA3-B6A8-1046-B3B2-BD53508E49E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E695A03-B7A5-5E45-8341-A151662ADDC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Musik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03F92F1-18C1-6744-A12E-36EC13E63EED}" type="parTrans" cxnId="{3FABA12D-891E-BC43-B331-40F3300674E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A91919-9171-DB4F-B71C-0C52F3BA226D}" type="sibTrans" cxnId="{3FABA12D-891E-BC43-B331-40F3300674E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5CA94A6-4129-2D41-A5A8-9679F24BACE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Musik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simbolik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kekuatan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musik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latar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film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dibuat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mengatur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suasana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agar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terpersuasi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filmnya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97D60FD-778E-6341-94DE-679AC1BADD78}" type="parTrans" cxnId="{10960A83-A896-834F-9C22-9D48F9A63D1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7A94A2A-8EBC-8E48-8A4C-C8A35B542835}" type="sibTrans" cxnId="{10960A83-A896-834F-9C22-9D48F9A63D1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F3C9858-AA50-4344-BB24-2CDCC63C1B37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lebih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sekadar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manusia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biasa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mewakili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martabat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prestise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wakili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056B6DE-11BB-8C44-89CC-D1BD5DC7FF93}" type="parTrans" cxnId="{A9826AE4-4523-F141-94A8-1DD4D03D3F5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B35DCFE-C26C-F44B-B90B-D7BA90ACD73C}" type="sibTrans" cxnId="{A9826AE4-4523-F141-94A8-1DD4D03D3F5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7225BBA-631B-9447-8830-63302D80823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Bahasa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57334D1-CABE-4C42-BF4B-79A00EE3890F}" type="parTrans" cxnId="{77F34432-ACBF-6246-B2F5-40BB8E6DD6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B074EC0-DF16-1240-B073-169FD0DED906}" type="sibTrans" cxnId="{77F34432-ACBF-6246-B2F5-40BB8E6DD6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888CDF3-AF1C-4E4F-B1AA-C6A33F86F3D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beberapa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konteks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bahasa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merupakan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sebuah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810544A-77FD-334C-8E4C-F764079B9472}" type="parTrans" cxnId="{A0CA916D-96EF-7346-9BEB-5F72CB0987D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C3C150F-917D-FF49-81FE-9CC18E4F34B6}" type="sibTrans" cxnId="{A0CA916D-96EF-7346-9BEB-5F72CB0987D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4774D36-238A-1341-8737-493582B0EDC9}" type="pres">
      <dgm:prSet presAssocID="{32E9BC2F-622D-8E48-9FD9-6360183952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30211F-F67E-6141-8C69-E1E7DCB406D5}" type="pres">
      <dgm:prSet presAssocID="{1FF60BCD-FB83-6944-8E6C-0C389E3C4E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47512-746B-5644-9CB6-24682787824A}" type="pres">
      <dgm:prSet presAssocID="{1FF60BCD-FB83-6944-8E6C-0C389E3C4E8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4F080-0A37-E048-B68F-BA88E8DDF001}" type="pres">
      <dgm:prSet presAssocID="{7983862E-67D8-DD44-AC55-A434C42A54B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7B860-938A-4C48-87EA-CC27FEF790E1}" type="pres">
      <dgm:prSet presAssocID="{7983862E-67D8-DD44-AC55-A434C42A54BF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42621-D6C2-9847-9189-85991F720A16}" type="pres">
      <dgm:prSet presAssocID="{53F766C2-86D6-084B-8B03-85D2ED9F526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F18C0-2F90-BD49-AC33-FD54CDA3F992}" type="pres">
      <dgm:prSet presAssocID="{53F766C2-86D6-084B-8B03-85D2ED9F526B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B4EBF-308D-394C-945D-C442DE13FB41}" type="pres">
      <dgm:prSet presAssocID="{3E695A03-B7A5-5E45-8341-A151662ADDC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6873F-AEFB-9947-AD2D-B19281A6A4A7}" type="pres">
      <dgm:prSet presAssocID="{3E695A03-B7A5-5E45-8341-A151662ADDC1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8554B-8CEC-F345-B9D5-244B2D0F1A18}" type="pres">
      <dgm:prSet presAssocID="{77225BBA-631B-9447-8830-63302D80823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814F-B3A0-B74D-8A74-554C7F1F8882}" type="pres">
      <dgm:prSet presAssocID="{77225BBA-631B-9447-8830-63302D808237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69E89-C2C3-CA4B-920B-6BC05236D685}" type="presOf" srcId="{32E9BC2F-622D-8E48-9FD9-6360183952EA}" destId="{44774D36-238A-1341-8737-493582B0EDC9}" srcOrd="0" destOrd="0" presId="urn:microsoft.com/office/officeart/2005/8/layout/vList2"/>
    <dgm:cxn modelId="{3FABA12D-891E-BC43-B331-40F3300674EE}" srcId="{32E9BC2F-622D-8E48-9FD9-6360183952EA}" destId="{3E695A03-B7A5-5E45-8341-A151662ADDC1}" srcOrd="3" destOrd="0" parTransId="{F03F92F1-18C1-6744-A12E-36EC13E63EED}" sibTransId="{92A91919-9171-DB4F-B71C-0C52F3BA226D}"/>
    <dgm:cxn modelId="{76813D18-FD23-7F47-AD5A-F9C2CEE5D74E}" type="presOf" srcId="{1FF60BCD-FB83-6944-8E6C-0C389E3C4E8A}" destId="{7830211F-F67E-6141-8C69-E1E7DCB406D5}" srcOrd="0" destOrd="0" presId="urn:microsoft.com/office/officeart/2005/8/layout/vList2"/>
    <dgm:cxn modelId="{2DE9176E-B7A5-564B-B964-338438CCB499}" type="presOf" srcId="{5888CDF3-AF1C-4E4F-B1AA-C6A33F86F3D5}" destId="{6B9E814F-B3A0-B74D-8A74-554C7F1F8882}" srcOrd="0" destOrd="0" presId="urn:microsoft.com/office/officeart/2005/8/layout/vList2"/>
    <dgm:cxn modelId="{A0CA916D-96EF-7346-9BEB-5F72CB0987D6}" srcId="{77225BBA-631B-9447-8830-63302D808237}" destId="{5888CDF3-AF1C-4E4F-B1AA-C6A33F86F3D5}" srcOrd="0" destOrd="0" parTransId="{5810544A-77FD-334C-8E4C-F764079B9472}" sibTransId="{DC3C150F-917D-FF49-81FE-9CC18E4F34B6}"/>
    <dgm:cxn modelId="{CE01D912-D6F1-1F41-AB09-AFE7591D7E60}" type="presOf" srcId="{9242AD6B-5FDD-184B-9FAF-B1718E6EB19B}" destId="{0657B860-938A-4C48-87EA-CC27FEF790E1}" srcOrd="0" destOrd="0" presId="urn:microsoft.com/office/officeart/2005/8/layout/vList2"/>
    <dgm:cxn modelId="{351D68E0-2336-8246-8B33-BA11E6951F0C}" type="presOf" srcId="{769B7CAC-EE90-7947-AAC2-EAF7553A4670}" destId="{9E047512-746B-5644-9CB6-24682787824A}" srcOrd="0" destOrd="0" presId="urn:microsoft.com/office/officeart/2005/8/layout/vList2"/>
    <dgm:cxn modelId="{A9826AE4-4523-F141-94A8-1DD4D03D3F53}" srcId="{1FF60BCD-FB83-6944-8E6C-0C389E3C4E8A}" destId="{CF3C9858-AA50-4344-BB24-2CDCC63C1B37}" srcOrd="1" destOrd="0" parTransId="{8056B6DE-11BB-8C44-89CC-D1BD5DC7FF93}" sibTransId="{6B35DCFE-C26C-F44B-B90B-D7BA90ACD73C}"/>
    <dgm:cxn modelId="{000BDDC1-925F-EA42-8EF5-BAE2E68A1047}" type="presOf" srcId="{45CA94A6-4129-2D41-A5A8-9679F24BACEB}" destId="{CC66873F-AEFB-9947-AD2D-B19281A6A4A7}" srcOrd="0" destOrd="0" presId="urn:microsoft.com/office/officeart/2005/8/layout/vList2"/>
    <dgm:cxn modelId="{16BDD5F3-CA41-744A-BF6C-1DA49C73CCE5}" type="presOf" srcId="{3E695A03-B7A5-5E45-8341-A151662ADDC1}" destId="{220B4EBF-308D-394C-945D-C442DE13FB41}" srcOrd="0" destOrd="0" presId="urn:microsoft.com/office/officeart/2005/8/layout/vList2"/>
    <dgm:cxn modelId="{57A710B4-3103-4249-8EBD-D8036BD6A9B7}" type="presOf" srcId="{7A84E152-CD16-C544-B1CD-A64BA03DED39}" destId="{278F18C0-2F90-BD49-AC33-FD54CDA3F992}" srcOrd="0" destOrd="0" presId="urn:microsoft.com/office/officeart/2005/8/layout/vList2"/>
    <dgm:cxn modelId="{B94BCFA3-B6A8-1046-B3B2-BD53508E49E0}" srcId="{53F766C2-86D6-084B-8B03-85D2ED9F526B}" destId="{7A84E152-CD16-C544-B1CD-A64BA03DED39}" srcOrd="0" destOrd="0" parTransId="{C6F1245A-7FC8-9C40-80B2-7A6876D1CA3C}" sibTransId="{1A33C4F8-AFF3-1D41-A75B-33A5BFDA4982}"/>
    <dgm:cxn modelId="{1D26948F-A5E7-3C4A-9BC6-7A4A43178B34}" type="presOf" srcId="{77225BBA-631B-9447-8830-63302D808237}" destId="{5BA8554B-8CEC-F345-B9D5-244B2D0F1A18}" srcOrd="0" destOrd="0" presId="urn:microsoft.com/office/officeart/2005/8/layout/vList2"/>
    <dgm:cxn modelId="{DA1CA500-DDE3-9641-9B0F-E95C6E94ED32}" type="presOf" srcId="{7983862E-67D8-DD44-AC55-A434C42A54BF}" destId="{B694F080-0A37-E048-B68F-BA88E8DDF001}" srcOrd="0" destOrd="0" presId="urn:microsoft.com/office/officeart/2005/8/layout/vList2"/>
    <dgm:cxn modelId="{A3BDB2BF-D3BF-B841-8952-E2A20A245CE6}" type="presOf" srcId="{53F766C2-86D6-084B-8B03-85D2ED9F526B}" destId="{46A42621-D6C2-9847-9189-85991F720A16}" srcOrd="0" destOrd="0" presId="urn:microsoft.com/office/officeart/2005/8/layout/vList2"/>
    <dgm:cxn modelId="{8F5BD26F-C341-4944-A3E3-2E194FCD77BB}" srcId="{32E9BC2F-622D-8E48-9FD9-6360183952EA}" destId="{53F766C2-86D6-084B-8B03-85D2ED9F526B}" srcOrd="2" destOrd="0" parTransId="{EE0ADC45-C469-5642-9815-A119EC51274A}" sibTransId="{7AB83DFF-84A4-0642-811F-EFEC594F3560}"/>
    <dgm:cxn modelId="{10960A83-A896-834F-9C22-9D48F9A63D18}" srcId="{3E695A03-B7A5-5E45-8341-A151662ADDC1}" destId="{45CA94A6-4129-2D41-A5A8-9679F24BACEB}" srcOrd="0" destOrd="0" parTransId="{A97D60FD-778E-6341-94DE-679AC1BADD78}" sibTransId="{D7A94A2A-8EBC-8E48-8A4C-C8A35B542835}"/>
    <dgm:cxn modelId="{848C9D68-77E3-6848-8C9C-E49DD1DE1041}" type="presOf" srcId="{CF3C9858-AA50-4344-BB24-2CDCC63C1B37}" destId="{9E047512-746B-5644-9CB6-24682787824A}" srcOrd="0" destOrd="1" presId="urn:microsoft.com/office/officeart/2005/8/layout/vList2"/>
    <dgm:cxn modelId="{310F3345-C87D-D844-B38A-83027D6BC983}" srcId="{32E9BC2F-622D-8E48-9FD9-6360183952EA}" destId="{1FF60BCD-FB83-6944-8E6C-0C389E3C4E8A}" srcOrd="0" destOrd="0" parTransId="{1D1DAF98-9E53-BA4C-8E61-F1A016D72B84}" sibTransId="{94BA6C84-5032-8641-ABD7-62F3180D3CE1}"/>
    <dgm:cxn modelId="{004B40B4-8386-7E44-8B72-CCC9B8123E75}" srcId="{7983862E-67D8-DD44-AC55-A434C42A54BF}" destId="{9242AD6B-5FDD-184B-9FAF-B1718E6EB19B}" srcOrd="0" destOrd="0" parTransId="{2A25B75C-1564-F043-99FD-B6E4AE7152D3}" sibTransId="{4B55D262-CF7C-054F-9847-9432EDDB091C}"/>
    <dgm:cxn modelId="{77F34432-ACBF-6246-B2F5-40BB8E6DD685}" srcId="{32E9BC2F-622D-8E48-9FD9-6360183952EA}" destId="{77225BBA-631B-9447-8830-63302D808237}" srcOrd="4" destOrd="0" parTransId="{657334D1-CABE-4C42-BF4B-79A00EE3890F}" sibTransId="{EB074EC0-DF16-1240-B073-169FD0DED906}"/>
    <dgm:cxn modelId="{11D98AB4-991F-5548-A3D0-6300C4F0BACF}" srcId="{1FF60BCD-FB83-6944-8E6C-0C389E3C4E8A}" destId="{769B7CAC-EE90-7947-AAC2-EAF7553A4670}" srcOrd="0" destOrd="0" parTransId="{5C3A727D-761E-B843-969D-185EE6A75DB4}" sibTransId="{F5D71EAD-7C63-4742-B9E9-6908835281EF}"/>
    <dgm:cxn modelId="{11A21904-D869-7E4D-A704-55E3F28CA9C9}" srcId="{32E9BC2F-622D-8E48-9FD9-6360183952EA}" destId="{7983862E-67D8-DD44-AC55-A434C42A54BF}" srcOrd="1" destOrd="0" parTransId="{68C23177-732B-BE40-A964-B61650BEA64D}" sibTransId="{A538C179-A70E-D041-BCCD-B8E39C6D832B}"/>
    <dgm:cxn modelId="{BE526D35-19E2-E04B-8953-D33D119410B1}" type="presParOf" srcId="{44774D36-238A-1341-8737-493582B0EDC9}" destId="{7830211F-F67E-6141-8C69-E1E7DCB406D5}" srcOrd="0" destOrd="0" presId="urn:microsoft.com/office/officeart/2005/8/layout/vList2"/>
    <dgm:cxn modelId="{9E8FA72D-DB52-6543-AF71-ADB06DCCDBFF}" type="presParOf" srcId="{44774D36-238A-1341-8737-493582B0EDC9}" destId="{9E047512-746B-5644-9CB6-24682787824A}" srcOrd="1" destOrd="0" presId="urn:microsoft.com/office/officeart/2005/8/layout/vList2"/>
    <dgm:cxn modelId="{EA6A03F6-0975-3E43-BA48-C4C0AE9A27BD}" type="presParOf" srcId="{44774D36-238A-1341-8737-493582B0EDC9}" destId="{B694F080-0A37-E048-B68F-BA88E8DDF001}" srcOrd="2" destOrd="0" presId="urn:microsoft.com/office/officeart/2005/8/layout/vList2"/>
    <dgm:cxn modelId="{45CA1BE3-067F-FA48-9697-D8424700CCCD}" type="presParOf" srcId="{44774D36-238A-1341-8737-493582B0EDC9}" destId="{0657B860-938A-4C48-87EA-CC27FEF790E1}" srcOrd="3" destOrd="0" presId="urn:microsoft.com/office/officeart/2005/8/layout/vList2"/>
    <dgm:cxn modelId="{F7D50B53-8E07-9B4B-B74C-70E10960FB9A}" type="presParOf" srcId="{44774D36-238A-1341-8737-493582B0EDC9}" destId="{46A42621-D6C2-9847-9189-85991F720A16}" srcOrd="4" destOrd="0" presId="urn:microsoft.com/office/officeart/2005/8/layout/vList2"/>
    <dgm:cxn modelId="{10F8766C-CED6-1945-A35D-73323DAC8175}" type="presParOf" srcId="{44774D36-238A-1341-8737-493582B0EDC9}" destId="{278F18C0-2F90-BD49-AC33-FD54CDA3F992}" srcOrd="5" destOrd="0" presId="urn:microsoft.com/office/officeart/2005/8/layout/vList2"/>
    <dgm:cxn modelId="{A78B99D4-4455-9947-B6A6-EA8DCF68384B}" type="presParOf" srcId="{44774D36-238A-1341-8737-493582B0EDC9}" destId="{220B4EBF-308D-394C-945D-C442DE13FB41}" srcOrd="6" destOrd="0" presId="urn:microsoft.com/office/officeart/2005/8/layout/vList2"/>
    <dgm:cxn modelId="{951D3D77-3C0C-2C40-9FD5-8E9AC18BC1F6}" type="presParOf" srcId="{44774D36-238A-1341-8737-493582B0EDC9}" destId="{CC66873F-AEFB-9947-AD2D-B19281A6A4A7}" srcOrd="7" destOrd="0" presId="urn:microsoft.com/office/officeart/2005/8/layout/vList2"/>
    <dgm:cxn modelId="{A9E0FC12-B743-C74E-8644-225A0A2EF132}" type="presParOf" srcId="{44774D36-238A-1341-8737-493582B0EDC9}" destId="{5BA8554B-8CEC-F345-B9D5-244B2D0F1A18}" srcOrd="8" destOrd="0" presId="urn:microsoft.com/office/officeart/2005/8/layout/vList2"/>
    <dgm:cxn modelId="{0CD2D053-4C29-EA40-893D-C8DE1D9AD50D}" type="presParOf" srcId="{44774D36-238A-1341-8737-493582B0EDC9}" destId="{6B9E814F-B3A0-B74D-8A74-554C7F1F8882}" srcOrd="9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6F2F6-9B98-6F44-B9AD-252518D59F92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9D7F9A7D-4C93-9641-B58E-10BEC1817FC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Expertise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Ahli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7D8A70-A766-8C4F-BA91-BD3490E93A6D}" type="parTrans" cxnId="{13A938C6-06F0-4940-A68E-E362F358227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826217-09ED-3C49-A782-90F74909781F}" type="sibTrans" cxnId="{13A938C6-06F0-4940-A68E-E362F358227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25A134F-7E64-1347-BCA0-6065FBE64F6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mengetahui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betul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ahli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terhadap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apa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sampaikan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34A2CE-98CB-8142-9ABE-3B39AC8C78C6}" type="parTrans" cxnId="{F02F55F3-1055-5246-8E30-7B408DC863A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D8F6040-04CF-DC4E-B90E-0DFE230F028C}" type="sibTrans" cxnId="{F02F55F3-1055-5246-8E30-7B408DC863A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BE3354D-90D2-AB42-B69E-37D4D0232DB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Status (Status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E47D2F6-C812-1041-89A0-B50CC5C54441}" type="parTrans" cxnId="{45BBAB21-6837-F542-BE23-9FE8553F281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068F261-A7D8-F749-AE4E-BF6A9F5E41AE}" type="sibTrans" cxnId="{45BBAB21-6837-F542-BE23-9FE8553F281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BC2BD15-8EBB-2F47-A25A-514E39B23FF6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merupakan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seseorang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posisi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masyarakat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8FB9F8D-7E53-7B48-BF66-3A9FF05F9DAA}" type="parTrans" cxnId="{D0EAC7B7-5ECF-254F-B2B4-601D68F46AB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890BA77-2E3A-294C-AAD1-5DDC6BA70983}" type="sibTrans" cxnId="{D0EAC7B7-5ECF-254F-B2B4-601D68F46AB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C8D4906-34DD-444B-BC09-E159E44F47C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Competence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Kompetensi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4DA2696-EBA6-A143-A2FB-491264EFBB91}" type="parTrans" cxnId="{BD6F39CF-5F00-0046-B58D-7526BED10EC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C37129-8628-A642-B040-6DAF63D5A611}" type="sibTrans" cxnId="{BD6F39CF-5F00-0046-B58D-7526BED10EC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77FCB35-68FB-D049-B6A5-9B7626D52C7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kemampuan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menyampaikan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disampaikan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verbal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maupun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non verbal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99066DB-8AF1-FD49-940F-3A6669D7D888}" type="parTrans" cxnId="{7988FD5D-F528-F145-9CC7-899546B36E1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4CB248-C655-0C4D-AAF3-1AA61E5FC62E}" type="sibTrans" cxnId="{7988FD5D-F528-F145-9CC7-899546B36E1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FE5688D-485B-C148-9328-03E562BBB05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Honesty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Kejujuran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D236F17-8BC7-C045-BA0D-62746A440B85}" type="parTrans" cxnId="{37ADABE6-E42C-6045-9FF5-2AA25E0A31D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256965E-E70A-3245-B057-74F6CB6CBCD0}" type="sibTrans" cxnId="{37ADABE6-E42C-6045-9FF5-2AA25E0A31D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071BDA-DE6C-6F49-BA95-D6C32E0974E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menyampaikan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akurat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dipercaya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68B0A43-B965-E545-9BAF-9F858A18BF1F}" type="parTrans" cxnId="{7C0B063D-2F8E-C34A-8B71-60D08D86A16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C43719E-CDAC-AB47-9635-260967B9A5F7}" type="sibTrans" cxnId="{7C0B063D-2F8E-C34A-8B71-60D08D86A16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E442E08-A257-C446-90D7-273AAD40E087}" type="pres">
      <dgm:prSet presAssocID="{2D96F2F6-9B98-6F44-B9AD-252518D59F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FD30CF-038C-7D4F-9CAB-F34E78B4DD51}" type="pres">
      <dgm:prSet presAssocID="{9D7F9A7D-4C93-9641-B58E-10BEC1817FC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8C7BD-1B60-684E-BEFA-0AD9830EC255}" type="pres">
      <dgm:prSet presAssocID="{9D7F9A7D-4C93-9641-B58E-10BEC1817FC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E1A8F-6353-A047-A345-13AA2A66274E}" type="pres">
      <dgm:prSet presAssocID="{5BE3354D-90D2-AB42-B69E-37D4D0232D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4906B-73C5-B54D-9D20-009AE5DCD9DB}" type="pres">
      <dgm:prSet presAssocID="{5BE3354D-90D2-AB42-B69E-37D4D0232DB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89CDA-473E-CF4D-A694-99367BF7C723}" type="pres">
      <dgm:prSet presAssocID="{1C8D4906-34DD-444B-BC09-E159E44F47C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A7595-C183-6E43-93AF-FB6A5301E6AC}" type="pres">
      <dgm:prSet presAssocID="{1C8D4906-34DD-444B-BC09-E159E44F47CB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C6E0-70FE-AA43-8280-BF9FBA7590FD}" type="pres">
      <dgm:prSet presAssocID="{EFE5688D-485B-C148-9328-03E562BBB05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F751-5B13-7444-9A02-BE6E8F79A7F0}" type="pres">
      <dgm:prSet presAssocID="{EFE5688D-485B-C148-9328-03E562BBB05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54364-4205-004E-B9EA-23F60ADF9AE2}" type="presOf" srcId="{DBC2BD15-8EBB-2F47-A25A-514E39B23FF6}" destId="{A064906B-73C5-B54D-9D20-009AE5DCD9DB}" srcOrd="0" destOrd="0" presId="urn:microsoft.com/office/officeart/2005/8/layout/vList2"/>
    <dgm:cxn modelId="{BC8F53F4-E3FA-0342-BF83-17773F603C05}" type="presOf" srcId="{EFE5688D-485B-C148-9328-03E562BBB057}" destId="{48F6C6E0-70FE-AA43-8280-BF9FBA7590FD}" srcOrd="0" destOrd="0" presId="urn:microsoft.com/office/officeart/2005/8/layout/vList2"/>
    <dgm:cxn modelId="{9C5F62CF-AE37-1147-B072-08921B25B9E3}" type="presOf" srcId="{6D071BDA-DE6C-6F49-BA95-D6C32E0974EE}" destId="{29F3F751-5B13-7444-9A02-BE6E8F79A7F0}" srcOrd="0" destOrd="0" presId="urn:microsoft.com/office/officeart/2005/8/layout/vList2"/>
    <dgm:cxn modelId="{235DFB2E-9870-0F4A-8089-B9DD84403DB6}" type="presOf" srcId="{9D7F9A7D-4C93-9641-B58E-10BEC1817FCD}" destId="{A3FD30CF-038C-7D4F-9CAB-F34E78B4DD51}" srcOrd="0" destOrd="0" presId="urn:microsoft.com/office/officeart/2005/8/layout/vList2"/>
    <dgm:cxn modelId="{7C0B063D-2F8E-C34A-8B71-60D08D86A168}" srcId="{EFE5688D-485B-C148-9328-03E562BBB057}" destId="{6D071BDA-DE6C-6F49-BA95-D6C32E0974EE}" srcOrd="0" destOrd="0" parTransId="{868B0A43-B965-E545-9BAF-9F858A18BF1F}" sibTransId="{AC43719E-CDAC-AB47-9635-260967B9A5F7}"/>
    <dgm:cxn modelId="{7988FD5D-F528-F145-9CC7-899546B36E18}" srcId="{1C8D4906-34DD-444B-BC09-E159E44F47CB}" destId="{477FCB35-68FB-D049-B6A5-9B7626D52C74}" srcOrd="0" destOrd="0" parTransId="{399066DB-8AF1-FD49-940F-3A6669D7D888}" sibTransId="{404CB248-C655-0C4D-AAF3-1AA61E5FC62E}"/>
    <dgm:cxn modelId="{13A938C6-06F0-4940-A68E-E362F3582277}" srcId="{2D96F2F6-9B98-6F44-B9AD-252518D59F92}" destId="{9D7F9A7D-4C93-9641-B58E-10BEC1817FCD}" srcOrd="0" destOrd="0" parTransId="{6D7D8A70-A766-8C4F-BA91-BD3490E93A6D}" sibTransId="{F6826217-09ED-3C49-A782-90F74909781F}"/>
    <dgm:cxn modelId="{37ADABE6-E42C-6045-9FF5-2AA25E0A31D4}" srcId="{2D96F2F6-9B98-6F44-B9AD-252518D59F92}" destId="{EFE5688D-485B-C148-9328-03E562BBB057}" srcOrd="3" destOrd="0" parTransId="{AD236F17-8BC7-C045-BA0D-62746A440B85}" sibTransId="{7256965E-E70A-3245-B057-74F6CB6CBCD0}"/>
    <dgm:cxn modelId="{782A4409-5B04-1842-A3E6-D7CB0C26B6A6}" type="presOf" srcId="{5BE3354D-90D2-AB42-B69E-37D4D0232DBA}" destId="{A5DE1A8F-6353-A047-A345-13AA2A66274E}" srcOrd="0" destOrd="0" presId="urn:microsoft.com/office/officeart/2005/8/layout/vList2"/>
    <dgm:cxn modelId="{721D4E4A-4870-5640-9DA3-2040EC972550}" type="presOf" srcId="{477FCB35-68FB-D049-B6A5-9B7626D52C74}" destId="{4E3A7595-C183-6E43-93AF-FB6A5301E6AC}" srcOrd="0" destOrd="0" presId="urn:microsoft.com/office/officeart/2005/8/layout/vList2"/>
    <dgm:cxn modelId="{D0EAC7B7-5ECF-254F-B2B4-601D68F46ABF}" srcId="{5BE3354D-90D2-AB42-B69E-37D4D0232DBA}" destId="{DBC2BD15-8EBB-2F47-A25A-514E39B23FF6}" srcOrd="0" destOrd="0" parTransId="{08FB9F8D-7E53-7B48-BF66-3A9FF05F9DAA}" sibTransId="{F890BA77-2E3A-294C-AAD1-5DDC6BA70983}"/>
    <dgm:cxn modelId="{8F361195-D617-4C43-AA78-D77F301E559A}" type="presOf" srcId="{725A134F-7E64-1347-BCA0-6065FBE64F61}" destId="{40F8C7BD-1B60-684E-BEFA-0AD9830EC255}" srcOrd="0" destOrd="0" presId="urn:microsoft.com/office/officeart/2005/8/layout/vList2"/>
    <dgm:cxn modelId="{BD6F39CF-5F00-0046-B58D-7526BED10ECC}" srcId="{2D96F2F6-9B98-6F44-B9AD-252518D59F92}" destId="{1C8D4906-34DD-444B-BC09-E159E44F47CB}" srcOrd="2" destOrd="0" parTransId="{F4DA2696-EBA6-A143-A2FB-491264EFBB91}" sibTransId="{0AC37129-8628-A642-B040-6DAF63D5A611}"/>
    <dgm:cxn modelId="{F02F55F3-1055-5246-8E30-7B408DC863A0}" srcId="{9D7F9A7D-4C93-9641-B58E-10BEC1817FCD}" destId="{725A134F-7E64-1347-BCA0-6065FBE64F61}" srcOrd="0" destOrd="0" parTransId="{5334A2CE-98CB-8142-9ABE-3B39AC8C78C6}" sibTransId="{0D8F6040-04CF-DC4E-B90E-0DFE230F028C}"/>
    <dgm:cxn modelId="{05EF3A43-F2F2-2848-AA63-C83936193F67}" type="presOf" srcId="{2D96F2F6-9B98-6F44-B9AD-252518D59F92}" destId="{DE442E08-A257-C446-90D7-273AAD40E087}" srcOrd="0" destOrd="0" presId="urn:microsoft.com/office/officeart/2005/8/layout/vList2"/>
    <dgm:cxn modelId="{45BBAB21-6837-F542-BE23-9FE8553F281C}" srcId="{2D96F2F6-9B98-6F44-B9AD-252518D59F92}" destId="{5BE3354D-90D2-AB42-B69E-37D4D0232DBA}" srcOrd="1" destOrd="0" parTransId="{7E47D2F6-C812-1041-89A0-B50CC5C54441}" sibTransId="{2068F261-A7D8-F749-AE4E-BF6A9F5E41AE}"/>
    <dgm:cxn modelId="{0ACDF826-C1EE-6948-A053-DE3B18E50C95}" type="presOf" srcId="{1C8D4906-34DD-444B-BC09-E159E44F47CB}" destId="{5C189CDA-473E-CF4D-A694-99367BF7C723}" srcOrd="0" destOrd="0" presId="urn:microsoft.com/office/officeart/2005/8/layout/vList2"/>
    <dgm:cxn modelId="{95F02D58-8941-6C42-B746-64B815676123}" type="presParOf" srcId="{DE442E08-A257-C446-90D7-273AAD40E087}" destId="{A3FD30CF-038C-7D4F-9CAB-F34E78B4DD51}" srcOrd="0" destOrd="0" presId="urn:microsoft.com/office/officeart/2005/8/layout/vList2"/>
    <dgm:cxn modelId="{4C93D53C-8E75-5A4C-8F8C-C965AF838879}" type="presParOf" srcId="{DE442E08-A257-C446-90D7-273AAD40E087}" destId="{40F8C7BD-1B60-684E-BEFA-0AD9830EC255}" srcOrd="1" destOrd="0" presId="urn:microsoft.com/office/officeart/2005/8/layout/vList2"/>
    <dgm:cxn modelId="{075E224F-0B9D-9045-A510-FF6D28BD5782}" type="presParOf" srcId="{DE442E08-A257-C446-90D7-273AAD40E087}" destId="{A5DE1A8F-6353-A047-A345-13AA2A66274E}" srcOrd="2" destOrd="0" presId="urn:microsoft.com/office/officeart/2005/8/layout/vList2"/>
    <dgm:cxn modelId="{C90AD9A0-7F2E-A041-85E4-8A6B9DBB0FCD}" type="presParOf" srcId="{DE442E08-A257-C446-90D7-273AAD40E087}" destId="{A064906B-73C5-B54D-9D20-009AE5DCD9DB}" srcOrd="3" destOrd="0" presId="urn:microsoft.com/office/officeart/2005/8/layout/vList2"/>
    <dgm:cxn modelId="{E1D8C978-2970-714D-8361-B3B5DE514D76}" type="presParOf" srcId="{DE442E08-A257-C446-90D7-273AAD40E087}" destId="{5C189CDA-473E-CF4D-A694-99367BF7C723}" srcOrd="4" destOrd="0" presId="urn:microsoft.com/office/officeart/2005/8/layout/vList2"/>
    <dgm:cxn modelId="{0C4BCFF3-E387-1740-B6F7-0B2D3D013A0B}" type="presParOf" srcId="{DE442E08-A257-C446-90D7-273AAD40E087}" destId="{4E3A7595-C183-6E43-93AF-FB6A5301E6AC}" srcOrd="5" destOrd="0" presId="urn:microsoft.com/office/officeart/2005/8/layout/vList2"/>
    <dgm:cxn modelId="{26BB101C-D74C-0742-A2D0-7C136DC49CC4}" type="presParOf" srcId="{DE442E08-A257-C446-90D7-273AAD40E087}" destId="{48F6C6E0-70FE-AA43-8280-BF9FBA7590FD}" srcOrd="6" destOrd="0" presId="urn:microsoft.com/office/officeart/2005/8/layout/vList2"/>
    <dgm:cxn modelId="{1AC9E39A-FF10-4445-9F53-9C878BE31ADA}" type="presParOf" srcId="{DE442E08-A257-C446-90D7-273AAD40E087}" destId="{29F3F751-5B13-7444-9A02-BE6E8F79A7F0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AAC5F-D53B-E849-B220-225413A5F9C2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15D2C55-C2FF-BF47-B812-0DDBF3EED11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Familiarity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Keakraban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C4DC034-135B-284D-BDF9-D51D7367F5FF}" type="parTrans" cxnId="{A3524631-1845-A244-A9F1-3CBFC1BE016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E00567-E55F-8543-9BCA-46B056F6AA03}" type="sibTrans" cxnId="{A3524631-1845-A244-A9F1-3CBFC1BE016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2829DB4-6977-DC4D-9562-5CE1A6D462A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sudah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akrab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disampaikan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727511B-A0AB-F148-9A82-411B58B4CD90}" type="parTrans" cxnId="{046C34B6-0233-844A-812E-845D68EF77A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C66EBB-0130-C442-AA91-94245A053D4F}" type="sibTrans" cxnId="{046C34B6-0233-844A-812E-845D68EF77A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6693D18-6A6C-2F48-B67B-7E7B26B9D7F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Likability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Kesukaan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64A01E-FCF3-2142-9A41-0F6A9F0C079A}" type="parTrans" cxnId="{8DDF3F2D-F41D-1041-8FFA-20C1A5011B0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07A420-EAF3-0C4F-B568-03793C59B5DF}" type="sibTrans" cxnId="{8DDF3F2D-F41D-1041-8FFA-20C1A5011B0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4524AD-C439-1F43-AF36-F71D5C780DA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mengagumi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apa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diketahui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tentang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apa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dilihat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didengarnya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ketika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mulai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berkomunikasi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3BDA4E3-B2DA-F140-A20C-970134385D8E}" type="parTrans" cxnId="{7358CD18-7BE1-224A-A9A0-6E8D2155158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80FD09A-15EA-794F-8D82-1923BE788609}" type="sibTrans" cxnId="{7358CD18-7BE1-224A-A9A0-6E8D2155158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8FDE903-438E-634C-B9AA-8073704BD25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Similarity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Kesamaan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EC273C3-B066-5741-9037-F131D7186A3B}" type="parTrans" cxnId="{3785B5C0-0B54-E745-BD7E-21271FB26C9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77282E1-3AD7-7846-A8B2-4B6F222C71F3}" type="sibTrans" cxnId="{3785B5C0-0B54-E745-BD7E-21271FB26C9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9F9C555-63ED-AB41-8170-2BCC36D73AEC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merasa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kesamaan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apa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disampaikan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584A79-13A4-054D-AE00-D95474136ED2}" type="parTrans" cxnId="{4916A17A-20C3-A348-A065-829356AA18A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F54617D-E216-704E-9048-36BFE2D598BB}" type="sibTrans" cxnId="{4916A17A-20C3-A348-A065-829356AA18A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89619A7-68E6-F24B-9E9E-5E4F3D7FBA7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Attractiveness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Ketertarikan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0DF8046-5D71-1246-924A-093B28058CAF}" type="parTrans" cxnId="{3CC7A87E-C20F-BA45-BA19-5653521BA66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146ED11-F5D1-404D-A45C-C47F91E169BB}" type="sibTrans" cxnId="{3CC7A87E-C20F-BA45-BA19-5653521BA66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1E5E17F-3165-D441-B992-BD1D46BFC38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tertarik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penampilan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fisik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4D31DBD-8FBA-D443-857E-293BB5CD620E}" type="parTrans" cxnId="{8E76CBA0-1F61-7742-A8FD-A732EB85DFF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9401927-0A91-2148-AE15-1B51417F62AB}" type="sibTrans" cxnId="{8E76CBA0-1F61-7742-A8FD-A732EB85DFF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773B6F4-41AC-9042-A59A-2422D559471E}" type="pres">
      <dgm:prSet presAssocID="{1CDAAC5F-D53B-E849-B220-225413A5F9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A7D73-54BA-8E46-B250-78E50DAE4D55}" type="pres">
      <dgm:prSet presAssocID="{415D2C55-C2FF-BF47-B812-0DDBF3EED1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2114E-CF23-7548-AB7B-BF30A8E91795}" type="pres">
      <dgm:prSet presAssocID="{415D2C55-C2FF-BF47-B812-0DDBF3EED11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5AB10-367B-4D4F-8D11-CA6695FD9C37}" type="pres">
      <dgm:prSet presAssocID="{56693D18-6A6C-2F48-B67B-7E7B26B9D7F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05AA0-594E-B341-8671-72184CA18E02}" type="pres">
      <dgm:prSet presAssocID="{56693D18-6A6C-2F48-B67B-7E7B26B9D7F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7303A-00DC-B740-8BE3-463B5C212FE0}" type="pres">
      <dgm:prSet presAssocID="{58FDE903-438E-634C-B9AA-8073704BD2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CDA55-55EE-F449-A307-BC0DF4654D5A}" type="pres">
      <dgm:prSet presAssocID="{58FDE903-438E-634C-B9AA-8073704BD25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59A12-E063-A941-AC03-A31AB6D38F46}" type="pres">
      <dgm:prSet presAssocID="{389619A7-68E6-F24B-9E9E-5E4F3D7FBA7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537AA-18B2-CC40-9335-50A2A0BE3E74}" type="pres">
      <dgm:prSet presAssocID="{389619A7-68E6-F24B-9E9E-5E4F3D7FBA7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12764-8F0B-EA4E-A76F-49B2198D9CEA}" type="presOf" srcId="{56693D18-6A6C-2F48-B67B-7E7B26B9D7F3}" destId="{C125AB10-367B-4D4F-8D11-CA6695FD9C37}" srcOrd="0" destOrd="0" presId="urn:microsoft.com/office/officeart/2005/8/layout/vList2"/>
    <dgm:cxn modelId="{7358CD18-7BE1-224A-A9A0-6E8D2155158A}" srcId="{56693D18-6A6C-2F48-B67B-7E7B26B9D7F3}" destId="{1F4524AD-C439-1F43-AF36-F71D5C780DA1}" srcOrd="0" destOrd="0" parTransId="{C3BDA4E3-B2DA-F140-A20C-970134385D8E}" sibTransId="{B80FD09A-15EA-794F-8D82-1923BE788609}"/>
    <dgm:cxn modelId="{F8EE7C9C-3AFB-B54F-A3C5-B3B2225A5FC4}" type="presOf" srcId="{89F9C555-63ED-AB41-8170-2BCC36D73AEC}" destId="{036CDA55-55EE-F449-A307-BC0DF4654D5A}" srcOrd="0" destOrd="0" presId="urn:microsoft.com/office/officeart/2005/8/layout/vList2"/>
    <dgm:cxn modelId="{0E687896-0815-F94C-B62C-6B28F605EEA7}" type="presOf" srcId="{12829DB4-6977-DC4D-9562-5CE1A6D462AF}" destId="{C0B2114E-CF23-7548-AB7B-BF30A8E91795}" srcOrd="0" destOrd="0" presId="urn:microsoft.com/office/officeart/2005/8/layout/vList2"/>
    <dgm:cxn modelId="{8E76CBA0-1F61-7742-A8FD-A732EB85DFF6}" srcId="{389619A7-68E6-F24B-9E9E-5E4F3D7FBA7C}" destId="{91E5E17F-3165-D441-B992-BD1D46BFC38E}" srcOrd="0" destOrd="0" parTransId="{04D31DBD-8FBA-D443-857E-293BB5CD620E}" sibTransId="{C9401927-0A91-2148-AE15-1B51417F62AB}"/>
    <dgm:cxn modelId="{1EECDD72-45C1-1547-BDB6-71B6A9623B57}" type="presOf" srcId="{1CDAAC5F-D53B-E849-B220-225413A5F9C2}" destId="{C773B6F4-41AC-9042-A59A-2422D559471E}" srcOrd="0" destOrd="0" presId="urn:microsoft.com/office/officeart/2005/8/layout/vList2"/>
    <dgm:cxn modelId="{21CB23B0-BB15-ED48-A066-1766DA463F33}" type="presOf" srcId="{389619A7-68E6-F24B-9E9E-5E4F3D7FBA7C}" destId="{F7259A12-E063-A941-AC03-A31AB6D38F46}" srcOrd="0" destOrd="0" presId="urn:microsoft.com/office/officeart/2005/8/layout/vList2"/>
    <dgm:cxn modelId="{3785B5C0-0B54-E745-BD7E-21271FB26C99}" srcId="{1CDAAC5F-D53B-E849-B220-225413A5F9C2}" destId="{58FDE903-438E-634C-B9AA-8073704BD25A}" srcOrd="2" destOrd="0" parTransId="{BEC273C3-B066-5741-9037-F131D7186A3B}" sibTransId="{277282E1-3AD7-7846-A8B2-4B6F222C71F3}"/>
    <dgm:cxn modelId="{4916A17A-20C3-A348-A065-829356AA18A0}" srcId="{58FDE903-438E-634C-B9AA-8073704BD25A}" destId="{89F9C555-63ED-AB41-8170-2BCC36D73AEC}" srcOrd="0" destOrd="0" parTransId="{50584A79-13A4-054D-AE00-D95474136ED2}" sibTransId="{DF54617D-E216-704E-9048-36BFE2D598BB}"/>
    <dgm:cxn modelId="{046C34B6-0233-844A-812E-845D68EF77A5}" srcId="{415D2C55-C2FF-BF47-B812-0DDBF3EED112}" destId="{12829DB4-6977-DC4D-9562-5CE1A6D462AF}" srcOrd="0" destOrd="0" parTransId="{F727511B-A0AB-F148-9A82-411B58B4CD90}" sibTransId="{97C66EBB-0130-C442-AA91-94245A053D4F}"/>
    <dgm:cxn modelId="{3CC7A87E-C20F-BA45-BA19-5653521BA66F}" srcId="{1CDAAC5F-D53B-E849-B220-225413A5F9C2}" destId="{389619A7-68E6-F24B-9E9E-5E4F3D7FBA7C}" srcOrd="3" destOrd="0" parTransId="{30DF8046-5D71-1246-924A-093B28058CAF}" sibTransId="{1146ED11-F5D1-404D-A45C-C47F91E169BB}"/>
    <dgm:cxn modelId="{A3524631-1845-A244-A9F1-3CBFC1BE0167}" srcId="{1CDAAC5F-D53B-E849-B220-225413A5F9C2}" destId="{415D2C55-C2FF-BF47-B812-0DDBF3EED112}" srcOrd="0" destOrd="0" parTransId="{8C4DC034-135B-284D-BDF9-D51D7367F5FF}" sibTransId="{ECE00567-E55F-8543-9BCA-46B056F6AA03}"/>
    <dgm:cxn modelId="{FC38E828-E385-9549-B15C-245EE9D520A5}" type="presOf" srcId="{58FDE903-438E-634C-B9AA-8073704BD25A}" destId="{41A7303A-00DC-B740-8BE3-463B5C212FE0}" srcOrd="0" destOrd="0" presId="urn:microsoft.com/office/officeart/2005/8/layout/vList2"/>
    <dgm:cxn modelId="{F9585053-8A0B-4B48-BF57-6E9CC56EC5DA}" type="presOf" srcId="{415D2C55-C2FF-BF47-B812-0DDBF3EED112}" destId="{AECA7D73-54BA-8E46-B250-78E50DAE4D55}" srcOrd="0" destOrd="0" presId="urn:microsoft.com/office/officeart/2005/8/layout/vList2"/>
    <dgm:cxn modelId="{8DDF3F2D-F41D-1041-8FFA-20C1A5011B0C}" srcId="{1CDAAC5F-D53B-E849-B220-225413A5F9C2}" destId="{56693D18-6A6C-2F48-B67B-7E7B26B9D7F3}" srcOrd="1" destOrd="0" parTransId="{8364A01E-FCF3-2142-9A41-0F6A9F0C079A}" sibTransId="{3607A420-EAF3-0C4F-B568-03793C59B5DF}"/>
    <dgm:cxn modelId="{2A74F29A-36F0-1743-8EBF-F08D3B0AF1F6}" type="presOf" srcId="{1F4524AD-C439-1F43-AF36-F71D5C780DA1}" destId="{1E005AA0-594E-B341-8671-72184CA18E02}" srcOrd="0" destOrd="0" presId="urn:microsoft.com/office/officeart/2005/8/layout/vList2"/>
    <dgm:cxn modelId="{A86D513A-4CB9-5146-B86F-8227B832D45E}" type="presOf" srcId="{91E5E17F-3165-D441-B992-BD1D46BFC38E}" destId="{B0C537AA-18B2-CC40-9335-50A2A0BE3E74}" srcOrd="0" destOrd="0" presId="urn:microsoft.com/office/officeart/2005/8/layout/vList2"/>
    <dgm:cxn modelId="{1FEAF248-912A-2141-AC01-376ECC3783A0}" type="presParOf" srcId="{C773B6F4-41AC-9042-A59A-2422D559471E}" destId="{AECA7D73-54BA-8E46-B250-78E50DAE4D55}" srcOrd="0" destOrd="0" presId="urn:microsoft.com/office/officeart/2005/8/layout/vList2"/>
    <dgm:cxn modelId="{C6807952-7A22-D345-9395-ADA6CB24D118}" type="presParOf" srcId="{C773B6F4-41AC-9042-A59A-2422D559471E}" destId="{C0B2114E-CF23-7548-AB7B-BF30A8E91795}" srcOrd="1" destOrd="0" presId="urn:microsoft.com/office/officeart/2005/8/layout/vList2"/>
    <dgm:cxn modelId="{6A730D0C-8662-BB4C-85C9-3E65C7FEE11D}" type="presParOf" srcId="{C773B6F4-41AC-9042-A59A-2422D559471E}" destId="{C125AB10-367B-4D4F-8D11-CA6695FD9C37}" srcOrd="2" destOrd="0" presId="urn:microsoft.com/office/officeart/2005/8/layout/vList2"/>
    <dgm:cxn modelId="{F2959069-9D2F-5A49-B045-82E6C5AA55F9}" type="presParOf" srcId="{C773B6F4-41AC-9042-A59A-2422D559471E}" destId="{1E005AA0-594E-B341-8671-72184CA18E02}" srcOrd="3" destOrd="0" presId="urn:microsoft.com/office/officeart/2005/8/layout/vList2"/>
    <dgm:cxn modelId="{7A93CAD7-EC7F-8243-B207-058958749072}" type="presParOf" srcId="{C773B6F4-41AC-9042-A59A-2422D559471E}" destId="{41A7303A-00DC-B740-8BE3-463B5C212FE0}" srcOrd="4" destOrd="0" presId="urn:microsoft.com/office/officeart/2005/8/layout/vList2"/>
    <dgm:cxn modelId="{4798D16E-5AA7-234E-80E7-2A438B06192F}" type="presParOf" srcId="{C773B6F4-41AC-9042-A59A-2422D559471E}" destId="{036CDA55-55EE-F449-A307-BC0DF4654D5A}" srcOrd="5" destOrd="0" presId="urn:microsoft.com/office/officeart/2005/8/layout/vList2"/>
    <dgm:cxn modelId="{B4C278A4-CD7A-B146-8F48-7B4EDC53E892}" type="presParOf" srcId="{C773B6F4-41AC-9042-A59A-2422D559471E}" destId="{F7259A12-E063-A941-AC03-A31AB6D38F46}" srcOrd="6" destOrd="0" presId="urn:microsoft.com/office/officeart/2005/8/layout/vList2"/>
    <dgm:cxn modelId="{9AA1F920-7722-9042-8CE4-6916DE9635D3}" type="presParOf" srcId="{C773B6F4-41AC-9042-A59A-2422D559471E}" destId="{B0C537AA-18B2-CC40-9335-50A2A0BE3E74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FA489E-2715-2943-97E6-3D8745482A32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E373983-1993-4744-AE1F-4582B9A2924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Power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Kekuatan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874BA0A-9409-5742-83E8-4BE81880E204}" type="parTrans" cxnId="{B1E3B7DE-439B-094F-9EA5-D51BA29A3E2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C54898D-B601-304A-ABD4-D498F8C8C4BD}" type="sibTrans" cxnId="{B1E3B7DE-439B-094F-9EA5-D51BA29A3E2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13F44EA-8137-FC4C-A9D2-76F2B11012F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mampu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mendominasi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mengontrol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28DE5DA-151A-C740-8494-282C7724AAC9}" type="parTrans" cxnId="{675CA11E-00E8-264B-9599-A5EACF5FF9E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80473DE-FD18-CE45-AB99-063040FA8712}" type="sibTrans" cxnId="{675CA11E-00E8-264B-9599-A5EACF5FF9E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732242E-0D82-EA47-AED3-DA6439C45B1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Authority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Kewenangan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F43E3B-8B6D-4C48-A6A8-18CDE5970A5B}" type="parTrans" cxnId="{F5A26B87-1FE4-F54E-A079-C4B980A880A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6DE0C9-0D17-0F4F-BA42-D978D80F21CB}" type="sibTrans" cxnId="{F5A26B87-1FE4-F54E-A079-C4B980A880A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CE75EC7-4C3D-B142-8885-73C04DC7783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kewenangan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mengontrol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3B7656-4598-3345-AA07-F9309CF55D44}" type="parTrans" cxnId="{8490F513-883F-614A-90F4-5757AE5A454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404AD7-341A-7444-BDB7-E28FE98AEFA4}" type="sibTrans" cxnId="{8490F513-883F-614A-90F4-5757AE5A454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ED3C72-24C8-344D-8E0E-41781D36EAA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Scrutiny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Pengawasan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C0D35DC-D67F-7E4C-AE71-E6A82D8A88CE}" type="parTrans" cxnId="{3656AC10-5825-1D46-90AC-BA9F1B7F745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1073228-E9FD-F147-B243-7B9FFF71A38D}" type="sibTrans" cxnId="{3656AC10-5825-1D46-90AC-BA9F1B7F745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E6A346-94FA-D847-960F-B105DC1581A9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kemampuan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memeriksa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mengawasi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A2F4EB3-B1D1-0E46-8421-C7DFE18E65DD}" type="parTrans" cxnId="{3E1D04CD-9974-4D4B-8B89-598ED1241B6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35A157-50B7-8846-B88B-E344B3B41172}" type="sibTrans" cxnId="{3E1D04CD-9974-4D4B-8B89-598ED1241B6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30BF9CA-2AB7-974F-B8B1-973E77178FEA}" type="pres">
      <dgm:prSet presAssocID="{57FA489E-2715-2943-97E6-3D8745482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44AAE-EFDC-894B-A982-FE62C077D882}" type="pres">
      <dgm:prSet presAssocID="{7E373983-1993-4744-AE1F-4582B9A29245}" presName="parentText" presStyleLbl="node1" presStyleIdx="0" presStyleCnt="3" custLinFactNeighborY="-41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7D726-0AF2-9149-B002-92289E796AF1}" type="pres">
      <dgm:prSet presAssocID="{7E373983-1993-4744-AE1F-4582B9A2924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65E66-2E2D-6F49-8B32-C6B134349B48}" type="pres">
      <dgm:prSet presAssocID="{4732242E-0D82-EA47-AED3-DA6439C45B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24EF5-2D3B-DC4B-8D6E-94037EA7CD11}" type="pres">
      <dgm:prSet presAssocID="{4732242E-0D82-EA47-AED3-DA6439C45B1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4AFFB-6C34-2944-9505-7652CE5F5B8B}" type="pres">
      <dgm:prSet presAssocID="{3DED3C72-24C8-344D-8E0E-41781D36EA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385A9-4713-964D-B510-6320C3C1B5DD}" type="pres">
      <dgm:prSet presAssocID="{3DED3C72-24C8-344D-8E0E-41781D36EAA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90F513-883F-614A-90F4-5757AE5A454C}" srcId="{4732242E-0D82-EA47-AED3-DA6439C45B1F}" destId="{ACE75EC7-4C3D-B142-8885-73C04DC7783E}" srcOrd="0" destOrd="0" parTransId="{8A3B7656-4598-3345-AA07-F9309CF55D44}" sibTransId="{CD404AD7-341A-7444-BDB7-E28FE98AEFA4}"/>
    <dgm:cxn modelId="{B1E3B7DE-439B-094F-9EA5-D51BA29A3E26}" srcId="{57FA489E-2715-2943-97E6-3D8745482A32}" destId="{7E373983-1993-4744-AE1F-4582B9A29245}" srcOrd="0" destOrd="0" parTransId="{4874BA0A-9409-5742-83E8-4BE81880E204}" sibTransId="{9C54898D-B601-304A-ABD4-D498F8C8C4BD}"/>
    <dgm:cxn modelId="{75AF0EF2-D72D-D849-8BBB-35A1BB70BDED}" type="presOf" srcId="{4732242E-0D82-EA47-AED3-DA6439C45B1F}" destId="{2A265E66-2E2D-6F49-8B32-C6B134349B48}" srcOrd="0" destOrd="0" presId="urn:microsoft.com/office/officeart/2005/8/layout/vList2"/>
    <dgm:cxn modelId="{3656AC10-5825-1D46-90AC-BA9F1B7F7458}" srcId="{57FA489E-2715-2943-97E6-3D8745482A32}" destId="{3DED3C72-24C8-344D-8E0E-41781D36EAA6}" srcOrd="2" destOrd="0" parTransId="{CC0D35DC-D67F-7E4C-AE71-E6A82D8A88CE}" sibTransId="{E1073228-E9FD-F147-B243-7B9FFF71A38D}"/>
    <dgm:cxn modelId="{675CA11E-00E8-264B-9599-A5EACF5FF9EA}" srcId="{7E373983-1993-4744-AE1F-4582B9A29245}" destId="{B13F44EA-8137-FC4C-A9D2-76F2B11012F7}" srcOrd="0" destOrd="0" parTransId="{028DE5DA-151A-C740-8494-282C7724AAC9}" sibTransId="{E80473DE-FD18-CE45-AB99-063040FA8712}"/>
    <dgm:cxn modelId="{8CF57D3E-391F-C84B-A545-4938AA63C010}" type="presOf" srcId="{3DED3C72-24C8-344D-8E0E-41781D36EAA6}" destId="{A6C4AFFB-6C34-2944-9505-7652CE5F5B8B}" srcOrd="0" destOrd="0" presId="urn:microsoft.com/office/officeart/2005/8/layout/vList2"/>
    <dgm:cxn modelId="{8634ECB4-08E3-FA43-95C8-D9F6780BB402}" type="presOf" srcId="{ACE75EC7-4C3D-B142-8885-73C04DC7783E}" destId="{61C24EF5-2D3B-DC4B-8D6E-94037EA7CD11}" srcOrd="0" destOrd="0" presId="urn:microsoft.com/office/officeart/2005/8/layout/vList2"/>
    <dgm:cxn modelId="{B7828CC3-1C21-4A47-96F7-D23FD3DF6A2D}" type="presOf" srcId="{57FA489E-2715-2943-97E6-3D8745482A32}" destId="{930BF9CA-2AB7-974F-B8B1-973E77178FEA}" srcOrd="0" destOrd="0" presId="urn:microsoft.com/office/officeart/2005/8/layout/vList2"/>
    <dgm:cxn modelId="{1D415A63-D952-614B-9668-4062C87FE7C4}" type="presOf" srcId="{B13F44EA-8137-FC4C-A9D2-76F2B11012F7}" destId="{AAB7D726-0AF2-9149-B002-92289E796AF1}" srcOrd="0" destOrd="0" presId="urn:microsoft.com/office/officeart/2005/8/layout/vList2"/>
    <dgm:cxn modelId="{3E1D04CD-9974-4D4B-8B89-598ED1241B63}" srcId="{3DED3C72-24C8-344D-8E0E-41781D36EAA6}" destId="{C4E6A346-94FA-D847-960F-B105DC1581A9}" srcOrd="0" destOrd="0" parTransId="{6A2F4EB3-B1D1-0E46-8421-C7DFE18E65DD}" sibTransId="{7935A157-50B7-8846-B88B-E344B3B41172}"/>
    <dgm:cxn modelId="{F5A26B87-1FE4-F54E-A079-C4B980A880AD}" srcId="{57FA489E-2715-2943-97E6-3D8745482A32}" destId="{4732242E-0D82-EA47-AED3-DA6439C45B1F}" srcOrd="1" destOrd="0" parTransId="{E2F43E3B-8B6D-4C48-A6A8-18CDE5970A5B}" sibTransId="{D56DE0C9-0D17-0F4F-BA42-D978D80F21CB}"/>
    <dgm:cxn modelId="{16959CEF-ADA3-084D-B068-70A5B6D5D4BB}" type="presOf" srcId="{7E373983-1993-4744-AE1F-4582B9A29245}" destId="{01344AAE-EFDC-894B-A982-FE62C077D882}" srcOrd="0" destOrd="0" presId="urn:microsoft.com/office/officeart/2005/8/layout/vList2"/>
    <dgm:cxn modelId="{6D9E7627-4681-9040-9D07-FEB3301082A4}" type="presOf" srcId="{C4E6A346-94FA-D847-960F-B105DC1581A9}" destId="{DD6385A9-4713-964D-B510-6320C3C1B5DD}" srcOrd="0" destOrd="0" presId="urn:microsoft.com/office/officeart/2005/8/layout/vList2"/>
    <dgm:cxn modelId="{E7D02C18-2061-8249-B8BA-C4247E840407}" type="presParOf" srcId="{930BF9CA-2AB7-974F-B8B1-973E77178FEA}" destId="{01344AAE-EFDC-894B-A982-FE62C077D882}" srcOrd="0" destOrd="0" presId="urn:microsoft.com/office/officeart/2005/8/layout/vList2"/>
    <dgm:cxn modelId="{8AC6039F-990F-ED47-B318-F2B3A35041C1}" type="presParOf" srcId="{930BF9CA-2AB7-974F-B8B1-973E77178FEA}" destId="{AAB7D726-0AF2-9149-B002-92289E796AF1}" srcOrd="1" destOrd="0" presId="urn:microsoft.com/office/officeart/2005/8/layout/vList2"/>
    <dgm:cxn modelId="{B0B6D9C2-88CF-1544-B3A5-8E46D97F0F09}" type="presParOf" srcId="{930BF9CA-2AB7-974F-B8B1-973E77178FEA}" destId="{2A265E66-2E2D-6F49-8B32-C6B134349B48}" srcOrd="2" destOrd="0" presId="urn:microsoft.com/office/officeart/2005/8/layout/vList2"/>
    <dgm:cxn modelId="{2BB793B4-8842-7D4C-9AA3-FAB519B361E1}" type="presParOf" srcId="{930BF9CA-2AB7-974F-B8B1-973E77178FEA}" destId="{61C24EF5-2D3B-DC4B-8D6E-94037EA7CD11}" srcOrd="3" destOrd="0" presId="urn:microsoft.com/office/officeart/2005/8/layout/vList2"/>
    <dgm:cxn modelId="{6A12E4CE-E42E-DE44-A8F8-549C1040C7CC}" type="presParOf" srcId="{930BF9CA-2AB7-974F-B8B1-973E77178FEA}" destId="{A6C4AFFB-6C34-2944-9505-7652CE5F5B8B}" srcOrd="4" destOrd="0" presId="urn:microsoft.com/office/officeart/2005/8/layout/vList2"/>
    <dgm:cxn modelId="{DE00DBB3-5F3F-7E49-8B73-6F9B98DEDBA8}" type="presParOf" srcId="{930BF9CA-2AB7-974F-B8B1-973E77178FEA}" destId="{DD6385A9-4713-964D-B510-6320C3C1B5DD}" srcOrd="5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634654-028A-3C44-90EA-319F16CB7A9E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F2BC6E81-41B5-104E-92D6-DC444B00FCA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Celebrity Spokesperson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Juru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Selebriti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218BE89-0430-7C43-BB66-EF80DD526401}" type="parTrans" cxnId="{B347C1B7-E9B2-4B4F-A8F7-8704633C08B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1DC6163-0165-4743-A05C-04273A05665F}" type="sibTrans" cxnId="{B347C1B7-E9B2-4B4F-A8F7-8704633C08B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4E86603-7DB9-E14F-BF56-0701A578EC4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Selebriti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sering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karena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karismatik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terkenal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Dukungan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selebriti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memicu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minat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68EF513-458B-4942-8D5F-F7EF59ACE83E}" type="parTrans" cxnId="{91DDF15C-4F15-6144-B0B8-9E2CEF3C053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1883CC-603F-4443-9CAB-C11E7A157164}" type="sibTrans" cxnId="{91DDF15C-4F15-6144-B0B8-9E2CEF3C053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31FC1E-799A-8341-8759-79DA582CB75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Company Spokesperson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Juru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Perusahaan)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8B5C87E-9CD2-5349-AC42-B4F729C1D23D}" type="parTrans" cxnId="{E07AFF8C-6F95-E147-BE84-826E68A02F5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FDDAC75-475D-394C-8DA2-8AD821BF80DB}" type="sibTrans" cxnId="{E07AFF8C-6F95-E147-BE84-826E68A02F5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653FBCB-2F27-8E4B-8137-6D9FC4E313E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Juru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menyampaikan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konsisten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75D5572-D74F-DC41-80B4-B7ECAC86FD89}" type="parTrans" cxnId="{6DD41DC5-CA60-F242-9FA9-F60EA6CEFCD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8ED1EA2-F712-924F-A6D1-A5596390DEC2}" type="sibTrans" cxnId="{6DD41DC5-CA60-F242-9FA9-F60EA6CEFCD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2BF11CF-7E1E-3645-A169-369F22F87D0C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Selebriti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berusaha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mengidentifikasi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Salah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caranya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adalah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menekankan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kesamaan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latar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belakang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terutama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ketika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kesamaan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tersebut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mungkin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jelas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bagi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C2B4BFA-D9A7-9241-85F5-5E23952B291A}" type="parTrans" cxnId="{43A6F02A-E568-F749-92CE-292BD710E1A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84D8D46-575B-484C-8A62-0697E9B5206E}" type="sibTrans" cxnId="{43A6F02A-E568-F749-92CE-292BD710E1A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EE64010-F8CA-784C-B2B2-3B2631EF0F6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Spokespeople and Ethics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6C80570-2909-C147-A182-CC61C73C4C72}" type="parTrans" cxnId="{BD4286A7-DF34-5348-8604-682443779CB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89972CF-7361-FD47-A5D9-62BC1C656B0F}" type="sibTrans" cxnId="{BD4286A7-DF34-5348-8604-682443779CB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61F853-8C35-DB43-A9AC-FDCF9802FEE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masyarakat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pemasaran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sering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juru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selebriti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mencari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keterkaitan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selebriti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tersebut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kunci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disasar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8A60100-8CC4-494D-AD1D-9D7E3A334336}" type="parTrans" cxnId="{48F057A2-3B56-9846-B584-3CF02C1B25B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1FB2347-FAC4-A24C-9157-85973001FD44}" type="sibTrans" cxnId="{48F057A2-3B56-9846-B584-3CF02C1B25B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6B96B6-53A2-BD48-938B-D1958FBC3206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Carilah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benar-benar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mengerti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tentang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bidang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2E82F2F-BB79-E142-820B-E08EBEF95422}" type="parTrans" cxnId="{B18FAD08-74DF-5E41-A561-4CB9A763200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6C8E5E-0DB2-8D46-9EE2-1DEECE43E6C4}" type="sibTrans" cxnId="{B18FAD08-74DF-5E41-A561-4CB9A763200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EB744E-20E9-4245-9BBE-5979E2B3DD05}">
      <dgm:prSet phldrT="[Text]"/>
      <dgm:spPr/>
      <dgm:t>
        <a:bodyPr/>
        <a:lstStyle/>
        <a:p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Hati-hati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terhadap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kata-kata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biasa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memungkinkan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salah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pemahaman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perhatikan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etika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ketika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0" dirty="0" err="1" smtClean="0">
              <a:solidFill>
                <a:srgbClr val="000000"/>
              </a:solidFill>
              <a:latin typeface="Times New Roman"/>
              <a:cs typeface="Times New Roman"/>
            </a:rPr>
            <a:t>berbicara</a:t>
          </a:r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.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5BFCE38-B62F-5249-873A-1E0322D70EE0}" type="parTrans" cxnId="{1D0FE6E4-B8CC-B549-9627-314D0EF789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5EDBBA6-49FF-1341-86F0-70BCEA78F709}" type="sibTrans" cxnId="{1D0FE6E4-B8CC-B549-9627-314D0EF789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99754F6-DE9E-C148-8A81-A429D974DA88}" type="pres">
      <dgm:prSet presAssocID="{3F634654-028A-3C44-90EA-319F16CB7A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3B1B3-87ED-1146-B686-7564920E0AD4}" type="pres">
      <dgm:prSet presAssocID="{F2BC6E81-41B5-104E-92D6-DC444B00FCA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A7DF6-BBFE-6C45-8719-727748C3961C}" type="pres">
      <dgm:prSet presAssocID="{F2BC6E81-41B5-104E-92D6-DC444B00FCA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99FC5-2047-1B46-8D38-B4D24BF988A6}" type="pres">
      <dgm:prSet presAssocID="{1731FC1E-799A-8341-8759-79DA582CB7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60AC2-AB3B-9B47-A934-DE5FEAA00695}" type="pres">
      <dgm:prSet presAssocID="{1731FC1E-799A-8341-8759-79DA582CB75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0F7B2-5AFB-944E-A521-8BFDBD4A6B13}" type="pres">
      <dgm:prSet presAssocID="{1EE64010-F8CA-784C-B2B2-3B2631EF0F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27512-BE46-BB44-BF8E-DA0A3C011A68}" type="pres">
      <dgm:prSet presAssocID="{1EE64010-F8CA-784C-B2B2-3B2631EF0F6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9A2BFD-C2CC-9246-B7F5-E001CCA7212C}" type="presOf" srcId="{02BF11CF-7E1E-3645-A169-369F22F87D0C}" destId="{EBA27512-BE46-BB44-BF8E-DA0A3C011A68}" srcOrd="0" destOrd="0" presId="urn:microsoft.com/office/officeart/2005/8/layout/vList2"/>
    <dgm:cxn modelId="{7CCD8933-CE3A-5C40-AB24-38AC5D85A746}" type="presOf" srcId="{1731FC1E-799A-8341-8759-79DA582CB750}" destId="{2D399FC5-2047-1B46-8D38-B4D24BF988A6}" srcOrd="0" destOrd="0" presId="urn:microsoft.com/office/officeart/2005/8/layout/vList2"/>
    <dgm:cxn modelId="{30E7B360-779C-614F-ADD0-78594E4C8A16}" type="presOf" srcId="{B4E86603-7DB9-E14F-BF56-0701A578EC4E}" destId="{A14A7DF6-BBFE-6C45-8719-727748C3961C}" srcOrd="0" destOrd="0" presId="urn:microsoft.com/office/officeart/2005/8/layout/vList2"/>
    <dgm:cxn modelId="{B18FAD08-74DF-5E41-A561-4CB9A763200C}" srcId="{1731FC1E-799A-8341-8759-79DA582CB750}" destId="{156B96B6-53A2-BD48-938B-D1958FBC3206}" srcOrd="1" destOrd="0" parTransId="{82E82F2F-BB79-E142-820B-E08EBEF95422}" sibTransId="{D16C8E5E-0DB2-8D46-9EE2-1DEECE43E6C4}"/>
    <dgm:cxn modelId="{49431A04-5ECA-0748-B072-168408F422F5}" type="presOf" srcId="{8653FBCB-2F27-8E4B-8137-6D9FC4E313E1}" destId="{2ED60AC2-AB3B-9B47-A934-DE5FEAA00695}" srcOrd="0" destOrd="0" presId="urn:microsoft.com/office/officeart/2005/8/layout/vList2"/>
    <dgm:cxn modelId="{6DD41DC5-CA60-F242-9FA9-F60EA6CEFCD8}" srcId="{1731FC1E-799A-8341-8759-79DA582CB750}" destId="{8653FBCB-2F27-8E4B-8137-6D9FC4E313E1}" srcOrd="0" destOrd="0" parTransId="{475D5572-D74F-DC41-80B4-B7ECAC86FD89}" sibTransId="{38ED1EA2-F712-924F-A6D1-A5596390DEC2}"/>
    <dgm:cxn modelId="{BD4286A7-DF34-5348-8604-682443779CBC}" srcId="{3F634654-028A-3C44-90EA-319F16CB7A9E}" destId="{1EE64010-F8CA-784C-B2B2-3B2631EF0F69}" srcOrd="2" destOrd="0" parTransId="{C6C80570-2909-C147-A182-CC61C73C4C72}" sibTransId="{189972CF-7361-FD47-A5D9-62BC1C656B0F}"/>
    <dgm:cxn modelId="{B347C1B7-E9B2-4B4F-A8F7-8704633C08B3}" srcId="{3F634654-028A-3C44-90EA-319F16CB7A9E}" destId="{F2BC6E81-41B5-104E-92D6-DC444B00FCA6}" srcOrd="0" destOrd="0" parTransId="{1218BE89-0430-7C43-BB66-EF80DD526401}" sibTransId="{B1DC6163-0165-4743-A05C-04273A05665F}"/>
    <dgm:cxn modelId="{1D0FE6E4-B8CC-B549-9627-314D0EF78956}" srcId="{1EE64010-F8CA-784C-B2B2-3B2631EF0F69}" destId="{1AEB744E-20E9-4245-9BBE-5979E2B3DD05}" srcOrd="1" destOrd="0" parTransId="{B5BFCE38-B62F-5249-873A-1E0322D70EE0}" sibTransId="{35EDBBA6-49FF-1341-86F0-70BCEA78F709}"/>
    <dgm:cxn modelId="{E07AFF8C-6F95-E147-BE84-826E68A02F53}" srcId="{3F634654-028A-3C44-90EA-319F16CB7A9E}" destId="{1731FC1E-799A-8341-8759-79DA582CB750}" srcOrd="1" destOrd="0" parTransId="{88B5C87E-9CD2-5349-AC42-B4F729C1D23D}" sibTransId="{5FDDAC75-475D-394C-8DA2-8AD821BF80DB}"/>
    <dgm:cxn modelId="{43A6F02A-E568-F749-92CE-292BD710E1A0}" srcId="{1EE64010-F8CA-784C-B2B2-3B2631EF0F69}" destId="{02BF11CF-7E1E-3645-A169-369F22F87D0C}" srcOrd="0" destOrd="0" parTransId="{9C2B4BFA-D9A7-9241-85F5-5E23952B291A}" sibTransId="{D84D8D46-575B-484C-8A62-0697E9B5206E}"/>
    <dgm:cxn modelId="{BF453054-AAEE-384B-B616-0EDC9F301C30}" type="presOf" srcId="{156B96B6-53A2-BD48-938B-D1958FBC3206}" destId="{2ED60AC2-AB3B-9B47-A934-DE5FEAA00695}" srcOrd="0" destOrd="1" presId="urn:microsoft.com/office/officeart/2005/8/layout/vList2"/>
    <dgm:cxn modelId="{91DDF15C-4F15-6144-B0B8-9E2CEF3C0538}" srcId="{F2BC6E81-41B5-104E-92D6-DC444B00FCA6}" destId="{B4E86603-7DB9-E14F-BF56-0701A578EC4E}" srcOrd="0" destOrd="0" parTransId="{868EF513-458B-4942-8D5F-F7EF59ACE83E}" sibTransId="{171883CC-603F-4443-9CAB-C11E7A157164}"/>
    <dgm:cxn modelId="{48F057A2-3B56-9846-B584-3CF02C1B25BB}" srcId="{F2BC6E81-41B5-104E-92D6-DC444B00FCA6}" destId="{CB61F853-8C35-DB43-A9AC-FDCF9802FEEB}" srcOrd="1" destOrd="0" parTransId="{58A60100-8CC4-494D-AD1D-9D7E3A334336}" sibTransId="{41FB2347-FAC4-A24C-9157-85973001FD44}"/>
    <dgm:cxn modelId="{32E62CE0-91B6-A24B-95A8-AC8CC60314B9}" type="presOf" srcId="{1AEB744E-20E9-4245-9BBE-5979E2B3DD05}" destId="{EBA27512-BE46-BB44-BF8E-DA0A3C011A68}" srcOrd="0" destOrd="1" presId="urn:microsoft.com/office/officeart/2005/8/layout/vList2"/>
    <dgm:cxn modelId="{E5B7F989-C84B-CB45-B255-9E272BD22E47}" type="presOf" srcId="{F2BC6E81-41B5-104E-92D6-DC444B00FCA6}" destId="{F663B1B3-87ED-1146-B686-7564920E0AD4}" srcOrd="0" destOrd="0" presId="urn:microsoft.com/office/officeart/2005/8/layout/vList2"/>
    <dgm:cxn modelId="{CB841C77-1D9F-754E-A9EE-EBC8B7B66AA1}" type="presOf" srcId="{1EE64010-F8CA-784C-B2B2-3B2631EF0F69}" destId="{B860F7B2-5AFB-944E-A521-8BFDBD4A6B13}" srcOrd="0" destOrd="0" presId="urn:microsoft.com/office/officeart/2005/8/layout/vList2"/>
    <dgm:cxn modelId="{FF0F24A8-C2D0-EE4B-A25B-01928BF4DB65}" type="presOf" srcId="{3F634654-028A-3C44-90EA-319F16CB7A9E}" destId="{599754F6-DE9E-C148-8A81-A429D974DA88}" srcOrd="0" destOrd="0" presId="urn:microsoft.com/office/officeart/2005/8/layout/vList2"/>
    <dgm:cxn modelId="{C0EB7092-26E2-AA4B-82FD-D2DDE74BE48C}" type="presOf" srcId="{CB61F853-8C35-DB43-A9AC-FDCF9802FEEB}" destId="{A14A7DF6-BBFE-6C45-8719-727748C3961C}" srcOrd="0" destOrd="1" presId="urn:microsoft.com/office/officeart/2005/8/layout/vList2"/>
    <dgm:cxn modelId="{4606D71C-C9FF-0E45-9273-04ED5174C027}" type="presParOf" srcId="{599754F6-DE9E-C148-8A81-A429D974DA88}" destId="{F663B1B3-87ED-1146-B686-7564920E0AD4}" srcOrd="0" destOrd="0" presId="urn:microsoft.com/office/officeart/2005/8/layout/vList2"/>
    <dgm:cxn modelId="{06673B3F-0BA9-FD44-9215-B81DB4EA52F9}" type="presParOf" srcId="{599754F6-DE9E-C148-8A81-A429D974DA88}" destId="{A14A7DF6-BBFE-6C45-8719-727748C3961C}" srcOrd="1" destOrd="0" presId="urn:microsoft.com/office/officeart/2005/8/layout/vList2"/>
    <dgm:cxn modelId="{E920D215-82C1-8545-8BD0-7AB843846769}" type="presParOf" srcId="{599754F6-DE9E-C148-8A81-A429D974DA88}" destId="{2D399FC5-2047-1B46-8D38-B4D24BF988A6}" srcOrd="2" destOrd="0" presId="urn:microsoft.com/office/officeart/2005/8/layout/vList2"/>
    <dgm:cxn modelId="{942EF86E-8154-9242-AD75-27D67EF4FFA2}" type="presParOf" srcId="{599754F6-DE9E-C148-8A81-A429D974DA88}" destId="{2ED60AC2-AB3B-9B47-A934-DE5FEAA00695}" srcOrd="3" destOrd="0" presId="urn:microsoft.com/office/officeart/2005/8/layout/vList2"/>
    <dgm:cxn modelId="{138099FD-2C74-9046-B222-D71AFE790928}" type="presParOf" srcId="{599754F6-DE9E-C148-8A81-A429D974DA88}" destId="{B860F7B2-5AFB-944E-A521-8BFDBD4A6B13}" srcOrd="4" destOrd="0" presId="urn:microsoft.com/office/officeart/2005/8/layout/vList2"/>
    <dgm:cxn modelId="{4977FC53-E640-9747-89F6-CB3C072BB284}" type="presParOf" srcId="{599754F6-DE9E-C148-8A81-A429D974DA88}" destId="{EBA27512-BE46-BB44-BF8E-DA0A3C011A68}" srcOrd="5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EDFEDB-E780-6041-BB4B-00F72FE39319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FC5D48E-122E-7948-9162-098674D00A9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Verbal Evidence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Bukti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Kata-kata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0CA7150-FD6E-B141-9F36-75B344CE5823}" type="parTrans" cxnId="{23E215D3-4F44-1F47-927F-AE74D1F7961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08D6C54-F364-8B4D-932F-DC546DA9766A}" type="sibTrans" cxnId="{23E215D3-4F44-1F47-927F-AE74D1F7961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BDA1670-A0D6-EA46-AD57-3CB8C3C4EA2C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Analogi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perbandingan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statistik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testimoni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endorsement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5DE8EB5-9D11-3849-8E49-5C7CCD4FB0D9}" type="parTrans" cxnId="{7A3D0DBF-B174-9D43-A14B-E2DA5773BA7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23555F-84A4-5641-A670-0B14A93DFBB0}" type="sibTrans" cxnId="{7A3D0DBF-B174-9D43-A14B-E2DA5773BA7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730A42B-70C8-3245-A281-796F7A6018F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Visual Supporting Evidence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Bukti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Visual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Pendukung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E2C3660-559C-9043-9E99-CC0C3F161EF0}" type="parTrans" cxnId="{513EF20C-FF77-8741-A17F-37590A5D80E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2E5C00A-D412-3E4E-BBC5-408B5ADABFF7}" type="sibTrans" cxnId="{513EF20C-FF77-8741-A17F-37590A5D80E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AB8C91-FB0D-C649-B768-78D03053E438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Presentasi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visual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meningkatkan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efektifitas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persuasif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Biasanya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dilakukan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foto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diagram,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video,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lain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sebagainya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E7C185B-8993-AB4F-BC96-73492CA51A56}" type="parTrans" cxnId="{00EC8911-B7AB-0543-A6C7-01BF78B72B5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B449970-645E-914B-B1AE-185144E5FBC6}" type="sibTrans" cxnId="{00EC8911-B7AB-0543-A6C7-01BF78B72B5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C36054B-0588-0F41-8F1C-014978FC240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Errors of Logic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Pastikan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kesalahan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E350EA-898C-7D4C-8078-E333C61C86D3}" type="parTrans" cxnId="{724D9C70-AB7E-4C48-AFB4-4ACE3EC9AD5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0781EA-865C-A74A-A216-CCFFF3B8E18F}" type="sibTrans" cxnId="{724D9C70-AB7E-4C48-AFB4-4ACE3EC9AD5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4AB21D3-8B53-DF48-82BC-1D99722019D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Statistics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Statistik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3AEB77-E203-A44C-B2B1-087C30F8B261}" type="parTrans" cxnId="{26593C97-D2BC-0A4A-A154-5140189E70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F8AF1A3-24ED-AC4B-9E05-DAA4D383F256}" type="sibTrans" cxnId="{26593C97-D2BC-0A4A-A154-5140189E70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0636933-3DC8-0548-9ABF-E8112B5CE8E8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Jangan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kesimpulan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dipertanggungjawabkan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jangan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berasumsi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Pastikan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fakta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benar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dipahami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D1F329-38E4-5248-8F07-039E0740753B}" type="parTrans" cxnId="{2A13E7D4-110B-714B-9085-FF9A0C0C69C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4B658B8-4B99-164C-807A-303ABF14FED7}" type="sibTrans" cxnId="{2A13E7D4-110B-714B-9085-FF9A0C0C69C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CC35BF0-6721-BF4E-B0A5-8CF2AC453602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data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statistik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memberi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bukti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konsep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rata-rata,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tengah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modus,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D8BB53-DFDD-F641-9469-98C162492DC0}" type="parTrans" cxnId="{3260266C-B666-A74A-B4C4-945F48F5684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993A4E8-9050-9A46-9FF7-FDC9F043DB97}" type="sibTrans" cxnId="{3260266C-B666-A74A-B4C4-945F48F5684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6AD7096-EB92-1845-B683-21AAE2C81F4B}" type="pres">
      <dgm:prSet presAssocID="{D8EDFEDB-E780-6041-BB4B-00F72FE393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96B097-2440-EB41-AB4C-3A38DCE15A5C}" type="pres">
      <dgm:prSet presAssocID="{CFC5D48E-122E-7948-9162-098674D00A9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2711F-8AAD-1F4B-8F8D-F849FDDEC6DB}" type="pres">
      <dgm:prSet presAssocID="{CFC5D48E-122E-7948-9162-098674D00A9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D39FB-65FF-6248-92F5-93E697E86454}" type="pres">
      <dgm:prSet presAssocID="{B730A42B-70C8-3245-A281-796F7A6018F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6A226-620A-074B-AC41-8BCFE2B85DBA}" type="pres">
      <dgm:prSet presAssocID="{B730A42B-70C8-3245-A281-796F7A6018F8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5F224-998C-D149-A78B-5AC9B0F48D65}" type="pres">
      <dgm:prSet presAssocID="{8C36054B-0588-0F41-8F1C-014978FC24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270E7-378F-2A48-8610-AAD1B2844B3F}" type="pres">
      <dgm:prSet presAssocID="{8C36054B-0588-0F41-8F1C-014978FC240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D5D0F-512D-7342-B77C-D48BE5B1EA59}" type="pres">
      <dgm:prSet presAssocID="{F4AB21D3-8B53-DF48-82BC-1D99722019D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F4963-0A7A-FC42-AFE2-E92717D9C053}" type="pres">
      <dgm:prSet presAssocID="{F4AB21D3-8B53-DF48-82BC-1D99722019D4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FAE02-5615-D547-ABAC-CBC765A24E27}" type="presOf" srcId="{F1AB8C91-FB0D-C649-B768-78D03053E438}" destId="{AC36A226-620A-074B-AC41-8BCFE2B85DBA}" srcOrd="0" destOrd="0" presId="urn:microsoft.com/office/officeart/2005/8/layout/vList2"/>
    <dgm:cxn modelId="{724D9C70-AB7E-4C48-AFB4-4ACE3EC9AD5C}" srcId="{D8EDFEDB-E780-6041-BB4B-00F72FE39319}" destId="{8C36054B-0588-0F41-8F1C-014978FC240F}" srcOrd="2" destOrd="0" parTransId="{50E350EA-898C-7D4C-8078-E333C61C86D3}" sibTransId="{F60781EA-865C-A74A-A216-CCFFF3B8E18F}"/>
    <dgm:cxn modelId="{23E215D3-4F44-1F47-927F-AE74D1F7961F}" srcId="{D8EDFEDB-E780-6041-BB4B-00F72FE39319}" destId="{CFC5D48E-122E-7948-9162-098674D00A97}" srcOrd="0" destOrd="0" parTransId="{80CA7150-FD6E-B141-9F36-75B344CE5823}" sibTransId="{908D6C54-F364-8B4D-932F-DC546DA9766A}"/>
    <dgm:cxn modelId="{513EF20C-FF77-8741-A17F-37590A5D80E3}" srcId="{D8EDFEDB-E780-6041-BB4B-00F72FE39319}" destId="{B730A42B-70C8-3245-A281-796F7A6018F8}" srcOrd="1" destOrd="0" parTransId="{1E2C3660-559C-9043-9E99-CC0C3F161EF0}" sibTransId="{D2E5C00A-D412-3E4E-BBC5-408B5ADABFF7}"/>
    <dgm:cxn modelId="{7A3D0DBF-B174-9D43-A14B-E2DA5773BA7A}" srcId="{CFC5D48E-122E-7948-9162-098674D00A97}" destId="{BBDA1670-A0D6-EA46-AD57-3CB8C3C4EA2C}" srcOrd="0" destOrd="0" parTransId="{05DE8EB5-9D11-3849-8E49-5C7CCD4FB0D9}" sibTransId="{0723555F-84A4-5641-A670-0B14A93DFBB0}"/>
    <dgm:cxn modelId="{26593C97-D2BC-0A4A-A154-5140189E70EF}" srcId="{D8EDFEDB-E780-6041-BB4B-00F72FE39319}" destId="{F4AB21D3-8B53-DF48-82BC-1D99722019D4}" srcOrd="3" destOrd="0" parTransId="{503AEB77-E203-A44C-B2B1-087C30F8B261}" sibTransId="{0F8AF1A3-24ED-AC4B-9E05-DAA4D383F256}"/>
    <dgm:cxn modelId="{2A13E7D4-110B-714B-9085-FF9A0C0C69C4}" srcId="{8C36054B-0588-0F41-8F1C-014978FC240F}" destId="{D0636933-3DC8-0548-9ABF-E8112B5CE8E8}" srcOrd="0" destOrd="0" parTransId="{51D1F329-38E4-5248-8F07-039E0740753B}" sibTransId="{E4B658B8-4B99-164C-807A-303ABF14FED7}"/>
    <dgm:cxn modelId="{1B966A7B-310E-4D40-BD60-ED2441E64A9D}" type="presOf" srcId="{D8EDFEDB-E780-6041-BB4B-00F72FE39319}" destId="{96AD7096-EB92-1845-B683-21AAE2C81F4B}" srcOrd="0" destOrd="0" presId="urn:microsoft.com/office/officeart/2005/8/layout/vList2"/>
    <dgm:cxn modelId="{AAD27321-C898-B242-AC44-8C394B87D7E1}" type="presOf" srcId="{1CC35BF0-6721-BF4E-B0A5-8CF2AC453602}" destId="{6CDF4963-0A7A-FC42-AFE2-E92717D9C053}" srcOrd="0" destOrd="0" presId="urn:microsoft.com/office/officeart/2005/8/layout/vList2"/>
    <dgm:cxn modelId="{00EC8911-B7AB-0543-A6C7-01BF78B72B51}" srcId="{B730A42B-70C8-3245-A281-796F7A6018F8}" destId="{F1AB8C91-FB0D-C649-B768-78D03053E438}" srcOrd="0" destOrd="0" parTransId="{6E7C185B-8993-AB4F-BC96-73492CA51A56}" sibTransId="{6B449970-645E-914B-B1AE-185144E5FBC6}"/>
    <dgm:cxn modelId="{3C14DD62-F2C5-E94D-A595-87794F1484D1}" type="presOf" srcId="{CFC5D48E-122E-7948-9162-098674D00A97}" destId="{FE96B097-2440-EB41-AB4C-3A38DCE15A5C}" srcOrd="0" destOrd="0" presId="urn:microsoft.com/office/officeart/2005/8/layout/vList2"/>
    <dgm:cxn modelId="{3260266C-B666-A74A-B4C4-945F48F5684D}" srcId="{F4AB21D3-8B53-DF48-82BC-1D99722019D4}" destId="{1CC35BF0-6721-BF4E-B0A5-8CF2AC453602}" srcOrd="0" destOrd="0" parTransId="{F6D8BB53-DFDD-F641-9469-98C162492DC0}" sibTransId="{D993A4E8-9050-9A46-9FF7-FDC9F043DB97}"/>
    <dgm:cxn modelId="{3FBBCC09-38E8-3743-8A6A-95772C75BD11}" type="presOf" srcId="{BBDA1670-A0D6-EA46-AD57-3CB8C3C4EA2C}" destId="{7DB2711F-8AAD-1F4B-8F8D-F849FDDEC6DB}" srcOrd="0" destOrd="0" presId="urn:microsoft.com/office/officeart/2005/8/layout/vList2"/>
    <dgm:cxn modelId="{722CD363-BC5D-EF45-A4D9-DE3C758CDB07}" type="presOf" srcId="{B730A42B-70C8-3245-A281-796F7A6018F8}" destId="{ABCD39FB-65FF-6248-92F5-93E697E86454}" srcOrd="0" destOrd="0" presId="urn:microsoft.com/office/officeart/2005/8/layout/vList2"/>
    <dgm:cxn modelId="{2A196735-403F-DF4C-98BE-379B0A5F0312}" type="presOf" srcId="{F4AB21D3-8B53-DF48-82BC-1D99722019D4}" destId="{0E6D5D0F-512D-7342-B77C-D48BE5B1EA59}" srcOrd="0" destOrd="0" presId="urn:microsoft.com/office/officeart/2005/8/layout/vList2"/>
    <dgm:cxn modelId="{086379C2-F444-864A-96E8-DD9315D749B3}" type="presOf" srcId="{8C36054B-0588-0F41-8F1C-014978FC240F}" destId="{5515F224-998C-D149-A78B-5AC9B0F48D65}" srcOrd="0" destOrd="0" presId="urn:microsoft.com/office/officeart/2005/8/layout/vList2"/>
    <dgm:cxn modelId="{6F286E82-B77F-C54F-8AF8-16B92962473E}" type="presOf" srcId="{D0636933-3DC8-0548-9ABF-E8112B5CE8E8}" destId="{A86270E7-378F-2A48-8610-AAD1B2844B3F}" srcOrd="0" destOrd="0" presId="urn:microsoft.com/office/officeart/2005/8/layout/vList2"/>
    <dgm:cxn modelId="{DB4E7FBC-F70C-254C-AE6F-47E9A6A10B75}" type="presParOf" srcId="{96AD7096-EB92-1845-B683-21AAE2C81F4B}" destId="{FE96B097-2440-EB41-AB4C-3A38DCE15A5C}" srcOrd="0" destOrd="0" presId="urn:microsoft.com/office/officeart/2005/8/layout/vList2"/>
    <dgm:cxn modelId="{D203E726-9357-EC46-8A8D-4A76AABE5DAB}" type="presParOf" srcId="{96AD7096-EB92-1845-B683-21AAE2C81F4B}" destId="{7DB2711F-8AAD-1F4B-8F8D-F849FDDEC6DB}" srcOrd="1" destOrd="0" presId="urn:microsoft.com/office/officeart/2005/8/layout/vList2"/>
    <dgm:cxn modelId="{2401BF42-F911-594C-B4B6-FB976C0C02CB}" type="presParOf" srcId="{96AD7096-EB92-1845-B683-21AAE2C81F4B}" destId="{ABCD39FB-65FF-6248-92F5-93E697E86454}" srcOrd="2" destOrd="0" presId="urn:microsoft.com/office/officeart/2005/8/layout/vList2"/>
    <dgm:cxn modelId="{8DF0C7BD-A360-8041-B2F5-DB969A126982}" type="presParOf" srcId="{96AD7096-EB92-1845-B683-21AAE2C81F4B}" destId="{AC36A226-620A-074B-AC41-8BCFE2B85DBA}" srcOrd="3" destOrd="0" presId="urn:microsoft.com/office/officeart/2005/8/layout/vList2"/>
    <dgm:cxn modelId="{C9AF5AAA-8A02-FB48-8951-CE671FDC3ACD}" type="presParOf" srcId="{96AD7096-EB92-1845-B683-21AAE2C81F4B}" destId="{5515F224-998C-D149-A78B-5AC9B0F48D65}" srcOrd="4" destOrd="0" presId="urn:microsoft.com/office/officeart/2005/8/layout/vList2"/>
    <dgm:cxn modelId="{1F8221BA-F536-8C43-BE1B-A6B5FBEC90E6}" type="presParOf" srcId="{96AD7096-EB92-1845-B683-21AAE2C81F4B}" destId="{A86270E7-378F-2A48-8610-AAD1B2844B3F}" srcOrd="5" destOrd="0" presId="urn:microsoft.com/office/officeart/2005/8/layout/vList2"/>
    <dgm:cxn modelId="{178AB036-38C3-1B42-9170-5286B9D3FEE0}" type="presParOf" srcId="{96AD7096-EB92-1845-B683-21AAE2C81F4B}" destId="{0E6D5D0F-512D-7342-B77C-D48BE5B1EA59}" srcOrd="6" destOrd="0" presId="urn:microsoft.com/office/officeart/2005/8/layout/vList2"/>
    <dgm:cxn modelId="{2CB55618-210A-DE4D-8A6E-B9BE0FECE9BE}" type="presParOf" srcId="{96AD7096-EB92-1845-B683-21AAE2C81F4B}" destId="{6CDF4963-0A7A-FC42-AFE2-E92717D9C053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B4DECE-7B1B-2B41-8AD6-71D848C3CD4A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58CF97F9-3FB6-5542-A45B-8F8B6EE326B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Analogy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Analogi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7AA622-AFDD-0042-B089-F7EFA2AB121D}" type="parTrans" cxnId="{1B046FB8-FDFF-D34D-9294-2D27FE57067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7D00D60-2226-CD4C-A54F-B5B0C42A2200}" type="sibTrans" cxnId="{1B046FB8-FDFF-D34D-9294-2D27FE57067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E5373B7-8AF3-B340-95FF-245BC4FF5D3C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analogi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familiar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membantu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lebih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memahami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F12379A-C2BA-8D4E-A0F9-A558EBC180A5}" type="parTrans" cxnId="{D01534B9-9158-D747-89FD-620D7406F23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1564169-8596-1F49-9C2F-24B684C29624}" type="sibTrans" cxnId="{D01534B9-9158-D747-89FD-620D7406F23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6E498B-DE7A-1D44-9D94-5A68C8B5386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Comparison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Perbandingan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3DE1DD-F0CD-C445-949A-F778584F2C14}" type="parTrans" cxnId="{2EEC08DA-E158-254A-8C66-C91D4A65C6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0F77DD0-2BEE-DE4A-9C1F-56C7B28A477A}" type="sibTrans" cxnId="{2EEC08DA-E158-254A-8C66-C91D4A65C6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6574E1-7DAE-7942-8327-5C9B9B34D65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Membandingkan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lawannya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CC6B7C7-C6B4-7A4B-A3DB-F3DA59167585}" type="parTrans" cxnId="{A7FF40EE-5EB8-0142-BB24-FD500E3FD98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E279D01-FDAD-6E45-AB44-FFAFB9F493A7}" type="sibTrans" cxnId="{A7FF40EE-5EB8-0142-BB24-FD500E3FD98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EC6FD6B-34A6-F84A-A6A8-4CCEA87B3B6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Example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F34CDEB-46E1-2D42-AF77-EEF27CF97918}" type="parTrans" cxnId="{38234DC0-C8B6-9C47-9A29-35359FA1868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B594A55-0F5C-6340-A687-6F61813E55A1}" type="sibTrans" cxnId="{38234DC0-C8B6-9C47-9A29-35359FA1868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B6FCA2-D410-2F4B-B50B-EE7FC7F636B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ilustrasi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6ABE691-76BF-7D46-937F-A197352D7DF0}" type="parTrans" cxnId="{6EC0610B-0CB5-7C47-B5C3-06E940A0D72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8E5627B-8DCA-A142-B131-E3FF44135A5E}" type="sibTrans" cxnId="{6EC0610B-0CB5-7C47-B5C3-06E940A0D72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B8FB15-1EA6-3F47-81A2-7004FFEFF5D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Statistics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Statistik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D6920D-6C9F-4246-A1EF-50C0F087D968}" type="parTrans" cxnId="{195BE122-2671-614C-B8AF-1DF90CC23A1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A1C894-7421-9A48-8711-7EAC3C5CA5BB}" type="sibTrans" cxnId="{195BE122-2671-614C-B8AF-1DF90CC23A1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F065C5-DEE0-A34C-9B86-42BFE82BB23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Testimonial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Endorsement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6F28708-C246-D641-98F2-7726D43819F9}" type="parTrans" cxnId="{7B0E0FA6-A385-D74B-8E2B-C8C58DDB8B4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92A32B9-20B5-6843-8146-E5F3E597D5CC}" type="sibTrans" cxnId="{7B0E0FA6-A385-D74B-8E2B-C8C58DDB8B4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B311659-11E5-C24A-BA4D-44ECA7FA45A6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data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statistik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F73BAB-C663-DA4B-B72E-0A96B7BEE1ED}" type="parTrans" cxnId="{BF97F88A-707B-4744-9630-70B1656726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F258213-23D7-504F-8D21-2502ED9234B0}" type="sibTrans" cxnId="{BF97F88A-707B-4744-9630-70B1656726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9B5F752-7924-3648-A688-768E51713DAC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testimoni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komentar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pernah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mencoba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produk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endorsement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komentar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terkenal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mempengaruhi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lain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A0AF47-5BB1-4B41-82BF-55A432BA19CE}" type="parTrans" cxnId="{C1E9D78F-88B8-6840-839A-50379BB8EC0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ED6A003-2153-2445-A9D1-C08633377E77}" type="sibTrans" cxnId="{C1E9D78F-88B8-6840-839A-50379BB8EC0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31F9C06-B02D-5346-87DC-A18F3F649B64}" type="pres">
      <dgm:prSet presAssocID="{F7B4DECE-7B1B-2B41-8AD6-71D848C3CD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6BE79-CD0E-3C46-9D95-053675B096ED}" type="pres">
      <dgm:prSet presAssocID="{58CF97F9-3FB6-5542-A45B-8F8B6EE326B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58B28-A597-194B-9BFC-A575D85BD0A9}" type="pres">
      <dgm:prSet presAssocID="{58CF97F9-3FB6-5542-A45B-8F8B6EE326B4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70D73-0CCD-1440-95B1-BC3514C78D7C}" type="pres">
      <dgm:prSet presAssocID="{F26E498B-DE7A-1D44-9D94-5A68C8B5386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C0E9D-2998-8346-ADD4-20930D131F06}" type="pres">
      <dgm:prSet presAssocID="{F26E498B-DE7A-1D44-9D94-5A68C8B53861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FC83B-ECCD-A144-B40F-A9A38629AD12}" type="pres">
      <dgm:prSet presAssocID="{AEC6FD6B-34A6-F84A-A6A8-4CCEA87B3B6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625B9-3D38-194D-96DF-2B16735C479A}" type="pres">
      <dgm:prSet presAssocID="{AEC6FD6B-34A6-F84A-A6A8-4CCEA87B3B69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AE6CD-F3E1-3341-833B-FD89807B9A53}" type="pres">
      <dgm:prSet presAssocID="{CDB8FB15-1EA6-3F47-81A2-7004FFEFF5D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B0540-037A-B84B-BE88-2DCEA1B31F66}" type="pres">
      <dgm:prSet presAssocID="{CDB8FB15-1EA6-3F47-81A2-7004FFEFF5DD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B6F25-3807-E148-B0FB-5DDDB7568390}" type="pres">
      <dgm:prSet presAssocID="{50F065C5-DEE0-A34C-9B86-42BFE82BB23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ACDEE-716A-2D4F-ABB3-8DA125723CC3}" type="pres">
      <dgm:prSet presAssocID="{50F065C5-DEE0-A34C-9B86-42BFE82BB23C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87A75-411C-5647-9984-2C64A62D0473}" type="presOf" srcId="{6B311659-11E5-C24A-BA4D-44ECA7FA45A6}" destId="{A6FB0540-037A-B84B-BE88-2DCEA1B31F66}" srcOrd="0" destOrd="0" presId="urn:microsoft.com/office/officeart/2005/8/layout/vList2"/>
    <dgm:cxn modelId="{5FD58622-8E7F-FD46-AECE-1E67D883E6E4}" type="presOf" srcId="{57B6FCA2-D410-2F4B-B50B-EE7FC7F636B5}" destId="{173625B9-3D38-194D-96DF-2B16735C479A}" srcOrd="0" destOrd="0" presId="urn:microsoft.com/office/officeart/2005/8/layout/vList2"/>
    <dgm:cxn modelId="{6EC0610B-0CB5-7C47-B5C3-06E940A0D726}" srcId="{AEC6FD6B-34A6-F84A-A6A8-4CCEA87B3B69}" destId="{57B6FCA2-D410-2F4B-B50B-EE7FC7F636B5}" srcOrd="0" destOrd="0" parTransId="{46ABE691-76BF-7D46-937F-A197352D7DF0}" sibTransId="{88E5627B-8DCA-A142-B131-E3FF44135A5E}"/>
    <dgm:cxn modelId="{4A78E9C7-0C2F-A642-82B9-6271E8A6AE21}" type="presOf" srcId="{0E5373B7-8AF3-B340-95FF-245BC4FF5D3C}" destId="{F7258B28-A597-194B-9BFC-A575D85BD0A9}" srcOrd="0" destOrd="0" presId="urn:microsoft.com/office/officeart/2005/8/layout/vList2"/>
    <dgm:cxn modelId="{195BE122-2671-614C-B8AF-1DF90CC23A14}" srcId="{F7B4DECE-7B1B-2B41-8AD6-71D848C3CD4A}" destId="{CDB8FB15-1EA6-3F47-81A2-7004FFEFF5DD}" srcOrd="3" destOrd="0" parTransId="{64D6920D-6C9F-4246-A1EF-50C0F087D968}" sibTransId="{F6A1C894-7421-9A48-8711-7EAC3C5CA5BB}"/>
    <dgm:cxn modelId="{0E532140-353D-0E4B-ABD6-4EAA192281E0}" type="presOf" srcId="{AEC6FD6B-34A6-F84A-A6A8-4CCEA87B3B69}" destId="{CF9FC83B-ECCD-A144-B40F-A9A38629AD12}" srcOrd="0" destOrd="0" presId="urn:microsoft.com/office/officeart/2005/8/layout/vList2"/>
    <dgm:cxn modelId="{C1E9D78F-88B8-6840-839A-50379BB8EC0C}" srcId="{50F065C5-DEE0-A34C-9B86-42BFE82BB23C}" destId="{E9B5F752-7924-3648-A688-768E51713DAC}" srcOrd="0" destOrd="0" parTransId="{A2A0AF47-5BB1-4B41-82BF-55A432BA19CE}" sibTransId="{4ED6A003-2153-2445-A9D1-C08633377E77}"/>
    <dgm:cxn modelId="{FACC778B-D4CE-4F4D-A3BD-890128558141}" type="presOf" srcId="{58CF97F9-3FB6-5542-A45B-8F8B6EE326B4}" destId="{E376BE79-CD0E-3C46-9D95-053675B096ED}" srcOrd="0" destOrd="0" presId="urn:microsoft.com/office/officeart/2005/8/layout/vList2"/>
    <dgm:cxn modelId="{A7FF40EE-5EB8-0142-BB24-FD500E3FD98C}" srcId="{F26E498B-DE7A-1D44-9D94-5A68C8B53861}" destId="{836574E1-7DAE-7942-8327-5C9B9B34D657}" srcOrd="0" destOrd="0" parTransId="{DCC6B7C7-C6B4-7A4B-A3DB-F3DA59167585}" sibTransId="{BE279D01-FDAD-6E45-AB44-FFAFB9F493A7}"/>
    <dgm:cxn modelId="{FA2E2B89-5BB1-064F-B203-EDB940306624}" type="presOf" srcId="{E9B5F752-7924-3648-A688-768E51713DAC}" destId="{C3AACDEE-716A-2D4F-ABB3-8DA125723CC3}" srcOrd="0" destOrd="0" presId="urn:microsoft.com/office/officeart/2005/8/layout/vList2"/>
    <dgm:cxn modelId="{060CB35F-A3C6-A54D-981E-9D547EA6C60E}" type="presOf" srcId="{CDB8FB15-1EA6-3F47-81A2-7004FFEFF5DD}" destId="{0B0AE6CD-F3E1-3341-833B-FD89807B9A53}" srcOrd="0" destOrd="0" presId="urn:microsoft.com/office/officeart/2005/8/layout/vList2"/>
    <dgm:cxn modelId="{D01534B9-9158-D747-89FD-620D7406F238}" srcId="{58CF97F9-3FB6-5542-A45B-8F8B6EE326B4}" destId="{0E5373B7-8AF3-B340-95FF-245BC4FF5D3C}" srcOrd="0" destOrd="0" parTransId="{CF12379A-C2BA-8D4E-A0F9-A558EBC180A5}" sibTransId="{11564169-8596-1F49-9C2F-24B684C29624}"/>
    <dgm:cxn modelId="{F0328943-1D23-7545-ABBE-A7A2AAEA91AC}" type="presOf" srcId="{F7B4DECE-7B1B-2B41-8AD6-71D848C3CD4A}" destId="{E31F9C06-B02D-5346-87DC-A18F3F649B64}" srcOrd="0" destOrd="0" presId="urn:microsoft.com/office/officeart/2005/8/layout/vList2"/>
    <dgm:cxn modelId="{BF97F88A-707B-4744-9630-70B1656726C9}" srcId="{CDB8FB15-1EA6-3F47-81A2-7004FFEFF5DD}" destId="{6B311659-11E5-C24A-BA4D-44ECA7FA45A6}" srcOrd="0" destOrd="0" parTransId="{D5F73BAB-C663-DA4B-B72E-0A96B7BEE1ED}" sibTransId="{CF258213-23D7-504F-8D21-2502ED9234B0}"/>
    <dgm:cxn modelId="{38234DC0-C8B6-9C47-9A29-35359FA18689}" srcId="{F7B4DECE-7B1B-2B41-8AD6-71D848C3CD4A}" destId="{AEC6FD6B-34A6-F84A-A6A8-4CCEA87B3B69}" srcOrd="2" destOrd="0" parTransId="{DF34CDEB-46E1-2D42-AF77-EEF27CF97918}" sibTransId="{6B594A55-0F5C-6340-A687-6F61813E55A1}"/>
    <dgm:cxn modelId="{4D4692B5-73AD-414D-86CE-00F10F4BCB32}" type="presOf" srcId="{836574E1-7DAE-7942-8327-5C9B9B34D657}" destId="{922C0E9D-2998-8346-ADD4-20930D131F06}" srcOrd="0" destOrd="0" presId="urn:microsoft.com/office/officeart/2005/8/layout/vList2"/>
    <dgm:cxn modelId="{3E714797-4ECB-A341-B313-AEE398F94DA0}" type="presOf" srcId="{F26E498B-DE7A-1D44-9D94-5A68C8B53861}" destId="{5E870D73-0CCD-1440-95B1-BC3514C78D7C}" srcOrd="0" destOrd="0" presId="urn:microsoft.com/office/officeart/2005/8/layout/vList2"/>
    <dgm:cxn modelId="{2EEC08DA-E158-254A-8C66-C91D4A65C67D}" srcId="{F7B4DECE-7B1B-2B41-8AD6-71D848C3CD4A}" destId="{F26E498B-DE7A-1D44-9D94-5A68C8B53861}" srcOrd="1" destOrd="0" parTransId="{E23DE1DD-F0CD-C445-949A-F778584F2C14}" sibTransId="{F0F77DD0-2BEE-DE4A-9C1F-56C7B28A477A}"/>
    <dgm:cxn modelId="{7B0E0FA6-A385-D74B-8E2B-C8C58DDB8B4A}" srcId="{F7B4DECE-7B1B-2B41-8AD6-71D848C3CD4A}" destId="{50F065C5-DEE0-A34C-9B86-42BFE82BB23C}" srcOrd="4" destOrd="0" parTransId="{16F28708-C246-D641-98F2-7726D43819F9}" sibTransId="{892A32B9-20B5-6843-8146-E5F3E597D5CC}"/>
    <dgm:cxn modelId="{1B046FB8-FDFF-D34D-9294-2D27FE570677}" srcId="{F7B4DECE-7B1B-2B41-8AD6-71D848C3CD4A}" destId="{58CF97F9-3FB6-5542-A45B-8F8B6EE326B4}" srcOrd="0" destOrd="0" parTransId="{1D7AA622-AFDD-0042-B089-F7EFA2AB121D}" sibTransId="{47D00D60-2226-CD4C-A54F-B5B0C42A2200}"/>
    <dgm:cxn modelId="{9ACB5950-ED9D-E847-8606-265DB67F2248}" type="presOf" srcId="{50F065C5-DEE0-A34C-9B86-42BFE82BB23C}" destId="{75DB6F25-3807-E148-B0FB-5DDDB7568390}" srcOrd="0" destOrd="0" presId="urn:microsoft.com/office/officeart/2005/8/layout/vList2"/>
    <dgm:cxn modelId="{57F3F148-CD69-E54E-9160-3C39AAE8F8D5}" type="presParOf" srcId="{E31F9C06-B02D-5346-87DC-A18F3F649B64}" destId="{E376BE79-CD0E-3C46-9D95-053675B096ED}" srcOrd="0" destOrd="0" presId="urn:microsoft.com/office/officeart/2005/8/layout/vList2"/>
    <dgm:cxn modelId="{98C7B530-0D04-F348-9862-BB48AF8E4F7B}" type="presParOf" srcId="{E31F9C06-B02D-5346-87DC-A18F3F649B64}" destId="{F7258B28-A597-194B-9BFC-A575D85BD0A9}" srcOrd="1" destOrd="0" presId="urn:microsoft.com/office/officeart/2005/8/layout/vList2"/>
    <dgm:cxn modelId="{FF85DD04-CE61-7746-8C68-614B94C7B250}" type="presParOf" srcId="{E31F9C06-B02D-5346-87DC-A18F3F649B64}" destId="{5E870D73-0CCD-1440-95B1-BC3514C78D7C}" srcOrd="2" destOrd="0" presId="urn:microsoft.com/office/officeart/2005/8/layout/vList2"/>
    <dgm:cxn modelId="{25E7768A-6074-FD48-8FC0-5CD02BC75931}" type="presParOf" srcId="{E31F9C06-B02D-5346-87DC-A18F3F649B64}" destId="{922C0E9D-2998-8346-ADD4-20930D131F06}" srcOrd="3" destOrd="0" presId="urn:microsoft.com/office/officeart/2005/8/layout/vList2"/>
    <dgm:cxn modelId="{DBC30433-6728-1A48-A849-D8507C346059}" type="presParOf" srcId="{E31F9C06-B02D-5346-87DC-A18F3F649B64}" destId="{CF9FC83B-ECCD-A144-B40F-A9A38629AD12}" srcOrd="4" destOrd="0" presId="urn:microsoft.com/office/officeart/2005/8/layout/vList2"/>
    <dgm:cxn modelId="{DD32D009-53E4-9D48-9FCE-C2985DB2BAE8}" type="presParOf" srcId="{E31F9C06-B02D-5346-87DC-A18F3F649B64}" destId="{173625B9-3D38-194D-96DF-2B16735C479A}" srcOrd="5" destOrd="0" presId="urn:microsoft.com/office/officeart/2005/8/layout/vList2"/>
    <dgm:cxn modelId="{E0B1CC81-8FF8-A44A-9DDA-AEC8050C7A6F}" type="presParOf" srcId="{E31F9C06-B02D-5346-87DC-A18F3F649B64}" destId="{0B0AE6CD-F3E1-3341-833B-FD89807B9A53}" srcOrd="6" destOrd="0" presId="urn:microsoft.com/office/officeart/2005/8/layout/vList2"/>
    <dgm:cxn modelId="{88887741-3783-1C45-B946-718A765E94D9}" type="presParOf" srcId="{E31F9C06-B02D-5346-87DC-A18F3F649B64}" destId="{A6FB0540-037A-B84B-BE88-2DCEA1B31F66}" srcOrd="7" destOrd="0" presId="urn:microsoft.com/office/officeart/2005/8/layout/vList2"/>
    <dgm:cxn modelId="{1BFA18AF-9F1D-B540-B10B-EAF0F3897714}" type="presParOf" srcId="{E31F9C06-B02D-5346-87DC-A18F3F649B64}" destId="{75DB6F25-3807-E148-B0FB-5DDDB7568390}" srcOrd="8" destOrd="0" presId="urn:microsoft.com/office/officeart/2005/8/layout/vList2"/>
    <dgm:cxn modelId="{C7BC5FDA-A261-9648-88F1-4DCD728996AE}" type="presParOf" srcId="{E31F9C06-B02D-5346-87DC-A18F3F649B64}" destId="{C3AACDEE-716A-2D4F-ABB3-8DA125723CC3}" srcOrd="9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64E092-5C79-8442-97B7-59F77B310534}" type="doc">
      <dgm:prSet loTypeId="urn:microsoft.com/office/officeart/2005/8/layout/vList5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765BD1F-21D2-EF4C-97EE-CEC2C4B3B41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Positive Emotional Appeal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54F38CB-DCE1-9542-A953-98995BF1304B}" type="parTrans" cxnId="{F16E8B48-64F9-0A4D-A0D4-6B124509FFB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1266E8F-4228-F742-B66E-31A079D696F2}" type="sibTrans" cxnId="{F16E8B48-64F9-0A4D-A0D4-6B124509FFB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AD7D5DC-4FE5-A041-A489-81C1B81DFA7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Emosi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Positif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EA29C57-20B6-A344-84EB-336D77387F95}" type="parTrans" cxnId="{20C5A04F-9D7E-5547-ACDF-4DA769B9DC1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CC01253-5BE0-D04F-8085-E6B5157140BC}" type="sibTrans" cxnId="{20C5A04F-9D7E-5547-ACDF-4DA769B9DC1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FED4E63-AD67-594A-90E4-1192A05418A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Negative Emotional Appeal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11DB694-CC09-5D41-838E-391C6F437ED3}" type="parTrans" cxnId="{2E7BC94A-21A3-9045-8AAD-A0738E20531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164D53-5221-324F-B932-B0BA2AA436EB}" type="sibTrans" cxnId="{2E7BC94A-21A3-9045-8AAD-A0738E20531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40DB0C-2171-E841-8CB9-7F56F9FAAE3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Emosi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Negatif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E774820-BCAC-614B-956C-196A648C172B}" type="parTrans" cxnId="{1C0F3CCA-EC9E-6049-BD7A-09D37DD6EB2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8B6873-88D4-184F-A6E1-3DAB21D9DEA9}" type="sibTrans" cxnId="{1C0F3CCA-EC9E-6049-BD7A-09D37DD6EB2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97F6AE8-674A-DC48-9B3A-117504B59525}" type="pres">
      <dgm:prSet presAssocID="{8564E092-5C79-8442-97B7-59F77B3105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E82C36-AD9E-D749-9CE5-9D83C2FBF8B8}" type="pres">
      <dgm:prSet presAssocID="{3765BD1F-21D2-EF4C-97EE-CEC2C4B3B412}" presName="linNode" presStyleCnt="0"/>
      <dgm:spPr/>
      <dgm:t>
        <a:bodyPr/>
        <a:lstStyle/>
        <a:p>
          <a:endParaRPr lang="en-US"/>
        </a:p>
      </dgm:t>
    </dgm:pt>
    <dgm:pt modelId="{AE305F2F-D715-7440-82BA-B9872DD95D7A}" type="pres">
      <dgm:prSet presAssocID="{3765BD1F-21D2-EF4C-97EE-CEC2C4B3B41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54F2B-9F45-B54C-8E89-9D402A67BCE4}" type="pres">
      <dgm:prSet presAssocID="{3765BD1F-21D2-EF4C-97EE-CEC2C4B3B41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57171-330E-C647-9A0C-32FD706A746E}" type="pres">
      <dgm:prSet presAssocID="{71266E8F-4228-F742-B66E-31A079D696F2}" presName="sp" presStyleCnt="0"/>
      <dgm:spPr/>
      <dgm:t>
        <a:bodyPr/>
        <a:lstStyle/>
        <a:p>
          <a:endParaRPr lang="en-US"/>
        </a:p>
      </dgm:t>
    </dgm:pt>
    <dgm:pt modelId="{62F38E47-6374-8F41-8964-8EE718430D90}" type="pres">
      <dgm:prSet presAssocID="{DFED4E63-AD67-594A-90E4-1192A05418A5}" presName="linNode" presStyleCnt="0"/>
      <dgm:spPr/>
      <dgm:t>
        <a:bodyPr/>
        <a:lstStyle/>
        <a:p>
          <a:endParaRPr lang="en-US"/>
        </a:p>
      </dgm:t>
    </dgm:pt>
    <dgm:pt modelId="{70D72983-5A9A-C24C-8A57-D7C98F203B05}" type="pres">
      <dgm:prSet presAssocID="{DFED4E63-AD67-594A-90E4-1192A05418A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8F77A-6892-0147-B7BB-6FEFA029BB6A}" type="pres">
      <dgm:prSet presAssocID="{DFED4E63-AD67-594A-90E4-1192A05418A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AB0F7A-9B0A-7C4F-AC53-90546A15A7AD}" type="presOf" srcId="{DFED4E63-AD67-594A-90E4-1192A05418A5}" destId="{70D72983-5A9A-C24C-8A57-D7C98F203B05}" srcOrd="0" destOrd="0" presId="urn:microsoft.com/office/officeart/2005/8/layout/vList5"/>
    <dgm:cxn modelId="{CC05CBED-E3E7-EF46-B837-2B8EFC940989}" type="presOf" srcId="{CB40DB0C-2171-E841-8CB9-7F56F9FAAE3E}" destId="{E1C8F77A-6892-0147-B7BB-6FEFA029BB6A}" srcOrd="0" destOrd="0" presId="urn:microsoft.com/office/officeart/2005/8/layout/vList5"/>
    <dgm:cxn modelId="{F16E8B48-64F9-0A4D-A0D4-6B124509FFB3}" srcId="{8564E092-5C79-8442-97B7-59F77B310534}" destId="{3765BD1F-21D2-EF4C-97EE-CEC2C4B3B412}" srcOrd="0" destOrd="0" parTransId="{254F38CB-DCE1-9542-A953-98995BF1304B}" sibTransId="{71266E8F-4228-F742-B66E-31A079D696F2}"/>
    <dgm:cxn modelId="{C690BBFE-8388-D94B-BA86-C71CB309ECE0}" type="presOf" srcId="{8564E092-5C79-8442-97B7-59F77B310534}" destId="{997F6AE8-674A-DC48-9B3A-117504B59525}" srcOrd="0" destOrd="0" presId="urn:microsoft.com/office/officeart/2005/8/layout/vList5"/>
    <dgm:cxn modelId="{1C0F3CCA-EC9E-6049-BD7A-09D37DD6EB2F}" srcId="{DFED4E63-AD67-594A-90E4-1192A05418A5}" destId="{CB40DB0C-2171-E841-8CB9-7F56F9FAAE3E}" srcOrd="0" destOrd="0" parTransId="{CE774820-BCAC-614B-956C-196A648C172B}" sibTransId="{A68B6873-88D4-184F-A6E1-3DAB21D9DEA9}"/>
    <dgm:cxn modelId="{3D6EBDD0-4392-5642-B44A-26D280254792}" type="presOf" srcId="{3765BD1F-21D2-EF4C-97EE-CEC2C4B3B412}" destId="{AE305F2F-D715-7440-82BA-B9872DD95D7A}" srcOrd="0" destOrd="0" presId="urn:microsoft.com/office/officeart/2005/8/layout/vList5"/>
    <dgm:cxn modelId="{2E7BC94A-21A3-9045-8AAD-A0738E20531E}" srcId="{8564E092-5C79-8442-97B7-59F77B310534}" destId="{DFED4E63-AD67-594A-90E4-1192A05418A5}" srcOrd="1" destOrd="0" parTransId="{111DB694-CC09-5D41-838E-391C6F437ED3}" sibTransId="{CB164D53-5221-324F-B932-B0BA2AA436EB}"/>
    <dgm:cxn modelId="{41C2518E-2E3B-B342-B2FD-1CCAFF3826DF}" type="presOf" srcId="{AAD7D5DC-4FE5-A041-A489-81C1B81DFA71}" destId="{F4B54F2B-9F45-B54C-8E89-9D402A67BCE4}" srcOrd="0" destOrd="0" presId="urn:microsoft.com/office/officeart/2005/8/layout/vList5"/>
    <dgm:cxn modelId="{20C5A04F-9D7E-5547-ACDF-4DA769B9DC1D}" srcId="{3765BD1F-21D2-EF4C-97EE-CEC2C4B3B412}" destId="{AAD7D5DC-4FE5-A041-A489-81C1B81DFA71}" srcOrd="0" destOrd="0" parTransId="{8EA29C57-20B6-A344-84EB-336D77387F95}" sibTransId="{FCC01253-5BE0-D04F-8085-E6B5157140BC}"/>
    <dgm:cxn modelId="{95841BE9-E114-D644-A671-0D898F80DAF0}" type="presParOf" srcId="{997F6AE8-674A-DC48-9B3A-117504B59525}" destId="{B9E82C36-AD9E-D749-9CE5-9D83C2FBF8B8}" srcOrd="0" destOrd="0" presId="urn:microsoft.com/office/officeart/2005/8/layout/vList5"/>
    <dgm:cxn modelId="{0CA8CBEE-A857-2A49-849C-65200DB641F4}" type="presParOf" srcId="{B9E82C36-AD9E-D749-9CE5-9D83C2FBF8B8}" destId="{AE305F2F-D715-7440-82BA-B9872DD95D7A}" srcOrd="0" destOrd="0" presId="urn:microsoft.com/office/officeart/2005/8/layout/vList5"/>
    <dgm:cxn modelId="{FD7865B7-AC0A-B34A-A884-13933C381219}" type="presParOf" srcId="{B9E82C36-AD9E-D749-9CE5-9D83C2FBF8B8}" destId="{F4B54F2B-9F45-B54C-8E89-9D402A67BCE4}" srcOrd="1" destOrd="0" presId="urn:microsoft.com/office/officeart/2005/8/layout/vList5"/>
    <dgm:cxn modelId="{348826B1-391F-954B-ADCC-9BCF85AE9FBB}" type="presParOf" srcId="{997F6AE8-674A-DC48-9B3A-117504B59525}" destId="{68E57171-330E-C647-9A0C-32FD706A746E}" srcOrd="1" destOrd="0" presId="urn:microsoft.com/office/officeart/2005/8/layout/vList5"/>
    <dgm:cxn modelId="{DB15C8B7-1962-014D-BF43-A2E274F61FB8}" type="presParOf" srcId="{997F6AE8-674A-DC48-9B3A-117504B59525}" destId="{62F38E47-6374-8F41-8964-8EE718430D90}" srcOrd="2" destOrd="0" presId="urn:microsoft.com/office/officeart/2005/8/layout/vList5"/>
    <dgm:cxn modelId="{E10AFBDA-8DC9-304E-A4A0-D2B512F7A10A}" type="presParOf" srcId="{62F38E47-6374-8F41-8964-8EE718430D90}" destId="{70D72983-5A9A-C24C-8A57-D7C98F203B05}" srcOrd="0" destOrd="0" presId="urn:microsoft.com/office/officeart/2005/8/layout/vList5"/>
    <dgm:cxn modelId="{68AE528F-47E4-9E4E-AE8E-07ED85D0DC0A}" type="presParOf" srcId="{62F38E47-6374-8F41-8964-8EE718430D90}" destId="{E1C8F77A-6892-0147-B7BB-6FEFA029BB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7FFD49-E97F-CC46-A5F0-227483E10C97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1F166E3-9A31-124A-8C8B-10C5AEF1980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Love Appeal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cinta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665548A-C51B-6243-A6D8-230B668DDA0B}" type="parTrans" cxnId="{AA45988F-69E5-E74B-9F76-0ECCA86D14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CDCE98-1BCE-1A48-9D1E-7647397BA8D7}" type="sibTrans" cxnId="{AA45988F-69E5-E74B-9F76-0ECCA86D14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EF21A55-91A6-FC48-A73F-32CC534E1A7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melihat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pendekatan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perasaan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cinta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sesuatu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388B208-511C-E14D-A780-2933087DF373}" type="parTrans" cxnId="{5CF5495F-10FA-5746-983C-E415B7BA789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2F17899-9BB9-DA4C-A558-F485827B427B}" type="sibTrans" cxnId="{5CF5495F-10FA-5746-983C-E415B7BA789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A0EACC2-1285-3042-9262-750D0D6F12D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Virtue Appeal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kebajikan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70D989-A18C-5541-A7C9-38CEA7C6D36A}" type="parTrans" cxnId="{6D1C878B-F169-9944-AEDF-1F137E1C647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0E99162-7031-7D4D-BD4D-13D235C2EB5D}" type="sibTrans" cxnId="{6D1C878B-F169-9944-AEDF-1F137E1C647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652517-CC24-B941-9E55-A572B25D4C3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kebajikan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membangkitkan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masyarakat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7DB5B1-9A05-9744-9643-28F71EDB1DE2}" type="parTrans" cxnId="{2CBAC314-66A9-3141-81B7-10532D5E409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B0D026-DED5-6D42-B20D-E273FEC71EFD}" type="sibTrans" cxnId="{2CBAC314-66A9-3141-81B7-10532D5E409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CC57AED-0783-EF4E-B6CB-17B317A8DCD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Humor Appeal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lucu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8DC5269-81BE-1E49-BCD1-DA2D7A79A658}" type="parTrans" cxnId="{6DF8C9E0-510B-0D4C-8BB6-BAACE7668C3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8FA378C-7D8B-4E46-A740-BDF7EC643270}" type="sibTrans" cxnId="{6DF8C9E0-510B-0D4C-8BB6-BAACE7668C3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8762CF6-BF28-9B40-8D4E-150978C5D48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mengandung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kelucuan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diminati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masyarakat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90E12D3-C094-5F49-A441-171B9E317F31}" type="parTrans" cxnId="{32C4A988-65D9-3C49-AB2A-105F7FF8F8E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9556B48-5F4B-6D4C-9AA2-406A8C375990}" type="sibTrans" cxnId="{32C4A988-65D9-3C49-AB2A-105F7FF8F8E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11FB2D5-5E84-7046-802F-710BD47563C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Sex Appeal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seks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8C65DB-34B1-804C-92CD-6D63BF5F6BCA}" type="parTrans" cxnId="{400167F8-2959-5D47-9673-3E0278DC43C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3C66FE-2AE7-6947-84C0-1F618A74EFF2}" type="sibTrans" cxnId="{400167F8-2959-5D47-9673-3E0278DC43C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E94810F-7FD4-2141-96BE-A1671E22AA2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Pesan-pesan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seksual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bisa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efektif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menarik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meskipun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demografi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mempengaruhi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penerimaannya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05DF407-2EF6-1547-A339-309B5A73D10F}" type="parTrans" cxnId="{0AEC0AC7-D28B-3E4F-92A5-9E0B3D57BFC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6A2397C-D1D8-E740-B5CF-DCBA0F6416A6}" type="sibTrans" cxnId="{0AEC0AC7-D28B-3E4F-92A5-9E0B3D57BFC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49A590-1843-4E4B-A988-94480B6ED9E1}" type="pres">
      <dgm:prSet presAssocID="{BC7FFD49-E97F-CC46-A5F0-227483E10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5539BD-D2BD-9346-B4B5-6F2F4502A2BC}" type="pres">
      <dgm:prSet presAssocID="{71F166E3-9A31-124A-8C8B-10C5AEF1980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6FB01-0D5C-9B4C-992E-67354739E73B}" type="pres">
      <dgm:prSet presAssocID="{71F166E3-9A31-124A-8C8B-10C5AEF1980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F510C-84AF-B740-8F96-3D84EE3BC7E6}" type="pres">
      <dgm:prSet presAssocID="{6A0EACC2-1285-3042-9262-750D0D6F12D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A574C-C74D-D748-9FB1-AEEF3D0601B2}" type="pres">
      <dgm:prSet presAssocID="{6A0EACC2-1285-3042-9262-750D0D6F12D7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8797A-0967-7F44-B956-7E9BAEED389B}" type="pres">
      <dgm:prSet presAssocID="{7CC57AED-0783-EF4E-B6CB-17B317A8DC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C57D4-A6BF-0F47-9FBD-7691B5758C0A}" type="pres">
      <dgm:prSet presAssocID="{7CC57AED-0783-EF4E-B6CB-17B317A8DCD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29A92-AC2F-7A4A-87E6-94789C44CBD9}" type="pres">
      <dgm:prSet presAssocID="{A11FB2D5-5E84-7046-802F-710BD47563C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1AABB-29CC-1140-B6E0-FB641818B1F1}" type="pres">
      <dgm:prSet presAssocID="{A11FB2D5-5E84-7046-802F-710BD47563C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C4A988-65D9-3C49-AB2A-105F7FF8F8E1}" srcId="{7CC57AED-0783-EF4E-B6CB-17B317A8DCDE}" destId="{A8762CF6-BF28-9B40-8D4E-150978C5D48A}" srcOrd="0" destOrd="0" parTransId="{D90E12D3-C094-5F49-A441-171B9E317F31}" sibTransId="{89556B48-5F4B-6D4C-9AA2-406A8C375990}"/>
    <dgm:cxn modelId="{A36E1369-C5F6-E74F-AC26-6D0DB554BC62}" type="presOf" srcId="{8F652517-CC24-B941-9E55-A572B25D4C30}" destId="{557A574C-C74D-D748-9FB1-AEEF3D0601B2}" srcOrd="0" destOrd="0" presId="urn:microsoft.com/office/officeart/2005/8/layout/vList2"/>
    <dgm:cxn modelId="{6D1C878B-F169-9944-AEDF-1F137E1C647F}" srcId="{BC7FFD49-E97F-CC46-A5F0-227483E10C97}" destId="{6A0EACC2-1285-3042-9262-750D0D6F12D7}" srcOrd="1" destOrd="0" parTransId="{AB70D989-A18C-5541-A7C9-38CEA7C6D36A}" sibTransId="{D0E99162-7031-7D4D-BD4D-13D235C2EB5D}"/>
    <dgm:cxn modelId="{5567EFE1-02D6-8841-BA76-27A78BD32BFF}" type="presOf" srcId="{7CC57AED-0783-EF4E-B6CB-17B317A8DCDE}" destId="{4908797A-0967-7F44-B956-7E9BAEED389B}" srcOrd="0" destOrd="0" presId="urn:microsoft.com/office/officeart/2005/8/layout/vList2"/>
    <dgm:cxn modelId="{AA45988F-69E5-E74B-9F76-0ECCA86D14C9}" srcId="{BC7FFD49-E97F-CC46-A5F0-227483E10C97}" destId="{71F166E3-9A31-124A-8C8B-10C5AEF19805}" srcOrd="0" destOrd="0" parTransId="{C665548A-C51B-6243-A6D8-230B668DDA0B}" sibTransId="{F2CDCE98-1BCE-1A48-9D1E-7647397BA8D7}"/>
    <dgm:cxn modelId="{0B64014D-E315-6C43-8C61-FAC1C8E55037}" type="presOf" srcId="{BC7FFD49-E97F-CC46-A5F0-227483E10C97}" destId="{5149A590-1843-4E4B-A988-94480B6ED9E1}" srcOrd="0" destOrd="0" presId="urn:microsoft.com/office/officeart/2005/8/layout/vList2"/>
    <dgm:cxn modelId="{451B8A4D-829B-7444-9108-92F9079CD69E}" type="presOf" srcId="{71F166E3-9A31-124A-8C8B-10C5AEF19805}" destId="{A95539BD-D2BD-9346-B4B5-6F2F4502A2BC}" srcOrd="0" destOrd="0" presId="urn:microsoft.com/office/officeart/2005/8/layout/vList2"/>
    <dgm:cxn modelId="{2FE011E9-2E93-5E43-9406-37BB9BC36D7F}" type="presOf" srcId="{6A0EACC2-1285-3042-9262-750D0D6F12D7}" destId="{5DDF510C-84AF-B740-8F96-3D84EE3BC7E6}" srcOrd="0" destOrd="0" presId="urn:microsoft.com/office/officeart/2005/8/layout/vList2"/>
    <dgm:cxn modelId="{78EC22ED-8AEE-CE46-AEA6-BF149875BA61}" type="presOf" srcId="{A11FB2D5-5E84-7046-802F-710BD47563C9}" destId="{26029A92-AC2F-7A4A-87E6-94789C44CBD9}" srcOrd="0" destOrd="0" presId="urn:microsoft.com/office/officeart/2005/8/layout/vList2"/>
    <dgm:cxn modelId="{5CF5495F-10FA-5746-983C-E415B7BA789D}" srcId="{71F166E3-9A31-124A-8C8B-10C5AEF19805}" destId="{5EF21A55-91A6-FC48-A73F-32CC534E1A7E}" srcOrd="0" destOrd="0" parTransId="{3388B208-511C-E14D-A780-2933087DF373}" sibTransId="{02F17899-9BB9-DA4C-A558-F485827B427B}"/>
    <dgm:cxn modelId="{400167F8-2959-5D47-9673-3E0278DC43C2}" srcId="{BC7FFD49-E97F-CC46-A5F0-227483E10C97}" destId="{A11FB2D5-5E84-7046-802F-710BD47563C9}" srcOrd="3" destOrd="0" parTransId="{538C65DB-34B1-804C-92CD-6D63BF5F6BCA}" sibTransId="{A53C66FE-2AE7-6947-84C0-1F618A74EFF2}"/>
    <dgm:cxn modelId="{0AEC0AC7-D28B-3E4F-92A5-9E0B3D57BFC4}" srcId="{A11FB2D5-5E84-7046-802F-710BD47563C9}" destId="{9E94810F-7FD4-2141-96BE-A1671E22AA2E}" srcOrd="0" destOrd="0" parTransId="{E05DF407-2EF6-1547-A339-309B5A73D10F}" sibTransId="{66A2397C-D1D8-E740-B5CF-DCBA0F6416A6}"/>
    <dgm:cxn modelId="{3355EC55-F73F-EB4B-827B-63206AC4B8AD}" type="presOf" srcId="{9E94810F-7FD4-2141-96BE-A1671E22AA2E}" destId="{E7B1AABB-29CC-1140-B6E0-FB641818B1F1}" srcOrd="0" destOrd="0" presId="urn:microsoft.com/office/officeart/2005/8/layout/vList2"/>
    <dgm:cxn modelId="{37F31D6D-F742-7144-9BF4-B506879EEA25}" type="presOf" srcId="{A8762CF6-BF28-9B40-8D4E-150978C5D48A}" destId="{EE3C57D4-A6BF-0F47-9FBD-7691B5758C0A}" srcOrd="0" destOrd="0" presId="urn:microsoft.com/office/officeart/2005/8/layout/vList2"/>
    <dgm:cxn modelId="{2CBAC314-66A9-3141-81B7-10532D5E4093}" srcId="{6A0EACC2-1285-3042-9262-750D0D6F12D7}" destId="{8F652517-CC24-B941-9E55-A572B25D4C30}" srcOrd="0" destOrd="0" parTransId="{927DB5B1-9A05-9744-9643-28F71EDB1DE2}" sibTransId="{31B0D026-DED5-6D42-B20D-E273FEC71EFD}"/>
    <dgm:cxn modelId="{6DF8C9E0-510B-0D4C-8BB6-BAACE7668C38}" srcId="{BC7FFD49-E97F-CC46-A5F0-227483E10C97}" destId="{7CC57AED-0783-EF4E-B6CB-17B317A8DCDE}" srcOrd="2" destOrd="0" parTransId="{28DC5269-81BE-1E49-BCD1-DA2D7A79A658}" sibTransId="{88FA378C-7D8B-4E46-A740-BDF7EC643270}"/>
    <dgm:cxn modelId="{0BB88325-62C2-604B-922A-F27E8A426A34}" type="presOf" srcId="{5EF21A55-91A6-FC48-A73F-32CC534E1A7E}" destId="{A2E6FB01-0D5C-9B4C-992E-67354739E73B}" srcOrd="0" destOrd="0" presId="urn:microsoft.com/office/officeart/2005/8/layout/vList2"/>
    <dgm:cxn modelId="{048CB55B-0AB5-A44A-B227-F4A550944E4A}" type="presParOf" srcId="{5149A590-1843-4E4B-A988-94480B6ED9E1}" destId="{A95539BD-D2BD-9346-B4B5-6F2F4502A2BC}" srcOrd="0" destOrd="0" presId="urn:microsoft.com/office/officeart/2005/8/layout/vList2"/>
    <dgm:cxn modelId="{746DC9C5-1C9A-7E47-8228-9C1B791CA006}" type="presParOf" srcId="{5149A590-1843-4E4B-A988-94480B6ED9E1}" destId="{A2E6FB01-0D5C-9B4C-992E-67354739E73B}" srcOrd="1" destOrd="0" presId="urn:microsoft.com/office/officeart/2005/8/layout/vList2"/>
    <dgm:cxn modelId="{E50C96E4-0A1D-B542-951F-8755DB9F6B4A}" type="presParOf" srcId="{5149A590-1843-4E4B-A988-94480B6ED9E1}" destId="{5DDF510C-84AF-B740-8F96-3D84EE3BC7E6}" srcOrd="2" destOrd="0" presId="urn:microsoft.com/office/officeart/2005/8/layout/vList2"/>
    <dgm:cxn modelId="{D5A8B97D-862D-3240-A70D-4577B2893BFB}" type="presParOf" srcId="{5149A590-1843-4E4B-A988-94480B6ED9E1}" destId="{557A574C-C74D-D748-9FB1-AEEF3D0601B2}" srcOrd="3" destOrd="0" presId="urn:microsoft.com/office/officeart/2005/8/layout/vList2"/>
    <dgm:cxn modelId="{E8A3621A-470B-2E42-83CE-7A4E6993D8C0}" type="presParOf" srcId="{5149A590-1843-4E4B-A988-94480B6ED9E1}" destId="{4908797A-0967-7F44-B956-7E9BAEED389B}" srcOrd="4" destOrd="0" presId="urn:microsoft.com/office/officeart/2005/8/layout/vList2"/>
    <dgm:cxn modelId="{84890D10-AD24-5F42-B0BC-0AB5F41014B9}" type="presParOf" srcId="{5149A590-1843-4E4B-A988-94480B6ED9E1}" destId="{EE3C57D4-A6BF-0F47-9FBD-7691B5758C0A}" srcOrd="5" destOrd="0" presId="urn:microsoft.com/office/officeart/2005/8/layout/vList2"/>
    <dgm:cxn modelId="{FA722D78-B7A3-704B-B1AA-D5A2BD900B2F}" type="presParOf" srcId="{5149A590-1843-4E4B-A988-94480B6ED9E1}" destId="{26029A92-AC2F-7A4A-87E6-94789C44CBD9}" srcOrd="6" destOrd="0" presId="urn:microsoft.com/office/officeart/2005/8/layout/vList2"/>
    <dgm:cxn modelId="{8469CFAA-6BCA-FA4D-9BDD-7B5F3CCC44B3}" type="presParOf" srcId="{5149A590-1843-4E4B-A988-94480B6ED9E1}" destId="{E7B1AABB-29CC-1140-B6E0-FB641818B1F1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5F3A47-E123-9145-A0B1-EC2D1E5D47F1}">
      <dsp:nvSpPr>
        <dsp:cNvPr id="0" name=""/>
        <dsp:cNvSpPr/>
      </dsp:nvSpPr>
      <dsp:spPr>
        <a:xfrm>
          <a:off x="0" y="162408"/>
          <a:ext cx="8229600" cy="45571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Information : Flow of Communication (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arus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62408"/>
        <a:ext cx="8229600" cy="455715"/>
      </dsp:txXfrm>
    </dsp:sp>
    <dsp:sp modelId="{D1CE66C3-9934-BE45-B9AD-58759DCA0C41}">
      <dsp:nvSpPr>
        <dsp:cNvPr id="0" name=""/>
        <dsp:cNvSpPr/>
      </dsp:nvSpPr>
      <dsp:spPr>
        <a:xfrm>
          <a:off x="0" y="618123"/>
          <a:ext cx="8229600" cy="117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Model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berperan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agen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pers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Berfokus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konten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saluran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Model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dikirim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penerima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ide-ide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dikodekan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ditafsirkan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kata-kata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gambar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gerakan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) yang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ditransmisikan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saluran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18123"/>
        <a:ext cx="8229600" cy="1179900"/>
      </dsp:txXfrm>
    </dsp:sp>
    <dsp:sp modelId="{097DFA18-29FD-AB44-B2CB-5B73AB6E0E4C}">
      <dsp:nvSpPr>
        <dsp:cNvPr id="0" name=""/>
        <dsp:cNvSpPr/>
      </dsp:nvSpPr>
      <dsp:spPr>
        <a:xfrm>
          <a:off x="0" y="1798023"/>
          <a:ext cx="8229600" cy="45571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80828"/>
                <a:satOff val="10999"/>
                <a:lumOff val="231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80828"/>
                <a:satOff val="10999"/>
                <a:lumOff val="231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Persuasion : Attempt to Influence (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mempengaruhi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798023"/>
        <a:ext cx="8229600" cy="455715"/>
      </dsp:txXfrm>
    </dsp:sp>
    <dsp:sp modelId="{1D874D52-5469-4240-BB4B-70CF661367D4}">
      <dsp:nvSpPr>
        <dsp:cNvPr id="0" name=""/>
        <dsp:cNvSpPr/>
      </dsp:nvSpPr>
      <dsp:spPr>
        <a:xfrm>
          <a:off x="0" y="2253738"/>
          <a:ext cx="8229600" cy="141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Model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persuasi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bersifat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asimetris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advokasi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upaya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mempengaruhi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 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Model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persuasi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sadar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berupaya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memengaruhi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persuasif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paksaan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yang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lebih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mengandalkan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kekuatan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bukan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propaganda, yang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merupakan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setengah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kebenaran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agenda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tersembunyi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masyarakat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mencoba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meyakinkan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agar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setuju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konsep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kandidat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prosedur</a:t>
          </a:r>
          <a:r>
            <a:rPr lang="en-US" sz="15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253738"/>
        <a:ext cx="8229600" cy="1415880"/>
      </dsp:txXfrm>
    </dsp:sp>
    <dsp:sp modelId="{8F14223A-1693-014B-9E48-780CAFB54D9E}">
      <dsp:nvSpPr>
        <dsp:cNvPr id="0" name=""/>
        <dsp:cNvSpPr/>
      </dsp:nvSpPr>
      <dsp:spPr>
        <a:xfrm>
          <a:off x="0" y="3669618"/>
          <a:ext cx="8229600" cy="45571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80828"/>
                <a:satOff val="10999"/>
                <a:lumOff val="231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80828"/>
                <a:satOff val="10999"/>
                <a:lumOff val="231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Dialogue : Quest for Understanding (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misi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pemahaman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669618"/>
        <a:ext cx="8229600" cy="455715"/>
      </dsp:txXfrm>
    </dsp:sp>
    <dsp:sp modelId="{6917E2C8-7287-5C4D-B4D3-657F1F003CA7}">
      <dsp:nvSpPr>
        <dsp:cNvPr id="0" name=""/>
        <dsp:cNvSpPr/>
      </dsp:nvSpPr>
      <dsp:spPr>
        <a:xfrm>
          <a:off x="0" y="4125333"/>
          <a:ext cx="8229600" cy="117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Model dialog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interaksi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dua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pihak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sangat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sadar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Ini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upaya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tulus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kompeten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saling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memahami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sejajar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model PR yang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simetris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Membantu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pihak-pihak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mempertimbangkan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masalah-masalah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sehubungan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kebutuhan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bersama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sampai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solusi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meningkatkan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</a:t>
          </a:r>
          <a:r>
            <a:rPr lang="en-US" sz="1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125333"/>
        <a:ext cx="8229600" cy="11799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30211F-F67E-6141-8C69-E1E7DCB406D5}">
      <dsp:nvSpPr>
        <dsp:cNvPr id="0" name=""/>
        <dsp:cNvSpPr/>
      </dsp:nvSpPr>
      <dsp:spPr>
        <a:xfrm>
          <a:off x="0" y="59323"/>
          <a:ext cx="8229600" cy="47970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9323"/>
        <a:ext cx="8229600" cy="479700"/>
      </dsp:txXfrm>
    </dsp:sp>
    <dsp:sp modelId="{9E047512-746B-5644-9CB6-24682787824A}">
      <dsp:nvSpPr>
        <dsp:cNvPr id="0" name=""/>
        <dsp:cNvSpPr/>
      </dsp:nvSpPr>
      <dsp:spPr>
        <a:xfrm>
          <a:off x="0" y="539023"/>
          <a:ext cx="82296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Representasi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visual,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adalah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salah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cara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paling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efektif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menyampaikan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baik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dampak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psikologis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kompleks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kaya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melihat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menggunakannya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39023"/>
        <a:ext cx="8229600" cy="993600"/>
      </dsp:txXfrm>
    </dsp:sp>
    <dsp:sp modelId="{B694F080-0A37-E048-B68F-BA88E8DDF001}">
      <dsp:nvSpPr>
        <dsp:cNvPr id="0" name=""/>
        <dsp:cNvSpPr/>
      </dsp:nvSpPr>
      <dsp:spPr>
        <a:xfrm>
          <a:off x="0" y="1532623"/>
          <a:ext cx="8229600" cy="47970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60621"/>
                <a:satOff val="8249"/>
                <a:lumOff val="17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60621"/>
                <a:satOff val="8249"/>
                <a:lumOff val="17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Logo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532623"/>
        <a:ext cx="8229600" cy="479700"/>
      </dsp:txXfrm>
    </dsp:sp>
    <dsp:sp modelId="{0657B860-938A-4C48-87EA-CC27FEF790E1}">
      <dsp:nvSpPr>
        <dsp:cNvPr id="0" name=""/>
        <dsp:cNvSpPr/>
      </dsp:nvSpPr>
      <dsp:spPr>
        <a:xfrm>
          <a:off x="0" y="2012323"/>
          <a:ext cx="8229600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Logo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perusahaan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adalah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jenis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visual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mengidentifikasi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bisnis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nirlaba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kelompok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lain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Logo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arti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tersendiri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dianut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012323"/>
        <a:ext cx="8229600" cy="765899"/>
      </dsp:txXfrm>
    </dsp:sp>
    <dsp:sp modelId="{46A42621-D6C2-9847-9189-85991F720A16}">
      <dsp:nvSpPr>
        <dsp:cNvPr id="0" name=""/>
        <dsp:cNvSpPr/>
      </dsp:nvSpPr>
      <dsp:spPr>
        <a:xfrm>
          <a:off x="0" y="2778223"/>
          <a:ext cx="8229600" cy="47970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121241"/>
                <a:satOff val="16499"/>
                <a:lumOff val="34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121241"/>
                <a:satOff val="16499"/>
                <a:lumOff val="34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Artefak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Fisik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778223"/>
        <a:ext cx="8229600" cy="479700"/>
      </dsp:txXfrm>
    </dsp:sp>
    <dsp:sp modelId="{278F18C0-2F90-BD49-AC33-FD54CDA3F992}">
      <dsp:nvSpPr>
        <dsp:cNvPr id="0" name=""/>
        <dsp:cNvSpPr/>
      </dsp:nvSpPr>
      <dsp:spPr>
        <a:xfrm>
          <a:off x="0" y="3257923"/>
          <a:ext cx="8229600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Artefak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fisik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benda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menggambarkan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kekhasan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seseorang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simbolik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kadang-kadang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melekat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artefak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fisik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palu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digunakan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hakim 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257923"/>
        <a:ext cx="8229600" cy="765899"/>
      </dsp:txXfrm>
    </dsp:sp>
    <dsp:sp modelId="{220B4EBF-308D-394C-945D-C442DE13FB41}">
      <dsp:nvSpPr>
        <dsp:cNvPr id="0" name=""/>
        <dsp:cNvSpPr/>
      </dsp:nvSpPr>
      <dsp:spPr>
        <a:xfrm>
          <a:off x="0" y="4023823"/>
          <a:ext cx="8229600" cy="47970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60621"/>
                <a:satOff val="8249"/>
                <a:lumOff val="17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60621"/>
                <a:satOff val="8249"/>
                <a:lumOff val="17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Pakaian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023823"/>
        <a:ext cx="8229600" cy="479700"/>
      </dsp:txXfrm>
    </dsp:sp>
    <dsp:sp modelId="{CC66873F-AEFB-9947-AD2D-B19281A6A4A7}">
      <dsp:nvSpPr>
        <dsp:cNvPr id="0" name=""/>
        <dsp:cNvSpPr/>
      </dsp:nvSpPr>
      <dsp:spPr>
        <a:xfrm>
          <a:off x="0" y="4503523"/>
          <a:ext cx="8229600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Pakaian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turut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menyimbolkan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siapa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diri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kita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persuasif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juru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bicara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mungkin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mengenakan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pakaian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profesinya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503523"/>
        <a:ext cx="8229600" cy="76589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30211F-F67E-6141-8C69-E1E7DCB406D5}">
      <dsp:nvSpPr>
        <dsp:cNvPr id="0" name=""/>
        <dsp:cNvSpPr/>
      </dsp:nvSpPr>
      <dsp:spPr>
        <a:xfrm>
          <a:off x="0" y="57590"/>
          <a:ext cx="8229600" cy="50368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7590"/>
        <a:ext cx="8229600" cy="503685"/>
      </dsp:txXfrm>
    </dsp:sp>
    <dsp:sp modelId="{9E047512-746B-5644-9CB6-24682787824A}">
      <dsp:nvSpPr>
        <dsp:cNvPr id="0" name=""/>
        <dsp:cNvSpPr/>
      </dsp:nvSpPr>
      <dsp:spPr>
        <a:xfrm>
          <a:off x="0" y="561275"/>
          <a:ext cx="8229600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berfungsi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—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terutama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keluarga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kerjaaan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raja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ratu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tokoh-tokoh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agama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Dalai Lama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Paus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tokoh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penting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terkenal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lainnya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lebih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sekadar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manusia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biasa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mewakili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martabat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prestise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sz="16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wakili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61275"/>
        <a:ext cx="8229600" cy="999809"/>
      </dsp:txXfrm>
    </dsp:sp>
    <dsp:sp modelId="{B694F080-0A37-E048-B68F-BA88E8DDF001}">
      <dsp:nvSpPr>
        <dsp:cNvPr id="0" name=""/>
        <dsp:cNvSpPr/>
      </dsp:nvSpPr>
      <dsp:spPr>
        <a:xfrm>
          <a:off x="0" y="1561085"/>
          <a:ext cx="8229600" cy="50368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48497"/>
                <a:satOff val="6600"/>
                <a:lumOff val="138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48497"/>
                <a:satOff val="6600"/>
                <a:lumOff val="138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Maskot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561085"/>
        <a:ext cx="8229600" cy="503685"/>
      </dsp:txXfrm>
    </dsp:sp>
    <dsp:sp modelId="{0657B860-938A-4C48-87EA-CC27FEF790E1}">
      <dsp:nvSpPr>
        <dsp:cNvPr id="0" name=""/>
        <dsp:cNvSpPr/>
      </dsp:nvSpPr>
      <dsp:spPr>
        <a:xfrm>
          <a:off x="0" y="2064770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Penggunaan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maskot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presentasi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simbolik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064770"/>
        <a:ext cx="8229600" cy="347760"/>
      </dsp:txXfrm>
    </dsp:sp>
    <dsp:sp modelId="{46A42621-D6C2-9847-9189-85991F720A16}">
      <dsp:nvSpPr>
        <dsp:cNvPr id="0" name=""/>
        <dsp:cNvSpPr/>
      </dsp:nvSpPr>
      <dsp:spPr>
        <a:xfrm>
          <a:off x="0" y="2412530"/>
          <a:ext cx="8229600" cy="50368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96993"/>
                <a:satOff val="13199"/>
                <a:lumOff val="277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96993"/>
                <a:satOff val="13199"/>
                <a:lumOff val="277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Warna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412530"/>
        <a:ext cx="8229600" cy="503685"/>
      </dsp:txXfrm>
    </dsp:sp>
    <dsp:sp modelId="{278F18C0-2F90-BD49-AC33-FD54CDA3F992}">
      <dsp:nvSpPr>
        <dsp:cNvPr id="0" name=""/>
        <dsp:cNvSpPr/>
      </dsp:nvSpPr>
      <dsp:spPr>
        <a:xfrm>
          <a:off x="0" y="2916215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Warna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bisa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menjadi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lambang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—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hijau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masalah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lingkungan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merah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muda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kanker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payudara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warna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pelangi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hak-hak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gay,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sebagainya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916215"/>
        <a:ext cx="8229600" cy="499904"/>
      </dsp:txXfrm>
    </dsp:sp>
    <dsp:sp modelId="{220B4EBF-308D-394C-945D-C442DE13FB41}">
      <dsp:nvSpPr>
        <dsp:cNvPr id="0" name=""/>
        <dsp:cNvSpPr/>
      </dsp:nvSpPr>
      <dsp:spPr>
        <a:xfrm>
          <a:off x="0" y="3416120"/>
          <a:ext cx="8229600" cy="50368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96993"/>
                <a:satOff val="13199"/>
                <a:lumOff val="277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96993"/>
                <a:satOff val="13199"/>
                <a:lumOff val="277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Musik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416120"/>
        <a:ext cx="8229600" cy="503685"/>
      </dsp:txXfrm>
    </dsp:sp>
    <dsp:sp modelId="{CC66873F-AEFB-9947-AD2D-B19281A6A4A7}">
      <dsp:nvSpPr>
        <dsp:cNvPr id="0" name=""/>
        <dsp:cNvSpPr/>
      </dsp:nvSpPr>
      <dsp:spPr>
        <a:xfrm>
          <a:off x="0" y="3919805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Musik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simbolik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kekuatan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musik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latar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film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dibuat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mengatur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suasana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hati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agar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terpersuasi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filmnya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919805"/>
        <a:ext cx="8229600" cy="499904"/>
      </dsp:txXfrm>
    </dsp:sp>
    <dsp:sp modelId="{5BA8554B-8CEC-F345-B9D5-244B2D0F1A18}">
      <dsp:nvSpPr>
        <dsp:cNvPr id="0" name=""/>
        <dsp:cNvSpPr/>
      </dsp:nvSpPr>
      <dsp:spPr>
        <a:xfrm>
          <a:off x="0" y="4419710"/>
          <a:ext cx="8229600" cy="50368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48497"/>
                <a:satOff val="6600"/>
                <a:lumOff val="138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48497"/>
                <a:satOff val="6600"/>
                <a:lumOff val="138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Bahasa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419710"/>
        <a:ext cx="8229600" cy="503685"/>
      </dsp:txXfrm>
    </dsp:sp>
    <dsp:sp modelId="{6B9E814F-B3A0-B74D-8A74-554C7F1F8882}">
      <dsp:nvSpPr>
        <dsp:cNvPr id="0" name=""/>
        <dsp:cNvSpPr/>
      </dsp:nvSpPr>
      <dsp:spPr>
        <a:xfrm>
          <a:off x="0" y="4923395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beberapa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konteks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bahasa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merupakan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sebuah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simbol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923395"/>
        <a:ext cx="8229600" cy="347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FD30CF-038C-7D4F-9CAB-F34E78B4DD51}">
      <dsp:nvSpPr>
        <dsp:cNvPr id="0" name=""/>
        <dsp:cNvSpPr/>
      </dsp:nvSpPr>
      <dsp:spPr>
        <a:xfrm>
          <a:off x="0" y="73329"/>
          <a:ext cx="7918514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Expertise (</a:t>
          </a:r>
          <a:r>
            <a:rPr lang="en-US" sz="23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Ahli</a:t>
          </a: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73329"/>
        <a:ext cx="7918514" cy="551655"/>
      </dsp:txXfrm>
    </dsp:sp>
    <dsp:sp modelId="{40F8C7BD-1B60-684E-BEFA-0AD9830EC255}">
      <dsp:nvSpPr>
        <dsp:cNvPr id="0" name=""/>
        <dsp:cNvSpPr/>
      </dsp:nvSpPr>
      <dsp:spPr>
        <a:xfrm>
          <a:off x="0" y="624984"/>
          <a:ext cx="791851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1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mengetahui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betul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ahli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terhadap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apa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sampaikan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24984"/>
        <a:ext cx="7918514" cy="380880"/>
      </dsp:txXfrm>
    </dsp:sp>
    <dsp:sp modelId="{A5DE1A8F-6353-A047-A345-13AA2A66274E}">
      <dsp:nvSpPr>
        <dsp:cNvPr id="0" name=""/>
        <dsp:cNvSpPr/>
      </dsp:nvSpPr>
      <dsp:spPr>
        <a:xfrm>
          <a:off x="0" y="1005864"/>
          <a:ext cx="7918514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60621"/>
                <a:satOff val="8249"/>
                <a:lumOff val="17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60621"/>
                <a:satOff val="8249"/>
                <a:lumOff val="17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Status (Status </a:t>
          </a:r>
          <a:r>
            <a:rPr lang="en-US" sz="23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005864"/>
        <a:ext cx="7918514" cy="551655"/>
      </dsp:txXfrm>
    </dsp:sp>
    <dsp:sp modelId="{A064906B-73C5-B54D-9D20-009AE5DCD9DB}">
      <dsp:nvSpPr>
        <dsp:cNvPr id="0" name=""/>
        <dsp:cNvSpPr/>
      </dsp:nvSpPr>
      <dsp:spPr>
        <a:xfrm>
          <a:off x="0" y="1557519"/>
          <a:ext cx="791851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1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merupakan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seseorang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posisi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masyarakat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557519"/>
        <a:ext cx="7918514" cy="380880"/>
      </dsp:txXfrm>
    </dsp:sp>
    <dsp:sp modelId="{5C189CDA-473E-CF4D-A694-99367BF7C723}">
      <dsp:nvSpPr>
        <dsp:cNvPr id="0" name=""/>
        <dsp:cNvSpPr/>
      </dsp:nvSpPr>
      <dsp:spPr>
        <a:xfrm>
          <a:off x="0" y="1938399"/>
          <a:ext cx="7918514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121241"/>
                <a:satOff val="16499"/>
                <a:lumOff val="34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121241"/>
                <a:satOff val="16499"/>
                <a:lumOff val="34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Competence (</a:t>
          </a:r>
          <a:r>
            <a:rPr lang="en-US" sz="23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Kompetensi</a:t>
          </a: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938399"/>
        <a:ext cx="7918514" cy="551655"/>
      </dsp:txXfrm>
    </dsp:sp>
    <dsp:sp modelId="{4E3A7595-C183-6E43-93AF-FB6A5301E6AC}">
      <dsp:nvSpPr>
        <dsp:cNvPr id="0" name=""/>
        <dsp:cNvSpPr/>
      </dsp:nvSpPr>
      <dsp:spPr>
        <a:xfrm>
          <a:off x="0" y="2490054"/>
          <a:ext cx="7918514" cy="55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1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kemampuan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baik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menyampaikan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baik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itu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disampaikan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verbal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maupun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non verbal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490054"/>
        <a:ext cx="7918514" cy="559417"/>
      </dsp:txXfrm>
    </dsp:sp>
    <dsp:sp modelId="{48F6C6E0-70FE-AA43-8280-BF9FBA7590FD}">
      <dsp:nvSpPr>
        <dsp:cNvPr id="0" name=""/>
        <dsp:cNvSpPr/>
      </dsp:nvSpPr>
      <dsp:spPr>
        <a:xfrm>
          <a:off x="0" y="3049472"/>
          <a:ext cx="7918514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60621"/>
                <a:satOff val="8249"/>
                <a:lumOff val="17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60621"/>
                <a:satOff val="8249"/>
                <a:lumOff val="17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Honesty (</a:t>
          </a:r>
          <a:r>
            <a:rPr lang="en-US" sz="23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Kejujuran</a:t>
          </a: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049472"/>
        <a:ext cx="7918514" cy="551655"/>
      </dsp:txXfrm>
    </dsp:sp>
    <dsp:sp modelId="{29F3F751-5B13-7444-9A02-BE6E8F79A7F0}">
      <dsp:nvSpPr>
        <dsp:cNvPr id="0" name=""/>
        <dsp:cNvSpPr/>
      </dsp:nvSpPr>
      <dsp:spPr>
        <a:xfrm>
          <a:off x="0" y="3601127"/>
          <a:ext cx="791851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1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menyampaikan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akurat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dipercaya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601127"/>
        <a:ext cx="7918514" cy="380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CA7D73-54BA-8E46-B250-78E50DAE4D55}">
      <dsp:nvSpPr>
        <dsp:cNvPr id="0" name=""/>
        <dsp:cNvSpPr/>
      </dsp:nvSpPr>
      <dsp:spPr>
        <a:xfrm>
          <a:off x="0" y="2010"/>
          <a:ext cx="7917770" cy="52767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Familiarity (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Keakraban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010"/>
        <a:ext cx="7917770" cy="527670"/>
      </dsp:txXfrm>
    </dsp:sp>
    <dsp:sp modelId="{C0B2114E-CF23-7548-AB7B-BF30A8E91795}">
      <dsp:nvSpPr>
        <dsp:cNvPr id="0" name=""/>
        <dsp:cNvSpPr/>
      </dsp:nvSpPr>
      <dsp:spPr>
        <a:xfrm>
          <a:off x="0" y="529680"/>
          <a:ext cx="791777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8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sudah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akrab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disampaikan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endParaRPr lang="en-US" sz="1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29680"/>
        <a:ext cx="7917770" cy="364320"/>
      </dsp:txXfrm>
    </dsp:sp>
    <dsp:sp modelId="{C125AB10-367B-4D4F-8D11-CA6695FD9C37}">
      <dsp:nvSpPr>
        <dsp:cNvPr id="0" name=""/>
        <dsp:cNvSpPr/>
      </dsp:nvSpPr>
      <dsp:spPr>
        <a:xfrm>
          <a:off x="0" y="894000"/>
          <a:ext cx="7917770" cy="52767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60621"/>
                <a:satOff val="8249"/>
                <a:lumOff val="17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60621"/>
                <a:satOff val="8249"/>
                <a:lumOff val="17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Likability (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Kesukaan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894000"/>
        <a:ext cx="7917770" cy="527670"/>
      </dsp:txXfrm>
    </dsp:sp>
    <dsp:sp modelId="{1E005AA0-594E-B341-8671-72184CA18E02}">
      <dsp:nvSpPr>
        <dsp:cNvPr id="0" name=""/>
        <dsp:cNvSpPr/>
      </dsp:nvSpPr>
      <dsp:spPr>
        <a:xfrm>
          <a:off x="0" y="1421671"/>
          <a:ext cx="791777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8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mengagumi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apa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diketahui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tentang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apa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dilihat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didengarnya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ketika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mulai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berkomunikasi</a:t>
          </a:r>
          <a:endParaRPr lang="en-US" sz="1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421671"/>
        <a:ext cx="7917770" cy="535095"/>
      </dsp:txXfrm>
    </dsp:sp>
    <dsp:sp modelId="{41A7303A-00DC-B740-8BE3-463B5C212FE0}">
      <dsp:nvSpPr>
        <dsp:cNvPr id="0" name=""/>
        <dsp:cNvSpPr/>
      </dsp:nvSpPr>
      <dsp:spPr>
        <a:xfrm>
          <a:off x="0" y="1956766"/>
          <a:ext cx="7917770" cy="52767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121241"/>
                <a:satOff val="16499"/>
                <a:lumOff val="34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121241"/>
                <a:satOff val="16499"/>
                <a:lumOff val="34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Similarity (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Kesamaan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956766"/>
        <a:ext cx="7917770" cy="527670"/>
      </dsp:txXfrm>
    </dsp:sp>
    <dsp:sp modelId="{036CDA55-55EE-F449-A307-BC0DF4654D5A}">
      <dsp:nvSpPr>
        <dsp:cNvPr id="0" name=""/>
        <dsp:cNvSpPr/>
      </dsp:nvSpPr>
      <dsp:spPr>
        <a:xfrm>
          <a:off x="0" y="2484436"/>
          <a:ext cx="791777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8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merasa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kesamaan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apa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disampaikan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endParaRPr lang="en-US" sz="1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484436"/>
        <a:ext cx="7917770" cy="364320"/>
      </dsp:txXfrm>
    </dsp:sp>
    <dsp:sp modelId="{F7259A12-E063-A941-AC03-A31AB6D38F46}">
      <dsp:nvSpPr>
        <dsp:cNvPr id="0" name=""/>
        <dsp:cNvSpPr/>
      </dsp:nvSpPr>
      <dsp:spPr>
        <a:xfrm>
          <a:off x="0" y="2848756"/>
          <a:ext cx="7917770" cy="52767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60621"/>
                <a:satOff val="8249"/>
                <a:lumOff val="17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60621"/>
                <a:satOff val="8249"/>
                <a:lumOff val="17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Attractiveness (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Ketertarikan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848756"/>
        <a:ext cx="7917770" cy="527670"/>
      </dsp:txXfrm>
    </dsp:sp>
    <dsp:sp modelId="{B0C537AA-18B2-CC40-9335-50A2A0BE3E74}">
      <dsp:nvSpPr>
        <dsp:cNvPr id="0" name=""/>
        <dsp:cNvSpPr/>
      </dsp:nvSpPr>
      <dsp:spPr>
        <a:xfrm>
          <a:off x="0" y="3376426"/>
          <a:ext cx="791777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8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tertarik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penampilan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fisik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endParaRPr lang="en-US" sz="1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376426"/>
        <a:ext cx="7917770" cy="3643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44AAE-EFDC-894B-A982-FE62C077D882}">
      <dsp:nvSpPr>
        <dsp:cNvPr id="0" name=""/>
        <dsp:cNvSpPr/>
      </dsp:nvSpPr>
      <dsp:spPr>
        <a:xfrm>
          <a:off x="0" y="0"/>
          <a:ext cx="7619256" cy="64759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00"/>
              </a:solidFill>
              <a:latin typeface="Times New Roman"/>
              <a:cs typeface="Times New Roman"/>
            </a:rPr>
            <a:t>Power (</a:t>
          </a:r>
          <a:r>
            <a:rPr lang="en-US" sz="2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Kekuatan</a:t>
          </a:r>
          <a:r>
            <a:rPr lang="en-US" sz="27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0"/>
        <a:ext cx="7619256" cy="647595"/>
      </dsp:txXfrm>
    </dsp:sp>
    <dsp:sp modelId="{AAB7D726-0AF2-9149-B002-92289E796AF1}">
      <dsp:nvSpPr>
        <dsp:cNvPr id="0" name=""/>
        <dsp:cNvSpPr/>
      </dsp:nvSpPr>
      <dsp:spPr>
        <a:xfrm>
          <a:off x="0" y="651192"/>
          <a:ext cx="761925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1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mampu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mendominasi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mengontrol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51192"/>
        <a:ext cx="7619256" cy="447120"/>
      </dsp:txXfrm>
    </dsp:sp>
    <dsp:sp modelId="{2A265E66-2E2D-6F49-8B32-C6B134349B48}">
      <dsp:nvSpPr>
        <dsp:cNvPr id="0" name=""/>
        <dsp:cNvSpPr/>
      </dsp:nvSpPr>
      <dsp:spPr>
        <a:xfrm>
          <a:off x="0" y="1098312"/>
          <a:ext cx="7619256" cy="64759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80828"/>
                <a:satOff val="10999"/>
                <a:lumOff val="231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80828"/>
                <a:satOff val="10999"/>
                <a:lumOff val="231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00"/>
              </a:solidFill>
              <a:latin typeface="Times New Roman"/>
              <a:cs typeface="Times New Roman"/>
            </a:rPr>
            <a:t>Authority (</a:t>
          </a:r>
          <a:r>
            <a:rPr lang="en-US" sz="2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Kewenangan</a:t>
          </a:r>
          <a:r>
            <a:rPr lang="en-US" sz="27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098312"/>
        <a:ext cx="7619256" cy="647595"/>
      </dsp:txXfrm>
    </dsp:sp>
    <dsp:sp modelId="{61C24EF5-2D3B-DC4B-8D6E-94037EA7CD11}">
      <dsp:nvSpPr>
        <dsp:cNvPr id="0" name=""/>
        <dsp:cNvSpPr/>
      </dsp:nvSpPr>
      <dsp:spPr>
        <a:xfrm>
          <a:off x="0" y="1745907"/>
          <a:ext cx="7619256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1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kewenangan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mengontrol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audiensnya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745907"/>
        <a:ext cx="7619256" cy="656707"/>
      </dsp:txXfrm>
    </dsp:sp>
    <dsp:sp modelId="{A6C4AFFB-6C34-2944-9505-7652CE5F5B8B}">
      <dsp:nvSpPr>
        <dsp:cNvPr id="0" name=""/>
        <dsp:cNvSpPr/>
      </dsp:nvSpPr>
      <dsp:spPr>
        <a:xfrm>
          <a:off x="0" y="2402614"/>
          <a:ext cx="7619256" cy="64759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80828"/>
                <a:satOff val="10999"/>
                <a:lumOff val="231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80828"/>
                <a:satOff val="10999"/>
                <a:lumOff val="231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00"/>
              </a:solidFill>
              <a:latin typeface="Times New Roman"/>
              <a:cs typeface="Times New Roman"/>
            </a:rPr>
            <a:t>Scrutiny (</a:t>
          </a:r>
          <a:r>
            <a:rPr lang="en-US" sz="2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Pengawasan</a:t>
          </a:r>
          <a:r>
            <a:rPr lang="en-US" sz="27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402614"/>
        <a:ext cx="7619256" cy="647595"/>
      </dsp:txXfrm>
    </dsp:sp>
    <dsp:sp modelId="{DD6385A9-4713-964D-B510-6320C3C1B5DD}">
      <dsp:nvSpPr>
        <dsp:cNvPr id="0" name=""/>
        <dsp:cNvSpPr/>
      </dsp:nvSpPr>
      <dsp:spPr>
        <a:xfrm>
          <a:off x="0" y="3050209"/>
          <a:ext cx="7619256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1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kemampuan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memeriksa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mengawasi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pembicaraan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050209"/>
        <a:ext cx="7619256" cy="65670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63B1B3-87ED-1146-B686-7564920E0AD4}">
      <dsp:nvSpPr>
        <dsp:cNvPr id="0" name=""/>
        <dsp:cNvSpPr/>
      </dsp:nvSpPr>
      <dsp:spPr>
        <a:xfrm>
          <a:off x="0" y="61533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Celebrity Spokesperson (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Juru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Bicara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Selebriti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1533"/>
        <a:ext cx="8229600" cy="575639"/>
      </dsp:txXfrm>
    </dsp:sp>
    <dsp:sp modelId="{A14A7DF6-BBFE-6C45-8719-727748C3961C}">
      <dsp:nvSpPr>
        <dsp:cNvPr id="0" name=""/>
        <dsp:cNvSpPr/>
      </dsp:nvSpPr>
      <dsp:spPr>
        <a:xfrm>
          <a:off x="0" y="637173"/>
          <a:ext cx="8229600" cy="144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Selebriti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sering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digunakan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karena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karismatik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terkenal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Dukungan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selebriti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memicu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minat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masyarakat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pemasaran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sering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memilih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juru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bicara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selebriti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mencari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keterkaitan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selebriti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tersebut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kunci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disasar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37173"/>
        <a:ext cx="8229600" cy="1440720"/>
      </dsp:txXfrm>
    </dsp:sp>
    <dsp:sp modelId="{2D399FC5-2047-1B46-8D38-B4D24BF988A6}">
      <dsp:nvSpPr>
        <dsp:cNvPr id="0" name=""/>
        <dsp:cNvSpPr/>
      </dsp:nvSpPr>
      <dsp:spPr>
        <a:xfrm>
          <a:off x="0" y="2077893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80828"/>
                <a:satOff val="10999"/>
                <a:lumOff val="231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80828"/>
                <a:satOff val="10999"/>
                <a:lumOff val="231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Company Spokesperson (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Juru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Bicara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Perusahaan)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077893"/>
        <a:ext cx="8229600" cy="575639"/>
      </dsp:txXfrm>
    </dsp:sp>
    <dsp:sp modelId="{2ED60AC2-AB3B-9B47-A934-DE5FEAA00695}">
      <dsp:nvSpPr>
        <dsp:cNvPr id="0" name=""/>
        <dsp:cNvSpPr/>
      </dsp:nvSpPr>
      <dsp:spPr>
        <a:xfrm>
          <a:off x="0" y="2653533"/>
          <a:ext cx="82296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Juru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bicara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menyampaikan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suara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konsisten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Carilah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benar-benar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mengerti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tentang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bidang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653533"/>
        <a:ext cx="8229600" cy="645840"/>
      </dsp:txXfrm>
    </dsp:sp>
    <dsp:sp modelId="{B860F7B2-5AFB-944E-A521-8BFDBD4A6B13}">
      <dsp:nvSpPr>
        <dsp:cNvPr id="0" name=""/>
        <dsp:cNvSpPr/>
      </dsp:nvSpPr>
      <dsp:spPr>
        <a:xfrm>
          <a:off x="0" y="3299373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80828"/>
                <a:satOff val="10999"/>
                <a:lumOff val="231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80828"/>
                <a:satOff val="10999"/>
                <a:lumOff val="231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Spokespeople and Ethics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299373"/>
        <a:ext cx="8229600" cy="575639"/>
      </dsp:txXfrm>
    </dsp:sp>
    <dsp:sp modelId="{EBA27512-BE46-BB44-BF8E-DA0A3C011A68}">
      <dsp:nvSpPr>
        <dsp:cNvPr id="0" name=""/>
        <dsp:cNvSpPr/>
      </dsp:nvSpPr>
      <dsp:spPr>
        <a:xfrm>
          <a:off x="0" y="3875013"/>
          <a:ext cx="8229600" cy="144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Selebriti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pembicara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berusaha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mengidentifikasi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Salah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caranya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adalah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menekankan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kesamaan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latar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belakang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terutama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ketika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kesamaan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tersebut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mungkin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jelas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bagi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Hati-hati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terhadap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kata-kata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biasa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memungkinkan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salah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pemahaman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perhatikan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etika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ketika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b="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berbicara</a:t>
          </a:r>
          <a:r>
            <a:rPr lang="en-US" sz="19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.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875013"/>
        <a:ext cx="8229600" cy="14407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6B097-2440-EB41-AB4C-3A38DCE15A5C}">
      <dsp:nvSpPr>
        <dsp:cNvPr id="0" name=""/>
        <dsp:cNvSpPr/>
      </dsp:nvSpPr>
      <dsp:spPr>
        <a:xfrm>
          <a:off x="0" y="44580"/>
          <a:ext cx="7560545" cy="47970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Verbal Evidence (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Bukti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Kata-kata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4580"/>
        <a:ext cx="7560545" cy="479700"/>
      </dsp:txXfrm>
    </dsp:sp>
    <dsp:sp modelId="{7DB2711F-8AAD-1F4B-8F8D-F849FDDEC6DB}">
      <dsp:nvSpPr>
        <dsp:cNvPr id="0" name=""/>
        <dsp:cNvSpPr/>
      </dsp:nvSpPr>
      <dsp:spPr>
        <a:xfrm>
          <a:off x="0" y="524280"/>
          <a:ext cx="7560545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4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Analogi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perbandingan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statistik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testimoni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endorsement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24280"/>
        <a:ext cx="7560545" cy="331200"/>
      </dsp:txXfrm>
    </dsp:sp>
    <dsp:sp modelId="{ABCD39FB-65FF-6248-92F5-93E697E86454}">
      <dsp:nvSpPr>
        <dsp:cNvPr id="0" name=""/>
        <dsp:cNvSpPr/>
      </dsp:nvSpPr>
      <dsp:spPr>
        <a:xfrm>
          <a:off x="0" y="855480"/>
          <a:ext cx="7560545" cy="47970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60621"/>
                <a:satOff val="8249"/>
                <a:lumOff val="17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60621"/>
                <a:satOff val="8249"/>
                <a:lumOff val="17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Visual Supporting Evidence (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Bukti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Visual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Pendukung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855480"/>
        <a:ext cx="7560545" cy="479700"/>
      </dsp:txXfrm>
    </dsp:sp>
    <dsp:sp modelId="{AC36A226-620A-074B-AC41-8BCFE2B85DBA}">
      <dsp:nvSpPr>
        <dsp:cNvPr id="0" name=""/>
        <dsp:cNvSpPr/>
      </dsp:nvSpPr>
      <dsp:spPr>
        <a:xfrm>
          <a:off x="0" y="1335180"/>
          <a:ext cx="7560545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4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Presentasi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visual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meningkatkan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efektifitas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persuasif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Biasanya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dilakukan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foto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diagram,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bagan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video,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lain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sebagainya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335180"/>
        <a:ext cx="7560545" cy="496800"/>
      </dsp:txXfrm>
    </dsp:sp>
    <dsp:sp modelId="{5515F224-998C-D149-A78B-5AC9B0F48D65}">
      <dsp:nvSpPr>
        <dsp:cNvPr id="0" name=""/>
        <dsp:cNvSpPr/>
      </dsp:nvSpPr>
      <dsp:spPr>
        <a:xfrm>
          <a:off x="0" y="1831980"/>
          <a:ext cx="7560545" cy="47970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121241"/>
                <a:satOff val="16499"/>
                <a:lumOff val="34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121241"/>
                <a:satOff val="16499"/>
                <a:lumOff val="34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Errors of Logic (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Pastikan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ada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kesalahan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831980"/>
        <a:ext cx="7560545" cy="479700"/>
      </dsp:txXfrm>
    </dsp:sp>
    <dsp:sp modelId="{A86270E7-378F-2A48-8610-AAD1B2844B3F}">
      <dsp:nvSpPr>
        <dsp:cNvPr id="0" name=""/>
        <dsp:cNvSpPr/>
      </dsp:nvSpPr>
      <dsp:spPr>
        <a:xfrm>
          <a:off x="0" y="2311680"/>
          <a:ext cx="7560545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4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Jangan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kesimpulan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dipertanggungjawabkan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jangan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salah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berasumsi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Pastikan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fakta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benar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dipahami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311680"/>
        <a:ext cx="7560545" cy="496800"/>
      </dsp:txXfrm>
    </dsp:sp>
    <dsp:sp modelId="{0E6D5D0F-512D-7342-B77C-D48BE5B1EA59}">
      <dsp:nvSpPr>
        <dsp:cNvPr id="0" name=""/>
        <dsp:cNvSpPr/>
      </dsp:nvSpPr>
      <dsp:spPr>
        <a:xfrm>
          <a:off x="0" y="2808480"/>
          <a:ext cx="7560545" cy="47970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60621"/>
                <a:satOff val="8249"/>
                <a:lumOff val="17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60621"/>
                <a:satOff val="8249"/>
                <a:lumOff val="17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Statistics (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Statistik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808480"/>
        <a:ext cx="7560545" cy="479700"/>
      </dsp:txXfrm>
    </dsp:sp>
    <dsp:sp modelId="{6CDF4963-0A7A-FC42-AFE2-E92717D9C053}">
      <dsp:nvSpPr>
        <dsp:cNvPr id="0" name=""/>
        <dsp:cNvSpPr/>
      </dsp:nvSpPr>
      <dsp:spPr>
        <a:xfrm>
          <a:off x="0" y="3288180"/>
          <a:ext cx="7560545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4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Gunakan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data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statistik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memberi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bukti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kepada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Gunakan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konsep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rata-rata,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tengah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modus,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mean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288180"/>
        <a:ext cx="7560545" cy="4968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76BE79-CD0E-3C46-9D95-053675B096ED}">
      <dsp:nvSpPr>
        <dsp:cNvPr id="0" name=""/>
        <dsp:cNvSpPr/>
      </dsp:nvSpPr>
      <dsp:spPr>
        <a:xfrm>
          <a:off x="0" y="85329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Analogy (</a:t>
          </a:r>
          <a:r>
            <a:rPr lang="en-US" sz="23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Analogi</a:t>
          </a: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85329"/>
        <a:ext cx="8229600" cy="551655"/>
      </dsp:txXfrm>
    </dsp:sp>
    <dsp:sp modelId="{F7258B28-A597-194B-9BFC-A575D85BD0A9}">
      <dsp:nvSpPr>
        <dsp:cNvPr id="0" name=""/>
        <dsp:cNvSpPr/>
      </dsp:nvSpPr>
      <dsp:spPr>
        <a:xfrm>
          <a:off x="0" y="636984"/>
          <a:ext cx="8229600" cy="55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analogi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familiar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membantu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lebih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memahami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36984"/>
        <a:ext cx="8229600" cy="559417"/>
      </dsp:txXfrm>
    </dsp:sp>
    <dsp:sp modelId="{5E870D73-0CCD-1440-95B1-BC3514C78D7C}">
      <dsp:nvSpPr>
        <dsp:cNvPr id="0" name=""/>
        <dsp:cNvSpPr/>
      </dsp:nvSpPr>
      <dsp:spPr>
        <a:xfrm>
          <a:off x="0" y="1196401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48497"/>
                <a:satOff val="6600"/>
                <a:lumOff val="138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48497"/>
                <a:satOff val="6600"/>
                <a:lumOff val="138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Comparison (</a:t>
          </a:r>
          <a:r>
            <a:rPr lang="en-US" sz="23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Perbandingan</a:t>
          </a: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196401"/>
        <a:ext cx="8229600" cy="551655"/>
      </dsp:txXfrm>
    </dsp:sp>
    <dsp:sp modelId="{922C0E9D-2998-8346-ADD4-20930D131F06}">
      <dsp:nvSpPr>
        <dsp:cNvPr id="0" name=""/>
        <dsp:cNvSpPr/>
      </dsp:nvSpPr>
      <dsp:spPr>
        <a:xfrm>
          <a:off x="0" y="1748056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Membandingkan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sesuatu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lawannya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748056"/>
        <a:ext cx="8229600" cy="380880"/>
      </dsp:txXfrm>
    </dsp:sp>
    <dsp:sp modelId="{CF9FC83B-ECCD-A144-B40F-A9A38629AD12}">
      <dsp:nvSpPr>
        <dsp:cNvPr id="0" name=""/>
        <dsp:cNvSpPr/>
      </dsp:nvSpPr>
      <dsp:spPr>
        <a:xfrm>
          <a:off x="0" y="2128936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96993"/>
                <a:satOff val="13199"/>
                <a:lumOff val="277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96993"/>
                <a:satOff val="13199"/>
                <a:lumOff val="277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Example (</a:t>
          </a:r>
          <a:r>
            <a:rPr lang="en-US" sz="23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128936"/>
        <a:ext cx="8229600" cy="551655"/>
      </dsp:txXfrm>
    </dsp:sp>
    <dsp:sp modelId="{173625B9-3D38-194D-96DF-2B16735C479A}">
      <dsp:nvSpPr>
        <dsp:cNvPr id="0" name=""/>
        <dsp:cNvSpPr/>
      </dsp:nvSpPr>
      <dsp:spPr>
        <a:xfrm>
          <a:off x="0" y="2680591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ilustrasi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680591"/>
        <a:ext cx="8229600" cy="380880"/>
      </dsp:txXfrm>
    </dsp:sp>
    <dsp:sp modelId="{0B0AE6CD-F3E1-3341-833B-FD89807B9A53}">
      <dsp:nvSpPr>
        <dsp:cNvPr id="0" name=""/>
        <dsp:cNvSpPr/>
      </dsp:nvSpPr>
      <dsp:spPr>
        <a:xfrm>
          <a:off x="0" y="3061471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96993"/>
                <a:satOff val="13199"/>
                <a:lumOff val="277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96993"/>
                <a:satOff val="13199"/>
                <a:lumOff val="277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Statistics (</a:t>
          </a:r>
          <a:r>
            <a:rPr lang="en-US" sz="23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Statistik</a:t>
          </a: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061471"/>
        <a:ext cx="8229600" cy="551655"/>
      </dsp:txXfrm>
    </dsp:sp>
    <dsp:sp modelId="{A6FB0540-037A-B84B-BE88-2DCEA1B31F66}">
      <dsp:nvSpPr>
        <dsp:cNvPr id="0" name=""/>
        <dsp:cNvSpPr/>
      </dsp:nvSpPr>
      <dsp:spPr>
        <a:xfrm>
          <a:off x="0" y="3613126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data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statistik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613126"/>
        <a:ext cx="8229600" cy="380880"/>
      </dsp:txXfrm>
    </dsp:sp>
    <dsp:sp modelId="{75DB6F25-3807-E148-B0FB-5DDDB7568390}">
      <dsp:nvSpPr>
        <dsp:cNvPr id="0" name=""/>
        <dsp:cNvSpPr/>
      </dsp:nvSpPr>
      <dsp:spPr>
        <a:xfrm>
          <a:off x="0" y="3994006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48497"/>
                <a:satOff val="6600"/>
                <a:lumOff val="138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48497"/>
                <a:satOff val="6600"/>
                <a:lumOff val="138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Testimonial </a:t>
          </a:r>
          <a:r>
            <a:rPr lang="en-US" sz="23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 Endorsement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994006"/>
        <a:ext cx="8229600" cy="551655"/>
      </dsp:txXfrm>
    </dsp:sp>
    <dsp:sp modelId="{C3AACDEE-716A-2D4F-ABB3-8DA125723CC3}">
      <dsp:nvSpPr>
        <dsp:cNvPr id="0" name=""/>
        <dsp:cNvSpPr/>
      </dsp:nvSpPr>
      <dsp:spPr>
        <a:xfrm>
          <a:off x="0" y="4545661"/>
          <a:ext cx="8229600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testimoni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komentar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pernah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mencoba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produk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),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endorsement (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komentar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terkenal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)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mempengaruhi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lain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545661"/>
        <a:ext cx="8229600" cy="80937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B54F2B-9F45-B54C-8E89-9D402A67BCE4}">
      <dsp:nvSpPr>
        <dsp:cNvPr id="0" name=""/>
        <dsp:cNvSpPr/>
      </dsp:nvSpPr>
      <dsp:spPr>
        <a:xfrm rot="5400000">
          <a:off x="1989613" y="-579714"/>
          <a:ext cx="914910" cy="2303123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sz="2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Emosi</a:t>
          </a:r>
          <a:r>
            <a:rPr lang="en-US" sz="2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Positif</a:t>
          </a:r>
          <a:endParaRPr lang="en-US" sz="2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1989613" y="-579714"/>
        <a:ext cx="914910" cy="2303123"/>
      </dsp:txXfrm>
    </dsp:sp>
    <dsp:sp modelId="{AE305F2F-D715-7440-82BA-B9872DD95D7A}">
      <dsp:nvSpPr>
        <dsp:cNvPr id="0" name=""/>
        <dsp:cNvSpPr/>
      </dsp:nvSpPr>
      <dsp:spPr>
        <a:xfrm>
          <a:off x="0" y="28"/>
          <a:ext cx="1295507" cy="1143637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Positive Emotional Appeal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8"/>
        <a:ext cx="1295507" cy="1143637"/>
      </dsp:txXfrm>
    </dsp:sp>
    <dsp:sp modelId="{E1C8F77A-6892-0147-B7BB-6FEFA029BB6A}">
      <dsp:nvSpPr>
        <dsp:cNvPr id="0" name=""/>
        <dsp:cNvSpPr/>
      </dsp:nvSpPr>
      <dsp:spPr>
        <a:xfrm rot="5400000">
          <a:off x="1989613" y="621105"/>
          <a:ext cx="914910" cy="2303123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Seruan</a:t>
          </a:r>
          <a:r>
            <a:rPr lang="en-US" sz="2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Emosi</a:t>
          </a:r>
          <a:r>
            <a:rPr lang="en-US" sz="2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Negatif</a:t>
          </a:r>
          <a:endParaRPr lang="en-US" sz="2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1989613" y="621105"/>
        <a:ext cx="914910" cy="2303123"/>
      </dsp:txXfrm>
    </dsp:sp>
    <dsp:sp modelId="{70D72983-5A9A-C24C-8A57-D7C98F203B05}">
      <dsp:nvSpPr>
        <dsp:cNvPr id="0" name=""/>
        <dsp:cNvSpPr/>
      </dsp:nvSpPr>
      <dsp:spPr>
        <a:xfrm>
          <a:off x="0" y="1200848"/>
          <a:ext cx="1295507" cy="1143637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121241"/>
                <a:satOff val="16499"/>
                <a:lumOff val="34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121241"/>
                <a:satOff val="16499"/>
                <a:lumOff val="34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Negative Emotional Appeal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200848"/>
        <a:ext cx="1295507" cy="114363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B755D-FE38-4947-9563-85E8F7CA137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D2254-595C-8B4F-9CB0-87C4FA126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D2254-595C-8B4F-9CB0-87C4FA1260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72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000" cap="all" dirty="0" err="1" smtClean="0">
                <a:latin typeface="Impact"/>
                <a:cs typeface="Impact"/>
              </a:rPr>
              <a:t>Strategi</a:t>
            </a:r>
            <a:r>
              <a:rPr lang="en-US" sz="5000" cap="all" dirty="0" smtClean="0">
                <a:latin typeface="Impact"/>
                <a:cs typeface="Impact"/>
              </a:rPr>
              <a:t> &amp; </a:t>
            </a:r>
            <a:r>
              <a:rPr lang="en-US" sz="5000" cap="all" dirty="0" err="1" smtClean="0">
                <a:latin typeface="Impact"/>
                <a:cs typeface="Impact"/>
              </a:rPr>
              <a:t>Taktik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br>
              <a:rPr lang="en-US" sz="5000" cap="all" dirty="0" smtClean="0">
                <a:latin typeface="Impact"/>
                <a:cs typeface="Impact"/>
              </a:rPr>
            </a:br>
            <a:r>
              <a:rPr lang="en-US" sz="5000" cap="all" dirty="0" err="1" smtClean="0">
                <a:latin typeface="Impact"/>
                <a:cs typeface="Impact"/>
              </a:rPr>
              <a:t>Hubungan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r>
              <a:rPr lang="en-US" sz="5000" cap="all" dirty="0" err="1" smtClean="0">
                <a:latin typeface="Impact"/>
                <a:cs typeface="Impact"/>
              </a:rPr>
              <a:t>Masyarakat</a:t>
            </a: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sz="3444" dirty="0" err="1" smtClean="0">
                <a:latin typeface="Impact"/>
                <a:cs typeface="Impact"/>
              </a:rPr>
              <a:t>Pertemuan</a:t>
            </a:r>
            <a:r>
              <a:rPr lang="en-US" sz="3444" dirty="0" smtClean="0">
                <a:latin typeface="Impact"/>
                <a:cs typeface="Impact"/>
              </a:rPr>
              <a:t> 11 : Developing the Message Strategy</a:t>
            </a:r>
            <a:endParaRPr lang="en-US" sz="3444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556" y="4592846"/>
            <a:ext cx="6400800" cy="1752600"/>
          </a:xfrm>
        </p:spPr>
        <p:txBody>
          <a:bodyPr>
            <a:normAutofit/>
          </a:bodyPr>
          <a:lstStyle/>
          <a:p>
            <a:r>
              <a:rPr lang="en-US" sz="2500" dirty="0" err="1" smtClean="0">
                <a:latin typeface="Impact"/>
                <a:cs typeface="Impact"/>
              </a:rPr>
              <a:t>Fasya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Syifa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Mutma</a:t>
            </a:r>
            <a:endParaRPr lang="en-US" sz="2500" dirty="0" smtClean="0">
              <a:latin typeface="Impact"/>
              <a:cs typeface="Impact"/>
            </a:endParaRPr>
          </a:p>
          <a:p>
            <a:r>
              <a:rPr lang="en-US" sz="2500" dirty="0" smtClean="0">
                <a:latin typeface="Impact"/>
                <a:cs typeface="Impact"/>
              </a:rPr>
              <a:t>2021</a:t>
            </a:r>
            <a:endParaRPr lang="en-US" sz="2500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LOGOS : APPEAL TO REASON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360"/>
            <a:ext cx="8229600" cy="1495201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Efektivitas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berdasarkan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tarik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rasional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diketahui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orang-orang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Yunani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kuno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logos, </a:t>
            </a:r>
            <a:r>
              <a:rPr lang="en-US" dirty="0" err="1" smtClean="0">
                <a:latin typeface="Times New Roman"/>
                <a:cs typeface="Times New Roman"/>
              </a:rPr>
              <a:t>yaitu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upaya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sadar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memahami</a:t>
            </a:r>
            <a:r>
              <a:rPr lang="en-US" dirty="0" smtClean="0">
                <a:latin typeface="Times New Roman"/>
                <a:cs typeface="Times New Roman"/>
              </a:rPr>
              <a:t> logo — </a:t>
            </a:r>
            <a:r>
              <a:rPr lang="en-US" dirty="0" err="1" smtClean="0">
                <a:latin typeface="Times New Roman"/>
                <a:cs typeface="Times New Roman"/>
              </a:rPr>
              <a:t>logika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alasan</a:t>
            </a:r>
            <a:r>
              <a:rPr lang="en-US" dirty="0" smtClean="0">
                <a:latin typeface="Times New Roman"/>
                <a:cs typeface="Times New Roman"/>
              </a:rPr>
              <a:t> — </a:t>
            </a:r>
            <a:r>
              <a:rPr lang="en-US" dirty="0" err="1" smtClean="0">
                <a:latin typeface="Times New Roman"/>
                <a:cs typeface="Times New Roman"/>
              </a:rPr>
              <a:t>jelas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mulai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merencanakan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Klarifikasi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sederhanakan</a:t>
            </a:r>
            <a:r>
              <a:rPr lang="en-US" dirty="0" smtClean="0">
                <a:latin typeface="Times New Roman"/>
                <a:cs typeface="Times New Roman"/>
              </a:rPr>
              <a:t>. Logos </a:t>
            </a:r>
            <a:r>
              <a:rPr lang="en-US" dirty="0" err="1" smtClean="0">
                <a:latin typeface="Times New Roman"/>
                <a:cs typeface="Times New Roman"/>
              </a:rPr>
              <a:t>mengedepankan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rasionalitas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54889" y="2817613"/>
          <a:ext cx="7560545" cy="382956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Verbal Evidence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79534"/>
          <a:ext cx="8229600" cy="544036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PATHOS : APPEAL TO SENTIMENT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40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Seruan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emosional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berkaitan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pendekatan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emosional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751887" y="4407659"/>
          <a:ext cx="3598631" cy="234451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emotions_tex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04" y="1067410"/>
            <a:ext cx="8550716" cy="3249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6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Positive Emotional Appeal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314270" y="1554846"/>
          <a:ext cx="4674929" cy="499134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-and-kisses-his-son-and-d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320" y="1600200"/>
            <a:ext cx="4011871" cy="4253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6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Negative Emotional Appeal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4389" y="1430242"/>
          <a:ext cx="2789190" cy="484381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23-Advertising-Appeals-to-Engage-and-Motivate-Fe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9497" y="1587416"/>
            <a:ext cx="5858423" cy="3905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5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VERBAL COMMUNICATION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17297"/>
            <a:ext cx="8229600" cy="2030943"/>
          </a:xfrm>
          <a:solidFill>
            <a:srgbClr val="FFFFFF">
              <a:alpha val="85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verbal </a:t>
            </a:r>
            <a:r>
              <a:rPr lang="en-US" dirty="0" err="1" smtClean="0">
                <a:latin typeface="Times New Roman"/>
                <a:cs typeface="Times New Roman"/>
              </a:rPr>
              <a:t>terjadi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kata-kata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tertulis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lisan</a:t>
            </a:r>
            <a:r>
              <a:rPr lang="en-US" dirty="0" smtClean="0">
                <a:latin typeface="Times New Roman"/>
                <a:cs typeface="Times New Roman"/>
              </a:rPr>
              <a:t>. Media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mencakup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surat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kabar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majalah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situs</a:t>
            </a:r>
            <a:r>
              <a:rPr lang="en-US" dirty="0" smtClean="0">
                <a:latin typeface="Times New Roman"/>
                <a:cs typeface="Times New Roman"/>
              </a:rPr>
              <a:t> web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blog, </a:t>
            </a:r>
            <a:r>
              <a:rPr lang="en-US" dirty="0" err="1" smtClean="0">
                <a:latin typeface="Times New Roman"/>
                <a:cs typeface="Times New Roman"/>
              </a:rPr>
              <a:t>tempat</a:t>
            </a:r>
            <a:r>
              <a:rPr lang="en-US" dirty="0" smtClean="0">
                <a:latin typeface="Times New Roman"/>
                <a:cs typeface="Times New Roman"/>
              </a:rPr>
              <a:t> video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audio, </a:t>
            </a:r>
            <a:r>
              <a:rPr lang="en-US" dirty="0" err="1" smtClean="0">
                <a:latin typeface="Times New Roman"/>
                <a:cs typeface="Times New Roman"/>
              </a:rPr>
              <a:t>papan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iklan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Facebook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Kata-kata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tepat</a:t>
            </a:r>
            <a:r>
              <a:rPr lang="en-US" dirty="0" smtClean="0">
                <a:latin typeface="Times New Roman"/>
                <a:cs typeface="Times New Roman"/>
              </a:rPr>
              <a:t> —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penggunaan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kata-kata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itu</a:t>
            </a:r>
            <a:r>
              <a:rPr lang="en-US" dirty="0" smtClean="0">
                <a:latin typeface="Times New Roman"/>
                <a:cs typeface="Times New Roman"/>
              </a:rPr>
              <a:t> —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menyampaikan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619076" y="1671712"/>
          <a:ext cx="2666026" cy="247717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VP_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92" y="1201312"/>
            <a:ext cx="6477974" cy="3400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Message Structure (</a:t>
            </a:r>
            <a:r>
              <a:rPr lang="en-US" dirty="0" err="1" smtClean="0">
                <a:latin typeface="Impact"/>
                <a:cs typeface="Impact"/>
              </a:rPr>
              <a:t>Struktur</a:t>
            </a:r>
            <a:r>
              <a:rPr lang="en-US" dirty="0" smtClean="0">
                <a:latin typeface="Impact"/>
                <a:cs typeface="Impact"/>
              </a:rPr>
              <a:t> </a:t>
            </a:r>
            <a:r>
              <a:rPr lang="en-US" dirty="0" err="1" smtClean="0">
                <a:latin typeface="Impact"/>
                <a:cs typeface="Impact"/>
              </a:rPr>
              <a:t>Pesan</a:t>
            </a:r>
            <a:r>
              <a:rPr lang="en-US" dirty="0" smtClean="0">
                <a:latin typeface="Impact"/>
                <a:cs typeface="Impact"/>
              </a:rPr>
              <a:t>)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57322"/>
          <a:ext cx="8229600" cy="498631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Message Content (</a:t>
            </a:r>
            <a:r>
              <a:rPr lang="en-US" dirty="0" err="1" smtClean="0">
                <a:latin typeface="Impact"/>
                <a:cs typeface="Impact"/>
              </a:rPr>
              <a:t>Konten</a:t>
            </a:r>
            <a:r>
              <a:rPr lang="en-US" dirty="0" smtClean="0">
                <a:latin typeface="Impact"/>
                <a:cs typeface="Impact"/>
              </a:rPr>
              <a:t> </a:t>
            </a:r>
            <a:r>
              <a:rPr lang="en-US" dirty="0" err="1" smtClean="0">
                <a:latin typeface="Impact"/>
                <a:cs typeface="Impact"/>
              </a:rPr>
              <a:t>Pesan</a:t>
            </a:r>
            <a:r>
              <a:rPr lang="en-US" dirty="0" smtClean="0">
                <a:latin typeface="Impact"/>
                <a:cs typeface="Impact"/>
              </a:rPr>
              <a:t>)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79534"/>
          <a:ext cx="8229600" cy="557925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812" y="814778"/>
            <a:ext cx="454518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ETHICAL LANGUAGE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12" y="3128535"/>
            <a:ext cx="8229600" cy="3729465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Menggunakan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etis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keharusan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setiap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praktisi</a:t>
            </a:r>
            <a:r>
              <a:rPr lang="en-US" dirty="0" smtClean="0">
                <a:latin typeface="Times New Roman"/>
                <a:cs typeface="Times New Roman"/>
              </a:rPr>
              <a:t> PR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mempertimbangkan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rumusan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verbal, </a:t>
            </a:r>
            <a:r>
              <a:rPr lang="en-US" dirty="0" err="1" smtClean="0">
                <a:latin typeface="Times New Roman"/>
                <a:cs typeface="Times New Roman"/>
              </a:rPr>
              <a:t>perhatikan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implikasi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bahasa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Tugas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praktisi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menghindari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bahasa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jujur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dua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alasan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satunya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etika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pertimbangan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karena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hal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benar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r>
              <a:rPr lang="en-US" dirty="0" smtClean="0">
                <a:latin typeface="Times New Roman"/>
                <a:cs typeface="Times New Roman"/>
              </a:rPr>
              <a:t>. Yang </a:t>
            </a:r>
            <a:r>
              <a:rPr lang="en-US" dirty="0" err="1" smtClean="0">
                <a:latin typeface="Times New Roman"/>
                <a:cs typeface="Times New Roman"/>
              </a:rPr>
              <a:t>lainnya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manfaat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praktis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jujur</a:t>
            </a:r>
            <a:r>
              <a:rPr lang="en-US" dirty="0" smtClean="0">
                <a:latin typeface="Times New Roman"/>
                <a:cs typeface="Times New Roman"/>
              </a:rPr>
              <a:t> ​​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jelas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Bahasa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memberikan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terbaik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demikian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menghasilkan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pemahaman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dukungan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berkelanjutan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" y="0"/>
            <a:ext cx="4598723" cy="306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9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NONVERBAL COMMUNICATION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573"/>
            <a:ext cx="8229600" cy="979294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nonverbal </a:t>
            </a:r>
            <a:r>
              <a:rPr lang="en-US" dirty="0" err="1" smtClean="0">
                <a:latin typeface="Times New Roman"/>
                <a:cs typeface="Times New Roman"/>
              </a:rPr>
              <a:t>terjadi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tindakan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isyarat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selain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kata-kata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mengandung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makna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Gambar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suasana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menciptakan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aspek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yang paling </a:t>
            </a:r>
            <a:r>
              <a:rPr lang="en-US" dirty="0" err="1" smtClean="0">
                <a:latin typeface="Times New Roman"/>
                <a:cs typeface="Times New Roman"/>
              </a:rPr>
              <a:t>kuat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bertahan</a:t>
            </a:r>
            <a:r>
              <a:rPr lang="en-US" dirty="0" smtClean="0">
                <a:latin typeface="Times New Roman"/>
                <a:cs typeface="Times New Roman"/>
              </a:rPr>
              <a:t> lama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93835" y="2222339"/>
          <a:ext cx="7442213" cy="446452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411" y="229284"/>
            <a:ext cx="4199852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CAPAIAN PEMBELAJARAN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555"/>
            <a:ext cx="5167551" cy="1514152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Mahasiswa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mampu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pengembangan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0" y="1064258"/>
            <a:ext cx="368576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NONVERBAL COMMUNICATION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38486" y="3441283"/>
          <a:ext cx="8369274" cy="341671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Non-Verbal-Communicati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223" y="-3639"/>
            <a:ext cx="5311898" cy="3444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VISUAL AND AURAL COMMUNICATION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Dua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elemen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nonverbal </a:t>
            </a:r>
            <a:r>
              <a:rPr lang="en-US" dirty="0" err="1" smtClean="0">
                <a:latin typeface="Times New Roman"/>
                <a:cs typeface="Times New Roman"/>
              </a:rPr>
              <a:t>lainnya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visual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aural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Berbagai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pemandangan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sangat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berdampak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kualitas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Sebagian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besar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bergantung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kata-kata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tetapi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elemen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penglihatan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suara</a:t>
            </a:r>
            <a:r>
              <a:rPr lang="en-US" dirty="0" smtClean="0">
                <a:latin typeface="Times New Roman"/>
                <a:cs typeface="Times New Roman"/>
              </a:rPr>
              <a:t> lain yang </a:t>
            </a:r>
            <a:r>
              <a:rPr lang="en-US" dirty="0" err="1" smtClean="0">
                <a:latin typeface="Times New Roman"/>
                <a:cs typeface="Times New Roman"/>
              </a:rPr>
              <a:t>dibawa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gambar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simbol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pengaturan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suasana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hati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musik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pakaian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sebagainya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Bahkan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banyak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ahli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mencatat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nonverbal </a:t>
            </a:r>
            <a:r>
              <a:rPr lang="en-US" dirty="0" err="1" smtClean="0">
                <a:latin typeface="Times New Roman"/>
                <a:cs typeface="Times New Roman"/>
              </a:rPr>
              <a:t>menyumbang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mayoritas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makna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bersama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orang-orang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VISUAL AND AURAL COMMUNICATION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8743"/>
          <a:ext cx="8229600" cy="532874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VISUAL AND AURAL COMMUNICATION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8743"/>
          <a:ext cx="8229600" cy="532874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3468"/>
            <a:ext cx="4018217" cy="15179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BRANDING THE STRATEGIC MESSAGE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80" y="2638483"/>
            <a:ext cx="8229600" cy="4219517"/>
          </a:xfrm>
          <a:solidFill>
            <a:srgbClr val="FFFFFF">
              <a:alpha val="8500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Penjenamaan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i="1" dirty="0" smtClean="0">
                <a:latin typeface="Times New Roman"/>
                <a:cs typeface="Times New Roman"/>
              </a:rPr>
              <a:t>branding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penciptaan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jelas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konsisten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Sebuah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artikulasi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, yang </a:t>
            </a:r>
            <a:r>
              <a:rPr lang="en-US" dirty="0" err="1" smtClean="0">
                <a:latin typeface="Times New Roman"/>
                <a:cs typeface="Times New Roman"/>
              </a:rPr>
              <a:t>disampaikan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pelanggan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karyawan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lainnya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Nilai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kemampuannya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menyampaikan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mengaitkan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konsep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menguntungkan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benak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konsumen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i="1" dirty="0" smtClean="0">
                <a:latin typeface="Times New Roman"/>
                <a:cs typeface="Times New Roman"/>
              </a:rPr>
              <a:t>Branding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berakar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rencana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membentuk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pengiriman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mengekspresikan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karakter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sehingga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audiens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memahami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membedakannya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kompetitor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branding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menumbuhkan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pemahaman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niat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baik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mendorong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partisipasi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dukungan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Merek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kuat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berasal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apa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orang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bukan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apa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sendiri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bran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337" y="0"/>
            <a:ext cx="5125783" cy="256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502" y="713059"/>
            <a:ext cx="3927498" cy="1645375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Impact"/>
                <a:cs typeface="Impact"/>
              </a:rPr>
              <a:t>Language of Branding</a:t>
            </a:r>
            <a:endParaRPr lang="en-US" sz="45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9947"/>
            <a:ext cx="8229600" cy="3637817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Slogan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tagline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kalimat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ringkas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suatu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i="1" dirty="0" smtClean="0">
                <a:latin typeface="Times New Roman"/>
                <a:cs typeface="Times New Roman"/>
              </a:rPr>
              <a:t>Tagline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menyajikan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singkat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namun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komprehensif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mengidentifikasi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berusaha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memposisikannya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benak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konsumen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lainnya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Banyak</a:t>
            </a:r>
            <a:r>
              <a:rPr lang="en-US" dirty="0" smtClean="0">
                <a:latin typeface="Times New Roman"/>
                <a:cs typeface="Times New Roman"/>
              </a:rPr>
              <a:t> tagline yang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dikaitkan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gerakan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sosial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melayani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apa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para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antropolog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konsensus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simbolik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seruan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pendukung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erat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slogan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tagline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tanda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layanan</a:t>
            </a:r>
            <a:r>
              <a:rPr lang="en-US" dirty="0" smtClean="0">
                <a:latin typeface="Times New Roman"/>
                <a:cs typeface="Times New Roman"/>
              </a:rPr>
              <a:t>, yang </a:t>
            </a:r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frase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pemasaran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dikaitkan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erat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The-Language-Of-Branding-Br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216503" cy="317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38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THANK YOU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16" y="2472260"/>
            <a:ext cx="7871683" cy="15038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REFERENCES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Smith, R. D. (2017). Strategic Planning for Public Relations (5th edition). New York: </a:t>
            </a:r>
            <a:r>
              <a:rPr lang="en-US" dirty="0" err="1" smtClean="0">
                <a:latin typeface="Times New Roman"/>
                <a:cs typeface="Times New Roman"/>
              </a:rPr>
              <a:t>Routledge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7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COMMUNICATION PROCESS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39850"/>
          <a:ext cx="8229600" cy="546764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RHETORICAL TRADITION OF PERSUASIVE COMMUNICATION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4" y="1524610"/>
            <a:ext cx="3702129" cy="4870395"/>
          </a:xfrm>
          <a:solidFill>
            <a:srgbClr val="FFFFFF">
              <a:alpha val="8500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Penggunaan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memengaruhi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gagasan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tindakan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serta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memperkuat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elemen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dasar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kehidupan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manusia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Retorika</a:t>
            </a:r>
            <a:r>
              <a:rPr lang="en-US" dirty="0" smtClean="0">
                <a:latin typeface="Times New Roman"/>
                <a:cs typeface="Times New Roman"/>
              </a:rPr>
              <a:t> : </a:t>
            </a:r>
            <a:r>
              <a:rPr lang="en-US" dirty="0" err="1" smtClean="0">
                <a:latin typeface="Times New Roman"/>
                <a:cs typeface="Times New Roman"/>
              </a:rPr>
              <a:t>seni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menggunakan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kata-kata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berbicara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menulis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mempengaruhi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membujuk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menghibur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dasarnya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retorika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persuasif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Aristoteles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siswa</a:t>
            </a:r>
            <a:r>
              <a:rPr lang="en-US" dirty="0" smtClean="0">
                <a:latin typeface="Times New Roman"/>
                <a:cs typeface="Times New Roman"/>
              </a:rPr>
              <a:t> Plato) </a:t>
            </a:r>
            <a:r>
              <a:rPr lang="en-US" dirty="0" err="1" smtClean="0">
                <a:latin typeface="Times New Roman"/>
                <a:cs typeface="Times New Roman"/>
              </a:rPr>
              <a:t>mengidentifikasi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elemen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utama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saat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tetap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landasan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persuasif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etos</a:t>
            </a:r>
            <a:r>
              <a:rPr lang="en-US" dirty="0" smtClean="0">
                <a:latin typeface="Times New Roman"/>
                <a:cs typeface="Times New Roman"/>
              </a:rPr>
              <a:t>, logos,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pathos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aristotles-definition-of-rhetoric.jpg.crdown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93" y="1600200"/>
            <a:ext cx="5245307" cy="409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2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ETHOS: SOURCE MESSAGE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995"/>
            <a:ext cx="8229600" cy="1336462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Etos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efektivitas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berdasarkan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karakter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pembicara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landasan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bersama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pembicara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audiens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kredibel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karisma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menguasai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perhatian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lawan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bicara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21-07-26 at 4.20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56" y="2737868"/>
            <a:ext cx="5805219" cy="3901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Credibility : Power to Inspire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66433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Kredibilitas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yaitu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kekuatan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menginspirasi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penting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persuasif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Tak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dipungkiri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mendengarkan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percaya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kredibilitas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Terdapat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komponen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kredibilitas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yaitu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15225" y="2566439"/>
          <a:ext cx="7918514" cy="405533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Charisma : Power to Personal Charm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77"/>
            <a:ext cx="8229600" cy="1164528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Daya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tarik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magnetis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pesona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pribadi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dinikmati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audiens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disebut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karisma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Seperti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halnya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kredibilitas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karisma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persepsi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sangat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bervariasi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tergantung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perorangan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30108" y="2599342"/>
          <a:ext cx="7917770" cy="374275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Control : Power of Command 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785"/>
            <a:ext cx="8229600" cy="1217408"/>
          </a:xfrm>
          <a:solidFill>
            <a:srgbClr val="FFFFFF">
              <a:alpha val="85000"/>
            </a:srgb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Komponen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ketiga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kontrol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dimana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pembicara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mengontrol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audiens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34298" y="2855400"/>
          <a:ext cx="7619256" cy="371051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42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ORGANIZATIONAL SPOKESPEOPLE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50065"/>
          <a:ext cx="8229600" cy="53772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2254</Words>
  <Application>Microsoft Macintosh PowerPoint</Application>
  <PresentationFormat>On-screen Show (4:3)</PresentationFormat>
  <Paragraphs>209</Paragraphs>
  <Slides>26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Strategi &amp; Taktik  Hubungan Masyarakat  Pertemuan 11 : Developing the Message Strategy</vt:lpstr>
      <vt:lpstr>CAPAIAN PEMBELAJARAN</vt:lpstr>
      <vt:lpstr>COMMUNICATION PROCESS</vt:lpstr>
      <vt:lpstr>RHETORICAL TRADITION OF PERSUASIVE COMMUNICATION</vt:lpstr>
      <vt:lpstr>ETHOS: SOURCE MESSAGE</vt:lpstr>
      <vt:lpstr>Credibility : Power to Inspire</vt:lpstr>
      <vt:lpstr>Charisma : Power to Personal Charm</vt:lpstr>
      <vt:lpstr>Control : Power of Command </vt:lpstr>
      <vt:lpstr>ORGANIZATIONAL SPOKESPEOPLE</vt:lpstr>
      <vt:lpstr>LOGOS : APPEAL TO REASON</vt:lpstr>
      <vt:lpstr>Verbal Evidence</vt:lpstr>
      <vt:lpstr>PATHOS : APPEAL TO SENTIMENT</vt:lpstr>
      <vt:lpstr>Positive Emotional Appeal</vt:lpstr>
      <vt:lpstr>Negative Emotional Appeal</vt:lpstr>
      <vt:lpstr>VERBAL COMMUNICATION</vt:lpstr>
      <vt:lpstr>Message Structure (Struktur Pesan)</vt:lpstr>
      <vt:lpstr>Message Content (Konten Pesan)</vt:lpstr>
      <vt:lpstr>ETHICAL LANGUAGE</vt:lpstr>
      <vt:lpstr>NONVERBAL COMMUNICATION</vt:lpstr>
      <vt:lpstr>NONVERBAL COMMUNICATION</vt:lpstr>
      <vt:lpstr>VISUAL AND AURAL COMMUNICATION</vt:lpstr>
      <vt:lpstr>VISUAL AND AURAL COMMUNICATION</vt:lpstr>
      <vt:lpstr>VISUAL AND AURAL COMMUNICATION</vt:lpstr>
      <vt:lpstr>BRANDING THE STRATEGIC MESSAGE</vt:lpstr>
      <vt:lpstr>Language of Branding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&amp; Taktik  Hubungan Masyarakat  Pertemuan 6 : Goals &amp; Objectives</dc:title>
  <dc:creator>Reny Dyanasari</dc:creator>
  <cp:lastModifiedBy>Reny Dyanasari</cp:lastModifiedBy>
  <cp:revision>50</cp:revision>
  <dcterms:created xsi:type="dcterms:W3CDTF">2021-12-27T08:47:04Z</dcterms:created>
  <dcterms:modified xsi:type="dcterms:W3CDTF">2021-12-27T08:49:22Z</dcterms:modified>
</cp:coreProperties>
</file>