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diagrams/drawing7.xml" ContentType="application/vnd.ms-office.drawingml.diagramDrawing+xml"/>
  <Override PartName="/ppt/diagrams/data7.xml" ContentType="application/vnd.openxmlformats-officedocument.drawingml.diagramData+xml"/>
  <Default Extension="xml" ContentType="application/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diagrams/colors6.xml" ContentType="application/vnd.openxmlformats-officedocument.drawingml.diagramColor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8.xml" ContentType="application/vnd.ms-office.drawingml.diagramDrawing+xml"/>
  <Override PartName="/ppt/diagrams/data8.xml" ContentType="application/vnd.openxmlformats-officedocument.drawingml.diagramData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diagrams/colors7.xml" ContentType="application/vnd.openxmlformats-officedocument.drawingml.diagramColors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6.xml" ContentType="application/vnd.openxmlformats-officedocument.drawingml.diagramLayout+xml"/>
  <Override PartName="/ppt/slides/slide3.xml" ContentType="application/vnd.openxmlformats-officedocument.presentationml.slide+xml"/>
  <Override PartName="/ppt/diagrams/quickStyle6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diagrams/drawing5.xml" ContentType="application/vnd.ms-office.drawingml.diagramDrawing+xml"/>
  <Override PartName="/ppt/diagrams/data5.xml" ContentType="application/vnd.openxmlformats-officedocument.drawingml.diagramData+xml"/>
  <Override PartName="/ppt/diagrams/colors8.xml" ContentType="application/vnd.openxmlformats-officedocument.drawingml.diagramColors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quickStyle3.xml" ContentType="application/vnd.openxmlformats-officedocument.drawingml.diagramStyle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diagrams/drawing6.xml" ContentType="application/vnd.ms-office.drawingml.diagramDrawing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3" r:id="rId5"/>
    <p:sldId id="261" r:id="rId6"/>
    <p:sldId id="264" r:id="rId7"/>
    <p:sldId id="265" r:id="rId8"/>
    <p:sldId id="274" r:id="rId9"/>
    <p:sldId id="266" r:id="rId10"/>
    <p:sldId id="267" r:id="rId11"/>
    <p:sldId id="268" r:id="rId12"/>
    <p:sldId id="269" r:id="rId13"/>
    <p:sldId id="270" r:id="rId14"/>
    <p:sldId id="276" r:id="rId15"/>
    <p:sldId id="271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B4CE44-6899-2540-9367-A05248008082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0DD5A05A-8524-3940-AAF1-818887A94AC7}">
      <dgm:prSet phldrT="[Text]"/>
      <dgm:spPr>
        <a:gradFill flip="none" rotWithShape="0">
          <a:gsLst>
            <a:gs pos="0">
              <a:schemeClr val="accent6">
                <a:shade val="50000"/>
                <a:hueOff val="0"/>
                <a:satOff val="0"/>
                <a:lum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dgm:spPr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A. Proactive Strategy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Proaktif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 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08D42D8-1AF0-8246-9A3F-E0EA29C3BF89}" type="parTrans" cxnId="{FE792230-D3D1-7A41-940A-8847FD82C7A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9EE3C86-7D01-A84C-972A-3EFA3D8EF913}" type="sibTrans" cxnId="{FE792230-D3D1-7A41-940A-8847FD82C7A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F19444A-3796-834A-BCA4-A03053392713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Program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dilakukan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sesuai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timeline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perencanaan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mencapai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7D7FE46-0837-8F49-B0A2-A4542E50FAB2}" type="parTrans" cxnId="{2A066292-2BE2-9046-A46C-8928B97CC33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D388186-3477-1643-AF07-BE38CF3F4756}" type="sibTrans" cxnId="{2A066292-2BE2-9046-A46C-8928B97CC33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40E8EDA-6593-8949-862D-D522BB629B18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B. Reactive Strategy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Reaktif/respon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D52E21F-0D8C-9A4A-8918-7C933C426BE9}" type="parTrans" cxnId="{85395052-AE7C-4543-9DE8-F2CA8C88553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33E9BBE-4572-334B-8CAE-48A532A73333}" type="sibTrans" cxnId="{85395052-AE7C-4543-9DE8-F2CA8C88553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3533864-287B-9F4F-9EE4-D42BC526A594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reaktif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bertujuan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menanggapi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efek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pelaksanaan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program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1DAB74C-329F-8648-A767-DDED77765C68}" type="parTrans" cxnId="{DA05612B-7F1D-484C-9C89-D96A1B31E7B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8A229C6-B2F2-2648-ABD3-5FFC65AF4811}" type="sibTrans" cxnId="{DA05612B-7F1D-484C-9C89-D96A1B31E7B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F9F1EE3-4FF3-7240-84A2-48D36A17D094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Program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dilaksanakan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bukan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berdasarkan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merespons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tekanan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ekspektasi/harapan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luar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29C7E9F-9AAF-1C48-871F-3DDD38BD46E4}" type="parTrans" cxnId="{80A85EE2-232F-2A4E-93DE-38D0137CB3D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E5481AD-A188-984F-9F94-0EA7E67B8C7B}" type="sibTrans" cxnId="{80A85EE2-232F-2A4E-93DE-38D0137CB3D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9BFA3AA-492B-0B48-8D20-49FAEB7A9BE5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Fokus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transparan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2F7F321-3051-834B-AEB7-3F1F6A15FB64}" type="parTrans" cxnId="{DAEBA530-B813-5A4A-AF11-A1725A092B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A5E10CA-8793-DE47-9D9E-BA3D860C233F}" type="sibTrans" cxnId="{DAEBA530-B813-5A4A-AF11-A1725A092B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36F9E48-DC5C-6C41-9F42-2A93E35EAF8F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Berfungsi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reputasi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melalui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berbagai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alternative program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9AD23D-DF75-5046-BFD6-B899AE98F6E7}" type="parTrans" cxnId="{A3F7E747-1063-A541-8CEF-D062E82C241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BEFB900-3157-0D43-81B2-D6162EE76362}" type="sibTrans" cxnId="{A3F7E747-1063-A541-8CEF-D062E82C241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4DCD245-E3F1-F14E-B59E-B350602E796D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reaktif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merespons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pengaruh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peluang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dari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lingkungan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B396D8F-BCA2-5C43-B7B1-89F57ECAF4BE}" type="parTrans" cxnId="{10479937-4FF5-2749-8313-ADEDC6C8595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4F73A7B-D381-D64D-9531-39D4A48A282B}" type="sibTrans" cxnId="{10479937-4FF5-2749-8313-ADEDC6C8595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753FB80F-FE45-C84A-943E-01A7835D2E5F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respons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meliputi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tindakan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pencegahan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tanggapan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ofensif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defensif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pengalihan</a:t>
          </a:r>
          <a:r>
            <a:rPr lang="en-US" b="0" dirty="0" smtClean="0">
              <a:latin typeface="Times New Roman"/>
              <a:cs typeface="Times New Roman"/>
            </a:rPr>
            <a:t>, rasa </a:t>
          </a:r>
          <a:r>
            <a:rPr lang="en-US" b="0" dirty="0" err="1" smtClean="0">
              <a:latin typeface="Times New Roman"/>
              <a:cs typeface="Times New Roman"/>
            </a:rPr>
            <a:t>simpati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perilaku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meluruskan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tidak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adanya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tindakan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strategis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F82122D-7CBD-BC49-BEC9-9BA0C7B0DD0C}" type="parTrans" cxnId="{08866747-FD0A-8B40-A675-F14587BEDA0B}">
      <dgm:prSet/>
      <dgm:spPr/>
      <dgm:t>
        <a:bodyPr/>
        <a:lstStyle/>
        <a:p>
          <a:endParaRPr lang="en-US"/>
        </a:p>
      </dgm:t>
    </dgm:pt>
    <dgm:pt modelId="{E7065C82-5B80-8E40-91D7-BB57D33A59C9}" type="sibTrans" cxnId="{08866747-FD0A-8B40-A675-F14587BEDA0B}">
      <dgm:prSet/>
      <dgm:spPr/>
      <dgm:t>
        <a:bodyPr/>
        <a:lstStyle/>
        <a:p>
          <a:endParaRPr lang="en-US"/>
        </a:p>
      </dgm:t>
    </dgm:pt>
    <dgm:pt modelId="{E1E29FE7-07EF-4C49-851E-4CD956A85F70}" type="pres">
      <dgm:prSet presAssocID="{5FB4CE44-6899-2540-9367-A052480080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D4FC33-F2E5-2249-A6F5-9E095A1AC0FB}" type="pres">
      <dgm:prSet presAssocID="{0DD5A05A-8524-3940-AAF1-818887A94A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8BC27-4281-6146-B951-1A15C029B86B}" type="pres">
      <dgm:prSet presAssocID="{0DD5A05A-8524-3940-AAF1-818887A94AC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7186B-313E-CA4C-9F4F-3DDC74428268}" type="pres">
      <dgm:prSet presAssocID="{840E8EDA-6593-8949-862D-D522BB629B1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64A870-8062-8541-95EC-210C4CA4CF7B}" type="pres">
      <dgm:prSet presAssocID="{840E8EDA-6593-8949-862D-D522BB629B1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792230-D3D1-7A41-940A-8847FD82C7A5}" srcId="{5FB4CE44-6899-2540-9367-A05248008082}" destId="{0DD5A05A-8524-3940-AAF1-818887A94AC7}" srcOrd="0" destOrd="0" parTransId="{608D42D8-1AF0-8246-9A3F-E0EA29C3BF89}" sibTransId="{09EE3C86-7D01-A84C-972A-3EFA3D8EF913}"/>
    <dgm:cxn modelId="{80A85EE2-232F-2A4E-93DE-38D0137CB3DB}" srcId="{0DD5A05A-8524-3940-AAF1-818887A94AC7}" destId="{BF9F1EE3-4FF3-7240-84A2-48D36A17D094}" srcOrd="1" destOrd="0" parTransId="{329C7E9F-9AAF-1C48-871F-3DDD38BD46E4}" sibTransId="{BE5481AD-A188-984F-9F94-0EA7E67B8C7B}"/>
    <dgm:cxn modelId="{D14021AA-202D-3742-A5BA-53DD1E165590}" type="presOf" srcId="{736F9E48-DC5C-6C41-9F42-2A93E35EAF8F}" destId="{AB64A870-8062-8541-95EC-210C4CA4CF7B}" srcOrd="0" destOrd="3" presId="urn:microsoft.com/office/officeart/2005/8/layout/vList2"/>
    <dgm:cxn modelId="{294FA0A6-7AC6-FB4D-944B-A3571B79AC0C}" type="presOf" srcId="{0F19444A-3796-834A-BCA4-A03053392713}" destId="{55A8BC27-4281-6146-B951-1A15C029B86B}" srcOrd="0" destOrd="0" presId="urn:microsoft.com/office/officeart/2005/8/layout/vList2"/>
    <dgm:cxn modelId="{B772CECC-984D-5C48-B0D1-8FE7871DBB86}" type="presOf" srcId="{753FB80F-FE45-C84A-943E-01A7835D2E5F}" destId="{AB64A870-8062-8541-95EC-210C4CA4CF7B}" srcOrd="0" destOrd="2" presId="urn:microsoft.com/office/officeart/2005/8/layout/vList2"/>
    <dgm:cxn modelId="{A3F7E747-1063-A541-8CEF-D062E82C2411}" srcId="{840E8EDA-6593-8949-862D-D522BB629B18}" destId="{736F9E48-DC5C-6C41-9F42-2A93E35EAF8F}" srcOrd="3" destOrd="0" parTransId="{639AD23D-DF75-5046-BFD6-B899AE98F6E7}" sibTransId="{6BEFB900-3157-0D43-81B2-D6162EE76362}"/>
    <dgm:cxn modelId="{8467E742-3888-E14F-8B44-04A248B818B4}" type="presOf" srcId="{840E8EDA-6593-8949-862D-D522BB629B18}" destId="{C147186B-313E-CA4C-9F4F-3DDC74428268}" srcOrd="0" destOrd="0" presId="urn:microsoft.com/office/officeart/2005/8/layout/vList2"/>
    <dgm:cxn modelId="{932ED390-FF8A-914C-97FD-D9002DEA07A1}" type="presOf" srcId="{79BFA3AA-492B-0B48-8D20-49FAEB7A9BE5}" destId="{55A8BC27-4281-6146-B951-1A15C029B86B}" srcOrd="0" destOrd="2" presId="urn:microsoft.com/office/officeart/2005/8/layout/vList2"/>
    <dgm:cxn modelId="{08866747-FD0A-8B40-A675-F14587BEDA0B}" srcId="{840E8EDA-6593-8949-862D-D522BB629B18}" destId="{753FB80F-FE45-C84A-943E-01A7835D2E5F}" srcOrd="2" destOrd="0" parTransId="{5F82122D-7CBD-BC49-BEC9-9BA0C7B0DD0C}" sibTransId="{E7065C82-5B80-8E40-91D7-BB57D33A59C9}"/>
    <dgm:cxn modelId="{DA05612B-7F1D-484C-9C89-D96A1B31E7B4}" srcId="{840E8EDA-6593-8949-862D-D522BB629B18}" destId="{E3533864-287B-9F4F-9EE4-D42BC526A594}" srcOrd="0" destOrd="0" parTransId="{51DAB74C-329F-8648-A767-DDED77765C68}" sibTransId="{D8A229C6-B2F2-2648-ABD3-5FFC65AF4811}"/>
    <dgm:cxn modelId="{85395052-AE7C-4543-9DE8-F2CA8C88553C}" srcId="{5FB4CE44-6899-2540-9367-A05248008082}" destId="{840E8EDA-6593-8949-862D-D522BB629B18}" srcOrd="1" destOrd="0" parTransId="{4D52E21F-0D8C-9A4A-8918-7C933C426BE9}" sibTransId="{133E9BBE-4572-334B-8CAE-48A532A73333}"/>
    <dgm:cxn modelId="{280C2447-57F4-3D4B-B4F3-1DA33250B2E8}" type="presOf" srcId="{BF9F1EE3-4FF3-7240-84A2-48D36A17D094}" destId="{55A8BC27-4281-6146-B951-1A15C029B86B}" srcOrd="0" destOrd="1" presId="urn:microsoft.com/office/officeart/2005/8/layout/vList2"/>
    <dgm:cxn modelId="{DAEBA530-B813-5A4A-AF11-A1725A092BAB}" srcId="{0DD5A05A-8524-3940-AAF1-818887A94AC7}" destId="{79BFA3AA-492B-0B48-8D20-49FAEB7A9BE5}" srcOrd="2" destOrd="0" parTransId="{12F7F321-3051-834B-AEB7-3F1F6A15FB64}" sibTransId="{8A5E10CA-8793-DE47-9D9E-BA3D860C233F}"/>
    <dgm:cxn modelId="{B485E61C-F817-E245-A1A0-C2D80718AA3F}" type="presOf" srcId="{5FB4CE44-6899-2540-9367-A05248008082}" destId="{E1E29FE7-07EF-4C49-851E-4CD956A85F70}" srcOrd="0" destOrd="0" presId="urn:microsoft.com/office/officeart/2005/8/layout/vList2"/>
    <dgm:cxn modelId="{3DF5E61B-BC61-594E-AAAC-86EFDE15C4EC}" type="presOf" srcId="{F4DCD245-E3F1-F14E-B59E-B350602E796D}" destId="{AB64A870-8062-8541-95EC-210C4CA4CF7B}" srcOrd="0" destOrd="1" presId="urn:microsoft.com/office/officeart/2005/8/layout/vList2"/>
    <dgm:cxn modelId="{2A066292-2BE2-9046-A46C-8928B97CC333}" srcId="{0DD5A05A-8524-3940-AAF1-818887A94AC7}" destId="{0F19444A-3796-834A-BCA4-A03053392713}" srcOrd="0" destOrd="0" parTransId="{37D7FE46-0837-8F49-B0A2-A4542E50FAB2}" sibTransId="{3D388186-3477-1643-AF07-BE38CF3F4756}"/>
    <dgm:cxn modelId="{079669BE-3B91-B248-BE29-59E3B2E24A40}" type="presOf" srcId="{0DD5A05A-8524-3940-AAF1-818887A94AC7}" destId="{58D4FC33-F2E5-2249-A6F5-9E095A1AC0FB}" srcOrd="0" destOrd="0" presId="urn:microsoft.com/office/officeart/2005/8/layout/vList2"/>
    <dgm:cxn modelId="{10479937-4FF5-2749-8313-ADEDC6C85959}" srcId="{840E8EDA-6593-8949-862D-D522BB629B18}" destId="{F4DCD245-E3F1-F14E-B59E-B350602E796D}" srcOrd="1" destOrd="0" parTransId="{0B396D8F-BCA2-5C43-B7B1-89F57ECAF4BE}" sibTransId="{C4F73A7B-D381-D64D-9531-39D4A48A282B}"/>
    <dgm:cxn modelId="{EAB0994F-E178-D940-9E4E-25A9150B46D3}" type="presOf" srcId="{E3533864-287B-9F4F-9EE4-D42BC526A594}" destId="{AB64A870-8062-8541-95EC-210C4CA4CF7B}" srcOrd="0" destOrd="0" presId="urn:microsoft.com/office/officeart/2005/8/layout/vList2"/>
    <dgm:cxn modelId="{79BC5921-0260-FB47-BE5B-DD7FD13D7A80}" type="presParOf" srcId="{E1E29FE7-07EF-4C49-851E-4CD956A85F70}" destId="{58D4FC33-F2E5-2249-A6F5-9E095A1AC0FB}" srcOrd="0" destOrd="0" presId="urn:microsoft.com/office/officeart/2005/8/layout/vList2"/>
    <dgm:cxn modelId="{0A5EA48A-2867-9E4F-84F6-12B92E5A2E3D}" type="presParOf" srcId="{E1E29FE7-07EF-4C49-851E-4CD956A85F70}" destId="{55A8BC27-4281-6146-B951-1A15C029B86B}" srcOrd="1" destOrd="0" presId="urn:microsoft.com/office/officeart/2005/8/layout/vList2"/>
    <dgm:cxn modelId="{08E0989E-7032-D149-86A9-70B83AF3F367}" type="presParOf" srcId="{E1E29FE7-07EF-4C49-851E-4CD956A85F70}" destId="{C147186B-313E-CA4C-9F4F-3DDC74428268}" srcOrd="2" destOrd="0" presId="urn:microsoft.com/office/officeart/2005/8/layout/vList2"/>
    <dgm:cxn modelId="{37A52F47-7046-FB47-871E-90AB59939E2F}" type="presParOf" srcId="{E1E29FE7-07EF-4C49-851E-4CD956A85F70}" destId="{AB64A870-8062-8541-95EC-210C4CA4CF7B}" srcOrd="3" destOrd="0" presId="urn:microsoft.com/office/officeart/2005/8/layout/vList2"/>
  </dgm:cxnLst>
  <dgm:bg>
    <a:solidFill>
      <a:schemeClr val="bg1">
        <a:alpha val="8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0C65BB-94A5-9E4D-821B-2795D044363F}" type="doc">
      <dgm:prSet loTypeId="urn:microsoft.com/office/officeart/2005/8/layout/hList1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D866033-3289-D24D-8E26-8DB347EAFAFB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Jenis-Jenis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Reaktif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DB73135-CD27-DE4D-9A4F-3802EBAC6926}" type="parTrans" cxnId="{F81CAB2B-8AD6-2548-BDF7-F9BE827DB44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E8BA3B-C999-1D47-ADD3-DA57C74589B0}" type="sibTrans" cxnId="{F81CAB2B-8AD6-2548-BDF7-F9BE827DB44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6E22BDF-AE53-CC45-9731-2924A4E97943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1 : Pre-emptive Action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B138A6F-218F-2647-A19D-55D8E4D061EB}" type="parTrans" cxnId="{05D699D1-F751-5448-8AE9-547750F65D8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D22CE2D-9298-8C41-B5A8-58185A4C5765}" type="sibTrans" cxnId="{05D699D1-F751-5448-8AE9-547750F65D8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30F76E4-3E25-B74A-8D80-34BB5EF01CAC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2: Offensive Response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D01CFD2-B1DF-A94F-8D34-FF774AA1B9C0}" type="parTrans" cxnId="{D914210A-9A60-7741-8F62-CE70A37939D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E964582-7A75-5E4C-8A14-BFE45DAAB7A6}" type="sibTrans" cxnId="{D914210A-9A60-7741-8F62-CE70A37939D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8F8ABA8-4863-3645-ABDB-BACD545276ED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3: Defensive Response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1DCB79E-7649-734C-B9FD-6CF0972C0491}" type="parTrans" cxnId="{704E9D3F-FA2D-514D-95B1-17DA064F837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AAD31CE-CF52-D740-9D3D-538B58250972}" type="sibTrans" cxnId="{704E9D3F-FA2D-514D-95B1-17DA064F837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08616EB-39A9-1A40-8508-C8E9D9FD4322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4: Diversion Response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EA13C1A-A18F-1041-A577-5A9C3FCA9809}" type="parTrans" cxnId="{9AC44CF4-C64B-4144-8FFA-0F8D2EF38B5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2521E37-77ED-F747-99DC-4AFCC8690860}" type="sibTrans" cxnId="{9AC44CF4-C64B-4144-8FFA-0F8D2EF38B5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298E497-D0F8-0349-95C0-A7DF4BCEA028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5: Vocal Commiseration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4BCB236-7405-0548-89C2-6687E30FA57A}" type="parTrans" cxnId="{D363D57E-5765-444C-BA53-C6126EE915B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99CA854-02AA-E843-A7FD-E3960209C7F3}" type="sibTrans" cxnId="{D363D57E-5765-444C-BA53-C6126EE915B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FE73589-BF2D-B044-934C-B3B3B6212B6D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6: Rectifying Behavior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9F97E7B-8825-E74A-84C8-7357E4DF6CCF}" type="parTrans" cxnId="{8A2FCDBD-161A-B942-A358-2F37178689F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640206B-DBDA-EF40-A209-6750B51AB148}" type="sibTrans" cxnId="{8A2FCDBD-161A-B942-A358-2F37178689F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DF256CF-A18F-5F4D-A566-613A1F8CFA57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7: Deliberate Inaction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9E35023-5274-E94A-94B8-F3E8ECFC71DA}" type="parTrans" cxnId="{9BF05324-1E02-A342-BF06-DBCE1F55562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AA43ADA-0752-2D44-98AD-99705D71A919}" type="sibTrans" cxnId="{9BF05324-1E02-A342-BF06-DBCE1F55562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3130B36-AC8A-E741-A8BC-D48EC5F147E7}" type="pres">
      <dgm:prSet presAssocID="{A50C65BB-94A5-9E4D-821B-2795D04436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BE9480-7662-0548-9453-BC64E03DB019}" type="pres">
      <dgm:prSet presAssocID="{AD866033-3289-D24D-8E26-8DB347EAFAFB}" presName="composite" presStyleCnt="0"/>
      <dgm:spPr/>
      <dgm:t>
        <a:bodyPr/>
        <a:lstStyle/>
        <a:p>
          <a:endParaRPr lang="en-US"/>
        </a:p>
      </dgm:t>
    </dgm:pt>
    <dgm:pt modelId="{216C055F-8691-CD43-8701-4F097C5A4AC1}" type="pres">
      <dgm:prSet presAssocID="{AD866033-3289-D24D-8E26-8DB347EAFAF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8A823-590B-EE49-90F8-9A0F3D959BD9}" type="pres">
      <dgm:prSet presAssocID="{AD866033-3289-D24D-8E26-8DB347EAFAFB}" presName="desTx" presStyleLbl="alignAccFollowNode1" presStyleIdx="0" presStyleCnt="1" custLinFactNeighborX="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C44CF4-C64B-4144-8FFA-0F8D2EF38B56}" srcId="{AD866033-3289-D24D-8E26-8DB347EAFAFB}" destId="{608616EB-39A9-1A40-8508-C8E9D9FD4322}" srcOrd="3" destOrd="0" parTransId="{CEA13C1A-A18F-1041-A577-5A9C3FCA9809}" sibTransId="{92521E37-77ED-F747-99DC-4AFCC8690860}"/>
    <dgm:cxn modelId="{18EFD9A1-8393-1A43-A798-7DCF3AD49209}" type="presOf" srcId="{78F8ABA8-4863-3645-ABDB-BACD545276ED}" destId="{A1D8A823-590B-EE49-90F8-9A0F3D959BD9}" srcOrd="0" destOrd="2" presId="urn:microsoft.com/office/officeart/2005/8/layout/hList1"/>
    <dgm:cxn modelId="{E9503496-9FB7-ED45-9F16-C54CD7F43ACB}" type="presOf" srcId="{AD866033-3289-D24D-8E26-8DB347EAFAFB}" destId="{216C055F-8691-CD43-8701-4F097C5A4AC1}" srcOrd="0" destOrd="0" presId="urn:microsoft.com/office/officeart/2005/8/layout/hList1"/>
    <dgm:cxn modelId="{704E9D3F-FA2D-514D-95B1-17DA064F8379}" srcId="{AD866033-3289-D24D-8E26-8DB347EAFAFB}" destId="{78F8ABA8-4863-3645-ABDB-BACD545276ED}" srcOrd="2" destOrd="0" parTransId="{31DCB79E-7649-734C-B9FD-6CF0972C0491}" sibTransId="{2AAD31CE-CF52-D740-9D3D-538B58250972}"/>
    <dgm:cxn modelId="{4338121F-AC0F-0444-B867-5D9030D4DE04}" type="presOf" srcId="{4DF256CF-A18F-5F4D-A566-613A1F8CFA57}" destId="{A1D8A823-590B-EE49-90F8-9A0F3D959BD9}" srcOrd="0" destOrd="6" presId="urn:microsoft.com/office/officeart/2005/8/layout/hList1"/>
    <dgm:cxn modelId="{B2F2DA04-9C3B-6144-B12B-81A36A706E0C}" type="presOf" srcId="{608616EB-39A9-1A40-8508-C8E9D9FD4322}" destId="{A1D8A823-590B-EE49-90F8-9A0F3D959BD9}" srcOrd="0" destOrd="3" presId="urn:microsoft.com/office/officeart/2005/8/layout/hList1"/>
    <dgm:cxn modelId="{9BF05324-1E02-A342-BF06-DBCE1F555622}" srcId="{AD866033-3289-D24D-8E26-8DB347EAFAFB}" destId="{4DF256CF-A18F-5F4D-A566-613A1F8CFA57}" srcOrd="6" destOrd="0" parTransId="{99E35023-5274-E94A-94B8-F3E8ECFC71DA}" sibTransId="{2AA43ADA-0752-2D44-98AD-99705D71A919}"/>
    <dgm:cxn modelId="{F81CAB2B-8AD6-2548-BDF7-F9BE827DB449}" srcId="{A50C65BB-94A5-9E4D-821B-2795D044363F}" destId="{AD866033-3289-D24D-8E26-8DB347EAFAFB}" srcOrd="0" destOrd="0" parTransId="{EDB73135-CD27-DE4D-9A4F-3802EBAC6926}" sibTransId="{4AE8BA3B-C999-1D47-ADD3-DA57C74589B0}"/>
    <dgm:cxn modelId="{9C4E0687-D1E1-8F42-8DCF-878D554B8FAD}" type="presOf" srcId="{7FE73589-BF2D-B044-934C-B3B3B6212B6D}" destId="{A1D8A823-590B-EE49-90F8-9A0F3D959BD9}" srcOrd="0" destOrd="5" presId="urn:microsoft.com/office/officeart/2005/8/layout/hList1"/>
    <dgm:cxn modelId="{D914210A-9A60-7741-8F62-CE70A37939D1}" srcId="{AD866033-3289-D24D-8E26-8DB347EAFAFB}" destId="{830F76E4-3E25-B74A-8D80-34BB5EF01CAC}" srcOrd="1" destOrd="0" parTransId="{0D01CFD2-B1DF-A94F-8D34-FF774AA1B9C0}" sibTransId="{BE964582-7A75-5E4C-8A14-BFE45DAAB7A6}"/>
    <dgm:cxn modelId="{E7E9E462-5023-8F46-A5A6-DD50FA37062D}" type="presOf" srcId="{830F76E4-3E25-B74A-8D80-34BB5EF01CAC}" destId="{A1D8A823-590B-EE49-90F8-9A0F3D959BD9}" srcOrd="0" destOrd="1" presId="urn:microsoft.com/office/officeart/2005/8/layout/hList1"/>
    <dgm:cxn modelId="{8A2FCDBD-161A-B942-A358-2F37178689FC}" srcId="{AD866033-3289-D24D-8E26-8DB347EAFAFB}" destId="{7FE73589-BF2D-B044-934C-B3B3B6212B6D}" srcOrd="5" destOrd="0" parTransId="{D9F97E7B-8825-E74A-84C8-7357E4DF6CCF}" sibTransId="{2640206B-DBDA-EF40-A209-6750B51AB148}"/>
    <dgm:cxn modelId="{CEF96E6D-5306-424B-8D92-31BA2EA533A5}" type="presOf" srcId="{7298E497-D0F8-0349-95C0-A7DF4BCEA028}" destId="{A1D8A823-590B-EE49-90F8-9A0F3D959BD9}" srcOrd="0" destOrd="4" presId="urn:microsoft.com/office/officeart/2005/8/layout/hList1"/>
    <dgm:cxn modelId="{7C512141-9B73-3D41-B2CD-90EFAF3F4BAC}" type="presOf" srcId="{A50C65BB-94A5-9E4D-821B-2795D044363F}" destId="{B3130B36-AC8A-E741-A8BC-D48EC5F147E7}" srcOrd="0" destOrd="0" presId="urn:microsoft.com/office/officeart/2005/8/layout/hList1"/>
    <dgm:cxn modelId="{DD0A0DAB-3A04-B341-98B0-5534FC5F28A0}" type="presOf" srcId="{76E22BDF-AE53-CC45-9731-2924A4E97943}" destId="{A1D8A823-590B-EE49-90F8-9A0F3D959BD9}" srcOrd="0" destOrd="0" presId="urn:microsoft.com/office/officeart/2005/8/layout/hList1"/>
    <dgm:cxn modelId="{05D699D1-F751-5448-8AE9-547750F65D82}" srcId="{AD866033-3289-D24D-8E26-8DB347EAFAFB}" destId="{76E22BDF-AE53-CC45-9731-2924A4E97943}" srcOrd="0" destOrd="0" parTransId="{EB138A6F-218F-2647-A19D-55D8E4D061EB}" sibTransId="{FD22CE2D-9298-8C41-B5A8-58185A4C5765}"/>
    <dgm:cxn modelId="{D363D57E-5765-444C-BA53-C6126EE915BF}" srcId="{AD866033-3289-D24D-8E26-8DB347EAFAFB}" destId="{7298E497-D0F8-0349-95C0-A7DF4BCEA028}" srcOrd="4" destOrd="0" parTransId="{04BCB236-7405-0548-89C2-6687E30FA57A}" sibTransId="{D99CA854-02AA-E843-A7FD-E3960209C7F3}"/>
    <dgm:cxn modelId="{ACB00949-06D4-F443-9A70-7FB99869DD28}" type="presParOf" srcId="{B3130B36-AC8A-E741-A8BC-D48EC5F147E7}" destId="{FEBE9480-7662-0548-9453-BC64E03DB019}" srcOrd="0" destOrd="0" presId="urn:microsoft.com/office/officeart/2005/8/layout/hList1"/>
    <dgm:cxn modelId="{34DB88C5-40FD-3A49-9168-742C19F75506}" type="presParOf" srcId="{FEBE9480-7662-0548-9453-BC64E03DB019}" destId="{216C055F-8691-CD43-8701-4F097C5A4AC1}" srcOrd="0" destOrd="0" presId="urn:microsoft.com/office/officeart/2005/8/layout/hList1"/>
    <dgm:cxn modelId="{EE286D41-7B82-874B-AA87-601A001D8643}" type="presParOf" srcId="{FEBE9480-7662-0548-9453-BC64E03DB019}" destId="{A1D8A823-590B-EE49-90F8-9A0F3D959BD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253A3F-8F09-2045-A77B-4DD57B5622B2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CB8C2858-8E1F-2B47-98F1-D43F80CFA90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Attack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Menyerang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E2FE443-5A08-2C47-AF3A-C788A7E05814}" type="parTrans" cxnId="{696E9D38-0BC4-DC47-8A61-C3704D818C4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30F439-98B3-004A-A34A-FE32EE1B8E5C}" type="sibTrans" cxnId="{696E9D38-0BC4-DC47-8A61-C3704D818C4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63E6E26-8301-6E44-84AA-C1D8AE22A9EF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Serangan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adalah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tanggapan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ofensif</a:t>
          </a:r>
          <a:r>
            <a:rPr lang="en-US" b="0" dirty="0" smtClean="0">
              <a:latin typeface="Times New Roman"/>
              <a:cs typeface="Times New Roman"/>
            </a:rPr>
            <a:t> yang </a:t>
          </a:r>
          <a:r>
            <a:rPr lang="en-US" b="0" dirty="0" err="1" smtClean="0">
              <a:latin typeface="Times New Roman"/>
              <a:cs typeface="Times New Roman"/>
            </a:rPr>
            <a:t>mengklaim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bahwa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tuduhan</a:t>
          </a:r>
          <a:r>
            <a:rPr lang="en-US" b="0" dirty="0" smtClean="0">
              <a:latin typeface="Times New Roman"/>
              <a:cs typeface="Times New Roman"/>
            </a:rPr>
            <a:t> yang </a:t>
          </a:r>
          <a:r>
            <a:rPr lang="en-US" b="0" dirty="0" err="1" smtClean="0">
              <a:latin typeface="Times New Roman"/>
              <a:cs typeface="Times New Roman"/>
            </a:rPr>
            <a:t>ditujukan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pada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adalah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salah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374AD01-DCAB-ED47-B020-DFC83C2AF922}" type="parTrans" cxnId="{F7C51F7E-0D5C-AB49-9AFC-F18CFD63F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6570CEA-3A96-7A49-974C-5B0EE76A0F2B}" type="sibTrans" cxnId="{F7C51F7E-0D5C-AB49-9AFC-F18CFD63F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7C98CE9-A7B0-514F-ACE2-CD679DF3962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Embarrassment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Malu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493FA1F-66BB-1B46-90A2-AB1B600D5BF3}" type="parTrans" cxnId="{ED6B0CA7-C992-364D-AC8F-F6849E6FCFC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92EFB0E-423D-254F-867C-7E589B6703A0}" type="sibTrans" cxnId="{ED6B0CA7-C992-364D-AC8F-F6849E6FCFC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C3BB398-B32F-7348-9D56-C5EF600DEED0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ofensif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menggunakan</a:t>
          </a:r>
          <a:r>
            <a:rPr lang="en-US" b="0" dirty="0" smtClean="0">
              <a:latin typeface="Times New Roman"/>
              <a:cs typeface="Times New Roman"/>
            </a:rPr>
            <a:t> rasa </a:t>
          </a:r>
          <a:r>
            <a:rPr lang="en-US" b="0" dirty="0" err="1" smtClean="0">
              <a:latin typeface="Times New Roman"/>
              <a:cs typeface="Times New Roman"/>
            </a:rPr>
            <a:t>malu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di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mana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suatu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mencoba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mengurangi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pengaruh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lawan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dengan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menggunakan</a:t>
          </a:r>
          <a:r>
            <a:rPr lang="en-US" b="0" dirty="0" smtClean="0">
              <a:latin typeface="Times New Roman"/>
              <a:cs typeface="Times New Roman"/>
            </a:rPr>
            <a:t> rasa </a:t>
          </a:r>
          <a:r>
            <a:rPr lang="en-US" b="0" dirty="0" err="1" smtClean="0">
              <a:latin typeface="Times New Roman"/>
              <a:cs typeface="Times New Roman"/>
            </a:rPr>
            <a:t>malu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atau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penghinaan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319135B-C745-1C4A-B507-3EFCFA76002C}" type="parTrans" cxnId="{640D7570-FF25-F340-8246-A3794EDFDBE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E826146-4758-7F44-95A3-71E442FFAEE4}" type="sibTrans" cxnId="{640D7570-FF25-F340-8246-A3794EDFDBE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5825395-7C07-8146-A05B-E75582978D6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Shock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Kejutan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6363D7E-E3E1-BF4C-AFB1-B34742205120}" type="parTrans" cxnId="{6235B055-62ED-B141-864D-60147B02A5B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9DFA6C6-2C1D-0047-BF21-FE1E0F06A6C0}" type="sibTrans" cxnId="{6235B055-62ED-B141-864D-60147B02A5B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13B262F-112C-D448-88D5-040AAB9B07FB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Dalam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hubungan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masyarakat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komunikasi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strategis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kejutan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adalah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upaya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mengejutkan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menggerakkan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pikiran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atau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emosi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masyarakat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terutama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melalui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penggunaan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kejutan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ketakutan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jijik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atau</a:t>
          </a:r>
          <a:r>
            <a:rPr lang="en-US" b="0" dirty="0" smtClean="0">
              <a:latin typeface="Times New Roman"/>
              <a:cs typeface="Times New Roman"/>
            </a:rPr>
            <a:t> stimulus </a:t>
          </a:r>
          <a:r>
            <a:rPr lang="en-US" b="0" dirty="0" err="1" smtClean="0">
              <a:latin typeface="Times New Roman"/>
              <a:cs typeface="Times New Roman"/>
            </a:rPr>
            <a:t>kuat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tak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terduga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lainnya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39412B8-C1DF-2246-A6F7-6C7F6F880EB6}" type="parTrans" cxnId="{C2197C72-BC2D-1D47-800D-394B3CCCFD7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4B4937-2585-A14B-86CF-216566CC03B3}" type="sibTrans" cxnId="{C2197C72-BC2D-1D47-800D-394B3CCCFD7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209B266-2A61-EC4F-9E17-5F32DB95E6C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Threat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Ancaman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6D8232F-7829-554F-945A-BD52316F3FFA}" type="parTrans" cxnId="{6A60032D-4511-CB4B-B462-2E8BF5DA2E2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BBD71709-322B-A443-B952-E871C92CBFE6}" type="sibTrans" cxnId="{6A60032D-4511-CB4B-B462-2E8BF5DA2E2E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8503681-60B7-2549-BBBA-E70257CBAC75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ofensif</a:t>
          </a:r>
          <a:r>
            <a:rPr lang="en-US" b="0" dirty="0" smtClean="0">
              <a:latin typeface="Times New Roman"/>
              <a:cs typeface="Times New Roman"/>
            </a:rPr>
            <a:t> lain </a:t>
          </a:r>
          <a:r>
            <a:rPr lang="en-US" b="0" dirty="0" err="1" smtClean="0">
              <a:latin typeface="Times New Roman"/>
              <a:cs typeface="Times New Roman"/>
            </a:rPr>
            <a:t>yaitu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dengan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membuat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ancaman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bagi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penuduh</a:t>
          </a:r>
          <a:r>
            <a:rPr lang="en-US" b="0" dirty="0" smtClean="0">
              <a:latin typeface="Times New Roman"/>
              <a:cs typeface="Times New Roman"/>
            </a:rPr>
            <a:t>, yang </a:t>
          </a:r>
          <a:r>
            <a:rPr lang="en-US" b="0" dirty="0" err="1" smtClean="0">
              <a:latin typeface="Times New Roman"/>
              <a:cs typeface="Times New Roman"/>
            </a:rPr>
            <a:t>melibatkan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janji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bahwa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kerugian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datang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penuduh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atau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pembuat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berita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buruk</a:t>
          </a:r>
          <a:r>
            <a:rPr lang="en-US" b="0" dirty="0" smtClean="0">
              <a:latin typeface="Times New Roman"/>
              <a:cs typeface="Times New Roman"/>
            </a:rPr>
            <a:t>. </a:t>
          </a:r>
          <a:r>
            <a:rPr lang="en-US" b="0" dirty="0" err="1" smtClean="0">
              <a:latin typeface="Times New Roman"/>
              <a:cs typeface="Times New Roman"/>
            </a:rPr>
            <a:t>Kerugian</a:t>
          </a:r>
          <a:r>
            <a:rPr lang="en-US" b="0" dirty="0" smtClean="0">
              <a:latin typeface="Times New Roman"/>
              <a:cs typeface="Times New Roman"/>
            </a:rPr>
            <a:t> yang </a:t>
          </a:r>
          <a:r>
            <a:rPr lang="en-US" b="0" dirty="0" err="1" smtClean="0">
              <a:latin typeface="Times New Roman"/>
              <a:cs typeface="Times New Roman"/>
            </a:rPr>
            <a:t>terancam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mungkin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dalam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bentuk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gugatan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pencemaran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nama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baik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C47E62E-9DCE-814D-BF91-23202B8EC066}" type="parTrans" cxnId="{475AA765-C439-2B41-957D-8CD294FC10A5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9C2E642-18D3-7A48-83DE-3D024ABFAA92}" type="sibTrans" cxnId="{475AA765-C439-2B41-957D-8CD294FC10A5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E21E462-034D-5F43-8E3B-C3EAEFB12645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Standing Firm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Berdiri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Teguh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2C38030-C624-544E-B00B-D1B23FB2D610}" type="parTrans" cxnId="{00795D69-CEE3-3A42-B854-8189AAE51EC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69F3ED7-C9C6-AE46-AE8F-DF16C27E3149}" type="sibTrans" cxnId="{00795D69-CEE3-3A42-B854-8189AAE51EC4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73492DA-53A9-AE4C-9B23-24B25E1E6F89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Pendekatan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ini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digunakan</a:t>
          </a:r>
          <a:r>
            <a:rPr lang="en-US" b="0" dirty="0" smtClean="0">
              <a:latin typeface="Times New Roman"/>
              <a:cs typeface="Times New Roman"/>
            </a:rPr>
            <a:t>  </a:t>
          </a:r>
          <a:r>
            <a:rPr lang="en-US" b="0" dirty="0" err="1" smtClean="0">
              <a:latin typeface="Times New Roman"/>
              <a:cs typeface="Times New Roman"/>
            </a:rPr>
            <a:t>ketika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bukti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dapat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dengan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jelas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menunjukkan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bahwa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penuduh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telah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melebih-lebihkan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masalah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tersebut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41FB371-D054-6C4B-8F30-C680C873D587}" type="parTrans" cxnId="{71E37470-A297-974E-A6E2-E6AFEB4D5E3B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A7A54558-30D9-BF42-A2A7-F8EA7350462A}" type="sibTrans" cxnId="{71E37470-A297-974E-A6E2-E6AFEB4D5E3B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D684EF2-A346-8649-ADE4-2BE964F6E4A2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ofensis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selanjutnya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yaitu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berdiri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teguh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Apapun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terjadi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harus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dihadapi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diatasi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FBC07CD-D9E0-1645-B8CD-8F613B21A53D}" type="sibTrans" cxnId="{C01DC6A0-A7FE-DF4F-B722-1D264FAAE06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4766EE57-062B-2D41-946E-D8F7FF2BA42C}" type="parTrans" cxnId="{C01DC6A0-A7FE-DF4F-B722-1D264FAAE06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CB513FF-3865-D54B-B097-AFB3704026DA}" type="pres">
      <dgm:prSet presAssocID="{6D253A3F-8F09-2045-A77B-4DD57B5622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225A6-6047-CC40-B84A-C654E78EE71A}" type="pres">
      <dgm:prSet presAssocID="{CB8C2858-8E1F-2B47-98F1-D43F80CFA90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BAD62-33A8-3A46-9877-E731EF047B81}" type="pres">
      <dgm:prSet presAssocID="{CB8C2858-8E1F-2B47-98F1-D43F80CFA909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E53D7-0D65-9C4F-9356-DAA901D42A23}" type="pres">
      <dgm:prSet presAssocID="{77C98CE9-A7B0-514F-ACE2-CD679DF3962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07D27-7CA9-1044-9123-7FBD9BEEF3BE}" type="pres">
      <dgm:prSet presAssocID="{77C98CE9-A7B0-514F-ACE2-CD679DF3962E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0ABD3-4DE0-8A4D-BE0F-0AB2CE191EF5}" type="pres">
      <dgm:prSet presAssocID="{A5825395-7C07-8146-A05B-E75582978D6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799F0-4795-4141-9D27-10448B239F97}" type="pres">
      <dgm:prSet presAssocID="{A5825395-7C07-8146-A05B-E75582978D69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DFAD8-D0A9-204C-9A25-39532E3FE90E}" type="pres">
      <dgm:prSet presAssocID="{5209B266-2A61-EC4F-9E17-5F32DB95E6C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54A5B-5F3F-2A42-8F2E-6B8742383CCD}" type="pres">
      <dgm:prSet presAssocID="{5209B266-2A61-EC4F-9E17-5F32DB95E6CE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DE7453-4786-D941-9977-2AC928388AA4}" type="pres">
      <dgm:prSet presAssocID="{2E21E462-034D-5F43-8E3B-C3EAEFB1264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CF98FD-DB76-8343-8EBE-6EE471F46752}" type="pres">
      <dgm:prSet presAssocID="{2E21E462-034D-5F43-8E3B-C3EAEFB12645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895CBF-2572-9A42-8A2D-C307D3A43B5C}" type="presOf" srcId="{6D253A3F-8F09-2045-A77B-4DD57B5622B2}" destId="{CCB513FF-3865-D54B-B097-AFB3704026DA}" srcOrd="0" destOrd="0" presId="urn:microsoft.com/office/officeart/2005/8/layout/vList2"/>
    <dgm:cxn modelId="{640D7570-FF25-F340-8246-A3794EDFDBE8}" srcId="{77C98CE9-A7B0-514F-ACE2-CD679DF3962E}" destId="{AC3BB398-B32F-7348-9D56-C5EF600DEED0}" srcOrd="0" destOrd="0" parTransId="{D319135B-C745-1C4A-B507-3EFCFA76002C}" sibTransId="{7E826146-4758-7F44-95A3-71E442FFAEE4}"/>
    <dgm:cxn modelId="{67413EB4-EAD3-A348-B23B-455E8408D671}" type="presOf" srcId="{073492DA-53A9-AE4C-9B23-24B25E1E6F89}" destId="{639BAD62-33A8-3A46-9877-E731EF047B81}" srcOrd="0" destOrd="1" presId="urn:microsoft.com/office/officeart/2005/8/layout/vList2"/>
    <dgm:cxn modelId="{EE3EDEA4-05E0-2A45-A2C4-CC27AD7026E5}" type="presOf" srcId="{713B262F-112C-D448-88D5-040AAB9B07FB}" destId="{792799F0-4795-4141-9D27-10448B239F97}" srcOrd="0" destOrd="0" presId="urn:microsoft.com/office/officeart/2005/8/layout/vList2"/>
    <dgm:cxn modelId="{6A60032D-4511-CB4B-B462-2E8BF5DA2E2E}" srcId="{6D253A3F-8F09-2045-A77B-4DD57B5622B2}" destId="{5209B266-2A61-EC4F-9E17-5F32DB95E6CE}" srcOrd="3" destOrd="0" parTransId="{86D8232F-7829-554F-945A-BD52316F3FFA}" sibTransId="{BBD71709-322B-A443-B952-E871C92CBFE6}"/>
    <dgm:cxn modelId="{00795D69-CEE3-3A42-B854-8189AAE51EC4}" srcId="{6D253A3F-8F09-2045-A77B-4DD57B5622B2}" destId="{2E21E462-034D-5F43-8E3B-C3EAEFB12645}" srcOrd="4" destOrd="0" parTransId="{52C38030-C624-544E-B00B-D1B23FB2D610}" sibTransId="{669F3ED7-C9C6-AE46-AE8F-DF16C27E3149}"/>
    <dgm:cxn modelId="{0A49E8C8-399F-9D4A-839E-F1F83E71B823}" type="presOf" srcId="{A5825395-7C07-8146-A05B-E75582978D69}" destId="{5600ABD3-4DE0-8A4D-BE0F-0AB2CE191EF5}" srcOrd="0" destOrd="0" presId="urn:microsoft.com/office/officeart/2005/8/layout/vList2"/>
    <dgm:cxn modelId="{475AA765-C439-2B41-957D-8CD294FC10A5}" srcId="{5209B266-2A61-EC4F-9E17-5F32DB95E6CE}" destId="{88503681-60B7-2549-BBBA-E70257CBAC75}" srcOrd="0" destOrd="0" parTransId="{4C47E62E-9DCE-814D-BF91-23202B8EC066}" sibTransId="{C9C2E642-18D3-7A48-83DE-3D024ABFAA92}"/>
    <dgm:cxn modelId="{ED6B0CA7-C992-364D-AC8F-F6849E6FCFC6}" srcId="{6D253A3F-8F09-2045-A77B-4DD57B5622B2}" destId="{77C98CE9-A7B0-514F-ACE2-CD679DF3962E}" srcOrd="1" destOrd="0" parTransId="{6493FA1F-66BB-1B46-90A2-AB1B600D5BF3}" sibTransId="{F92EFB0E-423D-254F-867C-7E589B6703A0}"/>
    <dgm:cxn modelId="{6235B055-62ED-B141-864D-60147B02A5B6}" srcId="{6D253A3F-8F09-2045-A77B-4DD57B5622B2}" destId="{A5825395-7C07-8146-A05B-E75582978D69}" srcOrd="2" destOrd="0" parTransId="{16363D7E-E3E1-BF4C-AFB1-B34742205120}" sibTransId="{39DFA6C6-2C1D-0047-BF21-FE1E0F06A6C0}"/>
    <dgm:cxn modelId="{3F7A7A19-B44A-5340-AFFA-D23E7378B2DF}" type="presOf" srcId="{2E21E462-034D-5F43-8E3B-C3EAEFB12645}" destId="{9ADE7453-4786-D941-9977-2AC928388AA4}" srcOrd="0" destOrd="0" presId="urn:microsoft.com/office/officeart/2005/8/layout/vList2"/>
    <dgm:cxn modelId="{F7C51F7E-0D5C-AB49-9AFC-F18CFD63FEBD}" srcId="{CB8C2858-8E1F-2B47-98F1-D43F80CFA909}" destId="{B63E6E26-8301-6E44-84AA-C1D8AE22A9EF}" srcOrd="0" destOrd="0" parTransId="{4374AD01-DCAB-ED47-B020-DFC83C2AF922}" sibTransId="{96570CEA-3A96-7A49-974C-5B0EE76A0F2B}"/>
    <dgm:cxn modelId="{BF9BB172-435A-9542-83C4-CE775FEB19C0}" type="presOf" srcId="{B63E6E26-8301-6E44-84AA-C1D8AE22A9EF}" destId="{639BAD62-33A8-3A46-9877-E731EF047B81}" srcOrd="0" destOrd="0" presId="urn:microsoft.com/office/officeart/2005/8/layout/vList2"/>
    <dgm:cxn modelId="{16EEF7AE-C59C-CC4D-B1D4-3D38267FE476}" type="presOf" srcId="{CB8C2858-8E1F-2B47-98F1-D43F80CFA909}" destId="{8DC225A6-6047-CC40-B84A-C654E78EE71A}" srcOrd="0" destOrd="0" presId="urn:microsoft.com/office/officeart/2005/8/layout/vList2"/>
    <dgm:cxn modelId="{48EA4DF4-975C-A34A-8548-AD7A55DEC223}" type="presOf" srcId="{AC3BB398-B32F-7348-9D56-C5EF600DEED0}" destId="{35007D27-7CA9-1044-9123-7FBD9BEEF3BE}" srcOrd="0" destOrd="0" presId="urn:microsoft.com/office/officeart/2005/8/layout/vList2"/>
    <dgm:cxn modelId="{C2197C72-BC2D-1D47-800D-394B3CCCFD70}" srcId="{A5825395-7C07-8146-A05B-E75582978D69}" destId="{713B262F-112C-D448-88D5-040AAB9B07FB}" srcOrd="0" destOrd="0" parTransId="{939412B8-C1DF-2246-A6F7-6C7F6F880EB6}" sibTransId="{214B4937-2585-A14B-86CF-216566CC03B3}"/>
    <dgm:cxn modelId="{71E37470-A297-974E-A6E2-E6AFEB4D5E3B}" srcId="{CB8C2858-8E1F-2B47-98F1-D43F80CFA909}" destId="{073492DA-53A9-AE4C-9B23-24B25E1E6F89}" srcOrd="1" destOrd="0" parTransId="{B41FB371-D054-6C4B-8F30-C680C873D587}" sibTransId="{A7A54558-30D9-BF42-A2A7-F8EA7350462A}"/>
    <dgm:cxn modelId="{C9E825B9-D840-8D4F-A7DE-D2532E5E8B90}" type="presOf" srcId="{4D684EF2-A346-8649-ADE4-2BE964F6E4A2}" destId="{C0CF98FD-DB76-8343-8EBE-6EE471F46752}" srcOrd="0" destOrd="0" presId="urn:microsoft.com/office/officeart/2005/8/layout/vList2"/>
    <dgm:cxn modelId="{64FC3414-EB46-F540-8840-24818463E2D3}" type="presOf" srcId="{5209B266-2A61-EC4F-9E17-5F32DB95E6CE}" destId="{773DFAD8-D0A9-204C-9A25-39532E3FE90E}" srcOrd="0" destOrd="0" presId="urn:microsoft.com/office/officeart/2005/8/layout/vList2"/>
    <dgm:cxn modelId="{C01DC6A0-A7FE-DF4F-B722-1D264FAAE068}" srcId="{2E21E462-034D-5F43-8E3B-C3EAEFB12645}" destId="{4D684EF2-A346-8649-ADE4-2BE964F6E4A2}" srcOrd="0" destOrd="0" parTransId="{4766EE57-062B-2D41-946E-D8F7FF2BA42C}" sibTransId="{1FBC07CD-D9E0-1645-B8CD-8F613B21A53D}"/>
    <dgm:cxn modelId="{696E9D38-0BC4-DC47-8A61-C3704D818C4A}" srcId="{6D253A3F-8F09-2045-A77B-4DD57B5622B2}" destId="{CB8C2858-8E1F-2B47-98F1-D43F80CFA909}" srcOrd="0" destOrd="0" parTransId="{BE2FE443-5A08-2C47-AF3A-C788A7E05814}" sibTransId="{4130F439-98B3-004A-A34A-FE32EE1B8E5C}"/>
    <dgm:cxn modelId="{9842A01B-1CC7-F84A-8CF4-614E7EC96AFD}" type="presOf" srcId="{77C98CE9-A7B0-514F-ACE2-CD679DF3962E}" destId="{136E53D7-0D65-9C4F-9356-DAA901D42A23}" srcOrd="0" destOrd="0" presId="urn:microsoft.com/office/officeart/2005/8/layout/vList2"/>
    <dgm:cxn modelId="{AAA617AA-0B1A-8545-B760-A9916E1AD0E5}" type="presOf" srcId="{88503681-60B7-2549-BBBA-E70257CBAC75}" destId="{04954A5B-5F3F-2A42-8F2E-6B8742383CCD}" srcOrd="0" destOrd="0" presId="urn:microsoft.com/office/officeart/2005/8/layout/vList2"/>
    <dgm:cxn modelId="{B8F44EC0-75B3-854A-A5BD-A9470BE8A8C4}" type="presParOf" srcId="{CCB513FF-3865-D54B-B097-AFB3704026DA}" destId="{8DC225A6-6047-CC40-B84A-C654E78EE71A}" srcOrd="0" destOrd="0" presId="urn:microsoft.com/office/officeart/2005/8/layout/vList2"/>
    <dgm:cxn modelId="{FCD708E0-1A60-F745-B228-20D0717EFD3A}" type="presParOf" srcId="{CCB513FF-3865-D54B-B097-AFB3704026DA}" destId="{639BAD62-33A8-3A46-9877-E731EF047B81}" srcOrd="1" destOrd="0" presId="urn:microsoft.com/office/officeart/2005/8/layout/vList2"/>
    <dgm:cxn modelId="{CB93BE19-6B05-AD42-838B-EC62D5972C91}" type="presParOf" srcId="{CCB513FF-3865-D54B-B097-AFB3704026DA}" destId="{136E53D7-0D65-9C4F-9356-DAA901D42A23}" srcOrd="2" destOrd="0" presId="urn:microsoft.com/office/officeart/2005/8/layout/vList2"/>
    <dgm:cxn modelId="{FE603036-DE2E-5441-985D-059E87213BFF}" type="presParOf" srcId="{CCB513FF-3865-D54B-B097-AFB3704026DA}" destId="{35007D27-7CA9-1044-9123-7FBD9BEEF3BE}" srcOrd="3" destOrd="0" presId="urn:microsoft.com/office/officeart/2005/8/layout/vList2"/>
    <dgm:cxn modelId="{E608ED4E-421A-9B43-BB15-14F1CD25A526}" type="presParOf" srcId="{CCB513FF-3865-D54B-B097-AFB3704026DA}" destId="{5600ABD3-4DE0-8A4D-BE0F-0AB2CE191EF5}" srcOrd="4" destOrd="0" presId="urn:microsoft.com/office/officeart/2005/8/layout/vList2"/>
    <dgm:cxn modelId="{CD731B23-206F-6243-BB2B-8034ACE247B4}" type="presParOf" srcId="{CCB513FF-3865-D54B-B097-AFB3704026DA}" destId="{792799F0-4795-4141-9D27-10448B239F97}" srcOrd="5" destOrd="0" presId="urn:microsoft.com/office/officeart/2005/8/layout/vList2"/>
    <dgm:cxn modelId="{485CADF2-5327-9740-8516-78AF10D11F8B}" type="presParOf" srcId="{CCB513FF-3865-D54B-B097-AFB3704026DA}" destId="{773DFAD8-D0A9-204C-9A25-39532E3FE90E}" srcOrd="6" destOrd="0" presId="urn:microsoft.com/office/officeart/2005/8/layout/vList2"/>
    <dgm:cxn modelId="{E56C77F9-758C-9A4F-A47C-35B107826574}" type="presParOf" srcId="{CCB513FF-3865-D54B-B097-AFB3704026DA}" destId="{04954A5B-5F3F-2A42-8F2E-6B8742383CCD}" srcOrd="7" destOrd="0" presId="urn:microsoft.com/office/officeart/2005/8/layout/vList2"/>
    <dgm:cxn modelId="{37E3E7EE-9CD4-3842-8D91-854CD2D47524}" type="presParOf" srcId="{CCB513FF-3865-D54B-B097-AFB3704026DA}" destId="{9ADE7453-4786-D941-9977-2AC928388AA4}" srcOrd="8" destOrd="0" presId="urn:microsoft.com/office/officeart/2005/8/layout/vList2"/>
    <dgm:cxn modelId="{8149EF31-3342-D549-87F3-D00ABC1D5D8C}" type="presParOf" srcId="{CCB513FF-3865-D54B-B097-AFB3704026DA}" destId="{C0CF98FD-DB76-8343-8EBE-6EE471F46752}" srcOrd="9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253A3F-8F09-2045-A77B-4DD57B5622B2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CB8C2858-8E1F-2B47-98F1-D43F80CFA90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Denial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Menyangkal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E2FE443-5A08-2C47-AF3A-C788A7E05814}" type="parTrans" cxnId="{696E9D38-0BC4-DC47-8A61-C3704D818C4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30F439-98B3-004A-A34A-FE32EE1B8E5C}" type="sibTrans" cxnId="{696E9D38-0BC4-DC47-8A61-C3704D818C4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63E6E26-8301-6E44-84AA-C1D8AE22A9EF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Penolakan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dimana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sebuah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berusaha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menerima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kesalahan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Dapat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mengklaim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bahwa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ada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masalah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atau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ada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apapun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terjadi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Atau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jika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ya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itu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terkait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374AD01-DCAB-ED47-B020-DFC83C2AF922}" type="parTrans" cxnId="{F7C51F7E-0D5C-AB49-9AFC-F18CFD63F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6570CEA-3A96-7A49-974C-5B0EE76A0F2B}" type="sibTrans" cxnId="{F7C51F7E-0D5C-AB49-9AFC-F18CFD63F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7C98CE9-A7B0-514F-ACE2-CD679DF3962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Excuse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Alasan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493FA1F-66BB-1B46-90A2-AB1B600D5BF3}" type="parTrans" cxnId="{ED6B0CA7-C992-364D-AC8F-F6849E6FCFC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92EFB0E-423D-254F-867C-7E589B6703A0}" type="sibTrans" cxnId="{ED6B0CA7-C992-364D-AC8F-F6849E6FCFC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C3BB398-B32F-7348-9D56-C5EF600DEED0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Melalui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juga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fakta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jika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terjadi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dikarenakan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faktor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terkendali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cuaca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perusahaan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319135B-C745-1C4A-B507-3EFCFA76002C}" type="parTrans" cxnId="{640D7570-FF25-F340-8246-A3794EDFDBE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E826146-4758-7F44-95A3-71E442FFAEE4}" type="sibTrans" cxnId="{640D7570-FF25-F340-8246-A3794EDFDBE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5825395-7C07-8146-A05B-E75582978D6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Justification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Pembenaran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6363D7E-E3E1-BF4C-AFB1-B34742205120}" type="parTrans" cxnId="{6235B055-62ED-B141-864D-60147B02A5B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9DFA6C6-2C1D-0047-BF21-FE1E0F06A6C0}" type="sibTrans" cxnId="{6235B055-62ED-B141-864D-60147B02A5B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13B262F-112C-D448-88D5-040AAB9B07FB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Mengakui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melakukan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perbuatan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tetapi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melakukannya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alasan</a:t>
          </a:r>
          <a:r>
            <a:rPr lang="en-US" b="0" dirty="0" smtClean="0">
              <a:latin typeface="Times New Roman"/>
              <a:cs typeface="Times New Roman"/>
            </a:rPr>
            <a:t>  </a:t>
          </a:r>
          <a:r>
            <a:rPr lang="en-US" b="0" dirty="0" err="1" smtClean="0">
              <a:latin typeface="Times New Roman"/>
              <a:cs typeface="Times New Roman"/>
            </a:rPr>
            <a:t>kebaikan</a:t>
          </a:r>
          <a:r>
            <a:rPr lang="en-US" b="0" dirty="0" smtClean="0">
              <a:latin typeface="Times New Roman"/>
              <a:cs typeface="Times New Roman"/>
            </a:rPr>
            <a:t> (</a:t>
          </a:r>
          <a:r>
            <a:rPr lang="en-US" b="0" dirty="0" err="1" smtClean="0">
              <a:latin typeface="Times New Roman"/>
              <a:cs typeface="Times New Roman"/>
            </a:rPr>
            <a:t>atau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setidaknya</a:t>
          </a:r>
          <a:r>
            <a:rPr lang="en-US" b="0" dirty="0" smtClean="0">
              <a:latin typeface="Times New Roman"/>
              <a:cs typeface="Times New Roman"/>
            </a:rPr>
            <a:t>, </a:t>
          </a:r>
          <a:r>
            <a:rPr lang="en-US" b="0" dirty="0" err="1" smtClean="0">
              <a:latin typeface="Times New Roman"/>
              <a:cs typeface="Times New Roman"/>
            </a:rPr>
            <a:t>bukan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karena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alasan</a:t>
          </a:r>
          <a:r>
            <a:rPr lang="en-US" b="0" dirty="0" smtClean="0">
              <a:latin typeface="Times New Roman"/>
              <a:cs typeface="Times New Roman"/>
            </a:rPr>
            <a:t> yang </a:t>
          </a:r>
          <a:r>
            <a:rPr lang="en-US" b="0" dirty="0" err="1" smtClean="0">
              <a:latin typeface="Times New Roman"/>
              <a:cs typeface="Times New Roman"/>
            </a:rPr>
            <a:t>buruk</a:t>
          </a:r>
          <a:r>
            <a:rPr lang="en-US" b="0" dirty="0" smtClean="0"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39412B8-C1DF-2246-A6F7-6C7F6F880EB6}" type="parTrans" cxnId="{C2197C72-BC2D-1D47-800D-394B3CCCFD7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4B4937-2585-A14B-86CF-216566CC03B3}" type="sibTrans" cxnId="{C2197C72-BC2D-1D47-800D-394B3CCCFD7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2CA03EE-FC66-0B48-9004-4525B35DCA90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kecelakaan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pesawat,perusahaan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maskapai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perenbangan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menjelaskan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tsb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terjadi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cuaca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C05FA7-6464-534D-9D36-09694D64A714}" type="parTrans" cxnId="{E4AFA7EA-D9C0-E04E-A049-F3A754A5C89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6C9521-2665-F64D-9727-95FF1CE917BC}" type="sibTrans" cxnId="{E4AFA7EA-D9C0-E04E-A049-F3A754A5C898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4227A66-F38F-AE43-8B43-3F15F02D5C6C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Reversal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Pembalikkan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DF0B2BB-960F-074A-BA80-5461D715ADE2}" type="parTrans" cxnId="{ED495E16-33CF-4F48-8E7B-A774EE7EFA2B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7453296-E46E-E249-874B-D62BDDAFB19A}" type="sibTrans" cxnId="{ED495E16-33CF-4F48-8E7B-A774EE7EFA2B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F7A0C9D8-D94D-9E4B-AB51-55E3F73F6AA2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Dimana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ogranisasi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melakukan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pembalikan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terhadap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berita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buruk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menimpanya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43AE253-B4DB-DF40-9E20-5643C35674ED}" type="parTrans" cxnId="{39A3CD7A-5324-0442-93DF-2929178B6B1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253513C1-9E3E-364B-8CF2-03CC542E711C}" type="sibTrans" cxnId="{39A3CD7A-5324-0442-93DF-2929178B6B11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CB513FF-3865-D54B-B097-AFB3704026DA}" type="pres">
      <dgm:prSet presAssocID="{6D253A3F-8F09-2045-A77B-4DD57B5622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225A6-6047-CC40-B84A-C654E78EE71A}" type="pres">
      <dgm:prSet presAssocID="{CB8C2858-8E1F-2B47-98F1-D43F80CFA90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BAD62-33A8-3A46-9877-E731EF047B81}" type="pres">
      <dgm:prSet presAssocID="{CB8C2858-8E1F-2B47-98F1-D43F80CFA90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E53D7-0D65-9C4F-9356-DAA901D42A23}" type="pres">
      <dgm:prSet presAssocID="{77C98CE9-A7B0-514F-ACE2-CD679DF3962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07D27-7CA9-1044-9123-7FBD9BEEF3BE}" type="pres">
      <dgm:prSet presAssocID="{77C98CE9-A7B0-514F-ACE2-CD679DF3962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0ABD3-4DE0-8A4D-BE0F-0AB2CE191EF5}" type="pres">
      <dgm:prSet presAssocID="{A5825395-7C07-8146-A05B-E75582978D6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799F0-4795-4141-9D27-10448B239F97}" type="pres">
      <dgm:prSet presAssocID="{A5825395-7C07-8146-A05B-E75582978D6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5ED3D-7983-1645-AF77-1789C57FB5B9}" type="pres">
      <dgm:prSet presAssocID="{A4227A66-F38F-AE43-8B43-3F15F02D5C6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D7B58-FFE2-414A-A794-07C5517F694A}" type="pres">
      <dgm:prSet presAssocID="{A4227A66-F38F-AE43-8B43-3F15F02D5C6C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495E16-33CF-4F48-8E7B-A774EE7EFA2B}" srcId="{6D253A3F-8F09-2045-A77B-4DD57B5622B2}" destId="{A4227A66-F38F-AE43-8B43-3F15F02D5C6C}" srcOrd="3" destOrd="0" parTransId="{DDF0B2BB-960F-074A-BA80-5461D715ADE2}" sibTransId="{87453296-E46E-E249-874B-D62BDDAFB19A}"/>
    <dgm:cxn modelId="{E4AFA7EA-D9C0-E04E-A049-F3A754A5C898}" srcId="{77C98CE9-A7B0-514F-ACE2-CD679DF3962E}" destId="{92CA03EE-FC66-0B48-9004-4525B35DCA90}" srcOrd="1" destOrd="0" parTransId="{3CC05FA7-6464-534D-9D36-09694D64A714}" sibTransId="{3C6C9521-2665-F64D-9727-95FF1CE917BC}"/>
    <dgm:cxn modelId="{696E9D38-0BC4-DC47-8A61-C3704D818C4A}" srcId="{6D253A3F-8F09-2045-A77B-4DD57B5622B2}" destId="{CB8C2858-8E1F-2B47-98F1-D43F80CFA909}" srcOrd="0" destOrd="0" parTransId="{BE2FE443-5A08-2C47-AF3A-C788A7E05814}" sibTransId="{4130F439-98B3-004A-A34A-FE32EE1B8E5C}"/>
    <dgm:cxn modelId="{2F8341AA-5C32-5D4D-A94B-056468CC0970}" type="presOf" srcId="{713B262F-112C-D448-88D5-040AAB9B07FB}" destId="{792799F0-4795-4141-9D27-10448B239F97}" srcOrd="0" destOrd="0" presId="urn:microsoft.com/office/officeart/2005/8/layout/vList2"/>
    <dgm:cxn modelId="{44032049-5797-0C4B-9498-1B88FB625B8F}" type="presOf" srcId="{B63E6E26-8301-6E44-84AA-C1D8AE22A9EF}" destId="{639BAD62-33A8-3A46-9877-E731EF047B81}" srcOrd="0" destOrd="0" presId="urn:microsoft.com/office/officeart/2005/8/layout/vList2"/>
    <dgm:cxn modelId="{346A1673-7D44-3443-934B-DC856B8035A5}" type="presOf" srcId="{AC3BB398-B32F-7348-9D56-C5EF600DEED0}" destId="{35007D27-7CA9-1044-9123-7FBD9BEEF3BE}" srcOrd="0" destOrd="0" presId="urn:microsoft.com/office/officeart/2005/8/layout/vList2"/>
    <dgm:cxn modelId="{6235B055-62ED-B141-864D-60147B02A5B6}" srcId="{6D253A3F-8F09-2045-A77B-4DD57B5622B2}" destId="{A5825395-7C07-8146-A05B-E75582978D69}" srcOrd="2" destOrd="0" parTransId="{16363D7E-E3E1-BF4C-AFB1-B34742205120}" sibTransId="{39DFA6C6-2C1D-0047-BF21-FE1E0F06A6C0}"/>
    <dgm:cxn modelId="{E2AF0672-04D0-9D42-9695-01F4388FBC8A}" type="presOf" srcId="{F7A0C9D8-D94D-9E4B-AB51-55E3F73F6AA2}" destId="{F4FD7B58-FFE2-414A-A794-07C5517F694A}" srcOrd="0" destOrd="0" presId="urn:microsoft.com/office/officeart/2005/8/layout/vList2"/>
    <dgm:cxn modelId="{F473763F-DC8F-D84B-BC97-7514A4E01719}" type="presOf" srcId="{CB8C2858-8E1F-2B47-98F1-D43F80CFA909}" destId="{8DC225A6-6047-CC40-B84A-C654E78EE71A}" srcOrd="0" destOrd="0" presId="urn:microsoft.com/office/officeart/2005/8/layout/vList2"/>
    <dgm:cxn modelId="{F7C51F7E-0D5C-AB49-9AFC-F18CFD63FEBD}" srcId="{CB8C2858-8E1F-2B47-98F1-D43F80CFA909}" destId="{B63E6E26-8301-6E44-84AA-C1D8AE22A9EF}" srcOrd="0" destOrd="0" parTransId="{4374AD01-DCAB-ED47-B020-DFC83C2AF922}" sibTransId="{96570CEA-3A96-7A49-974C-5B0EE76A0F2B}"/>
    <dgm:cxn modelId="{640D7570-FF25-F340-8246-A3794EDFDBE8}" srcId="{77C98CE9-A7B0-514F-ACE2-CD679DF3962E}" destId="{AC3BB398-B32F-7348-9D56-C5EF600DEED0}" srcOrd="0" destOrd="0" parTransId="{D319135B-C745-1C4A-B507-3EFCFA76002C}" sibTransId="{7E826146-4758-7F44-95A3-71E442FFAEE4}"/>
    <dgm:cxn modelId="{50E7E12E-3A98-0E47-983B-CB5B208EACFA}" type="presOf" srcId="{77C98CE9-A7B0-514F-ACE2-CD679DF3962E}" destId="{136E53D7-0D65-9C4F-9356-DAA901D42A23}" srcOrd="0" destOrd="0" presId="urn:microsoft.com/office/officeart/2005/8/layout/vList2"/>
    <dgm:cxn modelId="{C2197C72-BC2D-1D47-800D-394B3CCCFD70}" srcId="{A5825395-7C07-8146-A05B-E75582978D69}" destId="{713B262F-112C-D448-88D5-040AAB9B07FB}" srcOrd="0" destOrd="0" parTransId="{939412B8-C1DF-2246-A6F7-6C7F6F880EB6}" sibTransId="{214B4937-2585-A14B-86CF-216566CC03B3}"/>
    <dgm:cxn modelId="{39A3CD7A-5324-0442-93DF-2929178B6B11}" srcId="{A4227A66-F38F-AE43-8B43-3F15F02D5C6C}" destId="{F7A0C9D8-D94D-9E4B-AB51-55E3F73F6AA2}" srcOrd="0" destOrd="0" parTransId="{743AE253-B4DB-DF40-9E20-5643C35674ED}" sibTransId="{253513C1-9E3E-364B-8CF2-03CC542E711C}"/>
    <dgm:cxn modelId="{8580B7C8-CFD6-9647-B5B3-DAAACA39182C}" type="presOf" srcId="{A5825395-7C07-8146-A05B-E75582978D69}" destId="{5600ABD3-4DE0-8A4D-BE0F-0AB2CE191EF5}" srcOrd="0" destOrd="0" presId="urn:microsoft.com/office/officeart/2005/8/layout/vList2"/>
    <dgm:cxn modelId="{11420AF7-CF42-9C44-8AA8-A31E998F26BC}" type="presOf" srcId="{A4227A66-F38F-AE43-8B43-3F15F02D5C6C}" destId="{3795ED3D-7983-1645-AF77-1789C57FB5B9}" srcOrd="0" destOrd="0" presId="urn:microsoft.com/office/officeart/2005/8/layout/vList2"/>
    <dgm:cxn modelId="{DEA0E28D-5DEB-9C4B-81F7-B0C0A248E817}" type="presOf" srcId="{6D253A3F-8F09-2045-A77B-4DD57B5622B2}" destId="{CCB513FF-3865-D54B-B097-AFB3704026DA}" srcOrd="0" destOrd="0" presId="urn:microsoft.com/office/officeart/2005/8/layout/vList2"/>
    <dgm:cxn modelId="{E86B13A5-4489-6746-A798-E82CA6A35EAA}" type="presOf" srcId="{92CA03EE-FC66-0B48-9004-4525B35DCA90}" destId="{35007D27-7CA9-1044-9123-7FBD9BEEF3BE}" srcOrd="0" destOrd="1" presId="urn:microsoft.com/office/officeart/2005/8/layout/vList2"/>
    <dgm:cxn modelId="{ED6B0CA7-C992-364D-AC8F-F6849E6FCFC6}" srcId="{6D253A3F-8F09-2045-A77B-4DD57B5622B2}" destId="{77C98CE9-A7B0-514F-ACE2-CD679DF3962E}" srcOrd="1" destOrd="0" parTransId="{6493FA1F-66BB-1B46-90A2-AB1B600D5BF3}" sibTransId="{F92EFB0E-423D-254F-867C-7E589B6703A0}"/>
    <dgm:cxn modelId="{464FD168-A410-3044-8FE6-B1D6F3CE159D}" type="presParOf" srcId="{CCB513FF-3865-D54B-B097-AFB3704026DA}" destId="{8DC225A6-6047-CC40-B84A-C654E78EE71A}" srcOrd="0" destOrd="0" presId="urn:microsoft.com/office/officeart/2005/8/layout/vList2"/>
    <dgm:cxn modelId="{B22EFF13-F38E-924B-A426-DAB3A970C8AF}" type="presParOf" srcId="{CCB513FF-3865-D54B-B097-AFB3704026DA}" destId="{639BAD62-33A8-3A46-9877-E731EF047B81}" srcOrd="1" destOrd="0" presId="urn:microsoft.com/office/officeart/2005/8/layout/vList2"/>
    <dgm:cxn modelId="{53B5F971-F051-A643-A876-296E3239A96A}" type="presParOf" srcId="{CCB513FF-3865-D54B-B097-AFB3704026DA}" destId="{136E53D7-0D65-9C4F-9356-DAA901D42A23}" srcOrd="2" destOrd="0" presId="urn:microsoft.com/office/officeart/2005/8/layout/vList2"/>
    <dgm:cxn modelId="{D2C60594-20D0-C842-8F7E-11DE5EEBB71A}" type="presParOf" srcId="{CCB513FF-3865-D54B-B097-AFB3704026DA}" destId="{35007D27-7CA9-1044-9123-7FBD9BEEF3BE}" srcOrd="3" destOrd="0" presId="urn:microsoft.com/office/officeart/2005/8/layout/vList2"/>
    <dgm:cxn modelId="{676B1DF0-B5F9-874A-BF37-C66C6546A7B4}" type="presParOf" srcId="{CCB513FF-3865-D54B-B097-AFB3704026DA}" destId="{5600ABD3-4DE0-8A4D-BE0F-0AB2CE191EF5}" srcOrd="4" destOrd="0" presId="urn:microsoft.com/office/officeart/2005/8/layout/vList2"/>
    <dgm:cxn modelId="{1DEF965F-38A7-3442-ACE8-8C774898F3AF}" type="presParOf" srcId="{CCB513FF-3865-D54B-B097-AFB3704026DA}" destId="{792799F0-4795-4141-9D27-10448B239F97}" srcOrd="5" destOrd="0" presId="urn:microsoft.com/office/officeart/2005/8/layout/vList2"/>
    <dgm:cxn modelId="{526FE8F6-9A46-6544-904B-A78965497F15}" type="presParOf" srcId="{CCB513FF-3865-D54B-B097-AFB3704026DA}" destId="{3795ED3D-7983-1645-AF77-1789C57FB5B9}" srcOrd="6" destOrd="0" presId="urn:microsoft.com/office/officeart/2005/8/layout/vList2"/>
    <dgm:cxn modelId="{20B184B3-B632-2D42-9D5B-2959153D5101}" type="presParOf" srcId="{CCB513FF-3865-D54B-B097-AFB3704026DA}" destId="{F4FD7B58-FFE2-414A-A794-07C5517F694A}" srcOrd="7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8CB1ED-6757-2140-968A-720169B48804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D933EB1B-3373-C747-9D1D-D642DFE6AFEF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Concession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Konsesi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0A38E31-1E8E-D246-93C0-86330E9BEE1E}" type="parTrans" cxnId="{725CA468-B248-4D4B-BF77-074EB526F44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D0EEA42-DB33-E149-B622-8FD73C5B985B}" type="sibTrans" cxnId="{725CA468-B248-4D4B-BF77-074EB526F44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DCAB602-9996-0C4D-A949-9CB2A3ED6376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menggunakan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pengalihan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konsesi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sebuah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mencoba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membangun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kembali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hubungannya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publiknya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memberikan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sesuatu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diinginkan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E46857-2997-384E-B6FF-C7883678D5DD}" type="parTrans" cxnId="{D43EED91-2677-9C40-AD2E-D6FD90A7CC0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B825547-2152-2147-BE44-4BE63E2A1F1D}" type="sibTrans" cxnId="{D43EED91-2677-9C40-AD2E-D6FD90A7CC0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A52CC33-4FFF-6744-BAA1-DA59BD7BE308}">
      <dgm:prSet phldrT="[Text]"/>
      <dgm:spPr/>
      <dgm:t>
        <a:bodyPr/>
        <a:lstStyle/>
        <a:p>
          <a:r>
            <a:rPr lang="en-US" smtClean="0">
              <a:solidFill>
                <a:srgbClr val="000000"/>
              </a:solidFill>
              <a:latin typeface="Times New Roman"/>
              <a:cs typeface="Times New Roman"/>
            </a:rPr>
            <a:t>Ingratiation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C71892-09C1-3D4E-872C-E542844C2EF6}" type="parTrans" cxnId="{860BB3C2-400B-5649-A73E-8C93FEF29DF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FF69251-40C4-FD4E-B301-A6EF30624BAB}" type="sibTrans" cxnId="{860BB3C2-400B-5649-A73E-8C93FEF29DF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0EA8C3B-714C-DD41-9F19-249DB806EE1C}">
      <dgm:prSet phldrT="[Text]"/>
      <dgm:spPr/>
      <dgm:t>
        <a:bodyPr/>
        <a:lstStyle/>
        <a:p>
          <a:r>
            <a:rPr lang="en-US" smtClean="0">
              <a:solidFill>
                <a:srgbClr val="000000"/>
              </a:solidFill>
              <a:latin typeface="Times New Roman"/>
              <a:cs typeface="Times New Roman"/>
            </a:rPr>
            <a:t>Strategi yang dilakukan untuk mengalihkan isu publik terhadap 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285912C-F87A-2049-97B8-455EC59AD063}" type="parTrans" cxnId="{19E685F2-7102-C342-A175-36283F3247C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B35743B-F750-BE4B-9613-0324517A4C05}" type="sibTrans" cxnId="{19E685F2-7102-C342-A175-36283F3247C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A6808FE-2D16-7F42-8738-58C54310B2A2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D&amp;G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pernah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mengalami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krisis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sebuah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kampanye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China,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selanjutnya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melakukan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pameran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musim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dingin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bertema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oriental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sesuai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target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31F86C2-9B3A-7948-9576-5E013145608A}" type="parTrans" cxnId="{EC23F6CD-FAF0-6846-B372-EABDA246916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7859994-4E27-BA4C-84F5-3E847E0E04C9}" type="sibTrans" cxnId="{EC23F6CD-FAF0-6846-B372-EABDA246916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BCD2051-8271-4141-8CC7-9C645739CB23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kompensasi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klien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merasa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dirugikan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kebijakan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195EE10-31A3-8949-A7DB-8E664B98BE7A}" type="parTrans" cxnId="{54435EDF-23C8-CA42-9C0B-449161C1DE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F82AA81-4E42-9D42-9E1B-0085B6E5B675}" type="sibTrans" cxnId="{54435EDF-23C8-CA42-9C0B-449161C1DE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491E84-5EB2-ED4F-8C54-DB0C8DC5FD0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Disassociation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AD0F754-7388-AD42-AD18-7B79A1FE4BDC}" type="parTrans" cxnId="{49FDF3D4-FA79-BB44-9521-3CBFCF8DA07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C090C0A-9738-4249-BE15-269D79249C53}" type="sibTrans" cxnId="{49FDF3D4-FA79-BB44-9521-3CBFCF8DA070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45A7F3C-BE1A-FA41-BE62-EB21CA8B3EDC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Berupaya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menjauhkan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suatu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dari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kesalahan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terkait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suatu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masalah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DA2D1BF-D28C-6943-A84B-7C1E62452FEF}" type="parTrans" cxnId="{659A4755-BB4D-894B-A732-2606C4790CB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8AF8813B-CE0E-8F47-9C73-0205CE370D25}" type="sibTrans" cxnId="{659A4755-BB4D-894B-A732-2606C4790CBA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E7C13F54-7BEE-C249-89E9-4E42B5AEB94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Relabeling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Pelabelan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ulang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0023187-C71F-7643-BDD0-DD5B411AD21F}" type="parTrans" cxnId="{2026A26E-41E9-654C-AAF0-5E416299A0C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9996854C-AE4A-DD45-A67F-45854B3D671F}" type="sibTrans" cxnId="{2026A26E-41E9-654C-AAF0-5E416299A0CC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32F30CC0-7BD3-9B43-9E7E-99AB9EC015CE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Mencoba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menjauhkan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dari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kritik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ini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melibatkan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penawaran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nama</a:t>
          </a:r>
          <a:r>
            <a:rPr lang="en-US" dirty="0" smtClean="0">
              <a:latin typeface="Times New Roman"/>
              <a:cs typeface="Times New Roman"/>
            </a:rPr>
            <a:t> lain yang </a:t>
          </a:r>
          <a:r>
            <a:rPr lang="en-US" dirty="0" err="1" smtClean="0">
              <a:latin typeface="Times New Roman"/>
              <a:cs typeface="Times New Roman"/>
            </a:rPr>
            <a:t>lebih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baik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sebagai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pengganti</a:t>
          </a:r>
          <a:r>
            <a:rPr lang="en-US" dirty="0" smtClean="0">
              <a:latin typeface="Times New Roman"/>
              <a:cs typeface="Times New Roman"/>
            </a:rPr>
            <a:t> label </a:t>
          </a:r>
          <a:r>
            <a:rPr lang="en-US" dirty="0" err="1" smtClean="0">
              <a:latin typeface="Times New Roman"/>
              <a:cs typeface="Times New Roman"/>
            </a:rPr>
            <a:t>negatif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telah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diterapkan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oleh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orang</a:t>
          </a:r>
          <a:r>
            <a:rPr lang="en-US" dirty="0" smtClean="0">
              <a:latin typeface="Times New Roman"/>
              <a:cs typeface="Times New Roman"/>
            </a:rPr>
            <a:t> lain </a:t>
          </a:r>
          <a:r>
            <a:rPr lang="en-US" dirty="0" err="1" smtClean="0">
              <a:latin typeface="Times New Roman"/>
              <a:cs typeface="Times New Roman"/>
            </a:rPr>
            <a:t>terkait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suatu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masalah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0EA7D44-B0C2-A544-8CB5-740640AC998F}" type="parTrans" cxnId="{9C8F8771-1651-A843-99EE-DF1D0751D65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5073B70A-A7EA-5A4C-8349-4711A718F632}" type="sibTrans" cxnId="{9C8F8771-1651-A843-99EE-DF1D0751D659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97A04AE-B0F4-554F-953C-AA6217B38327}" type="pres">
      <dgm:prSet presAssocID="{4B8CB1ED-6757-2140-968A-720169B488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8D513F-F08A-DB48-BF5C-30B763F70669}" type="pres">
      <dgm:prSet presAssocID="{D933EB1B-3373-C747-9D1D-D642DFE6AFE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276F1-6EA3-FC44-9D3A-81150C560119}" type="pres">
      <dgm:prSet presAssocID="{D933EB1B-3373-C747-9D1D-D642DFE6AFEF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A70B5-6343-DD41-ADE8-1CB1FC5720D5}" type="pres">
      <dgm:prSet presAssocID="{7A52CC33-4FFF-6744-BAA1-DA59BD7BE30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08E40-E846-D144-B9FC-2F7812207284}" type="pres">
      <dgm:prSet presAssocID="{7A52CC33-4FFF-6744-BAA1-DA59BD7BE308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A34FA-1769-CB4D-B0D5-18EACFABB401}" type="pres">
      <dgm:prSet presAssocID="{A8491E84-5EB2-ED4F-8C54-DB0C8DC5FD0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4BF1C-838B-8543-A5A8-C6CFB52FF66A}" type="pres">
      <dgm:prSet presAssocID="{A8491E84-5EB2-ED4F-8C54-DB0C8DC5FD0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EEC38D-1DCD-F24B-8342-9FF58FB4EC99}" type="pres">
      <dgm:prSet presAssocID="{E7C13F54-7BEE-C249-89E9-4E42B5AEB94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6566B-5EBC-F84B-ACF4-9057B87C36F8}" type="pres">
      <dgm:prSet presAssocID="{E7C13F54-7BEE-C249-89E9-4E42B5AEB94E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FDF3D4-FA79-BB44-9521-3CBFCF8DA070}" srcId="{4B8CB1ED-6757-2140-968A-720169B48804}" destId="{A8491E84-5EB2-ED4F-8C54-DB0C8DC5FD09}" srcOrd="2" destOrd="0" parTransId="{EAD0F754-7388-AD42-AD18-7B79A1FE4BDC}" sibTransId="{9C090C0A-9738-4249-BE15-269D79249C53}"/>
    <dgm:cxn modelId="{6C197136-494C-CA43-A3A0-71FB4FE199A7}" type="presOf" srcId="{D933EB1B-3373-C747-9D1D-D642DFE6AFEF}" destId="{E68D513F-F08A-DB48-BF5C-30B763F70669}" srcOrd="0" destOrd="0" presId="urn:microsoft.com/office/officeart/2005/8/layout/vList2"/>
    <dgm:cxn modelId="{19E685F2-7102-C342-A175-36283F3247C5}" srcId="{7A52CC33-4FFF-6744-BAA1-DA59BD7BE308}" destId="{40EA8C3B-714C-DD41-9F19-249DB806EE1C}" srcOrd="0" destOrd="0" parTransId="{C285912C-F87A-2049-97B8-455EC59AD063}" sibTransId="{2B35743B-F750-BE4B-9613-0324517A4C05}"/>
    <dgm:cxn modelId="{448DC8C7-E272-4E4C-944E-DBA16EB06089}" type="presOf" srcId="{4B8CB1ED-6757-2140-968A-720169B48804}" destId="{697A04AE-B0F4-554F-953C-AA6217B38327}" srcOrd="0" destOrd="0" presId="urn:microsoft.com/office/officeart/2005/8/layout/vList2"/>
    <dgm:cxn modelId="{A3A5CD53-9010-9640-84B2-2B11055F0B30}" type="presOf" srcId="{7A52CC33-4FFF-6744-BAA1-DA59BD7BE308}" destId="{ED5A70B5-6343-DD41-ADE8-1CB1FC5720D5}" srcOrd="0" destOrd="0" presId="urn:microsoft.com/office/officeart/2005/8/layout/vList2"/>
    <dgm:cxn modelId="{4A9AEBB2-B7D3-0A4A-B9B2-90A160F9045A}" type="presOf" srcId="{7DCAB602-9996-0C4D-A949-9CB2A3ED6376}" destId="{6A6276F1-6EA3-FC44-9D3A-81150C560119}" srcOrd="0" destOrd="0" presId="urn:microsoft.com/office/officeart/2005/8/layout/vList2"/>
    <dgm:cxn modelId="{DCABFB03-3CB7-A342-ADDA-A38F4C2FEC1C}" type="presOf" srcId="{945A7F3C-BE1A-FA41-BE62-EB21CA8B3EDC}" destId="{0604BF1C-838B-8543-A5A8-C6CFB52FF66A}" srcOrd="0" destOrd="0" presId="urn:microsoft.com/office/officeart/2005/8/layout/vList2"/>
    <dgm:cxn modelId="{D43EED91-2677-9C40-AD2E-D6FD90A7CC00}" srcId="{D933EB1B-3373-C747-9D1D-D642DFE6AFEF}" destId="{7DCAB602-9996-0C4D-A949-9CB2A3ED6376}" srcOrd="0" destOrd="0" parTransId="{21E46857-2997-384E-B6FF-C7883678D5DD}" sibTransId="{9B825547-2152-2147-BE44-4BE63E2A1F1D}"/>
    <dgm:cxn modelId="{9C8F8771-1651-A843-99EE-DF1D0751D659}" srcId="{E7C13F54-7BEE-C249-89E9-4E42B5AEB94E}" destId="{32F30CC0-7BD3-9B43-9E7E-99AB9EC015CE}" srcOrd="0" destOrd="0" parTransId="{B0EA7D44-B0C2-A544-8CB5-740640AC998F}" sibTransId="{5073B70A-A7EA-5A4C-8349-4711A718F632}"/>
    <dgm:cxn modelId="{2026A26E-41E9-654C-AAF0-5E416299A0CC}" srcId="{4B8CB1ED-6757-2140-968A-720169B48804}" destId="{E7C13F54-7BEE-C249-89E9-4E42B5AEB94E}" srcOrd="3" destOrd="0" parTransId="{60023187-C71F-7643-BDD0-DD5B411AD21F}" sibTransId="{9996854C-AE4A-DD45-A67F-45854B3D671F}"/>
    <dgm:cxn modelId="{C3288C18-6B07-4C4F-A750-6713DCAE0234}" type="presOf" srcId="{E7C13F54-7BEE-C249-89E9-4E42B5AEB94E}" destId="{F1EEC38D-1DCD-F24B-8342-9FF58FB4EC99}" srcOrd="0" destOrd="0" presId="urn:microsoft.com/office/officeart/2005/8/layout/vList2"/>
    <dgm:cxn modelId="{725CA468-B248-4D4B-BF77-074EB526F44E}" srcId="{4B8CB1ED-6757-2140-968A-720169B48804}" destId="{D933EB1B-3373-C747-9D1D-D642DFE6AFEF}" srcOrd="0" destOrd="0" parTransId="{A0A38E31-1E8E-D246-93C0-86330E9BEE1E}" sibTransId="{9D0EEA42-DB33-E149-B622-8FD73C5B985B}"/>
    <dgm:cxn modelId="{659A4755-BB4D-894B-A732-2606C4790CBA}" srcId="{A8491E84-5EB2-ED4F-8C54-DB0C8DC5FD09}" destId="{945A7F3C-BE1A-FA41-BE62-EB21CA8B3EDC}" srcOrd="0" destOrd="0" parTransId="{7DA2D1BF-D28C-6943-A84B-7C1E62452FEF}" sibTransId="{8AF8813B-CE0E-8F47-9C73-0205CE370D25}"/>
    <dgm:cxn modelId="{EC23F6CD-FAF0-6846-B372-EABDA2469163}" srcId="{D933EB1B-3373-C747-9D1D-D642DFE6AFEF}" destId="{BA6808FE-2D16-7F42-8738-58C54310B2A2}" srcOrd="1" destOrd="0" parTransId="{931F86C2-9B3A-7948-9576-5E013145608A}" sibTransId="{47859994-4E27-BA4C-84F5-3E847E0E04C9}"/>
    <dgm:cxn modelId="{860BB3C2-400B-5649-A73E-8C93FEF29DFE}" srcId="{4B8CB1ED-6757-2140-968A-720169B48804}" destId="{7A52CC33-4FFF-6744-BAA1-DA59BD7BE308}" srcOrd="1" destOrd="0" parTransId="{1AC71892-09C1-3D4E-872C-E542844C2EF6}" sibTransId="{6FF69251-40C4-FD4E-B301-A6EF30624BAB}"/>
    <dgm:cxn modelId="{25236E4D-85C7-6348-8476-1E736AEE9639}" type="presOf" srcId="{BA6808FE-2D16-7F42-8738-58C54310B2A2}" destId="{6A6276F1-6EA3-FC44-9D3A-81150C560119}" srcOrd="0" destOrd="1" presId="urn:microsoft.com/office/officeart/2005/8/layout/vList2"/>
    <dgm:cxn modelId="{54435EDF-23C8-CA42-9C0B-449161C1DE23}" srcId="{7A52CC33-4FFF-6744-BAA1-DA59BD7BE308}" destId="{FBCD2051-8271-4141-8CC7-9C645739CB23}" srcOrd="1" destOrd="0" parTransId="{3195EE10-31A3-8949-A7DB-8E664B98BE7A}" sibTransId="{5F82AA81-4E42-9D42-9E1B-0085B6E5B675}"/>
    <dgm:cxn modelId="{8EFC9609-1D6E-384F-AEF8-6632B64D8F54}" type="presOf" srcId="{32F30CC0-7BD3-9B43-9E7E-99AB9EC015CE}" destId="{5AD6566B-5EBC-F84B-ACF4-9057B87C36F8}" srcOrd="0" destOrd="0" presId="urn:microsoft.com/office/officeart/2005/8/layout/vList2"/>
    <dgm:cxn modelId="{B69E1EAA-3140-8C42-934F-EDF11782B25A}" type="presOf" srcId="{A8491E84-5EB2-ED4F-8C54-DB0C8DC5FD09}" destId="{6D5A34FA-1769-CB4D-B0D5-18EACFABB401}" srcOrd="0" destOrd="0" presId="urn:microsoft.com/office/officeart/2005/8/layout/vList2"/>
    <dgm:cxn modelId="{A00656F1-8819-AC40-BCF4-1EB7863BE96C}" type="presOf" srcId="{40EA8C3B-714C-DD41-9F19-249DB806EE1C}" destId="{69208E40-E846-D144-B9FC-2F7812207284}" srcOrd="0" destOrd="0" presId="urn:microsoft.com/office/officeart/2005/8/layout/vList2"/>
    <dgm:cxn modelId="{B1F8E5AB-544F-3343-91C2-AA92EEE0925D}" type="presOf" srcId="{FBCD2051-8271-4141-8CC7-9C645739CB23}" destId="{69208E40-E846-D144-B9FC-2F7812207284}" srcOrd="0" destOrd="1" presId="urn:microsoft.com/office/officeart/2005/8/layout/vList2"/>
    <dgm:cxn modelId="{9ECF14CB-F65D-7C4E-9D7D-679C655CFF0D}" type="presParOf" srcId="{697A04AE-B0F4-554F-953C-AA6217B38327}" destId="{E68D513F-F08A-DB48-BF5C-30B763F70669}" srcOrd="0" destOrd="0" presId="urn:microsoft.com/office/officeart/2005/8/layout/vList2"/>
    <dgm:cxn modelId="{577ACE25-B1ED-AF4A-805F-C4B061E407AB}" type="presParOf" srcId="{697A04AE-B0F4-554F-953C-AA6217B38327}" destId="{6A6276F1-6EA3-FC44-9D3A-81150C560119}" srcOrd="1" destOrd="0" presId="urn:microsoft.com/office/officeart/2005/8/layout/vList2"/>
    <dgm:cxn modelId="{C7FBA0B1-1372-2448-9DAE-A16179268033}" type="presParOf" srcId="{697A04AE-B0F4-554F-953C-AA6217B38327}" destId="{ED5A70B5-6343-DD41-ADE8-1CB1FC5720D5}" srcOrd="2" destOrd="0" presId="urn:microsoft.com/office/officeart/2005/8/layout/vList2"/>
    <dgm:cxn modelId="{6FE6B161-B2DE-7849-9B72-1F905AFB4BF0}" type="presParOf" srcId="{697A04AE-B0F4-554F-953C-AA6217B38327}" destId="{69208E40-E846-D144-B9FC-2F7812207284}" srcOrd="3" destOrd="0" presId="urn:microsoft.com/office/officeart/2005/8/layout/vList2"/>
    <dgm:cxn modelId="{516F4378-C747-3040-B97E-53F9377EAE5D}" type="presParOf" srcId="{697A04AE-B0F4-554F-953C-AA6217B38327}" destId="{6D5A34FA-1769-CB4D-B0D5-18EACFABB401}" srcOrd="4" destOrd="0" presId="urn:microsoft.com/office/officeart/2005/8/layout/vList2"/>
    <dgm:cxn modelId="{D9C12330-5EF7-A249-A9D8-F6987A0C94D9}" type="presParOf" srcId="{697A04AE-B0F4-554F-953C-AA6217B38327}" destId="{0604BF1C-838B-8543-A5A8-C6CFB52FF66A}" srcOrd="5" destOrd="0" presId="urn:microsoft.com/office/officeart/2005/8/layout/vList2"/>
    <dgm:cxn modelId="{09A29805-96B5-8C4C-8983-C608B7158F31}" type="presParOf" srcId="{697A04AE-B0F4-554F-953C-AA6217B38327}" destId="{F1EEC38D-1DCD-F24B-8342-9FF58FB4EC99}" srcOrd="6" destOrd="0" presId="urn:microsoft.com/office/officeart/2005/8/layout/vList2"/>
    <dgm:cxn modelId="{16C7B018-42E8-C544-8A11-DDD0BC36D0D7}" type="presParOf" srcId="{697A04AE-B0F4-554F-953C-AA6217B38327}" destId="{5AD6566B-5EBC-F84B-ACF4-9057B87C36F8}" srcOrd="7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B093A3-3350-0B42-B899-0842D54E4CB4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BD93B97A-F5F9-DB48-ACF9-DA08873003B5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Concern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Kekhawatiran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6517B1-1DC2-664E-AFF4-92FBD7E4F077}" type="parTrans" cxnId="{2E0E3999-1D35-D94A-9E38-AFEB9AA60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DFA075F-4526-4643-9846-2EACACFBEDDA}" type="sibTrans" cxnId="{2E0E3999-1D35-D94A-9E38-AFEB9AA60EB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A6A56E1-9394-CA44-A365-09F67CCEB9AB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Dimana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menyatakan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bahwa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acuh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acuh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terhadap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masalah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tanpa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mengaku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bersalah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Umumnya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ini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hanya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respons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sementara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biasanya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disertai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investigasi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telah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dijanjikan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6B9CC53-90A0-154A-9204-6D6D1251A8B5}" type="parTrans" cxnId="{480E9619-E0F2-7340-8D02-AE59DB19A7D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3746E63-4E7B-0241-A4C7-FE34C05985CA}" type="sibTrans" cxnId="{480E9619-E0F2-7340-8D02-AE59DB19A7D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5C54905-8204-C043-9428-90ACF21CD338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Condolence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Ungkapan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belasungkawa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4172CB3-1FB4-C743-AAB0-9DD011AF0C37}" type="parTrans" cxnId="{2E2CA2FD-C692-2948-96A4-BEFD23FEEDA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858F1B1-99BB-A540-9C18-ACAEFE729B7C}" type="sibTrans" cxnId="{2E2CA2FD-C692-2948-96A4-BEFD23FEEDA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5AD04E5-8162-D241-95C8-BA57D420810D}">
      <dgm:prSet phldrT="[Text]"/>
      <dgm:spPr/>
      <dgm:t>
        <a:bodyPr/>
        <a:lstStyle/>
        <a:p>
          <a:r>
            <a:rPr lang="en-US" dirty="0" smtClean="0">
              <a:latin typeface="Times New Roman"/>
              <a:cs typeface="Times New Roman"/>
            </a:rPr>
            <a:t>Di </a:t>
          </a:r>
          <a:r>
            <a:rPr lang="en-US" dirty="0" err="1" smtClean="0">
              <a:latin typeface="Times New Roman"/>
              <a:cs typeface="Times New Roman"/>
            </a:rPr>
            <a:t>mana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mengungkapkan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kesedihan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karena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kehilangan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atau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kemalangan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seseorang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sekali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lagi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tanpa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mengakui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kesalahannya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ini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baik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digunakan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ketika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berada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bebas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dari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kesalahan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dalam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penyebab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masalah</a:t>
          </a:r>
          <a:r>
            <a:rPr lang="en-US" dirty="0" smtClean="0">
              <a:latin typeface="Times New Roman"/>
              <a:cs typeface="Times New Roman"/>
            </a:rPr>
            <a:t>.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F0E147A-DE45-A443-B875-3BD361E2B963}" type="parTrans" cxnId="{2B173403-C4D0-7443-AFD7-256DB427D6C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8136637-3072-9941-9FA0-9DBC312C65D9}" type="sibTrans" cxnId="{2B173403-C4D0-7443-AFD7-256DB427D6C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408C6DF-1005-4D46-A3D1-643292F318F5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Regret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Penyesalan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58565BA-6AE1-0947-B1F0-1002C19211D8}" type="parTrans" cxnId="{AAC4A223-48CA-2E4A-BFFB-B706E8BED9A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3D3DDF9-DEDD-524A-A93F-94953D492EE8}" type="sibTrans" cxnId="{AAC4A223-48CA-2E4A-BFFB-B706E8BED9A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7368855-CD2B-2345-95BC-0858ACD38CBF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Penyesalan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yaitu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termasuk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mengakui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kesedihan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penyesalan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atas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suatu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situasi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harapan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bahwa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suatu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peristiwa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terjadi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Seperti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halnya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belas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kasih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penyesalan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selalu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berarti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kesalahan</a:t>
          </a:r>
          <a:r>
            <a:rPr lang="en-US" dirty="0" smtClean="0">
              <a:latin typeface="Times New Roman"/>
              <a:cs typeface="Times New Roman"/>
            </a:rPr>
            <a:t>; </a:t>
          </a:r>
          <a:r>
            <a:rPr lang="en-US" dirty="0" err="1" smtClean="0">
              <a:latin typeface="Times New Roman"/>
              <a:cs typeface="Times New Roman"/>
            </a:rPr>
            <a:t>sebenarnya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pernyataan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penyesalan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mungkin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secara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khusus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tidak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mengakui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kesalahan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mengungkapkan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penyesalan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dapat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meredam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amarah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publik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terhadap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F27BF9B-D887-6C4C-8A99-B5D09FB2CB81}" type="parTrans" cxnId="{B737E828-0120-D745-AF18-A9199FE41D8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B720CD1-BA4C-2F4F-991F-F26165DBCD3A}" type="sibTrans" cxnId="{B737E828-0120-D745-AF18-A9199FE41D8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64A689B-FB18-F74F-A657-2FD1A4D35785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Apology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Permintaan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maaf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3F31C37-45B5-1F4B-9655-988F11B5BC26}" type="parTrans" cxnId="{4F1359A7-DE6D-A646-B111-2F6557D2B4B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ADFF443-7143-6149-B956-5426E344C23E}" type="sibTrans" cxnId="{4F1359A7-DE6D-A646-B111-2F6557D2B4B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5C6F1A2-C92D-4846-9E9A-CB421BCB1F49}">
      <dgm:prSet phldrT="[Text]"/>
      <dgm:spPr/>
      <dgm:t>
        <a:bodyPr/>
        <a:lstStyle/>
        <a:p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simpati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vokal</a:t>
          </a:r>
          <a:r>
            <a:rPr lang="en-US" b="0" dirty="0" smtClean="0">
              <a:latin typeface="Times New Roman"/>
              <a:cs typeface="Times New Roman"/>
            </a:rPr>
            <a:t> yang paling </a:t>
          </a:r>
          <a:r>
            <a:rPr lang="en-US" b="0" dirty="0" err="1" smtClean="0">
              <a:latin typeface="Times New Roman"/>
              <a:cs typeface="Times New Roman"/>
            </a:rPr>
            <a:t>berfokus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pada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kepentingan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publik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adalah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permintaan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maaf</a:t>
          </a:r>
          <a:r>
            <a:rPr lang="en-US" b="0" dirty="0" smtClean="0">
              <a:latin typeface="Times New Roman"/>
              <a:cs typeface="Times New Roman"/>
            </a:rPr>
            <a:t>. </a:t>
          </a:r>
          <a:r>
            <a:rPr lang="en-US" b="0" dirty="0" err="1" smtClean="0">
              <a:latin typeface="Times New Roman"/>
              <a:cs typeface="Times New Roman"/>
            </a:rPr>
            <a:t>Mengeluarkan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permintaan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maaf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melibatkan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publik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untuk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menerima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tanggung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jawab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penuh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permintaan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maaf</a:t>
          </a:r>
          <a:r>
            <a:rPr lang="en-US" b="0" dirty="0" smtClean="0">
              <a:latin typeface="Times New Roman"/>
              <a:cs typeface="Times New Roman"/>
            </a:rPr>
            <a:t>. </a:t>
          </a:r>
          <a:r>
            <a:rPr lang="en-US" b="0" dirty="0" err="1" smtClean="0">
              <a:latin typeface="Times New Roman"/>
              <a:cs typeface="Times New Roman"/>
            </a:rPr>
            <a:t>Gunakan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strategi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ini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ketika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organisasi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jelas-jelas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salah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ingin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memperbaiki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hubungan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dengan</a:t>
          </a:r>
          <a:r>
            <a:rPr lang="en-US" b="0" dirty="0" smtClean="0">
              <a:latin typeface="Times New Roman"/>
              <a:cs typeface="Times New Roman"/>
            </a:rPr>
            <a:t> </a:t>
          </a:r>
          <a:r>
            <a:rPr lang="en-US" b="0" dirty="0" err="1" smtClean="0"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AAFBFC-7A4C-2449-BE16-681C0A8732B3}" type="parTrans" cxnId="{F60E6349-17BF-6949-9CE0-ADC5B2AA85D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7F6F9B3-FEB7-0D40-A6E9-71461A626EE6}" type="sibTrans" cxnId="{F60E6349-17BF-6949-9CE0-ADC5B2AA85D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5F6D768-0C71-2F42-A251-055234F0D926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CEO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AirAsia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menunjukan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rasa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belasungkawa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mendalam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kejadian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kecelakaan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AirAsia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tahun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2014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7C5B47C-B33B-3347-AB5F-D268C03BD487}" type="parTrans" cxnId="{000A24C9-9EDC-B042-9347-2BE843F0413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630E39A-CAE9-F044-88AA-17CC06A6712A}" type="sibTrans" cxnId="{000A24C9-9EDC-B042-9347-2BE843F0413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CA06B60-8099-0B47-9A68-880146BCFCD2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: Garuda Indonesia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meluncurkan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design masker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bagian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depan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. Hal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dilakukan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setelah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sebelumnya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mengalami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kritik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kampanye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“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lepas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masker”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staff Garuda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917C06D-1852-704F-AB19-EE83B0EAF5E8}" type="parTrans" cxnId="{A14DDE82-842D-AB4A-A4C7-19805AD9E24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1521A6C-5A5F-CA46-9DE6-D91FC2CEB0BA}" type="sibTrans" cxnId="{A14DDE82-842D-AB4A-A4C7-19805AD9E24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7961056-E08B-9D46-8C9D-C2F67B5168B6}" type="pres">
      <dgm:prSet presAssocID="{03B093A3-3350-0B42-B899-0842D54E4C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EA93E1-9983-3345-97B0-010CAEB28508}" type="pres">
      <dgm:prSet presAssocID="{BD93B97A-F5F9-DB48-ACF9-DA08873003B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B4B3E-4CA1-3E47-B591-274345807B2E}" type="pres">
      <dgm:prSet presAssocID="{BD93B97A-F5F9-DB48-ACF9-DA08873003B5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8BDC7-C429-A24A-A191-6CDA8756118A}" type="pres">
      <dgm:prSet presAssocID="{55C54905-8204-C043-9428-90ACF21CD33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B75EF-1B45-1541-BA20-518094E251F2}" type="pres">
      <dgm:prSet presAssocID="{55C54905-8204-C043-9428-90ACF21CD338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0C2D2-6B28-064D-8B4B-6F48BA4469E6}" type="pres">
      <dgm:prSet presAssocID="{9408C6DF-1005-4D46-A3D1-643292F318F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64AA0-D3E6-714A-A2FC-57A3639B71C9}" type="pres">
      <dgm:prSet presAssocID="{9408C6DF-1005-4D46-A3D1-643292F318F5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33B87-7150-984B-B8AA-0269AFB43EB7}" type="pres">
      <dgm:prSet presAssocID="{F64A689B-FB18-F74F-A657-2FD1A4D3578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06B10-753D-0342-B072-127D566204F3}" type="pres">
      <dgm:prSet presAssocID="{F64A689B-FB18-F74F-A657-2FD1A4D35785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08EA23-6E45-BD40-8242-847E576CDC49}" type="presOf" srcId="{8CA06B60-8099-0B47-9A68-880146BCFCD2}" destId="{BD3B4B3E-4CA1-3E47-B591-274345807B2E}" srcOrd="0" destOrd="1" presId="urn:microsoft.com/office/officeart/2005/8/layout/vList2"/>
    <dgm:cxn modelId="{000A24C9-9EDC-B042-9347-2BE843F0413C}" srcId="{55C54905-8204-C043-9428-90ACF21CD338}" destId="{C5F6D768-0C71-2F42-A251-055234F0D926}" srcOrd="1" destOrd="0" parTransId="{F7C5B47C-B33B-3347-AB5F-D268C03BD487}" sibTransId="{6630E39A-CAE9-F044-88AA-17CC06A6712A}"/>
    <dgm:cxn modelId="{F60E6349-17BF-6949-9CE0-ADC5B2AA85D7}" srcId="{F64A689B-FB18-F74F-A657-2FD1A4D35785}" destId="{B5C6F1A2-C92D-4846-9E9A-CB421BCB1F49}" srcOrd="0" destOrd="0" parTransId="{3CAAFBFC-7A4C-2449-BE16-681C0A8732B3}" sibTransId="{A7F6F9B3-FEB7-0D40-A6E9-71461A626EE6}"/>
    <dgm:cxn modelId="{5C2C5CB6-F352-6246-9A7B-D391C564F296}" type="presOf" srcId="{03B093A3-3350-0B42-B899-0842D54E4CB4}" destId="{37961056-E08B-9D46-8C9D-C2F67B5168B6}" srcOrd="0" destOrd="0" presId="urn:microsoft.com/office/officeart/2005/8/layout/vList2"/>
    <dgm:cxn modelId="{B737E828-0120-D745-AF18-A9199FE41D87}" srcId="{9408C6DF-1005-4D46-A3D1-643292F318F5}" destId="{47368855-CD2B-2345-95BC-0858ACD38CBF}" srcOrd="0" destOrd="0" parTransId="{2F27BF9B-D887-6C4C-8A99-B5D09FB2CB81}" sibTransId="{EB720CD1-BA4C-2F4F-991F-F26165DBCD3A}"/>
    <dgm:cxn modelId="{B4C71C99-3202-C84C-8A44-34352BE28ED6}" type="presOf" srcId="{C5F6D768-0C71-2F42-A251-055234F0D926}" destId="{BABB75EF-1B45-1541-BA20-518094E251F2}" srcOrd="0" destOrd="1" presId="urn:microsoft.com/office/officeart/2005/8/layout/vList2"/>
    <dgm:cxn modelId="{D170EFD5-34CA-B24E-8FDA-90D4336B57FA}" type="presOf" srcId="{9408C6DF-1005-4D46-A3D1-643292F318F5}" destId="{75F0C2D2-6B28-064D-8B4B-6F48BA4469E6}" srcOrd="0" destOrd="0" presId="urn:microsoft.com/office/officeart/2005/8/layout/vList2"/>
    <dgm:cxn modelId="{BABF98C2-D5BE-7340-9CF3-49415934D886}" type="presOf" srcId="{BD93B97A-F5F9-DB48-ACF9-DA08873003B5}" destId="{B9EA93E1-9983-3345-97B0-010CAEB28508}" srcOrd="0" destOrd="0" presId="urn:microsoft.com/office/officeart/2005/8/layout/vList2"/>
    <dgm:cxn modelId="{480E9619-E0F2-7340-8D02-AE59DB19A7D5}" srcId="{BD93B97A-F5F9-DB48-ACF9-DA08873003B5}" destId="{AA6A56E1-9394-CA44-A365-09F67CCEB9AB}" srcOrd="0" destOrd="0" parTransId="{E6B9CC53-90A0-154A-9204-6D6D1251A8B5}" sibTransId="{93746E63-4E7B-0241-A4C7-FE34C05985CA}"/>
    <dgm:cxn modelId="{2CFA6EC6-5CBC-4C4C-8AE6-DED4A3070ECD}" type="presOf" srcId="{55C54905-8204-C043-9428-90ACF21CD338}" destId="{C328BDC7-C429-A24A-A191-6CDA8756118A}" srcOrd="0" destOrd="0" presId="urn:microsoft.com/office/officeart/2005/8/layout/vList2"/>
    <dgm:cxn modelId="{2B173403-C4D0-7443-AFD7-256DB427D6CF}" srcId="{55C54905-8204-C043-9428-90ACF21CD338}" destId="{75AD04E5-8162-D241-95C8-BA57D420810D}" srcOrd="0" destOrd="0" parTransId="{BF0E147A-DE45-A443-B875-3BD361E2B963}" sibTransId="{C8136637-3072-9941-9FA0-9DBC312C65D9}"/>
    <dgm:cxn modelId="{7D97ACC0-79AF-9849-BF82-E294235E2159}" type="presOf" srcId="{AA6A56E1-9394-CA44-A365-09F67CCEB9AB}" destId="{BD3B4B3E-4CA1-3E47-B591-274345807B2E}" srcOrd="0" destOrd="0" presId="urn:microsoft.com/office/officeart/2005/8/layout/vList2"/>
    <dgm:cxn modelId="{2E0E3999-1D35-D94A-9E38-AFEB9AA60EBD}" srcId="{03B093A3-3350-0B42-B899-0842D54E4CB4}" destId="{BD93B97A-F5F9-DB48-ACF9-DA08873003B5}" srcOrd="0" destOrd="0" parTransId="{416517B1-1DC2-664E-AFF4-92FBD7E4F077}" sibTransId="{BDFA075F-4526-4643-9846-2EACACFBEDDA}"/>
    <dgm:cxn modelId="{FDFEAE2B-7A4B-DE46-927C-05783F4EEE9D}" type="presOf" srcId="{75AD04E5-8162-D241-95C8-BA57D420810D}" destId="{BABB75EF-1B45-1541-BA20-518094E251F2}" srcOrd="0" destOrd="0" presId="urn:microsoft.com/office/officeart/2005/8/layout/vList2"/>
    <dgm:cxn modelId="{87719905-2183-7D4A-B6A6-535F3876726E}" type="presOf" srcId="{B5C6F1A2-C92D-4846-9E9A-CB421BCB1F49}" destId="{05306B10-753D-0342-B072-127D566204F3}" srcOrd="0" destOrd="0" presId="urn:microsoft.com/office/officeart/2005/8/layout/vList2"/>
    <dgm:cxn modelId="{AAC4A223-48CA-2E4A-BFFB-B706E8BED9A9}" srcId="{03B093A3-3350-0B42-B899-0842D54E4CB4}" destId="{9408C6DF-1005-4D46-A3D1-643292F318F5}" srcOrd="2" destOrd="0" parTransId="{558565BA-6AE1-0947-B1F0-1002C19211D8}" sibTransId="{33D3DDF9-DEDD-524A-A93F-94953D492EE8}"/>
    <dgm:cxn modelId="{6F917CE7-3525-6042-955C-85C9C2941045}" type="presOf" srcId="{F64A689B-FB18-F74F-A657-2FD1A4D35785}" destId="{C1B33B87-7150-984B-B8AA-0269AFB43EB7}" srcOrd="0" destOrd="0" presId="urn:microsoft.com/office/officeart/2005/8/layout/vList2"/>
    <dgm:cxn modelId="{4F1359A7-DE6D-A646-B111-2F6557D2B4B1}" srcId="{03B093A3-3350-0B42-B899-0842D54E4CB4}" destId="{F64A689B-FB18-F74F-A657-2FD1A4D35785}" srcOrd="3" destOrd="0" parTransId="{C3F31C37-45B5-1F4B-9655-988F11B5BC26}" sibTransId="{0ADFF443-7143-6149-B956-5426E344C23E}"/>
    <dgm:cxn modelId="{A14DDE82-842D-AB4A-A4C7-19805AD9E24E}" srcId="{BD93B97A-F5F9-DB48-ACF9-DA08873003B5}" destId="{8CA06B60-8099-0B47-9A68-880146BCFCD2}" srcOrd="1" destOrd="0" parTransId="{7917C06D-1852-704F-AB19-EE83B0EAF5E8}" sibTransId="{B1521A6C-5A5F-CA46-9DE6-D91FC2CEB0BA}"/>
    <dgm:cxn modelId="{2E2CA2FD-C692-2948-96A4-BEFD23FEEDA4}" srcId="{03B093A3-3350-0B42-B899-0842D54E4CB4}" destId="{55C54905-8204-C043-9428-90ACF21CD338}" srcOrd="1" destOrd="0" parTransId="{C4172CB3-1FB4-C743-AAB0-9DD011AF0C37}" sibTransId="{C858F1B1-99BB-A540-9C18-ACAEFE729B7C}"/>
    <dgm:cxn modelId="{6955F85A-4B1C-A742-B19A-8D4AB4B9F185}" type="presOf" srcId="{47368855-CD2B-2345-95BC-0858ACD38CBF}" destId="{8BB64AA0-D3E6-714A-A2FC-57A3639B71C9}" srcOrd="0" destOrd="0" presId="urn:microsoft.com/office/officeart/2005/8/layout/vList2"/>
    <dgm:cxn modelId="{29998F79-A07E-5B4C-BDD7-2EDF4B95A950}" type="presParOf" srcId="{37961056-E08B-9D46-8C9D-C2F67B5168B6}" destId="{B9EA93E1-9983-3345-97B0-010CAEB28508}" srcOrd="0" destOrd="0" presId="urn:microsoft.com/office/officeart/2005/8/layout/vList2"/>
    <dgm:cxn modelId="{8E8428C4-F40D-564D-96AB-EBFCE8C8D11E}" type="presParOf" srcId="{37961056-E08B-9D46-8C9D-C2F67B5168B6}" destId="{BD3B4B3E-4CA1-3E47-B591-274345807B2E}" srcOrd="1" destOrd="0" presId="urn:microsoft.com/office/officeart/2005/8/layout/vList2"/>
    <dgm:cxn modelId="{DF72CDE6-A5A3-8A48-A4E9-A5B675DDC382}" type="presParOf" srcId="{37961056-E08B-9D46-8C9D-C2F67B5168B6}" destId="{C328BDC7-C429-A24A-A191-6CDA8756118A}" srcOrd="2" destOrd="0" presId="urn:microsoft.com/office/officeart/2005/8/layout/vList2"/>
    <dgm:cxn modelId="{D816788A-7688-6945-BEB8-38FAB3CED5C9}" type="presParOf" srcId="{37961056-E08B-9D46-8C9D-C2F67B5168B6}" destId="{BABB75EF-1B45-1541-BA20-518094E251F2}" srcOrd="3" destOrd="0" presId="urn:microsoft.com/office/officeart/2005/8/layout/vList2"/>
    <dgm:cxn modelId="{51D3C7ED-1B6D-BE4C-BCE2-7B4F790DCE1A}" type="presParOf" srcId="{37961056-E08B-9D46-8C9D-C2F67B5168B6}" destId="{75F0C2D2-6B28-064D-8B4B-6F48BA4469E6}" srcOrd="4" destOrd="0" presId="urn:microsoft.com/office/officeart/2005/8/layout/vList2"/>
    <dgm:cxn modelId="{9006B2D1-8CEE-8C4B-AEE8-48CED74DE337}" type="presParOf" srcId="{37961056-E08B-9D46-8C9D-C2F67B5168B6}" destId="{8BB64AA0-D3E6-714A-A2FC-57A3639B71C9}" srcOrd="5" destOrd="0" presId="urn:microsoft.com/office/officeart/2005/8/layout/vList2"/>
    <dgm:cxn modelId="{FDD3B773-3174-234E-A7DF-0C021ABB21E9}" type="presParOf" srcId="{37961056-E08B-9D46-8C9D-C2F67B5168B6}" destId="{C1B33B87-7150-984B-B8AA-0269AFB43EB7}" srcOrd="6" destOrd="0" presId="urn:microsoft.com/office/officeart/2005/8/layout/vList2"/>
    <dgm:cxn modelId="{487F9703-3F9E-B54A-962F-F328400644BC}" type="presParOf" srcId="{37961056-E08B-9D46-8C9D-C2F67B5168B6}" destId="{05306B10-753D-0342-B072-127D566204F3}" srcOrd="7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F3F9C2-E07E-7D44-97D9-7BE1487F65C1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9C101167-0F1C-F24E-B648-C252EF448E54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Investigation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Investigasi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F913E25-4D6F-8442-84C7-AF766E18D7C0}" type="parTrans" cxnId="{528666B1-4579-A645-AFB7-AC90B10905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9385449-72C2-F346-AF84-1CDC7498DFDB}" type="sibTrans" cxnId="{528666B1-4579-A645-AFB7-AC90B10905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56FEEEE-8B64-F44C-BE6A-C7A59BB24344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Dimana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berjanji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untuk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memeriksa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situasi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kemudian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bertindak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C716979-AE70-8449-B5B3-57736D98FFA6}" type="parTrans" cxnId="{61FCC676-65EF-5348-BE06-246FACC5E6A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D1ED160-9C60-DD41-8B6D-47294A33FB9B}" type="sibTrans" cxnId="{61FCC676-65EF-5348-BE06-246FACC5E6A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8EDB81-1883-3940-A13D-68C4007D01BA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Corrective Action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Aksi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memperbaiki/membenarkan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BB10F40-6D92-7A46-A492-5B3DA19D5E27}" type="parTrans" cxnId="{9DE060D4-0D57-5B42-A8BD-A5A25ECC1F9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F00CD6F-2B0E-CA43-8A19-96EF2099731C}" type="sibTrans" cxnId="{9DE060D4-0D57-5B42-A8BD-A5A25ECC1F9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2F5B307-8F0E-8E4F-A3E1-62A659A08422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Mengambil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langkah-langkah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mengatasi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kerusakan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atau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mencegah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terulangnya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kembali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65E12D4-72DC-4D40-8B96-9DB6AD620A8C}" type="parTrans" cxnId="{E45C5EF8-4EEF-6949-A71B-E7FFEC0BFFD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0B6F089-BE1A-D849-860F-601ED449DA24}" type="sibTrans" cxnId="{E45C5EF8-4EEF-6949-A71B-E7FFEC0BFFD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C450263-79F8-0249-ADA8-9E67B94F1A49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Restitution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A6C0A55-947B-8442-B89C-B92FF9EF6BB8}" type="parTrans" cxnId="{66E49F30-08AB-AE43-9597-464D391BD80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C243133-1001-3D4B-8AC7-A334C275106A}" type="sibTrans" cxnId="{66E49F30-08AB-AE43-9597-464D391BD80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A572055-0883-9C4E-A1CB-7240AF3A956D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Melayani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kepentingan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bersama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publiknya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melibatkan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menebus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kesalahan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kompensasi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kepada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korban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atau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memulihkan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situasi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ke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sebelumnya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0110583-7F25-5D49-854D-75B933EDED15}" type="parTrans" cxnId="{A8A6FEBA-7256-D842-BE34-CB69DDB2409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08DB2FB-EFDB-C549-95AB-204AD9302F7D}" type="sibTrans" cxnId="{A8A6FEBA-7256-D842-BE34-CB69DDB2409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B8FDA30-BAA9-9646-8759-53A3F43F3378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Repentance (</a:t>
          </a:r>
          <a:r>
            <a:rPr lang="en-US" dirty="0" err="1" smtClean="0">
              <a:solidFill>
                <a:srgbClr val="000000"/>
              </a:solidFill>
              <a:latin typeface="Times New Roman"/>
              <a:cs typeface="Times New Roman"/>
            </a:rPr>
            <a:t>Pertobatan</a:t>
          </a:r>
          <a:r>
            <a:rPr lang="en-US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F7EFDA2-25E6-0347-B9EF-1166DD6BE074}" type="parTrans" cxnId="{AB5DD015-DC73-0A42-9E54-B5136F5AD2B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E65DC5F6-5E7A-DE48-9798-60DC26DAB3DB}" type="sibTrans" cxnId="{AB5DD015-DC73-0A42-9E54-B5136F5AD2B3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CA3F1CC3-D2AF-694F-AACF-BDC969F1FB8F}">
      <dgm:prSet phldrT="[Text]"/>
      <dgm:spPr/>
      <dgm:t>
        <a:bodyPr/>
        <a:lstStyle/>
        <a:p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paling </a:t>
          </a:r>
          <a:r>
            <a:rPr lang="en-US" dirty="0" err="1" smtClean="0">
              <a:latin typeface="Times New Roman"/>
              <a:cs typeface="Times New Roman"/>
            </a:rPr>
            <a:t>kuat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dari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perbaikan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adalah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pertobatan</a:t>
          </a:r>
          <a:r>
            <a:rPr lang="en-US" dirty="0" smtClean="0">
              <a:latin typeface="Times New Roman"/>
              <a:cs typeface="Times New Roman"/>
            </a:rPr>
            <a:t>, yang </a:t>
          </a:r>
          <a:r>
            <a:rPr lang="en-US" dirty="0" err="1" smtClean="0">
              <a:latin typeface="Times New Roman"/>
              <a:cs typeface="Times New Roman"/>
            </a:rPr>
            <a:t>melibatkan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perubahan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hati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perubahan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tindakan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Pertobatan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menandakan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penebusan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penuh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terhadap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suatu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masalah</a:t>
          </a:r>
          <a:r>
            <a:rPr lang="en-US" dirty="0" smtClean="0">
              <a:latin typeface="Times New Roman"/>
              <a:cs typeface="Times New Roman"/>
            </a:rPr>
            <a:t> yang </a:t>
          </a:r>
          <a:r>
            <a:rPr lang="en-US" dirty="0" err="1" smtClean="0">
              <a:latin typeface="Times New Roman"/>
              <a:cs typeface="Times New Roman"/>
            </a:rPr>
            <a:t>menimpa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. </a:t>
          </a:r>
          <a:r>
            <a:rPr lang="en-US" dirty="0" err="1" smtClean="0">
              <a:latin typeface="Times New Roman"/>
              <a:cs typeface="Times New Roman"/>
            </a:rPr>
            <a:t>Terkadang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organisasi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dapat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menggabungkan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pertobatan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beberapa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strategi</a:t>
          </a:r>
          <a:r>
            <a:rPr lang="en-US" dirty="0" smtClean="0">
              <a:latin typeface="Times New Roman"/>
              <a:cs typeface="Times New Roman"/>
            </a:rPr>
            <a:t> lain </a:t>
          </a:r>
          <a:r>
            <a:rPr lang="en-US" dirty="0" err="1" smtClean="0">
              <a:latin typeface="Times New Roman"/>
              <a:cs typeface="Times New Roman"/>
            </a:rPr>
            <a:t>seperti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penyelidikan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pembenaran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restitusi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dan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konsesi</a:t>
          </a:r>
          <a:r>
            <a:rPr lang="en-US" dirty="0" smtClean="0">
              <a:latin typeface="Times New Roman"/>
              <a:cs typeface="Times New Roman"/>
            </a:rPr>
            <a:t>, </a:t>
          </a:r>
          <a:r>
            <a:rPr lang="en-US" dirty="0" err="1" smtClean="0">
              <a:latin typeface="Times New Roman"/>
              <a:cs typeface="Times New Roman"/>
            </a:rPr>
            <a:t>bersama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dengan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permintaan</a:t>
          </a:r>
          <a:r>
            <a:rPr lang="en-US" dirty="0" smtClean="0">
              <a:latin typeface="Times New Roman"/>
              <a:cs typeface="Times New Roman"/>
            </a:rPr>
            <a:t> </a:t>
          </a:r>
          <a:r>
            <a:rPr lang="en-US" dirty="0" err="1" smtClean="0">
              <a:latin typeface="Times New Roman"/>
              <a:cs typeface="Times New Roman"/>
            </a:rPr>
            <a:t>maaf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5A4A09C-FA9E-8A4D-84F0-BBC0EACAB502}" type="parTrans" cxnId="{A9EAFC7E-5CE7-0747-BF66-929A1E7957D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0C73C1D3-D79A-7B46-BB19-77615F3AC2A3}" type="sibTrans" cxnId="{A9EAFC7E-5CE7-0747-BF66-929A1E7957D8}">
      <dgm:prSet/>
      <dgm:spPr/>
      <dgm:t>
        <a:bodyPr/>
        <a:lstStyle/>
        <a:p>
          <a:endParaRPr lang="en-US">
            <a:latin typeface="Times New Roman"/>
            <a:cs typeface="Times New Roman"/>
          </a:endParaRPr>
        </a:p>
      </dgm:t>
    </dgm:pt>
    <dgm:pt modelId="{65561D93-4878-404B-B4D7-1637B1919BEA}" type="pres">
      <dgm:prSet presAssocID="{FDF3F9C2-E07E-7D44-97D9-7BE1487F65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713469-04E6-0A4C-97D3-0209E447F4A7}" type="pres">
      <dgm:prSet presAssocID="{9C101167-0F1C-F24E-B648-C252EF448E5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B514B-1815-344D-9B35-76A98B35A7E3}" type="pres">
      <dgm:prSet presAssocID="{9C101167-0F1C-F24E-B648-C252EF448E54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B16F6-B1F6-4C4C-B52E-976FB16A39AB}" type="pres">
      <dgm:prSet presAssocID="{638EDB81-1883-3940-A13D-68C4007D01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5B179-412D-8041-89DB-22AA98EC433E}" type="pres">
      <dgm:prSet presAssocID="{638EDB81-1883-3940-A13D-68C4007D01BA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52E3A-F830-5544-BE0A-5C0E78E64B05}" type="pres">
      <dgm:prSet presAssocID="{5C450263-79F8-0249-ADA8-9E67B94F1A4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A6B7C-0073-8342-954D-27886168E649}" type="pres">
      <dgm:prSet presAssocID="{5C450263-79F8-0249-ADA8-9E67B94F1A4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956C7-AA56-C843-9780-4F5C362ECD92}" type="pres">
      <dgm:prSet presAssocID="{EB8FDA30-BAA9-9646-8759-53A3F43F33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8DBA2-9C74-F245-AA19-44E1574FF75A}" type="pres">
      <dgm:prSet presAssocID="{EB8FDA30-BAA9-9646-8759-53A3F43F3378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2AD561-8ABA-3D49-AA28-7F67E1FFCFFD}" type="presOf" srcId="{5C450263-79F8-0249-ADA8-9E67B94F1A49}" destId="{C4C52E3A-F830-5544-BE0A-5C0E78E64B05}" srcOrd="0" destOrd="0" presId="urn:microsoft.com/office/officeart/2005/8/layout/vList2"/>
    <dgm:cxn modelId="{F22920C9-13BF-694A-AC5D-A6292EB7C0BB}" type="presOf" srcId="{638EDB81-1883-3940-A13D-68C4007D01BA}" destId="{172B16F6-B1F6-4C4C-B52E-976FB16A39AB}" srcOrd="0" destOrd="0" presId="urn:microsoft.com/office/officeart/2005/8/layout/vList2"/>
    <dgm:cxn modelId="{390ED658-AC50-F64E-8125-207E2F0CB774}" type="presOf" srcId="{EB8FDA30-BAA9-9646-8759-53A3F43F3378}" destId="{801956C7-AA56-C843-9780-4F5C362ECD92}" srcOrd="0" destOrd="0" presId="urn:microsoft.com/office/officeart/2005/8/layout/vList2"/>
    <dgm:cxn modelId="{AB5DD015-DC73-0A42-9E54-B5136F5AD2B3}" srcId="{FDF3F9C2-E07E-7D44-97D9-7BE1487F65C1}" destId="{EB8FDA30-BAA9-9646-8759-53A3F43F3378}" srcOrd="3" destOrd="0" parTransId="{3F7EFDA2-25E6-0347-B9EF-1166DD6BE074}" sibTransId="{E65DC5F6-5E7A-DE48-9798-60DC26DAB3DB}"/>
    <dgm:cxn modelId="{A9EAFC7E-5CE7-0747-BF66-929A1E7957D8}" srcId="{EB8FDA30-BAA9-9646-8759-53A3F43F3378}" destId="{CA3F1CC3-D2AF-694F-AACF-BDC969F1FB8F}" srcOrd="0" destOrd="0" parTransId="{95A4A09C-FA9E-8A4D-84F0-BBC0EACAB502}" sibTransId="{0C73C1D3-D79A-7B46-BB19-77615F3AC2A3}"/>
    <dgm:cxn modelId="{152E5313-47DC-564E-BEAB-3FFA0F696696}" type="presOf" srcId="{156FEEEE-8B64-F44C-BE6A-C7A59BB24344}" destId="{0B9B514B-1815-344D-9B35-76A98B35A7E3}" srcOrd="0" destOrd="0" presId="urn:microsoft.com/office/officeart/2005/8/layout/vList2"/>
    <dgm:cxn modelId="{A06C95E1-EE33-D545-9FE3-D80962B719B9}" type="presOf" srcId="{82F5B307-8F0E-8E4F-A3E1-62A659A08422}" destId="{77E5B179-412D-8041-89DB-22AA98EC433E}" srcOrd="0" destOrd="0" presId="urn:microsoft.com/office/officeart/2005/8/layout/vList2"/>
    <dgm:cxn modelId="{A8A6FEBA-7256-D842-BE34-CB69DDB24099}" srcId="{5C450263-79F8-0249-ADA8-9E67B94F1A49}" destId="{9A572055-0883-9C4E-A1CB-7240AF3A956D}" srcOrd="0" destOrd="0" parTransId="{A0110583-7F25-5D49-854D-75B933EDED15}" sibTransId="{E08DB2FB-EFDB-C549-95AB-204AD9302F7D}"/>
    <dgm:cxn modelId="{61FCC676-65EF-5348-BE06-246FACC5E6A5}" srcId="{9C101167-0F1C-F24E-B648-C252EF448E54}" destId="{156FEEEE-8B64-F44C-BE6A-C7A59BB24344}" srcOrd="0" destOrd="0" parTransId="{0C716979-AE70-8449-B5B3-57736D98FFA6}" sibTransId="{BD1ED160-9C60-DD41-8B6D-47294A33FB9B}"/>
    <dgm:cxn modelId="{425EDA85-66E1-1847-9AEB-53C07A6D94AC}" type="presOf" srcId="{9C101167-0F1C-F24E-B648-C252EF448E54}" destId="{5B713469-04E6-0A4C-97D3-0209E447F4A7}" srcOrd="0" destOrd="0" presId="urn:microsoft.com/office/officeart/2005/8/layout/vList2"/>
    <dgm:cxn modelId="{09D540BF-F5BD-4F4F-B121-A2ADEE8433F1}" type="presOf" srcId="{CA3F1CC3-D2AF-694F-AACF-BDC969F1FB8F}" destId="{1448DBA2-9C74-F245-AA19-44E1574FF75A}" srcOrd="0" destOrd="0" presId="urn:microsoft.com/office/officeart/2005/8/layout/vList2"/>
    <dgm:cxn modelId="{9DE060D4-0D57-5B42-A8BD-A5A25ECC1F9F}" srcId="{FDF3F9C2-E07E-7D44-97D9-7BE1487F65C1}" destId="{638EDB81-1883-3940-A13D-68C4007D01BA}" srcOrd="1" destOrd="0" parTransId="{6BB10F40-6D92-7A46-A492-5B3DA19D5E27}" sibTransId="{DF00CD6F-2B0E-CA43-8A19-96EF2099731C}"/>
    <dgm:cxn modelId="{E45C5EF8-4EEF-6949-A71B-E7FFEC0BFFDF}" srcId="{638EDB81-1883-3940-A13D-68C4007D01BA}" destId="{82F5B307-8F0E-8E4F-A3E1-62A659A08422}" srcOrd="0" destOrd="0" parTransId="{065E12D4-72DC-4D40-8B96-9DB6AD620A8C}" sibTransId="{50B6F089-BE1A-D849-860F-601ED449DA24}"/>
    <dgm:cxn modelId="{7ED7D7DD-B065-0443-91CC-C9494B15FD6D}" type="presOf" srcId="{9A572055-0883-9C4E-A1CB-7240AF3A956D}" destId="{0E4A6B7C-0073-8342-954D-27886168E649}" srcOrd="0" destOrd="0" presId="urn:microsoft.com/office/officeart/2005/8/layout/vList2"/>
    <dgm:cxn modelId="{528666B1-4579-A645-AFB7-AC90B1090523}" srcId="{FDF3F9C2-E07E-7D44-97D9-7BE1487F65C1}" destId="{9C101167-0F1C-F24E-B648-C252EF448E54}" srcOrd="0" destOrd="0" parTransId="{8F913E25-4D6F-8442-84C7-AF766E18D7C0}" sibTransId="{B9385449-72C2-F346-AF84-1CDC7498DFDB}"/>
    <dgm:cxn modelId="{66E49F30-08AB-AE43-9597-464D391BD80E}" srcId="{FDF3F9C2-E07E-7D44-97D9-7BE1487F65C1}" destId="{5C450263-79F8-0249-ADA8-9E67B94F1A49}" srcOrd="2" destOrd="0" parTransId="{3A6C0A55-947B-8442-B89C-B92FF9EF6BB8}" sibTransId="{4C243133-1001-3D4B-8AC7-A334C275106A}"/>
    <dgm:cxn modelId="{82412728-2677-FE47-9866-95E7EB2EA44D}" type="presOf" srcId="{FDF3F9C2-E07E-7D44-97D9-7BE1487F65C1}" destId="{65561D93-4878-404B-B4D7-1637B1919BEA}" srcOrd="0" destOrd="0" presId="urn:microsoft.com/office/officeart/2005/8/layout/vList2"/>
    <dgm:cxn modelId="{230EEEFB-F055-B544-A99B-6127D0F91543}" type="presParOf" srcId="{65561D93-4878-404B-B4D7-1637B1919BEA}" destId="{5B713469-04E6-0A4C-97D3-0209E447F4A7}" srcOrd="0" destOrd="0" presId="urn:microsoft.com/office/officeart/2005/8/layout/vList2"/>
    <dgm:cxn modelId="{7FCC5553-D6E5-174F-9401-9795EF2EB83A}" type="presParOf" srcId="{65561D93-4878-404B-B4D7-1637B1919BEA}" destId="{0B9B514B-1815-344D-9B35-76A98B35A7E3}" srcOrd="1" destOrd="0" presId="urn:microsoft.com/office/officeart/2005/8/layout/vList2"/>
    <dgm:cxn modelId="{02A99A0A-BB24-434D-9D35-1CDD826A1714}" type="presParOf" srcId="{65561D93-4878-404B-B4D7-1637B1919BEA}" destId="{172B16F6-B1F6-4C4C-B52E-976FB16A39AB}" srcOrd="2" destOrd="0" presId="urn:microsoft.com/office/officeart/2005/8/layout/vList2"/>
    <dgm:cxn modelId="{E8A0604D-091B-DC45-B2CE-5D6C231A8A01}" type="presParOf" srcId="{65561D93-4878-404B-B4D7-1637B1919BEA}" destId="{77E5B179-412D-8041-89DB-22AA98EC433E}" srcOrd="3" destOrd="0" presId="urn:microsoft.com/office/officeart/2005/8/layout/vList2"/>
    <dgm:cxn modelId="{5E0E4918-7D7D-254B-B0E2-618ED357B479}" type="presParOf" srcId="{65561D93-4878-404B-B4D7-1637B1919BEA}" destId="{C4C52E3A-F830-5544-BE0A-5C0E78E64B05}" srcOrd="4" destOrd="0" presId="urn:microsoft.com/office/officeart/2005/8/layout/vList2"/>
    <dgm:cxn modelId="{1798644D-CD35-9148-A2F8-14852FF8ED9E}" type="presParOf" srcId="{65561D93-4878-404B-B4D7-1637B1919BEA}" destId="{0E4A6B7C-0073-8342-954D-27886168E649}" srcOrd="5" destOrd="0" presId="urn:microsoft.com/office/officeart/2005/8/layout/vList2"/>
    <dgm:cxn modelId="{26969A82-896B-BE4D-8624-43708BBB7DA4}" type="presParOf" srcId="{65561D93-4878-404B-B4D7-1637B1919BEA}" destId="{801956C7-AA56-C843-9780-4F5C362ECD92}" srcOrd="6" destOrd="0" presId="urn:microsoft.com/office/officeart/2005/8/layout/vList2"/>
    <dgm:cxn modelId="{50A97708-0EAD-6640-98CE-D2149CD28DE3}" type="presParOf" srcId="{65561D93-4878-404B-B4D7-1637B1919BEA}" destId="{1448DBA2-9C74-F245-AA19-44E1574FF75A}" srcOrd="7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852AF1E-1697-B743-A992-9BA5550B31D9}" type="doc">
      <dgm:prSet loTypeId="urn:microsoft.com/office/officeart/2005/8/layout/vList2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03F797E-8411-B944-B587-99159477714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Strategic Silence (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Keheningan/diam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0563576-45A1-5648-86AC-9F0324049C69}" type="parTrans" cxnId="{D6A175F6-032A-F44D-A326-99E5CCFB9AD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1837220-A9AC-5442-80BF-AC0D212145A8}" type="sibTrans" cxnId="{D6A175F6-032A-F44D-A326-99E5CCFB9AD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09F2949A-EA2B-DB49-91C3-23CBF986B371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mengutamakan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rasa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kesabaran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ketenangan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menanggapi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kritik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mungkin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mempersingkat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masa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hidup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dari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situasi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krisis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secara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bekerja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ketika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publik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menerima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bahwa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tetap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bukan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kesalahan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malu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tetapi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termotivasi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oleh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niat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lebih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tinggi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seperti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kasih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sayang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korban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, rasa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hormat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privasi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pertimbangan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mulia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lainnya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hanya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itu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berusaha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menyelesaikannya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sama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dengan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“no comment”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44AC1096-0D04-4248-952E-918C4D440B56}" type="parTrans" cxnId="{6104164E-AB33-D547-9C3E-B03A027540B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A741FEF-AEBA-A04D-A45E-C6746DF6FEC7}" type="sibTrans" cxnId="{6104164E-AB33-D547-9C3E-B03A027540B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67E3F26-F060-D548-A021-C7EB589F94E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Strategic Ambiguity (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Ambiguitas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2EE3725A-09C6-664B-9D87-8965EA2A195F}" type="parTrans" cxnId="{A2564687-6A90-1C42-BFF6-8D19935433D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42C4BAAC-F7A7-6143-B4C9-0732A28CEB1E}" type="sibTrans" cxnId="{A2564687-6A90-1C42-BFF6-8D19935433D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31D6D21-1840-D642-8CF1-5E62773E6C5C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Ambiguitas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berarti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penolakan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untuk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menjabarkan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secara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khusus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tanggapan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Seringkali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melibatkan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menghindari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pertanyaan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29DB0B9-DF7C-E34A-B62B-912F763B4718}" type="parTrans" cxnId="{624FC0B2-E1AB-6A45-A4C1-9A720F38485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4C09C88F-0874-4945-B8A9-F6376C3DFF11}" type="sibTrans" cxnId="{624FC0B2-E1AB-6A45-A4C1-9A720F38485D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6F2CA97-F995-7041-B6ED-6453D9541CD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Strategic Inaction (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bertindak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0760F6F-B5C5-E04C-AB2D-D2E7038A55F8}" type="parTrans" cxnId="{4D93BA57-0ACF-AF40-9AF8-01B2CFC3FCD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B9F9148E-D280-FC4B-8F34-E44EB0C07E68}" type="sibTrans" cxnId="{4D93BA57-0ACF-AF40-9AF8-01B2CFC3FCD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89D5AFD-23B4-2F45-B80B-50A5040984FC}">
      <dgm:prSet phldrT="[Text]"/>
      <dgm:spPr/>
      <dgm:t>
        <a:bodyPr/>
        <a:lstStyle/>
        <a:p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membuat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pernyataan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terbuka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Sebaliknya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hanya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menunggu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membiarkan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situasi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memudar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. Hal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berdampak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besar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pada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namun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juga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menciptakan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masalah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baru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berhati-hati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menggunakan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</a:t>
          </a:r>
          <a:r>
            <a:rPr lang="en-US" b="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b="0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endParaRPr lang="en-US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722B226-E79D-A54A-B933-4E4BBF3025D5}" type="parTrans" cxnId="{737C5FF4-992D-5540-9D9E-8A1090F42CD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1444FFFA-F875-3B4E-BE6B-CE657DD8C282}" type="sibTrans" cxnId="{737C5FF4-992D-5540-9D9E-8A1090F42CD7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A37FDCE-06CA-CF44-9540-E6DA671536A1}" type="pres">
      <dgm:prSet presAssocID="{B852AF1E-1697-B743-A992-9BA5550B31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2EEB62-76A2-1747-ADCE-4719834ABC46}" type="pres">
      <dgm:prSet presAssocID="{A03F797E-8411-B944-B587-99159477714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64E91-4E26-ED42-B8DC-4D3053C15D9E}" type="pres">
      <dgm:prSet presAssocID="{A03F797E-8411-B944-B587-99159477714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6AE6D-DBD3-8249-BF9D-53E33FB65F3E}" type="pres">
      <dgm:prSet presAssocID="{D67E3F26-F060-D548-A021-C7EB589F94E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0680F-5261-3A45-B938-282A936E62BA}" type="pres">
      <dgm:prSet presAssocID="{D67E3F26-F060-D548-A021-C7EB589F94E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F133A-323E-E341-8210-35D547D62E8C}" type="pres">
      <dgm:prSet presAssocID="{86F2CA97-F995-7041-B6ED-6453D9541CD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A18F2-88BD-354C-9A2F-D99BC087F312}" type="pres">
      <dgm:prSet presAssocID="{86F2CA97-F995-7041-B6ED-6453D9541CD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8C095F-80BE-F04A-AFAB-D74C83F808E9}" type="presOf" srcId="{86F2CA97-F995-7041-B6ED-6453D9541CD4}" destId="{759F133A-323E-E341-8210-35D547D62E8C}" srcOrd="0" destOrd="0" presId="urn:microsoft.com/office/officeart/2005/8/layout/vList2"/>
    <dgm:cxn modelId="{3C0FF051-CB80-FD47-A955-8292D1446C9B}" type="presOf" srcId="{B852AF1E-1697-B743-A992-9BA5550B31D9}" destId="{6A37FDCE-06CA-CF44-9540-E6DA671536A1}" srcOrd="0" destOrd="0" presId="urn:microsoft.com/office/officeart/2005/8/layout/vList2"/>
    <dgm:cxn modelId="{D6A175F6-032A-F44D-A326-99E5CCFB9ADD}" srcId="{B852AF1E-1697-B743-A992-9BA5550B31D9}" destId="{A03F797E-8411-B944-B587-991594777146}" srcOrd="0" destOrd="0" parTransId="{30563576-45A1-5648-86AC-9F0324049C69}" sibTransId="{D1837220-A9AC-5442-80BF-AC0D212145A8}"/>
    <dgm:cxn modelId="{737C5FF4-992D-5540-9D9E-8A1090F42CD7}" srcId="{86F2CA97-F995-7041-B6ED-6453D9541CD4}" destId="{589D5AFD-23B4-2F45-B80B-50A5040984FC}" srcOrd="0" destOrd="0" parTransId="{3722B226-E79D-A54A-B933-4E4BBF3025D5}" sibTransId="{1444FFFA-F875-3B4E-BE6B-CE657DD8C282}"/>
    <dgm:cxn modelId="{A252CA43-42FD-1F40-B6B5-882126956E86}" type="presOf" srcId="{A03F797E-8411-B944-B587-991594777146}" destId="{702EEB62-76A2-1747-ADCE-4719834ABC46}" srcOrd="0" destOrd="0" presId="urn:microsoft.com/office/officeart/2005/8/layout/vList2"/>
    <dgm:cxn modelId="{3BED9713-4BE9-7046-A82D-26C83FF562C4}" type="presOf" srcId="{589D5AFD-23B4-2F45-B80B-50A5040984FC}" destId="{C38A18F2-88BD-354C-9A2F-D99BC087F312}" srcOrd="0" destOrd="0" presId="urn:microsoft.com/office/officeart/2005/8/layout/vList2"/>
    <dgm:cxn modelId="{6E2F47F8-DEB2-374B-B8BD-1B543CC95195}" type="presOf" srcId="{D67E3F26-F060-D548-A021-C7EB589F94E2}" destId="{7BD6AE6D-DBD3-8249-BF9D-53E33FB65F3E}" srcOrd="0" destOrd="0" presId="urn:microsoft.com/office/officeart/2005/8/layout/vList2"/>
    <dgm:cxn modelId="{6104164E-AB33-D547-9C3E-B03A027540B5}" srcId="{A03F797E-8411-B944-B587-991594777146}" destId="{09F2949A-EA2B-DB49-91C3-23CBF986B371}" srcOrd="0" destOrd="0" parTransId="{44AC1096-0D04-4248-952E-918C4D440B56}" sibTransId="{6A741FEF-AEBA-A04D-A45E-C6746DF6FEC7}"/>
    <dgm:cxn modelId="{624FC0B2-E1AB-6A45-A4C1-9A720F38485D}" srcId="{D67E3F26-F060-D548-A021-C7EB589F94E2}" destId="{B31D6D21-1840-D642-8CF1-5E62773E6C5C}" srcOrd="0" destOrd="0" parTransId="{629DB0B9-DF7C-E34A-B62B-912F763B4718}" sibTransId="{4C09C88F-0874-4945-B8A9-F6376C3DFF11}"/>
    <dgm:cxn modelId="{66314A1C-F67E-1540-8358-C1ACCC35FF63}" type="presOf" srcId="{09F2949A-EA2B-DB49-91C3-23CBF986B371}" destId="{42C64E91-4E26-ED42-B8DC-4D3053C15D9E}" srcOrd="0" destOrd="0" presId="urn:microsoft.com/office/officeart/2005/8/layout/vList2"/>
    <dgm:cxn modelId="{A2564687-6A90-1C42-BFF6-8D19935433D1}" srcId="{B852AF1E-1697-B743-A992-9BA5550B31D9}" destId="{D67E3F26-F060-D548-A021-C7EB589F94E2}" srcOrd="1" destOrd="0" parTransId="{2EE3725A-09C6-664B-9D87-8965EA2A195F}" sibTransId="{42C4BAAC-F7A7-6143-B4C9-0732A28CEB1E}"/>
    <dgm:cxn modelId="{CC1061DA-4E37-A741-B99F-9DB9A508B232}" type="presOf" srcId="{B31D6D21-1840-D642-8CF1-5E62773E6C5C}" destId="{1FF0680F-5261-3A45-B938-282A936E62BA}" srcOrd="0" destOrd="0" presId="urn:microsoft.com/office/officeart/2005/8/layout/vList2"/>
    <dgm:cxn modelId="{4D93BA57-0ACF-AF40-9AF8-01B2CFC3FCD7}" srcId="{B852AF1E-1697-B743-A992-9BA5550B31D9}" destId="{86F2CA97-F995-7041-B6ED-6453D9541CD4}" srcOrd="2" destOrd="0" parTransId="{B0760F6F-B5C5-E04C-AB2D-D2E7038A55F8}" sibTransId="{B9F9148E-D280-FC4B-8F34-E44EB0C07E68}"/>
    <dgm:cxn modelId="{6DCE8072-856D-5146-AEED-1D47EBBC6F47}" type="presParOf" srcId="{6A37FDCE-06CA-CF44-9540-E6DA671536A1}" destId="{702EEB62-76A2-1747-ADCE-4719834ABC46}" srcOrd="0" destOrd="0" presId="urn:microsoft.com/office/officeart/2005/8/layout/vList2"/>
    <dgm:cxn modelId="{F755A17A-0A27-9A4A-939B-5ABBA5C2E5A1}" type="presParOf" srcId="{6A37FDCE-06CA-CF44-9540-E6DA671536A1}" destId="{42C64E91-4E26-ED42-B8DC-4D3053C15D9E}" srcOrd="1" destOrd="0" presId="urn:microsoft.com/office/officeart/2005/8/layout/vList2"/>
    <dgm:cxn modelId="{A1054596-6E2A-8648-A7C0-08CF908FA0EE}" type="presParOf" srcId="{6A37FDCE-06CA-CF44-9540-E6DA671536A1}" destId="{7BD6AE6D-DBD3-8249-BF9D-53E33FB65F3E}" srcOrd="2" destOrd="0" presId="urn:microsoft.com/office/officeart/2005/8/layout/vList2"/>
    <dgm:cxn modelId="{C50A3421-AB5F-7444-A74D-47C710724A71}" type="presParOf" srcId="{6A37FDCE-06CA-CF44-9540-E6DA671536A1}" destId="{1FF0680F-5261-3A45-B938-282A936E62BA}" srcOrd="3" destOrd="0" presId="urn:microsoft.com/office/officeart/2005/8/layout/vList2"/>
    <dgm:cxn modelId="{D7EE7B2C-207E-F949-BC30-4731EE6E368D}" type="presParOf" srcId="{6A37FDCE-06CA-CF44-9540-E6DA671536A1}" destId="{759F133A-323E-E341-8210-35D547D62E8C}" srcOrd="4" destOrd="0" presId="urn:microsoft.com/office/officeart/2005/8/layout/vList2"/>
    <dgm:cxn modelId="{6441F646-1831-DA46-8B0A-C34D5F5FC1C8}" type="presParOf" srcId="{6A37FDCE-06CA-CF44-9540-E6DA671536A1}" destId="{C38A18F2-88BD-354C-9A2F-D99BC087F312}" srcOrd="5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D4FC33-F2E5-2249-A6F5-9E095A1AC0FB}">
      <dsp:nvSpPr>
        <dsp:cNvPr id="0" name=""/>
        <dsp:cNvSpPr/>
      </dsp:nvSpPr>
      <dsp:spPr>
        <a:xfrm>
          <a:off x="0" y="140580"/>
          <a:ext cx="8229600" cy="575639"/>
        </a:xfrm>
        <a:prstGeom prst="roundRect">
          <a:avLst/>
        </a:prstGeom>
        <a:gradFill flip="none" rotWithShape="0">
          <a:gsLst>
            <a:gs pos="0">
              <a:schemeClr val="accent6">
                <a:shade val="50000"/>
                <a:hueOff val="0"/>
                <a:satOff val="0"/>
                <a:lum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A. Proactive Strategy (</a:t>
          </a:r>
          <a:r>
            <a:rPr lang="en-US" sz="2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Proaktif</a:t>
          </a: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) 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40580"/>
        <a:ext cx="8229600" cy="575639"/>
      </dsp:txXfrm>
    </dsp:sp>
    <dsp:sp modelId="{55A8BC27-4281-6146-B951-1A15C029B86B}">
      <dsp:nvSpPr>
        <dsp:cNvPr id="0" name=""/>
        <dsp:cNvSpPr/>
      </dsp:nvSpPr>
      <dsp:spPr>
        <a:xfrm>
          <a:off x="0" y="716219"/>
          <a:ext cx="82296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Program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dilakukan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sesuai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timeline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perencanaan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mencapai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Program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dilaksanakan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bukan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berdasarkan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merespons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tekanan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ekspektasi/harapan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luar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Fokus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transparan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716219"/>
        <a:ext cx="8229600" cy="1490400"/>
      </dsp:txXfrm>
    </dsp:sp>
    <dsp:sp modelId="{C147186B-313E-CA4C-9F4F-3DDC74428268}">
      <dsp:nvSpPr>
        <dsp:cNvPr id="0" name=""/>
        <dsp:cNvSpPr/>
      </dsp:nvSpPr>
      <dsp:spPr>
        <a:xfrm>
          <a:off x="0" y="2206620"/>
          <a:ext cx="8229600" cy="57563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30982"/>
                <a:lumOff val="310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30982"/>
                <a:lumOff val="310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B. Reactive Strategy (</a:t>
          </a:r>
          <a:r>
            <a:rPr lang="en-US" sz="2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Reaktif/respon</a:t>
          </a:r>
          <a:r>
            <a:rPr lang="en-US" sz="24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206620"/>
        <a:ext cx="8229600" cy="575639"/>
      </dsp:txXfrm>
    </dsp:sp>
    <dsp:sp modelId="{AB64A870-8062-8541-95EC-210C4CA4CF7B}">
      <dsp:nvSpPr>
        <dsp:cNvPr id="0" name=""/>
        <dsp:cNvSpPr/>
      </dsp:nvSpPr>
      <dsp:spPr>
        <a:xfrm>
          <a:off x="0" y="2782260"/>
          <a:ext cx="8229600" cy="233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reaktif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bertujuan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menanggapi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efek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pelaksanaan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program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b="0" kern="1200" dirty="0" err="1" smtClean="0">
              <a:latin typeface="Times New Roman"/>
              <a:cs typeface="Times New Roman"/>
            </a:rPr>
            <a:t>Strategi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reaktif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merespons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pengaruh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dan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peluang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dari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lingkungan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organisasi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b="0" kern="1200" dirty="0" err="1" smtClean="0">
              <a:latin typeface="Times New Roman"/>
              <a:cs typeface="Times New Roman"/>
            </a:rPr>
            <a:t>Strategi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respons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meliputi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tindakan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pencegahan</a:t>
          </a:r>
          <a:r>
            <a:rPr lang="en-US" sz="1900" b="0" kern="1200" dirty="0" smtClean="0">
              <a:latin typeface="Times New Roman"/>
              <a:cs typeface="Times New Roman"/>
            </a:rPr>
            <a:t>, </a:t>
          </a:r>
          <a:r>
            <a:rPr lang="en-US" sz="1900" b="0" kern="1200" dirty="0" err="1" smtClean="0">
              <a:latin typeface="Times New Roman"/>
              <a:cs typeface="Times New Roman"/>
            </a:rPr>
            <a:t>tanggapan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ofensif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dan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defensif</a:t>
          </a:r>
          <a:r>
            <a:rPr lang="en-US" sz="1900" b="0" kern="1200" dirty="0" smtClean="0">
              <a:latin typeface="Times New Roman"/>
              <a:cs typeface="Times New Roman"/>
            </a:rPr>
            <a:t>, </a:t>
          </a:r>
          <a:r>
            <a:rPr lang="en-US" sz="1900" b="0" kern="1200" dirty="0" err="1" smtClean="0">
              <a:latin typeface="Times New Roman"/>
              <a:cs typeface="Times New Roman"/>
            </a:rPr>
            <a:t>pengalihan</a:t>
          </a:r>
          <a:r>
            <a:rPr lang="en-US" sz="1900" b="0" kern="1200" dirty="0" smtClean="0">
              <a:latin typeface="Times New Roman"/>
              <a:cs typeface="Times New Roman"/>
            </a:rPr>
            <a:t>, rasa </a:t>
          </a:r>
          <a:r>
            <a:rPr lang="en-US" sz="1900" b="0" kern="1200" dirty="0" err="1" smtClean="0">
              <a:latin typeface="Times New Roman"/>
              <a:cs typeface="Times New Roman"/>
            </a:rPr>
            <a:t>simpati</a:t>
          </a:r>
          <a:r>
            <a:rPr lang="en-US" sz="1900" b="0" kern="1200" dirty="0" smtClean="0">
              <a:latin typeface="Times New Roman"/>
              <a:cs typeface="Times New Roman"/>
            </a:rPr>
            <a:t>, </a:t>
          </a:r>
          <a:r>
            <a:rPr lang="en-US" sz="1900" b="0" kern="1200" dirty="0" err="1" smtClean="0">
              <a:latin typeface="Times New Roman"/>
              <a:cs typeface="Times New Roman"/>
            </a:rPr>
            <a:t>perilaku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meluruskan</a:t>
          </a:r>
          <a:r>
            <a:rPr lang="en-US" sz="1900" b="0" kern="1200" dirty="0" smtClean="0">
              <a:latin typeface="Times New Roman"/>
              <a:cs typeface="Times New Roman"/>
            </a:rPr>
            <a:t>, </a:t>
          </a:r>
          <a:r>
            <a:rPr lang="en-US" sz="1900" b="0" kern="1200" dirty="0" err="1" smtClean="0">
              <a:latin typeface="Times New Roman"/>
              <a:cs typeface="Times New Roman"/>
            </a:rPr>
            <a:t>dan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tidak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adanya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tindakan</a:t>
          </a:r>
          <a:r>
            <a:rPr lang="en-US" sz="1900" b="0" kern="1200" dirty="0" smtClean="0">
              <a:latin typeface="Times New Roman"/>
              <a:cs typeface="Times New Roman"/>
            </a:rPr>
            <a:t> </a:t>
          </a:r>
          <a:r>
            <a:rPr lang="en-US" sz="1900" b="0" kern="1200" dirty="0" err="1" smtClean="0">
              <a:latin typeface="Times New Roman"/>
              <a:cs typeface="Times New Roman"/>
            </a:rPr>
            <a:t>strategis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Berfungsi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reputasi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melalui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berbagai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alternative program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782260"/>
        <a:ext cx="8229600" cy="2334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6C055F-8691-CD43-8701-4F097C5A4AC1}">
      <dsp:nvSpPr>
        <dsp:cNvPr id="0" name=""/>
        <dsp:cNvSpPr/>
      </dsp:nvSpPr>
      <dsp:spPr>
        <a:xfrm>
          <a:off x="0" y="9571"/>
          <a:ext cx="5226181" cy="633600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Jenis-Jenis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Reaktif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9571"/>
        <a:ext cx="5226181" cy="633600"/>
      </dsp:txXfrm>
    </dsp:sp>
    <dsp:sp modelId="{A1D8A823-590B-EE49-90F8-9A0F3D959BD9}">
      <dsp:nvSpPr>
        <dsp:cNvPr id="0" name=""/>
        <dsp:cNvSpPr/>
      </dsp:nvSpPr>
      <dsp:spPr>
        <a:xfrm>
          <a:off x="0" y="643171"/>
          <a:ext cx="5226181" cy="3019500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1 : Pre-emptive Action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2: Offensive Response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3: Defensive Response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4: Diversion Response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5: Vocal Commiseration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6: Rectifying Behavior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Reactive Strategy 7: Deliberate Inaction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43171"/>
        <a:ext cx="5226181" cy="30195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C225A6-6047-CC40-B84A-C654E78EE71A}">
      <dsp:nvSpPr>
        <dsp:cNvPr id="0" name=""/>
        <dsp:cNvSpPr/>
      </dsp:nvSpPr>
      <dsp:spPr>
        <a:xfrm>
          <a:off x="0" y="154419"/>
          <a:ext cx="8229600" cy="45571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Attack (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Menyerang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54419"/>
        <a:ext cx="8229600" cy="455715"/>
      </dsp:txXfrm>
    </dsp:sp>
    <dsp:sp modelId="{639BAD62-33A8-3A46-9877-E731EF047B81}">
      <dsp:nvSpPr>
        <dsp:cNvPr id="0" name=""/>
        <dsp:cNvSpPr/>
      </dsp:nvSpPr>
      <dsp:spPr>
        <a:xfrm>
          <a:off x="0" y="610134"/>
          <a:ext cx="8229600" cy="924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kern="1200" dirty="0" err="1" smtClean="0">
              <a:latin typeface="Times New Roman"/>
              <a:cs typeface="Times New Roman"/>
            </a:rPr>
            <a:t>Serangan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adalah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strategi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tanggapan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ofensif</a:t>
          </a:r>
          <a:r>
            <a:rPr lang="en-US" sz="1500" b="0" kern="1200" dirty="0" smtClean="0">
              <a:latin typeface="Times New Roman"/>
              <a:cs typeface="Times New Roman"/>
            </a:rPr>
            <a:t> yang </a:t>
          </a:r>
          <a:r>
            <a:rPr lang="en-US" sz="1500" b="0" kern="1200" dirty="0" err="1" smtClean="0">
              <a:latin typeface="Times New Roman"/>
              <a:cs typeface="Times New Roman"/>
            </a:rPr>
            <a:t>mengklaim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bahwa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tuduhan</a:t>
          </a:r>
          <a:r>
            <a:rPr lang="en-US" sz="1500" b="0" kern="1200" dirty="0" smtClean="0">
              <a:latin typeface="Times New Roman"/>
              <a:cs typeface="Times New Roman"/>
            </a:rPr>
            <a:t> yang </a:t>
          </a:r>
          <a:r>
            <a:rPr lang="en-US" sz="1500" b="0" kern="1200" dirty="0" err="1" smtClean="0">
              <a:latin typeface="Times New Roman"/>
              <a:cs typeface="Times New Roman"/>
            </a:rPr>
            <a:t>ditujukan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pada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organisasi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adalah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salah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kern="1200" dirty="0" err="1" smtClean="0">
              <a:latin typeface="Times New Roman"/>
              <a:cs typeface="Times New Roman"/>
            </a:rPr>
            <a:t>Pendekatan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ini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digunakan</a:t>
          </a:r>
          <a:r>
            <a:rPr lang="en-US" sz="1500" b="0" kern="1200" dirty="0" smtClean="0">
              <a:latin typeface="Times New Roman"/>
              <a:cs typeface="Times New Roman"/>
            </a:rPr>
            <a:t>  </a:t>
          </a:r>
          <a:r>
            <a:rPr lang="en-US" sz="1500" b="0" kern="1200" dirty="0" err="1" smtClean="0">
              <a:latin typeface="Times New Roman"/>
              <a:cs typeface="Times New Roman"/>
            </a:rPr>
            <a:t>ketika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bukti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dapat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dengan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jelas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menunjukkan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bahwa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penuduh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telah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melebih-lebihkan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masalah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tersebut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10134"/>
        <a:ext cx="8229600" cy="924255"/>
      </dsp:txXfrm>
    </dsp:sp>
    <dsp:sp modelId="{136E53D7-0D65-9C4F-9356-DAA901D42A23}">
      <dsp:nvSpPr>
        <dsp:cNvPr id="0" name=""/>
        <dsp:cNvSpPr/>
      </dsp:nvSpPr>
      <dsp:spPr>
        <a:xfrm>
          <a:off x="0" y="1534388"/>
          <a:ext cx="8229600" cy="45571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2393"/>
                <a:lumOff val="124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2393"/>
                <a:lumOff val="124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Embarrassment (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Malu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534388"/>
        <a:ext cx="8229600" cy="455715"/>
      </dsp:txXfrm>
    </dsp:sp>
    <dsp:sp modelId="{35007D27-7CA9-1044-9123-7FBD9BEEF3BE}">
      <dsp:nvSpPr>
        <dsp:cNvPr id="0" name=""/>
        <dsp:cNvSpPr/>
      </dsp:nvSpPr>
      <dsp:spPr>
        <a:xfrm>
          <a:off x="0" y="1990104"/>
          <a:ext cx="82296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kern="1200" dirty="0" err="1" smtClean="0">
              <a:latin typeface="Times New Roman"/>
              <a:cs typeface="Times New Roman"/>
            </a:rPr>
            <a:t>Strategi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ofensif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menggunakan</a:t>
          </a:r>
          <a:r>
            <a:rPr lang="en-US" sz="1500" b="0" kern="1200" dirty="0" smtClean="0">
              <a:latin typeface="Times New Roman"/>
              <a:cs typeface="Times New Roman"/>
            </a:rPr>
            <a:t> rasa </a:t>
          </a:r>
          <a:r>
            <a:rPr lang="en-US" sz="1500" b="0" kern="1200" dirty="0" err="1" smtClean="0">
              <a:latin typeface="Times New Roman"/>
              <a:cs typeface="Times New Roman"/>
            </a:rPr>
            <a:t>malu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di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mana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suatu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organisasi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mencoba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untuk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mengurangi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pengaruh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lawan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dengan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menggunakan</a:t>
          </a:r>
          <a:r>
            <a:rPr lang="en-US" sz="1500" b="0" kern="1200" dirty="0" smtClean="0">
              <a:latin typeface="Times New Roman"/>
              <a:cs typeface="Times New Roman"/>
            </a:rPr>
            <a:t> rasa </a:t>
          </a:r>
          <a:r>
            <a:rPr lang="en-US" sz="1500" b="0" kern="1200" dirty="0" err="1" smtClean="0">
              <a:latin typeface="Times New Roman"/>
              <a:cs typeface="Times New Roman"/>
            </a:rPr>
            <a:t>malu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atau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penghinaan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990104"/>
        <a:ext cx="8229600" cy="471960"/>
      </dsp:txXfrm>
    </dsp:sp>
    <dsp:sp modelId="{5600ABD3-4DE0-8A4D-BE0F-0AB2CE191EF5}">
      <dsp:nvSpPr>
        <dsp:cNvPr id="0" name=""/>
        <dsp:cNvSpPr/>
      </dsp:nvSpPr>
      <dsp:spPr>
        <a:xfrm>
          <a:off x="0" y="2462063"/>
          <a:ext cx="8229600" cy="45571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24786"/>
                <a:lumOff val="2480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24786"/>
                <a:lumOff val="2480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Shock (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Kejutan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462063"/>
        <a:ext cx="8229600" cy="455715"/>
      </dsp:txXfrm>
    </dsp:sp>
    <dsp:sp modelId="{792799F0-4795-4141-9D27-10448B239F97}">
      <dsp:nvSpPr>
        <dsp:cNvPr id="0" name=""/>
        <dsp:cNvSpPr/>
      </dsp:nvSpPr>
      <dsp:spPr>
        <a:xfrm>
          <a:off x="0" y="2917778"/>
          <a:ext cx="82296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kern="1200" dirty="0" err="1" smtClean="0">
              <a:latin typeface="Times New Roman"/>
              <a:cs typeface="Times New Roman"/>
            </a:rPr>
            <a:t>Dalam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hubungan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masyarakat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komunikasi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strategis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kejutan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adalah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upaya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untuk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mengejutkan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menggerakkan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pikiran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atau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emosi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masyarakat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terutama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melalui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penggunaan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kejutan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ketakutan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jijik</a:t>
          </a:r>
          <a:r>
            <a:rPr lang="en-US" sz="1500" b="0" kern="1200" dirty="0" smtClean="0">
              <a:latin typeface="Times New Roman"/>
              <a:cs typeface="Times New Roman"/>
            </a:rPr>
            <a:t>, </a:t>
          </a:r>
          <a:r>
            <a:rPr lang="en-US" sz="1500" b="0" kern="1200" dirty="0" err="1" smtClean="0">
              <a:latin typeface="Times New Roman"/>
              <a:cs typeface="Times New Roman"/>
            </a:rPr>
            <a:t>atau</a:t>
          </a:r>
          <a:r>
            <a:rPr lang="en-US" sz="1500" b="0" kern="1200" dirty="0" smtClean="0">
              <a:latin typeface="Times New Roman"/>
              <a:cs typeface="Times New Roman"/>
            </a:rPr>
            <a:t> stimulus </a:t>
          </a:r>
          <a:r>
            <a:rPr lang="en-US" sz="1500" b="0" kern="1200" dirty="0" err="1" smtClean="0">
              <a:latin typeface="Times New Roman"/>
              <a:cs typeface="Times New Roman"/>
            </a:rPr>
            <a:t>kuat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tak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terduga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lainnya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917778"/>
        <a:ext cx="8229600" cy="688274"/>
      </dsp:txXfrm>
    </dsp:sp>
    <dsp:sp modelId="{773DFAD8-D0A9-204C-9A25-39532E3FE90E}">
      <dsp:nvSpPr>
        <dsp:cNvPr id="0" name=""/>
        <dsp:cNvSpPr/>
      </dsp:nvSpPr>
      <dsp:spPr>
        <a:xfrm>
          <a:off x="0" y="3606054"/>
          <a:ext cx="8229600" cy="45571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24786"/>
                <a:lumOff val="2480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24786"/>
                <a:lumOff val="2480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Threat (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Ancaman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606054"/>
        <a:ext cx="8229600" cy="455715"/>
      </dsp:txXfrm>
    </dsp:sp>
    <dsp:sp modelId="{04954A5B-5F3F-2A42-8F2E-6B8742383CCD}">
      <dsp:nvSpPr>
        <dsp:cNvPr id="0" name=""/>
        <dsp:cNvSpPr/>
      </dsp:nvSpPr>
      <dsp:spPr>
        <a:xfrm>
          <a:off x="0" y="4061769"/>
          <a:ext cx="82296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b="0" kern="1200" dirty="0" err="1" smtClean="0">
              <a:latin typeface="Times New Roman"/>
              <a:cs typeface="Times New Roman"/>
            </a:rPr>
            <a:t>Strategi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ofensif</a:t>
          </a:r>
          <a:r>
            <a:rPr lang="en-US" sz="1500" b="0" kern="1200" dirty="0" smtClean="0">
              <a:latin typeface="Times New Roman"/>
              <a:cs typeface="Times New Roman"/>
            </a:rPr>
            <a:t> lain </a:t>
          </a:r>
          <a:r>
            <a:rPr lang="en-US" sz="1500" b="0" kern="1200" dirty="0" err="1" smtClean="0">
              <a:latin typeface="Times New Roman"/>
              <a:cs typeface="Times New Roman"/>
            </a:rPr>
            <a:t>yaitu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dengan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membuat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ancaman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bagi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penuduh</a:t>
          </a:r>
          <a:r>
            <a:rPr lang="en-US" sz="1500" b="0" kern="1200" dirty="0" smtClean="0">
              <a:latin typeface="Times New Roman"/>
              <a:cs typeface="Times New Roman"/>
            </a:rPr>
            <a:t>, yang </a:t>
          </a:r>
          <a:r>
            <a:rPr lang="en-US" sz="1500" b="0" kern="1200" dirty="0" err="1" smtClean="0">
              <a:latin typeface="Times New Roman"/>
              <a:cs typeface="Times New Roman"/>
            </a:rPr>
            <a:t>melibatkan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janji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bahwa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kerugian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akan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datang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ke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penuduh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atau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pembuat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berita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buruk</a:t>
          </a:r>
          <a:r>
            <a:rPr lang="en-US" sz="1500" b="0" kern="1200" dirty="0" smtClean="0">
              <a:latin typeface="Times New Roman"/>
              <a:cs typeface="Times New Roman"/>
            </a:rPr>
            <a:t>. </a:t>
          </a:r>
          <a:r>
            <a:rPr lang="en-US" sz="1500" b="0" kern="1200" dirty="0" err="1" smtClean="0">
              <a:latin typeface="Times New Roman"/>
              <a:cs typeface="Times New Roman"/>
            </a:rPr>
            <a:t>Kerugian</a:t>
          </a:r>
          <a:r>
            <a:rPr lang="en-US" sz="1500" b="0" kern="1200" dirty="0" smtClean="0">
              <a:latin typeface="Times New Roman"/>
              <a:cs typeface="Times New Roman"/>
            </a:rPr>
            <a:t> yang </a:t>
          </a:r>
          <a:r>
            <a:rPr lang="en-US" sz="1500" b="0" kern="1200" dirty="0" err="1" smtClean="0">
              <a:latin typeface="Times New Roman"/>
              <a:cs typeface="Times New Roman"/>
            </a:rPr>
            <a:t>terancam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mungkin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dalam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bentuk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gugatan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untuk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pencemaran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nama</a:t>
          </a:r>
          <a:r>
            <a:rPr lang="en-US" sz="1500" b="0" kern="1200" dirty="0" smtClean="0">
              <a:latin typeface="Times New Roman"/>
              <a:cs typeface="Times New Roman"/>
            </a:rPr>
            <a:t> </a:t>
          </a:r>
          <a:r>
            <a:rPr lang="en-US" sz="1500" b="0" kern="1200" dirty="0" err="1" smtClean="0">
              <a:latin typeface="Times New Roman"/>
              <a:cs typeface="Times New Roman"/>
            </a:rPr>
            <a:t>baik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061769"/>
        <a:ext cx="8229600" cy="688274"/>
      </dsp:txXfrm>
    </dsp:sp>
    <dsp:sp modelId="{9ADE7453-4786-D941-9977-2AC928388AA4}">
      <dsp:nvSpPr>
        <dsp:cNvPr id="0" name=""/>
        <dsp:cNvSpPr/>
      </dsp:nvSpPr>
      <dsp:spPr>
        <a:xfrm>
          <a:off x="0" y="4750044"/>
          <a:ext cx="8229600" cy="45571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2393"/>
                <a:lumOff val="124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2393"/>
                <a:lumOff val="124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Standing Firm (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Berdiri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Teguh</a:t>
          </a:r>
          <a:r>
            <a:rPr lang="en-US" sz="19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750044"/>
        <a:ext cx="8229600" cy="455715"/>
      </dsp:txXfrm>
    </dsp:sp>
    <dsp:sp modelId="{C0CF98FD-DB76-8343-8EBE-6EE471F46752}">
      <dsp:nvSpPr>
        <dsp:cNvPr id="0" name=""/>
        <dsp:cNvSpPr/>
      </dsp:nvSpPr>
      <dsp:spPr>
        <a:xfrm>
          <a:off x="0" y="5205759"/>
          <a:ext cx="82296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err="1" smtClean="0">
              <a:latin typeface="Times New Roman"/>
              <a:cs typeface="Times New Roman"/>
            </a:rPr>
            <a:t>Strategi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ofensis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selanjutnya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yaitu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berdiri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teguh</a:t>
          </a:r>
          <a:r>
            <a:rPr lang="en-US" sz="1500" kern="1200" dirty="0" smtClean="0">
              <a:latin typeface="Times New Roman"/>
              <a:cs typeface="Times New Roman"/>
            </a:rPr>
            <a:t>. </a:t>
          </a:r>
          <a:r>
            <a:rPr lang="en-US" sz="1500" kern="1200" dirty="0" err="1" smtClean="0">
              <a:latin typeface="Times New Roman"/>
              <a:cs typeface="Times New Roman"/>
            </a:rPr>
            <a:t>Apapun</a:t>
          </a:r>
          <a:r>
            <a:rPr lang="en-US" sz="1500" kern="1200" dirty="0" smtClean="0">
              <a:latin typeface="Times New Roman"/>
              <a:cs typeface="Times New Roman"/>
            </a:rPr>
            <a:t> yang </a:t>
          </a:r>
          <a:r>
            <a:rPr lang="en-US" sz="1500" kern="1200" dirty="0" err="1" smtClean="0">
              <a:latin typeface="Times New Roman"/>
              <a:cs typeface="Times New Roman"/>
            </a:rPr>
            <a:t>terjadi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harus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dihadapi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dan</a:t>
          </a:r>
          <a:r>
            <a:rPr lang="en-US" sz="1500" kern="1200" dirty="0" smtClean="0">
              <a:latin typeface="Times New Roman"/>
              <a:cs typeface="Times New Roman"/>
            </a:rPr>
            <a:t> </a:t>
          </a:r>
          <a:r>
            <a:rPr lang="en-US" sz="1500" kern="1200" dirty="0" err="1" smtClean="0">
              <a:latin typeface="Times New Roman"/>
              <a:cs typeface="Times New Roman"/>
            </a:rPr>
            <a:t>diatasi</a:t>
          </a:r>
          <a:endParaRPr lang="en-US" sz="15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5205759"/>
        <a:ext cx="8229600" cy="3146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C225A6-6047-CC40-B84A-C654E78EE71A}">
      <dsp:nvSpPr>
        <dsp:cNvPr id="0" name=""/>
        <dsp:cNvSpPr/>
      </dsp:nvSpPr>
      <dsp:spPr>
        <a:xfrm>
          <a:off x="0" y="87817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Denial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Menyangkal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87817"/>
        <a:ext cx="8229600" cy="527670"/>
      </dsp:txXfrm>
    </dsp:sp>
    <dsp:sp modelId="{639BAD62-33A8-3A46-9877-E731EF047B81}">
      <dsp:nvSpPr>
        <dsp:cNvPr id="0" name=""/>
        <dsp:cNvSpPr/>
      </dsp:nvSpPr>
      <dsp:spPr>
        <a:xfrm>
          <a:off x="0" y="615487"/>
          <a:ext cx="822960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Penolakan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dimana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sebuah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berusaha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menerima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kesalahan</a:t>
          </a:r>
          <a:r>
            <a:rPr lang="en-US" sz="1700" kern="1200" dirty="0" smtClean="0">
              <a:latin typeface="Times New Roman"/>
              <a:cs typeface="Times New Roman"/>
            </a:rPr>
            <a:t>. </a:t>
          </a:r>
          <a:r>
            <a:rPr lang="en-US" sz="1700" kern="1200" dirty="0" err="1" smtClean="0">
              <a:latin typeface="Times New Roman"/>
              <a:cs typeface="Times New Roman"/>
            </a:rPr>
            <a:t>Dapat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mengklaim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bahwa</a:t>
          </a:r>
          <a:r>
            <a:rPr lang="en-US" sz="1700" kern="1200" dirty="0" smtClean="0"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ada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masalah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atau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ada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apapun</a:t>
          </a:r>
          <a:r>
            <a:rPr lang="en-US" sz="1700" kern="1200" dirty="0" smtClean="0"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latin typeface="Times New Roman"/>
              <a:cs typeface="Times New Roman"/>
            </a:rPr>
            <a:t>terjadi</a:t>
          </a:r>
          <a:r>
            <a:rPr lang="en-US" sz="1700" kern="1200" dirty="0" smtClean="0">
              <a:latin typeface="Times New Roman"/>
              <a:cs typeface="Times New Roman"/>
            </a:rPr>
            <a:t>. </a:t>
          </a:r>
          <a:r>
            <a:rPr lang="en-US" sz="1700" kern="1200" dirty="0" err="1" smtClean="0">
              <a:latin typeface="Times New Roman"/>
              <a:cs typeface="Times New Roman"/>
            </a:rPr>
            <a:t>Atau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jika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ya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itu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terkait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dengan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15487"/>
        <a:ext cx="8229600" cy="774180"/>
      </dsp:txXfrm>
    </dsp:sp>
    <dsp:sp modelId="{136E53D7-0D65-9C4F-9356-DAA901D42A23}">
      <dsp:nvSpPr>
        <dsp:cNvPr id="0" name=""/>
        <dsp:cNvSpPr/>
      </dsp:nvSpPr>
      <dsp:spPr>
        <a:xfrm>
          <a:off x="0" y="1389667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Excuse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Alasan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389667"/>
        <a:ext cx="8229600" cy="527670"/>
      </dsp:txXfrm>
    </dsp:sp>
    <dsp:sp modelId="{35007D27-7CA9-1044-9123-7FBD9BEEF3BE}">
      <dsp:nvSpPr>
        <dsp:cNvPr id="0" name=""/>
        <dsp:cNvSpPr/>
      </dsp:nvSpPr>
      <dsp:spPr>
        <a:xfrm>
          <a:off x="0" y="1917337"/>
          <a:ext cx="8229600" cy="1297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Melalui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strategi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juga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fakta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jika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terjadi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dikarenakan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faktor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terkendali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cuaca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alam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perusahaan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kecelakaan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pesawat,perusahaan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maskapai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perenbangan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menjelaskan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tsb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terjadi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cuaca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917337"/>
        <a:ext cx="8229600" cy="1297890"/>
      </dsp:txXfrm>
    </dsp:sp>
    <dsp:sp modelId="{5600ABD3-4DE0-8A4D-BE0F-0AB2CE191EF5}">
      <dsp:nvSpPr>
        <dsp:cNvPr id="0" name=""/>
        <dsp:cNvSpPr/>
      </dsp:nvSpPr>
      <dsp:spPr>
        <a:xfrm>
          <a:off x="0" y="3215227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30982"/>
                <a:lumOff val="310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30982"/>
                <a:lumOff val="310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Justification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Pembenaran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215227"/>
        <a:ext cx="8229600" cy="527670"/>
      </dsp:txXfrm>
    </dsp:sp>
    <dsp:sp modelId="{792799F0-4795-4141-9D27-10448B239F97}">
      <dsp:nvSpPr>
        <dsp:cNvPr id="0" name=""/>
        <dsp:cNvSpPr/>
      </dsp:nvSpPr>
      <dsp:spPr>
        <a:xfrm>
          <a:off x="0" y="3742897"/>
          <a:ext cx="8229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b="0" kern="1200" dirty="0" err="1" smtClean="0">
              <a:latin typeface="Times New Roman"/>
              <a:cs typeface="Times New Roman"/>
            </a:rPr>
            <a:t>Mengakui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organisasi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melakukan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perbuatan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tetapi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melakukannya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untuk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alasan</a:t>
          </a:r>
          <a:r>
            <a:rPr lang="en-US" sz="1700" b="0" kern="1200" dirty="0" smtClean="0">
              <a:latin typeface="Times New Roman"/>
              <a:cs typeface="Times New Roman"/>
            </a:rPr>
            <a:t>  </a:t>
          </a:r>
          <a:r>
            <a:rPr lang="en-US" sz="1700" b="0" kern="1200" dirty="0" err="1" smtClean="0">
              <a:latin typeface="Times New Roman"/>
              <a:cs typeface="Times New Roman"/>
            </a:rPr>
            <a:t>kebaikan</a:t>
          </a:r>
          <a:r>
            <a:rPr lang="en-US" sz="1700" b="0" kern="1200" dirty="0" smtClean="0">
              <a:latin typeface="Times New Roman"/>
              <a:cs typeface="Times New Roman"/>
            </a:rPr>
            <a:t> (</a:t>
          </a:r>
          <a:r>
            <a:rPr lang="en-US" sz="1700" b="0" kern="1200" dirty="0" err="1" smtClean="0">
              <a:latin typeface="Times New Roman"/>
              <a:cs typeface="Times New Roman"/>
            </a:rPr>
            <a:t>atau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setidaknya</a:t>
          </a:r>
          <a:r>
            <a:rPr lang="en-US" sz="1700" b="0" kern="1200" dirty="0" smtClean="0">
              <a:latin typeface="Times New Roman"/>
              <a:cs typeface="Times New Roman"/>
            </a:rPr>
            <a:t>, </a:t>
          </a:r>
          <a:r>
            <a:rPr lang="en-US" sz="1700" b="0" kern="1200" dirty="0" err="1" smtClean="0">
              <a:latin typeface="Times New Roman"/>
              <a:cs typeface="Times New Roman"/>
            </a:rPr>
            <a:t>bukan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karena</a:t>
          </a:r>
          <a:r>
            <a:rPr lang="en-US" sz="1700" b="0" kern="1200" dirty="0" smtClean="0">
              <a:latin typeface="Times New Roman"/>
              <a:cs typeface="Times New Roman"/>
            </a:rPr>
            <a:t> </a:t>
          </a:r>
          <a:r>
            <a:rPr lang="en-US" sz="1700" b="0" kern="1200" dirty="0" err="1" smtClean="0">
              <a:latin typeface="Times New Roman"/>
              <a:cs typeface="Times New Roman"/>
            </a:rPr>
            <a:t>alasan</a:t>
          </a:r>
          <a:r>
            <a:rPr lang="en-US" sz="1700" b="0" kern="1200" dirty="0" smtClean="0">
              <a:latin typeface="Times New Roman"/>
              <a:cs typeface="Times New Roman"/>
            </a:rPr>
            <a:t> yang </a:t>
          </a:r>
          <a:r>
            <a:rPr lang="en-US" sz="1700" b="0" kern="1200" dirty="0" err="1" smtClean="0">
              <a:latin typeface="Times New Roman"/>
              <a:cs typeface="Times New Roman"/>
            </a:rPr>
            <a:t>buruk</a:t>
          </a:r>
          <a:r>
            <a:rPr lang="en-US" sz="1700" b="0" kern="1200" dirty="0" smtClean="0">
              <a:latin typeface="Times New Roman"/>
              <a:cs typeface="Times New Roman"/>
            </a:rPr>
            <a:t>)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742897"/>
        <a:ext cx="8229600" cy="535095"/>
      </dsp:txXfrm>
    </dsp:sp>
    <dsp:sp modelId="{3795ED3D-7983-1645-AF77-1789C57FB5B9}">
      <dsp:nvSpPr>
        <dsp:cNvPr id="0" name=""/>
        <dsp:cNvSpPr/>
      </dsp:nvSpPr>
      <dsp:spPr>
        <a:xfrm>
          <a:off x="0" y="4277992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Reversal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Pembalikkan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277992"/>
        <a:ext cx="8229600" cy="527670"/>
      </dsp:txXfrm>
    </dsp:sp>
    <dsp:sp modelId="{F4FD7B58-FFE2-414A-A794-07C5517F694A}">
      <dsp:nvSpPr>
        <dsp:cNvPr id="0" name=""/>
        <dsp:cNvSpPr/>
      </dsp:nvSpPr>
      <dsp:spPr>
        <a:xfrm>
          <a:off x="0" y="4805662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Dimana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ogranisasi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melakukan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pembalikan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terhadap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berita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buruk</a:t>
          </a:r>
          <a:r>
            <a:rPr lang="en-US" sz="1700" kern="1200" dirty="0" smtClean="0"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latin typeface="Times New Roman"/>
              <a:cs typeface="Times New Roman"/>
            </a:rPr>
            <a:t>menimpanya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805662"/>
        <a:ext cx="8229600" cy="3643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8D513F-F08A-DB48-BF5C-30B763F70669}">
      <dsp:nvSpPr>
        <dsp:cNvPr id="0" name=""/>
        <dsp:cNvSpPr/>
      </dsp:nvSpPr>
      <dsp:spPr>
        <a:xfrm>
          <a:off x="0" y="29174"/>
          <a:ext cx="8229600" cy="47970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Concession (</a:t>
          </a:r>
          <a:r>
            <a:rPr lang="en-US" sz="20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Konsesi</a:t>
          </a: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9174"/>
        <a:ext cx="8229600" cy="479700"/>
      </dsp:txXfrm>
    </dsp:sp>
    <dsp:sp modelId="{6A6276F1-6EA3-FC44-9D3A-81150C560119}">
      <dsp:nvSpPr>
        <dsp:cNvPr id="0" name=""/>
        <dsp:cNvSpPr/>
      </dsp:nvSpPr>
      <dsp:spPr>
        <a:xfrm>
          <a:off x="0" y="508874"/>
          <a:ext cx="82296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err="1" smtClean="0">
              <a:latin typeface="Times New Roman"/>
              <a:cs typeface="Times New Roman"/>
            </a:rPr>
            <a:t>Dengan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menggunakan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strategi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pengalihan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konsesi</a:t>
          </a:r>
          <a:r>
            <a:rPr lang="en-US" sz="1600" kern="1200" dirty="0" smtClean="0">
              <a:latin typeface="Times New Roman"/>
              <a:cs typeface="Times New Roman"/>
            </a:rPr>
            <a:t>, </a:t>
          </a:r>
          <a:r>
            <a:rPr lang="en-US" sz="1600" kern="1200" dirty="0" err="1" smtClean="0">
              <a:latin typeface="Times New Roman"/>
              <a:cs typeface="Times New Roman"/>
            </a:rPr>
            <a:t>sebuah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organisasi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mencoba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membangun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kembali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hubungannya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dengan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publiknya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dengan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memberikan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sesuatu</a:t>
          </a:r>
          <a:r>
            <a:rPr lang="en-US" sz="1600" kern="1200" dirty="0" smtClean="0">
              <a:latin typeface="Times New Roman"/>
              <a:cs typeface="Times New Roman"/>
            </a:rPr>
            <a:t> yang </a:t>
          </a:r>
          <a:r>
            <a:rPr lang="en-US" sz="1600" kern="1200" dirty="0" err="1" smtClean="0">
              <a:latin typeface="Times New Roman"/>
              <a:cs typeface="Times New Roman"/>
            </a:rPr>
            <a:t>diinginkan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publik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D&amp;G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pernah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mengalami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krisis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sebuah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kampanye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China,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selanjutnya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melakukan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pameran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musim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dingin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bertema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oriental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sesuai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target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publiknya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508874"/>
        <a:ext cx="8229600" cy="993600"/>
      </dsp:txXfrm>
    </dsp:sp>
    <dsp:sp modelId="{ED5A70B5-6343-DD41-ADE8-1CB1FC5720D5}">
      <dsp:nvSpPr>
        <dsp:cNvPr id="0" name=""/>
        <dsp:cNvSpPr/>
      </dsp:nvSpPr>
      <dsp:spPr>
        <a:xfrm>
          <a:off x="0" y="1502474"/>
          <a:ext cx="8229600" cy="47970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solidFill>
                <a:srgbClr val="000000"/>
              </a:solidFill>
              <a:latin typeface="Times New Roman"/>
              <a:cs typeface="Times New Roman"/>
            </a:rPr>
            <a:t>Ingratiation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502474"/>
        <a:ext cx="8229600" cy="479700"/>
      </dsp:txXfrm>
    </dsp:sp>
    <dsp:sp modelId="{69208E40-E846-D144-B9FC-2F7812207284}">
      <dsp:nvSpPr>
        <dsp:cNvPr id="0" name=""/>
        <dsp:cNvSpPr/>
      </dsp:nvSpPr>
      <dsp:spPr>
        <a:xfrm>
          <a:off x="0" y="1982174"/>
          <a:ext cx="8229600" cy="7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>
              <a:solidFill>
                <a:srgbClr val="000000"/>
              </a:solidFill>
              <a:latin typeface="Times New Roman"/>
              <a:cs typeface="Times New Roman"/>
            </a:rPr>
            <a:t>Strategi yang dilakukan untuk mengalihkan isu publik terhadap organisasi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kompensasi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klien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merasa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dirugikan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kebijakan</a:t>
          </a:r>
          <a:r>
            <a:rPr lang="en-US" sz="16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982174"/>
        <a:ext cx="8229600" cy="765899"/>
      </dsp:txXfrm>
    </dsp:sp>
    <dsp:sp modelId="{6D5A34FA-1769-CB4D-B0D5-18EACFABB401}">
      <dsp:nvSpPr>
        <dsp:cNvPr id="0" name=""/>
        <dsp:cNvSpPr/>
      </dsp:nvSpPr>
      <dsp:spPr>
        <a:xfrm>
          <a:off x="0" y="2748074"/>
          <a:ext cx="8229600" cy="47970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30982"/>
                <a:lumOff val="310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30982"/>
                <a:lumOff val="310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Disassociation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748074"/>
        <a:ext cx="8229600" cy="479700"/>
      </dsp:txXfrm>
    </dsp:sp>
    <dsp:sp modelId="{0604BF1C-838B-8543-A5A8-C6CFB52FF66A}">
      <dsp:nvSpPr>
        <dsp:cNvPr id="0" name=""/>
        <dsp:cNvSpPr/>
      </dsp:nvSpPr>
      <dsp:spPr>
        <a:xfrm>
          <a:off x="0" y="3227774"/>
          <a:ext cx="8229600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0" kern="1200" dirty="0" err="1" smtClean="0">
              <a:latin typeface="Times New Roman"/>
              <a:cs typeface="Times New Roman"/>
            </a:rPr>
            <a:t>Berupaya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menjauhkan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suatu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organisasi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dari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kesalahan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terkait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suatu</a:t>
          </a:r>
          <a:r>
            <a:rPr lang="en-US" sz="1600" b="0" kern="1200" dirty="0" smtClean="0">
              <a:latin typeface="Times New Roman"/>
              <a:cs typeface="Times New Roman"/>
            </a:rPr>
            <a:t> </a:t>
          </a:r>
          <a:r>
            <a:rPr lang="en-US" sz="1600" b="0" kern="1200" dirty="0" err="1" smtClean="0">
              <a:latin typeface="Times New Roman"/>
              <a:cs typeface="Times New Roman"/>
            </a:rPr>
            <a:t>masalah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227774"/>
        <a:ext cx="8229600" cy="331200"/>
      </dsp:txXfrm>
    </dsp:sp>
    <dsp:sp modelId="{F1EEC38D-1DCD-F24B-8342-9FF58FB4EC99}">
      <dsp:nvSpPr>
        <dsp:cNvPr id="0" name=""/>
        <dsp:cNvSpPr/>
      </dsp:nvSpPr>
      <dsp:spPr>
        <a:xfrm>
          <a:off x="0" y="3558974"/>
          <a:ext cx="8229600" cy="47970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Relabeling (</a:t>
          </a:r>
          <a:r>
            <a:rPr lang="en-US" sz="20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Pelabelan</a:t>
          </a: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ulang</a:t>
          </a:r>
          <a:r>
            <a:rPr lang="en-US" sz="20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558974"/>
        <a:ext cx="8229600" cy="479700"/>
      </dsp:txXfrm>
    </dsp:sp>
    <dsp:sp modelId="{5AD6566B-5EBC-F84B-ACF4-9057B87C36F8}">
      <dsp:nvSpPr>
        <dsp:cNvPr id="0" name=""/>
        <dsp:cNvSpPr/>
      </dsp:nvSpPr>
      <dsp:spPr>
        <a:xfrm>
          <a:off x="0" y="4038674"/>
          <a:ext cx="8229600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err="1" smtClean="0">
              <a:latin typeface="Times New Roman"/>
              <a:cs typeface="Times New Roman"/>
            </a:rPr>
            <a:t>Mencoba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menjauhkan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organisasi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dari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kritik</a:t>
          </a:r>
          <a:r>
            <a:rPr lang="en-US" sz="1600" kern="1200" dirty="0" smtClean="0">
              <a:latin typeface="Times New Roman"/>
              <a:cs typeface="Times New Roman"/>
            </a:rPr>
            <a:t>. </a:t>
          </a:r>
          <a:r>
            <a:rPr lang="en-US" sz="1600" kern="1200" dirty="0" err="1" smtClean="0">
              <a:latin typeface="Times New Roman"/>
              <a:cs typeface="Times New Roman"/>
            </a:rPr>
            <a:t>Strategi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ini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melibatkan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penawaran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nama</a:t>
          </a:r>
          <a:r>
            <a:rPr lang="en-US" sz="1600" kern="1200" dirty="0" smtClean="0">
              <a:latin typeface="Times New Roman"/>
              <a:cs typeface="Times New Roman"/>
            </a:rPr>
            <a:t> lain yang </a:t>
          </a:r>
          <a:r>
            <a:rPr lang="en-US" sz="1600" kern="1200" dirty="0" err="1" smtClean="0">
              <a:latin typeface="Times New Roman"/>
              <a:cs typeface="Times New Roman"/>
            </a:rPr>
            <a:t>lebih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baik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sebagai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pengganti</a:t>
          </a:r>
          <a:r>
            <a:rPr lang="en-US" sz="1600" kern="1200" dirty="0" smtClean="0">
              <a:latin typeface="Times New Roman"/>
              <a:cs typeface="Times New Roman"/>
            </a:rPr>
            <a:t> label </a:t>
          </a:r>
          <a:r>
            <a:rPr lang="en-US" sz="1600" kern="1200" dirty="0" err="1" smtClean="0">
              <a:latin typeface="Times New Roman"/>
              <a:cs typeface="Times New Roman"/>
            </a:rPr>
            <a:t>negatif</a:t>
          </a:r>
          <a:r>
            <a:rPr lang="en-US" sz="1600" kern="1200" dirty="0" smtClean="0">
              <a:latin typeface="Times New Roman"/>
              <a:cs typeface="Times New Roman"/>
            </a:rPr>
            <a:t> yang </a:t>
          </a:r>
          <a:r>
            <a:rPr lang="en-US" sz="1600" kern="1200" dirty="0" err="1" smtClean="0">
              <a:latin typeface="Times New Roman"/>
              <a:cs typeface="Times New Roman"/>
            </a:rPr>
            <a:t>telah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diterapkan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oleh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orang</a:t>
          </a:r>
          <a:r>
            <a:rPr lang="en-US" sz="1600" kern="1200" dirty="0" smtClean="0">
              <a:latin typeface="Times New Roman"/>
              <a:cs typeface="Times New Roman"/>
            </a:rPr>
            <a:t> lain </a:t>
          </a:r>
          <a:r>
            <a:rPr lang="en-US" sz="1600" kern="1200" dirty="0" err="1" smtClean="0">
              <a:latin typeface="Times New Roman"/>
              <a:cs typeface="Times New Roman"/>
            </a:rPr>
            <a:t>terkait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suatu</a:t>
          </a:r>
          <a:r>
            <a:rPr lang="en-US" sz="1600" kern="1200" dirty="0" smtClean="0">
              <a:latin typeface="Times New Roman"/>
              <a:cs typeface="Times New Roman"/>
            </a:rPr>
            <a:t> </a:t>
          </a:r>
          <a:r>
            <a:rPr lang="en-US" sz="1600" kern="1200" dirty="0" err="1" smtClean="0">
              <a:latin typeface="Times New Roman"/>
              <a:cs typeface="Times New Roman"/>
            </a:rPr>
            <a:t>masalah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038674"/>
        <a:ext cx="8229600" cy="7245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EA93E1-9983-3345-97B0-010CAEB28508}">
      <dsp:nvSpPr>
        <dsp:cNvPr id="0" name=""/>
        <dsp:cNvSpPr/>
      </dsp:nvSpPr>
      <dsp:spPr>
        <a:xfrm>
          <a:off x="0" y="68237"/>
          <a:ext cx="8229600" cy="43173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Concern (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Kekhawatiran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8237"/>
        <a:ext cx="8229600" cy="431730"/>
      </dsp:txXfrm>
    </dsp:sp>
    <dsp:sp modelId="{BD3B4B3E-4CA1-3E47-B591-274345807B2E}">
      <dsp:nvSpPr>
        <dsp:cNvPr id="0" name=""/>
        <dsp:cNvSpPr/>
      </dsp:nvSpPr>
      <dsp:spPr>
        <a:xfrm>
          <a:off x="0" y="499967"/>
          <a:ext cx="8229600" cy="87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latin typeface="Times New Roman"/>
              <a:cs typeface="Times New Roman"/>
            </a:rPr>
            <a:t>Dimana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organisasi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menyatakan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bahwa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organisasi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tidak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acuh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tak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acuh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terhadap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masalah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tanpa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mengaku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bersalah</a:t>
          </a:r>
          <a:r>
            <a:rPr lang="en-US" sz="1400" kern="1200" dirty="0" smtClean="0">
              <a:latin typeface="Times New Roman"/>
              <a:cs typeface="Times New Roman"/>
            </a:rPr>
            <a:t>. </a:t>
          </a:r>
          <a:r>
            <a:rPr lang="en-US" sz="1400" kern="1200" dirty="0" err="1" smtClean="0">
              <a:latin typeface="Times New Roman"/>
              <a:cs typeface="Times New Roman"/>
            </a:rPr>
            <a:t>Umumnya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ini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hanya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respons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sementara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biasanya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disertai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dengan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investigasi</a:t>
          </a:r>
          <a:r>
            <a:rPr lang="en-US" sz="1400" kern="1200" dirty="0" smtClean="0">
              <a:latin typeface="Times New Roman"/>
              <a:cs typeface="Times New Roman"/>
            </a:rPr>
            <a:t> yang </a:t>
          </a:r>
          <a:r>
            <a:rPr lang="en-US" sz="1400" kern="1200" dirty="0" err="1" smtClean="0">
              <a:latin typeface="Times New Roman"/>
              <a:cs typeface="Times New Roman"/>
            </a:rPr>
            <a:t>telah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dijanjikan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Garuda Indonesia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meluncurkan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design masker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bagian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depan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. Hal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dilakukan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setelah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sebelumnya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mengalami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kritik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kampanye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“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lepas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masker”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staff Garuda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99967"/>
        <a:ext cx="8229600" cy="875610"/>
      </dsp:txXfrm>
    </dsp:sp>
    <dsp:sp modelId="{C328BDC7-C429-A24A-A191-6CDA8756118A}">
      <dsp:nvSpPr>
        <dsp:cNvPr id="0" name=""/>
        <dsp:cNvSpPr/>
      </dsp:nvSpPr>
      <dsp:spPr>
        <a:xfrm>
          <a:off x="0" y="1375577"/>
          <a:ext cx="8229600" cy="43173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Condolence (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Ungkapan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belasungkawa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375577"/>
        <a:ext cx="8229600" cy="431730"/>
      </dsp:txXfrm>
    </dsp:sp>
    <dsp:sp modelId="{BABB75EF-1B45-1541-BA20-518094E251F2}">
      <dsp:nvSpPr>
        <dsp:cNvPr id="0" name=""/>
        <dsp:cNvSpPr/>
      </dsp:nvSpPr>
      <dsp:spPr>
        <a:xfrm>
          <a:off x="0" y="1807307"/>
          <a:ext cx="8229600" cy="1061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>
              <a:latin typeface="Times New Roman"/>
              <a:cs typeface="Times New Roman"/>
            </a:rPr>
            <a:t>Di </a:t>
          </a:r>
          <a:r>
            <a:rPr lang="en-US" sz="1400" kern="1200" dirty="0" err="1" smtClean="0">
              <a:latin typeface="Times New Roman"/>
              <a:cs typeface="Times New Roman"/>
            </a:rPr>
            <a:t>mana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organisasi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mengungkapkan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kesedihan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karena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kehilangan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atau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kemalangan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seseorang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sekali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lagi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tanpa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mengakui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kesalahannya</a:t>
          </a:r>
          <a:r>
            <a:rPr lang="en-US" sz="1400" kern="1200" dirty="0" smtClean="0">
              <a:latin typeface="Times New Roman"/>
              <a:cs typeface="Times New Roman"/>
            </a:rPr>
            <a:t>. </a:t>
          </a:r>
          <a:r>
            <a:rPr lang="en-US" sz="1400" kern="1200" dirty="0" err="1" smtClean="0">
              <a:latin typeface="Times New Roman"/>
              <a:cs typeface="Times New Roman"/>
            </a:rPr>
            <a:t>Strategi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ini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baik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digunakan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ketika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organisasi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berada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bebas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dari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kesalahan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dalam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penyebab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masalah</a:t>
          </a:r>
          <a:r>
            <a:rPr lang="en-US" sz="1400" kern="1200" dirty="0" smtClean="0">
              <a:latin typeface="Times New Roman"/>
              <a:cs typeface="Times New Roman"/>
            </a:rPr>
            <a:t>.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: CEO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AirAsia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menunjukan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rasa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belasungkawa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mendalam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kejadian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kecelakaan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pesawat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AirAsia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tahun</a:t>
          </a:r>
          <a:r>
            <a:rPr lang="en-US" sz="1400" kern="1200" dirty="0" smtClean="0">
              <a:solidFill>
                <a:srgbClr val="000000"/>
              </a:solidFill>
              <a:latin typeface="Times New Roman"/>
              <a:cs typeface="Times New Roman"/>
            </a:rPr>
            <a:t> 2014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807307"/>
        <a:ext cx="8229600" cy="1061910"/>
      </dsp:txXfrm>
    </dsp:sp>
    <dsp:sp modelId="{75F0C2D2-6B28-064D-8B4B-6F48BA4469E6}">
      <dsp:nvSpPr>
        <dsp:cNvPr id="0" name=""/>
        <dsp:cNvSpPr/>
      </dsp:nvSpPr>
      <dsp:spPr>
        <a:xfrm>
          <a:off x="0" y="2869217"/>
          <a:ext cx="8229600" cy="43173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30982"/>
                <a:lumOff val="310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30982"/>
                <a:lumOff val="310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Regret (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Penyesalan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869217"/>
        <a:ext cx="8229600" cy="431730"/>
      </dsp:txXfrm>
    </dsp:sp>
    <dsp:sp modelId="{8BB64AA0-D3E6-714A-A2FC-57A3639B71C9}">
      <dsp:nvSpPr>
        <dsp:cNvPr id="0" name=""/>
        <dsp:cNvSpPr/>
      </dsp:nvSpPr>
      <dsp:spPr>
        <a:xfrm>
          <a:off x="0" y="3300948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err="1" smtClean="0">
              <a:latin typeface="Times New Roman"/>
              <a:cs typeface="Times New Roman"/>
            </a:rPr>
            <a:t>Penyesalan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yaitu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termasuk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mengakui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kesedihan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dan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penyesalan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atas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suatu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situasi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harapan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bahwa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suatu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peristiwa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tidak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terjadi</a:t>
          </a:r>
          <a:r>
            <a:rPr lang="en-US" sz="1400" kern="1200" dirty="0" smtClean="0">
              <a:latin typeface="Times New Roman"/>
              <a:cs typeface="Times New Roman"/>
            </a:rPr>
            <a:t>. </a:t>
          </a:r>
          <a:r>
            <a:rPr lang="en-US" sz="1400" kern="1200" dirty="0" err="1" smtClean="0">
              <a:latin typeface="Times New Roman"/>
              <a:cs typeface="Times New Roman"/>
            </a:rPr>
            <a:t>Seperti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halnya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belas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kasih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penyesalan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tidak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selalu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berarti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kesalahan</a:t>
          </a:r>
          <a:r>
            <a:rPr lang="en-US" sz="1400" kern="1200" dirty="0" smtClean="0">
              <a:latin typeface="Times New Roman"/>
              <a:cs typeface="Times New Roman"/>
            </a:rPr>
            <a:t>; </a:t>
          </a:r>
          <a:r>
            <a:rPr lang="en-US" sz="1400" kern="1200" dirty="0" err="1" smtClean="0">
              <a:latin typeface="Times New Roman"/>
              <a:cs typeface="Times New Roman"/>
            </a:rPr>
            <a:t>sebenarnya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pernyataan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penyesalan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mungkin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secara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khusus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tidak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mengakui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kesalahan</a:t>
          </a:r>
          <a:r>
            <a:rPr lang="en-US" sz="1400" kern="1200" dirty="0" smtClean="0">
              <a:latin typeface="Times New Roman"/>
              <a:cs typeface="Times New Roman"/>
            </a:rPr>
            <a:t>. </a:t>
          </a:r>
          <a:r>
            <a:rPr lang="en-US" sz="1400" kern="1200" dirty="0" err="1" smtClean="0">
              <a:latin typeface="Times New Roman"/>
              <a:cs typeface="Times New Roman"/>
            </a:rPr>
            <a:t>Dengan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mengungkapkan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penyesalan</a:t>
          </a:r>
          <a:r>
            <a:rPr lang="en-US" sz="1400" kern="1200" dirty="0" smtClean="0">
              <a:latin typeface="Times New Roman"/>
              <a:cs typeface="Times New Roman"/>
            </a:rPr>
            <a:t>, </a:t>
          </a:r>
          <a:r>
            <a:rPr lang="en-US" sz="1400" kern="1200" dirty="0" err="1" smtClean="0">
              <a:latin typeface="Times New Roman"/>
              <a:cs typeface="Times New Roman"/>
            </a:rPr>
            <a:t>dapat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meredam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amarah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publik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terhadap</a:t>
          </a:r>
          <a:r>
            <a:rPr lang="en-US" sz="1400" kern="1200" dirty="0" smtClean="0">
              <a:latin typeface="Times New Roman"/>
              <a:cs typeface="Times New Roman"/>
            </a:rPr>
            <a:t> </a:t>
          </a:r>
          <a:r>
            <a:rPr lang="en-US" sz="1400" kern="1200" dirty="0" err="1" smtClean="0">
              <a:latin typeface="Times New Roman"/>
              <a:cs typeface="Times New Roman"/>
            </a:rPr>
            <a:t>organisasi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300948"/>
        <a:ext cx="8229600" cy="819720"/>
      </dsp:txXfrm>
    </dsp:sp>
    <dsp:sp modelId="{C1B33B87-7150-984B-B8AA-0269AFB43EB7}">
      <dsp:nvSpPr>
        <dsp:cNvPr id="0" name=""/>
        <dsp:cNvSpPr/>
      </dsp:nvSpPr>
      <dsp:spPr>
        <a:xfrm>
          <a:off x="0" y="4120668"/>
          <a:ext cx="8229600" cy="43173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Apology (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Permintaan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maaf</a:t>
          </a:r>
          <a:r>
            <a:rPr lang="en-US" sz="18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120668"/>
        <a:ext cx="8229600" cy="431730"/>
      </dsp:txXfrm>
    </dsp:sp>
    <dsp:sp modelId="{05306B10-753D-0342-B072-127D566204F3}">
      <dsp:nvSpPr>
        <dsp:cNvPr id="0" name=""/>
        <dsp:cNvSpPr/>
      </dsp:nvSpPr>
      <dsp:spPr>
        <a:xfrm>
          <a:off x="0" y="4552398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b="0" kern="1200" dirty="0" err="1" smtClean="0">
              <a:latin typeface="Times New Roman"/>
              <a:cs typeface="Times New Roman"/>
            </a:rPr>
            <a:t>Strategi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simpati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vokal</a:t>
          </a:r>
          <a:r>
            <a:rPr lang="en-US" sz="1400" b="0" kern="1200" dirty="0" smtClean="0">
              <a:latin typeface="Times New Roman"/>
              <a:cs typeface="Times New Roman"/>
            </a:rPr>
            <a:t> yang paling </a:t>
          </a:r>
          <a:r>
            <a:rPr lang="en-US" sz="1400" b="0" kern="1200" dirty="0" err="1" smtClean="0">
              <a:latin typeface="Times New Roman"/>
              <a:cs typeface="Times New Roman"/>
            </a:rPr>
            <a:t>berfokus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pada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kepentingan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publik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adalah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permintaan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maaf</a:t>
          </a:r>
          <a:r>
            <a:rPr lang="en-US" sz="1400" b="0" kern="1200" dirty="0" smtClean="0">
              <a:latin typeface="Times New Roman"/>
              <a:cs typeface="Times New Roman"/>
            </a:rPr>
            <a:t>. </a:t>
          </a:r>
          <a:r>
            <a:rPr lang="en-US" sz="1400" b="0" kern="1200" dirty="0" err="1" smtClean="0">
              <a:latin typeface="Times New Roman"/>
              <a:cs typeface="Times New Roman"/>
            </a:rPr>
            <a:t>Mengeluarkan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permintaan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maaf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melibatkan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publik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untuk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menerima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tanggung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jawab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penuh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dan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permintaan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maaf</a:t>
          </a:r>
          <a:r>
            <a:rPr lang="en-US" sz="1400" b="0" kern="1200" dirty="0" smtClean="0">
              <a:latin typeface="Times New Roman"/>
              <a:cs typeface="Times New Roman"/>
            </a:rPr>
            <a:t>. </a:t>
          </a:r>
          <a:r>
            <a:rPr lang="en-US" sz="1400" b="0" kern="1200" dirty="0" err="1" smtClean="0">
              <a:latin typeface="Times New Roman"/>
              <a:cs typeface="Times New Roman"/>
            </a:rPr>
            <a:t>Gunakan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strategi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ini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ketika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organisasi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jelas-jelas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salah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dan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ingin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memperbaiki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hubungan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dengan</a:t>
          </a:r>
          <a:r>
            <a:rPr lang="en-US" sz="1400" b="0" kern="1200" dirty="0" smtClean="0">
              <a:latin typeface="Times New Roman"/>
              <a:cs typeface="Times New Roman"/>
            </a:rPr>
            <a:t> </a:t>
          </a:r>
          <a:r>
            <a:rPr lang="en-US" sz="1400" b="0" kern="1200" dirty="0" err="1" smtClean="0">
              <a:latin typeface="Times New Roman"/>
              <a:cs typeface="Times New Roman"/>
            </a:rPr>
            <a:t>publik</a:t>
          </a:r>
          <a:endParaRPr lang="en-US" sz="14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552398"/>
        <a:ext cx="8229600" cy="8197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713469-04E6-0A4C-97D3-0209E447F4A7}">
      <dsp:nvSpPr>
        <dsp:cNvPr id="0" name=""/>
        <dsp:cNvSpPr/>
      </dsp:nvSpPr>
      <dsp:spPr>
        <a:xfrm>
          <a:off x="0" y="121972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Investigation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Investigasi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21972"/>
        <a:ext cx="8229600" cy="527670"/>
      </dsp:txXfrm>
    </dsp:sp>
    <dsp:sp modelId="{0B9B514B-1815-344D-9B35-76A98B35A7E3}">
      <dsp:nvSpPr>
        <dsp:cNvPr id="0" name=""/>
        <dsp:cNvSpPr/>
      </dsp:nvSpPr>
      <dsp:spPr>
        <a:xfrm>
          <a:off x="0" y="649642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Dimana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berjanji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memeriksa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situasi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kemudian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bertindak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49642"/>
        <a:ext cx="8229600" cy="364320"/>
      </dsp:txXfrm>
    </dsp:sp>
    <dsp:sp modelId="{172B16F6-B1F6-4C4C-B52E-976FB16A39AB}">
      <dsp:nvSpPr>
        <dsp:cNvPr id="0" name=""/>
        <dsp:cNvSpPr/>
      </dsp:nvSpPr>
      <dsp:spPr>
        <a:xfrm>
          <a:off x="0" y="1013962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Corrective Action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Aksi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memperbaiki/membenarkan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013962"/>
        <a:ext cx="8229600" cy="527670"/>
      </dsp:txXfrm>
    </dsp:sp>
    <dsp:sp modelId="{77E5B179-412D-8041-89DB-22AA98EC433E}">
      <dsp:nvSpPr>
        <dsp:cNvPr id="0" name=""/>
        <dsp:cNvSpPr/>
      </dsp:nvSpPr>
      <dsp:spPr>
        <a:xfrm>
          <a:off x="0" y="1541632"/>
          <a:ext cx="8229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Mengambil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langkah-langkah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mengatasi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memperbaiki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kerusakan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atau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mencegah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terulangnya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kembali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541632"/>
        <a:ext cx="8229600" cy="535095"/>
      </dsp:txXfrm>
    </dsp:sp>
    <dsp:sp modelId="{C4C52E3A-F830-5544-BE0A-5C0E78E64B05}">
      <dsp:nvSpPr>
        <dsp:cNvPr id="0" name=""/>
        <dsp:cNvSpPr/>
      </dsp:nvSpPr>
      <dsp:spPr>
        <a:xfrm>
          <a:off x="0" y="2076727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30982"/>
                <a:lumOff val="310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30982"/>
                <a:lumOff val="310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Restitution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076727"/>
        <a:ext cx="8229600" cy="527670"/>
      </dsp:txXfrm>
    </dsp:sp>
    <dsp:sp modelId="{0E4A6B7C-0073-8342-954D-27886168E649}">
      <dsp:nvSpPr>
        <dsp:cNvPr id="0" name=""/>
        <dsp:cNvSpPr/>
      </dsp:nvSpPr>
      <dsp:spPr>
        <a:xfrm>
          <a:off x="0" y="2604397"/>
          <a:ext cx="822960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Melayani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kepentingan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bersama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publiknya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melibatkan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menebus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kesalahan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kompensasi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kepada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korban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atau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memulihkan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situasi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ke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kondisi</a:t>
          </a:r>
          <a:r>
            <a:rPr lang="en-US" sz="1700" kern="1200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sebelumnya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604397"/>
        <a:ext cx="8229600" cy="774180"/>
      </dsp:txXfrm>
    </dsp:sp>
    <dsp:sp modelId="{801956C7-AA56-C843-9780-4F5C362ECD92}">
      <dsp:nvSpPr>
        <dsp:cNvPr id="0" name=""/>
        <dsp:cNvSpPr/>
      </dsp:nvSpPr>
      <dsp:spPr>
        <a:xfrm>
          <a:off x="0" y="3378577"/>
          <a:ext cx="8229600" cy="52767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15491"/>
                <a:lumOff val="1550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15491"/>
                <a:lumOff val="1550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Repentance (</a:t>
          </a:r>
          <a:r>
            <a:rPr lang="en-US" sz="2200" kern="1200" dirty="0" err="1" smtClean="0">
              <a:solidFill>
                <a:srgbClr val="000000"/>
              </a:solidFill>
              <a:latin typeface="Times New Roman"/>
              <a:cs typeface="Times New Roman"/>
            </a:rPr>
            <a:t>Pertobatan</a:t>
          </a:r>
          <a:r>
            <a:rPr lang="en-US" sz="2200" kern="1200" dirty="0" smtClean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378577"/>
        <a:ext cx="8229600" cy="527670"/>
      </dsp:txXfrm>
    </dsp:sp>
    <dsp:sp modelId="{1448DBA2-9C74-F245-AA19-44E1574FF75A}">
      <dsp:nvSpPr>
        <dsp:cNvPr id="0" name=""/>
        <dsp:cNvSpPr/>
      </dsp:nvSpPr>
      <dsp:spPr>
        <a:xfrm>
          <a:off x="0" y="3906247"/>
          <a:ext cx="8229600" cy="1229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/>
              <a:cs typeface="Times New Roman"/>
            </a:rPr>
            <a:t>Strategi</a:t>
          </a:r>
          <a:r>
            <a:rPr lang="en-US" sz="1700" kern="1200" dirty="0" smtClean="0">
              <a:latin typeface="Times New Roman"/>
              <a:cs typeface="Times New Roman"/>
            </a:rPr>
            <a:t> paling </a:t>
          </a:r>
          <a:r>
            <a:rPr lang="en-US" sz="1700" kern="1200" dirty="0" err="1" smtClean="0">
              <a:latin typeface="Times New Roman"/>
              <a:cs typeface="Times New Roman"/>
            </a:rPr>
            <a:t>kuat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dari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perbaikan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adalah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pertobatan</a:t>
          </a:r>
          <a:r>
            <a:rPr lang="en-US" sz="1700" kern="1200" dirty="0" smtClean="0">
              <a:latin typeface="Times New Roman"/>
              <a:cs typeface="Times New Roman"/>
            </a:rPr>
            <a:t>, yang </a:t>
          </a:r>
          <a:r>
            <a:rPr lang="en-US" sz="1700" kern="1200" dirty="0" err="1" smtClean="0">
              <a:latin typeface="Times New Roman"/>
              <a:cs typeface="Times New Roman"/>
            </a:rPr>
            <a:t>melibatkan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perubahan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hati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perubahan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tindakan</a:t>
          </a:r>
          <a:r>
            <a:rPr lang="en-US" sz="1700" kern="1200" dirty="0" smtClean="0">
              <a:latin typeface="Times New Roman"/>
              <a:cs typeface="Times New Roman"/>
            </a:rPr>
            <a:t>. </a:t>
          </a:r>
          <a:r>
            <a:rPr lang="en-US" sz="1700" kern="1200" dirty="0" err="1" smtClean="0">
              <a:latin typeface="Times New Roman"/>
              <a:cs typeface="Times New Roman"/>
            </a:rPr>
            <a:t>Pertobatan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menandakan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penebusan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penuh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terhadap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suatu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masalah</a:t>
          </a:r>
          <a:r>
            <a:rPr lang="en-US" sz="1700" kern="1200" dirty="0" smtClean="0">
              <a:latin typeface="Times New Roman"/>
              <a:cs typeface="Times New Roman"/>
            </a:rPr>
            <a:t> yang </a:t>
          </a:r>
          <a:r>
            <a:rPr lang="en-US" sz="1700" kern="1200" dirty="0" err="1" smtClean="0">
              <a:latin typeface="Times New Roman"/>
              <a:cs typeface="Times New Roman"/>
            </a:rPr>
            <a:t>menimpa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latin typeface="Times New Roman"/>
              <a:cs typeface="Times New Roman"/>
            </a:rPr>
            <a:t>. </a:t>
          </a:r>
          <a:r>
            <a:rPr lang="en-US" sz="1700" kern="1200" dirty="0" err="1" smtClean="0">
              <a:latin typeface="Times New Roman"/>
              <a:cs typeface="Times New Roman"/>
            </a:rPr>
            <a:t>Terkadang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organisasi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dapat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menggabungkan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pertobatan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dengan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beberapa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strategi</a:t>
          </a:r>
          <a:r>
            <a:rPr lang="en-US" sz="1700" kern="1200" dirty="0" smtClean="0">
              <a:latin typeface="Times New Roman"/>
              <a:cs typeface="Times New Roman"/>
            </a:rPr>
            <a:t> lain </a:t>
          </a:r>
          <a:r>
            <a:rPr lang="en-US" sz="1700" kern="1200" dirty="0" err="1" smtClean="0">
              <a:latin typeface="Times New Roman"/>
              <a:cs typeface="Times New Roman"/>
            </a:rPr>
            <a:t>seperti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penyelidikan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pembenaran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restitusi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dan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konsesi</a:t>
          </a:r>
          <a:r>
            <a:rPr lang="en-US" sz="1700" kern="1200" dirty="0" smtClean="0">
              <a:latin typeface="Times New Roman"/>
              <a:cs typeface="Times New Roman"/>
            </a:rPr>
            <a:t>, </a:t>
          </a:r>
          <a:r>
            <a:rPr lang="en-US" sz="1700" kern="1200" dirty="0" err="1" smtClean="0">
              <a:latin typeface="Times New Roman"/>
              <a:cs typeface="Times New Roman"/>
            </a:rPr>
            <a:t>bersama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dengan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permintaan</a:t>
          </a:r>
          <a:r>
            <a:rPr lang="en-US" sz="1700" kern="1200" dirty="0" smtClean="0">
              <a:latin typeface="Times New Roman"/>
              <a:cs typeface="Times New Roman"/>
            </a:rPr>
            <a:t> </a:t>
          </a:r>
          <a:r>
            <a:rPr lang="en-US" sz="1700" kern="1200" dirty="0" err="1" smtClean="0">
              <a:latin typeface="Times New Roman"/>
              <a:cs typeface="Times New Roman"/>
            </a:rPr>
            <a:t>maaf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906247"/>
        <a:ext cx="8229600" cy="122958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2EEB62-76A2-1747-ADCE-4719834ABC46}">
      <dsp:nvSpPr>
        <dsp:cNvPr id="0" name=""/>
        <dsp:cNvSpPr/>
      </dsp:nvSpPr>
      <dsp:spPr>
        <a:xfrm>
          <a:off x="0" y="81506"/>
          <a:ext cx="8229600" cy="55165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Strategic Silence (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Keheningan/diam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sz="23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81506"/>
        <a:ext cx="8229600" cy="551655"/>
      </dsp:txXfrm>
    </dsp:sp>
    <dsp:sp modelId="{42C64E91-4E26-ED42-B8DC-4D3053C15D9E}">
      <dsp:nvSpPr>
        <dsp:cNvPr id="0" name=""/>
        <dsp:cNvSpPr/>
      </dsp:nvSpPr>
      <dsp:spPr>
        <a:xfrm>
          <a:off x="0" y="633161"/>
          <a:ext cx="8229600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mengutamakan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rasa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kesabaran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ketenangan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Dengan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menanggapi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kritik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mungkin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mempersingkat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masa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hidup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dari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situasi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krisis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secara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bekerja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ketika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publik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menerima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bahwa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tetap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bukan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kesalahan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malu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tetapi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termotivasi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oleh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niat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lebih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tinggi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seperti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kasih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sayang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untuk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korban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, rasa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hormat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privasi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pertimbangan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mulia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lainnya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atau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hanya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karena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itu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sedang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berusaha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menyelesaikannya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Diam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sama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dengan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“no comment”</a:t>
          </a:r>
          <a:endParaRPr lang="en-US" sz="18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633161"/>
        <a:ext cx="8229600" cy="1809180"/>
      </dsp:txXfrm>
    </dsp:sp>
    <dsp:sp modelId="{7BD6AE6D-DBD3-8249-BF9D-53E33FB65F3E}">
      <dsp:nvSpPr>
        <dsp:cNvPr id="0" name=""/>
        <dsp:cNvSpPr/>
      </dsp:nvSpPr>
      <dsp:spPr>
        <a:xfrm>
          <a:off x="0" y="2442341"/>
          <a:ext cx="8229600" cy="55165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20655"/>
                <a:lumOff val="206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20655"/>
                <a:lumOff val="206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Strategic Ambiguity (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Ambiguitas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sz="23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2442341"/>
        <a:ext cx="8229600" cy="551655"/>
      </dsp:txXfrm>
    </dsp:sp>
    <dsp:sp modelId="{1FF0680F-5261-3A45-B938-282A936E62BA}">
      <dsp:nvSpPr>
        <dsp:cNvPr id="0" name=""/>
        <dsp:cNvSpPr/>
      </dsp:nvSpPr>
      <dsp:spPr>
        <a:xfrm>
          <a:off x="0" y="2993996"/>
          <a:ext cx="8229600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Ambiguitas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berarti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penolakan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untuk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menjabarkan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secara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khusus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tanggapan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Seringkali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melibatkan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menghindari</a:t>
          </a:r>
          <a:r>
            <a:rPr lang="en-US" sz="18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pertanyaan</a:t>
          </a:r>
          <a:endParaRPr lang="en-US" sz="18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2993996"/>
        <a:ext cx="8229600" cy="559417"/>
      </dsp:txXfrm>
    </dsp:sp>
    <dsp:sp modelId="{759F133A-323E-E341-8210-35D547D62E8C}">
      <dsp:nvSpPr>
        <dsp:cNvPr id="0" name=""/>
        <dsp:cNvSpPr/>
      </dsp:nvSpPr>
      <dsp:spPr>
        <a:xfrm>
          <a:off x="0" y="3553413"/>
          <a:ext cx="8229600" cy="55165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20655"/>
                <a:lumOff val="206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20655"/>
                <a:lumOff val="206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Strategic Inaction (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bertindak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 yang </a:t>
          </a:r>
          <a:r>
            <a:rPr lang="en-US" sz="230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strategis</a:t>
          </a:r>
          <a:r>
            <a:rPr lang="en-US" sz="2300" kern="1200" dirty="0" smtClean="0">
              <a:solidFill>
                <a:schemeClr val="tx1"/>
              </a:solidFill>
              <a:latin typeface="Times New Roman"/>
              <a:cs typeface="Times New Roman"/>
            </a:rPr>
            <a:t>)</a:t>
          </a:r>
          <a:endParaRPr lang="en-US" sz="23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3553413"/>
        <a:ext cx="8229600" cy="551655"/>
      </dsp:txXfrm>
    </dsp:sp>
    <dsp:sp modelId="{C38A18F2-88BD-354C-9A2F-D99BC087F312}">
      <dsp:nvSpPr>
        <dsp:cNvPr id="0" name=""/>
        <dsp:cNvSpPr/>
      </dsp:nvSpPr>
      <dsp:spPr>
        <a:xfrm>
          <a:off x="0" y="4105068"/>
          <a:ext cx="8229600" cy="1071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membuat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pernyataan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mengambil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tindakan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terbuka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Sebaliknya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,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hanya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menunggu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membiarkan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situasi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memudar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. Hal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tidak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berdampak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besar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pada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namun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dapat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juga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menciptakan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masalah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baru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.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Organisasi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harus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berhati-hati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menggunakan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strategi</a:t>
          </a:r>
          <a:r>
            <a:rPr lang="en-US" sz="1800" b="0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b="0" kern="1200" dirty="0" err="1" smtClean="0">
              <a:solidFill>
                <a:schemeClr val="tx1"/>
              </a:solidFill>
              <a:latin typeface="Times New Roman"/>
              <a:cs typeface="Times New Roman"/>
            </a:rPr>
            <a:t>ini</a:t>
          </a:r>
          <a:endParaRPr lang="en-US" sz="18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0" y="4105068"/>
        <a:ext cx="8229600" cy="107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5492-2092-6D48-9D86-DAD5C8CE94DE}" type="datetimeFigureOut">
              <a:rPr lang="en-US" smtClean="0"/>
              <a:pPr/>
              <a:t>12/27/21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72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000" cap="all" dirty="0" err="1" smtClean="0">
                <a:latin typeface="Impact"/>
                <a:cs typeface="Impact"/>
              </a:rPr>
              <a:t>Strategi</a:t>
            </a:r>
            <a:r>
              <a:rPr lang="en-US" sz="5000" cap="all" dirty="0" smtClean="0">
                <a:latin typeface="Impact"/>
                <a:cs typeface="Impact"/>
              </a:rPr>
              <a:t> &amp; </a:t>
            </a:r>
            <a:r>
              <a:rPr lang="en-US" sz="5000" cap="all" dirty="0" err="1" smtClean="0">
                <a:latin typeface="Impact"/>
                <a:cs typeface="Impact"/>
              </a:rPr>
              <a:t>Taktik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br>
              <a:rPr lang="en-US" sz="5000" cap="all" dirty="0" smtClean="0">
                <a:latin typeface="Impact"/>
                <a:cs typeface="Impact"/>
              </a:rPr>
            </a:br>
            <a:r>
              <a:rPr lang="en-US" sz="5000" cap="all" dirty="0" err="1" smtClean="0">
                <a:latin typeface="Impact"/>
                <a:cs typeface="Impact"/>
              </a:rPr>
              <a:t>Hubungan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r>
              <a:rPr lang="en-US" sz="5000" cap="all" dirty="0" err="1" smtClean="0">
                <a:latin typeface="Impact"/>
                <a:cs typeface="Impact"/>
              </a:rPr>
              <a:t>Masyarakat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444" dirty="0" err="1" smtClean="0">
                <a:latin typeface="Impact"/>
                <a:cs typeface="Impact"/>
              </a:rPr>
              <a:t>Pertemuan</a:t>
            </a:r>
            <a:r>
              <a:rPr lang="en-US" sz="3444" dirty="0" smtClean="0">
                <a:latin typeface="Impact"/>
                <a:cs typeface="Impact"/>
              </a:rPr>
              <a:t> 10 : Formulating Strategy (Reactive)</a:t>
            </a:r>
            <a:endParaRPr lang="en-US" sz="3444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556" y="4592846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Impact"/>
                <a:cs typeface="Impact"/>
              </a:rPr>
              <a:t>Fasya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Syifa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Mutma</a:t>
            </a:r>
            <a:endParaRPr lang="en-US" sz="2500" dirty="0" smtClean="0">
              <a:latin typeface="Impact"/>
              <a:cs typeface="Impact"/>
            </a:endParaRPr>
          </a:p>
          <a:p>
            <a:r>
              <a:rPr lang="en-US" sz="2500" dirty="0" smtClean="0">
                <a:latin typeface="Impact"/>
                <a:cs typeface="Impact"/>
              </a:rPr>
              <a:t>2021</a:t>
            </a:r>
            <a:endParaRPr lang="en-US" sz="250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4: Diversionary Response (</a:t>
            </a:r>
            <a:r>
              <a:rPr lang="en-US" dirty="0" err="1" smtClean="0">
                <a:latin typeface="Impact"/>
                <a:cs typeface="Impact"/>
              </a:rPr>
              <a:t>Respon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Pengalihan</a:t>
            </a:r>
            <a:r>
              <a:rPr lang="en-US" dirty="0" smtClean="0">
                <a:latin typeface="Impact"/>
                <a:cs typeface="Impact"/>
              </a:rPr>
              <a:t>)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8352"/>
          <a:ext cx="8229600" cy="4792349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79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5: </a:t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>Vocal Commiseration </a:t>
            </a:r>
            <a:r>
              <a:rPr lang="en-US" dirty="0" err="1" smtClean="0">
                <a:latin typeface="Impact"/>
                <a:cs typeface="Impact"/>
              </a:rPr>
              <a:t>Simpati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Voval</a:t>
            </a:r>
            <a:r>
              <a:rPr lang="en-US" dirty="0" smtClean="0">
                <a:latin typeface="Impact"/>
                <a:cs typeface="Impact"/>
              </a:rPr>
              <a:t>)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39486"/>
          <a:ext cx="8229600" cy="544035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6: Rectifying Behavior (</a:t>
            </a:r>
            <a:r>
              <a:rPr lang="en-US" dirty="0" err="1" smtClean="0">
                <a:latin typeface="Impact"/>
                <a:cs typeface="Impact"/>
              </a:rPr>
              <a:t>Memperbaiki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Perilaku</a:t>
            </a:r>
            <a:r>
              <a:rPr lang="en-US" dirty="0" smtClean="0">
                <a:latin typeface="Impact"/>
                <a:cs typeface="Impact"/>
              </a:rPr>
              <a:t>)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60" y="117228"/>
            <a:ext cx="9019440" cy="1143000"/>
          </a:xfrm>
        </p:spPr>
        <p:txBody>
          <a:bodyPr>
            <a:noAutofit/>
          </a:bodyPr>
          <a:lstStyle/>
          <a:p>
            <a:r>
              <a:rPr lang="en-US" sz="3900" dirty="0" smtClean="0">
                <a:latin typeface="Impact"/>
                <a:cs typeface="Impact"/>
              </a:rPr>
              <a:t>Reactive Strategy 7:  Deliberate Inaction (</a:t>
            </a:r>
            <a:r>
              <a:rPr lang="en-US" sz="3900" dirty="0" err="1" smtClean="0">
                <a:latin typeface="Impact"/>
                <a:cs typeface="Impact"/>
              </a:rPr>
              <a:t>Sengaja</a:t>
            </a:r>
            <a:r>
              <a:rPr lang="en-US" sz="3900" dirty="0" smtClean="0">
                <a:latin typeface="Impact"/>
                <a:cs typeface="Impact"/>
              </a:rPr>
              <a:t> </a:t>
            </a:r>
            <a:r>
              <a:rPr lang="en-US" sz="3900" dirty="0" err="1" smtClean="0">
                <a:latin typeface="Impact"/>
                <a:cs typeface="Impact"/>
              </a:rPr>
              <a:t>tidak</a:t>
            </a:r>
            <a:r>
              <a:rPr lang="en-US" sz="3900" dirty="0" smtClean="0">
                <a:latin typeface="Impact"/>
                <a:cs typeface="Impact"/>
              </a:rPr>
              <a:t> </a:t>
            </a:r>
            <a:r>
              <a:rPr lang="en-US" sz="3900" dirty="0" err="1" smtClean="0">
                <a:latin typeface="Impact"/>
                <a:cs typeface="Impact"/>
              </a:rPr>
              <a:t>Bertindak</a:t>
            </a:r>
            <a:r>
              <a:rPr lang="en-US" sz="3900" dirty="0" smtClean="0">
                <a:latin typeface="Impact"/>
                <a:cs typeface="Impact"/>
              </a:rPr>
              <a:t>)</a:t>
            </a:r>
            <a:endParaRPr lang="en-US" sz="3900" dirty="0">
              <a:latin typeface="Impact"/>
              <a:cs typeface="Impact"/>
            </a:endParaRPr>
          </a:p>
        </p:txBody>
      </p:sp>
      <p:pic>
        <p:nvPicPr>
          <p:cNvPr id="5" name="Picture 4" descr="FEATURED-Silence_e2ff7cbcf511993a0686de216368978e_2000-1024x4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146" y="1499465"/>
            <a:ext cx="6452586" cy="269067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357080"/>
            <a:ext cx="8229600" cy="2383692"/>
          </a:xfrm>
          <a:solidFill>
            <a:schemeClr val="bg1">
              <a:alpha val="8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sengaja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bertindak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keputusan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dipertimbangkan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oleh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seorang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dikepung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memberikan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komentar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substantif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sambil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kemudian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mengambil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tindakan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nanti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7:  Deliberate Inaction (</a:t>
            </a:r>
            <a:r>
              <a:rPr lang="en-US" dirty="0" err="1" smtClean="0">
                <a:latin typeface="Impact"/>
                <a:cs typeface="Impact"/>
              </a:rPr>
              <a:t>Sengaja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tidak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Bertindak</a:t>
            </a:r>
            <a:r>
              <a:rPr lang="en-US" dirty="0" smtClean="0">
                <a:latin typeface="Impact"/>
                <a:cs typeface="Impact"/>
              </a:rPr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6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REACTIVE STRATEGY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6424"/>
            <a:ext cx="8229600" cy="1774851"/>
          </a:xfrm>
          <a:solidFill>
            <a:srgbClr val="FFFFFF">
              <a:alpha val="85000"/>
            </a:srgb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“Reactive Strategy </a:t>
            </a:r>
            <a:r>
              <a:rPr lang="en-US" dirty="0" err="1" smtClean="0">
                <a:latin typeface="Times New Roman"/>
                <a:cs typeface="Times New Roman"/>
              </a:rPr>
              <a:t>sama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pentingnya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Proactive Strategy, yang </a:t>
            </a:r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antisipasi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dampak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program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.”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5" name="Picture 4" descr="Strategic-planning.-Hand-drawing-flow-chart-on-screen-2-Shutterstock_212799520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144" y="3118045"/>
            <a:ext cx="7072519" cy="3482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38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THANK YOU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116" y="2472260"/>
            <a:ext cx="7871683" cy="174572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REFERENCES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Smith, R. D. (2017). Strategic Planning for Public Relations (5th edition). New York: </a:t>
            </a:r>
            <a:r>
              <a:rPr lang="en-US" dirty="0" err="1" smtClean="0">
                <a:latin typeface="Times New Roman"/>
                <a:cs typeface="Times New Roman"/>
              </a:rPr>
              <a:t>Routledge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085" y="274638"/>
            <a:ext cx="4472017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CAPAIAN PEMBELAJARAN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43152" cy="140832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Mahasiswa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mampu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menganalisis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respon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91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JENIS-JENIS STRATEGI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05914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0" y="1387402"/>
            <a:ext cx="334926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TUJUAN RESPON DALAM STRATEGI PR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1913"/>
            <a:ext cx="8229600" cy="2801043"/>
          </a:xfrm>
          <a:solidFill>
            <a:schemeClr val="bg1">
              <a:alpha val="8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Mendapatkan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pemahaman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kondisi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dialami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Mempertahankan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memulihkan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reputasi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akibat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krisis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Membangun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kembali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kepercayaan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memperoleh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dukungan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nonresponsebi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068" y="60472"/>
            <a:ext cx="5579452" cy="3835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15" y="598320"/>
            <a:ext cx="2944854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79615" y="3012093"/>
          <a:ext cx="5226181" cy="367224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what-is-a-reactive-strategy-1611871342-9563-800x400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2054" y="0"/>
            <a:ext cx="5741946" cy="2870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1 : </a:t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>Pre-emptive Action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3199" y="1700802"/>
            <a:ext cx="4823375" cy="4915310"/>
          </a:xfrm>
          <a:solidFill>
            <a:srgbClr val="FFFFFF">
              <a:alpha val="85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bersifat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pencegahan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krisis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sebelum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pihak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oposisi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serangan</a:t>
            </a:r>
            <a:r>
              <a:rPr lang="en-US" dirty="0" smtClean="0">
                <a:latin typeface="Times New Roman"/>
                <a:cs typeface="Times New Roman"/>
              </a:rPr>
              <a:t> / </a:t>
            </a:r>
            <a:r>
              <a:rPr lang="en-US" dirty="0" err="1" smtClean="0">
                <a:latin typeface="Times New Roman"/>
                <a:cs typeface="Times New Roman"/>
              </a:rPr>
              <a:t>tuduhan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Contoh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situasi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perusahaan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memproduksi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minuman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kesehatan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mengklaim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menurunkan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waktu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singkat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sadar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produknya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menimbulkan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kontroversi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Sehingga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sebelum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tsb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terjadi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perusahaan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membuat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rilis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isu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tersebut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ABVDEP3C3NHQ7BGRSFJFMJNYW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80" y="1700802"/>
            <a:ext cx="3885381" cy="3885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" y="1045656"/>
            <a:ext cx="320303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2: </a:t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>Offensive Response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7426"/>
            <a:ext cx="8229600" cy="3244748"/>
          </a:xfrm>
          <a:solidFill>
            <a:srgbClr val="FFFFFF">
              <a:alpha val="85000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adanya</a:t>
            </a:r>
            <a:r>
              <a:rPr lang="en-US" dirty="0" smtClean="0">
                <a:latin typeface="Times New Roman"/>
                <a:cs typeface="Times New Roman"/>
              </a:rPr>
              <a:t> “</a:t>
            </a:r>
            <a:r>
              <a:rPr lang="en-US" dirty="0" err="1" smtClean="0">
                <a:latin typeface="Times New Roman"/>
                <a:cs typeface="Times New Roman"/>
              </a:rPr>
              <a:t>serangan</a:t>
            </a:r>
            <a:r>
              <a:rPr lang="en-US" dirty="0" smtClean="0">
                <a:latin typeface="Times New Roman"/>
                <a:cs typeface="Times New Roman"/>
              </a:rPr>
              <a:t>”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bertujuan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meyakinkan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pihak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ketiga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berusaha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merusak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reputasi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organisasi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pendekatan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memiliki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bukti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kuat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sehingga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terkesan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melebih-lebihkan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masalah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030" y="0"/>
            <a:ext cx="5956090" cy="3363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994" y="2064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2: Offensive Response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63644"/>
          <a:ext cx="8229600" cy="567481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>Reactive Strategy 3:</a:t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>Defensive Response</a:t>
            </a:r>
            <a:endParaRPr lang="en-US" dirty="0">
              <a:latin typeface="Impact"/>
              <a:cs typeface="Impac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1360</Words>
  <Application>Microsoft Macintosh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Strategi &amp; Taktik  Hubungan Masyarakat  Pertemuan 10 : Formulating Strategy (Reactive)</vt:lpstr>
      <vt:lpstr>CAPAIAN PEMBELAJARAN</vt:lpstr>
      <vt:lpstr>JENIS-JENIS STRATEGI</vt:lpstr>
      <vt:lpstr>TUJUAN RESPON DALAM STRATEGI PR</vt:lpstr>
      <vt:lpstr>REACTIVE STRATEGY</vt:lpstr>
      <vt:lpstr>Reactive Strategy 1 :  Pre-emptive Action</vt:lpstr>
      <vt:lpstr>Reactive Strategy 2:  Offensive Response</vt:lpstr>
      <vt:lpstr>Reactive Strategy 2: Offensive Response</vt:lpstr>
      <vt:lpstr>Reactive Strategy 3: Defensive Response</vt:lpstr>
      <vt:lpstr>Reactive Strategy 4: Diversionary Response (Respon Pengalihan)</vt:lpstr>
      <vt:lpstr>Reactive Strategy 5:  Vocal Commiseration Simpati Voval)</vt:lpstr>
      <vt:lpstr>Reactive Strategy 6: Rectifying Behavior (Memperbaiki Perilaku)</vt:lpstr>
      <vt:lpstr>Reactive Strategy 7:  Deliberate Inaction (Sengaja tidak Bertindak)</vt:lpstr>
      <vt:lpstr>Reactive Strategy 7:  Deliberate Inaction (Sengaja tidak Bertindak)</vt:lpstr>
      <vt:lpstr>REACTIVE STRATEGY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&amp; Taktik  Hubungan Masyarakat  Pertemuan 6 : Goals &amp; Objectives</dc:title>
  <dc:creator>Reny Dyanasari</dc:creator>
  <cp:lastModifiedBy>Reny Dyanasari</cp:lastModifiedBy>
  <cp:revision>19</cp:revision>
  <dcterms:created xsi:type="dcterms:W3CDTF">2021-12-27T08:43:43Z</dcterms:created>
  <dcterms:modified xsi:type="dcterms:W3CDTF">2021-12-27T08:45:23Z</dcterms:modified>
</cp:coreProperties>
</file>