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diagrams/quickStyle5.xml" ContentType="application/vnd.openxmlformats-officedocument.drawingml.diagramStyl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png" ContentType="image/png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1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4CE44-6899-2540-9367-A05248008082}" type="doc">
      <dgm:prSet loTypeId="urn:microsoft.com/office/officeart/2005/8/layout/vList2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0DD5A05A-8524-3940-AAF1-818887A94AC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A. Proactive Strategy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8D42D8-1AF0-8246-9A3F-E0EA29C3BF89}" type="parTrans" cxnId="{FE792230-D3D1-7A41-940A-8847FD82C7A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EE3C86-7D01-A84C-972A-3EFA3D8EF913}" type="sibTrans" cxnId="{FE792230-D3D1-7A41-940A-8847FD82C7A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F19444A-3796-834A-BCA4-A0305339271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Program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dilakukan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sesuai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timeline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perencanaan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mencapai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7D7FE46-0837-8F49-B0A2-A4542E50FAB2}" type="parTrans" cxnId="{2A066292-2BE2-9046-A46C-8928B97CC3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388186-3477-1643-AF07-BE38CF3F4756}" type="sibTrans" cxnId="{2A066292-2BE2-9046-A46C-8928B97CC3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0E8EDA-6593-8949-862D-D522BB629B1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B. Reactive Strategy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52E21F-0D8C-9A4A-8918-7C933C426BE9}" type="parTrans" cxnId="{85395052-AE7C-4543-9DE8-F2CA8C88553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33E9BBE-4572-334B-8CAE-48A532A73333}" type="sibTrans" cxnId="{85395052-AE7C-4543-9DE8-F2CA8C88553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3533864-287B-9F4F-9EE4-D42BC526A59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reaktif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menanggapi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efek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DAB74C-329F-8648-A767-DDED77765C68}" type="parTrans" cxnId="{DA05612B-7F1D-484C-9C89-D96A1B31E7B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8A229C6-B2F2-2648-ABD3-5FFC65AF4811}" type="sibTrans" cxnId="{DA05612B-7F1D-484C-9C89-D96A1B31E7B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F9F1EE3-4FF3-7240-84A2-48D36A17D09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Program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dilaksanakan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bukan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kebutuhan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merespons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tekanan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ekspektasi/harapan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luar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29C7E9F-9AAF-1C48-871F-3DDD38BD46E4}" type="parTrans" cxnId="{80A85EE2-232F-2A4E-93DE-38D0137CB3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E5481AD-A188-984F-9F94-0EA7E67B8C7B}" type="sibTrans" cxnId="{80A85EE2-232F-2A4E-93DE-38D0137CB3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BFA3AA-492B-0B48-8D20-49FAEB7A9BE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proses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transparan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2F7F321-3051-834B-AEB7-3F1F6A15FB64}" type="parTrans" cxnId="{DAEBA530-B813-5A4A-AF11-A1725A092BA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5E10CA-8793-DE47-9D9E-BA3D860C233F}" type="sibTrans" cxnId="{DAEBA530-B813-5A4A-AF11-A1725A092BA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36F9E48-DC5C-6C41-9F42-2A93E35EAF8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Berfungsi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memperbaiki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reputasi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alternative program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39AD23D-DF75-5046-BFD6-B899AE98F6E7}" type="parTrans" cxnId="{A3F7E747-1063-A541-8CEF-D062E82C241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BEFB900-3157-0D43-81B2-D6162EE76362}" type="sibTrans" cxnId="{A3F7E747-1063-A541-8CEF-D062E82C241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1E29FE7-07EF-4C49-851E-4CD956A85F70}" type="pres">
      <dgm:prSet presAssocID="{5FB4CE44-6899-2540-9367-A052480080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D4FC33-F2E5-2249-A6F5-9E095A1AC0FB}" type="pres">
      <dgm:prSet presAssocID="{0DD5A05A-8524-3940-AAF1-818887A94AC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8BC27-4281-6146-B951-1A15C029B86B}" type="pres">
      <dgm:prSet presAssocID="{0DD5A05A-8524-3940-AAF1-818887A94AC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7186B-313E-CA4C-9F4F-3DDC74428268}" type="pres">
      <dgm:prSet presAssocID="{840E8EDA-6593-8949-862D-D522BB629B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4A870-8062-8541-95EC-210C4CA4CF7B}" type="pres">
      <dgm:prSet presAssocID="{840E8EDA-6593-8949-862D-D522BB629B1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792230-D3D1-7A41-940A-8847FD82C7A5}" srcId="{5FB4CE44-6899-2540-9367-A05248008082}" destId="{0DD5A05A-8524-3940-AAF1-818887A94AC7}" srcOrd="0" destOrd="0" parTransId="{608D42D8-1AF0-8246-9A3F-E0EA29C3BF89}" sibTransId="{09EE3C86-7D01-A84C-972A-3EFA3D8EF913}"/>
    <dgm:cxn modelId="{80A85EE2-232F-2A4E-93DE-38D0137CB3DB}" srcId="{0DD5A05A-8524-3940-AAF1-818887A94AC7}" destId="{BF9F1EE3-4FF3-7240-84A2-48D36A17D094}" srcOrd="1" destOrd="0" parTransId="{329C7E9F-9AAF-1C48-871F-3DDD38BD46E4}" sibTransId="{BE5481AD-A188-984F-9F94-0EA7E67B8C7B}"/>
    <dgm:cxn modelId="{D14021AA-202D-3742-A5BA-53DD1E165590}" type="presOf" srcId="{736F9E48-DC5C-6C41-9F42-2A93E35EAF8F}" destId="{AB64A870-8062-8541-95EC-210C4CA4CF7B}" srcOrd="0" destOrd="1" presId="urn:microsoft.com/office/officeart/2005/8/layout/vList2"/>
    <dgm:cxn modelId="{294FA0A6-7AC6-FB4D-944B-A3571B79AC0C}" type="presOf" srcId="{0F19444A-3796-834A-BCA4-A03053392713}" destId="{55A8BC27-4281-6146-B951-1A15C029B86B}" srcOrd="0" destOrd="0" presId="urn:microsoft.com/office/officeart/2005/8/layout/vList2"/>
    <dgm:cxn modelId="{A3F7E747-1063-A541-8CEF-D062E82C2411}" srcId="{840E8EDA-6593-8949-862D-D522BB629B18}" destId="{736F9E48-DC5C-6C41-9F42-2A93E35EAF8F}" srcOrd="1" destOrd="0" parTransId="{639AD23D-DF75-5046-BFD6-B899AE98F6E7}" sibTransId="{6BEFB900-3157-0D43-81B2-D6162EE76362}"/>
    <dgm:cxn modelId="{8467E742-3888-E14F-8B44-04A248B818B4}" type="presOf" srcId="{840E8EDA-6593-8949-862D-D522BB629B18}" destId="{C147186B-313E-CA4C-9F4F-3DDC74428268}" srcOrd="0" destOrd="0" presId="urn:microsoft.com/office/officeart/2005/8/layout/vList2"/>
    <dgm:cxn modelId="{932ED390-FF8A-914C-97FD-D9002DEA07A1}" type="presOf" srcId="{79BFA3AA-492B-0B48-8D20-49FAEB7A9BE5}" destId="{55A8BC27-4281-6146-B951-1A15C029B86B}" srcOrd="0" destOrd="2" presId="urn:microsoft.com/office/officeart/2005/8/layout/vList2"/>
    <dgm:cxn modelId="{DA05612B-7F1D-484C-9C89-D96A1B31E7B4}" srcId="{840E8EDA-6593-8949-862D-D522BB629B18}" destId="{E3533864-287B-9F4F-9EE4-D42BC526A594}" srcOrd="0" destOrd="0" parTransId="{51DAB74C-329F-8648-A767-DDED77765C68}" sibTransId="{D8A229C6-B2F2-2648-ABD3-5FFC65AF4811}"/>
    <dgm:cxn modelId="{85395052-AE7C-4543-9DE8-F2CA8C88553C}" srcId="{5FB4CE44-6899-2540-9367-A05248008082}" destId="{840E8EDA-6593-8949-862D-D522BB629B18}" srcOrd="1" destOrd="0" parTransId="{4D52E21F-0D8C-9A4A-8918-7C933C426BE9}" sibTransId="{133E9BBE-4572-334B-8CAE-48A532A73333}"/>
    <dgm:cxn modelId="{280C2447-57F4-3D4B-B4F3-1DA33250B2E8}" type="presOf" srcId="{BF9F1EE3-4FF3-7240-84A2-48D36A17D094}" destId="{55A8BC27-4281-6146-B951-1A15C029B86B}" srcOrd="0" destOrd="1" presId="urn:microsoft.com/office/officeart/2005/8/layout/vList2"/>
    <dgm:cxn modelId="{DAEBA530-B813-5A4A-AF11-A1725A092BAB}" srcId="{0DD5A05A-8524-3940-AAF1-818887A94AC7}" destId="{79BFA3AA-492B-0B48-8D20-49FAEB7A9BE5}" srcOrd="2" destOrd="0" parTransId="{12F7F321-3051-834B-AEB7-3F1F6A15FB64}" sibTransId="{8A5E10CA-8793-DE47-9D9E-BA3D860C233F}"/>
    <dgm:cxn modelId="{B485E61C-F817-E245-A1A0-C2D80718AA3F}" type="presOf" srcId="{5FB4CE44-6899-2540-9367-A05248008082}" destId="{E1E29FE7-07EF-4C49-851E-4CD956A85F70}" srcOrd="0" destOrd="0" presId="urn:microsoft.com/office/officeart/2005/8/layout/vList2"/>
    <dgm:cxn modelId="{2A066292-2BE2-9046-A46C-8928B97CC333}" srcId="{0DD5A05A-8524-3940-AAF1-818887A94AC7}" destId="{0F19444A-3796-834A-BCA4-A03053392713}" srcOrd="0" destOrd="0" parTransId="{37D7FE46-0837-8F49-B0A2-A4542E50FAB2}" sibTransId="{3D388186-3477-1643-AF07-BE38CF3F4756}"/>
    <dgm:cxn modelId="{079669BE-3B91-B248-BE29-59E3B2E24A40}" type="presOf" srcId="{0DD5A05A-8524-3940-AAF1-818887A94AC7}" destId="{58D4FC33-F2E5-2249-A6F5-9E095A1AC0FB}" srcOrd="0" destOrd="0" presId="urn:microsoft.com/office/officeart/2005/8/layout/vList2"/>
    <dgm:cxn modelId="{EAB0994F-E178-D940-9E4E-25A9150B46D3}" type="presOf" srcId="{E3533864-287B-9F4F-9EE4-D42BC526A594}" destId="{AB64A870-8062-8541-95EC-210C4CA4CF7B}" srcOrd="0" destOrd="0" presId="urn:microsoft.com/office/officeart/2005/8/layout/vList2"/>
    <dgm:cxn modelId="{79BC5921-0260-FB47-BE5B-DD7FD13D7A80}" type="presParOf" srcId="{E1E29FE7-07EF-4C49-851E-4CD956A85F70}" destId="{58D4FC33-F2E5-2249-A6F5-9E095A1AC0FB}" srcOrd="0" destOrd="0" presId="urn:microsoft.com/office/officeart/2005/8/layout/vList2"/>
    <dgm:cxn modelId="{0A5EA48A-2867-9E4F-84F6-12B92E5A2E3D}" type="presParOf" srcId="{E1E29FE7-07EF-4C49-851E-4CD956A85F70}" destId="{55A8BC27-4281-6146-B951-1A15C029B86B}" srcOrd="1" destOrd="0" presId="urn:microsoft.com/office/officeart/2005/8/layout/vList2"/>
    <dgm:cxn modelId="{08E0989E-7032-D149-86A9-70B83AF3F367}" type="presParOf" srcId="{E1E29FE7-07EF-4C49-851E-4CD956A85F70}" destId="{C147186B-313E-CA4C-9F4F-3DDC74428268}" srcOrd="2" destOrd="0" presId="urn:microsoft.com/office/officeart/2005/8/layout/vList2"/>
    <dgm:cxn modelId="{37A52F47-7046-FB47-871E-90AB59939E2F}" type="presParOf" srcId="{E1E29FE7-07EF-4C49-851E-4CD956A85F70}" destId="{AB64A870-8062-8541-95EC-210C4CA4CF7B}" srcOrd="3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C65BB-94A5-9E4D-821B-2795D044363F}" type="doc">
      <dgm:prSet loTypeId="urn:microsoft.com/office/officeart/2005/8/layout/h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866033-3289-D24D-8E26-8DB347EAFAF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Action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DB73135-CD27-DE4D-9A4F-3802EBAC6926}" type="parTrans" cxnId="{F81CAB2B-8AD6-2548-BDF7-F9BE827DB44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AE8BA3B-C999-1D47-ADD3-DA57C74589B0}" type="sibTrans" cxnId="{F81CAB2B-8AD6-2548-BDF7-F9BE827DB44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E22BDF-AE53-CC45-9731-2924A4E9794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Organizational Performance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B138A6F-218F-2647-A19D-55D8E4D061EB}" type="parTrans" cxnId="{05D699D1-F751-5448-8AE9-547750F65D8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22CE2D-9298-8C41-B5A8-58185A4C5765}" type="sibTrans" cxnId="{05D699D1-F751-5448-8AE9-547750F65D8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FA0EDAB-20BC-A447-9F6E-18B75880C3B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Alliance &amp; Coalition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73D59B-E9E9-8F45-9508-EE7DF9909614}" type="parTrans" cxnId="{B735B91D-FFC7-3F41-95B9-20DED916F1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FC455A-AC7C-6745-AC5B-8E37C5DDEDA7}" type="sibTrans" cxnId="{B735B91D-FFC7-3F41-95B9-20DED916F1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EC440C-D325-224A-B64E-B027ECCBF7F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Communication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740517-EBBA-8A46-BADD-B7D542B1946F}" type="parTrans" cxnId="{1CCE341A-75D3-844E-95EF-7DA2D6422ED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C59A28-7A33-A446-B203-D697AB249D6C}" type="sibTrans" cxnId="{1CCE341A-75D3-844E-95EF-7DA2D6422ED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1603755-A340-714A-8473-A228CA89CDD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Publicity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EC3C089-0016-714F-9E54-4E6FD61BB4AF}" type="parTrans" cxnId="{F61E7CCD-9EB5-904F-BCD2-8662FD9725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F2183E-CC73-B34F-A187-C0C4DD2A4CDE}" type="sibTrans" cxnId="{F61E7CCD-9EB5-904F-BCD2-8662FD9725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F68480F-998F-B441-9FB3-646E99F4E3C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Newsworthy Information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7954B02-E3E0-E843-B969-9289739CF744}" type="parTrans" cxnId="{E1647724-14A2-9E4D-8850-99339DBB74B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249449D-D777-BB4C-8565-453DEF12F941}" type="sibTrans" cxnId="{E1647724-14A2-9E4D-8850-99339DBB74B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4FF7E1F-08CB-F246-A378-7710126D227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Audience Engagement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4ED7682-0B6F-F148-9C9B-0695FE631AE5}" type="parTrans" cxnId="{FF14FA6A-4FCD-8C41-B3D6-D79CBDD7CF8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8910616-EE9D-9549-93D1-170110874289}" type="sibTrans" cxnId="{FF14FA6A-4FCD-8C41-B3D6-D79CBDD7CF8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9398FF8-2356-9543-85B4-BF79FBE33BA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Special Event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E3A9DBC-B843-CF4E-9438-2C8D29DC0F23}" type="parTrans" cxnId="{CCE083EB-96E0-8E4B-8F47-5AEED81FD5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BD8714D-62B8-044D-900F-A1D1D5A738B8}" type="sibTrans" cxnId="{CCE083EB-96E0-8E4B-8F47-5AEED81FD5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BD428F5-9ABE-1F46-975A-1A0A91ED68F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Strategic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Philanthrophy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E56268-0019-AD48-BEC6-60E8BE42A554}" type="parTrans" cxnId="{4124B828-F84D-A94E-A387-6D325AD13EB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C63122-EE51-564A-B961-85A19FA35BC2}" type="sibTrans" cxnId="{4124B828-F84D-A94E-A387-6D325AD13EB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11DE30-1B91-3440-9E06-19BBCB6A108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Corporate Social Responsibility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BAE2404-0C5E-9744-90F5-4F635D05C1BF}" type="parTrans" cxnId="{9D8610DD-11E0-3244-ADC9-DCE240BC360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A344005-0A23-F64C-93E9-BAC4818EFD06}" type="sibTrans" cxnId="{9D8610DD-11E0-3244-ADC9-DCE240BC360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15653DF-55D9-9E4E-BFB3-5FACAECFF72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Volunteerism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1AE42A0-172D-A844-8A28-F8CB1C624B44}" type="parTrans" cxnId="{A3E876D1-AA58-2A4A-85AB-AFB20423CA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3E5B59-3FCD-764D-AA14-964AC4986343}" type="sibTrans" cxnId="{A3E876D1-AA58-2A4A-85AB-AFB20423CA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7D91C4E-F1B6-A845-8101-3F470F911F9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Activism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50C427-A359-E644-8221-A8468AAA2267}" type="parTrans" cxnId="{68272375-E042-5047-BCA9-55CD63CFDFB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602A3F4-D478-A643-B242-727501BB7CE6}" type="sibTrans" cxnId="{68272375-E042-5047-BCA9-55CD63CFDFB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015519-76F2-834C-B082-07A9216CFAA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Generating News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6308638-DDE5-2B46-A9EE-6EF4E3CEBCFD}" type="parTrans" cxnId="{E8C64596-EAAC-9344-A98F-48DE1CF73DB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A4386FC-767C-F642-9191-30BD5D3C4B1D}" type="sibTrans" cxnId="{E8C64596-EAAC-9344-A98F-48DE1CF73DB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0F36A8-DAD1-6E4D-83E8-716DA66FFC8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Transparent Communication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37901C-C97B-3E43-8296-D674475F1024}" type="parTrans" cxnId="{1748C93C-990C-8545-BB42-685F9366B77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F56574F-7EEE-BC49-A52D-ABCF15325631}" type="sibTrans" cxnId="{1748C93C-990C-8545-BB42-685F9366B77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130B36-AC8A-E741-A8BC-D48EC5F147E7}" type="pres">
      <dgm:prSet presAssocID="{A50C65BB-94A5-9E4D-821B-2795D04436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BE9480-7662-0548-9453-BC64E03DB019}" type="pres">
      <dgm:prSet presAssocID="{AD866033-3289-D24D-8E26-8DB347EAFAFB}" presName="composite" presStyleCnt="0"/>
      <dgm:spPr/>
      <dgm:t>
        <a:bodyPr/>
        <a:lstStyle/>
        <a:p>
          <a:endParaRPr lang="en-US"/>
        </a:p>
      </dgm:t>
    </dgm:pt>
    <dgm:pt modelId="{216C055F-8691-CD43-8701-4F097C5A4AC1}" type="pres">
      <dgm:prSet presAssocID="{AD866033-3289-D24D-8E26-8DB347EAFAF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8A823-590B-EE49-90F8-9A0F3D959BD9}" type="pres">
      <dgm:prSet presAssocID="{AD866033-3289-D24D-8E26-8DB347EAFAF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C08DB-5A51-7440-B8D3-F14AEC49F711}" type="pres">
      <dgm:prSet presAssocID="{4AE8BA3B-C999-1D47-ADD3-DA57C74589B0}" presName="space" presStyleCnt="0"/>
      <dgm:spPr/>
      <dgm:t>
        <a:bodyPr/>
        <a:lstStyle/>
        <a:p>
          <a:endParaRPr lang="en-US"/>
        </a:p>
      </dgm:t>
    </dgm:pt>
    <dgm:pt modelId="{9B397055-40F3-CD47-862B-84001F7FF261}" type="pres">
      <dgm:prSet presAssocID="{57EC440C-D325-224A-B64E-B027ECCBF7F7}" presName="composite" presStyleCnt="0"/>
      <dgm:spPr/>
      <dgm:t>
        <a:bodyPr/>
        <a:lstStyle/>
        <a:p>
          <a:endParaRPr lang="en-US"/>
        </a:p>
      </dgm:t>
    </dgm:pt>
    <dgm:pt modelId="{A7AABFC6-7CFE-CA49-BA2B-67AEE8160B31}" type="pres">
      <dgm:prSet presAssocID="{57EC440C-D325-224A-B64E-B027ECCBF7F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679CF-C69B-AB4B-A154-E509734CA541}" type="pres">
      <dgm:prSet presAssocID="{57EC440C-D325-224A-B64E-B027ECCBF7F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4B828-F84D-A94E-A387-6D325AD13EB0}" srcId="{AD866033-3289-D24D-8E26-8DB347EAFAFB}" destId="{EBD428F5-9ABE-1F46-975A-1A0A91ED68F6}" srcOrd="4" destOrd="0" parTransId="{67E56268-0019-AD48-BEC6-60E8BE42A554}" sibTransId="{D6C63122-EE51-564A-B961-85A19FA35BC2}"/>
    <dgm:cxn modelId="{1748C93C-990C-8545-BB42-685F9366B772}" srcId="{57EC440C-D325-224A-B64E-B027ECCBF7F7}" destId="{0A0F36A8-DAD1-6E4D-83E8-716DA66FFC86}" srcOrd="3" destOrd="0" parTransId="{D537901C-C97B-3E43-8296-D674475F1024}" sibTransId="{7F56574F-7EEE-BC49-A52D-ABCF15325631}"/>
    <dgm:cxn modelId="{68272375-E042-5047-BCA9-55CD63CFDFB6}" srcId="{AD866033-3289-D24D-8E26-8DB347EAFAFB}" destId="{87D91C4E-F1B6-A845-8101-3F470F911F99}" srcOrd="7" destOrd="0" parTransId="{C450C427-A359-E644-8221-A8468AAA2267}" sibTransId="{B602A3F4-D478-A643-B242-727501BB7CE6}"/>
    <dgm:cxn modelId="{74DFE00C-AA3E-9544-960C-BDEC2E09E616}" type="presOf" srcId="{1F11DE30-1B91-3440-9E06-19BBCB6A108A}" destId="{A1D8A823-590B-EE49-90F8-9A0F3D959BD9}" srcOrd="0" destOrd="5" presId="urn:microsoft.com/office/officeart/2005/8/layout/hList1"/>
    <dgm:cxn modelId="{256AB5A4-59CE-6442-AC0F-2E4BBECC2E25}" type="presOf" srcId="{EBD428F5-9ABE-1F46-975A-1A0A91ED68F6}" destId="{A1D8A823-590B-EE49-90F8-9A0F3D959BD9}" srcOrd="0" destOrd="4" presId="urn:microsoft.com/office/officeart/2005/8/layout/hList1"/>
    <dgm:cxn modelId="{4EA46273-A551-8F41-A3E7-19B17F9AC409}" type="presOf" srcId="{54FF7E1F-08CB-F246-A378-7710126D227C}" destId="{A1D8A823-590B-EE49-90F8-9A0F3D959BD9}" srcOrd="0" destOrd="1" presId="urn:microsoft.com/office/officeart/2005/8/layout/hList1"/>
    <dgm:cxn modelId="{0D819341-9DC9-9B4C-BF52-552BB8A57491}" type="presOf" srcId="{5F68480F-998F-B441-9FB3-646E99F4E3C3}" destId="{CAC679CF-C69B-AB4B-A154-E509734CA541}" srcOrd="0" destOrd="1" presId="urn:microsoft.com/office/officeart/2005/8/layout/hList1"/>
    <dgm:cxn modelId="{5B4C4D92-FDB8-5E4B-A4B7-63975B222F1D}" type="presOf" srcId="{E1603755-A340-714A-8473-A228CA89CDD6}" destId="{CAC679CF-C69B-AB4B-A154-E509734CA541}" srcOrd="0" destOrd="0" presId="urn:microsoft.com/office/officeart/2005/8/layout/hList1"/>
    <dgm:cxn modelId="{5D70C70A-6F21-9541-9CF1-A3CAC9A61A70}" type="presOf" srcId="{57EC440C-D325-224A-B64E-B027ECCBF7F7}" destId="{A7AABFC6-7CFE-CA49-BA2B-67AEE8160B31}" srcOrd="0" destOrd="0" presId="urn:microsoft.com/office/officeart/2005/8/layout/hList1"/>
    <dgm:cxn modelId="{05D699D1-F751-5448-8AE9-547750F65D82}" srcId="{AD866033-3289-D24D-8E26-8DB347EAFAFB}" destId="{76E22BDF-AE53-CC45-9731-2924A4E97943}" srcOrd="0" destOrd="0" parTransId="{EB138A6F-218F-2647-A19D-55D8E4D061EB}" sibTransId="{FD22CE2D-9298-8C41-B5A8-58185A4C5765}"/>
    <dgm:cxn modelId="{A3E876D1-AA58-2A4A-85AB-AFB20423CA05}" srcId="{AD866033-3289-D24D-8E26-8DB347EAFAFB}" destId="{B15653DF-55D9-9E4E-BFB3-5FACAECFF72E}" srcOrd="6" destOrd="0" parTransId="{71AE42A0-172D-A844-8A28-F8CB1C624B44}" sibTransId="{E23E5B59-3FCD-764D-AA14-964AC4986343}"/>
    <dgm:cxn modelId="{E9503496-9FB7-ED45-9F16-C54CD7F43ACB}" type="presOf" srcId="{AD866033-3289-D24D-8E26-8DB347EAFAFB}" destId="{216C055F-8691-CD43-8701-4F097C5A4AC1}" srcOrd="0" destOrd="0" presId="urn:microsoft.com/office/officeart/2005/8/layout/hList1"/>
    <dgm:cxn modelId="{9D8610DD-11E0-3244-ADC9-DCE240BC3602}" srcId="{AD866033-3289-D24D-8E26-8DB347EAFAFB}" destId="{1F11DE30-1B91-3440-9E06-19BBCB6A108A}" srcOrd="5" destOrd="0" parTransId="{8BAE2404-0C5E-9744-90F5-4F635D05C1BF}" sibTransId="{DA344005-0A23-F64C-93E9-BAC4818EFD06}"/>
    <dgm:cxn modelId="{2C9462B3-8C66-6442-9450-98C885B396D7}" type="presOf" srcId="{B15653DF-55D9-9E4E-BFB3-5FACAECFF72E}" destId="{A1D8A823-590B-EE49-90F8-9A0F3D959BD9}" srcOrd="0" destOrd="6" presId="urn:microsoft.com/office/officeart/2005/8/layout/hList1"/>
    <dgm:cxn modelId="{F61E7CCD-9EB5-904F-BCD2-8662FD9725CB}" srcId="{57EC440C-D325-224A-B64E-B027ECCBF7F7}" destId="{E1603755-A340-714A-8473-A228CA89CDD6}" srcOrd="0" destOrd="0" parTransId="{8EC3C089-0016-714F-9E54-4E6FD61BB4AF}" sibTransId="{14F2183E-CC73-B34F-A187-C0C4DD2A4CDE}"/>
    <dgm:cxn modelId="{B735B91D-FFC7-3F41-95B9-20DED916F1DB}" srcId="{AD866033-3289-D24D-8E26-8DB347EAFAFB}" destId="{7FA0EDAB-20BC-A447-9F6E-18B75880C3B4}" srcOrd="3" destOrd="0" parTransId="{A273D59B-E9E9-8F45-9508-EE7DF9909614}" sibTransId="{51FC455A-AC7C-6745-AC5B-8E37C5DDEDA7}"/>
    <dgm:cxn modelId="{7C512141-9B73-3D41-B2CD-90EFAF3F4BAC}" type="presOf" srcId="{A50C65BB-94A5-9E4D-821B-2795D044363F}" destId="{B3130B36-AC8A-E741-A8BC-D48EC5F147E7}" srcOrd="0" destOrd="0" presId="urn:microsoft.com/office/officeart/2005/8/layout/hList1"/>
    <dgm:cxn modelId="{E1647724-14A2-9E4D-8850-99339DBB74B7}" srcId="{57EC440C-D325-224A-B64E-B027ECCBF7F7}" destId="{5F68480F-998F-B441-9FB3-646E99F4E3C3}" srcOrd="1" destOrd="0" parTransId="{D7954B02-E3E0-E843-B969-9289739CF744}" sibTransId="{3249449D-D777-BB4C-8565-453DEF12F941}"/>
    <dgm:cxn modelId="{CCE083EB-96E0-8E4B-8F47-5AEED81FD5DB}" srcId="{AD866033-3289-D24D-8E26-8DB347EAFAFB}" destId="{E9398FF8-2356-9543-85B4-BF79FBE33BA3}" srcOrd="2" destOrd="0" parTransId="{9E3A9DBC-B843-CF4E-9438-2C8D29DC0F23}" sibTransId="{6BD8714D-62B8-044D-900F-A1D1D5A738B8}"/>
    <dgm:cxn modelId="{51847917-4CF0-404E-8A44-4169F5ADB7F7}" type="presOf" srcId="{1D015519-76F2-834C-B082-07A9216CFAA6}" destId="{CAC679CF-C69B-AB4B-A154-E509734CA541}" srcOrd="0" destOrd="2" presId="urn:microsoft.com/office/officeart/2005/8/layout/hList1"/>
    <dgm:cxn modelId="{2CB8B5BC-5470-3546-8FE5-95E8E1E50CDD}" type="presOf" srcId="{E9398FF8-2356-9543-85B4-BF79FBE33BA3}" destId="{A1D8A823-590B-EE49-90F8-9A0F3D959BD9}" srcOrd="0" destOrd="2" presId="urn:microsoft.com/office/officeart/2005/8/layout/hList1"/>
    <dgm:cxn modelId="{1CCE341A-75D3-844E-95EF-7DA2D6422EDE}" srcId="{A50C65BB-94A5-9E4D-821B-2795D044363F}" destId="{57EC440C-D325-224A-B64E-B027ECCBF7F7}" srcOrd="1" destOrd="0" parTransId="{EC740517-EBBA-8A46-BADD-B7D542B1946F}" sibTransId="{51C59A28-7A33-A446-B203-D697AB249D6C}"/>
    <dgm:cxn modelId="{8D175241-3260-894F-8997-69A1B8C53F90}" type="presOf" srcId="{7FA0EDAB-20BC-A447-9F6E-18B75880C3B4}" destId="{A1D8A823-590B-EE49-90F8-9A0F3D959BD9}" srcOrd="0" destOrd="3" presId="urn:microsoft.com/office/officeart/2005/8/layout/hList1"/>
    <dgm:cxn modelId="{F81CAB2B-8AD6-2548-BDF7-F9BE827DB449}" srcId="{A50C65BB-94A5-9E4D-821B-2795D044363F}" destId="{AD866033-3289-D24D-8E26-8DB347EAFAFB}" srcOrd="0" destOrd="0" parTransId="{EDB73135-CD27-DE4D-9A4F-3802EBAC6926}" sibTransId="{4AE8BA3B-C999-1D47-ADD3-DA57C74589B0}"/>
    <dgm:cxn modelId="{5E5A23FB-FAB1-DD41-A9E3-A8AF4E5DF33A}" type="presOf" srcId="{87D91C4E-F1B6-A845-8101-3F470F911F99}" destId="{A1D8A823-590B-EE49-90F8-9A0F3D959BD9}" srcOrd="0" destOrd="7" presId="urn:microsoft.com/office/officeart/2005/8/layout/hList1"/>
    <dgm:cxn modelId="{FF14FA6A-4FCD-8C41-B3D6-D79CBDD7CF8E}" srcId="{AD866033-3289-D24D-8E26-8DB347EAFAFB}" destId="{54FF7E1F-08CB-F246-A378-7710126D227C}" srcOrd="1" destOrd="0" parTransId="{D4ED7682-0B6F-F148-9C9B-0695FE631AE5}" sibTransId="{28910616-EE9D-9549-93D1-170110874289}"/>
    <dgm:cxn modelId="{DF887E3D-0D53-DE47-A21F-FE1191CB8DC4}" type="presOf" srcId="{0A0F36A8-DAD1-6E4D-83E8-716DA66FFC86}" destId="{CAC679CF-C69B-AB4B-A154-E509734CA541}" srcOrd="0" destOrd="3" presId="urn:microsoft.com/office/officeart/2005/8/layout/hList1"/>
    <dgm:cxn modelId="{E8C64596-EAAC-9344-A98F-48DE1CF73DB5}" srcId="{57EC440C-D325-224A-B64E-B027ECCBF7F7}" destId="{1D015519-76F2-834C-B082-07A9216CFAA6}" srcOrd="2" destOrd="0" parTransId="{96308638-DDE5-2B46-A9EE-6EF4E3CEBCFD}" sibTransId="{DA4386FC-767C-F642-9191-30BD5D3C4B1D}"/>
    <dgm:cxn modelId="{DD0A0DAB-3A04-B341-98B0-5534FC5F28A0}" type="presOf" srcId="{76E22BDF-AE53-CC45-9731-2924A4E97943}" destId="{A1D8A823-590B-EE49-90F8-9A0F3D959BD9}" srcOrd="0" destOrd="0" presId="urn:microsoft.com/office/officeart/2005/8/layout/hList1"/>
    <dgm:cxn modelId="{ACB00949-06D4-F443-9A70-7FB99869DD28}" type="presParOf" srcId="{B3130B36-AC8A-E741-A8BC-D48EC5F147E7}" destId="{FEBE9480-7662-0548-9453-BC64E03DB019}" srcOrd="0" destOrd="0" presId="urn:microsoft.com/office/officeart/2005/8/layout/hList1"/>
    <dgm:cxn modelId="{34DB88C5-40FD-3A49-9168-742C19F75506}" type="presParOf" srcId="{FEBE9480-7662-0548-9453-BC64E03DB019}" destId="{216C055F-8691-CD43-8701-4F097C5A4AC1}" srcOrd="0" destOrd="0" presId="urn:microsoft.com/office/officeart/2005/8/layout/hList1"/>
    <dgm:cxn modelId="{EE286D41-7B82-874B-AA87-601A001D8643}" type="presParOf" srcId="{FEBE9480-7662-0548-9453-BC64E03DB019}" destId="{A1D8A823-590B-EE49-90F8-9A0F3D959BD9}" srcOrd="1" destOrd="0" presId="urn:microsoft.com/office/officeart/2005/8/layout/hList1"/>
    <dgm:cxn modelId="{851878C6-1E64-3240-91DB-5B6153E0EF59}" type="presParOf" srcId="{B3130B36-AC8A-E741-A8BC-D48EC5F147E7}" destId="{1BFC08DB-5A51-7440-B8D3-F14AEC49F711}" srcOrd="1" destOrd="0" presId="urn:microsoft.com/office/officeart/2005/8/layout/hList1"/>
    <dgm:cxn modelId="{9EAB6DA6-DFD6-D544-A05A-7653DA5C20A2}" type="presParOf" srcId="{B3130B36-AC8A-E741-A8BC-D48EC5F147E7}" destId="{9B397055-40F3-CD47-862B-84001F7FF261}" srcOrd="2" destOrd="0" presId="urn:microsoft.com/office/officeart/2005/8/layout/hList1"/>
    <dgm:cxn modelId="{F532ED92-2FA4-F34B-B005-08F43F1388E8}" type="presParOf" srcId="{9B397055-40F3-CD47-862B-84001F7FF261}" destId="{A7AABFC6-7CFE-CA49-BA2B-67AEE8160B31}" srcOrd="0" destOrd="0" presId="urn:microsoft.com/office/officeart/2005/8/layout/hList1"/>
    <dgm:cxn modelId="{4CAB484E-49C8-1D47-B597-5864081B5E16}" type="presParOf" srcId="{9B397055-40F3-CD47-862B-84001F7FF261}" destId="{CAC679CF-C69B-AB4B-A154-E509734CA5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8F2AA-011E-8F43-8C8C-EF7390232826}" type="doc">
      <dgm:prSet loTypeId="urn:microsoft.com/office/officeart/2005/8/layout/default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9192EE3D-5975-6344-B7CD-B9970C9F3DA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Interest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minat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/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ketertarikan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</a:endParaRPr>
        </a:p>
      </dgm:t>
    </dgm:pt>
    <dgm:pt modelId="{B246719F-B3C9-8E46-A9CD-59C71B8DA91B}" type="parTrans" cxnId="{625117EC-D211-7B46-A7B9-513CA0B73AE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D4A92A0-287F-2444-9101-EB1484991CCB}" type="sibTrans" cxnId="{625117EC-D211-7B46-A7B9-513CA0B73AE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AEE3AEE-6AED-1C4A-8CB4-4A6D99E6232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Participation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partisipasi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</a:endParaRPr>
        </a:p>
      </dgm:t>
    </dgm:pt>
    <dgm:pt modelId="{15F923C9-375F-B943-8828-BA658C833B79}" type="parTrans" cxnId="{6EDB00E0-163C-7C4D-9CF9-70F25225C24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318C6A6-8CD7-EB48-8577-B27021CAEB3E}" type="sibTrans" cxnId="{6EDB00E0-163C-7C4D-9CF9-70F25225C24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C2CA4E6-FFC4-DE4A-A41C-787DE746B58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Feedback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timbal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</a:endParaRPr>
        </a:p>
      </dgm:t>
    </dgm:pt>
    <dgm:pt modelId="{AF13E87B-69BB-BC49-A53C-5F95B85B7FB1}" type="parTrans" cxnId="{2DC499D4-B11C-774B-8EFB-95EAACD7C6F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29F8FF1-FF10-6641-8550-68EBB5250FC3}" type="sibTrans" cxnId="{2DC499D4-B11C-774B-8EFB-95EAACD7C6F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8BD9217-B7CC-C046-9248-1D42C7C63C9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Triggering event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memancing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agar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berpartisipasi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</a:endParaRPr>
        </a:p>
      </dgm:t>
    </dgm:pt>
    <dgm:pt modelId="{7CC92BAF-CDD8-6D44-BFF2-F48BE32A2E76}" type="parTrans" cxnId="{1C9B2EBF-8887-784D-9B35-228D6DB8C37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E0A340-43A9-B14C-AFC2-CB0826E08367}" type="sibTrans" cxnId="{1C9B2EBF-8887-784D-9B35-228D6DB8C37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42C24C4-EE6C-164F-B672-F46ED11F951B}" type="pres">
      <dgm:prSet presAssocID="{6418F2AA-011E-8F43-8C8C-EF73902328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AA411F-1680-AC49-8146-C99E4A109D6D}" type="pres">
      <dgm:prSet presAssocID="{9192EE3D-5975-6344-B7CD-B9970C9F3D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091F8-565E-CD40-9370-AFB9EA05E628}" type="pres">
      <dgm:prSet presAssocID="{1D4A92A0-287F-2444-9101-EB1484991CCB}" presName="sibTrans" presStyleCnt="0"/>
      <dgm:spPr/>
      <dgm:t>
        <a:bodyPr/>
        <a:lstStyle/>
        <a:p>
          <a:endParaRPr lang="en-US"/>
        </a:p>
      </dgm:t>
    </dgm:pt>
    <dgm:pt modelId="{374E1AC5-8A24-7D4C-AFB4-4A01E57EA675}" type="pres">
      <dgm:prSet presAssocID="{8AEE3AEE-6AED-1C4A-8CB4-4A6D99E623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38E0C-5A78-CE44-9C2C-F69146ED765C}" type="pres">
      <dgm:prSet presAssocID="{9318C6A6-8CD7-EB48-8577-B27021CAEB3E}" presName="sibTrans" presStyleCnt="0"/>
      <dgm:spPr/>
      <dgm:t>
        <a:bodyPr/>
        <a:lstStyle/>
        <a:p>
          <a:endParaRPr lang="en-US"/>
        </a:p>
      </dgm:t>
    </dgm:pt>
    <dgm:pt modelId="{E7E4D0AB-09AA-2E49-AFEA-DB1F0E7675D8}" type="pres">
      <dgm:prSet presAssocID="{0C2CA4E6-FFC4-DE4A-A41C-787DE746B5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E486B-E2D1-7246-90D5-F9580C888037}" type="pres">
      <dgm:prSet presAssocID="{A29F8FF1-FF10-6641-8550-68EBB5250FC3}" presName="sibTrans" presStyleCnt="0"/>
      <dgm:spPr/>
      <dgm:t>
        <a:bodyPr/>
        <a:lstStyle/>
        <a:p>
          <a:endParaRPr lang="en-US"/>
        </a:p>
      </dgm:t>
    </dgm:pt>
    <dgm:pt modelId="{B20EE269-3651-4F41-B2B9-A8AE35DB6027}" type="pres">
      <dgm:prSet presAssocID="{78BD9217-B7CC-C046-9248-1D42C7C63C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117EC-D211-7B46-A7B9-513CA0B73AE6}" srcId="{6418F2AA-011E-8F43-8C8C-EF7390232826}" destId="{9192EE3D-5975-6344-B7CD-B9970C9F3DA5}" srcOrd="0" destOrd="0" parTransId="{B246719F-B3C9-8E46-A9CD-59C71B8DA91B}" sibTransId="{1D4A92A0-287F-2444-9101-EB1484991CCB}"/>
    <dgm:cxn modelId="{E5B05A58-E73A-4C43-BD36-D6D418A97FB1}" type="presOf" srcId="{6418F2AA-011E-8F43-8C8C-EF7390232826}" destId="{742C24C4-EE6C-164F-B672-F46ED11F951B}" srcOrd="0" destOrd="0" presId="urn:microsoft.com/office/officeart/2005/8/layout/default"/>
    <dgm:cxn modelId="{6EDB00E0-163C-7C4D-9CF9-70F25225C240}" srcId="{6418F2AA-011E-8F43-8C8C-EF7390232826}" destId="{8AEE3AEE-6AED-1C4A-8CB4-4A6D99E6232D}" srcOrd="1" destOrd="0" parTransId="{15F923C9-375F-B943-8828-BA658C833B79}" sibTransId="{9318C6A6-8CD7-EB48-8577-B27021CAEB3E}"/>
    <dgm:cxn modelId="{7726410C-8883-9B42-B933-B6B0BC4DBCFB}" type="presOf" srcId="{78BD9217-B7CC-C046-9248-1D42C7C63C97}" destId="{B20EE269-3651-4F41-B2B9-A8AE35DB6027}" srcOrd="0" destOrd="0" presId="urn:microsoft.com/office/officeart/2005/8/layout/default"/>
    <dgm:cxn modelId="{2DC499D4-B11C-774B-8EFB-95EAACD7C6F6}" srcId="{6418F2AA-011E-8F43-8C8C-EF7390232826}" destId="{0C2CA4E6-FFC4-DE4A-A41C-787DE746B588}" srcOrd="2" destOrd="0" parTransId="{AF13E87B-69BB-BC49-A53C-5F95B85B7FB1}" sibTransId="{A29F8FF1-FF10-6641-8550-68EBB5250FC3}"/>
    <dgm:cxn modelId="{FBB95F63-7187-C348-9071-A06011C4E82A}" type="presOf" srcId="{8AEE3AEE-6AED-1C4A-8CB4-4A6D99E6232D}" destId="{374E1AC5-8A24-7D4C-AFB4-4A01E57EA675}" srcOrd="0" destOrd="0" presId="urn:microsoft.com/office/officeart/2005/8/layout/default"/>
    <dgm:cxn modelId="{D6720A54-92C2-CE45-B606-A5349FFF3B44}" type="presOf" srcId="{9192EE3D-5975-6344-B7CD-B9970C9F3DA5}" destId="{F0AA411F-1680-AC49-8146-C99E4A109D6D}" srcOrd="0" destOrd="0" presId="urn:microsoft.com/office/officeart/2005/8/layout/default"/>
    <dgm:cxn modelId="{1C9B2EBF-8887-784D-9B35-228D6DB8C37D}" srcId="{6418F2AA-011E-8F43-8C8C-EF7390232826}" destId="{78BD9217-B7CC-C046-9248-1D42C7C63C97}" srcOrd="3" destOrd="0" parTransId="{7CC92BAF-CDD8-6D44-BFF2-F48BE32A2E76}" sibTransId="{9CE0A340-43A9-B14C-AFC2-CB0826E08367}"/>
    <dgm:cxn modelId="{01D5B935-FD26-2740-9C5D-A2EBA095263E}" type="presOf" srcId="{0C2CA4E6-FFC4-DE4A-A41C-787DE746B588}" destId="{E7E4D0AB-09AA-2E49-AFEA-DB1F0E7675D8}" srcOrd="0" destOrd="0" presId="urn:microsoft.com/office/officeart/2005/8/layout/default"/>
    <dgm:cxn modelId="{72335101-A1C0-2B4D-93DC-6BC0CE1D175E}" type="presParOf" srcId="{742C24C4-EE6C-164F-B672-F46ED11F951B}" destId="{F0AA411F-1680-AC49-8146-C99E4A109D6D}" srcOrd="0" destOrd="0" presId="urn:microsoft.com/office/officeart/2005/8/layout/default"/>
    <dgm:cxn modelId="{04BBC746-AABB-914A-806C-8CD0818935E9}" type="presParOf" srcId="{742C24C4-EE6C-164F-B672-F46ED11F951B}" destId="{7D3091F8-565E-CD40-9370-AFB9EA05E628}" srcOrd="1" destOrd="0" presId="urn:microsoft.com/office/officeart/2005/8/layout/default"/>
    <dgm:cxn modelId="{8558342A-D652-7E49-9DB3-E9A60B013BB9}" type="presParOf" srcId="{742C24C4-EE6C-164F-B672-F46ED11F951B}" destId="{374E1AC5-8A24-7D4C-AFB4-4A01E57EA675}" srcOrd="2" destOrd="0" presId="urn:microsoft.com/office/officeart/2005/8/layout/default"/>
    <dgm:cxn modelId="{2EE2881A-9F97-9442-A761-5ECDE713D91E}" type="presParOf" srcId="{742C24C4-EE6C-164F-B672-F46ED11F951B}" destId="{DCA38E0C-5A78-CE44-9C2C-F69146ED765C}" srcOrd="3" destOrd="0" presId="urn:microsoft.com/office/officeart/2005/8/layout/default"/>
    <dgm:cxn modelId="{B3C9651B-9A2D-6044-8424-3CBEA7F96DB9}" type="presParOf" srcId="{742C24C4-EE6C-164F-B672-F46ED11F951B}" destId="{E7E4D0AB-09AA-2E49-AFEA-DB1F0E7675D8}" srcOrd="4" destOrd="0" presId="urn:microsoft.com/office/officeart/2005/8/layout/default"/>
    <dgm:cxn modelId="{743998FD-90CF-AE40-8BC2-01FA5AC8A5CF}" type="presParOf" srcId="{742C24C4-EE6C-164F-B672-F46ED11F951B}" destId="{18DE486B-E2D1-7246-90D5-F9580C888037}" srcOrd="5" destOrd="0" presId="urn:microsoft.com/office/officeart/2005/8/layout/default"/>
    <dgm:cxn modelId="{B1F65424-E1EC-134B-A86A-2FBEB59229BF}" type="presParOf" srcId="{742C24C4-EE6C-164F-B672-F46ED11F951B}" destId="{B20EE269-3651-4F41-B2B9-A8AE35DB602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D7974F-4100-8646-AC99-88B6DB4B456D}" type="doc">
      <dgm:prSet loTypeId="urn:microsoft.com/office/officeart/2005/8/layout/vList2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636576E0-9692-7344-9934-EEC54584C73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Alliance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Aliansi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8E87B4-D61D-1A4A-8E38-6C7457D1511A}" type="parTrans" cxnId="{72E0A7E6-DC15-B64D-98A0-96D557EFA38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76993EF-0436-D54E-9C6E-7490F1C6DCB5}" type="sibTrans" cxnId="{72E0A7E6-DC15-B64D-98A0-96D557EFA38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46C7754-8717-DA4F-BB0A-4849BCB2904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Bersifat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informal,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berstruktur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longgar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berskala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kecil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F4E7A11-931A-4A4D-8070-DC38E8D33520}" type="parTrans" cxnId="{5D73400C-66D6-3441-9C05-162DCEB00D5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C48FBB7-AC09-2840-8FB0-CD12104A2674}" type="sibTrans" cxnId="{5D73400C-66D6-3441-9C05-162DCEB00D5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31FDD2A-1E1E-EC45-8E97-E4144C0D63D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Coalition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Koalisi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32AB3D7-39D9-1A48-B406-B76A762DBC96}" type="parTrans" cxnId="{E77B34F9-CC7D-254C-B74A-6124B6EEBB6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8BC3923-E395-B646-BF5C-51990588E3ED}" type="sibTrans" cxnId="{E77B34F9-CC7D-254C-B74A-6124B6EEBB6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B0EE8EC-9DD7-E649-B763-55E9E080FBC2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Bersifat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formal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terstruktur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F8520D4-E444-0A42-9F53-2FC4B81E1E43}" type="parTrans" cxnId="{2D1928EC-B206-BE41-8412-37F6B64477A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3CB9E8F-469D-364C-BC60-D28AF694982C}" type="sibTrans" cxnId="{2D1928EC-B206-BE41-8412-37F6B64477A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4D816F-11B4-2443-8A1B-C1D2BE0652A6}" type="pres">
      <dgm:prSet presAssocID="{D6D7974F-4100-8646-AC99-88B6DB4B45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ED3D16-2618-B949-84F1-3635E429F2B3}" type="pres">
      <dgm:prSet presAssocID="{636576E0-9692-7344-9934-EEC54584C73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22B5D-2987-0B44-85F4-4866A0BF3A21}" type="pres">
      <dgm:prSet presAssocID="{636576E0-9692-7344-9934-EEC54584C73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DC0C7-7B9E-FB4C-9C87-E87CE91E8988}" type="pres">
      <dgm:prSet presAssocID="{D31FDD2A-1E1E-EC45-8E97-E4144C0D63D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97EBD-DE8E-2F44-93EB-1CC3C588A8B2}" type="pres">
      <dgm:prSet presAssocID="{D31FDD2A-1E1E-EC45-8E97-E4144C0D63D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3400C-66D6-3441-9C05-162DCEB00D5C}" srcId="{636576E0-9692-7344-9934-EEC54584C730}" destId="{446C7754-8717-DA4F-BB0A-4849BCB2904B}" srcOrd="0" destOrd="0" parTransId="{3F4E7A11-931A-4A4D-8070-DC38E8D33520}" sibTransId="{AC48FBB7-AC09-2840-8FB0-CD12104A2674}"/>
    <dgm:cxn modelId="{2D1928EC-B206-BE41-8412-37F6B64477AB}" srcId="{D31FDD2A-1E1E-EC45-8E97-E4144C0D63D7}" destId="{0B0EE8EC-9DD7-E649-B763-55E9E080FBC2}" srcOrd="0" destOrd="0" parTransId="{DF8520D4-E444-0A42-9F53-2FC4B81E1E43}" sibTransId="{F3CB9E8F-469D-364C-BC60-D28AF694982C}"/>
    <dgm:cxn modelId="{82D78F3E-A2BA-D34A-A100-0318AA3ECBE7}" type="presOf" srcId="{446C7754-8717-DA4F-BB0A-4849BCB2904B}" destId="{64322B5D-2987-0B44-85F4-4866A0BF3A21}" srcOrd="0" destOrd="0" presId="urn:microsoft.com/office/officeart/2005/8/layout/vList2"/>
    <dgm:cxn modelId="{4BAB6A22-6510-4944-AECA-250E3C2244ED}" type="presOf" srcId="{D6D7974F-4100-8646-AC99-88B6DB4B456D}" destId="{844D816F-11B4-2443-8A1B-C1D2BE0652A6}" srcOrd="0" destOrd="0" presId="urn:microsoft.com/office/officeart/2005/8/layout/vList2"/>
    <dgm:cxn modelId="{72E0A7E6-DC15-B64D-98A0-96D557EFA38B}" srcId="{D6D7974F-4100-8646-AC99-88B6DB4B456D}" destId="{636576E0-9692-7344-9934-EEC54584C730}" srcOrd="0" destOrd="0" parTransId="{178E87B4-D61D-1A4A-8E38-6C7457D1511A}" sibTransId="{B76993EF-0436-D54E-9C6E-7490F1C6DCB5}"/>
    <dgm:cxn modelId="{84628BFA-9132-8343-A4F1-99A8DC3D6A76}" type="presOf" srcId="{636576E0-9692-7344-9934-EEC54584C730}" destId="{CEED3D16-2618-B949-84F1-3635E429F2B3}" srcOrd="0" destOrd="0" presId="urn:microsoft.com/office/officeart/2005/8/layout/vList2"/>
    <dgm:cxn modelId="{DB603C58-76EA-674C-8E3B-127F185D4FF5}" type="presOf" srcId="{D31FDD2A-1E1E-EC45-8E97-E4144C0D63D7}" destId="{BCFDC0C7-7B9E-FB4C-9C87-E87CE91E8988}" srcOrd="0" destOrd="0" presId="urn:microsoft.com/office/officeart/2005/8/layout/vList2"/>
    <dgm:cxn modelId="{E296ADE9-63A0-9B47-A6F7-D77AA83A835F}" type="presOf" srcId="{0B0EE8EC-9DD7-E649-B763-55E9E080FBC2}" destId="{94097EBD-DE8E-2F44-93EB-1CC3C588A8B2}" srcOrd="0" destOrd="0" presId="urn:microsoft.com/office/officeart/2005/8/layout/vList2"/>
    <dgm:cxn modelId="{E77B34F9-CC7D-254C-B74A-6124B6EEBB63}" srcId="{D6D7974F-4100-8646-AC99-88B6DB4B456D}" destId="{D31FDD2A-1E1E-EC45-8E97-E4144C0D63D7}" srcOrd="1" destOrd="0" parTransId="{332AB3D7-39D9-1A48-B406-B76A762DBC96}" sibTransId="{E8BC3923-E395-B646-BF5C-51990588E3ED}"/>
    <dgm:cxn modelId="{99856716-13C3-AE4A-AD7C-0BAB8CFA92AE}" type="presParOf" srcId="{844D816F-11B4-2443-8A1B-C1D2BE0652A6}" destId="{CEED3D16-2618-B949-84F1-3635E429F2B3}" srcOrd="0" destOrd="0" presId="urn:microsoft.com/office/officeart/2005/8/layout/vList2"/>
    <dgm:cxn modelId="{A5E5D332-23E6-4C48-81D8-FBBF8D2F8F76}" type="presParOf" srcId="{844D816F-11B4-2443-8A1B-C1D2BE0652A6}" destId="{64322B5D-2987-0B44-85F4-4866A0BF3A21}" srcOrd="1" destOrd="0" presId="urn:microsoft.com/office/officeart/2005/8/layout/vList2"/>
    <dgm:cxn modelId="{6152CB9B-40D7-4B40-BE4C-068D08447445}" type="presParOf" srcId="{844D816F-11B4-2443-8A1B-C1D2BE0652A6}" destId="{BCFDC0C7-7B9E-FB4C-9C87-E87CE91E8988}" srcOrd="2" destOrd="0" presId="urn:microsoft.com/office/officeart/2005/8/layout/vList2"/>
    <dgm:cxn modelId="{08FF1A99-1350-A04A-8CD4-C9189AF191EC}" type="presParOf" srcId="{844D816F-11B4-2443-8A1B-C1D2BE0652A6}" destId="{94097EBD-DE8E-2F44-93EB-1CC3C588A8B2}" srcOrd="3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BECA18-B5DC-5646-A1D9-35AB96AF838C}" type="doc">
      <dgm:prSet loTypeId="urn:microsoft.com/office/officeart/2005/8/layout/chevron2" loCatId="process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1FA862D-C288-6D46-9D68-FDCECC0E8A03}">
      <dgm:prSet/>
      <dgm:spPr/>
      <dgm:t>
        <a:bodyPr/>
        <a:lstStyle/>
        <a:p>
          <a:pPr rtl="0"/>
          <a:r>
            <a:rPr lang="en-US" dirty="0" err="1" smtClean="0">
              <a:latin typeface="Times New Roman"/>
              <a:cs typeface="Times New Roman"/>
            </a:rPr>
            <a:t>Berita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adalah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strategi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komunikasi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terkuat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menyampaikan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pesan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menangkap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minat</a:t>
          </a:r>
          <a:r>
            <a:rPr lang="en-US" dirty="0" smtClean="0">
              <a:latin typeface="Times New Roman"/>
              <a:cs typeface="Times New Roman"/>
            </a:rPr>
            <a:t> public</a:t>
          </a:r>
          <a:endParaRPr lang="en-US" dirty="0">
            <a:latin typeface="Times New Roman"/>
            <a:cs typeface="Times New Roman"/>
          </a:endParaRPr>
        </a:p>
      </dgm:t>
    </dgm:pt>
    <dgm:pt modelId="{F3E1E899-8043-F84E-BB41-1E7F75A04170}" type="parTrans" cxnId="{128F1692-295E-C146-A3B5-3D1737290EB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8E734B1-FF38-7041-B5FF-43B79A6874F1}" type="sibTrans" cxnId="{128F1692-295E-C146-A3B5-3D1737290EB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32F538E-9DAE-8144-B87B-F8A21079B4CA}">
      <dgm:prSet/>
      <dgm:spPr/>
      <dgm:t>
        <a:bodyPr/>
        <a:lstStyle/>
        <a:p>
          <a:pPr rtl="0"/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wajib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menyajikan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informasi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bernilai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berita</a:t>
          </a:r>
          <a:r>
            <a:rPr lang="en-US" dirty="0" smtClean="0">
              <a:latin typeface="Times New Roman"/>
              <a:cs typeface="Times New Roman"/>
            </a:rPr>
            <a:t> agar </a:t>
          </a:r>
          <a:r>
            <a:rPr lang="en-US" dirty="0" err="1" smtClean="0">
              <a:latin typeface="Times New Roman"/>
              <a:cs typeface="Times New Roman"/>
            </a:rPr>
            <a:t>menarik</a:t>
          </a:r>
          <a:r>
            <a:rPr lang="en-US" dirty="0" smtClean="0">
              <a:latin typeface="Times New Roman"/>
              <a:cs typeface="Times New Roman"/>
            </a:rPr>
            <a:t> media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memuat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informasi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akhirnya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diketahui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publik</a:t>
          </a:r>
          <a:endParaRPr lang="en-US" dirty="0">
            <a:latin typeface="Times New Roman"/>
            <a:cs typeface="Times New Roman"/>
          </a:endParaRPr>
        </a:p>
      </dgm:t>
    </dgm:pt>
    <dgm:pt modelId="{7193906E-CFDD-8046-9F87-8D9C47E93339}" type="parTrans" cxnId="{E02D242C-AE00-7E47-A790-13E69C7E42C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C33473B-6D2A-2C45-9374-F204E918F572}" type="sibTrans" cxnId="{E02D242C-AE00-7E47-A790-13E69C7E42C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57CAC2F-3909-4446-907F-10B1B792F430}">
      <dgm:prSet/>
      <dgm:spPr/>
      <dgm:t>
        <a:bodyPr/>
        <a:lstStyle/>
        <a:p>
          <a:pPr rtl="0"/>
          <a:r>
            <a:rPr lang="en-US" dirty="0" err="1" smtClean="0">
              <a:latin typeface="Times New Roman"/>
              <a:cs typeface="Times New Roman"/>
            </a:rPr>
            <a:t>Audiens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lebih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tertarik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pada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pesan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layak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diberitakan</a:t>
          </a:r>
          <a:endParaRPr lang="en-US" dirty="0">
            <a:latin typeface="Times New Roman"/>
            <a:cs typeface="Times New Roman"/>
          </a:endParaRPr>
        </a:p>
      </dgm:t>
    </dgm:pt>
    <dgm:pt modelId="{78419184-BE66-664B-BDC1-B8AB3EC126E5}" type="parTrans" cxnId="{0DAD6AF8-666C-E64C-9B46-CF3306EBB61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DC06C97-301E-1D47-9C32-F6BD7760AA73}" type="sibTrans" cxnId="{0DAD6AF8-666C-E64C-9B46-CF3306EBB61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C924BDE-D96A-C54B-8BB3-8CBA0B95578F}">
      <dgm:prSet/>
      <dgm:spPr/>
      <dgm:t>
        <a:bodyPr/>
        <a:lstStyle/>
        <a:p>
          <a:pPr rtl="0"/>
          <a:endParaRPr lang="en-US" dirty="0">
            <a:latin typeface="Times New Roman"/>
            <a:cs typeface="Times New Roman"/>
          </a:endParaRPr>
        </a:p>
      </dgm:t>
    </dgm:pt>
    <dgm:pt modelId="{7642551A-213B-5744-950E-69D241B1A0EE}" type="parTrans" cxnId="{EB87F6CB-6A05-B348-81B4-EEBAE1A4E74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6A37A22-941B-5542-9039-2A29762523D3}" type="sibTrans" cxnId="{EB87F6CB-6A05-B348-81B4-EEBAE1A4E74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1FD534B-D8B4-C541-8841-53121C4FF1D3}">
      <dgm:prSet/>
      <dgm:spPr/>
      <dgm:t>
        <a:bodyPr/>
        <a:lstStyle/>
        <a:p>
          <a:pPr rtl="0"/>
          <a:endParaRPr lang="en-US" dirty="0">
            <a:latin typeface="Times New Roman"/>
            <a:cs typeface="Times New Roman"/>
          </a:endParaRPr>
        </a:p>
      </dgm:t>
    </dgm:pt>
    <dgm:pt modelId="{F6390B31-4523-7649-B5D5-24F6099BF4F0}" type="parTrans" cxnId="{9E3E2CE5-8B55-F746-8987-F27B1325CD2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CC89DC8-FC30-5B49-A286-88B5FF15395F}" type="sibTrans" cxnId="{9E3E2CE5-8B55-F746-8987-F27B1325CD2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67547B7-08A6-7A46-AE03-32FBA27C512B}">
      <dgm:prSet/>
      <dgm:spPr/>
      <dgm:t>
        <a:bodyPr/>
        <a:lstStyle/>
        <a:p>
          <a:pPr rtl="0"/>
          <a:endParaRPr lang="en-US" dirty="0">
            <a:latin typeface="Times New Roman"/>
            <a:cs typeface="Times New Roman"/>
          </a:endParaRPr>
        </a:p>
      </dgm:t>
    </dgm:pt>
    <dgm:pt modelId="{9EA01B49-C753-0542-803A-50F8802CDE84}" type="parTrans" cxnId="{94784E71-9BAE-3F46-A71F-63F202211A7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3972D5E-451E-B949-A7AA-15E987F58711}" type="sibTrans" cxnId="{94784E71-9BAE-3F46-A71F-63F202211A7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70C18B7-633F-8940-BD40-4938D6C16A44}" type="pres">
      <dgm:prSet presAssocID="{73BECA18-B5DC-5646-A1D9-35AB96AF83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B9294A-03C8-6C42-9583-E3F92D0E3101}" type="pres">
      <dgm:prSet presAssocID="{AC924BDE-D96A-C54B-8BB3-8CBA0B95578F}" presName="composite" presStyleCnt="0"/>
      <dgm:spPr/>
      <dgm:t>
        <a:bodyPr/>
        <a:lstStyle/>
        <a:p>
          <a:endParaRPr lang="en-US"/>
        </a:p>
      </dgm:t>
    </dgm:pt>
    <dgm:pt modelId="{E159815E-E9A1-B84A-B1A8-ACA0ADB37758}" type="pres">
      <dgm:prSet presAssocID="{AC924BDE-D96A-C54B-8BB3-8CBA0B95578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74CA5-86CF-EB49-818D-E786D25EA4DB}" type="pres">
      <dgm:prSet presAssocID="{AC924BDE-D96A-C54B-8BB3-8CBA0B95578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FCA66-3107-4849-8055-97946ED93046}" type="pres">
      <dgm:prSet presAssocID="{16A37A22-941B-5542-9039-2A29762523D3}" presName="sp" presStyleCnt="0"/>
      <dgm:spPr/>
      <dgm:t>
        <a:bodyPr/>
        <a:lstStyle/>
        <a:p>
          <a:endParaRPr lang="en-US"/>
        </a:p>
      </dgm:t>
    </dgm:pt>
    <dgm:pt modelId="{0CF0CD98-1063-3E40-B1F6-02FC7958F47E}" type="pres">
      <dgm:prSet presAssocID="{D1FD534B-D8B4-C541-8841-53121C4FF1D3}" presName="composite" presStyleCnt="0"/>
      <dgm:spPr/>
      <dgm:t>
        <a:bodyPr/>
        <a:lstStyle/>
        <a:p>
          <a:endParaRPr lang="en-US"/>
        </a:p>
      </dgm:t>
    </dgm:pt>
    <dgm:pt modelId="{11251887-E5D7-2E4B-B377-FAAE10CE0258}" type="pres">
      <dgm:prSet presAssocID="{D1FD534B-D8B4-C541-8841-53121C4FF1D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1783F-EEC9-4D4B-9C27-AA65561C067B}" type="pres">
      <dgm:prSet presAssocID="{D1FD534B-D8B4-C541-8841-53121C4FF1D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F8231-5379-2D42-8354-42E8B1E41BA6}" type="pres">
      <dgm:prSet presAssocID="{6CC89DC8-FC30-5B49-A286-88B5FF15395F}" presName="sp" presStyleCnt="0"/>
      <dgm:spPr/>
      <dgm:t>
        <a:bodyPr/>
        <a:lstStyle/>
        <a:p>
          <a:endParaRPr lang="en-US"/>
        </a:p>
      </dgm:t>
    </dgm:pt>
    <dgm:pt modelId="{E8CAD544-ABF5-8F4A-9946-4CA0767A7B16}" type="pres">
      <dgm:prSet presAssocID="{F67547B7-08A6-7A46-AE03-32FBA27C512B}" presName="composite" presStyleCnt="0"/>
      <dgm:spPr/>
      <dgm:t>
        <a:bodyPr/>
        <a:lstStyle/>
        <a:p>
          <a:endParaRPr lang="en-US"/>
        </a:p>
      </dgm:t>
    </dgm:pt>
    <dgm:pt modelId="{6B581CC7-F05A-894E-89FA-910A36F1F3FC}" type="pres">
      <dgm:prSet presAssocID="{F67547B7-08A6-7A46-AE03-32FBA27C512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E8E85-B05A-DA40-B72C-8476B6381971}" type="pres">
      <dgm:prSet presAssocID="{F67547B7-08A6-7A46-AE03-32FBA27C512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444C8C-6A9E-2E40-8421-5F2CD59760EE}" type="presOf" srcId="{AC924BDE-D96A-C54B-8BB3-8CBA0B95578F}" destId="{E159815E-E9A1-B84A-B1A8-ACA0ADB37758}" srcOrd="0" destOrd="0" presId="urn:microsoft.com/office/officeart/2005/8/layout/chevron2"/>
    <dgm:cxn modelId="{E02D242C-AE00-7E47-A790-13E69C7E42C3}" srcId="{D1FD534B-D8B4-C541-8841-53121C4FF1D3}" destId="{A32F538E-9DAE-8144-B87B-F8A21079B4CA}" srcOrd="0" destOrd="0" parTransId="{7193906E-CFDD-8046-9F87-8D9C47E93339}" sibTransId="{8C33473B-6D2A-2C45-9374-F204E918F572}"/>
    <dgm:cxn modelId="{9AE65777-B414-C949-8C82-F674DAEF6947}" type="presOf" srcId="{A32F538E-9DAE-8144-B87B-F8A21079B4CA}" destId="{9B91783F-EEC9-4D4B-9C27-AA65561C067B}" srcOrd="0" destOrd="0" presId="urn:microsoft.com/office/officeart/2005/8/layout/chevron2"/>
    <dgm:cxn modelId="{128F1692-295E-C146-A3B5-3D1737290EB5}" srcId="{AC924BDE-D96A-C54B-8BB3-8CBA0B95578F}" destId="{61FA862D-C288-6D46-9D68-FDCECC0E8A03}" srcOrd="0" destOrd="0" parTransId="{F3E1E899-8043-F84E-BB41-1E7F75A04170}" sibTransId="{B8E734B1-FF38-7041-B5FF-43B79A6874F1}"/>
    <dgm:cxn modelId="{EFD892BD-8F61-D044-917F-5C9CA0EEFED3}" type="presOf" srcId="{857CAC2F-3909-4446-907F-10B1B792F430}" destId="{1D8E8E85-B05A-DA40-B72C-8476B6381971}" srcOrd="0" destOrd="0" presId="urn:microsoft.com/office/officeart/2005/8/layout/chevron2"/>
    <dgm:cxn modelId="{9E3E2CE5-8B55-F746-8987-F27B1325CD20}" srcId="{73BECA18-B5DC-5646-A1D9-35AB96AF838C}" destId="{D1FD534B-D8B4-C541-8841-53121C4FF1D3}" srcOrd="1" destOrd="0" parTransId="{F6390B31-4523-7649-B5D5-24F6099BF4F0}" sibTransId="{6CC89DC8-FC30-5B49-A286-88B5FF15395F}"/>
    <dgm:cxn modelId="{0DAD6AF8-666C-E64C-9B46-CF3306EBB61B}" srcId="{F67547B7-08A6-7A46-AE03-32FBA27C512B}" destId="{857CAC2F-3909-4446-907F-10B1B792F430}" srcOrd="0" destOrd="0" parTransId="{78419184-BE66-664B-BDC1-B8AB3EC126E5}" sibTransId="{0DC06C97-301E-1D47-9C32-F6BD7760AA73}"/>
    <dgm:cxn modelId="{EB87F6CB-6A05-B348-81B4-EEBAE1A4E747}" srcId="{73BECA18-B5DC-5646-A1D9-35AB96AF838C}" destId="{AC924BDE-D96A-C54B-8BB3-8CBA0B95578F}" srcOrd="0" destOrd="0" parTransId="{7642551A-213B-5744-950E-69D241B1A0EE}" sibTransId="{16A37A22-941B-5542-9039-2A29762523D3}"/>
    <dgm:cxn modelId="{AF4161E9-EB8C-064F-BF4B-ACE25330D915}" type="presOf" srcId="{61FA862D-C288-6D46-9D68-FDCECC0E8A03}" destId="{07374CA5-86CF-EB49-818D-E786D25EA4DB}" srcOrd="0" destOrd="0" presId="urn:microsoft.com/office/officeart/2005/8/layout/chevron2"/>
    <dgm:cxn modelId="{DF81B1D8-ED91-CB40-A45A-36F2A13DF76F}" type="presOf" srcId="{73BECA18-B5DC-5646-A1D9-35AB96AF838C}" destId="{270C18B7-633F-8940-BD40-4938D6C16A44}" srcOrd="0" destOrd="0" presId="urn:microsoft.com/office/officeart/2005/8/layout/chevron2"/>
    <dgm:cxn modelId="{F8C1A621-766D-C440-8502-547CA48C4250}" type="presOf" srcId="{D1FD534B-D8B4-C541-8841-53121C4FF1D3}" destId="{11251887-E5D7-2E4B-B377-FAAE10CE0258}" srcOrd="0" destOrd="0" presId="urn:microsoft.com/office/officeart/2005/8/layout/chevron2"/>
    <dgm:cxn modelId="{94784E71-9BAE-3F46-A71F-63F202211A7A}" srcId="{73BECA18-B5DC-5646-A1D9-35AB96AF838C}" destId="{F67547B7-08A6-7A46-AE03-32FBA27C512B}" srcOrd="2" destOrd="0" parTransId="{9EA01B49-C753-0542-803A-50F8802CDE84}" sibTransId="{93972D5E-451E-B949-A7AA-15E987F58711}"/>
    <dgm:cxn modelId="{5FAE7BEA-E540-9746-9759-6C6823B4EFBF}" type="presOf" srcId="{F67547B7-08A6-7A46-AE03-32FBA27C512B}" destId="{6B581CC7-F05A-894E-89FA-910A36F1F3FC}" srcOrd="0" destOrd="0" presId="urn:microsoft.com/office/officeart/2005/8/layout/chevron2"/>
    <dgm:cxn modelId="{F1D459DC-63C0-7B41-8DE6-FCA3CE67A70C}" type="presParOf" srcId="{270C18B7-633F-8940-BD40-4938D6C16A44}" destId="{20B9294A-03C8-6C42-9583-E3F92D0E3101}" srcOrd="0" destOrd="0" presId="urn:microsoft.com/office/officeart/2005/8/layout/chevron2"/>
    <dgm:cxn modelId="{792FA93F-2331-BB40-9FC9-EF20E29D3540}" type="presParOf" srcId="{20B9294A-03C8-6C42-9583-E3F92D0E3101}" destId="{E159815E-E9A1-B84A-B1A8-ACA0ADB37758}" srcOrd="0" destOrd="0" presId="urn:microsoft.com/office/officeart/2005/8/layout/chevron2"/>
    <dgm:cxn modelId="{8DD9907D-A493-C241-BA11-63EB8D4FD513}" type="presParOf" srcId="{20B9294A-03C8-6C42-9583-E3F92D0E3101}" destId="{07374CA5-86CF-EB49-818D-E786D25EA4DB}" srcOrd="1" destOrd="0" presId="urn:microsoft.com/office/officeart/2005/8/layout/chevron2"/>
    <dgm:cxn modelId="{851AF023-C2A5-8545-8BF5-2D0C3C81D2BF}" type="presParOf" srcId="{270C18B7-633F-8940-BD40-4938D6C16A44}" destId="{947FCA66-3107-4849-8055-97946ED93046}" srcOrd="1" destOrd="0" presId="urn:microsoft.com/office/officeart/2005/8/layout/chevron2"/>
    <dgm:cxn modelId="{7B80C39B-6D9C-0F4E-81EF-6878CE9DA7FD}" type="presParOf" srcId="{270C18B7-633F-8940-BD40-4938D6C16A44}" destId="{0CF0CD98-1063-3E40-B1F6-02FC7958F47E}" srcOrd="2" destOrd="0" presId="urn:microsoft.com/office/officeart/2005/8/layout/chevron2"/>
    <dgm:cxn modelId="{E7252420-F752-824E-9AD9-A1A1188DC7CC}" type="presParOf" srcId="{0CF0CD98-1063-3E40-B1F6-02FC7958F47E}" destId="{11251887-E5D7-2E4B-B377-FAAE10CE0258}" srcOrd="0" destOrd="0" presId="urn:microsoft.com/office/officeart/2005/8/layout/chevron2"/>
    <dgm:cxn modelId="{DD236280-5F21-FA4B-86AA-0218EDC8C5E2}" type="presParOf" srcId="{0CF0CD98-1063-3E40-B1F6-02FC7958F47E}" destId="{9B91783F-EEC9-4D4B-9C27-AA65561C067B}" srcOrd="1" destOrd="0" presId="urn:microsoft.com/office/officeart/2005/8/layout/chevron2"/>
    <dgm:cxn modelId="{5DC18D65-B3AA-9A45-82D3-AD425CB98332}" type="presParOf" srcId="{270C18B7-633F-8940-BD40-4938D6C16A44}" destId="{23AF8231-5379-2D42-8354-42E8B1E41BA6}" srcOrd="3" destOrd="0" presId="urn:microsoft.com/office/officeart/2005/8/layout/chevron2"/>
    <dgm:cxn modelId="{A2E83C1E-509C-FD47-97D8-F7CD99DD9284}" type="presParOf" srcId="{270C18B7-633F-8940-BD40-4938D6C16A44}" destId="{E8CAD544-ABF5-8F4A-9946-4CA0767A7B16}" srcOrd="4" destOrd="0" presId="urn:microsoft.com/office/officeart/2005/8/layout/chevron2"/>
    <dgm:cxn modelId="{A86B08E6-C007-FF48-B161-AA71767B54C5}" type="presParOf" srcId="{E8CAD544-ABF5-8F4A-9946-4CA0767A7B16}" destId="{6B581CC7-F05A-894E-89FA-910A36F1F3FC}" srcOrd="0" destOrd="0" presId="urn:microsoft.com/office/officeart/2005/8/layout/chevron2"/>
    <dgm:cxn modelId="{33ADB2E4-03C8-EC48-B103-CFF308C377CD}" type="presParOf" srcId="{E8CAD544-ABF5-8F4A-9946-4CA0767A7B16}" destId="{1D8E8E85-B05A-DA40-B72C-8476B63819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D4FC33-F2E5-2249-A6F5-9E095A1AC0FB}">
      <dsp:nvSpPr>
        <dsp:cNvPr id="0" name=""/>
        <dsp:cNvSpPr/>
      </dsp:nvSpPr>
      <dsp:spPr>
        <a:xfrm>
          <a:off x="0" y="40971"/>
          <a:ext cx="8229600" cy="6715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A. Proactive Strategy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0971"/>
        <a:ext cx="8229600" cy="671580"/>
      </dsp:txXfrm>
    </dsp:sp>
    <dsp:sp modelId="{55A8BC27-4281-6146-B951-1A15C029B86B}">
      <dsp:nvSpPr>
        <dsp:cNvPr id="0" name=""/>
        <dsp:cNvSpPr/>
      </dsp:nvSpPr>
      <dsp:spPr>
        <a:xfrm>
          <a:off x="0" y="712551"/>
          <a:ext cx="8229600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Program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dilakukan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sesuai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timeline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perencanaan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mencapai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Program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dilaksanakan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bukan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berdasarkan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kebutuhan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merespons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tekanan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ekspektasi/harapan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luar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proses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transparan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712551"/>
        <a:ext cx="8229600" cy="1738800"/>
      </dsp:txXfrm>
    </dsp:sp>
    <dsp:sp modelId="{C147186B-313E-CA4C-9F4F-3DDC74428268}">
      <dsp:nvSpPr>
        <dsp:cNvPr id="0" name=""/>
        <dsp:cNvSpPr/>
      </dsp:nvSpPr>
      <dsp:spPr>
        <a:xfrm>
          <a:off x="0" y="2451351"/>
          <a:ext cx="8229600" cy="6715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210593"/>
                <a:satOff val="-23262"/>
                <a:lumOff val="328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210593"/>
                <a:satOff val="-23262"/>
                <a:lumOff val="328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B. Reactive Strategy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451351"/>
        <a:ext cx="8229600" cy="671580"/>
      </dsp:txXfrm>
    </dsp:sp>
    <dsp:sp modelId="{AB64A870-8062-8541-95EC-210C4CA4CF7B}">
      <dsp:nvSpPr>
        <dsp:cNvPr id="0" name=""/>
        <dsp:cNvSpPr/>
      </dsp:nvSpPr>
      <dsp:spPr>
        <a:xfrm>
          <a:off x="0" y="3122931"/>
          <a:ext cx="8229600" cy="136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reaktif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bertujuan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menanggapi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efek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Berfungsi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memperbaiki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reputasi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alternative program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122931"/>
        <a:ext cx="8229600" cy="13620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6C055F-8691-CD43-8701-4F097C5A4AC1}">
      <dsp:nvSpPr>
        <dsp:cNvPr id="0" name=""/>
        <dsp:cNvSpPr/>
      </dsp:nvSpPr>
      <dsp:spPr>
        <a:xfrm>
          <a:off x="40" y="164001"/>
          <a:ext cx="3845569" cy="6624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Action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164001"/>
        <a:ext cx="3845569" cy="662400"/>
      </dsp:txXfrm>
    </dsp:sp>
    <dsp:sp modelId="{A1D8A823-590B-EE49-90F8-9A0F3D959BD9}">
      <dsp:nvSpPr>
        <dsp:cNvPr id="0" name=""/>
        <dsp:cNvSpPr/>
      </dsp:nvSpPr>
      <dsp:spPr>
        <a:xfrm>
          <a:off x="40" y="826401"/>
          <a:ext cx="3845569" cy="353556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Organizational Performance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Audience Engagement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Special Event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Alliance &amp; Coalition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Strategic </a:t>
          </a:r>
          <a:r>
            <a:rPr lang="en-US" sz="23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Philanthrophy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Corporate Social Responsibility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Volunteerism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Activism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826401"/>
        <a:ext cx="3845569" cy="3535560"/>
      </dsp:txXfrm>
    </dsp:sp>
    <dsp:sp modelId="{A7AABFC6-7CFE-CA49-BA2B-67AEE8160B31}">
      <dsp:nvSpPr>
        <dsp:cNvPr id="0" name=""/>
        <dsp:cNvSpPr/>
      </dsp:nvSpPr>
      <dsp:spPr>
        <a:xfrm>
          <a:off x="4383989" y="164001"/>
          <a:ext cx="3845569" cy="6624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Communication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164001"/>
        <a:ext cx="3845569" cy="662400"/>
      </dsp:txXfrm>
    </dsp:sp>
    <dsp:sp modelId="{CAC679CF-C69B-AB4B-A154-E509734CA541}">
      <dsp:nvSpPr>
        <dsp:cNvPr id="0" name=""/>
        <dsp:cNvSpPr/>
      </dsp:nvSpPr>
      <dsp:spPr>
        <a:xfrm>
          <a:off x="4383989" y="826401"/>
          <a:ext cx="3845569" cy="353556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Publicity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Newsworthy Information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Generating News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Transparent Communication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826401"/>
        <a:ext cx="3845569" cy="35355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A411F-1680-AC49-8146-C99E4A109D6D}">
      <dsp:nvSpPr>
        <dsp:cNvPr id="0" name=""/>
        <dsp:cNvSpPr/>
      </dsp:nvSpPr>
      <dsp:spPr>
        <a:xfrm>
          <a:off x="322659" y="132"/>
          <a:ext cx="2595562" cy="1557337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Interest (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minat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/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ketertarikan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322659" y="132"/>
        <a:ext cx="2595562" cy="1557337"/>
      </dsp:txXfrm>
    </dsp:sp>
    <dsp:sp modelId="{374E1AC5-8A24-7D4C-AFB4-4A01E57EA675}">
      <dsp:nvSpPr>
        <dsp:cNvPr id="0" name=""/>
        <dsp:cNvSpPr/>
      </dsp:nvSpPr>
      <dsp:spPr>
        <a:xfrm>
          <a:off x="3177778" y="132"/>
          <a:ext cx="2595562" cy="1557337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70198"/>
                <a:satOff val="-7754"/>
                <a:lumOff val="109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70198"/>
                <a:satOff val="-7754"/>
                <a:lumOff val="109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Participation (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partisipasi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3177778" y="132"/>
        <a:ext cx="2595562" cy="1557337"/>
      </dsp:txXfrm>
    </dsp:sp>
    <dsp:sp modelId="{E7E4D0AB-09AA-2E49-AFEA-DB1F0E7675D8}">
      <dsp:nvSpPr>
        <dsp:cNvPr id="0" name=""/>
        <dsp:cNvSpPr/>
      </dsp:nvSpPr>
      <dsp:spPr>
        <a:xfrm>
          <a:off x="322659" y="1817026"/>
          <a:ext cx="2595562" cy="1557337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140396"/>
                <a:satOff val="-15508"/>
                <a:lumOff val="218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140396"/>
                <a:satOff val="-15508"/>
                <a:lumOff val="218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Feedback (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timbal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balik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322659" y="1817026"/>
        <a:ext cx="2595562" cy="1557337"/>
      </dsp:txXfrm>
    </dsp:sp>
    <dsp:sp modelId="{B20EE269-3651-4F41-B2B9-A8AE35DB6027}">
      <dsp:nvSpPr>
        <dsp:cNvPr id="0" name=""/>
        <dsp:cNvSpPr/>
      </dsp:nvSpPr>
      <dsp:spPr>
        <a:xfrm>
          <a:off x="3177778" y="1817026"/>
          <a:ext cx="2595562" cy="1557337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210593"/>
                <a:satOff val="-23262"/>
                <a:lumOff val="328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210593"/>
                <a:satOff val="-23262"/>
                <a:lumOff val="328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Triggering event (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memancing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agar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daapat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berpartisipasi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3177778" y="1817026"/>
        <a:ext cx="2595562" cy="15573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ED3D16-2618-B949-84F1-3635E429F2B3}">
      <dsp:nvSpPr>
        <dsp:cNvPr id="0" name=""/>
        <dsp:cNvSpPr/>
      </dsp:nvSpPr>
      <dsp:spPr>
        <a:xfrm>
          <a:off x="0" y="8307"/>
          <a:ext cx="3681702" cy="7675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  <a:latin typeface="Times New Roman"/>
              <a:cs typeface="Times New Roman"/>
            </a:rPr>
            <a:t>Alliance (</a:t>
          </a:r>
          <a:r>
            <a:rPr lang="en-US" sz="3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Aliansi</a:t>
          </a:r>
          <a:r>
            <a:rPr lang="en-US" sz="32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3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8307"/>
        <a:ext cx="3681702" cy="767520"/>
      </dsp:txXfrm>
    </dsp:sp>
    <dsp:sp modelId="{64322B5D-2987-0B44-85F4-4866A0BF3A21}">
      <dsp:nvSpPr>
        <dsp:cNvPr id="0" name=""/>
        <dsp:cNvSpPr/>
      </dsp:nvSpPr>
      <dsp:spPr>
        <a:xfrm>
          <a:off x="0" y="775827"/>
          <a:ext cx="3681702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9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Bersifat</a:t>
          </a:r>
          <a:r>
            <a:rPr lang="en-US" sz="2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informal, </a:t>
          </a: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berstruktur</a:t>
          </a:r>
          <a:r>
            <a:rPr lang="en-US" sz="2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longgar</a:t>
          </a:r>
          <a:r>
            <a:rPr lang="en-US" sz="2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berskala</a:t>
          </a:r>
          <a:r>
            <a:rPr lang="en-US" sz="2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kecil</a:t>
          </a:r>
          <a:endParaRPr lang="en-US" sz="2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775827"/>
        <a:ext cx="3681702" cy="1126080"/>
      </dsp:txXfrm>
    </dsp:sp>
    <dsp:sp modelId="{BCFDC0C7-7B9E-FB4C-9C87-E87CE91E8988}">
      <dsp:nvSpPr>
        <dsp:cNvPr id="0" name=""/>
        <dsp:cNvSpPr/>
      </dsp:nvSpPr>
      <dsp:spPr>
        <a:xfrm>
          <a:off x="0" y="1901908"/>
          <a:ext cx="3681702" cy="7675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210593"/>
                <a:satOff val="-23262"/>
                <a:lumOff val="328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210593"/>
                <a:satOff val="-23262"/>
                <a:lumOff val="328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Coalition (</a:t>
          </a:r>
          <a:r>
            <a:rPr lang="en-US" sz="3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Koalisi</a:t>
          </a:r>
          <a:r>
            <a:rPr lang="en-US" sz="32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3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901908"/>
        <a:ext cx="3681702" cy="767520"/>
      </dsp:txXfrm>
    </dsp:sp>
    <dsp:sp modelId="{94097EBD-DE8E-2F44-93EB-1CC3C588A8B2}">
      <dsp:nvSpPr>
        <dsp:cNvPr id="0" name=""/>
        <dsp:cNvSpPr/>
      </dsp:nvSpPr>
      <dsp:spPr>
        <a:xfrm>
          <a:off x="0" y="2669428"/>
          <a:ext cx="3681702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9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Bersifat</a:t>
          </a:r>
          <a:r>
            <a:rPr lang="en-US" sz="2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formal </a:t>
          </a: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terstruktur</a:t>
          </a:r>
          <a:endParaRPr lang="en-US" sz="2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669428"/>
        <a:ext cx="3681702" cy="7783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59815E-E9A1-B84A-B1A8-ACA0ADB37758}">
      <dsp:nvSpPr>
        <dsp:cNvPr id="0" name=""/>
        <dsp:cNvSpPr/>
      </dsp:nvSpPr>
      <dsp:spPr>
        <a:xfrm rot="5400000">
          <a:off x="-239354" y="242036"/>
          <a:ext cx="1595696" cy="1116987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latin typeface="Times New Roman"/>
            <a:cs typeface="Times New Roman"/>
          </a:endParaRPr>
        </a:p>
      </dsp:txBody>
      <dsp:txXfrm rot="5400000">
        <a:off x="-239354" y="242036"/>
        <a:ext cx="1595696" cy="1116987"/>
      </dsp:txXfrm>
    </dsp:sp>
    <dsp:sp modelId="{07374CA5-86CF-EB49-818D-E786D25EA4DB}">
      <dsp:nvSpPr>
        <dsp:cNvPr id="0" name=""/>
        <dsp:cNvSpPr/>
      </dsp:nvSpPr>
      <dsp:spPr>
        <a:xfrm rot="5400000">
          <a:off x="2360187" y="-1240517"/>
          <a:ext cx="1037202" cy="3523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latin typeface="Times New Roman"/>
              <a:cs typeface="Times New Roman"/>
            </a:rPr>
            <a:t>Berita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adalah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strategi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komunikasi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terkuat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untuk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menyampaikan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pesan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dan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menangkap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minat</a:t>
          </a:r>
          <a:r>
            <a:rPr lang="en-US" sz="1500" kern="1200" dirty="0" smtClean="0">
              <a:latin typeface="Times New Roman"/>
              <a:cs typeface="Times New Roman"/>
            </a:rPr>
            <a:t> public</a:t>
          </a:r>
          <a:endParaRPr lang="en-US" sz="1500" kern="1200" dirty="0">
            <a:latin typeface="Times New Roman"/>
            <a:cs typeface="Times New Roman"/>
          </a:endParaRPr>
        </a:p>
      </dsp:txBody>
      <dsp:txXfrm rot="5400000">
        <a:off x="2360187" y="-1240517"/>
        <a:ext cx="1037202" cy="3523602"/>
      </dsp:txXfrm>
    </dsp:sp>
    <dsp:sp modelId="{11251887-E5D7-2E4B-B377-FAAE10CE0258}">
      <dsp:nvSpPr>
        <dsp:cNvPr id="0" name=""/>
        <dsp:cNvSpPr/>
      </dsp:nvSpPr>
      <dsp:spPr>
        <a:xfrm rot="5400000">
          <a:off x="-239354" y="1643653"/>
          <a:ext cx="1595696" cy="1116987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152202"/>
                <a:satOff val="-17205"/>
                <a:lumOff val="325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52202"/>
                <a:satOff val="-17205"/>
                <a:lumOff val="325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152202"/>
              <a:satOff val="-17205"/>
              <a:lumOff val="325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latin typeface="Times New Roman"/>
            <a:cs typeface="Times New Roman"/>
          </a:endParaRPr>
        </a:p>
      </dsp:txBody>
      <dsp:txXfrm rot="5400000">
        <a:off x="-239354" y="1643653"/>
        <a:ext cx="1595696" cy="1116987"/>
      </dsp:txXfrm>
    </dsp:sp>
    <dsp:sp modelId="{9B91783F-EEC9-4D4B-9C27-AA65561C067B}">
      <dsp:nvSpPr>
        <dsp:cNvPr id="0" name=""/>
        <dsp:cNvSpPr/>
      </dsp:nvSpPr>
      <dsp:spPr>
        <a:xfrm rot="5400000">
          <a:off x="2360187" y="161099"/>
          <a:ext cx="1037202" cy="3523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52202"/>
              <a:satOff val="-17205"/>
              <a:lumOff val="325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latin typeface="Times New Roman"/>
              <a:cs typeface="Times New Roman"/>
            </a:rPr>
            <a:t>Organisasi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wajib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menyajikan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informasi</a:t>
          </a:r>
          <a:r>
            <a:rPr lang="en-US" sz="1500" kern="1200" dirty="0" smtClean="0">
              <a:latin typeface="Times New Roman"/>
              <a:cs typeface="Times New Roman"/>
            </a:rPr>
            <a:t> yang </a:t>
          </a:r>
          <a:r>
            <a:rPr lang="en-US" sz="1500" kern="1200" dirty="0" err="1" smtClean="0">
              <a:latin typeface="Times New Roman"/>
              <a:cs typeface="Times New Roman"/>
            </a:rPr>
            <a:t>bernilai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berita</a:t>
          </a:r>
          <a:r>
            <a:rPr lang="en-US" sz="1500" kern="1200" dirty="0" smtClean="0">
              <a:latin typeface="Times New Roman"/>
              <a:cs typeface="Times New Roman"/>
            </a:rPr>
            <a:t> agar </a:t>
          </a:r>
          <a:r>
            <a:rPr lang="en-US" sz="1500" kern="1200" dirty="0" err="1" smtClean="0">
              <a:latin typeface="Times New Roman"/>
              <a:cs typeface="Times New Roman"/>
            </a:rPr>
            <a:t>menarik</a:t>
          </a:r>
          <a:r>
            <a:rPr lang="en-US" sz="1500" kern="1200" dirty="0" smtClean="0">
              <a:latin typeface="Times New Roman"/>
              <a:cs typeface="Times New Roman"/>
            </a:rPr>
            <a:t> media </a:t>
          </a:r>
          <a:r>
            <a:rPr lang="en-US" sz="1500" kern="1200" dirty="0" err="1" smtClean="0">
              <a:latin typeface="Times New Roman"/>
              <a:cs typeface="Times New Roman"/>
            </a:rPr>
            <a:t>untuk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memuat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informasi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dan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akhirnya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diketahui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publik</a:t>
          </a:r>
          <a:endParaRPr lang="en-US" sz="1500" kern="1200" dirty="0">
            <a:latin typeface="Times New Roman"/>
            <a:cs typeface="Times New Roman"/>
          </a:endParaRPr>
        </a:p>
      </dsp:txBody>
      <dsp:txXfrm rot="5400000">
        <a:off x="2360187" y="161099"/>
        <a:ext cx="1037202" cy="3523602"/>
      </dsp:txXfrm>
    </dsp:sp>
    <dsp:sp modelId="{6B581CC7-F05A-894E-89FA-910A36F1F3FC}">
      <dsp:nvSpPr>
        <dsp:cNvPr id="0" name=""/>
        <dsp:cNvSpPr/>
      </dsp:nvSpPr>
      <dsp:spPr>
        <a:xfrm rot="5400000">
          <a:off x="-239354" y="3045270"/>
          <a:ext cx="1595696" cy="1116987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152202"/>
                <a:satOff val="-17205"/>
                <a:lumOff val="325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52202"/>
                <a:satOff val="-17205"/>
                <a:lumOff val="325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152202"/>
              <a:satOff val="-17205"/>
              <a:lumOff val="325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latin typeface="Times New Roman"/>
            <a:cs typeface="Times New Roman"/>
          </a:endParaRPr>
        </a:p>
      </dsp:txBody>
      <dsp:txXfrm rot="5400000">
        <a:off x="-239354" y="3045270"/>
        <a:ext cx="1595696" cy="1116987"/>
      </dsp:txXfrm>
    </dsp:sp>
    <dsp:sp modelId="{1D8E8E85-B05A-DA40-B72C-8476B6381971}">
      <dsp:nvSpPr>
        <dsp:cNvPr id="0" name=""/>
        <dsp:cNvSpPr/>
      </dsp:nvSpPr>
      <dsp:spPr>
        <a:xfrm rot="5400000">
          <a:off x="2360187" y="1562716"/>
          <a:ext cx="1037202" cy="3523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52202"/>
              <a:satOff val="-17205"/>
              <a:lumOff val="325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latin typeface="Times New Roman"/>
              <a:cs typeface="Times New Roman"/>
            </a:rPr>
            <a:t>Audiens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akan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lebih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tertarik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pada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pesan</a:t>
          </a:r>
          <a:r>
            <a:rPr lang="en-US" sz="1500" kern="1200" dirty="0" smtClean="0">
              <a:latin typeface="Times New Roman"/>
              <a:cs typeface="Times New Roman"/>
            </a:rPr>
            <a:t> yang </a:t>
          </a:r>
          <a:r>
            <a:rPr lang="en-US" sz="1500" kern="1200" dirty="0" err="1" smtClean="0">
              <a:latin typeface="Times New Roman"/>
              <a:cs typeface="Times New Roman"/>
            </a:rPr>
            <a:t>layak</a:t>
          </a:r>
          <a:r>
            <a:rPr lang="en-US" sz="1500" kern="1200" dirty="0" smtClean="0">
              <a:latin typeface="Times New Roman"/>
              <a:cs typeface="Times New Roman"/>
            </a:rPr>
            <a:t> </a:t>
          </a:r>
          <a:r>
            <a:rPr lang="en-US" sz="1500" kern="1200" dirty="0" err="1" smtClean="0">
              <a:latin typeface="Times New Roman"/>
              <a:cs typeface="Times New Roman"/>
            </a:rPr>
            <a:t>diberitakan</a:t>
          </a:r>
          <a:endParaRPr lang="en-US" sz="1500" kern="1200" dirty="0">
            <a:latin typeface="Times New Roman"/>
            <a:cs typeface="Times New Roman"/>
          </a:endParaRPr>
        </a:p>
      </dsp:txBody>
      <dsp:txXfrm rot="5400000">
        <a:off x="2360187" y="1562716"/>
        <a:ext cx="1037202" cy="3523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72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000" cap="all" dirty="0" err="1" smtClean="0">
                <a:latin typeface="Impact"/>
                <a:cs typeface="Impact"/>
              </a:rPr>
              <a:t>Strategi</a:t>
            </a:r>
            <a:r>
              <a:rPr lang="en-US" sz="5000" cap="all" dirty="0" smtClean="0">
                <a:latin typeface="Impact"/>
                <a:cs typeface="Impact"/>
              </a:rPr>
              <a:t> &amp; </a:t>
            </a:r>
            <a:r>
              <a:rPr lang="en-US" sz="5000" cap="all" dirty="0" err="1" smtClean="0">
                <a:latin typeface="Impact"/>
                <a:cs typeface="Impact"/>
              </a:rPr>
              <a:t>Taktik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br>
              <a:rPr lang="en-US" sz="5000" cap="all" dirty="0" smtClean="0">
                <a:latin typeface="Impact"/>
                <a:cs typeface="Impact"/>
              </a:rPr>
            </a:br>
            <a:r>
              <a:rPr lang="en-US" sz="5000" cap="all" dirty="0" err="1" smtClean="0">
                <a:latin typeface="Impact"/>
                <a:cs typeface="Impact"/>
              </a:rPr>
              <a:t>Hubungan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r>
              <a:rPr lang="en-US" sz="5000" cap="all" dirty="0" err="1" smtClean="0">
                <a:latin typeface="Impact"/>
                <a:cs typeface="Impact"/>
              </a:rPr>
              <a:t>Masyarakat</a:t>
            </a: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sz="3444" dirty="0" err="1" smtClean="0">
                <a:latin typeface="Impact"/>
                <a:cs typeface="Impact"/>
              </a:rPr>
              <a:t>Pertemuan</a:t>
            </a:r>
            <a:r>
              <a:rPr lang="en-US" sz="3444" dirty="0" smtClean="0">
                <a:latin typeface="Impact"/>
                <a:cs typeface="Impact"/>
              </a:rPr>
              <a:t> 9 : Formulating Strategy (Proactive)</a:t>
            </a:r>
            <a:endParaRPr lang="en-US" sz="3444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556" y="4592846"/>
            <a:ext cx="6400800" cy="1752600"/>
          </a:xfrm>
        </p:spPr>
        <p:txBody>
          <a:bodyPr>
            <a:normAutofit/>
          </a:bodyPr>
          <a:lstStyle/>
          <a:p>
            <a:r>
              <a:rPr lang="en-US" sz="2500" dirty="0" err="1" smtClean="0">
                <a:latin typeface="Impact"/>
                <a:cs typeface="Impact"/>
              </a:rPr>
              <a:t>Fasya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Syifa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Mutma</a:t>
            </a:r>
            <a:endParaRPr lang="en-US" sz="2500" dirty="0" smtClean="0">
              <a:latin typeface="Impact"/>
              <a:cs typeface="Impact"/>
            </a:endParaRPr>
          </a:p>
          <a:p>
            <a:r>
              <a:rPr lang="en-US" sz="2500" dirty="0" smtClean="0">
                <a:latin typeface="Impact"/>
                <a:cs typeface="Impact"/>
              </a:rPr>
              <a:t>2021</a:t>
            </a:r>
            <a:endParaRPr lang="en-US" sz="2500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ACTION : STRATEGIC PHILANTHROPY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918"/>
            <a:ext cx="8229600" cy="2304096"/>
          </a:xfrm>
          <a:solidFill>
            <a:srgbClr val="FFFFFF">
              <a:alpha val="85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pendekatan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tanggungjawab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sosial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pendekatan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menyadari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keberhasilan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diperoleh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kontribusi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sebagian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anggota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dalamnya</a:t>
            </a: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Tanoto-Foundation-dan-Filantropi-Indone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994" y="3904296"/>
            <a:ext cx="5415792" cy="2665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8" y="1003514"/>
            <a:ext cx="3449086" cy="108937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ACTION : CORPORATE SOCIAL RESPONSIBILITY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73179"/>
            <a:ext cx="8229600" cy="3722102"/>
          </a:xfrm>
          <a:solidFill>
            <a:srgbClr val="FFFFFF">
              <a:alpha val="8500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Kegiatan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tanggung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jawab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sosial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seringkali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sendiri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Tanggung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jawab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sosial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berkaitan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keputusan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bisnis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bukan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aspek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emosional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saja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Perusahaan </a:t>
            </a:r>
            <a:r>
              <a:rPr lang="en-US" dirty="0" err="1" smtClean="0">
                <a:latin typeface="Times New Roman"/>
                <a:cs typeface="Times New Roman"/>
              </a:rPr>
              <a:t>selalu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kewajiban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tempat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beroperasi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CSR </a:t>
            </a:r>
            <a:r>
              <a:rPr lang="en-US" dirty="0" err="1" smtClean="0">
                <a:latin typeface="Times New Roman"/>
                <a:cs typeface="Times New Roman"/>
              </a:rPr>
              <a:t>didefinisikan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tanggungjawab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kepada</a:t>
            </a:r>
            <a:r>
              <a:rPr lang="en-US" dirty="0" smtClean="0">
                <a:latin typeface="Times New Roman"/>
                <a:cs typeface="Times New Roman"/>
              </a:rPr>
              <a:t> society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stakeholders (</a:t>
            </a:r>
            <a:r>
              <a:rPr lang="en-US" dirty="0" err="1" smtClean="0">
                <a:latin typeface="Times New Roman"/>
                <a:cs typeface="Times New Roman"/>
              </a:rPr>
              <a:t>Tench</a:t>
            </a:r>
            <a:r>
              <a:rPr lang="en-US" dirty="0" smtClean="0">
                <a:latin typeface="Times New Roman"/>
                <a:cs typeface="Times New Roman"/>
              </a:rPr>
              <a:t> &amp; </a:t>
            </a:r>
            <a:r>
              <a:rPr lang="en-US" dirty="0" err="1" smtClean="0">
                <a:latin typeface="Times New Roman"/>
                <a:cs typeface="Times New Roman"/>
              </a:rPr>
              <a:t>Yeomanz</a:t>
            </a:r>
            <a:r>
              <a:rPr lang="en-US" dirty="0" smtClean="0">
                <a:latin typeface="Times New Roman"/>
                <a:cs typeface="Times New Roman"/>
              </a:rPr>
              <a:t>, 2017)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mempertimbangkan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dampak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operasi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terhadap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masyarajat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lingkungan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sekitar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Tench</a:t>
            </a:r>
            <a:r>
              <a:rPr lang="en-US" dirty="0" smtClean="0">
                <a:latin typeface="Times New Roman"/>
                <a:cs typeface="Times New Roman"/>
              </a:rPr>
              <a:t> &amp; </a:t>
            </a:r>
            <a:r>
              <a:rPr lang="en-US" dirty="0" err="1" smtClean="0">
                <a:latin typeface="Times New Roman"/>
                <a:cs typeface="Times New Roman"/>
              </a:rPr>
              <a:t>Yeomanz</a:t>
            </a:r>
            <a:r>
              <a:rPr lang="en-US" dirty="0" smtClean="0">
                <a:latin typeface="Times New Roman"/>
                <a:cs typeface="Times New Roman"/>
              </a:rPr>
              <a:t>, 2017)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CSR </a:t>
            </a:r>
            <a:r>
              <a:rPr lang="en-US" dirty="0" err="1" smtClean="0">
                <a:latin typeface="Times New Roman"/>
                <a:cs typeface="Times New Roman"/>
              </a:rPr>
              <a:t>membantu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reputasi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PR </a:t>
            </a:r>
            <a:r>
              <a:rPr lang="en-US" dirty="0" err="1" smtClean="0">
                <a:latin typeface="Times New Roman"/>
                <a:cs typeface="Times New Roman"/>
              </a:rPr>
              <a:t>terlibat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mengembangkan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mengimplementasikan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mengomunikasikan</a:t>
            </a:r>
            <a:r>
              <a:rPr lang="en-US" dirty="0" smtClean="0">
                <a:latin typeface="Times New Roman"/>
                <a:cs typeface="Times New Roman"/>
              </a:rPr>
              <a:t> program CSR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philanthropy-money-gr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64" y="109622"/>
            <a:ext cx="5146189" cy="2853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30" y="70798"/>
            <a:ext cx="4321666" cy="885676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ACTION : ACTIVISM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72" y="956474"/>
            <a:ext cx="4439535" cy="3014997"/>
          </a:xfrm>
          <a:solidFill>
            <a:srgbClr val="FFFFFF">
              <a:alpha val="85000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Aktivisme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menawarkan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banyak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kesempatan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menyampaikan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meningkatkannya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utama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terutama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anggota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simpatisannya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Aktivisme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umumnya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sebab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gerakan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seperti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sosial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politik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lainnya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Perlu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diperhatikan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batas-batas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etika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aktivisme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keputusan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diambil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menyinggung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pihak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shutterstock_15284132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866" y="400078"/>
            <a:ext cx="4250072" cy="2833381"/>
          </a:xfrm>
          <a:prstGeom prst="rect">
            <a:avLst/>
          </a:prstGeom>
        </p:spPr>
      </p:pic>
      <p:pic>
        <p:nvPicPr>
          <p:cNvPr id="5" name="Picture 4" descr="44297987830_2bcd85304b_o_mze19Yd.2e16d0ba.fill-1200x6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1" y="4096911"/>
            <a:ext cx="5089063" cy="2671758"/>
          </a:xfrm>
          <a:prstGeom prst="rect">
            <a:avLst/>
          </a:prstGeom>
        </p:spPr>
      </p:pic>
      <p:pic>
        <p:nvPicPr>
          <p:cNvPr id="6" name="Picture 5" descr="Climate-chan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056" y="3327169"/>
            <a:ext cx="3753882" cy="34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8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COMMUNICATION : PUBLICITY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240"/>
            <a:ext cx="8229600" cy="3116428"/>
          </a:xfrm>
          <a:solidFill>
            <a:srgbClr val="FFFFFF">
              <a:alpha val="85000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memanfaatkan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perhatian</a:t>
            </a:r>
            <a:r>
              <a:rPr lang="en-US" dirty="0" smtClean="0">
                <a:latin typeface="Times New Roman"/>
                <a:cs typeface="Times New Roman"/>
              </a:rPr>
              <a:t> media agar </a:t>
            </a:r>
            <a:r>
              <a:rPr lang="en-US" dirty="0" err="1" smtClean="0">
                <a:latin typeface="Times New Roman"/>
                <a:cs typeface="Times New Roman"/>
              </a:rPr>
              <a:t>bisa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diliput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</a:t>
            </a:r>
            <a:r>
              <a:rPr lang="en-US" dirty="0" smtClean="0">
                <a:latin typeface="Times New Roman"/>
                <a:cs typeface="Times New Roman"/>
              </a:rPr>
              <a:t> media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berbayar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Berbagai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diperoleh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luar</a:t>
            </a:r>
            <a:r>
              <a:rPr lang="en-US" dirty="0" smtClean="0">
                <a:latin typeface="Times New Roman"/>
                <a:cs typeface="Times New Roman"/>
              </a:rPr>
              <a:t> &amp; PR yang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nilai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berita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yang </a:t>
            </a:r>
            <a:r>
              <a:rPr lang="en-US" dirty="0" err="1" smtClean="0">
                <a:latin typeface="Times New Roman"/>
                <a:cs typeface="Times New Roman"/>
              </a:rPr>
              <a:t>dimuat</a:t>
            </a:r>
            <a:r>
              <a:rPr lang="en-US" dirty="0" smtClean="0">
                <a:latin typeface="Times New Roman"/>
                <a:cs typeface="Times New Roman"/>
              </a:rPr>
              <a:t>/ </a:t>
            </a:r>
            <a:r>
              <a:rPr lang="en-US" dirty="0" err="1" smtClean="0">
                <a:latin typeface="Times New Roman"/>
                <a:cs typeface="Times New Roman"/>
              </a:rPr>
              <a:t>ditulis</a:t>
            </a:r>
            <a:r>
              <a:rPr lang="en-US" dirty="0" smtClean="0">
                <a:latin typeface="Times New Roman"/>
                <a:cs typeface="Times New Roman"/>
              </a:rPr>
              <a:t>/ </a:t>
            </a:r>
            <a:r>
              <a:rPr lang="en-US" dirty="0" err="1" smtClean="0">
                <a:latin typeface="Times New Roman"/>
                <a:cs typeface="Times New Roman"/>
              </a:rPr>
              <a:t>ditayangkan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media </a:t>
            </a:r>
            <a:r>
              <a:rPr lang="en-US" dirty="0" err="1" smtClean="0">
                <a:latin typeface="Times New Roman"/>
                <a:cs typeface="Times New Roman"/>
              </a:rPr>
              <a:t>massa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Cutlip</a:t>
            </a:r>
            <a:r>
              <a:rPr lang="en-US" dirty="0" smtClean="0">
                <a:latin typeface="Times New Roman"/>
                <a:cs typeface="Times New Roman"/>
              </a:rPr>
              <a:t>, 2011)</a:t>
            </a: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tersebut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</a:t>
            </a:r>
            <a:r>
              <a:rPr lang="en-US" dirty="0" smtClean="0">
                <a:latin typeface="Times New Roman"/>
                <a:cs typeface="Times New Roman"/>
              </a:rPr>
              <a:t> media </a:t>
            </a:r>
            <a:r>
              <a:rPr lang="en-US" b="1" dirty="0" err="1" smtClean="0">
                <a:latin typeface="Times New Roman"/>
                <a:cs typeface="Times New Roman"/>
              </a:rPr>
              <a:t>tanpa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berbayar</a:t>
            </a:r>
            <a:r>
              <a:rPr lang="en-US" b="1" dirty="0" smtClean="0"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latin typeface="Times New Roman"/>
                <a:cs typeface="Times New Roman"/>
              </a:rPr>
              <a:t>dan</a:t>
            </a:r>
            <a:r>
              <a:rPr lang="en-US" b="1" dirty="0" smtClean="0">
                <a:latin typeface="Times New Roman"/>
                <a:cs typeface="Times New Roman"/>
              </a:rPr>
              <a:t> PR </a:t>
            </a:r>
            <a:r>
              <a:rPr lang="en-US" b="1" dirty="0" err="1" smtClean="0">
                <a:latin typeface="Times New Roman"/>
                <a:cs typeface="Times New Roman"/>
              </a:rPr>
              <a:t>tidak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berhak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mengatur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konten</a:t>
            </a:r>
            <a:r>
              <a:rPr lang="en-US" b="1" dirty="0" smtClean="0">
                <a:latin typeface="Times New Roman"/>
                <a:cs typeface="Times New Roman"/>
              </a:rPr>
              <a:t> yang </a:t>
            </a:r>
            <a:r>
              <a:rPr lang="en-US" b="1" dirty="0" err="1" smtClean="0">
                <a:latin typeface="Times New Roman"/>
                <a:cs typeface="Times New Roman"/>
              </a:rPr>
              <a:t>dimuat</a:t>
            </a:r>
            <a:r>
              <a:rPr lang="en-US" b="1" dirty="0" smtClean="0">
                <a:latin typeface="Times New Roman"/>
                <a:cs typeface="Times New Roman"/>
              </a:rPr>
              <a:t>/ </a:t>
            </a:r>
            <a:r>
              <a:rPr lang="en-US" b="1" dirty="0" err="1" smtClean="0">
                <a:latin typeface="Times New Roman"/>
                <a:cs typeface="Times New Roman"/>
              </a:rPr>
              <a:t>ditulis</a:t>
            </a:r>
            <a:r>
              <a:rPr lang="en-US" b="1" dirty="0" smtClean="0">
                <a:latin typeface="Times New Roman"/>
                <a:cs typeface="Times New Roman"/>
              </a:rPr>
              <a:t>/ </a:t>
            </a:r>
            <a:r>
              <a:rPr lang="en-US" b="1" dirty="0" err="1" smtClean="0">
                <a:latin typeface="Times New Roman"/>
                <a:cs typeface="Times New Roman"/>
              </a:rPr>
              <a:t>ditanyangkan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oleh</a:t>
            </a:r>
            <a:r>
              <a:rPr lang="en-US" b="1" dirty="0" smtClean="0">
                <a:latin typeface="Times New Roman"/>
                <a:cs typeface="Times New Roman"/>
              </a:rPr>
              <a:t> media </a:t>
            </a:r>
            <a:r>
              <a:rPr lang="en-US" b="1" dirty="0" err="1" smtClean="0">
                <a:latin typeface="Times New Roman"/>
                <a:cs typeface="Times New Roman"/>
              </a:rPr>
              <a:t>massa</a:t>
            </a:r>
            <a:r>
              <a:rPr lang="en-US" dirty="0" smtClean="0">
                <a:latin typeface="Times New Roman"/>
                <a:cs typeface="Times New Roman"/>
              </a:rPr>
              <a:t>. (</a:t>
            </a:r>
            <a:r>
              <a:rPr lang="en-US" dirty="0" err="1" smtClean="0">
                <a:latin typeface="Times New Roman"/>
                <a:cs typeface="Times New Roman"/>
              </a:rPr>
              <a:t>Cutlip</a:t>
            </a:r>
            <a:r>
              <a:rPr lang="en-US" dirty="0" smtClean="0">
                <a:latin typeface="Times New Roman"/>
                <a:cs typeface="Times New Roman"/>
              </a:rPr>
              <a:t>, 2011)</a:t>
            </a: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Media </a:t>
            </a:r>
            <a:r>
              <a:rPr lang="en-US" dirty="0" err="1" smtClean="0">
                <a:latin typeface="Times New Roman"/>
                <a:cs typeface="Times New Roman"/>
              </a:rPr>
              <a:t>massa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memilih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dipublikasikan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berdasarkan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nilai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berita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tersebut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Cutlip</a:t>
            </a:r>
            <a:r>
              <a:rPr lang="en-US" dirty="0" smtClean="0">
                <a:latin typeface="Times New Roman"/>
                <a:cs typeface="Times New Roman"/>
              </a:rPr>
              <a:t>, 2011)</a:t>
            </a: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menciptakan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publisitas</a:t>
            </a:r>
            <a:r>
              <a:rPr lang="en-US" dirty="0" smtClean="0">
                <a:latin typeface="Times New Roman"/>
                <a:cs typeface="Times New Roman"/>
              </a:rPr>
              <a:t>, PR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bisa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menarik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perhatian</a:t>
            </a:r>
            <a:r>
              <a:rPr lang="en-US" dirty="0" smtClean="0">
                <a:latin typeface="Times New Roman"/>
                <a:cs typeface="Times New Roman"/>
              </a:rPr>
              <a:t> media, </a:t>
            </a:r>
            <a:r>
              <a:rPr lang="en-US" dirty="0" err="1" smtClean="0">
                <a:latin typeface="Times New Roman"/>
                <a:cs typeface="Times New Roman"/>
              </a:rPr>
              <a:t>mengidentifikasi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sudut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pandang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berita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layak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menulis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serta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mengemas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sesuai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saluran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digunakan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Cutlip</a:t>
            </a:r>
            <a:r>
              <a:rPr lang="en-US" dirty="0" smtClean="0">
                <a:latin typeface="Times New Roman"/>
                <a:cs typeface="Times New Roman"/>
              </a:rPr>
              <a:t>, 2011)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Untitled-design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653" y="4289513"/>
            <a:ext cx="4911029" cy="2578290"/>
          </a:xfrm>
          <a:prstGeom prst="rect">
            <a:avLst/>
          </a:prstGeom>
        </p:spPr>
      </p:pic>
      <p:pic>
        <p:nvPicPr>
          <p:cNvPr id="5" name="Picture 4" descr="Publicity-post-1024x5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5108"/>
            <a:ext cx="4609234" cy="2592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COMMUNICATION : NEWSWORTHY INFORMATION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88132" y="1951949"/>
          <a:ext cx="4640590" cy="440429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38322-52038d52.jpg"/>
          <p:cNvPicPr>
            <a:picLocks noChangeAspect="1"/>
          </p:cNvPicPr>
          <p:nvPr/>
        </p:nvPicPr>
        <p:blipFill>
          <a:blip r:embed="rId7"/>
          <a:srcRect l="16270" r="17259"/>
          <a:stretch>
            <a:fillRect/>
          </a:stretch>
        </p:blipFill>
        <p:spPr>
          <a:xfrm>
            <a:off x="4973738" y="2361082"/>
            <a:ext cx="4060516" cy="305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4656" y="1316538"/>
            <a:ext cx="3355022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Impact"/>
                <a:cs typeface="Impact"/>
              </a:rPr>
              <a:t>COMMUNICATION : GENERATING NEWS</a:t>
            </a:r>
            <a:endParaRPr lang="en-US" sz="36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2797"/>
            <a:ext cx="8229600" cy="2251165"/>
          </a:xfrm>
          <a:solidFill>
            <a:srgbClr val="FFFFFF">
              <a:alpha val="85000"/>
            </a:srgbClr>
          </a:solidFill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Menciptakan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aktifitas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Menciptakan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konten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element visual yang </a:t>
            </a:r>
            <a:r>
              <a:rPr lang="en-US" dirty="0" err="1" smtClean="0">
                <a:latin typeface="Times New Roman"/>
                <a:cs typeface="Times New Roman"/>
              </a:rPr>
              <a:t>kuat</a:t>
            </a:r>
            <a:r>
              <a:rPr lang="en-US" dirty="0" smtClean="0">
                <a:latin typeface="Times New Roman"/>
                <a:cs typeface="Times New Roman"/>
              </a:rPr>
              <a:t> agar </a:t>
            </a:r>
            <a:r>
              <a:rPr lang="en-US" dirty="0" err="1" smtClean="0">
                <a:latin typeface="Times New Roman"/>
                <a:cs typeface="Times New Roman"/>
              </a:rPr>
              <a:t>menarik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media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meliput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CORP+EVENT+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240"/>
            <a:ext cx="5788979" cy="387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COMMUNICATION : TRANSPARENT COMMUNICATION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22" y="1662920"/>
            <a:ext cx="3369050" cy="4525963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Tujuannya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berkaitan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awareness </a:t>
            </a:r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pengetahuan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pemahaman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Banyak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gagal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karena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mengenai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kasusnya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namun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belum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paham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keseluruhan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kasus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two-business-people-talking2_1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928" y="1787510"/>
            <a:ext cx="5350003" cy="356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38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THANK YOU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16" y="2472260"/>
            <a:ext cx="7871683" cy="216899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REFERENCES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Cutlip</a:t>
            </a:r>
            <a:r>
              <a:rPr lang="en-US" dirty="0" smtClean="0">
                <a:latin typeface="Times New Roman"/>
                <a:cs typeface="Times New Roman"/>
              </a:rPr>
              <a:t>, et al. (2011). Effective Public Relations, Ed. 9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. Jakarta: </a:t>
            </a:r>
            <a:r>
              <a:rPr lang="en-US" dirty="0" err="1" smtClean="0">
                <a:latin typeface="Times New Roman"/>
                <a:cs typeface="Times New Roman"/>
              </a:rPr>
              <a:t>Kencana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Smith, R. D. (2017). Strategic Planning for Public Relations (5th edition). New York: </a:t>
            </a:r>
            <a:r>
              <a:rPr lang="en-US" dirty="0" err="1" smtClean="0">
                <a:latin typeface="Times New Roman"/>
                <a:cs typeface="Times New Roman"/>
              </a:rPr>
              <a:t>Routledge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Tench</a:t>
            </a:r>
            <a:r>
              <a:rPr lang="en-US" dirty="0" smtClean="0">
                <a:latin typeface="Times New Roman"/>
                <a:cs typeface="Times New Roman"/>
              </a:rPr>
              <a:t>, R., </a:t>
            </a:r>
            <a:r>
              <a:rPr lang="en-US" dirty="0" err="1" smtClean="0">
                <a:latin typeface="Times New Roman"/>
                <a:cs typeface="Times New Roman"/>
              </a:rPr>
              <a:t>Yeomans</a:t>
            </a:r>
            <a:r>
              <a:rPr lang="en-US" dirty="0" smtClean="0">
                <a:latin typeface="Times New Roman"/>
                <a:cs typeface="Times New Roman"/>
              </a:rPr>
              <a:t>, L. (2017). Exploring Public Relations: Global Strategic Communication, Ed. 4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. United Kingdom: Pearson</a:t>
            </a: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4521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CAPAIAN PEMBELAJARAN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31468" cy="145367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Mahasiswa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mampu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JENIS-JENIS STRATEGI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PROACTIVE STRATEGY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4" y="17632"/>
            <a:ext cx="89020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ACTION : ORGANIZATIONAL PERFORMANCE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10" y="4157504"/>
            <a:ext cx="8229600" cy="2464270"/>
          </a:xfrm>
          <a:solidFill>
            <a:schemeClr val="bg1">
              <a:alpha val="8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Mempertahankan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kualitas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kinerja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Produk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mencerminkan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tingkat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kualitas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memenuhi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keinginan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minat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kebutuhan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harapan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utama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satunya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adaptasi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Yakni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kemampuan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perubahan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menciptakan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baik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penting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mengetahui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/ </a:t>
            </a:r>
            <a:r>
              <a:rPr lang="en-US" dirty="0" err="1" smtClean="0">
                <a:latin typeface="Times New Roman"/>
                <a:cs typeface="Times New Roman"/>
              </a:rPr>
              <a:t>produk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or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02" y="1088838"/>
            <a:ext cx="5787294" cy="281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ACTION : AUDIENCE ENGAGEMENT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082"/>
            <a:ext cx="8229600" cy="158471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Melakukan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dua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arah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melibatkan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Yang </a:t>
            </a:r>
            <a:r>
              <a:rPr lang="en-US" dirty="0" err="1" smtClean="0">
                <a:latin typeface="Times New Roman"/>
                <a:cs typeface="Times New Roman"/>
              </a:rPr>
              <a:t>perlu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diperhatikan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melibatkan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3052212"/>
          <a:ext cx="6096000" cy="337449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7878"/>
            <a:ext cx="241091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ACTION : SPECIAL EVENTS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1579"/>
            <a:ext cx="8229600" cy="2770662"/>
          </a:xfrm>
          <a:solidFill>
            <a:srgbClr val="FFFFFF">
              <a:alpha val="85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Bertujuan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attention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acceptance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key publics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Acara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mendorong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keterlibatan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media </a:t>
            </a:r>
            <a:r>
              <a:rPr lang="en-US" dirty="0" err="1" smtClean="0">
                <a:latin typeface="Times New Roman"/>
                <a:cs typeface="Times New Roman"/>
              </a:rPr>
              <a:t>sekunder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Bersifat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kreatif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diluar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rutinitas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acara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ev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045" y="110710"/>
            <a:ext cx="6759345" cy="3511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ACTION : ALLIANCE &amp; COALITION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99" y="1474760"/>
            <a:ext cx="3493574" cy="1457383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bekerjasama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membuka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peluang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2031" y="3057583"/>
          <a:ext cx="3681702" cy="345605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lian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868" y="2084143"/>
            <a:ext cx="4895351" cy="326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62" y="321678"/>
            <a:ext cx="375754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ACTION : SPONSORSHIPS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88" y="1788360"/>
            <a:ext cx="3590186" cy="4781523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 sponsor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tertentu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alternatif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penggunaan</a:t>
            </a:r>
            <a:r>
              <a:rPr lang="en-US" dirty="0" smtClean="0">
                <a:latin typeface="Times New Roman"/>
                <a:cs typeface="Times New Roman"/>
              </a:rPr>
              <a:t> budget yang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rendah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dibandingkan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iklan</a:t>
            </a:r>
            <a:r>
              <a:rPr lang="en-US" dirty="0" smtClean="0">
                <a:latin typeface="Times New Roman"/>
                <a:cs typeface="Times New Roman"/>
              </a:rPr>
              <a:t> media. </a:t>
            </a:r>
            <a:r>
              <a:rPr lang="en-US" dirty="0" err="1" smtClean="0">
                <a:latin typeface="Times New Roman"/>
                <a:cs typeface="Times New Roman"/>
              </a:rPr>
              <a:t>Selain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menciptakan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intensif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Sponsor yang </a:t>
            </a:r>
            <a:r>
              <a:rPr lang="en-US" dirty="0" err="1" smtClean="0">
                <a:latin typeface="Times New Roman"/>
                <a:cs typeface="Times New Roman"/>
              </a:rPr>
              <a:t>berhasil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reputasi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berkelanjutan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karena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memperlihatkan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karyawan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pelanggan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event_spon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68" y="261451"/>
            <a:ext cx="5053598" cy="3006678"/>
          </a:xfrm>
          <a:prstGeom prst="rect">
            <a:avLst/>
          </a:prstGeom>
        </p:spPr>
      </p:pic>
      <p:pic>
        <p:nvPicPr>
          <p:cNvPr id="5" name="Picture 4" descr="rt8472_how-to-attract-new-sponsors-to-support-your-event@2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037" y="3534688"/>
            <a:ext cx="3813593" cy="3050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825</Words>
  <Application>Microsoft Macintosh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Strategi &amp; Taktik  Hubungan Masyarakat  Pertemuan 9 : Formulating Strategy (Proactive)</vt:lpstr>
      <vt:lpstr>CAPAIAN PEMBELAJARAN</vt:lpstr>
      <vt:lpstr>JENIS-JENIS STRATEGI</vt:lpstr>
      <vt:lpstr>PROACTIVE STRATEGY</vt:lpstr>
      <vt:lpstr>ACTION : ORGANIZATIONAL PERFORMANCE</vt:lpstr>
      <vt:lpstr>ACTION : AUDIENCE ENGAGEMENT</vt:lpstr>
      <vt:lpstr>ACTION : SPECIAL EVENTS</vt:lpstr>
      <vt:lpstr>ACTION : ALLIANCE &amp; COALITION</vt:lpstr>
      <vt:lpstr>ACTION : SPONSORSHIPS</vt:lpstr>
      <vt:lpstr>ACTION : STRATEGIC PHILANTHROPY</vt:lpstr>
      <vt:lpstr>ACTION : CORPORATE SOCIAL RESPONSIBILITY</vt:lpstr>
      <vt:lpstr>ACTION : ACTIVISM</vt:lpstr>
      <vt:lpstr>COMMUNICATION : PUBLICITY</vt:lpstr>
      <vt:lpstr>COMMUNICATION : NEWSWORTHY INFORMATION</vt:lpstr>
      <vt:lpstr>COMMUNICATION : GENERATING NEWS</vt:lpstr>
      <vt:lpstr>COMMUNICATION : TRANSPARENT COMMUNICATION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&amp; Taktik  Hubungan Masyarakat  Pertemuan 6 : Goals &amp; Objectives</dc:title>
  <dc:creator>Reny Dyanasari</dc:creator>
  <cp:lastModifiedBy>Reny Dyanasari</cp:lastModifiedBy>
  <cp:revision>25</cp:revision>
  <dcterms:created xsi:type="dcterms:W3CDTF">2021-12-27T08:39:18Z</dcterms:created>
  <dcterms:modified xsi:type="dcterms:W3CDTF">2021-12-27T08:42:46Z</dcterms:modified>
</cp:coreProperties>
</file>