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quickStyle1.xml" ContentType="application/vnd.openxmlformats-officedocument.drawingml.diagramStyl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diagrams/colors1.xml" ContentType="application/vnd.openxmlformats-officedocument.drawingml.diagramColors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diagrams/layout1.xml" ContentType="application/vnd.openxmlformats-officedocument.drawingml.diagram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64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14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B3C130-0A87-D44A-A62D-2F1E3D508880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FA0B03-2E17-DF41-8A9E-318A73672622}">
      <dgm:prSet phldrT="[Text]"/>
      <dgm:spPr/>
      <dgm:t>
        <a:bodyPr/>
        <a:lstStyle/>
        <a:p>
          <a:r>
            <a:rPr lang="en-US" dirty="0" smtClean="0"/>
            <a:t>Intro</a:t>
          </a:r>
          <a:endParaRPr lang="en-US" dirty="0"/>
        </a:p>
      </dgm:t>
    </dgm:pt>
    <dgm:pt modelId="{EB1BFD8E-CB0B-5340-A8C3-47E741A5E786}" type="parTrans" cxnId="{AE6BB6C7-A2B7-6044-B684-60A67ACEED8C}">
      <dgm:prSet/>
      <dgm:spPr/>
      <dgm:t>
        <a:bodyPr/>
        <a:lstStyle/>
        <a:p>
          <a:endParaRPr lang="en-US"/>
        </a:p>
      </dgm:t>
    </dgm:pt>
    <dgm:pt modelId="{9F74C8D7-BDE3-8C4A-9200-78EAF7139D9E}" type="sibTrans" cxnId="{AE6BB6C7-A2B7-6044-B684-60A67ACEED8C}">
      <dgm:prSet/>
      <dgm:spPr/>
      <dgm:t>
        <a:bodyPr/>
        <a:lstStyle/>
        <a:p>
          <a:endParaRPr lang="en-US"/>
        </a:p>
      </dgm:t>
    </dgm:pt>
    <dgm:pt modelId="{3B6C1A23-6052-DB44-8540-26CC423CE483}">
      <dgm:prSet phldrT="[Text]"/>
      <dgm:spPr/>
      <dgm:t>
        <a:bodyPr/>
        <a:lstStyle/>
        <a:p>
          <a:r>
            <a:rPr lang="en-US" dirty="0" err="1" smtClean="0"/>
            <a:t>Fase-fase</a:t>
          </a:r>
          <a:endParaRPr lang="en-US" dirty="0"/>
        </a:p>
      </dgm:t>
    </dgm:pt>
    <dgm:pt modelId="{B833E569-D1F7-9E4B-B22D-C6E60CD07D7B}" type="parTrans" cxnId="{D0BFF44D-8E0B-CD44-91C9-BE55D601303E}">
      <dgm:prSet/>
      <dgm:spPr/>
      <dgm:t>
        <a:bodyPr/>
        <a:lstStyle/>
        <a:p>
          <a:endParaRPr lang="en-US"/>
        </a:p>
      </dgm:t>
    </dgm:pt>
    <dgm:pt modelId="{D8E89A98-B0F3-694E-9BD6-829D859A4DC3}" type="sibTrans" cxnId="{D0BFF44D-8E0B-CD44-91C9-BE55D601303E}">
      <dgm:prSet/>
      <dgm:spPr/>
      <dgm:t>
        <a:bodyPr/>
        <a:lstStyle/>
        <a:p>
          <a:endParaRPr lang="en-US"/>
        </a:p>
      </dgm:t>
    </dgm:pt>
    <dgm:pt modelId="{398FE3D6-C32A-0F48-8D0B-45FECCBD8EE7}">
      <dgm:prSet phldrT="[Text]"/>
      <dgm:spPr/>
      <dgm:t>
        <a:bodyPr/>
        <a:lstStyle/>
        <a:p>
          <a:r>
            <a:rPr lang="en-US" dirty="0" err="1" smtClean="0"/>
            <a:t>Analisis</a:t>
          </a:r>
          <a:r>
            <a:rPr lang="en-US" dirty="0" smtClean="0"/>
            <a:t> </a:t>
          </a:r>
          <a:r>
            <a:rPr lang="en-US" dirty="0" err="1" smtClean="0"/>
            <a:t>Situasi</a:t>
          </a:r>
          <a:endParaRPr lang="en-US" dirty="0"/>
        </a:p>
      </dgm:t>
    </dgm:pt>
    <dgm:pt modelId="{88D2629C-C12F-3846-821C-57FD63A5AD4A}" type="parTrans" cxnId="{F90F3567-56DD-3A4B-99DC-2B680ED645A5}">
      <dgm:prSet/>
      <dgm:spPr/>
      <dgm:t>
        <a:bodyPr/>
        <a:lstStyle/>
        <a:p>
          <a:endParaRPr lang="en-US"/>
        </a:p>
      </dgm:t>
    </dgm:pt>
    <dgm:pt modelId="{30D3F32E-C4D6-FF4E-B8AA-AE793D69A754}" type="sibTrans" cxnId="{F90F3567-56DD-3A4B-99DC-2B680ED645A5}">
      <dgm:prSet/>
      <dgm:spPr/>
      <dgm:t>
        <a:bodyPr/>
        <a:lstStyle/>
        <a:p>
          <a:endParaRPr lang="en-US"/>
        </a:p>
      </dgm:t>
    </dgm:pt>
    <dgm:pt modelId="{B3FD14C3-5E37-C845-AE86-E27D9549AEB7}">
      <dgm:prSet phldrT="[Text]"/>
      <dgm:spPr/>
      <dgm:t>
        <a:bodyPr/>
        <a:lstStyle/>
        <a:p>
          <a:r>
            <a:rPr lang="en-US" dirty="0" err="1" smtClean="0"/>
            <a:t>Analisis</a:t>
          </a:r>
          <a:r>
            <a:rPr lang="en-US" dirty="0" smtClean="0"/>
            <a:t> </a:t>
          </a:r>
          <a:r>
            <a:rPr lang="en-US" dirty="0" err="1" smtClean="0"/>
            <a:t>Organisasi</a:t>
          </a:r>
          <a:endParaRPr lang="en-US" dirty="0"/>
        </a:p>
      </dgm:t>
    </dgm:pt>
    <dgm:pt modelId="{B0B1810A-5922-FD40-B116-41FF9F5AABA0}" type="parTrans" cxnId="{8C1449C8-73D2-8E4F-A892-05C71EB7EDDB}">
      <dgm:prSet/>
      <dgm:spPr/>
      <dgm:t>
        <a:bodyPr/>
        <a:lstStyle/>
        <a:p>
          <a:endParaRPr lang="en-US"/>
        </a:p>
      </dgm:t>
    </dgm:pt>
    <dgm:pt modelId="{6611B15A-15F7-DB4B-A9F6-8B879B0E1887}" type="sibTrans" cxnId="{8C1449C8-73D2-8E4F-A892-05C71EB7EDDB}">
      <dgm:prSet/>
      <dgm:spPr/>
      <dgm:t>
        <a:bodyPr/>
        <a:lstStyle/>
        <a:p>
          <a:endParaRPr lang="en-US"/>
        </a:p>
      </dgm:t>
    </dgm:pt>
    <dgm:pt modelId="{094AE3B4-7614-FE47-9D7C-D8B064287AE4}">
      <dgm:prSet phldrT="[Text]"/>
      <dgm:spPr/>
      <dgm:t>
        <a:bodyPr/>
        <a:lstStyle/>
        <a:p>
          <a:r>
            <a:rPr lang="en-US" dirty="0" err="1" smtClean="0"/>
            <a:t>Analisis</a:t>
          </a:r>
          <a:r>
            <a:rPr lang="en-US" dirty="0" smtClean="0"/>
            <a:t> </a:t>
          </a:r>
          <a:r>
            <a:rPr lang="en-US" dirty="0" err="1" smtClean="0"/>
            <a:t>Publik</a:t>
          </a:r>
          <a:endParaRPr lang="en-US" dirty="0"/>
        </a:p>
      </dgm:t>
    </dgm:pt>
    <dgm:pt modelId="{A4AFEFF7-524F-EC44-ADB9-3D15AF200787}" type="parTrans" cxnId="{A1937011-B74B-FB4D-9C6F-2630A2B47CA7}">
      <dgm:prSet/>
      <dgm:spPr/>
      <dgm:t>
        <a:bodyPr/>
        <a:lstStyle/>
        <a:p>
          <a:endParaRPr lang="en-US"/>
        </a:p>
      </dgm:t>
    </dgm:pt>
    <dgm:pt modelId="{3373E1F8-D485-EB46-A5CB-C4F35667096C}" type="sibTrans" cxnId="{A1937011-B74B-FB4D-9C6F-2630A2B47CA7}">
      <dgm:prSet/>
      <dgm:spPr/>
      <dgm:t>
        <a:bodyPr/>
        <a:lstStyle/>
        <a:p>
          <a:endParaRPr lang="en-US"/>
        </a:p>
      </dgm:t>
    </dgm:pt>
    <dgm:pt modelId="{654F8A91-284F-BE4C-A49C-DDACC66A390C}">
      <dgm:prSet phldrT="[Text]"/>
      <dgm:spPr/>
      <dgm:t>
        <a:bodyPr/>
        <a:lstStyle/>
        <a:p>
          <a:r>
            <a:rPr lang="en-US" dirty="0" smtClean="0"/>
            <a:t>Goals &amp; Objectives</a:t>
          </a:r>
          <a:endParaRPr lang="en-US" dirty="0"/>
        </a:p>
      </dgm:t>
    </dgm:pt>
    <dgm:pt modelId="{6AD2E496-4003-A849-82AF-6001E768DCD7}" type="parTrans" cxnId="{06AB1D88-95F5-9845-A0D8-F87608B2924D}">
      <dgm:prSet/>
      <dgm:spPr/>
      <dgm:t>
        <a:bodyPr/>
        <a:lstStyle/>
        <a:p>
          <a:endParaRPr lang="en-US"/>
        </a:p>
      </dgm:t>
    </dgm:pt>
    <dgm:pt modelId="{D37597B9-5EB2-344F-BFFA-A4D8B9F9D6F8}" type="sibTrans" cxnId="{06AB1D88-95F5-9845-A0D8-F87608B2924D}">
      <dgm:prSet/>
      <dgm:spPr/>
      <dgm:t>
        <a:bodyPr/>
        <a:lstStyle/>
        <a:p>
          <a:endParaRPr lang="en-US"/>
        </a:p>
      </dgm:t>
    </dgm:pt>
    <dgm:pt modelId="{445EB66A-3DF5-6648-B9E1-2499FE84A61E}" type="pres">
      <dgm:prSet presAssocID="{EBB3C130-0A87-D44A-A62D-2F1E3D508880}" presName="diagram" presStyleCnt="0">
        <dgm:presLayoutVars>
          <dgm:dir/>
          <dgm:resizeHandles val="exact"/>
        </dgm:presLayoutVars>
      </dgm:prSet>
      <dgm:spPr/>
    </dgm:pt>
    <dgm:pt modelId="{97E87D5C-5731-C44B-8679-A72186E8B203}" type="pres">
      <dgm:prSet presAssocID="{BFFA0B03-2E17-DF41-8A9E-318A73672622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2455C8-348F-6841-BB1A-233FCB0CC66D}" type="pres">
      <dgm:prSet presAssocID="{9F74C8D7-BDE3-8C4A-9200-78EAF7139D9E}" presName="sibTrans" presStyleCnt="0"/>
      <dgm:spPr/>
    </dgm:pt>
    <dgm:pt modelId="{0C320C03-7888-BE46-8531-3B66BB11D836}" type="pres">
      <dgm:prSet presAssocID="{3B6C1A23-6052-DB44-8540-26CC423CE483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FECEC7-6760-CF4E-8BFA-3518BE546857}" type="pres">
      <dgm:prSet presAssocID="{D8E89A98-B0F3-694E-9BD6-829D859A4DC3}" presName="sibTrans" presStyleCnt="0"/>
      <dgm:spPr/>
    </dgm:pt>
    <dgm:pt modelId="{C19B7D23-0321-6746-827C-4BDEDCCE31CB}" type="pres">
      <dgm:prSet presAssocID="{398FE3D6-C32A-0F48-8D0B-45FECCBD8EE7}" presName="node" presStyleLbl="node1" presStyleIdx="2" presStyleCnt="6">
        <dgm:presLayoutVars>
          <dgm:bulletEnabled val="1"/>
        </dgm:presLayoutVars>
      </dgm:prSet>
      <dgm:spPr/>
    </dgm:pt>
    <dgm:pt modelId="{56E7A1B8-9948-F240-9826-122CBE67FBF9}" type="pres">
      <dgm:prSet presAssocID="{30D3F32E-C4D6-FF4E-B8AA-AE793D69A754}" presName="sibTrans" presStyleCnt="0"/>
      <dgm:spPr/>
    </dgm:pt>
    <dgm:pt modelId="{79C64440-4177-8142-8B1F-2E7CF17DFC60}" type="pres">
      <dgm:prSet presAssocID="{B3FD14C3-5E37-C845-AE86-E27D9549AEB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1D68D1-24B8-D049-A5B5-FCCB65D34CC7}" type="pres">
      <dgm:prSet presAssocID="{6611B15A-15F7-DB4B-A9F6-8B879B0E1887}" presName="sibTrans" presStyleCnt="0"/>
      <dgm:spPr/>
    </dgm:pt>
    <dgm:pt modelId="{4A489FE8-D1C7-D349-831C-CBDE55B30CA2}" type="pres">
      <dgm:prSet presAssocID="{094AE3B4-7614-FE47-9D7C-D8B064287AE4}" presName="node" presStyleLbl="node1" presStyleIdx="4" presStyleCnt="6">
        <dgm:presLayoutVars>
          <dgm:bulletEnabled val="1"/>
        </dgm:presLayoutVars>
      </dgm:prSet>
      <dgm:spPr/>
    </dgm:pt>
    <dgm:pt modelId="{79B84354-6D80-C343-93B2-AEA42F8D9799}" type="pres">
      <dgm:prSet presAssocID="{3373E1F8-D485-EB46-A5CB-C4F35667096C}" presName="sibTrans" presStyleCnt="0"/>
      <dgm:spPr/>
    </dgm:pt>
    <dgm:pt modelId="{165642EA-E11A-ED4C-A6C4-89AD899FF6E6}" type="pres">
      <dgm:prSet presAssocID="{654F8A91-284F-BE4C-A49C-DDACC66A390C}" presName="node" presStyleLbl="node1" presStyleIdx="5" presStyleCnt="6">
        <dgm:presLayoutVars>
          <dgm:bulletEnabled val="1"/>
        </dgm:presLayoutVars>
      </dgm:prSet>
      <dgm:spPr/>
    </dgm:pt>
  </dgm:ptLst>
  <dgm:cxnLst>
    <dgm:cxn modelId="{8C1449C8-73D2-8E4F-A892-05C71EB7EDDB}" srcId="{EBB3C130-0A87-D44A-A62D-2F1E3D508880}" destId="{B3FD14C3-5E37-C845-AE86-E27D9549AEB7}" srcOrd="3" destOrd="0" parTransId="{B0B1810A-5922-FD40-B116-41FF9F5AABA0}" sibTransId="{6611B15A-15F7-DB4B-A9F6-8B879B0E1887}"/>
    <dgm:cxn modelId="{A1937011-B74B-FB4D-9C6F-2630A2B47CA7}" srcId="{EBB3C130-0A87-D44A-A62D-2F1E3D508880}" destId="{094AE3B4-7614-FE47-9D7C-D8B064287AE4}" srcOrd="4" destOrd="0" parTransId="{A4AFEFF7-524F-EC44-ADB9-3D15AF200787}" sibTransId="{3373E1F8-D485-EB46-A5CB-C4F35667096C}"/>
    <dgm:cxn modelId="{AE6BB6C7-A2B7-6044-B684-60A67ACEED8C}" srcId="{EBB3C130-0A87-D44A-A62D-2F1E3D508880}" destId="{BFFA0B03-2E17-DF41-8A9E-318A73672622}" srcOrd="0" destOrd="0" parTransId="{EB1BFD8E-CB0B-5340-A8C3-47E741A5E786}" sibTransId="{9F74C8D7-BDE3-8C4A-9200-78EAF7139D9E}"/>
    <dgm:cxn modelId="{F90F3567-56DD-3A4B-99DC-2B680ED645A5}" srcId="{EBB3C130-0A87-D44A-A62D-2F1E3D508880}" destId="{398FE3D6-C32A-0F48-8D0B-45FECCBD8EE7}" srcOrd="2" destOrd="0" parTransId="{88D2629C-C12F-3846-821C-57FD63A5AD4A}" sibTransId="{30D3F32E-C4D6-FF4E-B8AA-AE793D69A754}"/>
    <dgm:cxn modelId="{710CA919-F548-C745-879F-2EB533C6245F}" type="presOf" srcId="{654F8A91-284F-BE4C-A49C-DDACC66A390C}" destId="{165642EA-E11A-ED4C-A6C4-89AD899FF6E6}" srcOrd="0" destOrd="0" presId="urn:microsoft.com/office/officeart/2005/8/layout/default"/>
    <dgm:cxn modelId="{3EC12468-5F26-C84C-B2A6-E283B76988E3}" type="presOf" srcId="{398FE3D6-C32A-0F48-8D0B-45FECCBD8EE7}" destId="{C19B7D23-0321-6746-827C-4BDEDCCE31CB}" srcOrd="0" destOrd="0" presId="urn:microsoft.com/office/officeart/2005/8/layout/default"/>
    <dgm:cxn modelId="{D0BFF44D-8E0B-CD44-91C9-BE55D601303E}" srcId="{EBB3C130-0A87-D44A-A62D-2F1E3D508880}" destId="{3B6C1A23-6052-DB44-8540-26CC423CE483}" srcOrd="1" destOrd="0" parTransId="{B833E569-D1F7-9E4B-B22D-C6E60CD07D7B}" sibTransId="{D8E89A98-B0F3-694E-9BD6-829D859A4DC3}"/>
    <dgm:cxn modelId="{C7FA308D-1BF1-404E-87BF-742C6D3D8F45}" type="presOf" srcId="{BFFA0B03-2E17-DF41-8A9E-318A73672622}" destId="{97E87D5C-5731-C44B-8679-A72186E8B203}" srcOrd="0" destOrd="0" presId="urn:microsoft.com/office/officeart/2005/8/layout/default"/>
    <dgm:cxn modelId="{62963E66-0027-8048-A2C5-F63C984F80D2}" type="presOf" srcId="{EBB3C130-0A87-D44A-A62D-2F1E3D508880}" destId="{445EB66A-3DF5-6648-B9E1-2499FE84A61E}" srcOrd="0" destOrd="0" presId="urn:microsoft.com/office/officeart/2005/8/layout/default"/>
    <dgm:cxn modelId="{0324597F-C6DD-D144-9381-277B650FEDAB}" type="presOf" srcId="{094AE3B4-7614-FE47-9D7C-D8B064287AE4}" destId="{4A489FE8-D1C7-D349-831C-CBDE55B30CA2}" srcOrd="0" destOrd="0" presId="urn:microsoft.com/office/officeart/2005/8/layout/default"/>
    <dgm:cxn modelId="{06AB1D88-95F5-9845-A0D8-F87608B2924D}" srcId="{EBB3C130-0A87-D44A-A62D-2F1E3D508880}" destId="{654F8A91-284F-BE4C-A49C-DDACC66A390C}" srcOrd="5" destOrd="0" parTransId="{6AD2E496-4003-A849-82AF-6001E768DCD7}" sibTransId="{D37597B9-5EB2-344F-BFFA-A4D8B9F9D6F8}"/>
    <dgm:cxn modelId="{AC09D172-00F6-D542-BF7F-9CFF16246610}" type="presOf" srcId="{3B6C1A23-6052-DB44-8540-26CC423CE483}" destId="{0C320C03-7888-BE46-8531-3B66BB11D836}" srcOrd="0" destOrd="0" presId="urn:microsoft.com/office/officeart/2005/8/layout/default"/>
    <dgm:cxn modelId="{FC0F6138-4557-2347-95BF-8520EADC59FE}" type="presOf" srcId="{B3FD14C3-5E37-C845-AE86-E27D9549AEB7}" destId="{79C64440-4177-8142-8B1F-2E7CF17DFC60}" srcOrd="0" destOrd="0" presId="urn:microsoft.com/office/officeart/2005/8/layout/default"/>
    <dgm:cxn modelId="{7E751937-628E-CD4E-ACC7-F35E15CC4446}" type="presParOf" srcId="{445EB66A-3DF5-6648-B9E1-2499FE84A61E}" destId="{97E87D5C-5731-C44B-8679-A72186E8B203}" srcOrd="0" destOrd="0" presId="urn:microsoft.com/office/officeart/2005/8/layout/default"/>
    <dgm:cxn modelId="{17E4E554-08AE-E948-BD0D-AD08787968CE}" type="presParOf" srcId="{445EB66A-3DF5-6648-B9E1-2499FE84A61E}" destId="{782455C8-348F-6841-BB1A-233FCB0CC66D}" srcOrd="1" destOrd="0" presId="urn:microsoft.com/office/officeart/2005/8/layout/default"/>
    <dgm:cxn modelId="{A656093D-54FD-E347-882A-1798B1A97035}" type="presParOf" srcId="{445EB66A-3DF5-6648-B9E1-2499FE84A61E}" destId="{0C320C03-7888-BE46-8531-3B66BB11D836}" srcOrd="2" destOrd="0" presId="urn:microsoft.com/office/officeart/2005/8/layout/default"/>
    <dgm:cxn modelId="{8584BE33-4E1E-1640-A69B-292262EBCE7B}" type="presParOf" srcId="{445EB66A-3DF5-6648-B9E1-2499FE84A61E}" destId="{E1FECEC7-6760-CF4E-8BFA-3518BE546857}" srcOrd="3" destOrd="0" presId="urn:microsoft.com/office/officeart/2005/8/layout/default"/>
    <dgm:cxn modelId="{051DFC6B-C835-6447-8262-5F60202591FD}" type="presParOf" srcId="{445EB66A-3DF5-6648-B9E1-2499FE84A61E}" destId="{C19B7D23-0321-6746-827C-4BDEDCCE31CB}" srcOrd="4" destOrd="0" presId="urn:microsoft.com/office/officeart/2005/8/layout/default"/>
    <dgm:cxn modelId="{FEC2D977-D850-3B49-8D05-BD77E84ECEE0}" type="presParOf" srcId="{445EB66A-3DF5-6648-B9E1-2499FE84A61E}" destId="{56E7A1B8-9948-F240-9826-122CBE67FBF9}" srcOrd="5" destOrd="0" presId="urn:microsoft.com/office/officeart/2005/8/layout/default"/>
    <dgm:cxn modelId="{AB188EA8-AFF6-FA4E-B4F9-9F3901DAA8D8}" type="presParOf" srcId="{445EB66A-3DF5-6648-B9E1-2499FE84A61E}" destId="{79C64440-4177-8142-8B1F-2E7CF17DFC60}" srcOrd="6" destOrd="0" presId="urn:microsoft.com/office/officeart/2005/8/layout/default"/>
    <dgm:cxn modelId="{8E57F82B-FFED-8C4F-8A31-357BA086B611}" type="presParOf" srcId="{445EB66A-3DF5-6648-B9E1-2499FE84A61E}" destId="{C21D68D1-24B8-D049-A5B5-FCCB65D34CC7}" srcOrd="7" destOrd="0" presId="urn:microsoft.com/office/officeart/2005/8/layout/default"/>
    <dgm:cxn modelId="{EEFAE86E-E3FC-4A47-99D0-788601E5A6A3}" type="presParOf" srcId="{445EB66A-3DF5-6648-B9E1-2499FE84A61E}" destId="{4A489FE8-D1C7-D349-831C-CBDE55B30CA2}" srcOrd="8" destOrd="0" presId="urn:microsoft.com/office/officeart/2005/8/layout/default"/>
    <dgm:cxn modelId="{3C8EEB18-EEC7-474C-8E50-3FEDAB7BEE03}" type="presParOf" srcId="{445EB66A-3DF5-6648-B9E1-2499FE84A61E}" destId="{79B84354-6D80-C343-93B2-AEA42F8D9799}" srcOrd="9" destOrd="0" presId="urn:microsoft.com/office/officeart/2005/8/layout/default"/>
    <dgm:cxn modelId="{0A1D3FA3-24E4-0D47-9552-FAEC21F55EDD}" type="presParOf" srcId="{445EB66A-3DF5-6648-B9E1-2499FE84A61E}" destId="{165642EA-E11A-ED4C-A6C4-89AD899FF6E6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7E87D5C-5731-C44B-8679-A72186E8B203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Intro</a:t>
          </a:r>
          <a:endParaRPr lang="en-US" sz="4100" kern="1200" dirty="0"/>
        </a:p>
      </dsp:txBody>
      <dsp:txXfrm>
        <a:off x="0" y="591343"/>
        <a:ext cx="2571749" cy="1543050"/>
      </dsp:txXfrm>
    </dsp:sp>
    <dsp:sp modelId="{0C320C03-7888-BE46-8531-3B66BB11D836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err="1" smtClean="0"/>
            <a:t>Fase-fase</a:t>
          </a:r>
          <a:endParaRPr lang="en-US" sz="4100" kern="1200" dirty="0"/>
        </a:p>
      </dsp:txBody>
      <dsp:txXfrm>
        <a:off x="2828925" y="591343"/>
        <a:ext cx="2571749" cy="1543050"/>
      </dsp:txXfrm>
    </dsp:sp>
    <dsp:sp modelId="{C19B7D23-0321-6746-827C-4BDEDCCE31CB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err="1" smtClean="0"/>
            <a:t>Analisis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Situasi</a:t>
          </a:r>
          <a:endParaRPr lang="en-US" sz="4100" kern="1200" dirty="0"/>
        </a:p>
      </dsp:txBody>
      <dsp:txXfrm>
        <a:off x="5657849" y="591343"/>
        <a:ext cx="2571749" cy="1543050"/>
      </dsp:txXfrm>
    </dsp:sp>
    <dsp:sp modelId="{79C64440-4177-8142-8B1F-2E7CF17DFC60}">
      <dsp:nvSpPr>
        <dsp:cNvPr id="0" name=""/>
        <dsp:cNvSpPr/>
      </dsp:nvSpPr>
      <dsp:spPr>
        <a:xfrm>
          <a:off x="0" y="2391569"/>
          <a:ext cx="2571749" cy="15430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err="1" smtClean="0"/>
            <a:t>Analisis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Organisasi</a:t>
          </a:r>
          <a:endParaRPr lang="en-US" sz="4100" kern="1200" dirty="0"/>
        </a:p>
      </dsp:txBody>
      <dsp:txXfrm>
        <a:off x="0" y="2391569"/>
        <a:ext cx="2571749" cy="1543050"/>
      </dsp:txXfrm>
    </dsp:sp>
    <dsp:sp modelId="{4A489FE8-D1C7-D349-831C-CBDE55B30CA2}">
      <dsp:nvSpPr>
        <dsp:cNvPr id="0" name=""/>
        <dsp:cNvSpPr/>
      </dsp:nvSpPr>
      <dsp:spPr>
        <a:xfrm>
          <a:off x="2828925" y="2391569"/>
          <a:ext cx="2571749" cy="15430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err="1" smtClean="0"/>
            <a:t>Analisis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Publik</a:t>
          </a:r>
          <a:endParaRPr lang="en-US" sz="4100" kern="1200" dirty="0"/>
        </a:p>
      </dsp:txBody>
      <dsp:txXfrm>
        <a:off x="2828925" y="2391569"/>
        <a:ext cx="2571749" cy="1543050"/>
      </dsp:txXfrm>
    </dsp:sp>
    <dsp:sp modelId="{165642EA-E11A-ED4C-A6C4-89AD899FF6E6}">
      <dsp:nvSpPr>
        <dsp:cNvPr id="0" name=""/>
        <dsp:cNvSpPr/>
      </dsp:nvSpPr>
      <dsp:spPr>
        <a:xfrm>
          <a:off x="5657849" y="2391569"/>
          <a:ext cx="2571749" cy="15430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Goals &amp; Objectives</a:t>
          </a:r>
          <a:endParaRPr lang="en-US" sz="4100" kern="1200" dirty="0"/>
        </a:p>
      </dsp:txBody>
      <dsp:txXfrm>
        <a:off x="5657849" y="2391569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10/10/21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10/10/21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10/10/21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10/10/21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10/10/21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10/10/21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10/10/21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10/10/21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10/10/21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10/10/21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10/10/21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>
            <a:alphaModFix amt="7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85492-2092-6D48-9D86-DAD5C8CE94DE}" type="datetimeFigureOut">
              <a:rPr lang="en-US" smtClean="0"/>
              <a:pPr/>
              <a:t>10/10/21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3725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000" cap="all" dirty="0" err="1" smtClean="0">
                <a:latin typeface="Impact"/>
                <a:cs typeface="Impact"/>
              </a:rPr>
              <a:t>Strategi</a:t>
            </a:r>
            <a:r>
              <a:rPr lang="en-US" sz="5000" cap="all" dirty="0" smtClean="0">
                <a:latin typeface="Impact"/>
                <a:cs typeface="Impact"/>
              </a:rPr>
              <a:t> &amp; </a:t>
            </a:r>
            <a:r>
              <a:rPr lang="en-US" sz="5000" cap="all" dirty="0" err="1" smtClean="0">
                <a:latin typeface="Impact"/>
                <a:cs typeface="Impact"/>
              </a:rPr>
              <a:t>Taktik</a:t>
            </a:r>
            <a:r>
              <a:rPr lang="en-US" sz="5000" cap="all" dirty="0" smtClean="0">
                <a:latin typeface="Impact"/>
                <a:cs typeface="Impact"/>
              </a:rPr>
              <a:t> </a:t>
            </a:r>
            <a:br>
              <a:rPr lang="en-US" sz="5000" cap="all" dirty="0" smtClean="0">
                <a:latin typeface="Impact"/>
                <a:cs typeface="Impact"/>
              </a:rPr>
            </a:br>
            <a:r>
              <a:rPr lang="en-US" sz="5000" cap="all" dirty="0" err="1" smtClean="0">
                <a:latin typeface="Impact"/>
                <a:cs typeface="Impact"/>
              </a:rPr>
              <a:t>Hubungan</a:t>
            </a:r>
            <a:r>
              <a:rPr lang="en-US" sz="5000" cap="all" dirty="0" smtClean="0">
                <a:latin typeface="Impact"/>
                <a:cs typeface="Impact"/>
              </a:rPr>
              <a:t> </a:t>
            </a:r>
            <a:r>
              <a:rPr lang="en-US" sz="5000" cap="all" dirty="0" err="1" smtClean="0">
                <a:latin typeface="Impact"/>
                <a:cs typeface="Impact"/>
              </a:rPr>
              <a:t>Masyarakat</a:t>
            </a:r>
            <a:r>
              <a:rPr lang="en-US" dirty="0" smtClean="0">
                <a:latin typeface="Impact"/>
                <a:cs typeface="Impact"/>
              </a:rPr>
              <a:t/>
            </a:r>
            <a:br>
              <a:rPr lang="en-US" dirty="0" smtClean="0">
                <a:latin typeface="Impact"/>
                <a:cs typeface="Impact"/>
              </a:rPr>
            </a:br>
            <a:r>
              <a:rPr lang="en-US" dirty="0" smtClean="0">
                <a:latin typeface="Impact"/>
                <a:cs typeface="Impact"/>
              </a:rPr>
              <a:t/>
            </a:r>
            <a:br>
              <a:rPr lang="en-US" dirty="0" smtClean="0">
                <a:latin typeface="Impact"/>
                <a:cs typeface="Impact"/>
              </a:rPr>
            </a:br>
            <a:r>
              <a:rPr lang="en-US" sz="3444" dirty="0" err="1" smtClean="0">
                <a:latin typeface="Impact"/>
                <a:cs typeface="Impact"/>
              </a:rPr>
              <a:t>Pertemuan</a:t>
            </a:r>
            <a:r>
              <a:rPr lang="en-US" sz="3444" smtClean="0">
                <a:latin typeface="Impact"/>
                <a:cs typeface="Impact"/>
              </a:rPr>
              <a:t> 7 : </a:t>
            </a:r>
            <a:r>
              <a:rPr lang="en-US" sz="3444" dirty="0" smtClean="0">
                <a:latin typeface="Impact"/>
                <a:cs typeface="Impact"/>
              </a:rPr>
              <a:t>Review, </a:t>
            </a:r>
            <a:r>
              <a:rPr lang="en-US" sz="3444" dirty="0" err="1" smtClean="0">
                <a:latin typeface="Impact"/>
                <a:cs typeface="Impact"/>
              </a:rPr>
              <a:t>Kuis</a:t>
            </a:r>
            <a:r>
              <a:rPr lang="en-US" sz="3444" dirty="0" smtClean="0">
                <a:latin typeface="Impact"/>
                <a:cs typeface="Impact"/>
              </a:rPr>
              <a:t>, </a:t>
            </a:r>
            <a:r>
              <a:rPr lang="en-US" sz="3444" dirty="0" err="1" smtClean="0">
                <a:latin typeface="Impact"/>
                <a:cs typeface="Impact"/>
              </a:rPr>
              <a:t>Presentasi</a:t>
            </a:r>
            <a:endParaRPr lang="en-US" sz="3444" dirty="0">
              <a:latin typeface="Impact"/>
              <a:cs typeface="Impac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0556" y="4592846"/>
            <a:ext cx="6400800" cy="1752600"/>
          </a:xfrm>
        </p:spPr>
        <p:txBody>
          <a:bodyPr>
            <a:normAutofit/>
          </a:bodyPr>
          <a:lstStyle/>
          <a:p>
            <a:r>
              <a:rPr lang="en-US" sz="2500" dirty="0" err="1" smtClean="0">
                <a:latin typeface="Impact"/>
                <a:cs typeface="Impact"/>
              </a:rPr>
              <a:t>Fasya</a:t>
            </a:r>
            <a:r>
              <a:rPr lang="en-US" sz="2500" dirty="0" smtClean="0">
                <a:latin typeface="Impact"/>
                <a:cs typeface="Impact"/>
              </a:rPr>
              <a:t> </a:t>
            </a:r>
            <a:r>
              <a:rPr lang="en-US" sz="2500" dirty="0" err="1" smtClean="0">
                <a:latin typeface="Impact"/>
                <a:cs typeface="Impact"/>
              </a:rPr>
              <a:t>Syifa</a:t>
            </a:r>
            <a:r>
              <a:rPr lang="en-US" sz="2500" dirty="0" smtClean="0">
                <a:latin typeface="Impact"/>
                <a:cs typeface="Impact"/>
              </a:rPr>
              <a:t> </a:t>
            </a:r>
            <a:r>
              <a:rPr lang="en-US" sz="2500" dirty="0" err="1" smtClean="0">
                <a:latin typeface="Impact"/>
                <a:cs typeface="Impact"/>
              </a:rPr>
              <a:t>Mutma</a:t>
            </a:r>
            <a:endParaRPr lang="en-US" sz="2500" dirty="0" smtClean="0">
              <a:latin typeface="Impact"/>
              <a:cs typeface="Impact"/>
            </a:endParaRPr>
          </a:p>
          <a:p>
            <a:r>
              <a:rPr lang="en-US" sz="2500" dirty="0" smtClean="0">
                <a:latin typeface="Impact"/>
                <a:cs typeface="Impact"/>
              </a:rPr>
              <a:t>2021</a:t>
            </a:r>
            <a:endParaRPr lang="en-US" sz="2500" dirty="0">
              <a:latin typeface="Impact"/>
              <a:cs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7794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THANK YOU &amp;</a:t>
            </a:r>
            <a:br>
              <a:rPr lang="en-US" dirty="0" smtClean="0"/>
            </a:br>
            <a:r>
              <a:rPr lang="en-US" dirty="0" smtClean="0"/>
              <a:t> GOOD LUCK UTSNYA!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4201"/>
            <a:ext cx="8229600" cy="1143000"/>
          </a:xfrm>
        </p:spPr>
        <p:txBody>
          <a:bodyPr/>
          <a:lstStyle/>
          <a:p>
            <a:r>
              <a:rPr lang="en-US" dirty="0" smtClean="0"/>
              <a:t>PRESENTASI KELOMPOK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MATERI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Ujian</a:t>
            </a:r>
            <a:r>
              <a:rPr lang="en-US" dirty="0" smtClean="0"/>
              <a:t> </a:t>
            </a:r>
            <a:r>
              <a:rPr lang="en-US" dirty="0" err="1" smtClean="0"/>
              <a:t>Tertulis</a:t>
            </a:r>
            <a:endParaRPr lang="en-US" dirty="0" smtClean="0"/>
          </a:p>
          <a:p>
            <a:r>
              <a:rPr lang="en-US" dirty="0" err="1" smtClean="0"/>
              <a:t>Jadwal</a:t>
            </a:r>
            <a:r>
              <a:rPr lang="en-US" dirty="0" smtClean="0"/>
              <a:t> : </a:t>
            </a:r>
            <a:r>
              <a:rPr lang="en-US" dirty="0" err="1" smtClean="0"/>
              <a:t>Kamis</a:t>
            </a:r>
            <a:r>
              <a:rPr lang="en-US" dirty="0" smtClean="0"/>
              <a:t>, 21 </a:t>
            </a:r>
            <a:r>
              <a:rPr lang="en-US" dirty="0" err="1" smtClean="0"/>
              <a:t>Oktober</a:t>
            </a:r>
            <a:r>
              <a:rPr lang="en-US" dirty="0" smtClean="0"/>
              <a:t> 2021, 15.30-17.30wib</a:t>
            </a:r>
          </a:p>
          <a:p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Ujian</a:t>
            </a:r>
            <a:r>
              <a:rPr lang="en-US" dirty="0" smtClean="0"/>
              <a:t> : 2 jam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: PG, </a:t>
            </a:r>
            <a:r>
              <a:rPr lang="en-US" dirty="0" err="1" smtClean="0"/>
              <a:t>isian</a:t>
            </a:r>
            <a:r>
              <a:rPr lang="en-US" dirty="0" smtClean="0"/>
              <a:t> </a:t>
            </a:r>
            <a:r>
              <a:rPr lang="en-US" dirty="0" err="1" smtClean="0"/>
              <a:t>singkat</a:t>
            </a:r>
            <a:r>
              <a:rPr lang="en-US" dirty="0" smtClean="0"/>
              <a:t>, </a:t>
            </a:r>
            <a:r>
              <a:rPr lang="en-US" dirty="0" err="1" smtClean="0"/>
              <a:t>isian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endParaRPr lang="en-US" dirty="0" smtClean="0"/>
          </a:p>
          <a:p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: PG 10, </a:t>
            </a:r>
            <a:r>
              <a:rPr lang="en-US" dirty="0" err="1" smtClean="0"/>
              <a:t>isian</a:t>
            </a:r>
            <a:r>
              <a:rPr lang="en-US" dirty="0" smtClean="0"/>
              <a:t> </a:t>
            </a:r>
            <a:r>
              <a:rPr lang="en-US" dirty="0" err="1" smtClean="0"/>
              <a:t>singkat</a:t>
            </a:r>
            <a:r>
              <a:rPr lang="en-US" dirty="0" smtClean="0"/>
              <a:t> 4, </a:t>
            </a:r>
            <a:r>
              <a:rPr lang="en-US" dirty="0" err="1" smtClean="0"/>
              <a:t>isian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r>
              <a:rPr lang="en-US" dirty="0" smtClean="0"/>
              <a:t> 2</a:t>
            </a:r>
          </a:p>
          <a:p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materi</a:t>
            </a:r>
            <a:r>
              <a:rPr lang="en-US" dirty="0" smtClean="0"/>
              <a:t> </a:t>
            </a:r>
            <a:r>
              <a:rPr lang="en-US" dirty="0" err="1" smtClean="0"/>
              <a:t>minggu</a:t>
            </a:r>
            <a:r>
              <a:rPr lang="en-US" dirty="0" smtClean="0"/>
              <a:t> 1-6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BOBOT NILAI 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PG : 20 </a:t>
            </a:r>
            <a:r>
              <a:rPr lang="en-US" dirty="0" err="1" smtClean="0"/>
              <a:t>poin</a:t>
            </a:r>
            <a:endParaRPr lang="en-US" dirty="0" smtClean="0"/>
          </a:p>
          <a:p>
            <a:r>
              <a:rPr lang="en-US" dirty="0" err="1" smtClean="0"/>
              <a:t>Isian</a:t>
            </a:r>
            <a:r>
              <a:rPr lang="en-US" dirty="0" smtClean="0"/>
              <a:t> </a:t>
            </a:r>
            <a:r>
              <a:rPr lang="en-US" dirty="0" err="1" smtClean="0"/>
              <a:t>singkat</a:t>
            </a:r>
            <a:r>
              <a:rPr lang="en-US" dirty="0" smtClean="0"/>
              <a:t> : 30 </a:t>
            </a:r>
            <a:r>
              <a:rPr lang="en-US" dirty="0" err="1" smtClean="0"/>
              <a:t>poin</a:t>
            </a:r>
            <a:endParaRPr lang="en-US" dirty="0" smtClean="0"/>
          </a:p>
          <a:p>
            <a:r>
              <a:rPr lang="en-US" dirty="0" err="1" smtClean="0"/>
              <a:t>Isian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r>
              <a:rPr lang="en-US" dirty="0" smtClean="0"/>
              <a:t> : 50 </a:t>
            </a:r>
            <a:r>
              <a:rPr lang="en-US" dirty="0" err="1" smtClean="0"/>
              <a:t>poin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INSTRUKSI PENGERJAAN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PG </a:t>
            </a:r>
            <a:r>
              <a:rPr lang="en-US" dirty="0" err="1" smtClean="0"/>
              <a:t>kerjakan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Collabor</a:t>
            </a:r>
            <a:r>
              <a:rPr lang="en-US" dirty="0" smtClean="0"/>
              <a:t> </a:t>
            </a:r>
            <a:r>
              <a:rPr lang="en-US" dirty="0" err="1" smtClean="0"/>
              <a:t>Minggu</a:t>
            </a:r>
            <a:r>
              <a:rPr lang="en-US" dirty="0" smtClean="0"/>
              <a:t> UTS,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selesaikanlah</a:t>
            </a:r>
            <a:r>
              <a:rPr lang="en-US" dirty="0" smtClean="0"/>
              <a:t> </a:t>
            </a:r>
            <a:r>
              <a:rPr lang="en-US" dirty="0" err="1" smtClean="0"/>
              <a:t>menjawab</a:t>
            </a:r>
            <a:r>
              <a:rPr lang="en-US" dirty="0" smtClean="0"/>
              <a:t> PG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maksimal</a:t>
            </a:r>
            <a:r>
              <a:rPr lang="en-US" dirty="0" smtClean="0"/>
              <a:t> 30 </a:t>
            </a:r>
            <a:r>
              <a:rPr lang="en-US" dirty="0" err="1" smtClean="0"/>
              <a:t>menit</a:t>
            </a:r>
            <a:r>
              <a:rPr lang="en-US" dirty="0" smtClean="0"/>
              <a:t> yang </a:t>
            </a:r>
            <a:r>
              <a:rPr lang="en-US" dirty="0" err="1" smtClean="0"/>
              <a:t>dibuka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jam </a:t>
            </a:r>
            <a:r>
              <a:rPr lang="en-US" dirty="0" err="1" smtClean="0"/>
              <a:t>ujian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endParaRPr lang="en-US" dirty="0" smtClean="0"/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isian</a:t>
            </a:r>
            <a:r>
              <a:rPr lang="en-US" dirty="0" smtClean="0"/>
              <a:t> </a:t>
            </a:r>
            <a:r>
              <a:rPr lang="en-US" dirty="0" err="1" smtClean="0"/>
              <a:t>singkat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isian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r>
              <a:rPr lang="en-US" dirty="0" smtClean="0"/>
              <a:t>, </a:t>
            </a:r>
            <a:r>
              <a:rPr lang="en-US" dirty="0" err="1" smtClean="0"/>
              <a:t>kerjakan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Word </a:t>
            </a:r>
            <a:r>
              <a:rPr lang="en-US" dirty="0" err="1" smtClean="0"/>
              <a:t>lembar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bagikan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Collabor</a:t>
            </a:r>
            <a:r>
              <a:rPr lang="en-US" dirty="0" smtClean="0"/>
              <a:t>, </a:t>
            </a:r>
            <a:r>
              <a:rPr lang="en-US" dirty="0" err="1" smtClean="0"/>
              <a:t>tulis</a:t>
            </a:r>
            <a:r>
              <a:rPr lang="en-US" dirty="0" smtClean="0"/>
              <a:t> </a:t>
            </a:r>
            <a:r>
              <a:rPr lang="en-US" dirty="0" err="1" smtClean="0"/>
              <a:t>jawabannya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nomor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PENGUMPULAN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Kumpulkan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jawaban</a:t>
            </a:r>
            <a:r>
              <a:rPr lang="en-US" dirty="0" smtClean="0"/>
              <a:t> UTS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Collabor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disediakan</a:t>
            </a:r>
            <a:endParaRPr lang="en-US" dirty="0" smtClean="0"/>
          </a:p>
          <a:p>
            <a:r>
              <a:rPr lang="en-US" dirty="0" err="1" smtClean="0"/>
              <a:t>Pengumpulan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jam </a:t>
            </a:r>
            <a:r>
              <a:rPr lang="en-US" dirty="0" err="1" smtClean="0"/>
              <a:t>ujian</a:t>
            </a:r>
            <a:r>
              <a:rPr lang="en-US" dirty="0" smtClean="0"/>
              <a:t>, </a:t>
            </a:r>
            <a:r>
              <a:rPr lang="en-US" dirty="0" err="1" smtClean="0"/>
              <a:t>lewat</a:t>
            </a:r>
            <a:r>
              <a:rPr lang="en-US" dirty="0" smtClean="0"/>
              <a:t> jam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konsekuensinya</a:t>
            </a:r>
            <a:endParaRPr lang="en-US" dirty="0" smtClean="0"/>
          </a:p>
          <a:p>
            <a:r>
              <a:rPr lang="en-US" dirty="0" err="1" smtClean="0"/>
              <a:t>Kerjakan</a:t>
            </a:r>
            <a:r>
              <a:rPr lang="en-US" dirty="0" smtClean="0"/>
              <a:t> </a:t>
            </a:r>
            <a:r>
              <a:rPr lang="en-US" dirty="0" err="1" smtClean="0"/>
              <a:t>sebaik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endParaRPr lang="en-US" dirty="0" smtClean="0"/>
          </a:p>
          <a:p>
            <a:r>
              <a:rPr lang="en-US" dirty="0" err="1" smtClean="0"/>
              <a:t>Telat</a:t>
            </a:r>
            <a:r>
              <a:rPr lang="en-US" dirty="0" smtClean="0"/>
              <a:t> /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mengumpulkan</a:t>
            </a:r>
            <a:r>
              <a:rPr lang="en-US" dirty="0" smtClean="0"/>
              <a:t> : 0</a:t>
            </a:r>
          </a:p>
          <a:p>
            <a:r>
              <a:rPr lang="en-US" dirty="0" err="1" smtClean="0"/>
              <a:t>P</a:t>
            </a:r>
            <a:r>
              <a:rPr lang="en-US" dirty="0" err="1" smtClean="0"/>
              <a:t>lagiat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ketauan</a:t>
            </a:r>
            <a:r>
              <a:rPr lang="en-US" dirty="0" smtClean="0"/>
              <a:t> </a:t>
            </a:r>
            <a:r>
              <a:rPr lang="en-US" dirty="0" err="1" smtClean="0"/>
              <a:t>mencontek</a:t>
            </a:r>
            <a:r>
              <a:rPr lang="en-US" dirty="0" smtClean="0"/>
              <a:t> : 0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failed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ISI FORUM</a:t>
            </a:r>
          </a:p>
          <a:p>
            <a:r>
              <a:rPr lang="en-US" dirty="0" smtClean="0"/>
              <a:t>ISI KUIS DI COLLABOR</a:t>
            </a:r>
          </a:p>
          <a:p>
            <a:r>
              <a:rPr lang="en-US" dirty="0" smtClean="0"/>
              <a:t>BELAJAR BUAT UTS!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224</Words>
  <Application>Microsoft Macintosh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Strategi &amp; Taktik  Hubungan Masyarakat  Pertemuan 7 : Review, Kuis, Presentasi</vt:lpstr>
      <vt:lpstr>PRESENTASI KELOMPOK</vt:lpstr>
      <vt:lpstr>REVIEW MATERI</vt:lpstr>
      <vt:lpstr>UTS</vt:lpstr>
      <vt:lpstr>UTS</vt:lpstr>
      <vt:lpstr>BOBOT NILAI UTS</vt:lpstr>
      <vt:lpstr>INSTRUKSI PENGERJAAN</vt:lpstr>
      <vt:lpstr>PENGUMPULAN</vt:lpstr>
      <vt:lpstr>REMINDER</vt:lpstr>
      <vt:lpstr>THANK YOU &amp;  GOOD LUCK UTSNYA!</vt:lpstr>
    </vt:vector>
  </TitlesOfParts>
  <Company>London School of Public Relation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 &amp; Taktik  Hubungan Masyarakat  Pertemuan 6 : Goals &amp; Objectives</dc:title>
  <dc:creator>Reny Dyanasari</dc:creator>
  <cp:lastModifiedBy>Reny Dyanasari</cp:lastModifiedBy>
  <cp:revision>31</cp:revision>
  <dcterms:created xsi:type="dcterms:W3CDTF">2021-10-10T05:32:12Z</dcterms:created>
  <dcterms:modified xsi:type="dcterms:W3CDTF">2021-10-10T06:15:55Z</dcterms:modified>
</cp:coreProperties>
</file>