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diagrams/colors5.xml" ContentType="application/vnd.openxmlformats-officedocument.drawingml.diagramColors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diagrams/drawing7.xml" ContentType="application/vnd.ms-office.drawingml.diagramDrawing+xml"/>
  <Override PartName="/ppt/slides/slide22.xml" ContentType="application/vnd.openxmlformats-officedocument.presentationml.slide+xml"/>
  <Override PartName="/ppt/diagrams/data7.xml" ContentType="application/vnd.openxmlformats-officedocument.drawingml.diagramData+xml"/>
  <Default Extension="xml" ContentType="application/xml"/>
  <Override PartName="/ppt/slides/slide19.xml" ContentType="application/vnd.openxmlformats-officedocument.presentationml.slide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diagrams/colors6.xml" ContentType="application/vnd.openxmlformats-officedocument.drawingml.diagramColor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diagrams/quickStyle5.xml" ContentType="application/vnd.openxmlformats-officedocument.drawingml.diagramStyle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Default Extension="png" ContentType="image/png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diagrams/colors7.xml" ContentType="application/vnd.openxmlformats-officedocument.drawingml.diagramColors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layout6.xml" ContentType="application/vnd.openxmlformats-officedocument.drawingml.diagramLayout+xml"/>
  <Override PartName="/ppt/slides/slide3.xml" ContentType="application/vnd.openxmlformats-officedocument.presentationml.slide+xml"/>
  <Override PartName="/ppt/diagrams/quickStyle6.xml" ContentType="application/vnd.openxmlformats-officedocument.drawingml.diagramStyl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Override PartName="/ppt/diagrams/drawing5.xml" ContentType="application/vnd.ms-office.drawingml.diagramDrawing+xml"/>
  <Override PartName="/ppt/slides/slide20.xml" ContentType="application/vnd.openxmlformats-officedocument.presentationml.slide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diagrams/drawing6.xml" ContentType="application/vnd.ms-office.drawingml.diagramDrawing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7" r:id="rId5"/>
    <p:sldId id="278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5" r:id="rId22"/>
    <p:sldId id="284" r:id="rId23"/>
    <p:sldId id="283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61B8BC-93A0-144B-8018-9E4EAB13CD3D}" type="doc">
      <dgm:prSet loTypeId="urn:microsoft.com/office/officeart/2005/8/layout/chevron2" loCatId="process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FC8D736-4C6B-BC46-A87F-192CAEB0CBC4}">
      <dgm:prSet phldrT="[Text]"/>
      <dgm:spPr/>
      <dgm:t>
        <a:bodyPr/>
        <a:lstStyle/>
        <a:p>
          <a:endParaRPr lang="en-US" dirty="0"/>
        </a:p>
      </dgm:t>
    </dgm:pt>
    <dgm:pt modelId="{C4B37965-A7F8-144C-A32E-AE5529710126}" type="parTrans" cxnId="{6BA4EF40-D08E-B64B-B92A-2737CC15A9A1}">
      <dgm:prSet/>
      <dgm:spPr/>
      <dgm:t>
        <a:bodyPr/>
        <a:lstStyle/>
        <a:p>
          <a:endParaRPr lang="en-US"/>
        </a:p>
      </dgm:t>
    </dgm:pt>
    <dgm:pt modelId="{9783DFF8-F8D0-BA4C-BFFA-E15A7986B017}" type="sibTrans" cxnId="{6BA4EF40-D08E-B64B-B92A-2737CC15A9A1}">
      <dgm:prSet/>
      <dgm:spPr/>
      <dgm:t>
        <a:bodyPr/>
        <a:lstStyle/>
        <a:p>
          <a:endParaRPr lang="en-US"/>
        </a:p>
      </dgm:t>
    </dgm:pt>
    <dgm:pt modelId="{CC55B632-978F-B246-AEA4-91F9237204DF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Fase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ini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merupakan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penentuan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tujuan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dalam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perencanaan</a:t>
          </a:r>
          <a:r>
            <a:rPr lang="en-US" dirty="0" smtClean="0">
              <a:latin typeface="Times New Roman"/>
              <a:cs typeface="Times New Roman"/>
            </a:rPr>
            <a:t> program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endParaRPr lang="en-US" dirty="0"/>
        </a:p>
      </dgm:t>
    </dgm:pt>
    <dgm:pt modelId="{42BF885E-C675-FD44-8909-EB8B73A69861}" type="parTrans" cxnId="{A48C729D-5013-5E43-882D-0A11AB6DE347}">
      <dgm:prSet/>
      <dgm:spPr/>
      <dgm:t>
        <a:bodyPr/>
        <a:lstStyle/>
        <a:p>
          <a:endParaRPr lang="en-US"/>
        </a:p>
      </dgm:t>
    </dgm:pt>
    <dgm:pt modelId="{9711DB88-B20E-B346-BAF6-8AE25FA6AFF7}" type="sibTrans" cxnId="{A48C729D-5013-5E43-882D-0A11AB6DE347}">
      <dgm:prSet/>
      <dgm:spPr/>
      <dgm:t>
        <a:bodyPr/>
        <a:lstStyle/>
        <a:p>
          <a:endParaRPr lang="en-US"/>
        </a:p>
      </dgm:t>
    </dgm:pt>
    <dgm:pt modelId="{47BD6BED-E485-5E48-8BE9-0C04799DEDDE}">
      <dgm:prSet phldrT="[Text]"/>
      <dgm:spPr/>
      <dgm:t>
        <a:bodyPr/>
        <a:lstStyle/>
        <a:p>
          <a:endParaRPr lang="en-US" dirty="0"/>
        </a:p>
      </dgm:t>
    </dgm:pt>
    <dgm:pt modelId="{B4B2009D-A018-3D47-BC58-26A5EF82F5DF}" type="parTrans" cxnId="{F86E2C37-54AC-694C-A139-E87613F167E9}">
      <dgm:prSet/>
      <dgm:spPr/>
      <dgm:t>
        <a:bodyPr/>
        <a:lstStyle/>
        <a:p>
          <a:endParaRPr lang="en-US"/>
        </a:p>
      </dgm:t>
    </dgm:pt>
    <dgm:pt modelId="{FE33E303-4F40-884C-91E2-84CFA2658BEF}" type="sibTrans" cxnId="{F86E2C37-54AC-694C-A139-E87613F167E9}">
      <dgm:prSet/>
      <dgm:spPr/>
      <dgm:t>
        <a:bodyPr/>
        <a:lstStyle/>
        <a:p>
          <a:endParaRPr lang="en-US"/>
        </a:p>
      </dgm:t>
    </dgm:pt>
    <dgm:pt modelId="{32853BE9-4FFC-CA4C-9507-562A440CA38D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Melalui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fase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ini</a:t>
          </a:r>
          <a:r>
            <a:rPr lang="en-US" dirty="0" smtClean="0">
              <a:latin typeface="Times New Roman"/>
              <a:cs typeface="Times New Roman"/>
            </a:rPr>
            <a:t>,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dapat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membuat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kebijakan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untuk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mencapai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visi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misi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serta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kelanjutan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dari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fase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analisis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situasi</a:t>
          </a:r>
          <a:endParaRPr lang="en-US" dirty="0"/>
        </a:p>
      </dgm:t>
    </dgm:pt>
    <dgm:pt modelId="{D2C1D03D-2027-294C-9AED-7E3E3D4507C6}" type="parTrans" cxnId="{CCD8668C-25A7-7B49-BBE9-B32117115513}">
      <dgm:prSet/>
      <dgm:spPr/>
      <dgm:t>
        <a:bodyPr/>
        <a:lstStyle/>
        <a:p>
          <a:endParaRPr lang="en-US"/>
        </a:p>
      </dgm:t>
    </dgm:pt>
    <dgm:pt modelId="{9E74EA41-2A48-C24A-853B-D2C0CAC44EEA}" type="sibTrans" cxnId="{CCD8668C-25A7-7B49-BBE9-B32117115513}">
      <dgm:prSet/>
      <dgm:spPr/>
      <dgm:t>
        <a:bodyPr/>
        <a:lstStyle/>
        <a:p>
          <a:endParaRPr lang="en-US"/>
        </a:p>
      </dgm:t>
    </dgm:pt>
    <dgm:pt modelId="{63B6C961-2097-5E4C-B0B0-A9525E55C69A}" type="pres">
      <dgm:prSet presAssocID="{D761B8BC-93A0-144B-8018-9E4EAB13CD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04A951-1356-5F4D-A5E4-11A06433811E}" type="pres">
      <dgm:prSet presAssocID="{6FC8D736-4C6B-BC46-A87F-192CAEB0CBC4}" presName="composite" presStyleCnt="0"/>
      <dgm:spPr/>
      <dgm:t>
        <a:bodyPr/>
        <a:lstStyle/>
        <a:p>
          <a:endParaRPr lang="en-US"/>
        </a:p>
      </dgm:t>
    </dgm:pt>
    <dgm:pt modelId="{A5330BFF-DEBB-ED46-B73E-CA77AC71B45B}" type="pres">
      <dgm:prSet presAssocID="{6FC8D736-4C6B-BC46-A87F-192CAEB0CBC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7D15D-8327-5644-AF33-4C70CC88D466}" type="pres">
      <dgm:prSet presAssocID="{6FC8D736-4C6B-BC46-A87F-192CAEB0CBC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94941-A2C3-0941-A8E1-AFA05CD8AE01}" type="pres">
      <dgm:prSet presAssocID="{9783DFF8-F8D0-BA4C-BFFA-E15A7986B017}" presName="sp" presStyleCnt="0"/>
      <dgm:spPr/>
      <dgm:t>
        <a:bodyPr/>
        <a:lstStyle/>
        <a:p>
          <a:endParaRPr lang="en-US"/>
        </a:p>
      </dgm:t>
    </dgm:pt>
    <dgm:pt modelId="{5BDD9659-E8C2-7D45-AD1B-5A3DD58D8FE4}" type="pres">
      <dgm:prSet presAssocID="{47BD6BED-E485-5E48-8BE9-0C04799DEDDE}" presName="composite" presStyleCnt="0"/>
      <dgm:spPr/>
      <dgm:t>
        <a:bodyPr/>
        <a:lstStyle/>
        <a:p>
          <a:endParaRPr lang="en-US"/>
        </a:p>
      </dgm:t>
    </dgm:pt>
    <dgm:pt modelId="{BE74474B-0DF4-E448-89A6-81ABA387F0AE}" type="pres">
      <dgm:prSet presAssocID="{47BD6BED-E485-5E48-8BE9-0C04799DEDD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5BAC2-89A8-E64D-AB65-14AED01E096F}" type="pres">
      <dgm:prSet presAssocID="{47BD6BED-E485-5E48-8BE9-0C04799DEDD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8C729D-5013-5E43-882D-0A11AB6DE347}" srcId="{6FC8D736-4C6B-BC46-A87F-192CAEB0CBC4}" destId="{CC55B632-978F-B246-AEA4-91F9237204DF}" srcOrd="0" destOrd="0" parTransId="{42BF885E-C675-FD44-8909-EB8B73A69861}" sibTransId="{9711DB88-B20E-B346-BAF6-8AE25FA6AFF7}"/>
    <dgm:cxn modelId="{759DC43D-4222-DE44-BF3B-00595E807320}" type="presOf" srcId="{32853BE9-4FFC-CA4C-9507-562A440CA38D}" destId="{7B35BAC2-89A8-E64D-AB65-14AED01E096F}" srcOrd="0" destOrd="0" presId="urn:microsoft.com/office/officeart/2005/8/layout/chevron2"/>
    <dgm:cxn modelId="{ADC3F3A5-3C70-AB4D-BC8D-4E572F4E2B88}" type="presOf" srcId="{CC55B632-978F-B246-AEA4-91F9237204DF}" destId="{E587D15D-8327-5644-AF33-4C70CC88D466}" srcOrd="0" destOrd="0" presId="urn:microsoft.com/office/officeart/2005/8/layout/chevron2"/>
    <dgm:cxn modelId="{F86E2C37-54AC-694C-A139-E87613F167E9}" srcId="{D761B8BC-93A0-144B-8018-9E4EAB13CD3D}" destId="{47BD6BED-E485-5E48-8BE9-0C04799DEDDE}" srcOrd="1" destOrd="0" parTransId="{B4B2009D-A018-3D47-BC58-26A5EF82F5DF}" sibTransId="{FE33E303-4F40-884C-91E2-84CFA2658BEF}"/>
    <dgm:cxn modelId="{CCD8668C-25A7-7B49-BBE9-B32117115513}" srcId="{47BD6BED-E485-5E48-8BE9-0C04799DEDDE}" destId="{32853BE9-4FFC-CA4C-9507-562A440CA38D}" srcOrd="0" destOrd="0" parTransId="{D2C1D03D-2027-294C-9AED-7E3E3D4507C6}" sibTransId="{9E74EA41-2A48-C24A-853B-D2C0CAC44EEA}"/>
    <dgm:cxn modelId="{1F3B4C00-8C2A-D54F-84AC-5F8680FDDBC3}" type="presOf" srcId="{D761B8BC-93A0-144B-8018-9E4EAB13CD3D}" destId="{63B6C961-2097-5E4C-B0B0-A9525E55C69A}" srcOrd="0" destOrd="0" presId="urn:microsoft.com/office/officeart/2005/8/layout/chevron2"/>
    <dgm:cxn modelId="{5E17C453-C587-9648-8E73-5092A5BEF99A}" type="presOf" srcId="{6FC8D736-4C6B-BC46-A87F-192CAEB0CBC4}" destId="{A5330BFF-DEBB-ED46-B73E-CA77AC71B45B}" srcOrd="0" destOrd="0" presId="urn:microsoft.com/office/officeart/2005/8/layout/chevron2"/>
    <dgm:cxn modelId="{6BA4EF40-D08E-B64B-B92A-2737CC15A9A1}" srcId="{D761B8BC-93A0-144B-8018-9E4EAB13CD3D}" destId="{6FC8D736-4C6B-BC46-A87F-192CAEB0CBC4}" srcOrd="0" destOrd="0" parTransId="{C4B37965-A7F8-144C-A32E-AE5529710126}" sibTransId="{9783DFF8-F8D0-BA4C-BFFA-E15A7986B017}"/>
    <dgm:cxn modelId="{9CEC8503-3CC7-0341-B8DC-CA326037DE53}" type="presOf" srcId="{47BD6BED-E485-5E48-8BE9-0C04799DEDDE}" destId="{BE74474B-0DF4-E448-89A6-81ABA387F0AE}" srcOrd="0" destOrd="0" presId="urn:microsoft.com/office/officeart/2005/8/layout/chevron2"/>
    <dgm:cxn modelId="{646BA766-C56E-F043-AC19-1105481F7B04}" type="presParOf" srcId="{63B6C961-2097-5E4C-B0B0-A9525E55C69A}" destId="{6404A951-1356-5F4D-A5E4-11A06433811E}" srcOrd="0" destOrd="0" presId="urn:microsoft.com/office/officeart/2005/8/layout/chevron2"/>
    <dgm:cxn modelId="{32DA66AB-ACC9-404B-A424-DD8698380C3C}" type="presParOf" srcId="{6404A951-1356-5F4D-A5E4-11A06433811E}" destId="{A5330BFF-DEBB-ED46-B73E-CA77AC71B45B}" srcOrd="0" destOrd="0" presId="urn:microsoft.com/office/officeart/2005/8/layout/chevron2"/>
    <dgm:cxn modelId="{D2FB7B3A-3352-8C4D-A41B-4665271FE1C8}" type="presParOf" srcId="{6404A951-1356-5F4D-A5E4-11A06433811E}" destId="{E587D15D-8327-5644-AF33-4C70CC88D466}" srcOrd="1" destOrd="0" presId="urn:microsoft.com/office/officeart/2005/8/layout/chevron2"/>
    <dgm:cxn modelId="{E6A5134D-9358-9249-82F0-CDA5BA152B9C}" type="presParOf" srcId="{63B6C961-2097-5E4C-B0B0-A9525E55C69A}" destId="{11994941-A2C3-0941-A8E1-AFA05CD8AE01}" srcOrd="1" destOrd="0" presId="urn:microsoft.com/office/officeart/2005/8/layout/chevron2"/>
    <dgm:cxn modelId="{009DEB29-0377-2C4C-9BA3-E6E20813B029}" type="presParOf" srcId="{63B6C961-2097-5E4C-B0B0-A9525E55C69A}" destId="{5BDD9659-E8C2-7D45-AD1B-5A3DD58D8FE4}" srcOrd="2" destOrd="0" presId="urn:microsoft.com/office/officeart/2005/8/layout/chevron2"/>
    <dgm:cxn modelId="{0C9F6655-F4C8-F24B-A5F1-FFDA2C0C7FB9}" type="presParOf" srcId="{5BDD9659-E8C2-7D45-AD1B-5A3DD58D8FE4}" destId="{BE74474B-0DF4-E448-89A6-81ABA387F0AE}" srcOrd="0" destOrd="0" presId="urn:microsoft.com/office/officeart/2005/8/layout/chevron2"/>
    <dgm:cxn modelId="{4CAD8634-5B14-A642-AC75-A57F8D2C3138}" type="presParOf" srcId="{5BDD9659-E8C2-7D45-AD1B-5A3DD58D8FE4}" destId="{7B35BAC2-89A8-E64D-AB65-14AED01E09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61B8BC-93A0-144B-8018-9E4EAB13CD3D}" type="doc">
      <dgm:prSet loTypeId="urn:microsoft.com/office/officeart/2005/8/layout/chevron2" loCatId="process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FC8D736-4C6B-BC46-A87F-192CAEB0CBC4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C4B37965-A7F8-144C-A32E-AE5529710126}" type="parTrans" cxnId="{6BA4EF40-D08E-B64B-B92A-2737CC15A9A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783DFF8-F8D0-BA4C-BFFA-E15A7986B017}" type="sibTrans" cxnId="{6BA4EF40-D08E-B64B-B92A-2737CC15A9A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C55B632-978F-B246-AEA4-91F9237204DF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Riset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untuk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menganalisa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menentukan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bagaimana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publik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memandang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kita</a:t>
          </a:r>
          <a:endParaRPr lang="en-US" dirty="0">
            <a:latin typeface="Times New Roman"/>
            <a:cs typeface="Times New Roman"/>
          </a:endParaRPr>
        </a:p>
      </dgm:t>
    </dgm:pt>
    <dgm:pt modelId="{42BF885E-C675-FD44-8909-EB8B73A69861}" type="parTrans" cxnId="{A48C729D-5013-5E43-882D-0A11AB6DE34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711DB88-B20E-B346-BAF6-8AE25FA6AFF7}" type="sibTrans" cxnId="{A48C729D-5013-5E43-882D-0A11AB6DE34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7BD6BED-E485-5E48-8BE9-0C04799DEDDE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B4B2009D-A018-3D47-BC58-26A5EF82F5DF}" type="parTrans" cxnId="{F86E2C37-54AC-694C-A139-E87613F167E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E33E303-4F40-884C-91E2-84CFA2658BEF}" type="sibTrans" cxnId="{F86E2C37-54AC-694C-A139-E87613F167E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2853BE9-4FFC-CA4C-9507-562A440CA38D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Identifikasi</a:t>
          </a:r>
          <a:r>
            <a:rPr lang="en-US" baseline="0" dirty="0" smtClean="0">
              <a:latin typeface="Times New Roman"/>
              <a:cs typeface="Times New Roman"/>
            </a:rPr>
            <a:t> </a:t>
          </a:r>
          <a:r>
            <a:rPr lang="en-US" baseline="0" dirty="0" err="1" smtClean="0">
              <a:latin typeface="Times New Roman"/>
              <a:cs typeface="Times New Roman"/>
            </a:rPr>
            <a:t>posisi</a:t>
          </a:r>
          <a:r>
            <a:rPr lang="en-US" baseline="0" dirty="0" smtClean="0">
              <a:latin typeface="Times New Roman"/>
              <a:cs typeface="Times New Roman"/>
            </a:rPr>
            <a:t> yang </a:t>
          </a:r>
          <a:r>
            <a:rPr lang="en-US" baseline="0" dirty="0" err="1" smtClean="0">
              <a:latin typeface="Times New Roman"/>
              <a:cs typeface="Times New Roman"/>
            </a:rPr>
            <a:t>kita</a:t>
          </a:r>
          <a:r>
            <a:rPr lang="en-US" baseline="0" dirty="0" smtClean="0">
              <a:latin typeface="Times New Roman"/>
              <a:cs typeface="Times New Roman"/>
            </a:rPr>
            <a:t> </a:t>
          </a:r>
          <a:r>
            <a:rPr lang="en-US" baseline="0" dirty="0" err="1" smtClean="0">
              <a:latin typeface="Times New Roman"/>
              <a:cs typeface="Times New Roman"/>
            </a:rPr>
            <a:t>inginkan</a:t>
          </a:r>
          <a:endParaRPr lang="en-US" dirty="0">
            <a:latin typeface="Times New Roman"/>
            <a:cs typeface="Times New Roman"/>
          </a:endParaRPr>
        </a:p>
      </dgm:t>
    </dgm:pt>
    <dgm:pt modelId="{D2C1D03D-2027-294C-9AED-7E3E3D4507C6}" type="parTrans" cxnId="{CCD8668C-25A7-7B49-BBE9-B3211711551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E74EA41-2A48-C24A-853B-D2C0CAC44EEA}" type="sibTrans" cxnId="{CCD8668C-25A7-7B49-BBE9-B3211711551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F7FC17F-31DB-C44A-9D2B-7CC36B347F02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Kembangkan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strategi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untuk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memodifikasi</a:t>
          </a:r>
          <a:r>
            <a:rPr lang="en-US" dirty="0" smtClean="0">
              <a:latin typeface="Times New Roman"/>
              <a:cs typeface="Times New Roman"/>
            </a:rPr>
            <a:t> positioning </a:t>
          </a:r>
          <a:r>
            <a:rPr lang="en-US" dirty="0" err="1" smtClean="0">
              <a:latin typeface="Times New Roman"/>
              <a:cs typeface="Times New Roman"/>
            </a:rPr>
            <a:t>saat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ini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atau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mempertahankan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audiens</a:t>
          </a:r>
          <a:r>
            <a:rPr lang="en-US" dirty="0" smtClean="0">
              <a:latin typeface="Times New Roman"/>
              <a:cs typeface="Times New Roman"/>
            </a:rPr>
            <a:t> yang </a:t>
          </a:r>
          <a:r>
            <a:rPr lang="en-US" dirty="0" err="1" smtClean="0">
              <a:latin typeface="Times New Roman"/>
              <a:cs typeface="Times New Roman"/>
            </a:rPr>
            <a:t>sudah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ada</a:t>
          </a:r>
          <a:endParaRPr lang="en-US" dirty="0">
            <a:latin typeface="Times New Roman"/>
            <a:cs typeface="Times New Roman"/>
          </a:endParaRPr>
        </a:p>
      </dgm:t>
    </dgm:pt>
    <dgm:pt modelId="{D898D51E-1837-164C-95C6-D0D8E0AF2475}" type="parTrans" cxnId="{D4FE5A0D-B0D6-E143-AC26-914BED40C9B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8ED1537-4D45-144E-9B7A-AF5D95C241C9}" type="sibTrans" cxnId="{D4FE5A0D-B0D6-E143-AC26-914BED40C9B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9A8DFED-EF3E-6B4D-BE1E-7EE087968265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350F4338-C963-414D-8814-783E97D2CB62}" type="parTrans" cxnId="{AA3F5D53-549C-3E48-BB50-87FE50B1EEE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395A4BB-405B-DA44-95FE-0EDECB0AE3AB}" type="sibTrans" cxnId="{AA3F5D53-549C-3E48-BB50-87FE50B1EEE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3B6C961-2097-5E4C-B0B0-A9525E55C69A}" type="pres">
      <dgm:prSet presAssocID="{D761B8BC-93A0-144B-8018-9E4EAB13CD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04A951-1356-5F4D-A5E4-11A06433811E}" type="pres">
      <dgm:prSet presAssocID="{6FC8D736-4C6B-BC46-A87F-192CAEB0CBC4}" presName="composite" presStyleCnt="0"/>
      <dgm:spPr/>
      <dgm:t>
        <a:bodyPr/>
        <a:lstStyle/>
        <a:p>
          <a:endParaRPr lang="en-US"/>
        </a:p>
      </dgm:t>
    </dgm:pt>
    <dgm:pt modelId="{A5330BFF-DEBB-ED46-B73E-CA77AC71B45B}" type="pres">
      <dgm:prSet presAssocID="{6FC8D736-4C6B-BC46-A87F-192CAEB0CBC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7D15D-8327-5644-AF33-4C70CC88D466}" type="pres">
      <dgm:prSet presAssocID="{6FC8D736-4C6B-BC46-A87F-192CAEB0CBC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94941-A2C3-0941-A8E1-AFA05CD8AE01}" type="pres">
      <dgm:prSet presAssocID="{9783DFF8-F8D0-BA4C-BFFA-E15A7986B017}" presName="sp" presStyleCnt="0"/>
      <dgm:spPr/>
      <dgm:t>
        <a:bodyPr/>
        <a:lstStyle/>
        <a:p>
          <a:endParaRPr lang="en-US"/>
        </a:p>
      </dgm:t>
    </dgm:pt>
    <dgm:pt modelId="{5BDD9659-E8C2-7D45-AD1B-5A3DD58D8FE4}" type="pres">
      <dgm:prSet presAssocID="{47BD6BED-E485-5E48-8BE9-0C04799DEDDE}" presName="composite" presStyleCnt="0"/>
      <dgm:spPr/>
      <dgm:t>
        <a:bodyPr/>
        <a:lstStyle/>
        <a:p>
          <a:endParaRPr lang="en-US"/>
        </a:p>
      </dgm:t>
    </dgm:pt>
    <dgm:pt modelId="{BE74474B-0DF4-E448-89A6-81ABA387F0AE}" type="pres">
      <dgm:prSet presAssocID="{47BD6BED-E485-5E48-8BE9-0C04799DEDD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5BAC2-89A8-E64D-AB65-14AED01E096F}" type="pres">
      <dgm:prSet presAssocID="{47BD6BED-E485-5E48-8BE9-0C04799DEDD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1018A-CCD6-D142-8A50-56ACA9C362FE}" type="pres">
      <dgm:prSet presAssocID="{FE33E303-4F40-884C-91E2-84CFA2658BEF}" presName="sp" presStyleCnt="0"/>
      <dgm:spPr/>
      <dgm:t>
        <a:bodyPr/>
        <a:lstStyle/>
        <a:p>
          <a:endParaRPr lang="en-US"/>
        </a:p>
      </dgm:t>
    </dgm:pt>
    <dgm:pt modelId="{F021D95E-B770-9B45-957D-1072F9B7C313}" type="pres">
      <dgm:prSet presAssocID="{29A8DFED-EF3E-6B4D-BE1E-7EE087968265}" presName="composite" presStyleCnt="0"/>
      <dgm:spPr/>
      <dgm:t>
        <a:bodyPr/>
        <a:lstStyle/>
        <a:p>
          <a:endParaRPr lang="en-US"/>
        </a:p>
      </dgm:t>
    </dgm:pt>
    <dgm:pt modelId="{E1B6C33D-EC77-EB40-94FD-80B0B3328187}" type="pres">
      <dgm:prSet presAssocID="{29A8DFED-EF3E-6B4D-BE1E-7EE08796826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242F5-1861-654E-B401-56CC404B579B}" type="pres">
      <dgm:prSet presAssocID="{29A8DFED-EF3E-6B4D-BE1E-7EE08796826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8C729D-5013-5E43-882D-0A11AB6DE347}" srcId="{6FC8D736-4C6B-BC46-A87F-192CAEB0CBC4}" destId="{CC55B632-978F-B246-AEA4-91F9237204DF}" srcOrd="0" destOrd="0" parTransId="{42BF885E-C675-FD44-8909-EB8B73A69861}" sibTransId="{9711DB88-B20E-B346-BAF6-8AE25FA6AFF7}"/>
    <dgm:cxn modelId="{537891E1-B00F-CB41-B6FA-3312F1E251EA}" type="presOf" srcId="{47BD6BED-E485-5E48-8BE9-0C04799DEDDE}" destId="{BE74474B-0DF4-E448-89A6-81ABA387F0AE}" srcOrd="0" destOrd="0" presId="urn:microsoft.com/office/officeart/2005/8/layout/chevron2"/>
    <dgm:cxn modelId="{E295A9F2-851B-9641-B4E3-3D284BB620D3}" type="presOf" srcId="{AF7FC17F-31DB-C44A-9D2B-7CC36B347F02}" destId="{1E0242F5-1861-654E-B401-56CC404B579B}" srcOrd="0" destOrd="0" presId="urn:microsoft.com/office/officeart/2005/8/layout/chevron2"/>
    <dgm:cxn modelId="{F86E2C37-54AC-694C-A139-E87613F167E9}" srcId="{D761B8BC-93A0-144B-8018-9E4EAB13CD3D}" destId="{47BD6BED-E485-5E48-8BE9-0C04799DEDDE}" srcOrd="1" destOrd="0" parTransId="{B4B2009D-A018-3D47-BC58-26A5EF82F5DF}" sibTransId="{FE33E303-4F40-884C-91E2-84CFA2658BEF}"/>
    <dgm:cxn modelId="{CCD8668C-25A7-7B49-BBE9-B32117115513}" srcId="{47BD6BED-E485-5E48-8BE9-0C04799DEDDE}" destId="{32853BE9-4FFC-CA4C-9507-562A440CA38D}" srcOrd="0" destOrd="0" parTransId="{D2C1D03D-2027-294C-9AED-7E3E3D4507C6}" sibTransId="{9E74EA41-2A48-C24A-853B-D2C0CAC44EEA}"/>
    <dgm:cxn modelId="{0579A8D5-D489-6347-85D5-78F23838681E}" type="presOf" srcId="{6FC8D736-4C6B-BC46-A87F-192CAEB0CBC4}" destId="{A5330BFF-DEBB-ED46-B73E-CA77AC71B45B}" srcOrd="0" destOrd="0" presId="urn:microsoft.com/office/officeart/2005/8/layout/chevron2"/>
    <dgm:cxn modelId="{DE73A7D1-B801-0D40-A94C-ED15143B4460}" type="presOf" srcId="{D761B8BC-93A0-144B-8018-9E4EAB13CD3D}" destId="{63B6C961-2097-5E4C-B0B0-A9525E55C69A}" srcOrd="0" destOrd="0" presId="urn:microsoft.com/office/officeart/2005/8/layout/chevron2"/>
    <dgm:cxn modelId="{5E689CA4-E810-D049-B610-9169ECD73B94}" type="presOf" srcId="{32853BE9-4FFC-CA4C-9507-562A440CA38D}" destId="{7B35BAC2-89A8-E64D-AB65-14AED01E096F}" srcOrd="0" destOrd="0" presId="urn:microsoft.com/office/officeart/2005/8/layout/chevron2"/>
    <dgm:cxn modelId="{D4FE5A0D-B0D6-E143-AC26-914BED40C9B6}" srcId="{29A8DFED-EF3E-6B4D-BE1E-7EE087968265}" destId="{AF7FC17F-31DB-C44A-9D2B-7CC36B347F02}" srcOrd="0" destOrd="0" parTransId="{D898D51E-1837-164C-95C6-D0D8E0AF2475}" sibTransId="{38ED1537-4D45-144E-9B7A-AF5D95C241C9}"/>
    <dgm:cxn modelId="{6638CBAC-C698-9348-AEE8-FECD00071FC5}" type="presOf" srcId="{CC55B632-978F-B246-AEA4-91F9237204DF}" destId="{E587D15D-8327-5644-AF33-4C70CC88D466}" srcOrd="0" destOrd="0" presId="urn:microsoft.com/office/officeart/2005/8/layout/chevron2"/>
    <dgm:cxn modelId="{6BA4EF40-D08E-B64B-B92A-2737CC15A9A1}" srcId="{D761B8BC-93A0-144B-8018-9E4EAB13CD3D}" destId="{6FC8D736-4C6B-BC46-A87F-192CAEB0CBC4}" srcOrd="0" destOrd="0" parTransId="{C4B37965-A7F8-144C-A32E-AE5529710126}" sibTransId="{9783DFF8-F8D0-BA4C-BFFA-E15A7986B017}"/>
    <dgm:cxn modelId="{B0513F78-A1B3-8C4D-8647-F58EDD30883A}" type="presOf" srcId="{29A8DFED-EF3E-6B4D-BE1E-7EE087968265}" destId="{E1B6C33D-EC77-EB40-94FD-80B0B3328187}" srcOrd="0" destOrd="0" presId="urn:microsoft.com/office/officeart/2005/8/layout/chevron2"/>
    <dgm:cxn modelId="{AA3F5D53-549C-3E48-BB50-87FE50B1EEEB}" srcId="{D761B8BC-93A0-144B-8018-9E4EAB13CD3D}" destId="{29A8DFED-EF3E-6B4D-BE1E-7EE087968265}" srcOrd="2" destOrd="0" parTransId="{350F4338-C963-414D-8814-783E97D2CB62}" sibTransId="{B395A4BB-405B-DA44-95FE-0EDECB0AE3AB}"/>
    <dgm:cxn modelId="{5E87C446-3189-B84A-96CE-B5EFA4547740}" type="presParOf" srcId="{63B6C961-2097-5E4C-B0B0-A9525E55C69A}" destId="{6404A951-1356-5F4D-A5E4-11A06433811E}" srcOrd="0" destOrd="0" presId="urn:microsoft.com/office/officeart/2005/8/layout/chevron2"/>
    <dgm:cxn modelId="{78FE06D6-0B22-E844-8B74-874C6D6B33C5}" type="presParOf" srcId="{6404A951-1356-5F4D-A5E4-11A06433811E}" destId="{A5330BFF-DEBB-ED46-B73E-CA77AC71B45B}" srcOrd="0" destOrd="0" presId="urn:microsoft.com/office/officeart/2005/8/layout/chevron2"/>
    <dgm:cxn modelId="{50AF8A89-14FF-7F48-84AD-6020369B220A}" type="presParOf" srcId="{6404A951-1356-5F4D-A5E4-11A06433811E}" destId="{E587D15D-8327-5644-AF33-4C70CC88D466}" srcOrd="1" destOrd="0" presId="urn:microsoft.com/office/officeart/2005/8/layout/chevron2"/>
    <dgm:cxn modelId="{A63DC438-12EC-ED4F-8397-FFC046E4D355}" type="presParOf" srcId="{63B6C961-2097-5E4C-B0B0-A9525E55C69A}" destId="{11994941-A2C3-0941-A8E1-AFA05CD8AE01}" srcOrd="1" destOrd="0" presId="urn:microsoft.com/office/officeart/2005/8/layout/chevron2"/>
    <dgm:cxn modelId="{CCD2DE2F-0F53-2A47-934B-35F885590EFD}" type="presParOf" srcId="{63B6C961-2097-5E4C-B0B0-A9525E55C69A}" destId="{5BDD9659-E8C2-7D45-AD1B-5A3DD58D8FE4}" srcOrd="2" destOrd="0" presId="urn:microsoft.com/office/officeart/2005/8/layout/chevron2"/>
    <dgm:cxn modelId="{994BB2BB-35DE-E349-9B43-34300BA565FE}" type="presParOf" srcId="{5BDD9659-E8C2-7D45-AD1B-5A3DD58D8FE4}" destId="{BE74474B-0DF4-E448-89A6-81ABA387F0AE}" srcOrd="0" destOrd="0" presId="urn:microsoft.com/office/officeart/2005/8/layout/chevron2"/>
    <dgm:cxn modelId="{7F05EF29-54F0-C849-BE96-D81527709DFD}" type="presParOf" srcId="{5BDD9659-E8C2-7D45-AD1B-5A3DD58D8FE4}" destId="{7B35BAC2-89A8-E64D-AB65-14AED01E096F}" srcOrd="1" destOrd="0" presId="urn:microsoft.com/office/officeart/2005/8/layout/chevron2"/>
    <dgm:cxn modelId="{422ED8B3-4C10-7346-80EE-3AF6E60E3606}" type="presParOf" srcId="{63B6C961-2097-5E4C-B0B0-A9525E55C69A}" destId="{33D1018A-CCD6-D142-8A50-56ACA9C362FE}" srcOrd="3" destOrd="0" presId="urn:microsoft.com/office/officeart/2005/8/layout/chevron2"/>
    <dgm:cxn modelId="{9DEB16B1-BB31-9447-8DEE-A5C2D60849C6}" type="presParOf" srcId="{63B6C961-2097-5E4C-B0B0-A9525E55C69A}" destId="{F021D95E-B770-9B45-957D-1072F9B7C313}" srcOrd="4" destOrd="0" presId="urn:microsoft.com/office/officeart/2005/8/layout/chevron2"/>
    <dgm:cxn modelId="{33073588-986B-1042-93AC-9D0D6B8B520C}" type="presParOf" srcId="{F021D95E-B770-9B45-957D-1072F9B7C313}" destId="{E1B6C33D-EC77-EB40-94FD-80B0B3328187}" srcOrd="0" destOrd="0" presId="urn:microsoft.com/office/officeart/2005/8/layout/chevron2"/>
    <dgm:cxn modelId="{1DD62F6D-755C-4048-8630-1C31BC65C744}" type="presParOf" srcId="{F021D95E-B770-9B45-957D-1072F9B7C313}" destId="{1E0242F5-1861-654E-B401-56CC404B57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78E9A3-7954-5B4A-86EF-89334B462DC2}" type="doc">
      <dgm:prSet loTypeId="urn:microsoft.com/office/officeart/2005/8/layout/default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C814AAA9-FCB0-C744-9725-9EB587E91808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Reputation Management Goals</a:t>
          </a:r>
          <a:endParaRPr lang="en-US" dirty="0">
            <a:latin typeface="Times New Roman"/>
            <a:cs typeface="Times New Roman"/>
          </a:endParaRPr>
        </a:p>
      </dgm:t>
    </dgm:pt>
    <dgm:pt modelId="{EBE17765-36A4-8146-A9B0-EBE6C0FF6D11}" type="parTrans" cxnId="{DAF22C47-B1E3-4D43-9F77-5E72619A0E7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FE9C292-0C8F-7D41-B7D0-D652957046FC}" type="sibTrans" cxnId="{DAF22C47-B1E3-4D43-9F77-5E72619A0E7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7163996-C931-B14A-B402-A8922B3E70C8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Relationship Management Goals</a:t>
          </a:r>
          <a:endParaRPr lang="en-US" dirty="0">
            <a:latin typeface="Times New Roman"/>
            <a:cs typeface="Times New Roman"/>
          </a:endParaRPr>
        </a:p>
      </dgm:t>
    </dgm:pt>
    <dgm:pt modelId="{DE01A994-AB34-8D43-A7E2-E80CB02C66BE}" type="parTrans" cxnId="{44393555-DFCA-5949-AB27-BDD11AAF7BF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C590AA6-60DB-4540-B811-EF6DB8374373}" type="sibTrans" cxnId="{44393555-DFCA-5949-AB27-BDD11AAF7BF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8351F58-A8EF-F24A-B5F7-E512ADD1EA35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Task Management Goals</a:t>
          </a:r>
          <a:endParaRPr lang="en-US" dirty="0">
            <a:latin typeface="Times New Roman"/>
            <a:cs typeface="Times New Roman"/>
          </a:endParaRPr>
        </a:p>
      </dgm:t>
    </dgm:pt>
    <dgm:pt modelId="{C15D3DC6-5358-3D49-9641-714CBFDCCB66}" type="parTrans" cxnId="{D1902128-85AF-8944-9A68-BEF2BA11851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CA6C6D4-F30A-B347-80C1-FEC58CC2476C}" type="sibTrans" cxnId="{D1902128-85AF-8944-9A68-BEF2BA11851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0CD8618-4D01-5347-A6D5-EA126A093A8B}" type="pres">
      <dgm:prSet presAssocID="{2C78E9A3-7954-5B4A-86EF-89334B462D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6D191A-B692-6740-9579-1E0A6186FC38}" type="pres">
      <dgm:prSet presAssocID="{C814AAA9-FCB0-C744-9725-9EB587E9180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F22F2-D8A9-484B-BB77-923ACE8A4552}" type="pres">
      <dgm:prSet presAssocID="{2FE9C292-0C8F-7D41-B7D0-D652957046FC}" presName="sibTrans" presStyleCnt="0"/>
      <dgm:spPr/>
      <dgm:t>
        <a:bodyPr/>
        <a:lstStyle/>
        <a:p>
          <a:endParaRPr lang="en-US"/>
        </a:p>
      </dgm:t>
    </dgm:pt>
    <dgm:pt modelId="{F90CA29E-762D-1845-8D89-682582857BCD}" type="pres">
      <dgm:prSet presAssocID="{47163996-C931-B14A-B402-A8922B3E70C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1B180-02BF-2945-9D21-CBE2EDF72D51}" type="pres">
      <dgm:prSet presAssocID="{9C590AA6-60DB-4540-B811-EF6DB8374373}" presName="sibTrans" presStyleCnt="0"/>
      <dgm:spPr/>
      <dgm:t>
        <a:bodyPr/>
        <a:lstStyle/>
        <a:p>
          <a:endParaRPr lang="en-US"/>
        </a:p>
      </dgm:t>
    </dgm:pt>
    <dgm:pt modelId="{600CE6C6-F996-3E4C-8D1A-DB758D24E77A}" type="pres">
      <dgm:prSet presAssocID="{E8351F58-A8EF-F24A-B5F7-E512ADD1EA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012B39-9BA7-D340-B15F-2CBF33AE1335}" type="presOf" srcId="{E8351F58-A8EF-F24A-B5F7-E512ADD1EA35}" destId="{600CE6C6-F996-3E4C-8D1A-DB758D24E77A}" srcOrd="0" destOrd="0" presId="urn:microsoft.com/office/officeart/2005/8/layout/default"/>
    <dgm:cxn modelId="{9233E908-08D6-C845-AAFD-F835E82398D3}" type="presOf" srcId="{47163996-C931-B14A-B402-A8922B3E70C8}" destId="{F90CA29E-762D-1845-8D89-682582857BCD}" srcOrd="0" destOrd="0" presId="urn:microsoft.com/office/officeart/2005/8/layout/default"/>
    <dgm:cxn modelId="{4AC55E5A-15FE-2F49-BE63-0BBC939F0A73}" type="presOf" srcId="{2C78E9A3-7954-5B4A-86EF-89334B462DC2}" destId="{10CD8618-4D01-5347-A6D5-EA126A093A8B}" srcOrd="0" destOrd="0" presId="urn:microsoft.com/office/officeart/2005/8/layout/default"/>
    <dgm:cxn modelId="{B6D0B3B3-39D3-7944-8114-EF08E2398B29}" type="presOf" srcId="{C814AAA9-FCB0-C744-9725-9EB587E91808}" destId="{0D6D191A-B692-6740-9579-1E0A6186FC38}" srcOrd="0" destOrd="0" presId="urn:microsoft.com/office/officeart/2005/8/layout/default"/>
    <dgm:cxn modelId="{DAF22C47-B1E3-4D43-9F77-5E72619A0E76}" srcId="{2C78E9A3-7954-5B4A-86EF-89334B462DC2}" destId="{C814AAA9-FCB0-C744-9725-9EB587E91808}" srcOrd="0" destOrd="0" parTransId="{EBE17765-36A4-8146-A9B0-EBE6C0FF6D11}" sibTransId="{2FE9C292-0C8F-7D41-B7D0-D652957046FC}"/>
    <dgm:cxn modelId="{44393555-DFCA-5949-AB27-BDD11AAF7BF2}" srcId="{2C78E9A3-7954-5B4A-86EF-89334B462DC2}" destId="{47163996-C931-B14A-B402-A8922B3E70C8}" srcOrd="1" destOrd="0" parTransId="{DE01A994-AB34-8D43-A7E2-E80CB02C66BE}" sibTransId="{9C590AA6-60DB-4540-B811-EF6DB8374373}"/>
    <dgm:cxn modelId="{D1902128-85AF-8944-9A68-BEF2BA118511}" srcId="{2C78E9A3-7954-5B4A-86EF-89334B462DC2}" destId="{E8351F58-A8EF-F24A-B5F7-E512ADD1EA35}" srcOrd="2" destOrd="0" parTransId="{C15D3DC6-5358-3D49-9641-714CBFDCCB66}" sibTransId="{BCA6C6D4-F30A-B347-80C1-FEC58CC2476C}"/>
    <dgm:cxn modelId="{98948D28-1F7B-DB43-8BD6-E13761E26F2E}" type="presParOf" srcId="{10CD8618-4D01-5347-A6D5-EA126A093A8B}" destId="{0D6D191A-B692-6740-9579-1E0A6186FC38}" srcOrd="0" destOrd="0" presId="urn:microsoft.com/office/officeart/2005/8/layout/default"/>
    <dgm:cxn modelId="{9232C1D1-0A00-1043-95DE-23BDFF028292}" type="presParOf" srcId="{10CD8618-4D01-5347-A6D5-EA126A093A8B}" destId="{D36F22F2-D8A9-484B-BB77-923ACE8A4552}" srcOrd="1" destOrd="0" presId="urn:microsoft.com/office/officeart/2005/8/layout/default"/>
    <dgm:cxn modelId="{64EAD60A-7FA8-B448-8253-AE69B9589A9D}" type="presParOf" srcId="{10CD8618-4D01-5347-A6D5-EA126A093A8B}" destId="{F90CA29E-762D-1845-8D89-682582857BCD}" srcOrd="2" destOrd="0" presId="urn:microsoft.com/office/officeart/2005/8/layout/default"/>
    <dgm:cxn modelId="{A292EB32-52E3-BF41-A668-72D29A57A376}" type="presParOf" srcId="{10CD8618-4D01-5347-A6D5-EA126A093A8B}" destId="{CAF1B180-02BF-2945-9D21-CBE2EDF72D51}" srcOrd="3" destOrd="0" presId="urn:microsoft.com/office/officeart/2005/8/layout/default"/>
    <dgm:cxn modelId="{00FF440B-9FE2-9044-93A0-94B8421508BD}" type="presParOf" srcId="{10CD8618-4D01-5347-A6D5-EA126A093A8B}" destId="{600CE6C6-F996-3E4C-8D1A-DB758D24E77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A2BC41-29C5-914C-9105-7EF1B91B9A0C}" type="doc">
      <dgm:prSet loTypeId="urn:microsoft.com/office/officeart/2005/8/layout/vList2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409D8668-18BC-7944-BD3D-CB53682B9BC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Goal Rooted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443AD88C-33C2-704A-B9EF-46A4C7CB72D1}" type="parTrans" cxnId="{63EF371D-C891-0F49-AD1A-46C1FAF75C10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F6DB32A-4FA2-5B4D-8144-3530E8EBAE76}" type="sibTrans" cxnId="{63EF371D-C891-0F49-AD1A-46C1FAF75C10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26612603-0A58-3B4F-8CFB-2C6EEF72515E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Berdasarkan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tujuan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(goals)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dari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visi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misi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bersifat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responsif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masalah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tertentu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82334E24-F244-0141-8E29-8058FA4E9D88}" type="parTrans" cxnId="{2BDABDCF-DC88-7B49-A802-4A9854C9BB81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3CE12847-4F7E-B443-BD1C-B0E1FBE701D5}" type="sibTrans" cxnId="{2BDABDCF-DC88-7B49-A802-4A9854C9BB81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74BDE94B-B95C-8A43-8710-7FB3CB3D561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Public-Focused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60AE22B0-9E08-5448-B06B-95EDCDD0350A}" type="parTrans" cxnId="{DD4C3ECB-4C2A-9F4B-8303-5A8F1D08B27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43DA8AB0-ADEE-F74E-A5F5-8931395F8806}" type="sibTrans" cxnId="{DD4C3ECB-4C2A-9F4B-8303-5A8F1D08B27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E6B3B4C9-9154-3748-B115-7E2C0BF0D6A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Objective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terkait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erat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publik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tertentu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didasarkan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keinginan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minat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kebutuhan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publik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CEB58259-BE81-604A-BE44-5C347859AFC7}" type="parTrans" cxnId="{443CB315-B618-7F45-8B82-EB087E299AD4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C56BE443-A6A0-AD40-8FE3-12FA40FCCF02}" type="sibTrans" cxnId="{443CB315-B618-7F45-8B82-EB087E299AD4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B97916CD-1411-2A48-B0A9-3C2F2B33FCE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Impact-Oriented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19C7716-9027-6D44-AA43-AEC3FF9E332B}" type="parTrans" cxnId="{0743F594-1E9D-4648-92EE-130962A71A56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2E4B4F15-92FF-B24B-A96A-AB729366154C}" type="sibTrans" cxnId="{0743F594-1E9D-4648-92EE-130962A71A56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FB5FFBFB-BFFF-5F4C-B7B3-CA43D3251BE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Research Based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BE3D37DB-FAAC-9D41-8658-E8B728A69863}" type="parTrans" cxnId="{D4356E00-A6D1-F343-BF99-B9FAA450D39E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31200D73-17DC-B246-AAE6-AB081CD2CC45}" type="sibTrans" cxnId="{D4356E00-A6D1-F343-BF99-B9FAA450D39E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1590517A-EB4F-5841-AE67-855C06AE57B4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Berorientasi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hasil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bisa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dicapai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57CD97F4-3E10-9F45-869D-B36683CE39BB}" type="parTrans" cxnId="{612A5C04-EC4A-8F4A-8866-D9C8745A496A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5A084807-EEF5-2C44-9EA7-38D1C73D2BF3}" type="sibTrans" cxnId="{612A5C04-EC4A-8F4A-8866-D9C8745A496A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98072DA-F909-E345-A87B-F11DC7D7E283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Berhubungan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penelitian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sebelumnya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FB6899BB-9A58-3743-B7E7-4E30C58EEE2A}" type="parTrans" cxnId="{E4C80CB5-CDB1-9946-B6CE-97FA5B6552FA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6BB6585B-0FDC-1E46-B79E-4AF9CE284E58}" type="sibTrans" cxnId="{E4C80CB5-CDB1-9946-B6CE-97FA5B6552FA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CEAE37E0-2D1D-C349-9279-A69CC0234593}" type="pres">
      <dgm:prSet presAssocID="{4EA2BC41-29C5-914C-9105-7EF1B91B9A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BEA3C9-C39C-3F4F-A103-D2B7240A6069}" type="pres">
      <dgm:prSet presAssocID="{409D8668-18BC-7944-BD3D-CB53682B9BC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21A56-EE4F-F54F-B701-15CD9AEE1D92}" type="pres">
      <dgm:prSet presAssocID="{409D8668-18BC-7944-BD3D-CB53682B9BC6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7FB8-81BB-4D4C-8DA4-C2F1178710BF}" type="pres">
      <dgm:prSet presAssocID="{74BDE94B-B95C-8A43-8710-7FB3CB3D561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EFA36-0F8A-CF4C-8E3B-95C9FCEA4D9E}" type="pres">
      <dgm:prSet presAssocID="{74BDE94B-B95C-8A43-8710-7FB3CB3D561F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54759-B6AF-DD4C-901F-1F8A769A8970}" type="pres">
      <dgm:prSet presAssocID="{B97916CD-1411-2A48-B0A9-3C2F2B33FCE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8680F-71E0-7644-BB25-262DF4DD4738}" type="pres">
      <dgm:prSet presAssocID="{B97916CD-1411-2A48-B0A9-3C2F2B33FCEE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057C5-100B-674C-8925-85404C5BE4C5}" type="pres">
      <dgm:prSet presAssocID="{FB5FFBFB-BFFF-5F4C-B7B3-CA43D3251BE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67491-810F-9649-866F-4700F7DD88D0}" type="pres">
      <dgm:prSet presAssocID="{FB5FFBFB-BFFF-5F4C-B7B3-CA43D3251BE5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4C3ECB-4C2A-9F4B-8303-5A8F1D08B275}" srcId="{4EA2BC41-29C5-914C-9105-7EF1B91B9A0C}" destId="{74BDE94B-B95C-8A43-8710-7FB3CB3D561F}" srcOrd="1" destOrd="0" parTransId="{60AE22B0-9E08-5448-B06B-95EDCDD0350A}" sibTransId="{43DA8AB0-ADEE-F74E-A5F5-8931395F8806}"/>
    <dgm:cxn modelId="{63EF371D-C891-0F49-AD1A-46C1FAF75C10}" srcId="{4EA2BC41-29C5-914C-9105-7EF1B91B9A0C}" destId="{409D8668-18BC-7944-BD3D-CB53682B9BC6}" srcOrd="0" destOrd="0" parTransId="{443AD88C-33C2-704A-B9EF-46A4C7CB72D1}" sibTransId="{AF6DB32A-4FA2-5B4D-8144-3530E8EBAE76}"/>
    <dgm:cxn modelId="{6D26F9E3-C21D-3641-A94E-205627397DA6}" type="presOf" srcId="{E6B3B4C9-9154-3748-B115-7E2C0BF0D6A5}" destId="{992EFA36-0F8A-CF4C-8E3B-95C9FCEA4D9E}" srcOrd="0" destOrd="0" presId="urn:microsoft.com/office/officeart/2005/8/layout/vList2"/>
    <dgm:cxn modelId="{E3C343DF-4EFB-F44A-8E6E-A314E41BB262}" type="presOf" srcId="{4EA2BC41-29C5-914C-9105-7EF1B91B9A0C}" destId="{CEAE37E0-2D1D-C349-9279-A69CC0234593}" srcOrd="0" destOrd="0" presId="urn:microsoft.com/office/officeart/2005/8/layout/vList2"/>
    <dgm:cxn modelId="{6A02F308-CA0D-E045-8AB7-1403C09FA24F}" type="presOf" srcId="{FB5FFBFB-BFFF-5F4C-B7B3-CA43D3251BE5}" destId="{611057C5-100B-674C-8925-85404C5BE4C5}" srcOrd="0" destOrd="0" presId="urn:microsoft.com/office/officeart/2005/8/layout/vList2"/>
    <dgm:cxn modelId="{F7E74BBC-BBA0-594A-AAE8-BB438DE13D81}" type="presOf" srcId="{B97916CD-1411-2A48-B0A9-3C2F2B33FCEE}" destId="{BD854759-B6AF-DD4C-901F-1F8A769A8970}" srcOrd="0" destOrd="0" presId="urn:microsoft.com/office/officeart/2005/8/layout/vList2"/>
    <dgm:cxn modelId="{E4C80CB5-CDB1-9946-B6CE-97FA5B6552FA}" srcId="{FB5FFBFB-BFFF-5F4C-B7B3-CA43D3251BE5}" destId="{A98072DA-F909-E345-A87B-F11DC7D7E283}" srcOrd="0" destOrd="0" parTransId="{FB6899BB-9A58-3743-B7E7-4E30C58EEE2A}" sibTransId="{6BB6585B-0FDC-1E46-B79E-4AF9CE284E58}"/>
    <dgm:cxn modelId="{FF6B4BC1-E706-5940-A174-72A58FA262BE}" type="presOf" srcId="{1590517A-EB4F-5841-AE67-855C06AE57B4}" destId="{02D8680F-71E0-7644-BB25-262DF4DD4738}" srcOrd="0" destOrd="0" presId="urn:microsoft.com/office/officeart/2005/8/layout/vList2"/>
    <dgm:cxn modelId="{5161149B-8C8B-A445-B135-F344D3EC299C}" type="presOf" srcId="{A98072DA-F909-E345-A87B-F11DC7D7E283}" destId="{8DF67491-810F-9649-866F-4700F7DD88D0}" srcOrd="0" destOrd="0" presId="urn:microsoft.com/office/officeart/2005/8/layout/vList2"/>
    <dgm:cxn modelId="{2BDABDCF-DC88-7B49-A802-4A9854C9BB81}" srcId="{409D8668-18BC-7944-BD3D-CB53682B9BC6}" destId="{26612603-0A58-3B4F-8CFB-2C6EEF72515E}" srcOrd="0" destOrd="0" parTransId="{82334E24-F244-0141-8E29-8058FA4E9D88}" sibTransId="{3CE12847-4F7E-B443-BD1C-B0E1FBE701D5}"/>
    <dgm:cxn modelId="{612A5C04-EC4A-8F4A-8866-D9C8745A496A}" srcId="{B97916CD-1411-2A48-B0A9-3C2F2B33FCEE}" destId="{1590517A-EB4F-5841-AE67-855C06AE57B4}" srcOrd="0" destOrd="0" parTransId="{57CD97F4-3E10-9F45-869D-B36683CE39BB}" sibTransId="{5A084807-EEF5-2C44-9EA7-38D1C73D2BF3}"/>
    <dgm:cxn modelId="{443CB315-B618-7F45-8B82-EB087E299AD4}" srcId="{74BDE94B-B95C-8A43-8710-7FB3CB3D561F}" destId="{E6B3B4C9-9154-3748-B115-7E2C0BF0D6A5}" srcOrd="0" destOrd="0" parTransId="{CEB58259-BE81-604A-BE44-5C347859AFC7}" sibTransId="{C56BE443-A6A0-AD40-8FE3-12FA40FCCF02}"/>
    <dgm:cxn modelId="{BAA7E027-4BEC-BB40-AC42-4B902C9B480D}" type="presOf" srcId="{409D8668-18BC-7944-BD3D-CB53682B9BC6}" destId="{80BEA3C9-C39C-3F4F-A103-D2B7240A6069}" srcOrd="0" destOrd="0" presId="urn:microsoft.com/office/officeart/2005/8/layout/vList2"/>
    <dgm:cxn modelId="{1EED8AE2-42B7-6445-8A72-FD53564256AD}" type="presOf" srcId="{26612603-0A58-3B4F-8CFB-2C6EEF72515E}" destId="{DF121A56-EE4F-F54F-B701-15CD9AEE1D92}" srcOrd="0" destOrd="0" presId="urn:microsoft.com/office/officeart/2005/8/layout/vList2"/>
    <dgm:cxn modelId="{0743F594-1E9D-4648-92EE-130962A71A56}" srcId="{4EA2BC41-29C5-914C-9105-7EF1B91B9A0C}" destId="{B97916CD-1411-2A48-B0A9-3C2F2B33FCEE}" srcOrd="2" destOrd="0" parTransId="{A19C7716-9027-6D44-AA43-AEC3FF9E332B}" sibTransId="{2E4B4F15-92FF-B24B-A96A-AB729366154C}"/>
    <dgm:cxn modelId="{0CFFCCA9-D361-D945-846C-136F4802DD18}" type="presOf" srcId="{74BDE94B-B95C-8A43-8710-7FB3CB3D561F}" destId="{6CF17FB8-81BB-4D4C-8DA4-C2F1178710BF}" srcOrd="0" destOrd="0" presId="urn:microsoft.com/office/officeart/2005/8/layout/vList2"/>
    <dgm:cxn modelId="{D4356E00-A6D1-F343-BF99-B9FAA450D39E}" srcId="{4EA2BC41-29C5-914C-9105-7EF1B91B9A0C}" destId="{FB5FFBFB-BFFF-5F4C-B7B3-CA43D3251BE5}" srcOrd="3" destOrd="0" parTransId="{BE3D37DB-FAAC-9D41-8658-E8B728A69863}" sibTransId="{31200D73-17DC-B246-AAE6-AB081CD2CC45}"/>
    <dgm:cxn modelId="{3460A7CE-9646-E649-80DD-5E30B08257C4}" type="presParOf" srcId="{CEAE37E0-2D1D-C349-9279-A69CC0234593}" destId="{80BEA3C9-C39C-3F4F-A103-D2B7240A6069}" srcOrd="0" destOrd="0" presId="urn:microsoft.com/office/officeart/2005/8/layout/vList2"/>
    <dgm:cxn modelId="{BD09EEB6-B544-374F-9F01-7A9376307520}" type="presParOf" srcId="{CEAE37E0-2D1D-C349-9279-A69CC0234593}" destId="{DF121A56-EE4F-F54F-B701-15CD9AEE1D92}" srcOrd="1" destOrd="0" presId="urn:microsoft.com/office/officeart/2005/8/layout/vList2"/>
    <dgm:cxn modelId="{2AB57570-57F8-5F42-BC0B-8EA54594D2B6}" type="presParOf" srcId="{CEAE37E0-2D1D-C349-9279-A69CC0234593}" destId="{6CF17FB8-81BB-4D4C-8DA4-C2F1178710BF}" srcOrd="2" destOrd="0" presId="urn:microsoft.com/office/officeart/2005/8/layout/vList2"/>
    <dgm:cxn modelId="{3267F37F-6EA5-4049-BA81-1CAA9DD5C114}" type="presParOf" srcId="{CEAE37E0-2D1D-C349-9279-A69CC0234593}" destId="{992EFA36-0F8A-CF4C-8E3B-95C9FCEA4D9E}" srcOrd="3" destOrd="0" presId="urn:microsoft.com/office/officeart/2005/8/layout/vList2"/>
    <dgm:cxn modelId="{E58BFF21-44F1-5B40-A73B-31EA9E336F67}" type="presParOf" srcId="{CEAE37E0-2D1D-C349-9279-A69CC0234593}" destId="{BD854759-B6AF-DD4C-901F-1F8A769A8970}" srcOrd="4" destOrd="0" presId="urn:microsoft.com/office/officeart/2005/8/layout/vList2"/>
    <dgm:cxn modelId="{90E4CA6C-B09B-864D-A728-EBC8580AB59D}" type="presParOf" srcId="{CEAE37E0-2D1D-C349-9279-A69CC0234593}" destId="{02D8680F-71E0-7644-BB25-262DF4DD4738}" srcOrd="5" destOrd="0" presId="urn:microsoft.com/office/officeart/2005/8/layout/vList2"/>
    <dgm:cxn modelId="{C42727C9-125D-7545-BBE7-446DC574BD80}" type="presParOf" srcId="{CEAE37E0-2D1D-C349-9279-A69CC0234593}" destId="{611057C5-100B-674C-8925-85404C5BE4C5}" srcOrd="6" destOrd="0" presId="urn:microsoft.com/office/officeart/2005/8/layout/vList2"/>
    <dgm:cxn modelId="{4EDC2443-723E-8B4E-A4DD-9BF825245F71}" type="presParOf" srcId="{CEAE37E0-2D1D-C349-9279-A69CC0234593}" destId="{8DF67491-810F-9649-866F-4700F7DD88D0}" srcOrd="7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A2BC41-29C5-914C-9105-7EF1B91B9A0C}" type="doc">
      <dgm:prSet loTypeId="urn:microsoft.com/office/officeart/2005/8/layout/vList2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409D8668-18BC-7944-BD3D-CB53682B9BC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Explicit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43AD88C-33C2-704A-B9EF-46A4C7CB72D1}" type="parTrans" cxnId="{63EF371D-C891-0F49-AD1A-46C1FAF75C1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F6DB32A-4FA2-5B4D-8144-3530E8EBAE76}" type="sibTrans" cxnId="{63EF371D-C891-0F49-AD1A-46C1FAF75C1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6612603-0A58-3B4F-8CFB-2C6EEF72515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Objective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jelas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gunakan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kata-kata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menimbulkan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interpretasi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ganda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2334E24-F244-0141-8E29-8058FA4E9D88}" type="parTrans" cxnId="{2BDABDCF-DC88-7B49-A802-4A9854C9BB8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CE12847-4F7E-B443-BD1C-B0E1FBE701D5}" type="sibTrans" cxnId="{2BDABDCF-DC88-7B49-A802-4A9854C9BB8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4BDE94B-B95C-8A43-8710-7FB3CB3D561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Measurable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0AE22B0-9E08-5448-B06B-95EDCDD0350A}" type="parTrans" cxnId="{DD4C3ECB-4C2A-9F4B-8303-5A8F1D08B27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3DA8AB0-ADEE-F74E-A5F5-8931395F8806}" type="sibTrans" cxnId="{DD4C3ECB-4C2A-9F4B-8303-5A8F1D08B27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6B3B4C9-9154-3748-B115-7E2C0BF0D6A5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diukur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dikuantifikasi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EB58259-BE81-604A-BE44-5C347859AFC7}" type="parTrans" cxnId="{443CB315-B618-7F45-8B82-EB087E299AD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56BE443-A6A0-AD40-8FE3-12FA40FCCF02}" type="sibTrans" cxnId="{443CB315-B618-7F45-8B82-EB087E299AD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97916CD-1411-2A48-B0A9-3C2F2B33FCE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Time-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Definite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19C7716-9027-6D44-AA43-AEC3FF9E332B}" type="parTrans" cxnId="{0743F594-1E9D-4648-92EE-130962A71A5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E4B4F15-92FF-B24B-A96A-AB729366154C}" type="sibTrans" cxnId="{0743F594-1E9D-4648-92EE-130962A71A5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B5FFBFB-BFFF-5F4C-B7B3-CA43D3251BE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Singular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E3D37DB-FAAC-9D41-8658-E8B728A69863}" type="parTrans" cxnId="{D4356E00-A6D1-F343-BF99-B9FAA450D39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1200D73-17DC-B246-AAE6-AB081CD2CC45}" type="sibTrans" cxnId="{D4356E00-A6D1-F343-BF99-B9FAA450D39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590517A-EB4F-5841-AE67-855C06AE57B4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Diukur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waktu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jelas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7CD97F4-3E10-9F45-869D-B36683CE39BB}" type="parTrans" cxnId="{612A5C04-EC4A-8F4A-8866-D9C8745A496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A084807-EEF5-2C44-9EA7-38D1C73D2BF3}" type="sibTrans" cxnId="{612A5C04-EC4A-8F4A-8866-D9C8745A496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98072DA-F909-E345-A87B-F11DC7D7E283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Fokus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satu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respon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diharapkan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B6899BB-9A58-3743-B7E7-4E30C58EEE2A}" type="parTrans" cxnId="{E4C80CB5-CDB1-9946-B6CE-97FA5B6552F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BB6585B-0FDC-1E46-B79E-4AF9CE284E58}" type="sibTrans" cxnId="{E4C80CB5-CDB1-9946-B6CE-97FA5B6552F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EAE37E0-2D1D-C349-9279-A69CC0234593}" type="pres">
      <dgm:prSet presAssocID="{4EA2BC41-29C5-914C-9105-7EF1B91B9A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BEA3C9-C39C-3F4F-A103-D2B7240A6069}" type="pres">
      <dgm:prSet presAssocID="{409D8668-18BC-7944-BD3D-CB53682B9BC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21A56-EE4F-F54F-B701-15CD9AEE1D92}" type="pres">
      <dgm:prSet presAssocID="{409D8668-18BC-7944-BD3D-CB53682B9BC6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7FB8-81BB-4D4C-8DA4-C2F1178710BF}" type="pres">
      <dgm:prSet presAssocID="{74BDE94B-B95C-8A43-8710-7FB3CB3D561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EFA36-0F8A-CF4C-8E3B-95C9FCEA4D9E}" type="pres">
      <dgm:prSet presAssocID="{74BDE94B-B95C-8A43-8710-7FB3CB3D561F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54759-B6AF-DD4C-901F-1F8A769A8970}" type="pres">
      <dgm:prSet presAssocID="{B97916CD-1411-2A48-B0A9-3C2F2B33FCE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8680F-71E0-7644-BB25-262DF4DD4738}" type="pres">
      <dgm:prSet presAssocID="{B97916CD-1411-2A48-B0A9-3C2F2B33FCEE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057C5-100B-674C-8925-85404C5BE4C5}" type="pres">
      <dgm:prSet presAssocID="{FB5FFBFB-BFFF-5F4C-B7B3-CA43D3251BE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67491-810F-9649-866F-4700F7DD88D0}" type="pres">
      <dgm:prSet presAssocID="{FB5FFBFB-BFFF-5F4C-B7B3-CA43D3251BE5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3CB315-B618-7F45-8B82-EB087E299AD4}" srcId="{74BDE94B-B95C-8A43-8710-7FB3CB3D561F}" destId="{E6B3B4C9-9154-3748-B115-7E2C0BF0D6A5}" srcOrd="0" destOrd="0" parTransId="{CEB58259-BE81-604A-BE44-5C347859AFC7}" sibTransId="{C56BE443-A6A0-AD40-8FE3-12FA40FCCF02}"/>
    <dgm:cxn modelId="{E4C80CB5-CDB1-9946-B6CE-97FA5B6552FA}" srcId="{FB5FFBFB-BFFF-5F4C-B7B3-CA43D3251BE5}" destId="{A98072DA-F909-E345-A87B-F11DC7D7E283}" srcOrd="0" destOrd="0" parTransId="{FB6899BB-9A58-3743-B7E7-4E30C58EEE2A}" sibTransId="{6BB6585B-0FDC-1E46-B79E-4AF9CE284E58}"/>
    <dgm:cxn modelId="{5A43DBAB-7B3F-6648-8FD1-BD0B7EDBEDB7}" type="presOf" srcId="{26612603-0A58-3B4F-8CFB-2C6EEF72515E}" destId="{DF121A56-EE4F-F54F-B701-15CD9AEE1D92}" srcOrd="0" destOrd="0" presId="urn:microsoft.com/office/officeart/2005/8/layout/vList2"/>
    <dgm:cxn modelId="{B562C1E6-C81C-0241-A60B-5271058C84FE}" type="presOf" srcId="{B97916CD-1411-2A48-B0A9-3C2F2B33FCEE}" destId="{BD854759-B6AF-DD4C-901F-1F8A769A8970}" srcOrd="0" destOrd="0" presId="urn:microsoft.com/office/officeart/2005/8/layout/vList2"/>
    <dgm:cxn modelId="{8701FE5F-F42A-6F42-B39C-96FCA64DB4AF}" type="presOf" srcId="{E6B3B4C9-9154-3748-B115-7E2C0BF0D6A5}" destId="{992EFA36-0F8A-CF4C-8E3B-95C9FCEA4D9E}" srcOrd="0" destOrd="0" presId="urn:microsoft.com/office/officeart/2005/8/layout/vList2"/>
    <dgm:cxn modelId="{3F7B38FD-AD1C-C04E-A1ED-DC31655F9448}" type="presOf" srcId="{A98072DA-F909-E345-A87B-F11DC7D7E283}" destId="{8DF67491-810F-9649-866F-4700F7DD88D0}" srcOrd="0" destOrd="0" presId="urn:microsoft.com/office/officeart/2005/8/layout/vList2"/>
    <dgm:cxn modelId="{7E5F4C2A-C463-FB46-A1A4-8500CBE74DF4}" type="presOf" srcId="{FB5FFBFB-BFFF-5F4C-B7B3-CA43D3251BE5}" destId="{611057C5-100B-674C-8925-85404C5BE4C5}" srcOrd="0" destOrd="0" presId="urn:microsoft.com/office/officeart/2005/8/layout/vList2"/>
    <dgm:cxn modelId="{0743F594-1E9D-4648-92EE-130962A71A56}" srcId="{4EA2BC41-29C5-914C-9105-7EF1B91B9A0C}" destId="{B97916CD-1411-2A48-B0A9-3C2F2B33FCEE}" srcOrd="2" destOrd="0" parTransId="{A19C7716-9027-6D44-AA43-AEC3FF9E332B}" sibTransId="{2E4B4F15-92FF-B24B-A96A-AB729366154C}"/>
    <dgm:cxn modelId="{2BDABDCF-DC88-7B49-A802-4A9854C9BB81}" srcId="{409D8668-18BC-7944-BD3D-CB53682B9BC6}" destId="{26612603-0A58-3B4F-8CFB-2C6EEF72515E}" srcOrd="0" destOrd="0" parTransId="{82334E24-F244-0141-8E29-8058FA4E9D88}" sibTransId="{3CE12847-4F7E-B443-BD1C-B0E1FBE701D5}"/>
    <dgm:cxn modelId="{DD4C3ECB-4C2A-9F4B-8303-5A8F1D08B275}" srcId="{4EA2BC41-29C5-914C-9105-7EF1B91B9A0C}" destId="{74BDE94B-B95C-8A43-8710-7FB3CB3D561F}" srcOrd="1" destOrd="0" parTransId="{60AE22B0-9E08-5448-B06B-95EDCDD0350A}" sibTransId="{43DA8AB0-ADEE-F74E-A5F5-8931395F8806}"/>
    <dgm:cxn modelId="{63EF371D-C891-0F49-AD1A-46C1FAF75C10}" srcId="{4EA2BC41-29C5-914C-9105-7EF1B91B9A0C}" destId="{409D8668-18BC-7944-BD3D-CB53682B9BC6}" srcOrd="0" destOrd="0" parTransId="{443AD88C-33C2-704A-B9EF-46A4C7CB72D1}" sibTransId="{AF6DB32A-4FA2-5B4D-8144-3530E8EBAE76}"/>
    <dgm:cxn modelId="{02ABE152-6066-ED44-9F10-779408FCFE1F}" type="presOf" srcId="{4EA2BC41-29C5-914C-9105-7EF1B91B9A0C}" destId="{CEAE37E0-2D1D-C349-9279-A69CC0234593}" srcOrd="0" destOrd="0" presId="urn:microsoft.com/office/officeart/2005/8/layout/vList2"/>
    <dgm:cxn modelId="{CEA072B4-D548-3D49-9B28-7924301CAC63}" type="presOf" srcId="{409D8668-18BC-7944-BD3D-CB53682B9BC6}" destId="{80BEA3C9-C39C-3F4F-A103-D2B7240A6069}" srcOrd="0" destOrd="0" presId="urn:microsoft.com/office/officeart/2005/8/layout/vList2"/>
    <dgm:cxn modelId="{D4356E00-A6D1-F343-BF99-B9FAA450D39E}" srcId="{4EA2BC41-29C5-914C-9105-7EF1B91B9A0C}" destId="{FB5FFBFB-BFFF-5F4C-B7B3-CA43D3251BE5}" srcOrd="3" destOrd="0" parTransId="{BE3D37DB-FAAC-9D41-8658-E8B728A69863}" sibTransId="{31200D73-17DC-B246-AAE6-AB081CD2CC45}"/>
    <dgm:cxn modelId="{612A5C04-EC4A-8F4A-8866-D9C8745A496A}" srcId="{B97916CD-1411-2A48-B0A9-3C2F2B33FCEE}" destId="{1590517A-EB4F-5841-AE67-855C06AE57B4}" srcOrd="0" destOrd="0" parTransId="{57CD97F4-3E10-9F45-869D-B36683CE39BB}" sibTransId="{5A084807-EEF5-2C44-9EA7-38D1C73D2BF3}"/>
    <dgm:cxn modelId="{EB7B490E-DEF8-BE4C-90B1-95707FE4636B}" type="presOf" srcId="{74BDE94B-B95C-8A43-8710-7FB3CB3D561F}" destId="{6CF17FB8-81BB-4D4C-8DA4-C2F1178710BF}" srcOrd="0" destOrd="0" presId="urn:microsoft.com/office/officeart/2005/8/layout/vList2"/>
    <dgm:cxn modelId="{AABD71D0-6DC7-BE46-8AA1-C1A407DC60B9}" type="presOf" srcId="{1590517A-EB4F-5841-AE67-855C06AE57B4}" destId="{02D8680F-71E0-7644-BB25-262DF4DD4738}" srcOrd="0" destOrd="0" presId="urn:microsoft.com/office/officeart/2005/8/layout/vList2"/>
    <dgm:cxn modelId="{B491FF9D-0CBA-214F-B987-9265F95F005A}" type="presParOf" srcId="{CEAE37E0-2D1D-C349-9279-A69CC0234593}" destId="{80BEA3C9-C39C-3F4F-A103-D2B7240A6069}" srcOrd="0" destOrd="0" presId="urn:microsoft.com/office/officeart/2005/8/layout/vList2"/>
    <dgm:cxn modelId="{3E010432-3C61-F64B-BB5C-5F1D02B5B27F}" type="presParOf" srcId="{CEAE37E0-2D1D-C349-9279-A69CC0234593}" destId="{DF121A56-EE4F-F54F-B701-15CD9AEE1D92}" srcOrd="1" destOrd="0" presId="urn:microsoft.com/office/officeart/2005/8/layout/vList2"/>
    <dgm:cxn modelId="{45BC81BA-E175-8047-9839-A75C7A30AD04}" type="presParOf" srcId="{CEAE37E0-2D1D-C349-9279-A69CC0234593}" destId="{6CF17FB8-81BB-4D4C-8DA4-C2F1178710BF}" srcOrd="2" destOrd="0" presId="urn:microsoft.com/office/officeart/2005/8/layout/vList2"/>
    <dgm:cxn modelId="{BBB847EF-2928-F340-BEB1-13A2B31FC78E}" type="presParOf" srcId="{CEAE37E0-2D1D-C349-9279-A69CC0234593}" destId="{992EFA36-0F8A-CF4C-8E3B-95C9FCEA4D9E}" srcOrd="3" destOrd="0" presId="urn:microsoft.com/office/officeart/2005/8/layout/vList2"/>
    <dgm:cxn modelId="{9C43B1D7-C8C7-4840-A24B-342DBDB6CA0A}" type="presParOf" srcId="{CEAE37E0-2D1D-C349-9279-A69CC0234593}" destId="{BD854759-B6AF-DD4C-901F-1F8A769A8970}" srcOrd="4" destOrd="0" presId="urn:microsoft.com/office/officeart/2005/8/layout/vList2"/>
    <dgm:cxn modelId="{7E0CF0EA-250A-EE4B-BE43-75998113CB5E}" type="presParOf" srcId="{CEAE37E0-2D1D-C349-9279-A69CC0234593}" destId="{02D8680F-71E0-7644-BB25-262DF4DD4738}" srcOrd="5" destOrd="0" presId="urn:microsoft.com/office/officeart/2005/8/layout/vList2"/>
    <dgm:cxn modelId="{91F44A38-693A-2D4A-9F53-BE93A1B40E43}" type="presParOf" srcId="{CEAE37E0-2D1D-C349-9279-A69CC0234593}" destId="{611057C5-100B-674C-8925-85404C5BE4C5}" srcOrd="6" destOrd="0" presId="urn:microsoft.com/office/officeart/2005/8/layout/vList2"/>
    <dgm:cxn modelId="{1C50294F-41CA-F844-AEA8-5E37044A75A4}" type="presParOf" srcId="{CEAE37E0-2D1D-C349-9279-A69CC0234593}" destId="{8DF67491-810F-9649-866F-4700F7DD88D0}" srcOrd="7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A2BC41-29C5-914C-9105-7EF1B91B9A0C}" type="doc">
      <dgm:prSet loTypeId="urn:microsoft.com/office/officeart/2005/8/layout/vList2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409D8668-18BC-7944-BD3D-CB53682B9BC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Challenging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43AD88C-33C2-704A-B9EF-46A4C7CB72D1}" type="parTrans" cxnId="{63EF371D-C891-0F49-AD1A-46C1FAF75C1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F6DB32A-4FA2-5B4D-8144-3530E8EBAE76}" type="sibTrans" cxnId="{63EF371D-C891-0F49-AD1A-46C1FAF75C1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6612603-0A58-3B4F-8CFB-2C6EEF72515E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Keluar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comfort zone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2334E24-F244-0141-8E29-8058FA4E9D88}" type="parTrans" cxnId="{2BDABDCF-DC88-7B49-A802-4A9854C9BB8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CE12847-4F7E-B443-BD1C-B0E1FBE701D5}" type="sibTrans" cxnId="{2BDABDCF-DC88-7B49-A802-4A9854C9BB8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4BDE94B-B95C-8A43-8710-7FB3CB3D561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Attainable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0AE22B0-9E08-5448-B06B-95EDCDD0350A}" type="parTrans" cxnId="{DD4C3ECB-4C2A-9F4B-8303-5A8F1D08B27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3DA8AB0-ADEE-F74E-A5F5-8931395F8806}" type="sibTrans" cxnId="{DD4C3ECB-4C2A-9F4B-8303-5A8F1D08B27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6B3B4C9-9154-3748-B115-7E2C0BF0D6A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Objective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bisa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dicapai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bisa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dilakukan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sesuai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kebutuhan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sumber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EB58259-BE81-604A-BE44-5C347859AFC7}" type="parTrans" cxnId="{443CB315-B618-7F45-8B82-EB087E299AD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56BE443-A6A0-AD40-8FE3-12FA40FCCF02}" type="sibTrans" cxnId="{443CB315-B618-7F45-8B82-EB087E299AD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97916CD-1411-2A48-B0A9-3C2F2B33FCE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Acceptable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19C7716-9027-6D44-AA43-AEC3FF9E332B}" type="parTrans" cxnId="{0743F594-1E9D-4648-92EE-130962A71A5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E4B4F15-92FF-B24B-A96A-AB729366154C}" type="sibTrans" cxnId="{0743F594-1E9D-4648-92EE-130962A71A5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590517A-EB4F-5841-AE67-855C06AE57B4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diterima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juga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karyawan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sehingga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bisa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bersinergi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antara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karyawan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pimpinan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7CD97F4-3E10-9F45-869D-B36683CE39BB}" type="parTrans" cxnId="{612A5C04-EC4A-8F4A-8866-D9C8745A496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A084807-EEF5-2C44-9EA7-38D1C73D2BF3}" type="sibTrans" cxnId="{612A5C04-EC4A-8F4A-8866-D9C8745A496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EAE37E0-2D1D-C349-9279-A69CC0234593}" type="pres">
      <dgm:prSet presAssocID="{4EA2BC41-29C5-914C-9105-7EF1B91B9A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BEA3C9-C39C-3F4F-A103-D2B7240A6069}" type="pres">
      <dgm:prSet presAssocID="{409D8668-18BC-7944-BD3D-CB53682B9BC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21A56-EE4F-F54F-B701-15CD9AEE1D92}" type="pres">
      <dgm:prSet presAssocID="{409D8668-18BC-7944-BD3D-CB53682B9BC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7FB8-81BB-4D4C-8DA4-C2F1178710BF}" type="pres">
      <dgm:prSet presAssocID="{74BDE94B-B95C-8A43-8710-7FB3CB3D561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EFA36-0F8A-CF4C-8E3B-95C9FCEA4D9E}" type="pres">
      <dgm:prSet presAssocID="{74BDE94B-B95C-8A43-8710-7FB3CB3D561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54759-B6AF-DD4C-901F-1F8A769A8970}" type="pres">
      <dgm:prSet presAssocID="{B97916CD-1411-2A48-B0A9-3C2F2B33FCE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8680F-71E0-7644-BB25-262DF4DD4738}" type="pres">
      <dgm:prSet presAssocID="{B97916CD-1411-2A48-B0A9-3C2F2B33FCE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4C3ECB-4C2A-9F4B-8303-5A8F1D08B275}" srcId="{4EA2BC41-29C5-914C-9105-7EF1B91B9A0C}" destId="{74BDE94B-B95C-8A43-8710-7FB3CB3D561F}" srcOrd="1" destOrd="0" parTransId="{60AE22B0-9E08-5448-B06B-95EDCDD0350A}" sibTransId="{43DA8AB0-ADEE-F74E-A5F5-8931395F8806}"/>
    <dgm:cxn modelId="{63EF371D-C891-0F49-AD1A-46C1FAF75C10}" srcId="{4EA2BC41-29C5-914C-9105-7EF1B91B9A0C}" destId="{409D8668-18BC-7944-BD3D-CB53682B9BC6}" srcOrd="0" destOrd="0" parTransId="{443AD88C-33C2-704A-B9EF-46A4C7CB72D1}" sibTransId="{AF6DB32A-4FA2-5B4D-8144-3530E8EBAE76}"/>
    <dgm:cxn modelId="{2B8E4B21-486A-FF41-BE5E-F89792B676B4}" type="presOf" srcId="{1590517A-EB4F-5841-AE67-855C06AE57B4}" destId="{02D8680F-71E0-7644-BB25-262DF4DD4738}" srcOrd="0" destOrd="0" presId="urn:microsoft.com/office/officeart/2005/8/layout/vList2"/>
    <dgm:cxn modelId="{76BD9173-8C7F-EC4C-9FC2-AC34F9755D72}" type="presOf" srcId="{E6B3B4C9-9154-3748-B115-7E2C0BF0D6A5}" destId="{992EFA36-0F8A-CF4C-8E3B-95C9FCEA4D9E}" srcOrd="0" destOrd="0" presId="urn:microsoft.com/office/officeart/2005/8/layout/vList2"/>
    <dgm:cxn modelId="{2BDABDCF-DC88-7B49-A802-4A9854C9BB81}" srcId="{409D8668-18BC-7944-BD3D-CB53682B9BC6}" destId="{26612603-0A58-3B4F-8CFB-2C6EEF72515E}" srcOrd="0" destOrd="0" parTransId="{82334E24-F244-0141-8E29-8058FA4E9D88}" sibTransId="{3CE12847-4F7E-B443-BD1C-B0E1FBE701D5}"/>
    <dgm:cxn modelId="{612A5C04-EC4A-8F4A-8866-D9C8745A496A}" srcId="{B97916CD-1411-2A48-B0A9-3C2F2B33FCEE}" destId="{1590517A-EB4F-5841-AE67-855C06AE57B4}" srcOrd="0" destOrd="0" parTransId="{57CD97F4-3E10-9F45-869D-B36683CE39BB}" sibTransId="{5A084807-EEF5-2C44-9EA7-38D1C73D2BF3}"/>
    <dgm:cxn modelId="{443CB315-B618-7F45-8B82-EB087E299AD4}" srcId="{74BDE94B-B95C-8A43-8710-7FB3CB3D561F}" destId="{E6B3B4C9-9154-3748-B115-7E2C0BF0D6A5}" srcOrd="0" destOrd="0" parTransId="{CEB58259-BE81-604A-BE44-5C347859AFC7}" sibTransId="{C56BE443-A6A0-AD40-8FE3-12FA40FCCF02}"/>
    <dgm:cxn modelId="{1352D18A-4A90-ED4E-8719-C8719722F82F}" type="presOf" srcId="{409D8668-18BC-7944-BD3D-CB53682B9BC6}" destId="{80BEA3C9-C39C-3F4F-A103-D2B7240A6069}" srcOrd="0" destOrd="0" presId="urn:microsoft.com/office/officeart/2005/8/layout/vList2"/>
    <dgm:cxn modelId="{064A2233-9A3B-9648-9C44-0C8BBA4AC135}" type="presOf" srcId="{4EA2BC41-29C5-914C-9105-7EF1B91B9A0C}" destId="{CEAE37E0-2D1D-C349-9279-A69CC0234593}" srcOrd="0" destOrd="0" presId="urn:microsoft.com/office/officeart/2005/8/layout/vList2"/>
    <dgm:cxn modelId="{0743F594-1E9D-4648-92EE-130962A71A56}" srcId="{4EA2BC41-29C5-914C-9105-7EF1B91B9A0C}" destId="{B97916CD-1411-2A48-B0A9-3C2F2B33FCEE}" srcOrd="2" destOrd="0" parTransId="{A19C7716-9027-6D44-AA43-AEC3FF9E332B}" sibTransId="{2E4B4F15-92FF-B24B-A96A-AB729366154C}"/>
    <dgm:cxn modelId="{C721ED39-A479-FC42-BFA1-E77FD07AD6FA}" type="presOf" srcId="{B97916CD-1411-2A48-B0A9-3C2F2B33FCEE}" destId="{BD854759-B6AF-DD4C-901F-1F8A769A8970}" srcOrd="0" destOrd="0" presId="urn:microsoft.com/office/officeart/2005/8/layout/vList2"/>
    <dgm:cxn modelId="{2002D7C5-D47B-8A45-A912-96D3CF120B77}" type="presOf" srcId="{74BDE94B-B95C-8A43-8710-7FB3CB3D561F}" destId="{6CF17FB8-81BB-4D4C-8DA4-C2F1178710BF}" srcOrd="0" destOrd="0" presId="urn:microsoft.com/office/officeart/2005/8/layout/vList2"/>
    <dgm:cxn modelId="{EB7DD382-B599-9240-9402-256C3A895CA1}" type="presOf" srcId="{26612603-0A58-3B4F-8CFB-2C6EEF72515E}" destId="{DF121A56-EE4F-F54F-B701-15CD9AEE1D92}" srcOrd="0" destOrd="0" presId="urn:microsoft.com/office/officeart/2005/8/layout/vList2"/>
    <dgm:cxn modelId="{F630F446-232C-4945-A226-E28090A4296A}" type="presParOf" srcId="{CEAE37E0-2D1D-C349-9279-A69CC0234593}" destId="{80BEA3C9-C39C-3F4F-A103-D2B7240A6069}" srcOrd="0" destOrd="0" presId="urn:microsoft.com/office/officeart/2005/8/layout/vList2"/>
    <dgm:cxn modelId="{18E7AC2C-5587-AC4F-9E94-D2B37E307518}" type="presParOf" srcId="{CEAE37E0-2D1D-C349-9279-A69CC0234593}" destId="{DF121A56-EE4F-F54F-B701-15CD9AEE1D92}" srcOrd="1" destOrd="0" presId="urn:microsoft.com/office/officeart/2005/8/layout/vList2"/>
    <dgm:cxn modelId="{41368F3C-6C42-7440-B21F-5773399DD647}" type="presParOf" srcId="{CEAE37E0-2D1D-C349-9279-A69CC0234593}" destId="{6CF17FB8-81BB-4D4C-8DA4-C2F1178710BF}" srcOrd="2" destOrd="0" presId="urn:microsoft.com/office/officeart/2005/8/layout/vList2"/>
    <dgm:cxn modelId="{B33193F2-8829-8647-8FD9-508B955E001A}" type="presParOf" srcId="{CEAE37E0-2D1D-C349-9279-A69CC0234593}" destId="{992EFA36-0F8A-CF4C-8E3B-95C9FCEA4D9E}" srcOrd="3" destOrd="0" presId="urn:microsoft.com/office/officeart/2005/8/layout/vList2"/>
    <dgm:cxn modelId="{5C7955F5-2F21-AA4C-9541-47A36CFAF8F3}" type="presParOf" srcId="{CEAE37E0-2D1D-C349-9279-A69CC0234593}" destId="{BD854759-B6AF-DD4C-901F-1F8A769A8970}" srcOrd="4" destOrd="0" presId="urn:microsoft.com/office/officeart/2005/8/layout/vList2"/>
    <dgm:cxn modelId="{8275568D-165E-7B47-87DA-FEB8B1493DAE}" type="presParOf" srcId="{CEAE37E0-2D1D-C349-9279-A69CC0234593}" destId="{02D8680F-71E0-7644-BB25-262DF4DD4738}" srcOrd="5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DBC79B-E69B-6141-864E-A9ABE5D1DC2B}" type="doc">
      <dgm:prSet loTypeId="urn:microsoft.com/office/officeart/2005/8/layout/chevron1" loCatId="process" qsTypeId="urn:microsoft.com/office/officeart/2005/8/quickstyle/simple4" qsCatId="simple" csTypeId="urn:microsoft.com/office/officeart/2005/8/colors/accent2_4" csCatId="accent2" phldr="1"/>
      <dgm:spPr/>
    </dgm:pt>
    <dgm:pt modelId="{F447EB36-897E-3544-B78E-6C3695498023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Awareness Objectives</a:t>
          </a:r>
          <a:endParaRPr lang="en-US" dirty="0">
            <a:latin typeface="Times New Roman"/>
            <a:cs typeface="Times New Roman"/>
          </a:endParaRPr>
        </a:p>
      </dgm:t>
    </dgm:pt>
    <dgm:pt modelId="{8F65FEC3-E095-2141-AEA8-BB796170D7A8}" type="parTrans" cxnId="{2C462BE5-26E0-E041-9FF5-DFFF044C582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7B95035-282D-274F-8767-EE5456B2745D}" type="sibTrans" cxnId="{2C462BE5-26E0-E041-9FF5-DFFF044C582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CF47924-F74A-6740-A91D-E332FCB5F3C6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Acceptance Objectives</a:t>
          </a:r>
          <a:endParaRPr lang="en-US" dirty="0">
            <a:latin typeface="Times New Roman"/>
            <a:cs typeface="Times New Roman"/>
          </a:endParaRPr>
        </a:p>
      </dgm:t>
    </dgm:pt>
    <dgm:pt modelId="{1944AE4F-3FE2-284A-BB9F-F6024923630A}" type="parTrans" cxnId="{8CFD486B-D922-5643-94FF-0253A0EB57E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892C651-1F9B-954F-B3A7-F565536C1DAD}" type="sibTrans" cxnId="{8CFD486B-D922-5643-94FF-0253A0EB57E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3B08F82-53FD-0449-8B81-570B44E20A6F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Action Objectives</a:t>
          </a:r>
          <a:endParaRPr lang="en-US" dirty="0">
            <a:latin typeface="Times New Roman"/>
            <a:cs typeface="Times New Roman"/>
          </a:endParaRPr>
        </a:p>
      </dgm:t>
    </dgm:pt>
    <dgm:pt modelId="{7770A821-03D1-404C-B8DE-FA6AC90CF748}" type="parTrans" cxnId="{29118A9C-0DB3-154E-B185-E462BB4FFE7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0094DA7-F51B-FB4B-AA81-03DE4FD514E6}" type="sibTrans" cxnId="{29118A9C-0DB3-154E-B185-E462BB4FFE7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013C32A-29E8-FC45-A67B-7DB168F65BFC}" type="pres">
      <dgm:prSet presAssocID="{65DBC79B-E69B-6141-864E-A9ABE5D1DC2B}" presName="Name0" presStyleCnt="0">
        <dgm:presLayoutVars>
          <dgm:dir/>
          <dgm:animLvl val="lvl"/>
          <dgm:resizeHandles val="exact"/>
        </dgm:presLayoutVars>
      </dgm:prSet>
      <dgm:spPr/>
    </dgm:pt>
    <dgm:pt modelId="{722B1EB8-CE53-4640-80F1-A058A0EC695A}" type="pres">
      <dgm:prSet presAssocID="{F447EB36-897E-3544-B78E-6C369549802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73DAD-3D34-8B42-A8A8-AEE326F0A3AC}" type="pres">
      <dgm:prSet presAssocID="{57B95035-282D-274F-8767-EE5456B2745D}" presName="parTxOnlySpace" presStyleCnt="0"/>
      <dgm:spPr/>
    </dgm:pt>
    <dgm:pt modelId="{139F5769-7BAC-8F47-AF64-4C2B6615BBFD}" type="pres">
      <dgm:prSet presAssocID="{DCF47924-F74A-6740-A91D-E332FCB5F3C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DE78A-4BEA-7648-B4D0-FC515DC9C6FC}" type="pres">
      <dgm:prSet presAssocID="{E892C651-1F9B-954F-B3A7-F565536C1DAD}" presName="parTxOnlySpace" presStyleCnt="0"/>
      <dgm:spPr/>
    </dgm:pt>
    <dgm:pt modelId="{C283772C-5FBD-4D47-AF51-85657F70A627}" type="pres">
      <dgm:prSet presAssocID="{63B08F82-53FD-0449-8B81-570B44E20A6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CF533D-B676-614E-BB31-5ED1918077F7}" type="presOf" srcId="{65DBC79B-E69B-6141-864E-A9ABE5D1DC2B}" destId="{6013C32A-29E8-FC45-A67B-7DB168F65BFC}" srcOrd="0" destOrd="0" presId="urn:microsoft.com/office/officeart/2005/8/layout/chevron1"/>
    <dgm:cxn modelId="{8CFD486B-D922-5643-94FF-0253A0EB57E9}" srcId="{65DBC79B-E69B-6141-864E-A9ABE5D1DC2B}" destId="{DCF47924-F74A-6740-A91D-E332FCB5F3C6}" srcOrd="1" destOrd="0" parTransId="{1944AE4F-3FE2-284A-BB9F-F6024923630A}" sibTransId="{E892C651-1F9B-954F-B3A7-F565536C1DAD}"/>
    <dgm:cxn modelId="{77162FE7-7732-9F4C-B49C-1E56A2E3E591}" type="presOf" srcId="{F447EB36-897E-3544-B78E-6C3695498023}" destId="{722B1EB8-CE53-4640-80F1-A058A0EC695A}" srcOrd="0" destOrd="0" presId="urn:microsoft.com/office/officeart/2005/8/layout/chevron1"/>
    <dgm:cxn modelId="{19D42538-9D53-F542-8C4F-7DC39A222451}" type="presOf" srcId="{DCF47924-F74A-6740-A91D-E332FCB5F3C6}" destId="{139F5769-7BAC-8F47-AF64-4C2B6615BBFD}" srcOrd="0" destOrd="0" presId="urn:microsoft.com/office/officeart/2005/8/layout/chevron1"/>
    <dgm:cxn modelId="{29118A9C-0DB3-154E-B185-E462BB4FFE74}" srcId="{65DBC79B-E69B-6141-864E-A9ABE5D1DC2B}" destId="{63B08F82-53FD-0449-8B81-570B44E20A6F}" srcOrd="2" destOrd="0" parTransId="{7770A821-03D1-404C-B8DE-FA6AC90CF748}" sibTransId="{20094DA7-F51B-FB4B-AA81-03DE4FD514E6}"/>
    <dgm:cxn modelId="{2C462BE5-26E0-E041-9FF5-DFFF044C582D}" srcId="{65DBC79B-E69B-6141-864E-A9ABE5D1DC2B}" destId="{F447EB36-897E-3544-B78E-6C3695498023}" srcOrd="0" destOrd="0" parTransId="{8F65FEC3-E095-2141-AEA8-BB796170D7A8}" sibTransId="{57B95035-282D-274F-8767-EE5456B2745D}"/>
    <dgm:cxn modelId="{8B7EDF90-F6F7-434F-BB6F-CDD938AF953A}" type="presOf" srcId="{63B08F82-53FD-0449-8B81-570B44E20A6F}" destId="{C283772C-5FBD-4D47-AF51-85657F70A627}" srcOrd="0" destOrd="0" presId="urn:microsoft.com/office/officeart/2005/8/layout/chevron1"/>
    <dgm:cxn modelId="{3852FD99-209B-034F-ADFE-1ECFE0B606C5}" type="presParOf" srcId="{6013C32A-29E8-FC45-A67B-7DB168F65BFC}" destId="{722B1EB8-CE53-4640-80F1-A058A0EC695A}" srcOrd="0" destOrd="0" presId="urn:microsoft.com/office/officeart/2005/8/layout/chevron1"/>
    <dgm:cxn modelId="{97F000E1-DC0A-8441-93D7-FC872B91CDD7}" type="presParOf" srcId="{6013C32A-29E8-FC45-A67B-7DB168F65BFC}" destId="{15B73DAD-3D34-8B42-A8A8-AEE326F0A3AC}" srcOrd="1" destOrd="0" presId="urn:microsoft.com/office/officeart/2005/8/layout/chevron1"/>
    <dgm:cxn modelId="{A7BF4C19-0D14-2448-B575-7ADBA4F16646}" type="presParOf" srcId="{6013C32A-29E8-FC45-A67B-7DB168F65BFC}" destId="{139F5769-7BAC-8F47-AF64-4C2B6615BBFD}" srcOrd="2" destOrd="0" presId="urn:microsoft.com/office/officeart/2005/8/layout/chevron1"/>
    <dgm:cxn modelId="{1EF0ECD0-710D-6048-ADB7-47596F9159E8}" type="presParOf" srcId="{6013C32A-29E8-FC45-A67B-7DB168F65BFC}" destId="{A48DE78A-4BEA-7648-B4D0-FC515DC9C6FC}" srcOrd="3" destOrd="0" presId="urn:microsoft.com/office/officeart/2005/8/layout/chevron1"/>
    <dgm:cxn modelId="{015B1563-BC49-F34F-8181-92278F9292D2}" type="presParOf" srcId="{6013C32A-29E8-FC45-A67B-7DB168F65BFC}" destId="{C283772C-5FBD-4D47-AF51-85657F70A62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330BFF-DEBB-ED46-B73E-CA77AC71B45B}">
      <dsp:nvSpPr>
        <dsp:cNvPr id="0" name=""/>
        <dsp:cNvSpPr/>
      </dsp:nvSpPr>
      <dsp:spPr>
        <a:xfrm rot="5400000">
          <a:off x="-270253" y="273102"/>
          <a:ext cx="1801689" cy="1261182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 rot="5400000">
        <a:off x="-270253" y="273102"/>
        <a:ext cx="1801689" cy="1261182"/>
      </dsp:txXfrm>
    </dsp:sp>
    <dsp:sp modelId="{E587D15D-8327-5644-AF33-4C70CC88D466}">
      <dsp:nvSpPr>
        <dsp:cNvPr id="0" name=""/>
        <dsp:cNvSpPr/>
      </dsp:nvSpPr>
      <dsp:spPr>
        <a:xfrm rot="5400000">
          <a:off x="3059139" y="-1795107"/>
          <a:ext cx="1171098" cy="47670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Times New Roman"/>
              <a:cs typeface="Times New Roman"/>
            </a:rPr>
            <a:t>Fase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ini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merupakan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penentuan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tujuan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dalam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perencanaan</a:t>
          </a:r>
          <a:r>
            <a:rPr lang="en-US" sz="1900" kern="1200" dirty="0" smtClean="0">
              <a:latin typeface="Times New Roman"/>
              <a:cs typeface="Times New Roman"/>
            </a:rPr>
            <a:t> program </a:t>
          </a:r>
          <a:r>
            <a:rPr lang="en-US" sz="1900" kern="1200" dirty="0" err="1" smtClean="0">
              <a:latin typeface="Times New Roman"/>
              <a:cs typeface="Times New Roman"/>
            </a:rPr>
            <a:t>organisasi</a:t>
          </a:r>
          <a:endParaRPr lang="en-US" sz="1900" kern="1200" dirty="0"/>
        </a:p>
      </dsp:txBody>
      <dsp:txXfrm rot="5400000">
        <a:off x="3059139" y="-1795107"/>
        <a:ext cx="1171098" cy="4767011"/>
      </dsp:txXfrm>
    </dsp:sp>
    <dsp:sp modelId="{BE74474B-0DF4-E448-89A6-81ABA387F0AE}">
      <dsp:nvSpPr>
        <dsp:cNvPr id="0" name=""/>
        <dsp:cNvSpPr/>
      </dsp:nvSpPr>
      <dsp:spPr>
        <a:xfrm rot="5400000">
          <a:off x="-270253" y="1783934"/>
          <a:ext cx="1801689" cy="1261182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41484"/>
              <a:satOff val="-8409"/>
              <a:lumOff val="462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 rot="5400000">
        <a:off x="-270253" y="1783934"/>
        <a:ext cx="1801689" cy="1261182"/>
      </dsp:txXfrm>
    </dsp:sp>
    <dsp:sp modelId="{7B35BAC2-89A8-E64D-AB65-14AED01E096F}">
      <dsp:nvSpPr>
        <dsp:cNvPr id="0" name=""/>
        <dsp:cNvSpPr/>
      </dsp:nvSpPr>
      <dsp:spPr>
        <a:xfrm rot="5400000">
          <a:off x="3059139" y="-284275"/>
          <a:ext cx="1171098" cy="47670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39852"/>
              <a:satOff val="-7276"/>
              <a:lumOff val="421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Times New Roman"/>
              <a:cs typeface="Times New Roman"/>
            </a:rPr>
            <a:t>Melalui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fase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ini</a:t>
          </a:r>
          <a:r>
            <a:rPr lang="en-US" sz="1900" kern="1200" dirty="0" smtClean="0">
              <a:latin typeface="Times New Roman"/>
              <a:cs typeface="Times New Roman"/>
            </a:rPr>
            <a:t>, </a:t>
          </a:r>
          <a:r>
            <a:rPr lang="en-US" sz="1900" kern="1200" dirty="0" err="1" smtClean="0">
              <a:latin typeface="Times New Roman"/>
              <a:cs typeface="Times New Roman"/>
            </a:rPr>
            <a:t>organisasi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dapat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membuat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kebijakan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untuk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mencapai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visi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dan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misi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serta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kelanjutan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dari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fase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analisis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situasi</a:t>
          </a:r>
          <a:endParaRPr lang="en-US" sz="1900" kern="1200" dirty="0"/>
        </a:p>
      </dsp:txBody>
      <dsp:txXfrm rot="5400000">
        <a:off x="3059139" y="-284275"/>
        <a:ext cx="1171098" cy="47670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330BFF-DEBB-ED46-B73E-CA77AC71B45B}">
      <dsp:nvSpPr>
        <dsp:cNvPr id="0" name=""/>
        <dsp:cNvSpPr/>
      </dsp:nvSpPr>
      <dsp:spPr>
        <a:xfrm rot="5400000">
          <a:off x="-171374" y="173292"/>
          <a:ext cx="1142493" cy="799745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Times New Roman"/>
            <a:cs typeface="Times New Roman"/>
          </a:endParaRPr>
        </a:p>
      </dsp:txBody>
      <dsp:txXfrm rot="5400000">
        <a:off x="-171374" y="173292"/>
        <a:ext cx="1142493" cy="799745"/>
      </dsp:txXfrm>
    </dsp:sp>
    <dsp:sp modelId="{E587D15D-8327-5644-AF33-4C70CC88D466}">
      <dsp:nvSpPr>
        <dsp:cNvPr id="0" name=""/>
        <dsp:cNvSpPr/>
      </dsp:nvSpPr>
      <dsp:spPr>
        <a:xfrm rot="5400000">
          <a:off x="4143362" y="-3341697"/>
          <a:ext cx="742621" cy="74298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>
              <a:latin typeface="Times New Roman"/>
              <a:cs typeface="Times New Roman"/>
            </a:rPr>
            <a:t>Riset</a:t>
          </a:r>
          <a:r>
            <a:rPr lang="en-US" sz="2300" kern="1200" dirty="0" smtClean="0">
              <a:latin typeface="Times New Roman"/>
              <a:cs typeface="Times New Roman"/>
            </a:rPr>
            <a:t> </a:t>
          </a:r>
          <a:r>
            <a:rPr lang="en-US" sz="2300" kern="1200" dirty="0" err="1" smtClean="0">
              <a:latin typeface="Times New Roman"/>
              <a:cs typeface="Times New Roman"/>
            </a:rPr>
            <a:t>untuk</a:t>
          </a:r>
          <a:r>
            <a:rPr lang="en-US" sz="2300" kern="1200" dirty="0" smtClean="0">
              <a:latin typeface="Times New Roman"/>
              <a:cs typeface="Times New Roman"/>
            </a:rPr>
            <a:t> </a:t>
          </a:r>
          <a:r>
            <a:rPr lang="en-US" sz="2300" kern="1200" dirty="0" err="1" smtClean="0">
              <a:latin typeface="Times New Roman"/>
              <a:cs typeface="Times New Roman"/>
            </a:rPr>
            <a:t>menganalisa</a:t>
          </a:r>
          <a:r>
            <a:rPr lang="en-US" sz="2300" kern="1200" dirty="0" smtClean="0">
              <a:latin typeface="Times New Roman"/>
              <a:cs typeface="Times New Roman"/>
            </a:rPr>
            <a:t> </a:t>
          </a:r>
          <a:r>
            <a:rPr lang="en-US" sz="2300" kern="1200" dirty="0" err="1" smtClean="0">
              <a:latin typeface="Times New Roman"/>
              <a:cs typeface="Times New Roman"/>
            </a:rPr>
            <a:t>dan</a:t>
          </a:r>
          <a:r>
            <a:rPr lang="en-US" sz="2300" kern="1200" dirty="0" smtClean="0">
              <a:latin typeface="Times New Roman"/>
              <a:cs typeface="Times New Roman"/>
            </a:rPr>
            <a:t> </a:t>
          </a:r>
          <a:r>
            <a:rPr lang="en-US" sz="2300" kern="1200" dirty="0" err="1" smtClean="0">
              <a:latin typeface="Times New Roman"/>
              <a:cs typeface="Times New Roman"/>
            </a:rPr>
            <a:t>menentukan</a:t>
          </a:r>
          <a:r>
            <a:rPr lang="en-US" sz="2300" kern="1200" dirty="0" smtClean="0">
              <a:latin typeface="Times New Roman"/>
              <a:cs typeface="Times New Roman"/>
            </a:rPr>
            <a:t> </a:t>
          </a:r>
          <a:r>
            <a:rPr lang="en-US" sz="2300" kern="1200" dirty="0" err="1" smtClean="0">
              <a:latin typeface="Times New Roman"/>
              <a:cs typeface="Times New Roman"/>
            </a:rPr>
            <a:t>bagaimana</a:t>
          </a:r>
          <a:r>
            <a:rPr lang="en-US" sz="2300" kern="1200" dirty="0" smtClean="0">
              <a:latin typeface="Times New Roman"/>
              <a:cs typeface="Times New Roman"/>
            </a:rPr>
            <a:t> </a:t>
          </a:r>
          <a:r>
            <a:rPr lang="en-US" sz="2300" kern="1200" dirty="0" err="1" smtClean="0">
              <a:latin typeface="Times New Roman"/>
              <a:cs typeface="Times New Roman"/>
            </a:rPr>
            <a:t>publik</a:t>
          </a:r>
          <a:r>
            <a:rPr lang="en-US" sz="2300" kern="1200" dirty="0" smtClean="0">
              <a:latin typeface="Times New Roman"/>
              <a:cs typeface="Times New Roman"/>
            </a:rPr>
            <a:t> </a:t>
          </a:r>
          <a:r>
            <a:rPr lang="en-US" sz="2300" kern="1200" dirty="0" err="1" smtClean="0">
              <a:latin typeface="Times New Roman"/>
              <a:cs typeface="Times New Roman"/>
            </a:rPr>
            <a:t>memandang</a:t>
          </a:r>
          <a:r>
            <a:rPr lang="en-US" sz="2300" kern="1200" dirty="0" smtClean="0">
              <a:latin typeface="Times New Roman"/>
              <a:cs typeface="Times New Roman"/>
            </a:rPr>
            <a:t> </a:t>
          </a:r>
          <a:r>
            <a:rPr lang="en-US" sz="2300" kern="1200" dirty="0" err="1" smtClean="0">
              <a:latin typeface="Times New Roman"/>
              <a:cs typeface="Times New Roman"/>
            </a:rPr>
            <a:t>organisasi</a:t>
          </a:r>
          <a:r>
            <a:rPr lang="en-US" sz="2300" kern="1200" dirty="0" smtClean="0">
              <a:latin typeface="Times New Roman"/>
              <a:cs typeface="Times New Roman"/>
            </a:rPr>
            <a:t> </a:t>
          </a:r>
          <a:r>
            <a:rPr lang="en-US" sz="2300" kern="1200" dirty="0" err="1" smtClean="0">
              <a:latin typeface="Times New Roman"/>
              <a:cs typeface="Times New Roman"/>
            </a:rPr>
            <a:t>kita</a:t>
          </a:r>
          <a:endParaRPr lang="en-US" sz="2300" kern="1200" dirty="0">
            <a:latin typeface="Times New Roman"/>
            <a:cs typeface="Times New Roman"/>
          </a:endParaRPr>
        </a:p>
      </dsp:txBody>
      <dsp:txXfrm rot="5400000">
        <a:off x="4143362" y="-3341697"/>
        <a:ext cx="742621" cy="7429854"/>
      </dsp:txXfrm>
    </dsp:sp>
    <dsp:sp modelId="{BE74474B-0DF4-E448-89A6-81ABA387F0AE}">
      <dsp:nvSpPr>
        <dsp:cNvPr id="0" name=""/>
        <dsp:cNvSpPr/>
      </dsp:nvSpPr>
      <dsp:spPr>
        <a:xfrm rot="5400000">
          <a:off x="-171374" y="1113599"/>
          <a:ext cx="1142493" cy="799745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27656"/>
              <a:satOff val="-5606"/>
              <a:lumOff val="308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Times New Roman"/>
            <a:cs typeface="Times New Roman"/>
          </a:endParaRPr>
        </a:p>
      </dsp:txBody>
      <dsp:txXfrm rot="5400000">
        <a:off x="-171374" y="1113599"/>
        <a:ext cx="1142493" cy="799745"/>
      </dsp:txXfrm>
    </dsp:sp>
    <dsp:sp modelId="{7B35BAC2-89A8-E64D-AB65-14AED01E096F}">
      <dsp:nvSpPr>
        <dsp:cNvPr id="0" name=""/>
        <dsp:cNvSpPr/>
      </dsp:nvSpPr>
      <dsp:spPr>
        <a:xfrm rot="5400000">
          <a:off x="4143362" y="-2401391"/>
          <a:ext cx="742621" cy="74298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6568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>
              <a:latin typeface="Times New Roman"/>
              <a:cs typeface="Times New Roman"/>
            </a:rPr>
            <a:t>Identifikasi</a:t>
          </a:r>
          <a:r>
            <a:rPr lang="en-US" sz="2300" kern="1200" baseline="0" dirty="0" smtClean="0">
              <a:latin typeface="Times New Roman"/>
              <a:cs typeface="Times New Roman"/>
            </a:rPr>
            <a:t> </a:t>
          </a:r>
          <a:r>
            <a:rPr lang="en-US" sz="2300" kern="1200" baseline="0" dirty="0" err="1" smtClean="0">
              <a:latin typeface="Times New Roman"/>
              <a:cs typeface="Times New Roman"/>
            </a:rPr>
            <a:t>posisi</a:t>
          </a:r>
          <a:r>
            <a:rPr lang="en-US" sz="2300" kern="1200" baseline="0" dirty="0" smtClean="0">
              <a:latin typeface="Times New Roman"/>
              <a:cs typeface="Times New Roman"/>
            </a:rPr>
            <a:t> yang </a:t>
          </a:r>
          <a:r>
            <a:rPr lang="en-US" sz="2300" kern="1200" baseline="0" dirty="0" err="1" smtClean="0">
              <a:latin typeface="Times New Roman"/>
              <a:cs typeface="Times New Roman"/>
            </a:rPr>
            <a:t>kita</a:t>
          </a:r>
          <a:r>
            <a:rPr lang="en-US" sz="2300" kern="1200" baseline="0" dirty="0" smtClean="0">
              <a:latin typeface="Times New Roman"/>
              <a:cs typeface="Times New Roman"/>
            </a:rPr>
            <a:t> </a:t>
          </a:r>
          <a:r>
            <a:rPr lang="en-US" sz="2300" kern="1200" baseline="0" dirty="0" err="1" smtClean="0">
              <a:latin typeface="Times New Roman"/>
              <a:cs typeface="Times New Roman"/>
            </a:rPr>
            <a:t>inginkan</a:t>
          </a:r>
          <a:endParaRPr lang="en-US" sz="2300" kern="1200" dirty="0">
            <a:latin typeface="Times New Roman"/>
            <a:cs typeface="Times New Roman"/>
          </a:endParaRPr>
        </a:p>
      </dsp:txBody>
      <dsp:txXfrm rot="5400000">
        <a:off x="4143362" y="-2401391"/>
        <a:ext cx="742621" cy="7429854"/>
      </dsp:txXfrm>
    </dsp:sp>
    <dsp:sp modelId="{E1B6C33D-EC77-EB40-94FD-80B0B3328187}">
      <dsp:nvSpPr>
        <dsp:cNvPr id="0" name=""/>
        <dsp:cNvSpPr/>
      </dsp:nvSpPr>
      <dsp:spPr>
        <a:xfrm rot="5400000">
          <a:off x="-171374" y="2053905"/>
          <a:ext cx="1142493" cy="799745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27656"/>
              <a:satOff val="-5606"/>
              <a:lumOff val="308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Times New Roman"/>
            <a:cs typeface="Times New Roman"/>
          </a:endParaRPr>
        </a:p>
      </dsp:txBody>
      <dsp:txXfrm rot="5400000">
        <a:off x="-171374" y="2053905"/>
        <a:ext cx="1142493" cy="799745"/>
      </dsp:txXfrm>
    </dsp:sp>
    <dsp:sp modelId="{1E0242F5-1861-654E-B401-56CC404B579B}">
      <dsp:nvSpPr>
        <dsp:cNvPr id="0" name=""/>
        <dsp:cNvSpPr/>
      </dsp:nvSpPr>
      <dsp:spPr>
        <a:xfrm rot="5400000">
          <a:off x="4143362" y="-1461085"/>
          <a:ext cx="742621" cy="74298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6568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>
              <a:latin typeface="Times New Roman"/>
              <a:cs typeface="Times New Roman"/>
            </a:rPr>
            <a:t>Kembangkan</a:t>
          </a:r>
          <a:r>
            <a:rPr lang="en-US" sz="2300" kern="1200" dirty="0" smtClean="0">
              <a:latin typeface="Times New Roman"/>
              <a:cs typeface="Times New Roman"/>
            </a:rPr>
            <a:t> </a:t>
          </a:r>
          <a:r>
            <a:rPr lang="en-US" sz="2300" kern="1200" dirty="0" err="1" smtClean="0">
              <a:latin typeface="Times New Roman"/>
              <a:cs typeface="Times New Roman"/>
            </a:rPr>
            <a:t>strategi</a:t>
          </a:r>
          <a:r>
            <a:rPr lang="en-US" sz="2300" kern="1200" dirty="0" smtClean="0">
              <a:latin typeface="Times New Roman"/>
              <a:cs typeface="Times New Roman"/>
            </a:rPr>
            <a:t> </a:t>
          </a:r>
          <a:r>
            <a:rPr lang="en-US" sz="2300" kern="1200" dirty="0" err="1" smtClean="0">
              <a:latin typeface="Times New Roman"/>
              <a:cs typeface="Times New Roman"/>
            </a:rPr>
            <a:t>untuk</a:t>
          </a:r>
          <a:r>
            <a:rPr lang="en-US" sz="2300" kern="1200" dirty="0" smtClean="0">
              <a:latin typeface="Times New Roman"/>
              <a:cs typeface="Times New Roman"/>
            </a:rPr>
            <a:t> </a:t>
          </a:r>
          <a:r>
            <a:rPr lang="en-US" sz="2300" kern="1200" dirty="0" err="1" smtClean="0">
              <a:latin typeface="Times New Roman"/>
              <a:cs typeface="Times New Roman"/>
            </a:rPr>
            <a:t>memodifikasi</a:t>
          </a:r>
          <a:r>
            <a:rPr lang="en-US" sz="2300" kern="1200" dirty="0" smtClean="0">
              <a:latin typeface="Times New Roman"/>
              <a:cs typeface="Times New Roman"/>
            </a:rPr>
            <a:t> positioning </a:t>
          </a:r>
          <a:r>
            <a:rPr lang="en-US" sz="2300" kern="1200" dirty="0" err="1" smtClean="0">
              <a:latin typeface="Times New Roman"/>
              <a:cs typeface="Times New Roman"/>
            </a:rPr>
            <a:t>saat</a:t>
          </a:r>
          <a:r>
            <a:rPr lang="en-US" sz="2300" kern="1200" dirty="0" smtClean="0">
              <a:latin typeface="Times New Roman"/>
              <a:cs typeface="Times New Roman"/>
            </a:rPr>
            <a:t> </a:t>
          </a:r>
          <a:r>
            <a:rPr lang="en-US" sz="2300" kern="1200" dirty="0" err="1" smtClean="0">
              <a:latin typeface="Times New Roman"/>
              <a:cs typeface="Times New Roman"/>
            </a:rPr>
            <a:t>ini</a:t>
          </a:r>
          <a:r>
            <a:rPr lang="en-US" sz="2300" kern="1200" dirty="0" smtClean="0">
              <a:latin typeface="Times New Roman"/>
              <a:cs typeface="Times New Roman"/>
            </a:rPr>
            <a:t> </a:t>
          </a:r>
          <a:r>
            <a:rPr lang="en-US" sz="2300" kern="1200" dirty="0" err="1" smtClean="0">
              <a:latin typeface="Times New Roman"/>
              <a:cs typeface="Times New Roman"/>
            </a:rPr>
            <a:t>atau</a:t>
          </a:r>
          <a:r>
            <a:rPr lang="en-US" sz="2300" kern="1200" dirty="0" smtClean="0">
              <a:latin typeface="Times New Roman"/>
              <a:cs typeface="Times New Roman"/>
            </a:rPr>
            <a:t> </a:t>
          </a:r>
          <a:r>
            <a:rPr lang="en-US" sz="2300" kern="1200" dirty="0" err="1" smtClean="0">
              <a:latin typeface="Times New Roman"/>
              <a:cs typeface="Times New Roman"/>
            </a:rPr>
            <a:t>mempertahankan</a:t>
          </a:r>
          <a:r>
            <a:rPr lang="en-US" sz="2300" kern="1200" dirty="0" smtClean="0">
              <a:latin typeface="Times New Roman"/>
              <a:cs typeface="Times New Roman"/>
            </a:rPr>
            <a:t> </a:t>
          </a:r>
          <a:r>
            <a:rPr lang="en-US" sz="2300" kern="1200" dirty="0" err="1" smtClean="0">
              <a:latin typeface="Times New Roman"/>
              <a:cs typeface="Times New Roman"/>
            </a:rPr>
            <a:t>audiens</a:t>
          </a:r>
          <a:r>
            <a:rPr lang="en-US" sz="2300" kern="1200" dirty="0" smtClean="0">
              <a:latin typeface="Times New Roman"/>
              <a:cs typeface="Times New Roman"/>
            </a:rPr>
            <a:t> yang </a:t>
          </a:r>
          <a:r>
            <a:rPr lang="en-US" sz="2300" kern="1200" dirty="0" err="1" smtClean="0">
              <a:latin typeface="Times New Roman"/>
              <a:cs typeface="Times New Roman"/>
            </a:rPr>
            <a:t>sudah</a:t>
          </a:r>
          <a:r>
            <a:rPr lang="en-US" sz="2300" kern="1200" dirty="0" smtClean="0">
              <a:latin typeface="Times New Roman"/>
              <a:cs typeface="Times New Roman"/>
            </a:rPr>
            <a:t> </a:t>
          </a:r>
          <a:r>
            <a:rPr lang="en-US" sz="2300" kern="1200" dirty="0" err="1" smtClean="0">
              <a:latin typeface="Times New Roman"/>
              <a:cs typeface="Times New Roman"/>
            </a:rPr>
            <a:t>ada</a:t>
          </a:r>
          <a:endParaRPr lang="en-US" sz="2300" kern="1200" dirty="0">
            <a:latin typeface="Times New Roman"/>
            <a:cs typeface="Times New Roman"/>
          </a:endParaRPr>
        </a:p>
      </dsp:txBody>
      <dsp:txXfrm rot="5400000">
        <a:off x="4143362" y="-1461085"/>
        <a:ext cx="742621" cy="742985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6D191A-B692-6740-9579-1E0A6186FC38}">
      <dsp:nvSpPr>
        <dsp:cNvPr id="0" name=""/>
        <dsp:cNvSpPr/>
      </dsp:nvSpPr>
      <dsp:spPr>
        <a:xfrm>
          <a:off x="0" y="32802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/>
              <a:cs typeface="Times New Roman"/>
            </a:rPr>
            <a:t>Reputation Management Goals</a:t>
          </a:r>
          <a:endParaRPr lang="en-US" sz="3100" kern="1200" dirty="0">
            <a:latin typeface="Times New Roman"/>
            <a:cs typeface="Times New Roman"/>
          </a:endParaRPr>
        </a:p>
      </dsp:txBody>
      <dsp:txXfrm>
        <a:off x="0" y="328029"/>
        <a:ext cx="2571749" cy="1543050"/>
      </dsp:txXfrm>
    </dsp:sp>
    <dsp:sp modelId="{F90CA29E-762D-1845-8D89-682582857BCD}">
      <dsp:nvSpPr>
        <dsp:cNvPr id="0" name=""/>
        <dsp:cNvSpPr/>
      </dsp:nvSpPr>
      <dsp:spPr>
        <a:xfrm>
          <a:off x="2828925" y="32802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/>
              <a:cs typeface="Times New Roman"/>
            </a:rPr>
            <a:t>Relationship Management Goals</a:t>
          </a:r>
          <a:endParaRPr lang="en-US" sz="3100" kern="1200" dirty="0">
            <a:latin typeface="Times New Roman"/>
            <a:cs typeface="Times New Roman"/>
          </a:endParaRPr>
        </a:p>
      </dsp:txBody>
      <dsp:txXfrm>
        <a:off x="2828925" y="328029"/>
        <a:ext cx="2571749" cy="1543050"/>
      </dsp:txXfrm>
    </dsp:sp>
    <dsp:sp modelId="{600CE6C6-F996-3E4C-8D1A-DB758D24E77A}">
      <dsp:nvSpPr>
        <dsp:cNvPr id="0" name=""/>
        <dsp:cNvSpPr/>
      </dsp:nvSpPr>
      <dsp:spPr>
        <a:xfrm>
          <a:off x="5657849" y="32802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/>
              <a:cs typeface="Times New Roman"/>
            </a:rPr>
            <a:t>Task Management Goals</a:t>
          </a:r>
          <a:endParaRPr lang="en-US" sz="3100" kern="1200" dirty="0">
            <a:latin typeface="Times New Roman"/>
            <a:cs typeface="Times New Roman"/>
          </a:endParaRPr>
        </a:p>
      </dsp:txBody>
      <dsp:txXfrm>
        <a:off x="5657849" y="328029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3725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000" cap="all" dirty="0" err="1" smtClean="0">
                <a:latin typeface="Impact"/>
                <a:cs typeface="Impact"/>
              </a:rPr>
              <a:t>Strategi</a:t>
            </a:r>
            <a:r>
              <a:rPr lang="en-US" sz="5000" cap="all" dirty="0" smtClean="0">
                <a:latin typeface="Impact"/>
                <a:cs typeface="Impact"/>
              </a:rPr>
              <a:t> &amp; </a:t>
            </a:r>
            <a:r>
              <a:rPr lang="en-US" sz="5000" cap="all" dirty="0" err="1" smtClean="0">
                <a:latin typeface="Impact"/>
                <a:cs typeface="Impact"/>
              </a:rPr>
              <a:t>Taktik</a:t>
            </a:r>
            <a:r>
              <a:rPr lang="en-US" sz="5000" cap="all" dirty="0" smtClean="0">
                <a:latin typeface="Impact"/>
                <a:cs typeface="Impact"/>
              </a:rPr>
              <a:t> </a:t>
            </a:r>
            <a:br>
              <a:rPr lang="en-US" sz="5000" cap="all" dirty="0" smtClean="0">
                <a:latin typeface="Impact"/>
                <a:cs typeface="Impact"/>
              </a:rPr>
            </a:br>
            <a:r>
              <a:rPr lang="en-US" sz="5000" cap="all" dirty="0" err="1" smtClean="0">
                <a:latin typeface="Impact"/>
                <a:cs typeface="Impact"/>
              </a:rPr>
              <a:t>Hubungan</a:t>
            </a:r>
            <a:r>
              <a:rPr lang="en-US" sz="5000" cap="all" dirty="0" smtClean="0">
                <a:latin typeface="Impact"/>
                <a:cs typeface="Impact"/>
              </a:rPr>
              <a:t> </a:t>
            </a:r>
            <a:r>
              <a:rPr lang="en-US" sz="5000" cap="all" dirty="0" err="1" smtClean="0">
                <a:latin typeface="Impact"/>
                <a:cs typeface="Impact"/>
              </a:rPr>
              <a:t>Masyarakat</a:t>
            </a:r>
            <a:r>
              <a:rPr lang="en-US" dirty="0" smtClean="0">
                <a:latin typeface="Impact"/>
                <a:cs typeface="Impact"/>
              </a:rPr>
              <a:t/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/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sz="3444" dirty="0" err="1" smtClean="0">
                <a:latin typeface="Impact"/>
                <a:cs typeface="Impact"/>
              </a:rPr>
              <a:t>Pertemuan</a:t>
            </a:r>
            <a:r>
              <a:rPr lang="en-US" sz="3444" dirty="0" smtClean="0">
                <a:latin typeface="Impact"/>
                <a:cs typeface="Impact"/>
              </a:rPr>
              <a:t> 6 : Goals &amp; Objectives</a:t>
            </a:r>
            <a:endParaRPr lang="en-US" sz="3444" dirty="0">
              <a:latin typeface="Impact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556" y="4592846"/>
            <a:ext cx="6400800" cy="1752600"/>
          </a:xfrm>
        </p:spPr>
        <p:txBody>
          <a:bodyPr>
            <a:normAutofit/>
          </a:bodyPr>
          <a:lstStyle/>
          <a:p>
            <a:r>
              <a:rPr lang="en-US" sz="2500" dirty="0" err="1" smtClean="0">
                <a:latin typeface="Impact"/>
                <a:cs typeface="Impact"/>
              </a:rPr>
              <a:t>Fasya</a:t>
            </a:r>
            <a:r>
              <a:rPr lang="en-US" sz="2500" dirty="0" smtClean="0">
                <a:latin typeface="Impact"/>
                <a:cs typeface="Impact"/>
              </a:rPr>
              <a:t> </a:t>
            </a:r>
            <a:r>
              <a:rPr lang="en-US" sz="2500" dirty="0" err="1" smtClean="0">
                <a:latin typeface="Impact"/>
                <a:cs typeface="Impact"/>
              </a:rPr>
              <a:t>Syifa</a:t>
            </a:r>
            <a:r>
              <a:rPr lang="en-US" sz="2500" dirty="0" smtClean="0">
                <a:latin typeface="Impact"/>
                <a:cs typeface="Impact"/>
              </a:rPr>
              <a:t> </a:t>
            </a:r>
            <a:r>
              <a:rPr lang="en-US" sz="2500" dirty="0" err="1" smtClean="0">
                <a:latin typeface="Impact"/>
                <a:cs typeface="Impact"/>
              </a:rPr>
              <a:t>Mutma</a:t>
            </a:r>
            <a:endParaRPr lang="en-US" sz="2500" dirty="0" smtClean="0">
              <a:latin typeface="Impact"/>
              <a:cs typeface="Impact"/>
            </a:endParaRPr>
          </a:p>
          <a:p>
            <a:r>
              <a:rPr lang="en-US" sz="2500" dirty="0" smtClean="0">
                <a:latin typeface="Impact"/>
                <a:cs typeface="Impact"/>
              </a:rPr>
              <a:t>2021</a:t>
            </a:r>
            <a:endParaRPr lang="en-US" sz="2500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5" y="1118748"/>
            <a:ext cx="42027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RELATIONSHIP MANAGEMENT GOALS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7724"/>
            <a:ext cx="8229600" cy="3525234"/>
          </a:xfrm>
          <a:solidFill>
            <a:srgbClr val="FFFFFF">
              <a:alpha val="80000"/>
            </a:srgb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pelaksanaan</a:t>
            </a:r>
            <a:r>
              <a:rPr lang="en-US" dirty="0" smtClean="0">
                <a:latin typeface="Times New Roman"/>
                <a:cs typeface="Times New Roman"/>
              </a:rPr>
              <a:t> program </a:t>
            </a:r>
            <a:r>
              <a:rPr lang="en-US" dirty="0" err="1" smtClean="0">
                <a:latin typeface="Times New Roman"/>
                <a:cs typeface="Times New Roman"/>
              </a:rPr>
              <a:t>terfokus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bagaimana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membangun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hubungan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Contoh</a:t>
            </a:r>
            <a:r>
              <a:rPr lang="en-US" dirty="0" smtClean="0">
                <a:latin typeface="Times New Roman"/>
                <a:cs typeface="Times New Roman"/>
              </a:rPr>
              <a:t> :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Meningkatkan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hubungan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antara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perusahaan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customer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Menjaga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hubungan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klien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tengah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perubahan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terjadi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photo-1531901783755-825e82c0d76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101" y="60472"/>
            <a:ext cx="4714419" cy="30965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309" y="936846"/>
            <a:ext cx="46116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TASK MANAGEMENT GOALS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36968"/>
            <a:ext cx="8229600" cy="3520871"/>
          </a:xfrm>
          <a:solidFill>
            <a:srgbClr val="FFFFFF">
              <a:alpha val="80000"/>
            </a:srgb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pelaksanaan</a:t>
            </a:r>
            <a:r>
              <a:rPr lang="en-US" dirty="0" smtClean="0">
                <a:latin typeface="Times New Roman"/>
                <a:cs typeface="Times New Roman"/>
              </a:rPr>
              <a:t> program </a:t>
            </a:r>
            <a:r>
              <a:rPr lang="en-US" dirty="0" err="1" smtClean="0">
                <a:latin typeface="Times New Roman"/>
                <a:cs typeface="Times New Roman"/>
              </a:rPr>
              <a:t>terfokus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hal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berkaitan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menyelesaikan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suatu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pekerjaan</a:t>
            </a:r>
            <a:r>
              <a:rPr lang="en-US" dirty="0" smtClean="0">
                <a:latin typeface="Times New Roman"/>
                <a:cs typeface="Times New Roman"/>
              </a:rPr>
              <a:t>/program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Contoh</a:t>
            </a:r>
            <a:r>
              <a:rPr lang="en-US" dirty="0" smtClean="0">
                <a:latin typeface="Times New Roman"/>
                <a:cs typeface="Times New Roman"/>
              </a:rPr>
              <a:t> :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Menarik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antusiasme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mendukung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kegiatan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seperti</a:t>
            </a:r>
            <a:r>
              <a:rPr lang="en-US" dirty="0" smtClean="0">
                <a:latin typeface="Times New Roman"/>
                <a:cs typeface="Times New Roman"/>
              </a:rPr>
              <a:t> special events</a:t>
            </a:r>
            <a:r>
              <a:rPr lang="en-US" dirty="0">
                <a:latin typeface="Times New Roman"/>
                <a:cs typeface="Times New Roman"/>
              </a:rPr>
              <a:t>/campaign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Memperkuat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posisi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melalui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berbagai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aktivitas</a:t>
            </a:r>
            <a:r>
              <a:rPr lang="en-US" dirty="0" smtClean="0">
                <a:latin typeface="Times New Roman"/>
                <a:cs typeface="Times New Roman"/>
              </a:rPr>
              <a:t> PR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0_7PZ4X_-e6Ausrj6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0" y="90708"/>
            <a:ext cx="4532309" cy="30253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16" y="1092592"/>
            <a:ext cx="2431886" cy="1143000"/>
          </a:xfrm>
        </p:spPr>
        <p:txBody>
          <a:bodyPr>
            <a:noAutofit/>
          </a:bodyPr>
          <a:lstStyle/>
          <a:p>
            <a:r>
              <a:rPr lang="en-US" sz="4100" dirty="0" smtClean="0">
                <a:latin typeface="Impact"/>
                <a:cs typeface="Impact"/>
              </a:rPr>
              <a:t>OBJECTIVE (SASARAN)</a:t>
            </a:r>
            <a:endParaRPr lang="en-US" sz="4100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3480"/>
            <a:ext cx="8229600" cy="2821766"/>
          </a:xfrm>
          <a:solidFill>
            <a:srgbClr val="FFFFFF">
              <a:alpha val="85000"/>
            </a:srgb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i="1" dirty="0" err="1" smtClean="0">
                <a:latin typeface="Times New Roman"/>
                <a:cs typeface="Times New Roman"/>
              </a:rPr>
              <a:t>Sasaran</a:t>
            </a:r>
            <a:r>
              <a:rPr lang="en-US" i="1" dirty="0" smtClean="0">
                <a:latin typeface="Times New Roman"/>
                <a:cs typeface="Times New Roman"/>
              </a:rPr>
              <a:t> program </a:t>
            </a:r>
            <a:r>
              <a:rPr lang="en-US" i="1" dirty="0" err="1" smtClean="0">
                <a:latin typeface="Times New Roman"/>
                <a:cs typeface="Times New Roman"/>
              </a:rPr>
              <a:t>komunikasi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merupakan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pernyataan</a:t>
            </a:r>
            <a:r>
              <a:rPr lang="en-US" i="1" dirty="0" smtClean="0">
                <a:latin typeface="Times New Roman"/>
                <a:cs typeface="Times New Roman"/>
              </a:rPr>
              <a:t> yang </a:t>
            </a:r>
            <a:r>
              <a:rPr lang="en-US" i="1" dirty="0" err="1" smtClean="0">
                <a:latin typeface="Times New Roman"/>
                <a:cs typeface="Times New Roman"/>
              </a:rPr>
              <a:t>jelas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dan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terukur</a:t>
            </a:r>
            <a:endParaRPr lang="en-US" i="1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Objective 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dirty="0" err="1">
                <a:latin typeface="Times New Roman"/>
                <a:cs typeface="Times New Roman"/>
              </a:rPr>
              <a:t>sasaran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err="1" smtClean="0">
                <a:latin typeface="Times New Roman"/>
                <a:cs typeface="Times New Roman"/>
              </a:rPr>
              <a:t>merupakan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turunan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goals 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dirty="0" err="1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Merupakan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implementasi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level </a:t>
            </a:r>
            <a:r>
              <a:rPr lang="en-US" dirty="0" err="1">
                <a:latin typeface="Times New Roman"/>
                <a:cs typeface="Times New Roman"/>
              </a:rPr>
              <a:t>awereness</a:t>
            </a:r>
            <a:r>
              <a:rPr lang="en-US" dirty="0">
                <a:latin typeface="Times New Roman"/>
                <a:cs typeface="Times New Roman"/>
              </a:rPr>
              <a:t>, acceptance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action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430" y="0"/>
            <a:ext cx="6300569" cy="35440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ELEMENTS OF OBJECTIVES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ELEMENTS OF OBJECTIVES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ELEMENTS OF OBJECTIVES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46655"/>
          <a:ext cx="8229600" cy="35373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HIERARCHY OF OBJECTIVES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6738" y="1163677"/>
          <a:ext cx="8229600" cy="148223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5635" y="2864174"/>
            <a:ext cx="6712114" cy="37755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AWARENESS OBJECTIVES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85000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Tahap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menentukan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apa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kita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ingin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ketahui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tentang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kita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Awareness </a:t>
            </a:r>
            <a:r>
              <a:rPr lang="en-US" dirty="0" err="1" smtClean="0">
                <a:latin typeface="Times New Roman"/>
                <a:cs typeface="Times New Roman"/>
              </a:rPr>
              <a:t>menyangkut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pengetahuan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Tahap</a:t>
            </a:r>
            <a:r>
              <a:rPr lang="en-US" dirty="0" smtClean="0">
                <a:latin typeface="Times New Roman"/>
                <a:cs typeface="Times New Roman"/>
              </a:rPr>
              <a:t> awareness </a:t>
            </a:r>
            <a:r>
              <a:rPr lang="en-US" dirty="0" err="1" smtClean="0">
                <a:latin typeface="Times New Roman"/>
                <a:cs typeface="Times New Roman"/>
              </a:rPr>
              <a:t>digunakan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menyampaikan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pesan</a:t>
            </a:r>
            <a:r>
              <a:rPr lang="en-US" dirty="0" smtClean="0">
                <a:latin typeface="Times New Roman"/>
                <a:cs typeface="Times New Roman"/>
              </a:rPr>
              <a:t> non-</a:t>
            </a:r>
            <a:r>
              <a:rPr lang="en-US" dirty="0" err="1" smtClean="0">
                <a:latin typeface="Times New Roman"/>
                <a:cs typeface="Times New Roman"/>
              </a:rPr>
              <a:t>kontroversial/bersifat</a:t>
            </a:r>
            <a:r>
              <a:rPr lang="en-US" dirty="0" smtClean="0">
                <a:latin typeface="Times New Roman"/>
                <a:cs typeface="Times New Roman"/>
              </a:rPr>
              <a:t> general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Tahap</a:t>
            </a:r>
            <a:r>
              <a:rPr lang="en-US" dirty="0" smtClean="0">
                <a:latin typeface="Times New Roman"/>
                <a:cs typeface="Times New Roman"/>
              </a:rPr>
              <a:t> awareness </a:t>
            </a:r>
            <a:r>
              <a:rPr lang="en-US" dirty="0" err="1" smtClean="0">
                <a:latin typeface="Times New Roman"/>
                <a:cs typeface="Times New Roman"/>
              </a:rPr>
              <a:t>berfungsi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efektif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telah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mengetahui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produk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jasa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Keywords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tahap</a:t>
            </a:r>
            <a:r>
              <a:rPr lang="en-US" dirty="0" smtClean="0">
                <a:latin typeface="Times New Roman"/>
                <a:cs typeface="Times New Roman"/>
              </a:rPr>
              <a:t> awareness : attention, comprehension, retention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ACCEPTANCE OBJECTIVE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85000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fokus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bagaimana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menanggapi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melibatkan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emosional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Acceptance </a:t>
            </a:r>
            <a:r>
              <a:rPr lang="en-US" dirty="0" err="1" smtClean="0">
                <a:latin typeface="Times New Roman"/>
                <a:cs typeface="Times New Roman"/>
              </a:rPr>
              <a:t>fokus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bagaimana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merespon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Kuncinya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memperkuat</a:t>
            </a:r>
            <a:r>
              <a:rPr lang="en-US" dirty="0" smtClean="0">
                <a:latin typeface="Times New Roman"/>
                <a:cs typeface="Times New Roman"/>
              </a:rPr>
              <a:t> interest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terhadap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pesan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meminimalisir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penilaian</a:t>
            </a:r>
            <a:r>
              <a:rPr lang="en-US" dirty="0" smtClean="0">
                <a:latin typeface="Times New Roman"/>
                <a:cs typeface="Times New Roman"/>
              </a:rPr>
              <a:t> negative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Keyword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tahap</a:t>
            </a:r>
            <a:r>
              <a:rPr lang="en-US" dirty="0" smtClean="0">
                <a:latin typeface="Times New Roman"/>
                <a:cs typeface="Times New Roman"/>
              </a:rPr>
              <a:t> acceptance: interest, attitude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ACTION OBJECTIVE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4332"/>
          </a:xfrm>
          <a:solidFill>
            <a:srgbClr val="FFFFFF">
              <a:alpha val="85000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Tahap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mengubah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perilaku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berdasarkan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pesan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disampaikan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program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Action </a:t>
            </a:r>
            <a:r>
              <a:rPr lang="en-US" dirty="0" err="1" smtClean="0">
                <a:latin typeface="Times New Roman"/>
                <a:cs typeface="Times New Roman"/>
              </a:rPr>
              <a:t>berfokus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harapan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terhadap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respon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perasaan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Tahap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harus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terukur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seperti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jumlah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partisipasi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terhadap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sebuah</a:t>
            </a:r>
            <a:r>
              <a:rPr lang="en-US" dirty="0" smtClean="0">
                <a:latin typeface="Times New Roman"/>
                <a:cs typeface="Times New Roman"/>
              </a:rPr>
              <a:t> program, </a:t>
            </a:r>
            <a:r>
              <a:rPr lang="en-US" dirty="0" err="1" smtClean="0">
                <a:latin typeface="Times New Roman"/>
                <a:cs typeface="Times New Roman"/>
              </a:rPr>
              <a:t>peningkatan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intensitas</a:t>
            </a:r>
            <a:r>
              <a:rPr lang="en-US" dirty="0" smtClean="0">
                <a:latin typeface="Times New Roman"/>
                <a:cs typeface="Times New Roman"/>
              </a:rPr>
              <a:t> feedback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jangka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waktu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lebih</a:t>
            </a:r>
            <a:r>
              <a:rPr lang="en-US" dirty="0" smtClean="0">
                <a:latin typeface="Times New Roman"/>
                <a:cs typeface="Times New Roman"/>
              </a:rPr>
              <a:t> lama, </a:t>
            </a:r>
            <a:r>
              <a:rPr lang="en-US" dirty="0" err="1" smtClean="0">
                <a:latin typeface="Times New Roman"/>
                <a:cs typeface="Times New Roman"/>
              </a:rPr>
              <a:t>bukan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mengubah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perilaku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namun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meningkatkan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kualitas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hubungan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publiknya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Keywords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tahap</a:t>
            </a:r>
            <a:r>
              <a:rPr lang="en-US" dirty="0" smtClean="0">
                <a:latin typeface="Times New Roman"/>
                <a:cs typeface="Times New Roman"/>
              </a:rPr>
              <a:t> action objective: opinion, behavior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1050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CAPAIAN PEMBELAJARAN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339"/>
            <a:ext cx="5197791" cy="2146786"/>
          </a:xfrm>
        </p:spPr>
        <p:txBody>
          <a:bodyPr>
            <a:normAutofit fontScale="77500" lnSpcReduction="20000"/>
          </a:bodyPr>
          <a:lstStyle/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Mahasiswa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mampu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menjelaskan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mengenai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tahapan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Mahasiswa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mampu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menganalisis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sasaran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perencanaan</a:t>
            </a:r>
            <a:r>
              <a:rPr lang="en-US" dirty="0" smtClean="0">
                <a:latin typeface="Times New Roman"/>
                <a:cs typeface="Times New Roman"/>
              </a:rPr>
              <a:t> program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WRITING PUBLIC RELATIONS OBJECTIVES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1436"/>
          </a:xfrm>
          <a:solidFill>
            <a:srgbClr val="FFFFFF">
              <a:alpha val="85000"/>
            </a:srgb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Guideline: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Step 1 : Public, </a:t>
            </a:r>
            <a:r>
              <a:rPr lang="en-US" dirty="0" err="1" smtClean="0">
                <a:latin typeface="Times New Roman"/>
                <a:cs typeface="Times New Roman"/>
              </a:rPr>
              <a:t>kepada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siapa</a:t>
            </a:r>
            <a:r>
              <a:rPr lang="en-US" dirty="0" smtClean="0">
                <a:latin typeface="Times New Roman"/>
                <a:cs typeface="Times New Roman"/>
              </a:rPr>
              <a:t> objective </a:t>
            </a:r>
            <a:r>
              <a:rPr lang="en-US" dirty="0" err="1" smtClean="0">
                <a:latin typeface="Times New Roman"/>
                <a:cs typeface="Times New Roman"/>
              </a:rPr>
              <a:t>dituju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Step 2 : Category, awareness, acceptance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action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Step 3 : Directions, </a:t>
            </a:r>
            <a:r>
              <a:rPr lang="en-US" dirty="0" err="1" smtClean="0">
                <a:latin typeface="Times New Roman"/>
                <a:cs typeface="Times New Roman"/>
              </a:rPr>
              <a:t>tentukan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arah</a:t>
            </a:r>
            <a:r>
              <a:rPr lang="en-US" dirty="0" smtClean="0">
                <a:latin typeface="Times New Roman"/>
                <a:cs typeface="Times New Roman"/>
              </a:rPr>
              <a:t> program, </a:t>
            </a:r>
            <a:r>
              <a:rPr lang="en-US" dirty="0" err="1" smtClean="0">
                <a:latin typeface="Times New Roman"/>
                <a:cs typeface="Times New Roman"/>
              </a:rPr>
              <a:t>apakah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membuat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sebelumnya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menambah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memaksimalkan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kondisi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mengurangi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meminimalkan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sesuatu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Step 4 : Specific effect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Step 5 : Focus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Step 6 : Performance Measure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Step 7 : Time Period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WRITING PR OBJECTIVES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4" name="Picture 3" descr="Screen Shot 2021-10-03 at 7.10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3464"/>
            <a:ext cx="7162800" cy="471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CONTOH OBJECTIVES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berdampak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awareness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mahasiswa</a:t>
            </a:r>
            <a:r>
              <a:rPr lang="en-US" b="1" dirty="0" smtClean="0">
                <a:latin typeface="Times New Roman"/>
                <a:cs typeface="Times New Roman"/>
              </a:rPr>
              <a:t> UPJ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khususnya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meningkatkan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pemahaman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mereka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tentang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pentingnya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vaksinasi</a:t>
            </a:r>
            <a:r>
              <a:rPr lang="en-US" b="1" dirty="0" smtClean="0">
                <a:latin typeface="Times New Roman"/>
                <a:cs typeface="Times New Roman"/>
              </a:rPr>
              <a:t> Covid-19 </a:t>
            </a:r>
            <a:r>
              <a:rPr lang="en-US" b="1" dirty="0" err="1" smtClean="0">
                <a:latin typeface="Times New Roman"/>
                <a:cs typeface="Times New Roman"/>
              </a:rPr>
              <a:t>sebanyak</a:t>
            </a:r>
            <a:r>
              <a:rPr lang="en-US" b="1" dirty="0" smtClean="0">
                <a:latin typeface="Times New Roman"/>
                <a:cs typeface="Times New Roman"/>
              </a:rPr>
              <a:t> 80%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waktu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3 </a:t>
            </a:r>
            <a:r>
              <a:rPr lang="en-US" b="1" dirty="0" err="1" smtClean="0">
                <a:latin typeface="Times New Roman"/>
                <a:cs typeface="Times New Roman"/>
              </a:rPr>
              <a:t>bulan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CONTOH OBJECTIVES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berdampak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awareness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(category)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mahasiswa</a:t>
            </a:r>
            <a:r>
              <a:rPr lang="en-US" b="1" dirty="0" smtClean="0">
                <a:latin typeface="Times New Roman"/>
                <a:cs typeface="Times New Roman"/>
              </a:rPr>
              <a:t> UPJ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(public)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khususnya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meningkatkan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(direction)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pemahaman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(specific effect)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mereka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tentang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pentingnya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vaksinasi</a:t>
            </a:r>
            <a:r>
              <a:rPr lang="en-US" b="1" dirty="0" smtClean="0">
                <a:latin typeface="Times New Roman"/>
                <a:cs typeface="Times New Roman"/>
              </a:rPr>
              <a:t> Covid-19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(focus) </a:t>
            </a:r>
            <a:r>
              <a:rPr lang="en-US" b="1" dirty="0" err="1" smtClean="0">
                <a:latin typeface="Times New Roman"/>
                <a:cs typeface="Times New Roman"/>
              </a:rPr>
              <a:t>sebanyak</a:t>
            </a:r>
            <a:r>
              <a:rPr lang="en-US" b="1" dirty="0" smtClean="0">
                <a:latin typeface="Times New Roman"/>
                <a:cs typeface="Times New Roman"/>
              </a:rPr>
              <a:t> 70%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(performance measure)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waktu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3 </a:t>
            </a:r>
            <a:r>
              <a:rPr lang="en-US" b="1" dirty="0" err="1" smtClean="0">
                <a:latin typeface="Times New Roman"/>
                <a:cs typeface="Times New Roman"/>
              </a:rPr>
              <a:t>bulan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(time period)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238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THANK YOU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116" y="2472260"/>
            <a:ext cx="7871683" cy="13980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REFERENCES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Smith, R. D. (2017). Strategic Planning for Public Relations (5th edition). New York: </a:t>
            </a:r>
            <a:r>
              <a:rPr lang="en-US" dirty="0" err="1" smtClean="0">
                <a:latin typeface="Times New Roman"/>
                <a:cs typeface="Times New Roman"/>
              </a:rPr>
              <a:t>Routledge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6138"/>
            <a:ext cx="3115806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Impact"/>
                <a:cs typeface="Impact"/>
              </a:rPr>
              <a:t>FASE STRATEGI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06" y="3242149"/>
            <a:ext cx="2570954" cy="2849442"/>
          </a:xfrm>
          <a:solidFill>
            <a:srgbClr val="FFFFFF">
              <a:alpha val="85000"/>
            </a:srgb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i="1" dirty="0" err="1" smtClean="0">
                <a:latin typeface="Times New Roman"/>
                <a:cs typeface="Times New Roman"/>
              </a:rPr>
              <a:t>Merupakan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fase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kedua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dalam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perencanaan</a:t>
            </a:r>
            <a:r>
              <a:rPr lang="en-US" i="1" dirty="0" smtClean="0">
                <a:latin typeface="Times New Roman"/>
                <a:cs typeface="Times New Roman"/>
              </a:rPr>
              <a:t> program </a:t>
            </a:r>
            <a:r>
              <a:rPr lang="en-US" i="1" dirty="0" err="1" smtClean="0">
                <a:latin typeface="Times New Roman"/>
                <a:cs typeface="Times New Roman"/>
              </a:rPr>
              <a:t>komunikasi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strategis</a:t>
            </a:r>
            <a:endParaRPr lang="en-US" i="1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976884" y="3281834"/>
          <a:ext cx="6028194" cy="331822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Strategic-planning.-Hand-drawing-flow-chart-on-screen-2-Shutterstock_212799520-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5806" y="0"/>
            <a:ext cx="6048039" cy="2978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7445" y="1112469"/>
            <a:ext cx="29575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POSITIONING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27897"/>
            <a:ext cx="8229600" cy="3330103"/>
          </a:xfrm>
          <a:solidFill>
            <a:srgbClr val="FFFFFF">
              <a:alpha val="85000"/>
            </a:srgbClr>
          </a:solidFill>
        </p:spPr>
        <p:txBody>
          <a:bodyPr>
            <a:normAutofit fontScale="62500" lnSpcReduction="20000"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Positioning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merancang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penawaran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membentuk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citra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perusahaan</a:t>
            </a:r>
            <a:r>
              <a:rPr lang="en-US" dirty="0" smtClean="0">
                <a:latin typeface="Times New Roman"/>
                <a:cs typeface="Times New Roman"/>
              </a:rPr>
              <a:t> agar </a:t>
            </a:r>
            <a:r>
              <a:rPr lang="en-US" dirty="0" err="1" smtClean="0">
                <a:latin typeface="Times New Roman"/>
                <a:cs typeface="Times New Roman"/>
              </a:rPr>
              <a:t>bisa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memperoleh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tempat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khusus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benak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konsumen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Kotler</a:t>
            </a:r>
            <a:r>
              <a:rPr lang="en-US" dirty="0" smtClean="0">
                <a:latin typeface="Times New Roman"/>
                <a:cs typeface="Times New Roman"/>
              </a:rPr>
              <a:t> &amp; Keller)</a:t>
            </a:r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i="1" dirty="0" smtClean="0">
                <a:latin typeface="Times New Roman"/>
                <a:cs typeface="Times New Roman"/>
              </a:rPr>
              <a:t>Positioning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berkaitan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apa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kita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ingin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pikirkan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tentang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kita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posisi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apa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kita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inginkan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antara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audiens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kita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i="1" dirty="0" smtClean="0">
                <a:latin typeface="Times New Roman"/>
                <a:cs typeface="Times New Roman"/>
              </a:rPr>
              <a:t>Positioning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proses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mengelola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bagaimana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suatu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membedakan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dirinya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makna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unik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pikiran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Artinya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bagaimana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ingin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dilihat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dikenal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oleh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publiknya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terutama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berbeda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kompetitor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Positioning </a:t>
            </a:r>
            <a:r>
              <a:rPr lang="en-US" dirty="0" err="1" smtClean="0">
                <a:latin typeface="Times New Roman"/>
                <a:cs typeface="Times New Roman"/>
              </a:rPr>
              <a:t>dilakukan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memposisikan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suatu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produk</a:t>
            </a:r>
            <a:r>
              <a:rPr lang="en-US" dirty="0" smtClean="0">
                <a:latin typeface="Times New Roman"/>
                <a:cs typeface="Times New Roman"/>
              </a:rPr>
              <a:t> agar </a:t>
            </a:r>
            <a:r>
              <a:rPr lang="en-US" dirty="0" err="1" smtClean="0">
                <a:latin typeface="Times New Roman"/>
                <a:cs typeface="Times New Roman"/>
              </a:rPr>
              <a:t>menjadi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pusat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perhatian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melekat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benak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konsumen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menciptakan</a:t>
            </a:r>
            <a:r>
              <a:rPr lang="en-US" dirty="0" smtClean="0">
                <a:latin typeface="Times New Roman"/>
                <a:cs typeface="Times New Roman"/>
              </a:rPr>
              <a:t> image </a:t>
            </a:r>
            <a:r>
              <a:rPr lang="en-US" dirty="0" err="1" smtClean="0">
                <a:latin typeface="Times New Roman"/>
                <a:cs typeface="Times New Roman"/>
              </a:rPr>
              <a:t>produk/perusahaan</a:t>
            </a: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 descr="How-to-create-strong-brand-positioning-Martin-Ro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0" y="81949"/>
            <a:ext cx="6186475" cy="344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334" y="1235391"/>
            <a:ext cx="3332786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Impact"/>
                <a:cs typeface="Impact"/>
              </a:rPr>
              <a:t>MEMBUAT POSITIONING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687647"/>
          <a:ext cx="8229600" cy="302694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POSI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469500" cy="3623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CONTOH PERNYATAAN POSITIONING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50" y="1702635"/>
            <a:ext cx="3979520" cy="4074679"/>
          </a:xfrm>
          <a:solidFill>
            <a:srgbClr val="FFFFFF">
              <a:alpha val="85000"/>
            </a:srgbClr>
          </a:solidFill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err="1" smtClean="0">
                <a:latin typeface="Times New Roman"/>
                <a:cs typeface="Times New Roman"/>
              </a:rPr>
              <a:t>Pemimpin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menetapkan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standar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industri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b="1" dirty="0" smtClean="0">
              <a:latin typeface="Times New Roman"/>
              <a:cs typeface="Times New Roman"/>
            </a:endParaRPr>
          </a:p>
          <a:p>
            <a:pPr lvl="0"/>
            <a:r>
              <a:rPr lang="en-US" dirty="0" err="1" smtClean="0">
                <a:latin typeface="Times New Roman"/>
                <a:cs typeface="Times New Roman"/>
              </a:rPr>
              <a:t>Nilai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terbaik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mencerminkan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biaya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rendah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kualitas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tinggi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b="1" dirty="0" smtClean="0">
              <a:latin typeface="Times New Roman"/>
              <a:cs typeface="Times New Roman"/>
            </a:endParaRPr>
          </a:p>
          <a:p>
            <a:pPr lvl="0"/>
            <a:r>
              <a:rPr lang="en-US" dirty="0" smtClean="0">
                <a:latin typeface="Times New Roman"/>
                <a:cs typeface="Times New Roman"/>
              </a:rPr>
              <a:t>Paling </a:t>
            </a:r>
            <a:r>
              <a:rPr lang="en-US" dirty="0" err="1" smtClean="0">
                <a:latin typeface="Times New Roman"/>
                <a:cs typeface="Times New Roman"/>
              </a:rPr>
              <a:t>ekonomis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b="1" dirty="0" smtClean="0">
              <a:latin typeface="Times New Roman"/>
              <a:cs typeface="Times New Roman"/>
            </a:endParaRPr>
          </a:p>
          <a:p>
            <a:pPr lvl="0"/>
            <a:r>
              <a:rPr lang="en-US" dirty="0" smtClean="0">
                <a:latin typeface="Times New Roman"/>
                <a:cs typeface="Times New Roman"/>
              </a:rPr>
              <a:t>Paling </a:t>
            </a:r>
            <a:r>
              <a:rPr lang="en-US" dirty="0" err="1" smtClean="0">
                <a:latin typeface="Times New Roman"/>
                <a:cs typeface="Times New Roman"/>
              </a:rPr>
              <a:t>mahal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paling </a:t>
            </a:r>
            <a:r>
              <a:rPr lang="en-US" dirty="0" err="1" smtClean="0">
                <a:latin typeface="Times New Roman"/>
                <a:cs typeface="Times New Roman"/>
              </a:rPr>
              <a:t>bergengsi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b="1" dirty="0" smtClean="0">
              <a:latin typeface="Times New Roman"/>
              <a:cs typeface="Times New Roman"/>
            </a:endParaRPr>
          </a:p>
          <a:p>
            <a:pPr lvl="0"/>
            <a:r>
              <a:rPr lang="en-US" dirty="0" err="1" smtClean="0">
                <a:latin typeface="Times New Roman"/>
                <a:cs typeface="Times New Roman"/>
              </a:rPr>
              <a:t>Rumah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sakit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pilihan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wanita</a:t>
            </a:r>
            <a:endParaRPr lang="en-US" b="1" dirty="0" smtClean="0">
              <a:latin typeface="Times New Roman"/>
              <a:cs typeface="Times New Roman"/>
            </a:endParaRPr>
          </a:p>
          <a:p>
            <a:pPr lvl="0"/>
            <a:r>
              <a:rPr lang="en-US" dirty="0" err="1" smtClean="0">
                <a:latin typeface="Times New Roman"/>
                <a:cs typeface="Times New Roman"/>
              </a:rPr>
              <a:t>Restoran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ramah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keluarga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b="1" dirty="0" smtClean="0">
              <a:latin typeface="Times New Roman"/>
              <a:cs typeface="Times New Roman"/>
            </a:endParaRPr>
          </a:p>
          <a:p>
            <a:pPr lvl="0"/>
            <a:r>
              <a:rPr lang="en-US" dirty="0" err="1" smtClean="0">
                <a:latin typeface="Times New Roman"/>
                <a:cs typeface="Times New Roman"/>
              </a:rPr>
              <a:t>Merek</a:t>
            </a:r>
            <a:r>
              <a:rPr lang="en-US" dirty="0" smtClean="0">
                <a:latin typeface="Times New Roman"/>
                <a:cs typeface="Times New Roman"/>
              </a:rPr>
              <a:t> "</a:t>
            </a:r>
            <a:r>
              <a:rPr lang="en-US" dirty="0" err="1" smtClean="0">
                <a:latin typeface="Times New Roman"/>
                <a:cs typeface="Times New Roman"/>
              </a:rPr>
              <a:t>Hijau</a:t>
            </a:r>
            <a:r>
              <a:rPr lang="en-US" dirty="0" smtClean="0">
                <a:latin typeface="Times New Roman"/>
                <a:cs typeface="Times New Roman"/>
              </a:rPr>
              <a:t>" (</a:t>
            </a:r>
            <a:r>
              <a:rPr lang="en-US" dirty="0" err="1" smtClean="0">
                <a:latin typeface="Times New Roman"/>
                <a:cs typeface="Times New Roman"/>
              </a:rPr>
              <a:t>berorientasi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keberlangsungan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lingkungan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b="1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POS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325" y="1718482"/>
            <a:ext cx="4707279" cy="3118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024" y="1130508"/>
            <a:ext cx="2196669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Impact"/>
                <a:cs typeface="Impact"/>
              </a:rPr>
              <a:t>GOAL (TUJUAN)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15390"/>
            <a:ext cx="8229600" cy="2814647"/>
          </a:xfrm>
          <a:solidFill>
            <a:srgbClr val="FFFFFF">
              <a:alpha val="85000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Fokus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pada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apa</a:t>
            </a:r>
            <a:r>
              <a:rPr lang="en-US" i="1" dirty="0" smtClean="0">
                <a:latin typeface="Times New Roman"/>
                <a:cs typeface="Times New Roman"/>
              </a:rPr>
              <a:t> yang </a:t>
            </a:r>
            <a:r>
              <a:rPr lang="en-US" i="1" dirty="0" err="1" smtClean="0">
                <a:latin typeface="Times New Roman"/>
                <a:cs typeface="Times New Roman"/>
              </a:rPr>
              <a:t>ingin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dicapai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organisasi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melalui</a:t>
            </a:r>
            <a:r>
              <a:rPr lang="en-US" i="1" dirty="0" smtClean="0">
                <a:latin typeface="Times New Roman"/>
                <a:cs typeface="Times New Roman"/>
              </a:rPr>
              <a:t> program </a:t>
            </a:r>
            <a:r>
              <a:rPr lang="en-US" i="1" dirty="0" err="1" smtClean="0">
                <a:latin typeface="Times New Roman"/>
                <a:cs typeface="Times New Roman"/>
              </a:rPr>
              <a:t>komunikasi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strategis</a:t>
            </a:r>
            <a:endParaRPr lang="en-US" i="1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Berakar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visi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misi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Sebuah</a:t>
            </a:r>
            <a:r>
              <a:rPr lang="en-US" dirty="0" smtClean="0">
                <a:latin typeface="Times New Roman"/>
                <a:cs typeface="Times New Roman"/>
              </a:rPr>
              <a:t> goal 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dirty="0" err="1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err="1" smtClean="0">
                <a:latin typeface="Times New Roman"/>
                <a:cs typeface="Times New Roman"/>
              </a:rPr>
              <a:t>dinyatakan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istilah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umum</a:t>
            </a:r>
            <a:r>
              <a:rPr lang="en-US" dirty="0">
                <a:latin typeface="Times New Roman"/>
                <a:cs typeface="Times New Roman"/>
              </a:rPr>
              <a:t>/ </a:t>
            </a:r>
            <a:r>
              <a:rPr lang="en-US" dirty="0" err="1" smtClean="0">
                <a:latin typeface="Times New Roman"/>
                <a:cs typeface="Times New Roman"/>
              </a:rPr>
              <a:t>bersifat</a:t>
            </a:r>
            <a:r>
              <a:rPr lang="en-US" dirty="0" smtClean="0">
                <a:latin typeface="Times New Roman"/>
                <a:cs typeface="Times New Roman"/>
              </a:rPr>
              <a:t> general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" name="Picture 5" descr="realisticgoals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633" y="113748"/>
            <a:ext cx="5809631" cy="3631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1521"/>
            <a:ext cx="278366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JENIS-JENIS GOALS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208641"/>
          <a:ext cx="8229600" cy="219911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goalz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3664" y="246454"/>
            <a:ext cx="6151820" cy="34603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150" y="997318"/>
            <a:ext cx="402578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REPUTATION MANAGEMENT GOALS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05" y="3171008"/>
            <a:ext cx="8229600" cy="3526357"/>
          </a:xfrm>
          <a:solidFill>
            <a:schemeClr val="bg1">
              <a:alpha val="8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pelaksanaan</a:t>
            </a:r>
            <a:r>
              <a:rPr lang="en-US" dirty="0" smtClean="0">
                <a:latin typeface="Times New Roman"/>
                <a:cs typeface="Times New Roman"/>
              </a:rPr>
              <a:t> program </a:t>
            </a:r>
            <a:r>
              <a:rPr lang="en-US" dirty="0" err="1" smtClean="0">
                <a:latin typeface="Times New Roman"/>
                <a:cs typeface="Times New Roman"/>
              </a:rPr>
              <a:t>fokus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identitas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persepsi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Contoh</a:t>
            </a:r>
            <a:r>
              <a:rPr lang="en-US" dirty="0" smtClean="0">
                <a:latin typeface="Times New Roman"/>
                <a:cs typeface="Times New Roman"/>
              </a:rPr>
              <a:t> :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Meningkatkan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reputasi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perusahaan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bidang</a:t>
            </a:r>
            <a:r>
              <a:rPr lang="en-US" dirty="0" smtClean="0">
                <a:latin typeface="Times New Roman"/>
                <a:cs typeface="Times New Roman"/>
              </a:rPr>
              <a:t> industry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Meningkatkan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prestise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bidangnya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Memperkuat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citra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calon</a:t>
            </a:r>
            <a:r>
              <a:rPr lang="en-US" dirty="0" smtClean="0">
                <a:latin typeface="Times New Roman"/>
                <a:cs typeface="Times New Roman"/>
              </a:rPr>
              <a:t> investor</a:t>
            </a: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Proactive-and-Reactive-Online-Reputation-Management-for-Business-4-1024x6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0" y="178279"/>
            <a:ext cx="4638150" cy="27810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930</Words>
  <Application>Microsoft Macintosh PowerPoint</Application>
  <PresentationFormat>On-screen Show (4:3)</PresentationFormat>
  <Paragraphs>128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Strategi &amp; Taktik  Hubungan Masyarakat  Pertemuan 6 : Goals &amp; Objectives</vt:lpstr>
      <vt:lpstr>CAPAIAN PEMBELAJARAN</vt:lpstr>
      <vt:lpstr>FASE STRATEGI</vt:lpstr>
      <vt:lpstr>POSITIONING</vt:lpstr>
      <vt:lpstr>MEMBUAT POSITIONING</vt:lpstr>
      <vt:lpstr>CONTOH PERNYATAAN POSITIONING</vt:lpstr>
      <vt:lpstr>GOAL (TUJUAN)</vt:lpstr>
      <vt:lpstr>JENIS-JENIS GOALS</vt:lpstr>
      <vt:lpstr>REPUTATION MANAGEMENT GOALS</vt:lpstr>
      <vt:lpstr>RELATIONSHIP MANAGEMENT GOALS</vt:lpstr>
      <vt:lpstr>TASK MANAGEMENT GOALS</vt:lpstr>
      <vt:lpstr>OBJECTIVE (SASARAN)</vt:lpstr>
      <vt:lpstr>ELEMENTS OF OBJECTIVES</vt:lpstr>
      <vt:lpstr>ELEMENTS OF OBJECTIVES</vt:lpstr>
      <vt:lpstr>ELEMENTS OF OBJECTIVES</vt:lpstr>
      <vt:lpstr>HIERARCHY OF OBJECTIVES</vt:lpstr>
      <vt:lpstr>AWARENESS OBJECTIVES</vt:lpstr>
      <vt:lpstr>ACCEPTANCE OBJECTIVE</vt:lpstr>
      <vt:lpstr>ACTION OBJECTIVE</vt:lpstr>
      <vt:lpstr>WRITING PUBLIC RELATIONS OBJECTIVES</vt:lpstr>
      <vt:lpstr>WRITING PR OBJECTIVES</vt:lpstr>
      <vt:lpstr>CONTOH OBJECTIVES</vt:lpstr>
      <vt:lpstr>CONTOH OBJECTIVES</vt:lpstr>
      <vt:lpstr>THANK YOU</vt:lpstr>
    </vt:vector>
  </TitlesOfParts>
  <Company>London School of Public Relation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&amp; Taktik  Hubungan Masyarakat  Pertemuan 6 : Goals &amp; Objectives</dc:title>
  <dc:creator>Reny Dyanasari</dc:creator>
  <cp:lastModifiedBy>Reny Dyanasari</cp:lastModifiedBy>
  <cp:revision>24</cp:revision>
  <dcterms:created xsi:type="dcterms:W3CDTF">2021-12-27T08:34:14Z</dcterms:created>
  <dcterms:modified xsi:type="dcterms:W3CDTF">2021-12-27T08:38:02Z</dcterms:modified>
</cp:coreProperties>
</file>