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7F256-009C-D04B-AAD1-1607914E6054}" type="doc">
      <dgm:prSet loTypeId="urn:microsoft.com/office/officeart/2005/8/layout/default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3051B31-C170-A345-AD22-342EBCF187E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Public</a:t>
          </a:r>
        </a:p>
      </dgm:t>
    </dgm:pt>
    <dgm:pt modelId="{310768B8-8106-9547-B118-A1F7BD9FD082}" type="parTrans" cxnId="{90723ABF-57C3-BA4D-AD38-7FBBD66F5F1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1BF831B-3143-324B-AB16-2A4B84E69BB1}" type="sibTrans" cxnId="{90723ABF-57C3-BA4D-AD38-7FBBD66F5F1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77029E2-2D7C-3C47-9F07-32C0BB76687F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Market</a:t>
          </a:r>
        </a:p>
      </dgm:t>
    </dgm:pt>
    <dgm:pt modelId="{C440EDE6-1BB2-654F-83FC-BDAA82F8E119}" type="parTrans" cxnId="{DE1BA2F3-29C6-5C47-AD1E-F0AF22E3978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DE5990E-0A2D-9D4E-9CC4-8E07879E7B4C}" type="sibTrans" cxnId="{DE1BA2F3-29C6-5C47-AD1E-F0AF22E3978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200732AE-7208-484E-A18B-EF950977224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Audiences</a:t>
          </a:r>
        </a:p>
      </dgm:t>
    </dgm:pt>
    <dgm:pt modelId="{89E207F2-7377-8949-9F2C-970F518C08D4}" type="parTrans" cxnId="{C126389A-61E7-5C49-908D-B768C71D538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9A555DBA-B115-E649-834D-40FDB03DD542}" type="sibTrans" cxnId="{C126389A-61E7-5C49-908D-B768C71D5381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743AFB8-9D21-A74D-BFE3-409D11AF34FC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imes New Roman"/>
              <a:cs typeface="Times New Roman"/>
            </a:rPr>
            <a:t>Stakeholder</a:t>
          </a:r>
        </a:p>
      </dgm:t>
    </dgm:pt>
    <dgm:pt modelId="{36432067-2A3F-5C47-B864-1B688585AC3B}" type="parTrans" cxnId="{692C33DC-8BF5-DF45-850B-2E4CE269885A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4A26CAD-E243-5B40-9A67-101804E486F2}" type="sibTrans" cxnId="{692C33DC-8BF5-DF45-850B-2E4CE269885A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2D6C99A-DF12-BA43-94A3-7B861545932B}" type="pres">
      <dgm:prSet presAssocID="{57F7F256-009C-D04B-AAD1-1607914E6054}" presName="diagram" presStyleCnt="0">
        <dgm:presLayoutVars>
          <dgm:dir/>
          <dgm:resizeHandles val="exact"/>
        </dgm:presLayoutVars>
      </dgm:prSet>
      <dgm:spPr/>
    </dgm:pt>
    <dgm:pt modelId="{9FA05632-00B5-3142-A89E-9887057BB2AF}" type="pres">
      <dgm:prSet presAssocID="{93051B31-C170-A345-AD22-342EBCF187E1}" presName="node" presStyleLbl="node1" presStyleIdx="0" presStyleCnt="4">
        <dgm:presLayoutVars>
          <dgm:bulletEnabled val="1"/>
        </dgm:presLayoutVars>
      </dgm:prSet>
      <dgm:spPr/>
    </dgm:pt>
    <dgm:pt modelId="{D1FCAB70-1157-6A44-B700-EE66B94B5CCD}" type="pres">
      <dgm:prSet presAssocID="{A1BF831B-3143-324B-AB16-2A4B84E69BB1}" presName="sibTrans" presStyleCnt="0"/>
      <dgm:spPr/>
    </dgm:pt>
    <dgm:pt modelId="{8DC188CD-6B27-1342-AA41-BB2C200E7772}" type="pres">
      <dgm:prSet presAssocID="{677029E2-2D7C-3C47-9F07-32C0BB76687F}" presName="node" presStyleLbl="node1" presStyleIdx="1" presStyleCnt="4">
        <dgm:presLayoutVars>
          <dgm:bulletEnabled val="1"/>
        </dgm:presLayoutVars>
      </dgm:prSet>
      <dgm:spPr/>
    </dgm:pt>
    <dgm:pt modelId="{F62F8477-F050-F64A-B177-ED6004957CEC}" type="pres">
      <dgm:prSet presAssocID="{3DE5990E-0A2D-9D4E-9CC4-8E07879E7B4C}" presName="sibTrans" presStyleCnt="0"/>
      <dgm:spPr/>
    </dgm:pt>
    <dgm:pt modelId="{FD5C0620-B51C-5448-A974-4B5F28EDD50B}" type="pres">
      <dgm:prSet presAssocID="{200732AE-7208-484E-A18B-EF9509772243}" presName="node" presStyleLbl="node1" presStyleIdx="2" presStyleCnt="4">
        <dgm:presLayoutVars>
          <dgm:bulletEnabled val="1"/>
        </dgm:presLayoutVars>
      </dgm:prSet>
      <dgm:spPr/>
    </dgm:pt>
    <dgm:pt modelId="{46BE6240-B16D-434D-8F23-16CC8C08FFF9}" type="pres">
      <dgm:prSet presAssocID="{9A555DBA-B115-E649-834D-40FDB03DD542}" presName="sibTrans" presStyleCnt="0"/>
      <dgm:spPr/>
    </dgm:pt>
    <dgm:pt modelId="{89E24BF4-2BF3-A04C-9B90-17BB9D1BF426}" type="pres">
      <dgm:prSet presAssocID="{5743AFB8-9D21-A74D-BFE3-409D11AF34FC}" presName="node" presStyleLbl="node1" presStyleIdx="3" presStyleCnt="4">
        <dgm:presLayoutVars>
          <dgm:bulletEnabled val="1"/>
        </dgm:presLayoutVars>
      </dgm:prSet>
      <dgm:spPr/>
    </dgm:pt>
  </dgm:ptLst>
  <dgm:cxnLst>
    <dgm:cxn modelId="{CCD8710A-433C-5F46-B907-463BF7C7B43C}" type="presOf" srcId="{200732AE-7208-484E-A18B-EF9509772243}" destId="{FD5C0620-B51C-5448-A974-4B5F28EDD50B}" srcOrd="0" destOrd="0" presId="urn:microsoft.com/office/officeart/2005/8/layout/default"/>
    <dgm:cxn modelId="{20B36B40-38B9-1343-B423-BF62EA4F412F}" type="presOf" srcId="{5743AFB8-9D21-A74D-BFE3-409D11AF34FC}" destId="{89E24BF4-2BF3-A04C-9B90-17BB9D1BF426}" srcOrd="0" destOrd="0" presId="urn:microsoft.com/office/officeart/2005/8/layout/default"/>
    <dgm:cxn modelId="{C126389A-61E7-5C49-908D-B768C71D5381}" srcId="{57F7F256-009C-D04B-AAD1-1607914E6054}" destId="{200732AE-7208-484E-A18B-EF9509772243}" srcOrd="2" destOrd="0" parTransId="{89E207F2-7377-8949-9F2C-970F518C08D4}" sibTransId="{9A555DBA-B115-E649-834D-40FDB03DD542}"/>
    <dgm:cxn modelId="{90723ABF-57C3-BA4D-AD38-7FBBD66F5F12}" srcId="{57F7F256-009C-D04B-AAD1-1607914E6054}" destId="{93051B31-C170-A345-AD22-342EBCF187E1}" srcOrd="0" destOrd="0" parTransId="{310768B8-8106-9547-B118-A1F7BD9FD082}" sibTransId="{A1BF831B-3143-324B-AB16-2A4B84E69BB1}"/>
    <dgm:cxn modelId="{692C33DC-8BF5-DF45-850B-2E4CE269885A}" srcId="{57F7F256-009C-D04B-AAD1-1607914E6054}" destId="{5743AFB8-9D21-A74D-BFE3-409D11AF34FC}" srcOrd="3" destOrd="0" parTransId="{36432067-2A3F-5C47-B864-1B688585AC3B}" sibTransId="{84A26CAD-E243-5B40-9A67-101804E486F2}"/>
    <dgm:cxn modelId="{826B72E3-EEBC-4445-917F-0D8528F9DFA4}" type="presOf" srcId="{677029E2-2D7C-3C47-9F07-32C0BB76687F}" destId="{8DC188CD-6B27-1342-AA41-BB2C200E7772}" srcOrd="0" destOrd="0" presId="urn:microsoft.com/office/officeart/2005/8/layout/default"/>
    <dgm:cxn modelId="{DE1BA2F3-29C6-5C47-AD1E-F0AF22E39782}" srcId="{57F7F256-009C-D04B-AAD1-1607914E6054}" destId="{677029E2-2D7C-3C47-9F07-32C0BB76687F}" srcOrd="1" destOrd="0" parTransId="{C440EDE6-1BB2-654F-83FC-BDAA82F8E119}" sibTransId="{3DE5990E-0A2D-9D4E-9CC4-8E07879E7B4C}"/>
    <dgm:cxn modelId="{799D1BF5-606C-5841-9EB3-F93A67CDF60F}" type="presOf" srcId="{57F7F256-009C-D04B-AAD1-1607914E6054}" destId="{52D6C99A-DF12-BA43-94A3-7B861545932B}" srcOrd="0" destOrd="0" presId="urn:microsoft.com/office/officeart/2005/8/layout/default"/>
    <dgm:cxn modelId="{1BF193FF-2722-2441-9559-6B1A48D5E7FF}" type="presOf" srcId="{93051B31-C170-A345-AD22-342EBCF187E1}" destId="{9FA05632-00B5-3142-A89E-9887057BB2AF}" srcOrd="0" destOrd="0" presId="urn:microsoft.com/office/officeart/2005/8/layout/default"/>
    <dgm:cxn modelId="{0B49F6B4-3F8D-EC42-9438-1A19E563BE6A}" type="presParOf" srcId="{52D6C99A-DF12-BA43-94A3-7B861545932B}" destId="{9FA05632-00B5-3142-A89E-9887057BB2AF}" srcOrd="0" destOrd="0" presId="urn:microsoft.com/office/officeart/2005/8/layout/default"/>
    <dgm:cxn modelId="{E3C17F9A-400F-1F4B-A71B-6175E9BCFC68}" type="presParOf" srcId="{52D6C99A-DF12-BA43-94A3-7B861545932B}" destId="{D1FCAB70-1157-6A44-B700-EE66B94B5CCD}" srcOrd="1" destOrd="0" presId="urn:microsoft.com/office/officeart/2005/8/layout/default"/>
    <dgm:cxn modelId="{374A4B22-3399-6241-B78F-A068A9E697B3}" type="presParOf" srcId="{52D6C99A-DF12-BA43-94A3-7B861545932B}" destId="{8DC188CD-6B27-1342-AA41-BB2C200E7772}" srcOrd="2" destOrd="0" presId="urn:microsoft.com/office/officeart/2005/8/layout/default"/>
    <dgm:cxn modelId="{0E896F28-C27C-D847-B503-1A6C47128AC5}" type="presParOf" srcId="{52D6C99A-DF12-BA43-94A3-7B861545932B}" destId="{F62F8477-F050-F64A-B177-ED6004957CEC}" srcOrd="3" destOrd="0" presId="urn:microsoft.com/office/officeart/2005/8/layout/default"/>
    <dgm:cxn modelId="{3C6130A2-46C9-9345-AD62-8CF4C3682788}" type="presParOf" srcId="{52D6C99A-DF12-BA43-94A3-7B861545932B}" destId="{FD5C0620-B51C-5448-A974-4B5F28EDD50B}" srcOrd="4" destOrd="0" presId="urn:microsoft.com/office/officeart/2005/8/layout/default"/>
    <dgm:cxn modelId="{D23B5362-2A17-2948-93C8-BDA87A7E24FE}" type="presParOf" srcId="{52D6C99A-DF12-BA43-94A3-7B861545932B}" destId="{46BE6240-B16D-434D-8F23-16CC8C08FFF9}" srcOrd="5" destOrd="0" presId="urn:microsoft.com/office/officeart/2005/8/layout/default"/>
    <dgm:cxn modelId="{2CED3819-EBD8-234C-B2CD-864282091ADD}" type="presParOf" srcId="{52D6C99A-DF12-BA43-94A3-7B861545932B}" destId="{89E24BF4-2BF3-A04C-9B90-17BB9D1BF42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494A05-42B3-7343-BADE-21A7B03BF17E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4557158-D9DA-BE4F-95B6-4302AB8281FA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 public is distinguishable</a:t>
          </a:r>
        </a:p>
      </dgm:t>
    </dgm:pt>
    <dgm:pt modelId="{DCAF5499-03F1-0D44-821B-D37E1316D5F9}" type="parTrans" cxnId="{D2D0FEB2-C40F-6349-B4BB-61DCC4FB7A6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D98CC74-E40F-4C43-8CAA-8E42836CAB66}" type="sibTrans" cxnId="{D2D0FEB2-C40F-6349-B4BB-61DCC4FB7A6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09DE5A5-431D-4947-A25C-ECA295972C5B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Pengelompokan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individu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dikenali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terbentuk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formal</a:t>
          </a:r>
        </a:p>
      </dgm:t>
    </dgm:pt>
    <dgm:pt modelId="{613C7913-6FC0-9644-90EB-4AC1CDD04AB8}" type="parTrans" cxnId="{92F6F167-2338-7040-BF97-B319480DF44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F0FC849-5D31-904F-9913-E58E6D2C07B1}" type="sibTrans" cxnId="{92F6F167-2338-7040-BF97-B319480DF44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2432FBC-FCD3-A943-86B4-B235AF282EB1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 public is homogenous</a:t>
          </a:r>
        </a:p>
      </dgm:t>
    </dgm:pt>
    <dgm:pt modelId="{825C006C-77B1-C544-AA82-2022E2F4BA38}" type="parTrans" cxnId="{A7DE3643-6E8C-154A-A415-87E3BC364B4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8E8712-3FED-C945-8EF0-7F2CBD638323}" type="sibTrans" cxnId="{A7DE3643-6E8C-154A-A415-87E3BC364B4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F085156-BA19-7C4F-9578-8A20E2C4ECC4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ciri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minat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suatu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saling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mereka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EB3310E-08BB-5747-8BA2-4C8AA8C2BDC9}" type="parTrans" cxnId="{26E7858A-4887-9D45-BF20-DE65B3EE6D9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7FD9B4-5C38-5D42-9022-EB9D641730E3}" type="sibTrans" cxnId="{26E7858A-4887-9D45-BF20-DE65B3EE6D9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C58831E-2229-104A-95DE-869B0E80B095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: Perusahaan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perhiasan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masyarakat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Rp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10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juta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bulannya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sebagai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EDBC3D9-313B-1941-B532-1AE1ECDB751A}" type="parTrans" cxnId="{7FE5866D-4CE5-7149-8E75-67E9141DD12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05A9F44-4626-DB41-A057-695D313877E1}" type="sibTrans" cxnId="{7FE5866D-4CE5-7149-8E75-67E9141DD12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C79A6A-F7E4-1D49-98B7-5C59DE3A5EA1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seminar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peserta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satu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lain,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pembicara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penerimaan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terdapat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pro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kontra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artinya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semua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sepakat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materi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tetap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dinamakan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E5952CB-6A86-C54B-8BF9-5EDCE2D4849F}" type="parTrans" cxnId="{1F6DBB25-E856-6A48-A396-29205029709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EE4133C-63E5-C34F-8AFC-9F735E41C59B}" type="sibTrans" cxnId="{1F6DBB25-E856-6A48-A396-29205029709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264CEE-E517-7141-81F7-82DF3D485139}" type="pres">
      <dgm:prSet presAssocID="{88494A05-42B3-7343-BADE-21A7B03BF17E}" presName="linear" presStyleCnt="0">
        <dgm:presLayoutVars>
          <dgm:animLvl val="lvl"/>
          <dgm:resizeHandles val="exact"/>
        </dgm:presLayoutVars>
      </dgm:prSet>
      <dgm:spPr/>
    </dgm:pt>
    <dgm:pt modelId="{0878E280-12F7-E347-9AAF-B6DA1E87E275}" type="pres">
      <dgm:prSet presAssocID="{84557158-D9DA-BE4F-95B6-4302AB8281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10305CE-96B8-484D-A8C6-840B9C52F244}" type="pres">
      <dgm:prSet presAssocID="{84557158-D9DA-BE4F-95B6-4302AB8281FA}" presName="childText" presStyleLbl="revTx" presStyleIdx="0" presStyleCnt="2">
        <dgm:presLayoutVars>
          <dgm:bulletEnabled val="1"/>
        </dgm:presLayoutVars>
      </dgm:prSet>
      <dgm:spPr/>
    </dgm:pt>
    <dgm:pt modelId="{3E5C79B2-AF6C-5041-BB47-4607DF979D3F}" type="pres">
      <dgm:prSet presAssocID="{02432FBC-FCD3-A943-86B4-B235AF282E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D215DB7-E657-C847-935C-E055B6EE7826}" type="pres">
      <dgm:prSet presAssocID="{02432FBC-FCD3-A943-86B4-B235AF282E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F6DBB25-E856-6A48-A396-292050297091}" srcId="{02432FBC-FCD3-A943-86B4-B235AF282EB1}" destId="{4AC79A6A-F7E4-1D49-98B7-5C59DE3A5EA1}" srcOrd="1" destOrd="0" parTransId="{8E5952CB-6A86-C54B-8BF9-5EDCE2D4849F}" sibTransId="{2EE4133C-63E5-C34F-8AFC-9F735E41C59B}"/>
    <dgm:cxn modelId="{35E3553E-D061-C140-BC57-98892378BE95}" type="presOf" srcId="{009DE5A5-431D-4947-A25C-ECA295972C5B}" destId="{110305CE-96B8-484D-A8C6-840B9C52F244}" srcOrd="0" destOrd="0" presId="urn:microsoft.com/office/officeart/2005/8/layout/vList2"/>
    <dgm:cxn modelId="{A7DE3643-6E8C-154A-A415-87E3BC364B4C}" srcId="{88494A05-42B3-7343-BADE-21A7B03BF17E}" destId="{02432FBC-FCD3-A943-86B4-B235AF282EB1}" srcOrd="1" destOrd="0" parTransId="{825C006C-77B1-C544-AA82-2022E2F4BA38}" sibTransId="{418E8712-3FED-C945-8EF0-7F2CBD638323}"/>
    <dgm:cxn modelId="{8ACDFB46-EBD7-DE41-8823-FFADDCCEB466}" type="presOf" srcId="{1C58831E-2229-104A-95DE-869B0E80B095}" destId="{110305CE-96B8-484D-A8C6-840B9C52F244}" srcOrd="0" destOrd="1" presId="urn:microsoft.com/office/officeart/2005/8/layout/vList2"/>
    <dgm:cxn modelId="{92F6F167-2338-7040-BF97-B319480DF440}" srcId="{84557158-D9DA-BE4F-95B6-4302AB8281FA}" destId="{009DE5A5-431D-4947-A25C-ECA295972C5B}" srcOrd="0" destOrd="0" parTransId="{613C7913-6FC0-9644-90EB-4AC1CDD04AB8}" sibTransId="{DF0FC849-5D31-904F-9913-E58E6D2C07B1}"/>
    <dgm:cxn modelId="{1B90F94B-D9D1-8641-A2B7-C84602316B3D}" type="presOf" srcId="{3F085156-BA19-7C4F-9578-8A20E2C4ECC4}" destId="{BD215DB7-E657-C847-935C-E055B6EE7826}" srcOrd="0" destOrd="0" presId="urn:microsoft.com/office/officeart/2005/8/layout/vList2"/>
    <dgm:cxn modelId="{7FE5866D-4CE5-7149-8E75-67E9141DD12D}" srcId="{84557158-D9DA-BE4F-95B6-4302AB8281FA}" destId="{1C58831E-2229-104A-95DE-869B0E80B095}" srcOrd="1" destOrd="0" parTransId="{1EDBC3D9-313B-1941-B532-1AE1ECDB751A}" sibTransId="{105A9F44-4626-DB41-A057-695D313877E1}"/>
    <dgm:cxn modelId="{42B33689-FF46-734E-832F-88971FB790EA}" type="presOf" srcId="{4AC79A6A-F7E4-1D49-98B7-5C59DE3A5EA1}" destId="{BD215DB7-E657-C847-935C-E055B6EE7826}" srcOrd="0" destOrd="1" presId="urn:microsoft.com/office/officeart/2005/8/layout/vList2"/>
    <dgm:cxn modelId="{26E7858A-4887-9D45-BF20-DE65B3EE6D95}" srcId="{02432FBC-FCD3-A943-86B4-B235AF282EB1}" destId="{3F085156-BA19-7C4F-9578-8A20E2C4ECC4}" srcOrd="0" destOrd="0" parTransId="{DEB3310E-08BB-5747-8BA2-4C8AA8C2BDC9}" sibTransId="{1A7FD9B4-5C38-5D42-9022-EB9D641730E3}"/>
    <dgm:cxn modelId="{869740A7-E32C-474A-A1E7-1BD7BCECECCC}" type="presOf" srcId="{84557158-D9DA-BE4F-95B6-4302AB8281FA}" destId="{0878E280-12F7-E347-9AAF-B6DA1E87E275}" srcOrd="0" destOrd="0" presId="urn:microsoft.com/office/officeart/2005/8/layout/vList2"/>
    <dgm:cxn modelId="{D2D0FEB2-C40F-6349-B4BB-61DCC4FB7A6C}" srcId="{88494A05-42B3-7343-BADE-21A7B03BF17E}" destId="{84557158-D9DA-BE4F-95B6-4302AB8281FA}" srcOrd="0" destOrd="0" parTransId="{DCAF5499-03F1-0D44-821B-D37E1316D5F9}" sibTransId="{1D98CC74-E40F-4C43-8CAA-8E42836CAB66}"/>
    <dgm:cxn modelId="{DED011DA-97F7-4B4E-932E-C6FC98B51D36}" type="presOf" srcId="{02432FBC-FCD3-A943-86B4-B235AF282EB1}" destId="{3E5C79B2-AF6C-5041-BB47-4607DF979D3F}" srcOrd="0" destOrd="0" presId="urn:microsoft.com/office/officeart/2005/8/layout/vList2"/>
    <dgm:cxn modelId="{E74DE6E9-B9BC-CB45-9A05-243BC0B4DB8D}" type="presOf" srcId="{88494A05-42B3-7343-BADE-21A7B03BF17E}" destId="{63264CEE-E517-7141-81F7-82DF3D485139}" srcOrd="0" destOrd="0" presId="urn:microsoft.com/office/officeart/2005/8/layout/vList2"/>
    <dgm:cxn modelId="{A9A58CDF-0EB0-1849-A189-9B2D4270025D}" type="presParOf" srcId="{63264CEE-E517-7141-81F7-82DF3D485139}" destId="{0878E280-12F7-E347-9AAF-B6DA1E87E275}" srcOrd="0" destOrd="0" presId="urn:microsoft.com/office/officeart/2005/8/layout/vList2"/>
    <dgm:cxn modelId="{EF417914-C213-CD40-A4D9-365806854C3B}" type="presParOf" srcId="{63264CEE-E517-7141-81F7-82DF3D485139}" destId="{110305CE-96B8-484D-A8C6-840B9C52F244}" srcOrd="1" destOrd="0" presId="urn:microsoft.com/office/officeart/2005/8/layout/vList2"/>
    <dgm:cxn modelId="{6E6AD3A6-F231-DD4A-BB38-C1844D0C7DF0}" type="presParOf" srcId="{63264CEE-E517-7141-81F7-82DF3D485139}" destId="{3E5C79B2-AF6C-5041-BB47-4607DF979D3F}" srcOrd="2" destOrd="0" presId="urn:microsoft.com/office/officeart/2005/8/layout/vList2"/>
    <dgm:cxn modelId="{BC418184-F8D6-B447-B61D-725D10182732}" type="presParOf" srcId="{63264CEE-E517-7141-81F7-82DF3D485139}" destId="{BD215DB7-E657-C847-935C-E055B6EE7826}" srcOrd="3" destOrd="0" presId="urn:microsoft.com/office/officeart/2005/8/layout/vList2"/>
  </dgm:cxnLst>
  <dgm:bg>
    <a:solidFill>
      <a:schemeClr val="bg1">
        <a:alpha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22ECFA-D1FB-814B-86E1-C3BA7AE92236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A78FA4E-E7F1-CA41-86CF-4E55B11452CE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 public is important to your organization</a:t>
          </a:r>
        </a:p>
      </dgm:t>
    </dgm:pt>
    <dgm:pt modelId="{4E345C6E-F537-9F44-A4BB-AF43B8D316D5}" type="parTrans" cxnId="{F9ABB3E7-8E6A-5F4B-A391-9B00A17BE2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EE787DD-AA26-CB49-905A-7D4EFE0B05C5}" type="sibTrans" cxnId="{F9ABB3E7-8E6A-5F4B-A391-9B00A17BE2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09D8E5F-EF81-C141-9A67-41C298E08F19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bagi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pencapaian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DDA2F67-CC49-B841-AC71-5CEB53B733C4}" type="parTrans" cxnId="{9CD53C04-0E9D-3C47-A75A-153B8637267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A6B948-60CE-2745-AF4E-DD702EE17C3B}" type="sibTrans" cxnId="{9CD53C04-0E9D-3C47-A75A-153B8637267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8417EF4-BED6-E749-843F-59080C48B89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 public is larger enough to matter</a:t>
          </a:r>
        </a:p>
      </dgm:t>
    </dgm:pt>
    <dgm:pt modelId="{E5921BA8-E016-214E-A2ED-D131C1433746}" type="parTrans" cxnId="{A0658B89-F685-F244-B357-CF55F558241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4B1E668-E228-A441-8D82-AB719FD9FC57}" type="sibTrans" cxnId="{A0658B89-F685-F244-B357-CF55F558241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9B9A979-D663-2C40-8837-238CE34ABE2A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biasanya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diidentifikasi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jangkauan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</a:t>
          </a: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range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media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beragam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ditimbulkan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pun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6456531-C2F8-CF49-A4EC-E5D7F51E3D88}" type="parTrans" cxnId="{8BEF4282-FC72-544C-A7EF-FBCE2B9141E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9E615C3-7EC2-234A-8A71-095B8D6B18DA}" type="sibTrans" cxnId="{8BEF4282-FC72-544C-A7EF-FBCE2B9141E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BCE422-C99C-3441-BBA2-9A03D59120B3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 public is reachable</a:t>
          </a:r>
        </a:p>
      </dgm:t>
    </dgm:pt>
    <dgm:pt modelId="{882D82ED-5976-DF42-9C93-5D940C71C08A}" type="parTrans" cxnId="{5BC5FB2B-5C04-A24E-A5D6-6468CD2D9A5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F2E8426-027A-F24E-B941-759204C4E58E}" type="sibTrans" cxnId="{5BC5FB2B-5C04-A24E-A5D6-6468CD2D9A5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BACBE73-D710-A943-BD7F-BDE440BF9171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diakses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2A10FE9-6323-E44D-8196-F519237E68BC}" type="parTrans" cxnId="{52B455EE-242C-4647-BA6C-103A813C966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88334EB-AB0D-404D-ADDA-410F28291632}" type="sibTrans" cxnId="{52B455EE-242C-4647-BA6C-103A813C966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08EA823-AFB1-E540-8F5C-F8F2BA543C3D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: UPJ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lebih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mudah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membangun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calon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mahasiswa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Jabodetabek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mengingat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keterjangkauan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BB62908-42DB-E343-BF45-4F0AA4646C9F}" type="parTrans" cxnId="{3B5C5BCB-9ED5-FD4D-934D-4A049B3C530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EBE4CDD-17DD-6B4C-AF42-B0FF5D3B4623}" type="sibTrans" cxnId="{3B5C5BCB-9ED5-FD4D-934D-4A049B3C530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761A8A2-7C35-2745-A878-3353D2EA247C}" type="pres">
      <dgm:prSet presAssocID="{F222ECFA-D1FB-814B-86E1-C3BA7AE92236}" presName="linear" presStyleCnt="0">
        <dgm:presLayoutVars>
          <dgm:animLvl val="lvl"/>
          <dgm:resizeHandles val="exact"/>
        </dgm:presLayoutVars>
      </dgm:prSet>
      <dgm:spPr/>
    </dgm:pt>
    <dgm:pt modelId="{03543740-011F-5E44-BF0E-965E9530F555}" type="pres">
      <dgm:prSet presAssocID="{AA78FA4E-E7F1-CA41-86CF-4E55B11452C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365D10C-BC6A-6A48-ADD3-83959C1A0214}" type="pres">
      <dgm:prSet presAssocID="{AA78FA4E-E7F1-CA41-86CF-4E55B11452CE}" presName="childText" presStyleLbl="revTx" presStyleIdx="0" presStyleCnt="3">
        <dgm:presLayoutVars>
          <dgm:bulletEnabled val="1"/>
        </dgm:presLayoutVars>
      </dgm:prSet>
      <dgm:spPr/>
    </dgm:pt>
    <dgm:pt modelId="{BFFB7ECE-CC7E-DC46-A6F7-E57770031DFC}" type="pres">
      <dgm:prSet presAssocID="{08417EF4-BED6-E749-843F-59080C48B89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3C2405D-7943-0D49-954D-82F4829B0E94}" type="pres">
      <dgm:prSet presAssocID="{08417EF4-BED6-E749-843F-59080C48B892}" presName="childText" presStyleLbl="revTx" presStyleIdx="1" presStyleCnt="3">
        <dgm:presLayoutVars>
          <dgm:bulletEnabled val="1"/>
        </dgm:presLayoutVars>
      </dgm:prSet>
      <dgm:spPr/>
    </dgm:pt>
    <dgm:pt modelId="{B7E90039-5ABF-2F42-B2B4-24A9B92434BB}" type="pres">
      <dgm:prSet presAssocID="{9EBCE422-C99C-3441-BBA2-9A03D59120B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5AD7B16-17F7-0642-9D5D-AA817DBFE6F7}" type="pres">
      <dgm:prSet presAssocID="{9EBCE422-C99C-3441-BBA2-9A03D59120B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6D23B01-C5B2-6346-B63E-FC709DD82921}" type="presOf" srcId="{F222ECFA-D1FB-814B-86E1-C3BA7AE92236}" destId="{F761A8A2-7C35-2745-A878-3353D2EA247C}" srcOrd="0" destOrd="0" presId="urn:microsoft.com/office/officeart/2005/8/layout/vList2"/>
    <dgm:cxn modelId="{9CD53C04-0E9D-3C47-A75A-153B86372674}" srcId="{AA78FA4E-E7F1-CA41-86CF-4E55B11452CE}" destId="{809D8E5F-EF81-C141-9A67-41C298E08F19}" srcOrd="0" destOrd="0" parTransId="{8DDA2F67-CC49-B841-AC71-5CEB53B733C4}" sibTransId="{1AA6B948-60CE-2745-AF4E-DD702EE17C3B}"/>
    <dgm:cxn modelId="{7E2FDC05-1741-D04C-82A4-4AB2E33725E5}" type="presOf" srcId="{9EBCE422-C99C-3441-BBA2-9A03D59120B3}" destId="{B7E90039-5ABF-2F42-B2B4-24A9B92434BB}" srcOrd="0" destOrd="0" presId="urn:microsoft.com/office/officeart/2005/8/layout/vList2"/>
    <dgm:cxn modelId="{5BC5FB2B-5C04-A24E-A5D6-6468CD2D9A5A}" srcId="{F222ECFA-D1FB-814B-86E1-C3BA7AE92236}" destId="{9EBCE422-C99C-3441-BBA2-9A03D59120B3}" srcOrd="2" destOrd="0" parTransId="{882D82ED-5976-DF42-9C93-5D940C71C08A}" sibTransId="{EF2E8426-027A-F24E-B941-759204C4E58E}"/>
    <dgm:cxn modelId="{41BA1A68-02C7-1C48-AA8F-6FDA45815781}" type="presOf" srcId="{9BACBE73-D710-A943-BD7F-BDE440BF9171}" destId="{25AD7B16-17F7-0642-9D5D-AA817DBFE6F7}" srcOrd="0" destOrd="0" presId="urn:microsoft.com/office/officeart/2005/8/layout/vList2"/>
    <dgm:cxn modelId="{A726E76D-3E08-9F4B-9A0D-CFB2D288BB5E}" type="presOf" srcId="{08417EF4-BED6-E749-843F-59080C48B892}" destId="{BFFB7ECE-CC7E-DC46-A6F7-E57770031DFC}" srcOrd="0" destOrd="0" presId="urn:microsoft.com/office/officeart/2005/8/layout/vList2"/>
    <dgm:cxn modelId="{8BEF4282-FC72-544C-A7EF-FBCE2B9141E2}" srcId="{08417EF4-BED6-E749-843F-59080C48B892}" destId="{79B9A979-D663-2C40-8837-238CE34ABE2A}" srcOrd="0" destOrd="0" parTransId="{76456531-C2F8-CF49-A4EC-E5D7F51E3D88}" sibTransId="{99E615C3-7EC2-234A-8A71-095B8D6B18DA}"/>
    <dgm:cxn modelId="{A0658B89-F685-F244-B357-CF55F558241A}" srcId="{F222ECFA-D1FB-814B-86E1-C3BA7AE92236}" destId="{08417EF4-BED6-E749-843F-59080C48B892}" srcOrd="1" destOrd="0" parTransId="{E5921BA8-E016-214E-A2ED-D131C1433746}" sibTransId="{D4B1E668-E228-A441-8D82-AB719FD9FC57}"/>
    <dgm:cxn modelId="{4A5887C4-8A33-E348-9DAA-3796F4CC5760}" type="presOf" srcId="{008EA823-AFB1-E540-8F5C-F8F2BA543C3D}" destId="{25AD7B16-17F7-0642-9D5D-AA817DBFE6F7}" srcOrd="0" destOrd="1" presId="urn:microsoft.com/office/officeart/2005/8/layout/vList2"/>
    <dgm:cxn modelId="{3B5C5BCB-9ED5-FD4D-934D-4A049B3C530D}" srcId="{9EBCE422-C99C-3441-BBA2-9A03D59120B3}" destId="{008EA823-AFB1-E540-8F5C-F8F2BA543C3D}" srcOrd="1" destOrd="0" parTransId="{3BB62908-42DB-E343-BF45-4F0AA4646C9F}" sibTransId="{DEBE4CDD-17DD-6B4C-AF42-B0FF5D3B4623}"/>
    <dgm:cxn modelId="{B69103CC-7CE1-7847-9893-F2350AAF420D}" type="presOf" srcId="{809D8E5F-EF81-C141-9A67-41C298E08F19}" destId="{5365D10C-BC6A-6A48-ADD3-83959C1A0214}" srcOrd="0" destOrd="0" presId="urn:microsoft.com/office/officeart/2005/8/layout/vList2"/>
    <dgm:cxn modelId="{A26CE3CF-0F8E-EF4C-B71B-09D96B0B1336}" type="presOf" srcId="{AA78FA4E-E7F1-CA41-86CF-4E55B11452CE}" destId="{03543740-011F-5E44-BF0E-965E9530F555}" srcOrd="0" destOrd="0" presId="urn:microsoft.com/office/officeart/2005/8/layout/vList2"/>
    <dgm:cxn modelId="{F9ABB3E7-8E6A-5F4B-A391-9B00A17BE23B}" srcId="{F222ECFA-D1FB-814B-86E1-C3BA7AE92236}" destId="{AA78FA4E-E7F1-CA41-86CF-4E55B11452CE}" srcOrd="0" destOrd="0" parTransId="{4E345C6E-F537-9F44-A4BB-AF43B8D316D5}" sibTransId="{6EE787DD-AA26-CB49-905A-7D4EFE0B05C5}"/>
    <dgm:cxn modelId="{74898FEA-72B2-6147-BD3D-1C1B4A151FBB}" type="presOf" srcId="{79B9A979-D663-2C40-8837-238CE34ABE2A}" destId="{C3C2405D-7943-0D49-954D-82F4829B0E94}" srcOrd="0" destOrd="0" presId="urn:microsoft.com/office/officeart/2005/8/layout/vList2"/>
    <dgm:cxn modelId="{52B455EE-242C-4647-BA6C-103A813C9661}" srcId="{9EBCE422-C99C-3441-BBA2-9A03D59120B3}" destId="{9BACBE73-D710-A943-BD7F-BDE440BF9171}" srcOrd="0" destOrd="0" parTransId="{52A10FE9-6323-E44D-8196-F519237E68BC}" sibTransId="{388334EB-AB0D-404D-ADDA-410F28291632}"/>
    <dgm:cxn modelId="{327D0ED2-64D1-7343-806B-F633143B2CE5}" type="presParOf" srcId="{F761A8A2-7C35-2745-A878-3353D2EA247C}" destId="{03543740-011F-5E44-BF0E-965E9530F555}" srcOrd="0" destOrd="0" presId="urn:microsoft.com/office/officeart/2005/8/layout/vList2"/>
    <dgm:cxn modelId="{24E685ED-5BCB-7F46-8D24-08ABB32D0127}" type="presParOf" srcId="{F761A8A2-7C35-2745-A878-3353D2EA247C}" destId="{5365D10C-BC6A-6A48-ADD3-83959C1A0214}" srcOrd="1" destOrd="0" presId="urn:microsoft.com/office/officeart/2005/8/layout/vList2"/>
    <dgm:cxn modelId="{7DC6DF8B-3A24-1C49-BC4F-5B4B2A3CEDD1}" type="presParOf" srcId="{F761A8A2-7C35-2745-A878-3353D2EA247C}" destId="{BFFB7ECE-CC7E-DC46-A6F7-E57770031DFC}" srcOrd="2" destOrd="0" presId="urn:microsoft.com/office/officeart/2005/8/layout/vList2"/>
    <dgm:cxn modelId="{0C29DB69-33A3-144C-AE9E-2F8EFB6554EE}" type="presParOf" srcId="{F761A8A2-7C35-2745-A878-3353D2EA247C}" destId="{C3C2405D-7943-0D49-954D-82F4829B0E94}" srcOrd="3" destOrd="0" presId="urn:microsoft.com/office/officeart/2005/8/layout/vList2"/>
    <dgm:cxn modelId="{26685755-62BC-0444-AB7A-63449B59D9F2}" type="presParOf" srcId="{F761A8A2-7C35-2745-A878-3353D2EA247C}" destId="{B7E90039-5ABF-2F42-B2B4-24A9B92434BB}" srcOrd="4" destOrd="0" presId="urn:microsoft.com/office/officeart/2005/8/layout/vList2"/>
    <dgm:cxn modelId="{BD834C95-9D3E-EC4A-8416-E558A771B920}" type="presParOf" srcId="{F761A8A2-7C35-2745-A878-3353D2EA247C}" destId="{25AD7B16-17F7-0642-9D5D-AA817DBFE6F7}" srcOrd="5" destOrd="0" presId="urn:microsoft.com/office/officeart/2005/8/layout/vList2"/>
  </dgm:cxnLst>
  <dgm:bg>
    <a:solidFill>
      <a:srgbClr val="FFFFFF">
        <a:alpha val="85000"/>
      </a:srgb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3947E1-979F-534D-ACFA-CEABD1D43830}" type="doc">
      <dgm:prSet loTypeId="urn:microsoft.com/office/officeart/2005/8/layout/chevron2" loCatId="process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81B1F87-0339-5148-9E37-D6AB41C48AC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Customers</a:t>
          </a:r>
        </a:p>
      </dgm:t>
    </dgm:pt>
    <dgm:pt modelId="{21BF3855-5056-9A45-9A9F-11DAF87048A9}" type="parTrans" cxnId="{30FD1C84-69F3-2843-B539-DAFFC69AFBD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2A909FC-BD5D-AD47-9BD0-CB107391193C}" type="sibTrans" cxnId="{30FD1C84-69F3-2843-B539-DAFFC69AFBD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7697F65-ECE3-224F-814B-377D7D0F3E2C}">
      <dgm:prSet phldrT="[Text]" custT="1"/>
      <dgm:spPr/>
      <dgm:t>
        <a:bodyPr/>
        <a:lstStyle/>
        <a:p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jasa</a:t>
          </a:r>
          <a:endParaRPr lang="en-US" sz="17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B7B6155-CA2A-F546-A6E1-06FD7C715D66}" type="parTrans" cxnId="{6C351740-7273-CE40-9F25-87944E287AE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4B53C87-8160-C245-8626-F874D35E01D5}" type="sibTrans" cxnId="{6C351740-7273-CE40-9F25-87944E287AE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2076962-4715-A54C-B245-377D25FE075C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Producers</a:t>
          </a:r>
        </a:p>
      </dgm:t>
    </dgm:pt>
    <dgm:pt modelId="{C411B987-BF8B-B849-A178-5195F60D50C1}" type="parTrans" cxnId="{51F59B39-3A5F-5142-8023-4E568B6D50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7D76F7F-D515-C247-BD59-A4F50078DBE8}" type="sibTrans" cxnId="{51F59B39-3A5F-5142-8023-4E568B6D50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1444647-2198-4747-9ABD-0CE234D76A67}">
      <dgm:prSet phldrT="[Text]" custT="1"/>
      <dgm:spPr/>
      <dgm:t>
        <a:bodyPr/>
        <a:lstStyle/>
        <a:p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 input 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, investor, stockholders, 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sukarelawan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cap="none" dirty="0" err="1">
              <a:solidFill>
                <a:srgbClr val="000000"/>
              </a:solidFill>
              <a:latin typeface="Times New Roman"/>
              <a:cs typeface="Times New Roman"/>
            </a:rPr>
            <a:t>donatur</a:t>
          </a:r>
          <a:r>
            <a:rPr lang="en-US" sz="1700" cap="none" dirty="0">
              <a:solidFill>
                <a:srgbClr val="000000"/>
              </a:solidFill>
              <a:latin typeface="Times New Roman"/>
              <a:cs typeface="Times New Roman"/>
            </a:rPr>
            <a:t>, vendor, supplier)</a:t>
          </a:r>
        </a:p>
      </dgm:t>
    </dgm:pt>
    <dgm:pt modelId="{B68071D6-E699-1748-BD68-548BA4C51F44}" type="parTrans" cxnId="{6A63EB4C-912B-8B41-908A-56CD3211B5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B28AAB0-3D04-E148-B2BE-62C7ACD4162B}" type="sibTrans" cxnId="{6A63EB4C-912B-8B41-908A-56CD3211B53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17A5C75-5AD9-9F45-B33E-5AC9D1484EBA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Enablers</a:t>
          </a:r>
        </a:p>
      </dgm:t>
    </dgm:pt>
    <dgm:pt modelId="{D148DE93-9D15-674D-A082-0250D7DB9AE2}" type="parTrans" cxnId="{6D6E8FB3-55CB-6646-AB71-1FBC31DCFA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412BADD-BA07-4B45-BFCB-BFFE4A9EBAF0}" type="sibTrans" cxnId="{6D6E8FB3-55CB-6646-AB71-1FBC31DCFAA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4776833-506B-A145-8114-A5259B595A8C}">
      <dgm:prSet phldrT="[Text]" custT="1"/>
      <dgm:spPr/>
      <dgm:t>
        <a:bodyPr/>
        <a:lstStyle/>
        <a:p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menentukan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regulasi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standar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norma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berlaku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pemerintah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profesi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C4D3938B-09E0-F948-B02A-972FF103831A}" type="parTrans" cxnId="{3D8344A8-053A-2448-8306-BA35526E626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5AB6289-8BBC-3C45-B71F-9801E3177695}" type="sibTrans" cxnId="{3D8344A8-053A-2448-8306-BA35526E626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7A60A46-4C97-F741-BBFC-F9F864B69CF4}">
      <dgm:prSet phldrT="[Text]" custT="1"/>
      <dgm:spPr/>
      <dgm:t>
        <a:bodyPr/>
        <a:lstStyle/>
        <a:p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Opinion leader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keputusan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customer (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pialang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saham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analis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E0AD92B6-536A-F241-9EB7-2D06006CD120}" type="parTrans" cxnId="{CE321105-C82D-DA47-99D9-A5D61814AE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656DAEA-AFDD-CF42-8BE2-76781BAA23A5}" type="sibTrans" cxnId="{CE321105-C82D-DA47-99D9-A5D61814AE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55D201C-3588-6C40-86BE-7DBCDDE91E74}">
      <dgm:prSet phldrT="[Text]" custT="1"/>
      <dgm:spPr/>
      <dgm:t>
        <a:bodyPr/>
        <a:lstStyle/>
        <a:p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membantu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terwujudnya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(media)</a:t>
          </a:r>
        </a:p>
      </dgm:t>
    </dgm:pt>
    <dgm:pt modelId="{F99A23C0-2269-CB41-B023-D392AD18D2F5}" type="parTrans" cxnId="{AF3153C7-96EC-5948-BBAD-AC56B502BF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ABDDA47-6B68-1E4E-A393-FA0D054D4F47}" type="sibTrans" cxnId="{AF3153C7-96EC-5948-BBAD-AC56B502BF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52B3747-2922-CD4A-B441-96C98DC8CEB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Limiters</a:t>
          </a:r>
        </a:p>
      </dgm:t>
    </dgm:pt>
    <dgm:pt modelId="{660A8287-01E0-DE4F-83B5-B3E7BA601277}" type="parTrans" cxnId="{2ADEEFC1-7995-AF4C-B98F-335B8564493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907099F-6AF7-1C43-AAC9-DDA547AE26DB}" type="sibTrans" cxnId="{2ADEEFC1-7995-AF4C-B98F-335B8564493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F5004B5-0F5B-FC49-9E27-D3BC054CB948}">
      <dgm:prSet phldrT="[Text]" custT="1"/>
      <dgm:spPr/>
      <dgm:t>
        <a:bodyPr/>
        <a:lstStyle/>
        <a:p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menghambat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keberhasilan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menentang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objektif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memberitakan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) (</a:t>
          </a:r>
          <a:r>
            <a:rPr lang="en-US" sz="1700" dirty="0" err="1">
              <a:solidFill>
                <a:srgbClr val="000000"/>
              </a:solidFill>
              <a:latin typeface="Times New Roman"/>
              <a:cs typeface="Times New Roman"/>
            </a:rPr>
            <a:t>kompetitor</a:t>
          </a:r>
          <a:r>
            <a:rPr lang="en-US" sz="1700" dirty="0">
              <a:solidFill>
                <a:srgbClr val="000000"/>
              </a:solidFill>
              <a:latin typeface="Times New Roman"/>
              <a:cs typeface="Times New Roman"/>
            </a:rPr>
            <a:t>, opponents)</a:t>
          </a:r>
        </a:p>
      </dgm:t>
    </dgm:pt>
    <dgm:pt modelId="{25B9A81A-ACCB-054B-B2FC-DA2F614AA8C8}" type="parTrans" cxnId="{DDEAC747-E791-9648-98F5-A596A9C9998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502ECC-B3D3-BB4F-B900-443331139DA8}" type="sibTrans" cxnId="{DDEAC747-E791-9648-98F5-A596A9C9998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4C45D4-A105-954D-AC2E-742B14E1AAD3}" type="pres">
      <dgm:prSet presAssocID="{D43947E1-979F-534D-ACFA-CEABD1D43830}" presName="linearFlow" presStyleCnt="0">
        <dgm:presLayoutVars>
          <dgm:dir/>
          <dgm:animLvl val="lvl"/>
          <dgm:resizeHandles val="exact"/>
        </dgm:presLayoutVars>
      </dgm:prSet>
      <dgm:spPr/>
    </dgm:pt>
    <dgm:pt modelId="{722EAB89-653E-164C-8AB4-1774B4661803}" type="pres">
      <dgm:prSet presAssocID="{581B1F87-0339-5148-9E37-D6AB41C48AC2}" presName="composite" presStyleCnt="0"/>
      <dgm:spPr/>
    </dgm:pt>
    <dgm:pt modelId="{7FB61335-9B43-BA46-ACAD-F64B38DC4FE3}" type="pres">
      <dgm:prSet presAssocID="{581B1F87-0339-5148-9E37-D6AB41C48AC2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F5B8C50-66FB-384C-A254-B1DE09B45B0D}" type="pres">
      <dgm:prSet presAssocID="{581B1F87-0339-5148-9E37-D6AB41C48AC2}" presName="descendantText" presStyleLbl="alignAcc1" presStyleIdx="0" presStyleCnt="4">
        <dgm:presLayoutVars>
          <dgm:bulletEnabled val="1"/>
        </dgm:presLayoutVars>
      </dgm:prSet>
      <dgm:spPr/>
    </dgm:pt>
    <dgm:pt modelId="{299A39DF-3A0A-5142-BE70-62E0533FFAD6}" type="pres">
      <dgm:prSet presAssocID="{72A909FC-BD5D-AD47-9BD0-CB107391193C}" presName="sp" presStyleCnt="0"/>
      <dgm:spPr/>
    </dgm:pt>
    <dgm:pt modelId="{B75FD83E-BFC5-E640-87A5-394B021377B3}" type="pres">
      <dgm:prSet presAssocID="{F2076962-4715-A54C-B245-377D25FE075C}" presName="composite" presStyleCnt="0"/>
      <dgm:spPr/>
    </dgm:pt>
    <dgm:pt modelId="{39D1DCF5-D515-1A44-8DC8-010CD7FBDB9D}" type="pres">
      <dgm:prSet presAssocID="{F2076962-4715-A54C-B245-377D25FE075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1EFEA4B-ED33-4343-9037-088CB1D81EE8}" type="pres">
      <dgm:prSet presAssocID="{F2076962-4715-A54C-B245-377D25FE075C}" presName="descendantText" presStyleLbl="alignAcc1" presStyleIdx="1" presStyleCnt="4">
        <dgm:presLayoutVars>
          <dgm:bulletEnabled val="1"/>
        </dgm:presLayoutVars>
      </dgm:prSet>
      <dgm:spPr/>
    </dgm:pt>
    <dgm:pt modelId="{A6C9FC3A-D394-6641-9F2C-4EC7AECD9470}" type="pres">
      <dgm:prSet presAssocID="{27D76F7F-D515-C247-BD59-A4F50078DBE8}" presName="sp" presStyleCnt="0"/>
      <dgm:spPr/>
    </dgm:pt>
    <dgm:pt modelId="{CD6364D4-220B-F942-AB6F-5EFE4A1A2108}" type="pres">
      <dgm:prSet presAssocID="{217A5C75-5AD9-9F45-B33E-5AC9D1484EBA}" presName="composite" presStyleCnt="0"/>
      <dgm:spPr/>
    </dgm:pt>
    <dgm:pt modelId="{D885BF5C-52CD-9F49-9721-8BC584C0C7CE}" type="pres">
      <dgm:prSet presAssocID="{217A5C75-5AD9-9F45-B33E-5AC9D1484EB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C0870C2D-6D19-494B-B7A4-06E850292C9C}" type="pres">
      <dgm:prSet presAssocID="{217A5C75-5AD9-9F45-B33E-5AC9D1484EBA}" presName="descendantText" presStyleLbl="alignAcc1" presStyleIdx="2" presStyleCnt="4" custScaleY="144494">
        <dgm:presLayoutVars>
          <dgm:bulletEnabled val="1"/>
        </dgm:presLayoutVars>
      </dgm:prSet>
      <dgm:spPr/>
    </dgm:pt>
    <dgm:pt modelId="{DF640B64-A004-9F4F-81F0-DAA1E6781C40}" type="pres">
      <dgm:prSet presAssocID="{A412BADD-BA07-4B45-BFCB-BFFE4A9EBAF0}" presName="sp" presStyleCnt="0"/>
      <dgm:spPr/>
    </dgm:pt>
    <dgm:pt modelId="{1460B395-AD15-D54A-A9AC-7DF9135EA0F3}" type="pres">
      <dgm:prSet presAssocID="{A52B3747-2922-CD4A-B441-96C98DC8CEB2}" presName="composite" presStyleCnt="0"/>
      <dgm:spPr/>
    </dgm:pt>
    <dgm:pt modelId="{4E2F82C9-D20E-274C-9B15-6F10E5DCE834}" type="pres">
      <dgm:prSet presAssocID="{A52B3747-2922-CD4A-B441-96C98DC8CEB2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D2D75135-AA59-2244-9471-6CCBBD2C4F62}" type="pres">
      <dgm:prSet presAssocID="{A52B3747-2922-CD4A-B441-96C98DC8CEB2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CE321105-C82D-DA47-99D9-A5D61814AE27}" srcId="{217A5C75-5AD9-9F45-B33E-5AC9D1484EBA}" destId="{17A60A46-4C97-F741-BBFC-F9F864B69CF4}" srcOrd="1" destOrd="0" parTransId="{E0AD92B6-536A-F241-9EB7-2D06006CD120}" sibTransId="{8656DAEA-AFDD-CF42-8BE2-76781BAA23A5}"/>
    <dgm:cxn modelId="{155D822D-BE0B-4B44-B3F8-B4E9CFE3CF63}" type="presOf" srcId="{581B1F87-0339-5148-9E37-D6AB41C48AC2}" destId="{7FB61335-9B43-BA46-ACAD-F64B38DC4FE3}" srcOrd="0" destOrd="0" presId="urn:microsoft.com/office/officeart/2005/8/layout/chevron2"/>
    <dgm:cxn modelId="{6E80B02D-514D-1248-BB5A-AB2EB3A16263}" type="presOf" srcId="{AF5004B5-0F5B-FC49-9E27-D3BC054CB948}" destId="{D2D75135-AA59-2244-9471-6CCBBD2C4F62}" srcOrd="0" destOrd="0" presId="urn:microsoft.com/office/officeart/2005/8/layout/chevron2"/>
    <dgm:cxn modelId="{51F59B39-3A5F-5142-8023-4E568B6D502E}" srcId="{D43947E1-979F-534D-ACFA-CEABD1D43830}" destId="{F2076962-4715-A54C-B245-377D25FE075C}" srcOrd="1" destOrd="0" parTransId="{C411B987-BF8B-B849-A178-5195F60D50C1}" sibTransId="{27D76F7F-D515-C247-BD59-A4F50078DBE8}"/>
    <dgm:cxn modelId="{E17B2D3B-6A02-3647-AFD7-B0C580ED9030}" type="presOf" srcId="{D43947E1-979F-534D-ACFA-CEABD1D43830}" destId="{4A4C45D4-A105-954D-AC2E-742B14E1AAD3}" srcOrd="0" destOrd="0" presId="urn:microsoft.com/office/officeart/2005/8/layout/chevron2"/>
    <dgm:cxn modelId="{6C351740-7273-CE40-9F25-87944E287AE1}" srcId="{581B1F87-0339-5148-9E37-D6AB41C48AC2}" destId="{17697F65-ECE3-224F-814B-377D7D0F3E2C}" srcOrd="0" destOrd="0" parTransId="{3B7B6155-CA2A-F546-A6E1-06FD7C715D66}" sibTransId="{74B53C87-8160-C245-8626-F874D35E01D5}"/>
    <dgm:cxn modelId="{980D715D-7491-6440-8D67-8CA7E643DBFB}" type="presOf" srcId="{17A60A46-4C97-F741-BBFC-F9F864B69CF4}" destId="{C0870C2D-6D19-494B-B7A4-06E850292C9C}" srcOrd="0" destOrd="1" presId="urn:microsoft.com/office/officeart/2005/8/layout/chevron2"/>
    <dgm:cxn modelId="{4CA1F05D-C0A0-C04F-859D-83C2775DCE3D}" type="presOf" srcId="{71444647-2198-4747-9ABD-0CE234D76A67}" destId="{E1EFEA4B-ED33-4343-9037-088CB1D81EE8}" srcOrd="0" destOrd="0" presId="urn:microsoft.com/office/officeart/2005/8/layout/chevron2"/>
    <dgm:cxn modelId="{797B5263-64C3-7140-92F0-9DDC3307116D}" type="presOf" srcId="{355D201C-3588-6C40-86BE-7DBCDDE91E74}" destId="{C0870C2D-6D19-494B-B7A4-06E850292C9C}" srcOrd="0" destOrd="2" presId="urn:microsoft.com/office/officeart/2005/8/layout/chevron2"/>
    <dgm:cxn modelId="{3F1BE766-060D-B841-819B-BEF73C90F12C}" type="presOf" srcId="{F2076962-4715-A54C-B245-377D25FE075C}" destId="{39D1DCF5-D515-1A44-8DC8-010CD7FBDB9D}" srcOrd="0" destOrd="0" presId="urn:microsoft.com/office/officeart/2005/8/layout/chevron2"/>
    <dgm:cxn modelId="{DDEAC747-E791-9648-98F5-A596A9C9998B}" srcId="{A52B3747-2922-CD4A-B441-96C98DC8CEB2}" destId="{AF5004B5-0F5B-FC49-9E27-D3BC054CB948}" srcOrd="0" destOrd="0" parTransId="{25B9A81A-ACCB-054B-B2FC-DA2F614AA8C8}" sibTransId="{A8502ECC-B3D3-BB4F-B900-443331139DA8}"/>
    <dgm:cxn modelId="{6A63EB4C-912B-8B41-908A-56CD3211B53B}" srcId="{F2076962-4715-A54C-B245-377D25FE075C}" destId="{71444647-2198-4747-9ABD-0CE234D76A67}" srcOrd="0" destOrd="0" parTransId="{B68071D6-E699-1748-BD68-548BA4C51F44}" sibTransId="{2B28AAB0-3D04-E148-B2BE-62C7ACD4162B}"/>
    <dgm:cxn modelId="{01F7586D-9039-6D40-BC09-E9686146F965}" type="presOf" srcId="{17697F65-ECE3-224F-814B-377D7D0F3E2C}" destId="{1F5B8C50-66FB-384C-A254-B1DE09B45B0D}" srcOrd="0" destOrd="0" presId="urn:microsoft.com/office/officeart/2005/8/layout/chevron2"/>
    <dgm:cxn modelId="{30FD1C84-69F3-2843-B539-DAFFC69AFBDC}" srcId="{D43947E1-979F-534D-ACFA-CEABD1D43830}" destId="{581B1F87-0339-5148-9E37-D6AB41C48AC2}" srcOrd="0" destOrd="0" parTransId="{21BF3855-5056-9A45-9A9F-11DAF87048A9}" sibTransId="{72A909FC-BD5D-AD47-9BD0-CB107391193C}"/>
    <dgm:cxn modelId="{82062EA4-26E5-3D46-B730-99895582EE0E}" type="presOf" srcId="{54776833-506B-A145-8114-A5259B595A8C}" destId="{C0870C2D-6D19-494B-B7A4-06E850292C9C}" srcOrd="0" destOrd="0" presId="urn:microsoft.com/office/officeart/2005/8/layout/chevron2"/>
    <dgm:cxn modelId="{3D8344A8-053A-2448-8306-BA35526E626A}" srcId="{217A5C75-5AD9-9F45-B33E-5AC9D1484EBA}" destId="{54776833-506B-A145-8114-A5259B595A8C}" srcOrd="0" destOrd="0" parTransId="{C4D3938B-09E0-F948-B02A-972FF103831A}" sibTransId="{15AB6289-8BBC-3C45-B71F-9801E3177695}"/>
    <dgm:cxn modelId="{6D6E8FB3-55CB-6646-AB71-1FBC31DCFAAB}" srcId="{D43947E1-979F-534D-ACFA-CEABD1D43830}" destId="{217A5C75-5AD9-9F45-B33E-5AC9D1484EBA}" srcOrd="2" destOrd="0" parTransId="{D148DE93-9D15-674D-A082-0250D7DB9AE2}" sibTransId="{A412BADD-BA07-4B45-BFCB-BFFE4A9EBAF0}"/>
    <dgm:cxn modelId="{2ADEEFC1-7995-AF4C-B98F-335B85644934}" srcId="{D43947E1-979F-534D-ACFA-CEABD1D43830}" destId="{A52B3747-2922-CD4A-B441-96C98DC8CEB2}" srcOrd="3" destOrd="0" parTransId="{660A8287-01E0-DE4F-83B5-B3E7BA601277}" sibTransId="{2907099F-6AF7-1C43-AAC9-DDA547AE26DB}"/>
    <dgm:cxn modelId="{AF3153C7-96EC-5948-BBAD-AC56B502BFAF}" srcId="{217A5C75-5AD9-9F45-B33E-5AC9D1484EBA}" destId="{355D201C-3588-6C40-86BE-7DBCDDE91E74}" srcOrd="2" destOrd="0" parTransId="{F99A23C0-2269-CB41-B023-D392AD18D2F5}" sibTransId="{6ABDDA47-6B68-1E4E-A393-FA0D054D4F47}"/>
    <dgm:cxn modelId="{78F92ECF-CAB1-D042-8E24-31AE07DFD0FB}" type="presOf" srcId="{A52B3747-2922-CD4A-B441-96C98DC8CEB2}" destId="{4E2F82C9-D20E-274C-9B15-6F10E5DCE834}" srcOrd="0" destOrd="0" presId="urn:microsoft.com/office/officeart/2005/8/layout/chevron2"/>
    <dgm:cxn modelId="{1F223FEA-E42E-4141-910D-3519DC5B79D1}" type="presOf" srcId="{217A5C75-5AD9-9F45-B33E-5AC9D1484EBA}" destId="{D885BF5C-52CD-9F49-9721-8BC584C0C7CE}" srcOrd="0" destOrd="0" presId="urn:microsoft.com/office/officeart/2005/8/layout/chevron2"/>
    <dgm:cxn modelId="{300C7312-7CBA-9743-B4C7-70B24A6D39A4}" type="presParOf" srcId="{4A4C45D4-A105-954D-AC2E-742B14E1AAD3}" destId="{722EAB89-653E-164C-8AB4-1774B4661803}" srcOrd="0" destOrd="0" presId="urn:microsoft.com/office/officeart/2005/8/layout/chevron2"/>
    <dgm:cxn modelId="{D68B25E7-8501-5643-8863-08F4DAD05F31}" type="presParOf" srcId="{722EAB89-653E-164C-8AB4-1774B4661803}" destId="{7FB61335-9B43-BA46-ACAD-F64B38DC4FE3}" srcOrd="0" destOrd="0" presId="urn:microsoft.com/office/officeart/2005/8/layout/chevron2"/>
    <dgm:cxn modelId="{F6D3C77B-8DCD-F34F-AAD2-7D4612734B55}" type="presParOf" srcId="{722EAB89-653E-164C-8AB4-1774B4661803}" destId="{1F5B8C50-66FB-384C-A254-B1DE09B45B0D}" srcOrd="1" destOrd="0" presId="urn:microsoft.com/office/officeart/2005/8/layout/chevron2"/>
    <dgm:cxn modelId="{1519C6CC-8E89-D74C-B1B2-BE75175A3CA4}" type="presParOf" srcId="{4A4C45D4-A105-954D-AC2E-742B14E1AAD3}" destId="{299A39DF-3A0A-5142-BE70-62E0533FFAD6}" srcOrd="1" destOrd="0" presId="urn:microsoft.com/office/officeart/2005/8/layout/chevron2"/>
    <dgm:cxn modelId="{66D79D59-2B97-0740-A52D-9CEDD612A5C3}" type="presParOf" srcId="{4A4C45D4-A105-954D-AC2E-742B14E1AAD3}" destId="{B75FD83E-BFC5-E640-87A5-394B021377B3}" srcOrd="2" destOrd="0" presId="urn:microsoft.com/office/officeart/2005/8/layout/chevron2"/>
    <dgm:cxn modelId="{A04EFE5A-0EB7-CF4B-8D9D-4978EEB14DE3}" type="presParOf" srcId="{B75FD83E-BFC5-E640-87A5-394B021377B3}" destId="{39D1DCF5-D515-1A44-8DC8-010CD7FBDB9D}" srcOrd="0" destOrd="0" presId="urn:microsoft.com/office/officeart/2005/8/layout/chevron2"/>
    <dgm:cxn modelId="{FCA5653D-FECF-BA44-8475-0FB8494D718C}" type="presParOf" srcId="{B75FD83E-BFC5-E640-87A5-394B021377B3}" destId="{E1EFEA4B-ED33-4343-9037-088CB1D81EE8}" srcOrd="1" destOrd="0" presId="urn:microsoft.com/office/officeart/2005/8/layout/chevron2"/>
    <dgm:cxn modelId="{C27E2203-76A0-C84A-ADFC-4EF12151982B}" type="presParOf" srcId="{4A4C45D4-A105-954D-AC2E-742B14E1AAD3}" destId="{A6C9FC3A-D394-6641-9F2C-4EC7AECD9470}" srcOrd="3" destOrd="0" presId="urn:microsoft.com/office/officeart/2005/8/layout/chevron2"/>
    <dgm:cxn modelId="{0D107FE2-007E-314B-BDB5-5EDA9E756914}" type="presParOf" srcId="{4A4C45D4-A105-954D-AC2E-742B14E1AAD3}" destId="{CD6364D4-220B-F942-AB6F-5EFE4A1A2108}" srcOrd="4" destOrd="0" presId="urn:microsoft.com/office/officeart/2005/8/layout/chevron2"/>
    <dgm:cxn modelId="{4B0F8142-6EDE-0D43-A463-B0E326CD757F}" type="presParOf" srcId="{CD6364D4-220B-F942-AB6F-5EFE4A1A2108}" destId="{D885BF5C-52CD-9F49-9721-8BC584C0C7CE}" srcOrd="0" destOrd="0" presId="urn:microsoft.com/office/officeart/2005/8/layout/chevron2"/>
    <dgm:cxn modelId="{0E4D1005-1B3B-DE40-A409-032DE96F2280}" type="presParOf" srcId="{CD6364D4-220B-F942-AB6F-5EFE4A1A2108}" destId="{C0870C2D-6D19-494B-B7A4-06E850292C9C}" srcOrd="1" destOrd="0" presId="urn:microsoft.com/office/officeart/2005/8/layout/chevron2"/>
    <dgm:cxn modelId="{522823F2-74B8-384B-A6F5-3C5BA8466AF5}" type="presParOf" srcId="{4A4C45D4-A105-954D-AC2E-742B14E1AAD3}" destId="{DF640B64-A004-9F4F-81F0-DAA1E6781C40}" srcOrd="5" destOrd="0" presId="urn:microsoft.com/office/officeart/2005/8/layout/chevron2"/>
    <dgm:cxn modelId="{A5AC4905-FAFE-0E46-A781-EFF6BE5E3D35}" type="presParOf" srcId="{4A4C45D4-A105-954D-AC2E-742B14E1AAD3}" destId="{1460B395-AD15-D54A-A9AC-7DF9135EA0F3}" srcOrd="6" destOrd="0" presId="urn:microsoft.com/office/officeart/2005/8/layout/chevron2"/>
    <dgm:cxn modelId="{77A57D75-B258-2F47-B231-FB2F3E75B1C4}" type="presParOf" srcId="{1460B395-AD15-D54A-A9AC-7DF9135EA0F3}" destId="{4E2F82C9-D20E-274C-9B15-6F10E5DCE834}" srcOrd="0" destOrd="0" presId="urn:microsoft.com/office/officeart/2005/8/layout/chevron2"/>
    <dgm:cxn modelId="{F5BE058E-EC9C-AD42-9479-B5359701DA89}" type="presParOf" srcId="{1460B395-AD15-D54A-A9AC-7DF9135EA0F3}" destId="{D2D75135-AA59-2244-9471-6CCBBD2C4F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249C6B-CFB1-1F49-9A85-A83B83143F4F}" type="doc">
      <dgm:prSet loTypeId="urn:microsoft.com/office/officeart/2005/8/layout/vList5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259B6F29-BFFD-604C-96EC-4AAA791A3089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Public Relations Situation</a:t>
          </a:r>
        </a:p>
      </dgm:t>
    </dgm:pt>
    <dgm:pt modelId="{E63B5059-8F76-6042-803D-935C0092D1BB}" type="parTrans" cxnId="{AC84C83C-CF39-9E47-B6F2-7786DF8A1C3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02A4C7C-06B1-0D42-82FA-56FC0116DAA5}" type="sibTrans" cxnId="{AC84C83C-CF39-9E47-B6F2-7786DF8A1C3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A6680DA-F3A3-0649-9311-10807C8D1189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berdasarkan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situasi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dihadapi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CF55006-AD3B-0645-8B97-5D45506B8613}" type="parTrans" cxnId="{0E745F23-EAEA-A847-A904-59216650197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D68823B-5F5C-C047-9F69-A093549FE8D3}" type="sibTrans" cxnId="{0E745F23-EAEA-A847-A904-59216650197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5A46402-F72B-304E-B670-5218B2904F9A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Organization</a:t>
          </a:r>
        </a:p>
      </dgm:t>
    </dgm:pt>
    <dgm:pt modelId="{3CC242C1-DE93-4D47-96FC-039BA212F66C}" type="parTrans" cxnId="{B1C7CD50-3E5A-BE47-9E49-33724088E91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10F1CD-70AD-FF41-A971-B8686246DE45}" type="sibTrans" cxnId="{B1C7CD50-3E5A-BE47-9E49-33724088E91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62BF308-8557-6D43-8B8C-7F2EAEC6B24A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Mempertimbangkan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selama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bagaimana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dipengaruhi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pertimbangkan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visibilitas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reputasi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mata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AFF0856-FC77-2143-A3FB-B4FFEEAC55F8}" type="parTrans" cxnId="{AC49A455-54D2-8C40-A58F-9BB2ABDF0F5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F92AB23-003B-C944-BD69-E9A5994028EF}" type="sibTrans" cxnId="{AC49A455-54D2-8C40-A58F-9BB2ABDF0F5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99A885E-0253-3046-98DF-2F7DEA11D0C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Communication Behavior (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Perilaku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AE948E2A-3E05-954D-A3C2-4F6E91017F29}" type="parTrans" cxnId="{B4101192-32AD-CE44-9018-572BA943646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FE20DAB-447F-1D44-A34A-6C819435BAD8}" type="sibTrans" cxnId="{B4101192-32AD-CE44-9018-572BA943646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051F6B7-4A83-BA41-AB57-FBF3CA6425F0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Pelajari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aktivitas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mulai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komunikator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menyampaikan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selama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efektif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97C80C7-A40E-B34D-B895-7BEF060901FE}" type="parTrans" cxnId="{A761E491-8CEA-4B4F-9F69-E84D2385F84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21E80C9-2330-F24C-AB35-17FC9A018AE9}" type="sibTrans" cxnId="{A761E491-8CEA-4B4F-9F69-E84D2385F84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59EA28C-DC32-124F-A5C9-C69B6A0D6098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Readability Level (Tingkat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Keterbacaan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F827E4C8-0248-C744-88BF-C866E6E2A3D8}" type="parTrans" cxnId="{547DD094-C254-004C-AB97-678EEE3B0B7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EDFF992-7FB1-3048-BF50-CBAC96681568}" type="sibTrans" cxnId="{547DD094-C254-004C-AB97-678EEE3B0B76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856B401-E5B5-0C49-8F1E-C94A48B084A7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Cobalah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tingkat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pendidikan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key publics,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pemahaman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17F5EE2-0283-4547-A45C-EB68B2F51485}" type="parTrans" cxnId="{7611F1E6-EB30-9F40-B3AA-FCAC034FE5B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77FF27E-4C96-5A47-A49D-1EF2190E1917}" type="sibTrans" cxnId="{7611F1E6-EB30-9F40-B3AA-FCAC034FE5B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42DE98E-6CE4-CC4C-9286-59E3C25A7C5C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Demographics</a:t>
          </a:r>
        </a:p>
      </dgm:t>
    </dgm:pt>
    <dgm:pt modelId="{592BB6B4-CF69-CE4E-870F-D606D1E630F7}" type="parTrans" cxnId="{118E4BB8-A1F2-1941-B3E7-58F3C42E3E7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F016522-CD20-314A-82C2-4D2F25F8A19D}" type="sibTrans" cxnId="{118E4BB8-A1F2-1941-B3E7-58F3C42E3E72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4A75F0F-ED2F-D443-AF94-F63605EE51D6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Identifikasi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umur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gender, status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ekonomi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sosial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lain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relevan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E87C7AD-658C-4A46-AEFB-D2929D3FD64C}" type="parTrans" cxnId="{BC55A11D-90C6-CE43-B321-2223A3BD9CA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CEC8F9C-C5C5-2049-953D-3EE779F41F13}" type="sibTrans" cxnId="{BC55A11D-90C6-CE43-B321-2223A3BD9CA9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A51EA10-00E0-F54E-9720-90C2702853A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Personality Preferences</a:t>
          </a:r>
        </a:p>
      </dgm:t>
    </dgm:pt>
    <dgm:pt modelId="{B7FAA9DB-66FE-9E4F-9CF0-C55B907386B2}" type="parTrans" cxnId="{0360DEF6-4B32-FE4E-9540-B2C0BA9DDD9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9F9E6C0-E1C4-7542-94AB-55E3BB2FD9B7}" type="sibTrans" cxnId="{0360DEF6-4B32-FE4E-9540-B2C0BA9DDD9B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8F74D3B-72D2-7B47-9750-FEB855AA0EFF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psikologis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CBA6D7F-372B-394C-ADEE-F9B5C02452CF}" type="parTrans" cxnId="{706B066A-1C26-3948-A9D5-E1FA66C64D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F7322D2-62FB-3B42-848E-879FE8E63E4A}" type="sibTrans" cxnId="{706B066A-1C26-3948-A9D5-E1FA66C64D27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10A3110-6C18-2A4C-BFDE-10D5FE410FFC}">
      <dgm:prSet phldrT="[Text]" custT="1"/>
      <dgm:spPr/>
      <dgm:t>
        <a:bodyPr/>
        <a:lstStyle/>
        <a:p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Menilai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keinginan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ketertarikan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harapan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menggunakan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dirty="0" err="1">
              <a:solidFill>
                <a:srgbClr val="000000"/>
              </a:solidFill>
              <a:latin typeface="Times New Roman"/>
              <a:cs typeface="Times New Roman"/>
            </a:rPr>
            <a:t>hierarki</a:t>
          </a:r>
          <a:r>
            <a:rPr lang="en-US" sz="1600" dirty="0">
              <a:solidFill>
                <a:srgbClr val="000000"/>
              </a:solidFill>
              <a:latin typeface="Times New Roman"/>
              <a:cs typeface="Times New Roman"/>
            </a:rPr>
            <a:t> Maslow)</a:t>
          </a:r>
        </a:p>
      </dgm:t>
    </dgm:pt>
    <dgm:pt modelId="{06EA30E0-9D86-8F4F-8F1C-C01FABC5855A}" type="parTrans" cxnId="{35C72F67-DEFB-B84D-9210-932B2A4AA1CB}">
      <dgm:prSet/>
      <dgm:spPr/>
      <dgm:t>
        <a:bodyPr/>
        <a:lstStyle/>
        <a:p>
          <a:endParaRPr lang="en-US"/>
        </a:p>
      </dgm:t>
    </dgm:pt>
    <dgm:pt modelId="{5927CDB4-B8BF-3448-990B-DE34380DF19C}" type="sibTrans" cxnId="{35C72F67-DEFB-B84D-9210-932B2A4AA1CB}">
      <dgm:prSet/>
      <dgm:spPr/>
      <dgm:t>
        <a:bodyPr/>
        <a:lstStyle/>
        <a:p>
          <a:endParaRPr lang="en-US"/>
        </a:p>
      </dgm:t>
    </dgm:pt>
    <dgm:pt modelId="{BFC72C20-72D0-B54C-BCE3-E9BFD2740195}" type="pres">
      <dgm:prSet presAssocID="{D1249C6B-CFB1-1F49-9A85-A83B83143F4F}" presName="Name0" presStyleCnt="0">
        <dgm:presLayoutVars>
          <dgm:dir/>
          <dgm:animLvl val="lvl"/>
          <dgm:resizeHandles val="exact"/>
        </dgm:presLayoutVars>
      </dgm:prSet>
      <dgm:spPr/>
    </dgm:pt>
    <dgm:pt modelId="{7373FF2F-7C6E-8B4E-B2E8-83DC4AC89366}" type="pres">
      <dgm:prSet presAssocID="{259B6F29-BFFD-604C-96EC-4AAA791A3089}" presName="linNode" presStyleCnt="0"/>
      <dgm:spPr/>
    </dgm:pt>
    <dgm:pt modelId="{32F5469E-7C48-1B46-9EB6-F080B235AA7B}" type="pres">
      <dgm:prSet presAssocID="{259B6F29-BFFD-604C-96EC-4AAA791A3089}" presName="parentText" presStyleLbl="node1" presStyleIdx="0" presStyleCnt="6" custScaleX="69753">
        <dgm:presLayoutVars>
          <dgm:chMax val="1"/>
          <dgm:bulletEnabled val="1"/>
        </dgm:presLayoutVars>
      </dgm:prSet>
      <dgm:spPr/>
    </dgm:pt>
    <dgm:pt modelId="{6CD64D9B-CDE1-AC48-AB3F-A0136FFE9F43}" type="pres">
      <dgm:prSet presAssocID="{259B6F29-BFFD-604C-96EC-4AAA791A3089}" presName="descendantText" presStyleLbl="alignAccFollowNode1" presStyleIdx="0" presStyleCnt="6" custScaleX="117014" custScaleY="179566">
        <dgm:presLayoutVars>
          <dgm:bulletEnabled val="1"/>
        </dgm:presLayoutVars>
      </dgm:prSet>
      <dgm:spPr/>
    </dgm:pt>
    <dgm:pt modelId="{87D99018-FA7B-4644-9AD3-374E2EFEDCA3}" type="pres">
      <dgm:prSet presAssocID="{102A4C7C-06B1-0D42-82FA-56FC0116DAA5}" presName="sp" presStyleCnt="0"/>
      <dgm:spPr/>
    </dgm:pt>
    <dgm:pt modelId="{59C153EE-BCA2-754D-86AA-A625560ADDD8}" type="pres">
      <dgm:prSet presAssocID="{C5A46402-F72B-304E-B670-5218B2904F9A}" presName="linNode" presStyleCnt="0"/>
      <dgm:spPr/>
    </dgm:pt>
    <dgm:pt modelId="{181F7405-90D5-6142-82B8-BE377398081B}" type="pres">
      <dgm:prSet presAssocID="{C5A46402-F72B-304E-B670-5218B2904F9A}" presName="parentText" presStyleLbl="node1" presStyleIdx="1" presStyleCnt="6" custScaleX="69753">
        <dgm:presLayoutVars>
          <dgm:chMax val="1"/>
          <dgm:bulletEnabled val="1"/>
        </dgm:presLayoutVars>
      </dgm:prSet>
      <dgm:spPr/>
    </dgm:pt>
    <dgm:pt modelId="{8EB4DDB9-540B-034B-9ED0-7ABE1E6ED0EA}" type="pres">
      <dgm:prSet presAssocID="{C5A46402-F72B-304E-B670-5218B2904F9A}" presName="descendantText" presStyleLbl="alignAccFollowNode1" presStyleIdx="1" presStyleCnt="6" custScaleX="117014">
        <dgm:presLayoutVars>
          <dgm:bulletEnabled val="1"/>
        </dgm:presLayoutVars>
      </dgm:prSet>
      <dgm:spPr/>
    </dgm:pt>
    <dgm:pt modelId="{0C8FB7E4-94BA-CD44-8D19-72D521B43D3B}" type="pres">
      <dgm:prSet presAssocID="{4110F1CD-70AD-FF41-A971-B8686246DE45}" presName="sp" presStyleCnt="0"/>
      <dgm:spPr/>
    </dgm:pt>
    <dgm:pt modelId="{4DFDB993-803F-5944-A069-21F854FD5E3F}" type="pres">
      <dgm:prSet presAssocID="{699A885E-0253-3046-98DF-2F7DEA11D0C2}" presName="linNode" presStyleCnt="0"/>
      <dgm:spPr/>
    </dgm:pt>
    <dgm:pt modelId="{982681F0-6EB2-5241-8ACD-6D4F4BA67545}" type="pres">
      <dgm:prSet presAssocID="{699A885E-0253-3046-98DF-2F7DEA11D0C2}" presName="parentText" presStyleLbl="node1" presStyleIdx="2" presStyleCnt="6" custScaleX="69753">
        <dgm:presLayoutVars>
          <dgm:chMax val="1"/>
          <dgm:bulletEnabled val="1"/>
        </dgm:presLayoutVars>
      </dgm:prSet>
      <dgm:spPr/>
    </dgm:pt>
    <dgm:pt modelId="{18790A80-7A41-904B-AAEE-524B4C1EDFD6}" type="pres">
      <dgm:prSet presAssocID="{699A885E-0253-3046-98DF-2F7DEA11D0C2}" presName="descendantText" presStyleLbl="alignAccFollowNode1" presStyleIdx="2" presStyleCnt="6" custScaleX="117014">
        <dgm:presLayoutVars>
          <dgm:bulletEnabled val="1"/>
        </dgm:presLayoutVars>
      </dgm:prSet>
      <dgm:spPr/>
    </dgm:pt>
    <dgm:pt modelId="{8AA5DF07-4F2D-BB4C-A494-1602A55A1187}" type="pres">
      <dgm:prSet presAssocID="{2FE20DAB-447F-1D44-A34A-6C819435BAD8}" presName="sp" presStyleCnt="0"/>
      <dgm:spPr/>
    </dgm:pt>
    <dgm:pt modelId="{42E01B50-0B00-3147-8BCB-CB5E054FBC12}" type="pres">
      <dgm:prSet presAssocID="{A59EA28C-DC32-124F-A5C9-C69B6A0D6098}" presName="linNode" presStyleCnt="0"/>
      <dgm:spPr/>
    </dgm:pt>
    <dgm:pt modelId="{E22D6957-E0FB-7247-8AEB-4F0BE3E596E6}" type="pres">
      <dgm:prSet presAssocID="{A59EA28C-DC32-124F-A5C9-C69B6A0D6098}" presName="parentText" presStyleLbl="node1" presStyleIdx="3" presStyleCnt="6" custScaleX="69753">
        <dgm:presLayoutVars>
          <dgm:chMax val="1"/>
          <dgm:bulletEnabled val="1"/>
        </dgm:presLayoutVars>
      </dgm:prSet>
      <dgm:spPr/>
    </dgm:pt>
    <dgm:pt modelId="{E314BA37-AA16-3345-976B-85CCDE1D0DEF}" type="pres">
      <dgm:prSet presAssocID="{A59EA28C-DC32-124F-A5C9-C69B6A0D6098}" presName="descendantText" presStyleLbl="alignAccFollowNode1" presStyleIdx="3" presStyleCnt="6" custScaleX="117014">
        <dgm:presLayoutVars>
          <dgm:bulletEnabled val="1"/>
        </dgm:presLayoutVars>
      </dgm:prSet>
      <dgm:spPr/>
    </dgm:pt>
    <dgm:pt modelId="{262A36F0-9793-D64B-B3AB-50221B26C706}" type="pres">
      <dgm:prSet presAssocID="{FEDFF992-7FB1-3048-BF50-CBAC96681568}" presName="sp" presStyleCnt="0"/>
      <dgm:spPr/>
    </dgm:pt>
    <dgm:pt modelId="{90695444-2DF0-124B-93B8-F3D3F92982BD}" type="pres">
      <dgm:prSet presAssocID="{E42DE98E-6CE4-CC4C-9286-59E3C25A7C5C}" presName="linNode" presStyleCnt="0"/>
      <dgm:spPr/>
    </dgm:pt>
    <dgm:pt modelId="{8E4580F4-1877-E549-BE6F-56AD8D04BDD9}" type="pres">
      <dgm:prSet presAssocID="{E42DE98E-6CE4-CC4C-9286-59E3C25A7C5C}" presName="parentText" presStyleLbl="node1" presStyleIdx="4" presStyleCnt="6" custScaleX="69753">
        <dgm:presLayoutVars>
          <dgm:chMax val="1"/>
          <dgm:bulletEnabled val="1"/>
        </dgm:presLayoutVars>
      </dgm:prSet>
      <dgm:spPr/>
    </dgm:pt>
    <dgm:pt modelId="{7240B4D9-D76D-9245-9490-245773CFAC23}" type="pres">
      <dgm:prSet presAssocID="{E42DE98E-6CE4-CC4C-9286-59E3C25A7C5C}" presName="descendantText" presStyleLbl="alignAccFollowNode1" presStyleIdx="4" presStyleCnt="6" custScaleX="117014">
        <dgm:presLayoutVars>
          <dgm:bulletEnabled val="1"/>
        </dgm:presLayoutVars>
      </dgm:prSet>
      <dgm:spPr/>
    </dgm:pt>
    <dgm:pt modelId="{80A1914E-41CA-2C44-838B-3A5F5DABAAED}" type="pres">
      <dgm:prSet presAssocID="{BF016522-CD20-314A-82C2-4D2F25F8A19D}" presName="sp" presStyleCnt="0"/>
      <dgm:spPr/>
    </dgm:pt>
    <dgm:pt modelId="{59BA7399-2D0C-8C4A-B0B9-4D695E9D0EC4}" type="pres">
      <dgm:prSet presAssocID="{6A51EA10-00E0-F54E-9720-90C2702853A2}" presName="linNode" presStyleCnt="0"/>
      <dgm:spPr/>
    </dgm:pt>
    <dgm:pt modelId="{B2823C1F-4A6D-CB42-AEC0-48878BE7D930}" type="pres">
      <dgm:prSet presAssocID="{6A51EA10-00E0-F54E-9720-90C2702853A2}" presName="parentText" presStyleLbl="node1" presStyleIdx="5" presStyleCnt="6" custScaleX="69753">
        <dgm:presLayoutVars>
          <dgm:chMax val="1"/>
          <dgm:bulletEnabled val="1"/>
        </dgm:presLayoutVars>
      </dgm:prSet>
      <dgm:spPr/>
    </dgm:pt>
    <dgm:pt modelId="{CAA23479-4BA5-8B4C-8993-CAF2E3F4CDF8}" type="pres">
      <dgm:prSet presAssocID="{6A51EA10-00E0-F54E-9720-90C2702853A2}" presName="descendantText" presStyleLbl="alignAccFollowNode1" presStyleIdx="5" presStyleCnt="6" custScaleX="117014">
        <dgm:presLayoutVars>
          <dgm:bulletEnabled val="1"/>
        </dgm:presLayoutVars>
      </dgm:prSet>
      <dgm:spPr/>
    </dgm:pt>
  </dgm:ptLst>
  <dgm:cxnLst>
    <dgm:cxn modelId="{BC55A11D-90C6-CE43-B321-2223A3BD9CA9}" srcId="{E42DE98E-6CE4-CC4C-9286-59E3C25A7C5C}" destId="{B4A75F0F-ED2F-D443-AF94-F63605EE51D6}" srcOrd="0" destOrd="0" parTransId="{CE87C7AD-658C-4A46-AEFB-D2929D3FD64C}" sibTransId="{2CEC8F9C-C5C5-2049-953D-3EE779F41F13}"/>
    <dgm:cxn modelId="{D0097F1E-8082-6B40-85CB-A6054E794FE6}" type="presOf" srcId="{4A6680DA-F3A3-0649-9311-10807C8D1189}" destId="{6CD64D9B-CDE1-AC48-AB3F-A0136FFE9F43}" srcOrd="0" destOrd="0" presId="urn:microsoft.com/office/officeart/2005/8/layout/vList5"/>
    <dgm:cxn modelId="{0E745F23-EAEA-A847-A904-59216650197F}" srcId="{259B6F29-BFFD-604C-96EC-4AAA791A3089}" destId="{4A6680DA-F3A3-0649-9311-10807C8D1189}" srcOrd="0" destOrd="0" parTransId="{5CF55006-AD3B-0645-8B97-5D45506B8613}" sibTransId="{BD68823B-5F5C-C047-9F69-A093549FE8D3}"/>
    <dgm:cxn modelId="{AC84C83C-CF39-9E47-B6F2-7786DF8A1C35}" srcId="{D1249C6B-CFB1-1F49-9A85-A83B83143F4F}" destId="{259B6F29-BFFD-604C-96EC-4AAA791A3089}" srcOrd="0" destOrd="0" parTransId="{E63B5059-8F76-6042-803D-935C0092D1BB}" sibTransId="{102A4C7C-06B1-0D42-82FA-56FC0116DAA5}"/>
    <dgm:cxn modelId="{35C72F67-DEFB-B84D-9210-932B2A4AA1CB}" srcId="{259B6F29-BFFD-604C-96EC-4AAA791A3089}" destId="{B10A3110-6C18-2A4C-BFDE-10D5FE410FFC}" srcOrd="1" destOrd="0" parTransId="{06EA30E0-9D86-8F4F-8F1C-C01FABC5855A}" sibTransId="{5927CDB4-B8BF-3448-990B-DE34380DF19C}"/>
    <dgm:cxn modelId="{706B066A-1C26-3948-A9D5-E1FA66C64D27}" srcId="{6A51EA10-00E0-F54E-9720-90C2702853A2}" destId="{18F74D3B-72D2-7B47-9750-FEB855AA0EFF}" srcOrd="0" destOrd="0" parTransId="{9CBA6D7F-372B-394C-ADEE-F9B5C02452CF}" sibTransId="{7F7322D2-62FB-3B42-848E-879FE8E63E4A}"/>
    <dgm:cxn modelId="{26A28B6B-A888-AB46-A0C1-DE9B6D1C0DA3}" type="presOf" srcId="{2856B401-E5B5-0C49-8F1E-C94A48B084A7}" destId="{E314BA37-AA16-3345-976B-85CCDE1D0DEF}" srcOrd="0" destOrd="0" presId="urn:microsoft.com/office/officeart/2005/8/layout/vList5"/>
    <dgm:cxn modelId="{F149246C-0BE5-0E46-B89B-9A8C9D154B43}" type="presOf" srcId="{C5A46402-F72B-304E-B670-5218B2904F9A}" destId="{181F7405-90D5-6142-82B8-BE377398081B}" srcOrd="0" destOrd="0" presId="urn:microsoft.com/office/officeart/2005/8/layout/vList5"/>
    <dgm:cxn modelId="{3190C74C-9048-6C4B-BA7C-15D2F9258893}" type="presOf" srcId="{B4A75F0F-ED2F-D443-AF94-F63605EE51D6}" destId="{7240B4D9-D76D-9245-9490-245773CFAC23}" srcOrd="0" destOrd="0" presId="urn:microsoft.com/office/officeart/2005/8/layout/vList5"/>
    <dgm:cxn modelId="{B1C7CD50-3E5A-BE47-9E49-33724088E919}" srcId="{D1249C6B-CFB1-1F49-9A85-A83B83143F4F}" destId="{C5A46402-F72B-304E-B670-5218B2904F9A}" srcOrd="1" destOrd="0" parTransId="{3CC242C1-DE93-4D47-96FC-039BA212F66C}" sibTransId="{4110F1CD-70AD-FF41-A971-B8686246DE45}"/>
    <dgm:cxn modelId="{F8751F55-3EC5-E444-A8BA-DC82C70DA9B0}" type="presOf" srcId="{699A885E-0253-3046-98DF-2F7DEA11D0C2}" destId="{982681F0-6EB2-5241-8ACD-6D4F4BA67545}" srcOrd="0" destOrd="0" presId="urn:microsoft.com/office/officeart/2005/8/layout/vList5"/>
    <dgm:cxn modelId="{AC49A455-54D2-8C40-A58F-9BB2ABDF0F55}" srcId="{C5A46402-F72B-304E-B670-5218B2904F9A}" destId="{862BF308-8557-6D43-8B8C-7F2EAEC6B24A}" srcOrd="0" destOrd="0" parTransId="{2AFF0856-FC77-2143-A3FB-B4FFEEAC55F8}" sibTransId="{FF92AB23-003B-C944-BD69-E9A5994028EF}"/>
    <dgm:cxn modelId="{DCD91B57-7567-5F4E-8BDF-134E2177101F}" type="presOf" srcId="{18F74D3B-72D2-7B47-9750-FEB855AA0EFF}" destId="{CAA23479-4BA5-8B4C-8993-CAF2E3F4CDF8}" srcOrd="0" destOrd="0" presId="urn:microsoft.com/office/officeart/2005/8/layout/vList5"/>
    <dgm:cxn modelId="{01B94858-E8D4-4A46-907A-B6A224770D4B}" type="presOf" srcId="{E42DE98E-6CE4-CC4C-9286-59E3C25A7C5C}" destId="{8E4580F4-1877-E549-BE6F-56AD8D04BDD9}" srcOrd="0" destOrd="0" presId="urn:microsoft.com/office/officeart/2005/8/layout/vList5"/>
    <dgm:cxn modelId="{8199387F-162B-0A43-873D-DF2B518A9552}" type="presOf" srcId="{7051F6B7-4A83-BA41-AB57-FBF3CA6425F0}" destId="{18790A80-7A41-904B-AAEE-524B4C1EDFD6}" srcOrd="0" destOrd="0" presId="urn:microsoft.com/office/officeart/2005/8/layout/vList5"/>
    <dgm:cxn modelId="{FB3AA18C-F38B-1148-8E4F-8F6FCFB43D40}" type="presOf" srcId="{6A51EA10-00E0-F54E-9720-90C2702853A2}" destId="{B2823C1F-4A6D-CB42-AEC0-48878BE7D930}" srcOrd="0" destOrd="0" presId="urn:microsoft.com/office/officeart/2005/8/layout/vList5"/>
    <dgm:cxn modelId="{7DD8CC8D-53AF-CB4E-A0F9-4DD5CD89C2D0}" type="presOf" srcId="{259B6F29-BFFD-604C-96EC-4AAA791A3089}" destId="{32F5469E-7C48-1B46-9EB6-F080B235AA7B}" srcOrd="0" destOrd="0" presId="urn:microsoft.com/office/officeart/2005/8/layout/vList5"/>
    <dgm:cxn modelId="{702C5D8F-7EF9-B24A-B92D-5C8D4F3B8243}" type="presOf" srcId="{A59EA28C-DC32-124F-A5C9-C69B6A0D6098}" destId="{E22D6957-E0FB-7247-8AEB-4F0BE3E596E6}" srcOrd="0" destOrd="0" presId="urn:microsoft.com/office/officeart/2005/8/layout/vList5"/>
    <dgm:cxn modelId="{A761E491-8CEA-4B4F-9F69-E84D2385F843}" srcId="{699A885E-0253-3046-98DF-2F7DEA11D0C2}" destId="{7051F6B7-4A83-BA41-AB57-FBF3CA6425F0}" srcOrd="0" destOrd="0" parTransId="{C97C80C7-A40E-B34D-B895-7BEF060901FE}" sibTransId="{321E80C9-2330-F24C-AB35-17FC9A018AE9}"/>
    <dgm:cxn modelId="{B4101192-32AD-CE44-9018-572BA9436460}" srcId="{D1249C6B-CFB1-1F49-9A85-A83B83143F4F}" destId="{699A885E-0253-3046-98DF-2F7DEA11D0C2}" srcOrd="2" destOrd="0" parTransId="{AE948E2A-3E05-954D-A3C2-4F6E91017F29}" sibTransId="{2FE20DAB-447F-1D44-A34A-6C819435BAD8}"/>
    <dgm:cxn modelId="{547DD094-C254-004C-AB97-678EEE3B0B76}" srcId="{D1249C6B-CFB1-1F49-9A85-A83B83143F4F}" destId="{A59EA28C-DC32-124F-A5C9-C69B6A0D6098}" srcOrd="3" destOrd="0" parTransId="{F827E4C8-0248-C744-88BF-C866E6E2A3D8}" sibTransId="{FEDFF992-7FB1-3048-BF50-CBAC96681568}"/>
    <dgm:cxn modelId="{118E4BB8-A1F2-1941-B3E7-58F3C42E3E72}" srcId="{D1249C6B-CFB1-1F49-9A85-A83B83143F4F}" destId="{E42DE98E-6CE4-CC4C-9286-59E3C25A7C5C}" srcOrd="4" destOrd="0" parTransId="{592BB6B4-CF69-CE4E-870F-D606D1E630F7}" sibTransId="{BF016522-CD20-314A-82C2-4D2F25F8A19D}"/>
    <dgm:cxn modelId="{653316BA-04D0-3542-A094-DBEFF5C97C76}" type="presOf" srcId="{862BF308-8557-6D43-8B8C-7F2EAEC6B24A}" destId="{8EB4DDB9-540B-034B-9ED0-7ABE1E6ED0EA}" srcOrd="0" destOrd="0" presId="urn:microsoft.com/office/officeart/2005/8/layout/vList5"/>
    <dgm:cxn modelId="{CB03F5C2-6E82-034A-84BB-F48528E9B232}" type="presOf" srcId="{B10A3110-6C18-2A4C-BFDE-10D5FE410FFC}" destId="{6CD64D9B-CDE1-AC48-AB3F-A0136FFE9F43}" srcOrd="0" destOrd="1" presId="urn:microsoft.com/office/officeart/2005/8/layout/vList5"/>
    <dgm:cxn modelId="{7611F1E6-EB30-9F40-B3AA-FCAC034FE5B9}" srcId="{A59EA28C-DC32-124F-A5C9-C69B6A0D6098}" destId="{2856B401-E5B5-0C49-8F1E-C94A48B084A7}" srcOrd="0" destOrd="0" parTransId="{717F5EE2-0283-4547-A45C-EB68B2F51485}" sibTransId="{977FF27E-4C96-5A47-A49D-1EF2190E1917}"/>
    <dgm:cxn modelId="{0360DEF6-4B32-FE4E-9540-B2C0BA9DDD9B}" srcId="{D1249C6B-CFB1-1F49-9A85-A83B83143F4F}" destId="{6A51EA10-00E0-F54E-9720-90C2702853A2}" srcOrd="5" destOrd="0" parTransId="{B7FAA9DB-66FE-9E4F-9CF0-C55B907386B2}" sibTransId="{89F9E6C0-E1C4-7542-94AB-55E3BB2FD9B7}"/>
    <dgm:cxn modelId="{554CB5F9-4A73-C64A-A435-14EEACD84EF4}" type="presOf" srcId="{D1249C6B-CFB1-1F49-9A85-A83B83143F4F}" destId="{BFC72C20-72D0-B54C-BCE3-E9BFD2740195}" srcOrd="0" destOrd="0" presId="urn:microsoft.com/office/officeart/2005/8/layout/vList5"/>
    <dgm:cxn modelId="{6FFDF170-F394-794A-8964-9B256CA99C4B}" type="presParOf" srcId="{BFC72C20-72D0-B54C-BCE3-E9BFD2740195}" destId="{7373FF2F-7C6E-8B4E-B2E8-83DC4AC89366}" srcOrd="0" destOrd="0" presId="urn:microsoft.com/office/officeart/2005/8/layout/vList5"/>
    <dgm:cxn modelId="{02EE0315-4570-1742-BE4C-13725CF2AFDF}" type="presParOf" srcId="{7373FF2F-7C6E-8B4E-B2E8-83DC4AC89366}" destId="{32F5469E-7C48-1B46-9EB6-F080B235AA7B}" srcOrd="0" destOrd="0" presId="urn:microsoft.com/office/officeart/2005/8/layout/vList5"/>
    <dgm:cxn modelId="{AD8D8200-67BB-4A48-909A-419922C4C8BC}" type="presParOf" srcId="{7373FF2F-7C6E-8B4E-B2E8-83DC4AC89366}" destId="{6CD64D9B-CDE1-AC48-AB3F-A0136FFE9F43}" srcOrd="1" destOrd="0" presId="urn:microsoft.com/office/officeart/2005/8/layout/vList5"/>
    <dgm:cxn modelId="{0AF55BE7-AEB0-164B-9CD9-11F7536AF5A3}" type="presParOf" srcId="{BFC72C20-72D0-B54C-BCE3-E9BFD2740195}" destId="{87D99018-FA7B-4644-9AD3-374E2EFEDCA3}" srcOrd="1" destOrd="0" presId="urn:microsoft.com/office/officeart/2005/8/layout/vList5"/>
    <dgm:cxn modelId="{A71772BF-EA81-BA4C-A0CE-E7397CBD51FA}" type="presParOf" srcId="{BFC72C20-72D0-B54C-BCE3-E9BFD2740195}" destId="{59C153EE-BCA2-754D-86AA-A625560ADDD8}" srcOrd="2" destOrd="0" presId="urn:microsoft.com/office/officeart/2005/8/layout/vList5"/>
    <dgm:cxn modelId="{CFD8FF69-64A9-8242-ADC3-BD3B1249AEB6}" type="presParOf" srcId="{59C153EE-BCA2-754D-86AA-A625560ADDD8}" destId="{181F7405-90D5-6142-82B8-BE377398081B}" srcOrd="0" destOrd="0" presId="urn:microsoft.com/office/officeart/2005/8/layout/vList5"/>
    <dgm:cxn modelId="{76E13F1A-A891-904B-A77B-C8C7497473C7}" type="presParOf" srcId="{59C153EE-BCA2-754D-86AA-A625560ADDD8}" destId="{8EB4DDB9-540B-034B-9ED0-7ABE1E6ED0EA}" srcOrd="1" destOrd="0" presId="urn:microsoft.com/office/officeart/2005/8/layout/vList5"/>
    <dgm:cxn modelId="{35F4BB53-2B2A-874A-B1EC-3B3255C0F909}" type="presParOf" srcId="{BFC72C20-72D0-B54C-BCE3-E9BFD2740195}" destId="{0C8FB7E4-94BA-CD44-8D19-72D521B43D3B}" srcOrd="3" destOrd="0" presId="urn:microsoft.com/office/officeart/2005/8/layout/vList5"/>
    <dgm:cxn modelId="{CDAC961F-7868-7846-99E2-C6B4DB3E953D}" type="presParOf" srcId="{BFC72C20-72D0-B54C-BCE3-E9BFD2740195}" destId="{4DFDB993-803F-5944-A069-21F854FD5E3F}" srcOrd="4" destOrd="0" presId="urn:microsoft.com/office/officeart/2005/8/layout/vList5"/>
    <dgm:cxn modelId="{7FCD4094-EA20-1D4F-AA93-222699D2F23C}" type="presParOf" srcId="{4DFDB993-803F-5944-A069-21F854FD5E3F}" destId="{982681F0-6EB2-5241-8ACD-6D4F4BA67545}" srcOrd="0" destOrd="0" presId="urn:microsoft.com/office/officeart/2005/8/layout/vList5"/>
    <dgm:cxn modelId="{E61E286D-C5A6-F947-A443-CD16463D1A28}" type="presParOf" srcId="{4DFDB993-803F-5944-A069-21F854FD5E3F}" destId="{18790A80-7A41-904B-AAEE-524B4C1EDFD6}" srcOrd="1" destOrd="0" presId="urn:microsoft.com/office/officeart/2005/8/layout/vList5"/>
    <dgm:cxn modelId="{98BDEC00-43AD-3B4B-B164-583510E0C66F}" type="presParOf" srcId="{BFC72C20-72D0-B54C-BCE3-E9BFD2740195}" destId="{8AA5DF07-4F2D-BB4C-A494-1602A55A1187}" srcOrd="5" destOrd="0" presId="urn:microsoft.com/office/officeart/2005/8/layout/vList5"/>
    <dgm:cxn modelId="{2BFB670A-49C4-1C48-AE0B-B4C0CF12367C}" type="presParOf" srcId="{BFC72C20-72D0-B54C-BCE3-E9BFD2740195}" destId="{42E01B50-0B00-3147-8BCB-CB5E054FBC12}" srcOrd="6" destOrd="0" presId="urn:microsoft.com/office/officeart/2005/8/layout/vList5"/>
    <dgm:cxn modelId="{1D57249C-CE94-8B48-9FD0-3011163BC70A}" type="presParOf" srcId="{42E01B50-0B00-3147-8BCB-CB5E054FBC12}" destId="{E22D6957-E0FB-7247-8AEB-4F0BE3E596E6}" srcOrd="0" destOrd="0" presId="urn:microsoft.com/office/officeart/2005/8/layout/vList5"/>
    <dgm:cxn modelId="{D3F73410-15C0-4249-996D-2577B24C9DBD}" type="presParOf" srcId="{42E01B50-0B00-3147-8BCB-CB5E054FBC12}" destId="{E314BA37-AA16-3345-976B-85CCDE1D0DEF}" srcOrd="1" destOrd="0" presId="urn:microsoft.com/office/officeart/2005/8/layout/vList5"/>
    <dgm:cxn modelId="{7F088111-CA19-9D42-B3B5-BB0D5974045B}" type="presParOf" srcId="{BFC72C20-72D0-B54C-BCE3-E9BFD2740195}" destId="{262A36F0-9793-D64B-B3AB-50221B26C706}" srcOrd="7" destOrd="0" presId="urn:microsoft.com/office/officeart/2005/8/layout/vList5"/>
    <dgm:cxn modelId="{00AB3B78-C796-9347-8AE8-1272878BB526}" type="presParOf" srcId="{BFC72C20-72D0-B54C-BCE3-E9BFD2740195}" destId="{90695444-2DF0-124B-93B8-F3D3F92982BD}" srcOrd="8" destOrd="0" presId="urn:microsoft.com/office/officeart/2005/8/layout/vList5"/>
    <dgm:cxn modelId="{AE37FD33-FA80-D541-9A18-0940DB65225B}" type="presParOf" srcId="{90695444-2DF0-124B-93B8-F3D3F92982BD}" destId="{8E4580F4-1877-E549-BE6F-56AD8D04BDD9}" srcOrd="0" destOrd="0" presId="urn:microsoft.com/office/officeart/2005/8/layout/vList5"/>
    <dgm:cxn modelId="{21A9CDB3-BF2E-9B4A-8124-56203807DC56}" type="presParOf" srcId="{90695444-2DF0-124B-93B8-F3D3F92982BD}" destId="{7240B4D9-D76D-9245-9490-245773CFAC23}" srcOrd="1" destOrd="0" presId="urn:microsoft.com/office/officeart/2005/8/layout/vList5"/>
    <dgm:cxn modelId="{61361F5D-037B-674F-9A16-53778722A062}" type="presParOf" srcId="{BFC72C20-72D0-B54C-BCE3-E9BFD2740195}" destId="{80A1914E-41CA-2C44-838B-3A5F5DABAAED}" srcOrd="9" destOrd="0" presId="urn:microsoft.com/office/officeart/2005/8/layout/vList5"/>
    <dgm:cxn modelId="{8D593AD3-5520-2447-B26C-15CD6796A4A9}" type="presParOf" srcId="{BFC72C20-72D0-B54C-BCE3-E9BFD2740195}" destId="{59BA7399-2D0C-8C4A-B0B9-4D695E9D0EC4}" srcOrd="10" destOrd="0" presId="urn:microsoft.com/office/officeart/2005/8/layout/vList5"/>
    <dgm:cxn modelId="{6D5B2AA6-828D-2A49-8109-9EB9A82583EE}" type="presParOf" srcId="{59BA7399-2D0C-8C4A-B0B9-4D695E9D0EC4}" destId="{B2823C1F-4A6D-CB42-AEC0-48878BE7D930}" srcOrd="0" destOrd="0" presId="urn:microsoft.com/office/officeart/2005/8/layout/vList5"/>
    <dgm:cxn modelId="{ACED4A47-8124-6A4C-872E-F828CD30E6C1}" type="presParOf" srcId="{59BA7399-2D0C-8C4A-B0B9-4D695E9D0EC4}" destId="{CAA23479-4BA5-8B4C-8993-CAF2E3F4CDF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65BCFC-989A-1A4A-B183-3746398185E2}" type="doc">
      <dgm:prSet loTypeId="urn:microsoft.com/office/officeart/2005/8/layout/chevron2" loCatId="process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E49E54B-957A-BD4C-ACB5-7260E838C1CE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Nonpublic</a:t>
          </a:r>
        </a:p>
      </dgm:t>
    </dgm:pt>
    <dgm:pt modelId="{0EA284CD-47F4-9142-9658-1EFEDA6128FF}" type="parTrans" cxnId="{2DB62E43-141D-224F-93B0-469F9B66E9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11F17CD-7D5F-8148-B7B3-4B40C49F6A42}" type="sibTrans" cxnId="{2DB62E43-141D-224F-93B0-469F9B66E92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B99AF03-CF64-2E4E-BC75-4BE94F8EE4D1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konsekuensi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F09D625-8C1A-8E49-A437-9FFB4B910EC2}" type="parTrans" cxnId="{1FC907D5-B8D2-FC41-BCF6-9CB768D5115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B7EC93C-D212-7345-9F39-4E5855E47AB2}" type="sibTrans" cxnId="{1FC907D5-B8D2-FC41-BCF6-9CB768D51153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6D5EEB4-BC16-A143-A7D6-C68316A4C21D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Latent Public</a:t>
          </a:r>
        </a:p>
      </dgm:t>
    </dgm:pt>
    <dgm:pt modelId="{722764AF-42AB-DB43-898D-E927EB187F0B}" type="parTrans" cxnId="{891AE176-2069-2E43-9953-335E1E0225A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E74847D-7A26-9046-AF0A-4DC59FE7C629}" type="sibTrans" cxnId="{891AE176-2069-2E43-9953-335E1E0225A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449C601-B016-F749-95D0-902D9033EFC6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menyadarinya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2078B5D-EA85-6C42-8A11-41B34752384D}" type="parTrans" cxnId="{360E243F-4377-7B4C-887C-E57DA9AB274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230D19B-AC46-B64A-BA57-26A189D23806}" type="sibTrans" cxnId="{360E243F-4377-7B4C-887C-E57DA9AB274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BA74B24-2724-1A44-BC68-A468CFB81345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Awaree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Public</a:t>
          </a:r>
        </a:p>
      </dgm:t>
    </dgm:pt>
    <dgm:pt modelId="{89A943C5-3FF2-7048-850F-D4D6B8E9B681}" type="parTrans" cxnId="{EF5DD664-C8C0-A54B-AAC5-C849AC82630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6E623BB-17C7-A74F-8FBD-6049A3DDE9B9}" type="sibTrans" cxnId="{EF5DD664-C8C0-A54B-AAC5-C849AC82630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7E66BF8-DB6C-E049-8FF3-BE934D5642F3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Apathetic Public</a:t>
          </a:r>
        </a:p>
      </dgm:t>
    </dgm:pt>
    <dgm:pt modelId="{111BEE6D-0D92-4C44-8C85-5C59727751D2}" type="parTrans" cxnId="{77AE2B94-A2AE-6642-A7B4-3D1EF39866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EB04722-8A15-B743-982F-F487091D0E26}" type="sibTrans" cxnId="{77AE2B94-A2AE-6642-A7B4-3D1EF398662E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72AD246-96AA-BF41-9FD1-637C5B9B70BB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menghadapi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mengetahui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masalahnya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peduli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31176E9-6534-2745-A8A6-8B32D853ABDD}" type="parTrans" cxnId="{DB547A28-E237-2646-8AA6-855804860F7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3D05644-2C85-8E4E-92D5-68968D1FDBAA}" type="sibTrans" cxnId="{DB547A28-E237-2646-8AA6-855804860F7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001C5CA-B7F5-4747-B8B9-394B2261DB3C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menyadari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tersebut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belum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tergerak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bertindak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mengatasinya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76AF68-5BDB-9444-A1F4-4C047A453B85}" type="parTrans" cxnId="{185288F4-AC4F-234C-A7C6-A2055BB835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8C9D9B6-93AD-1E4B-B12E-A97DE9179F26}" type="sibTrans" cxnId="{185288F4-AC4F-234C-A7C6-A2055BB835AF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B580822-7EE7-CB49-AD70-2150F2BC8A15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Active Public</a:t>
          </a:r>
        </a:p>
      </dgm:t>
    </dgm:pt>
    <dgm:pt modelId="{B6BD01AF-367B-5E4F-BD63-3888E8457DD6}" type="parTrans" cxnId="{CE19629E-2A70-D943-B3E7-4E83B76486E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920FD34-CA72-1B4A-B125-32810EBC65A3}" type="sibTrans" cxnId="{CE19629E-2A70-D943-B3E7-4E83B76486EA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CA17F1F5-30E4-4148-8D39-9DFC81297DCA}">
      <dgm:prSet phldrT="[Text]"/>
      <dgm:spPr/>
      <dgm:t>
        <a:bodyPr/>
        <a:lstStyle/>
        <a:p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mendiskusikan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bertindak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tersebut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1AEEEB81-7C9D-C24A-BF14-645992E795CD}" type="parTrans" cxnId="{3A2C6ABA-6313-7740-81BB-10DD667E011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50FC67-4ECA-ED49-85F0-C9CCAE6AA971}" type="sibTrans" cxnId="{3A2C6ABA-6313-7740-81BB-10DD667E0115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B2DA79C6-0A78-0B48-865A-5144A48CB0E8}" type="pres">
      <dgm:prSet presAssocID="{5C65BCFC-989A-1A4A-B183-3746398185E2}" presName="linearFlow" presStyleCnt="0">
        <dgm:presLayoutVars>
          <dgm:dir/>
          <dgm:animLvl val="lvl"/>
          <dgm:resizeHandles val="exact"/>
        </dgm:presLayoutVars>
      </dgm:prSet>
      <dgm:spPr/>
    </dgm:pt>
    <dgm:pt modelId="{54E7D965-617E-6A4D-A00B-7E08435C2C69}" type="pres">
      <dgm:prSet presAssocID="{5E49E54B-957A-BD4C-ACB5-7260E838C1CE}" presName="composite" presStyleCnt="0"/>
      <dgm:spPr/>
    </dgm:pt>
    <dgm:pt modelId="{857B1AA9-B3AB-5F46-98D5-86749163F2CF}" type="pres">
      <dgm:prSet presAssocID="{5E49E54B-957A-BD4C-ACB5-7260E838C1CE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0B5821BA-CEA4-2246-AC56-D8BA713EFD54}" type="pres">
      <dgm:prSet presAssocID="{5E49E54B-957A-BD4C-ACB5-7260E838C1CE}" presName="descendantText" presStyleLbl="alignAcc1" presStyleIdx="0" presStyleCnt="5" custLinFactNeighborY="-2569">
        <dgm:presLayoutVars>
          <dgm:bulletEnabled val="1"/>
        </dgm:presLayoutVars>
      </dgm:prSet>
      <dgm:spPr/>
    </dgm:pt>
    <dgm:pt modelId="{62DC9014-1018-804C-8A24-5D3E2A157E72}" type="pres">
      <dgm:prSet presAssocID="{E11F17CD-7D5F-8148-B7B3-4B40C49F6A42}" presName="sp" presStyleCnt="0"/>
      <dgm:spPr/>
    </dgm:pt>
    <dgm:pt modelId="{B796FCC1-4FF9-4F43-BA22-B726DAE0C541}" type="pres">
      <dgm:prSet presAssocID="{F6D5EEB4-BC16-A143-A7D6-C68316A4C21D}" presName="composite" presStyleCnt="0"/>
      <dgm:spPr/>
    </dgm:pt>
    <dgm:pt modelId="{29C05EAA-81B1-5E46-98E2-ACE33BE060FE}" type="pres">
      <dgm:prSet presAssocID="{F6D5EEB4-BC16-A143-A7D6-C68316A4C21D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170DCF35-CA74-174B-AD11-7A26DAF7D980}" type="pres">
      <dgm:prSet presAssocID="{F6D5EEB4-BC16-A143-A7D6-C68316A4C21D}" presName="descendantText" presStyleLbl="alignAcc1" presStyleIdx="1" presStyleCnt="5">
        <dgm:presLayoutVars>
          <dgm:bulletEnabled val="1"/>
        </dgm:presLayoutVars>
      </dgm:prSet>
      <dgm:spPr/>
    </dgm:pt>
    <dgm:pt modelId="{13365993-1A70-2249-B3A7-10CA7B2F493A}" type="pres">
      <dgm:prSet presAssocID="{3E74847D-7A26-9046-AF0A-4DC59FE7C629}" presName="sp" presStyleCnt="0"/>
      <dgm:spPr/>
    </dgm:pt>
    <dgm:pt modelId="{E938ABF2-95D7-4147-A6DA-B486CEDF63D2}" type="pres">
      <dgm:prSet presAssocID="{D7E66BF8-DB6C-E049-8FF3-BE934D5642F3}" presName="composite" presStyleCnt="0"/>
      <dgm:spPr/>
    </dgm:pt>
    <dgm:pt modelId="{1268994B-E9F0-634E-B4A1-19DA1D2A37B6}" type="pres">
      <dgm:prSet presAssocID="{D7E66BF8-DB6C-E049-8FF3-BE934D5642F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E872D1A2-DD76-7048-B543-06D4B5DA8462}" type="pres">
      <dgm:prSet presAssocID="{D7E66BF8-DB6C-E049-8FF3-BE934D5642F3}" presName="descendantText" presStyleLbl="alignAcc1" presStyleIdx="2" presStyleCnt="5">
        <dgm:presLayoutVars>
          <dgm:bulletEnabled val="1"/>
        </dgm:presLayoutVars>
      </dgm:prSet>
      <dgm:spPr/>
    </dgm:pt>
    <dgm:pt modelId="{07A825E0-6C55-4645-8458-6E6E6E68895A}" type="pres">
      <dgm:prSet presAssocID="{5EB04722-8A15-B743-982F-F487091D0E26}" presName="sp" presStyleCnt="0"/>
      <dgm:spPr/>
    </dgm:pt>
    <dgm:pt modelId="{BCF79BE2-DB98-AE47-9EDC-AE24C687B3DB}" type="pres">
      <dgm:prSet presAssocID="{CBA74B24-2724-1A44-BC68-A468CFB81345}" presName="composite" presStyleCnt="0"/>
      <dgm:spPr/>
    </dgm:pt>
    <dgm:pt modelId="{ACD3B3F1-BBFE-C94F-A7B7-E41A27408CF0}" type="pres">
      <dgm:prSet presAssocID="{CBA74B24-2724-1A44-BC68-A468CFB81345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78A6677C-1AAB-A848-91BF-1B63388E8590}" type="pres">
      <dgm:prSet presAssocID="{CBA74B24-2724-1A44-BC68-A468CFB81345}" presName="descendantText" presStyleLbl="alignAcc1" presStyleIdx="3" presStyleCnt="5">
        <dgm:presLayoutVars>
          <dgm:bulletEnabled val="1"/>
        </dgm:presLayoutVars>
      </dgm:prSet>
      <dgm:spPr/>
    </dgm:pt>
    <dgm:pt modelId="{CC16F53E-2AAA-1047-AD46-2A3643E98958}" type="pres">
      <dgm:prSet presAssocID="{36E623BB-17C7-A74F-8FBD-6049A3DDE9B9}" presName="sp" presStyleCnt="0"/>
      <dgm:spPr/>
    </dgm:pt>
    <dgm:pt modelId="{CAF1778D-721E-D947-9547-25E2E98635DE}" type="pres">
      <dgm:prSet presAssocID="{CB580822-7EE7-CB49-AD70-2150F2BC8A15}" presName="composite" presStyleCnt="0"/>
      <dgm:spPr/>
    </dgm:pt>
    <dgm:pt modelId="{4932C3A1-466F-5446-BE0C-1A79DE5E91EC}" type="pres">
      <dgm:prSet presAssocID="{CB580822-7EE7-CB49-AD70-2150F2BC8A15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25CB188D-A3F0-C64A-ADC2-D054B0753208}" type="pres">
      <dgm:prSet presAssocID="{CB580822-7EE7-CB49-AD70-2150F2BC8A15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A2267C0E-9BD5-3A49-B8EB-755898DA3467}" type="presOf" srcId="{5C65BCFC-989A-1A4A-B183-3746398185E2}" destId="{B2DA79C6-0A78-0B48-865A-5144A48CB0E8}" srcOrd="0" destOrd="0" presId="urn:microsoft.com/office/officeart/2005/8/layout/chevron2"/>
    <dgm:cxn modelId="{40ADA614-D7A5-694D-8D00-91A00A889063}" type="presOf" srcId="{3001C5CA-B7F5-4747-B8B9-394B2261DB3C}" destId="{78A6677C-1AAB-A848-91BF-1B63388E8590}" srcOrd="0" destOrd="0" presId="urn:microsoft.com/office/officeart/2005/8/layout/chevron2"/>
    <dgm:cxn modelId="{F55B381B-1A81-1F4E-9C84-D24C732B0779}" type="presOf" srcId="{1449C601-B016-F749-95D0-902D9033EFC6}" destId="{170DCF35-CA74-174B-AD11-7A26DAF7D980}" srcOrd="0" destOrd="0" presId="urn:microsoft.com/office/officeart/2005/8/layout/chevron2"/>
    <dgm:cxn modelId="{DB547A28-E237-2646-8AA6-855804860F7D}" srcId="{D7E66BF8-DB6C-E049-8FF3-BE934D5642F3}" destId="{672AD246-96AA-BF41-9FD1-637C5B9B70BB}" srcOrd="0" destOrd="0" parTransId="{A31176E9-6534-2745-A8A6-8B32D853ABDD}" sibTransId="{D3D05644-2C85-8E4E-92D5-68968D1FDBAA}"/>
    <dgm:cxn modelId="{2EB8E82D-DB7E-1C4D-90EC-FA07FE883A62}" type="presOf" srcId="{5E49E54B-957A-BD4C-ACB5-7260E838C1CE}" destId="{857B1AA9-B3AB-5F46-98D5-86749163F2CF}" srcOrd="0" destOrd="0" presId="urn:microsoft.com/office/officeart/2005/8/layout/chevron2"/>
    <dgm:cxn modelId="{360E243F-4377-7B4C-887C-E57DA9AB2745}" srcId="{F6D5EEB4-BC16-A143-A7D6-C68316A4C21D}" destId="{1449C601-B016-F749-95D0-902D9033EFC6}" srcOrd="0" destOrd="0" parTransId="{02078B5D-EA85-6C42-8A11-41B34752384D}" sibTransId="{A230D19B-AC46-B64A-BA57-26A189D23806}"/>
    <dgm:cxn modelId="{2DB62E43-141D-224F-93B0-469F9B66E923}" srcId="{5C65BCFC-989A-1A4A-B183-3746398185E2}" destId="{5E49E54B-957A-BD4C-ACB5-7260E838C1CE}" srcOrd="0" destOrd="0" parTransId="{0EA284CD-47F4-9142-9658-1EFEDA6128FF}" sibTransId="{E11F17CD-7D5F-8148-B7B3-4B40C49F6A42}"/>
    <dgm:cxn modelId="{EF5DD664-C8C0-A54B-AAC5-C849AC826305}" srcId="{5C65BCFC-989A-1A4A-B183-3746398185E2}" destId="{CBA74B24-2724-1A44-BC68-A468CFB81345}" srcOrd="3" destOrd="0" parTransId="{89A943C5-3FF2-7048-850F-D4D6B8E9B681}" sibTransId="{36E623BB-17C7-A74F-8FBD-6049A3DDE9B9}"/>
    <dgm:cxn modelId="{0650AB6B-E185-5C4C-A6FC-B3AB5B792E00}" type="presOf" srcId="{CA17F1F5-30E4-4148-8D39-9DFC81297DCA}" destId="{25CB188D-A3F0-C64A-ADC2-D054B0753208}" srcOrd="0" destOrd="0" presId="urn:microsoft.com/office/officeart/2005/8/layout/chevron2"/>
    <dgm:cxn modelId="{891AE176-2069-2E43-9953-335E1E0225AC}" srcId="{5C65BCFC-989A-1A4A-B183-3746398185E2}" destId="{F6D5EEB4-BC16-A143-A7D6-C68316A4C21D}" srcOrd="1" destOrd="0" parTransId="{722764AF-42AB-DB43-898D-E927EB187F0B}" sibTransId="{3E74847D-7A26-9046-AF0A-4DC59FE7C629}"/>
    <dgm:cxn modelId="{F3371387-C1D5-E644-9875-AC5412F8151B}" type="presOf" srcId="{FB99AF03-CF64-2E4E-BC75-4BE94F8EE4D1}" destId="{0B5821BA-CEA4-2246-AC56-D8BA713EFD54}" srcOrd="0" destOrd="0" presId="urn:microsoft.com/office/officeart/2005/8/layout/chevron2"/>
    <dgm:cxn modelId="{77AE2B94-A2AE-6642-A7B4-3D1EF398662E}" srcId="{5C65BCFC-989A-1A4A-B183-3746398185E2}" destId="{D7E66BF8-DB6C-E049-8FF3-BE934D5642F3}" srcOrd="2" destOrd="0" parTransId="{111BEE6D-0D92-4C44-8C85-5C59727751D2}" sibTransId="{5EB04722-8A15-B743-982F-F487091D0E26}"/>
    <dgm:cxn modelId="{CE19629E-2A70-D943-B3E7-4E83B76486EA}" srcId="{5C65BCFC-989A-1A4A-B183-3746398185E2}" destId="{CB580822-7EE7-CB49-AD70-2150F2BC8A15}" srcOrd="4" destOrd="0" parTransId="{B6BD01AF-367B-5E4F-BD63-3888E8457DD6}" sibTransId="{8920FD34-CA72-1B4A-B125-32810EBC65A3}"/>
    <dgm:cxn modelId="{D3B0C7B5-51DF-6347-A6FD-8ECCB0A72471}" type="presOf" srcId="{672AD246-96AA-BF41-9FD1-637C5B9B70BB}" destId="{E872D1A2-DD76-7048-B543-06D4B5DA8462}" srcOrd="0" destOrd="0" presId="urn:microsoft.com/office/officeart/2005/8/layout/chevron2"/>
    <dgm:cxn modelId="{3A2C6ABA-6313-7740-81BB-10DD667E0115}" srcId="{CB580822-7EE7-CB49-AD70-2150F2BC8A15}" destId="{CA17F1F5-30E4-4148-8D39-9DFC81297DCA}" srcOrd="0" destOrd="0" parTransId="{1AEEEB81-7C9D-C24A-BF14-645992E795CD}" sibTransId="{A850FC67-4ECA-ED49-85F0-C9CCAE6AA971}"/>
    <dgm:cxn modelId="{49A146BC-388D-AF40-9314-F837C92BABB3}" type="presOf" srcId="{F6D5EEB4-BC16-A143-A7D6-C68316A4C21D}" destId="{29C05EAA-81B1-5E46-98E2-ACE33BE060FE}" srcOrd="0" destOrd="0" presId="urn:microsoft.com/office/officeart/2005/8/layout/chevron2"/>
    <dgm:cxn modelId="{1FC907D5-B8D2-FC41-BCF6-9CB768D51153}" srcId="{5E49E54B-957A-BD4C-ACB5-7260E838C1CE}" destId="{FB99AF03-CF64-2E4E-BC75-4BE94F8EE4D1}" srcOrd="0" destOrd="0" parTransId="{BF09D625-8C1A-8E49-A437-9FFB4B910EC2}" sibTransId="{DB7EC93C-D212-7345-9F39-4E5855E47AB2}"/>
    <dgm:cxn modelId="{C7161CD7-7324-3547-88F7-19D33BB837C6}" type="presOf" srcId="{D7E66BF8-DB6C-E049-8FF3-BE934D5642F3}" destId="{1268994B-E9F0-634E-B4A1-19DA1D2A37B6}" srcOrd="0" destOrd="0" presId="urn:microsoft.com/office/officeart/2005/8/layout/chevron2"/>
    <dgm:cxn modelId="{2F58B4DA-6FEF-8649-AF44-B3B2BCEBC9D0}" type="presOf" srcId="{CBA74B24-2724-1A44-BC68-A468CFB81345}" destId="{ACD3B3F1-BBFE-C94F-A7B7-E41A27408CF0}" srcOrd="0" destOrd="0" presId="urn:microsoft.com/office/officeart/2005/8/layout/chevron2"/>
    <dgm:cxn modelId="{37D921DC-38FA-0645-8EDA-AB559BE80004}" type="presOf" srcId="{CB580822-7EE7-CB49-AD70-2150F2BC8A15}" destId="{4932C3A1-466F-5446-BE0C-1A79DE5E91EC}" srcOrd="0" destOrd="0" presId="urn:microsoft.com/office/officeart/2005/8/layout/chevron2"/>
    <dgm:cxn modelId="{185288F4-AC4F-234C-A7C6-A2055BB835AF}" srcId="{CBA74B24-2724-1A44-BC68-A468CFB81345}" destId="{3001C5CA-B7F5-4747-B8B9-394B2261DB3C}" srcOrd="0" destOrd="0" parTransId="{A876AF68-5BDB-9444-A1F4-4C047A453B85}" sibTransId="{48C9D9B6-93AD-1E4B-B12E-A97DE9179F26}"/>
    <dgm:cxn modelId="{4D549554-B5A7-0E4B-B2E3-E5DA2AEC4A96}" type="presParOf" srcId="{B2DA79C6-0A78-0B48-865A-5144A48CB0E8}" destId="{54E7D965-617E-6A4D-A00B-7E08435C2C69}" srcOrd="0" destOrd="0" presId="urn:microsoft.com/office/officeart/2005/8/layout/chevron2"/>
    <dgm:cxn modelId="{4F7F1375-DAFD-1F4B-9965-18EB3CBFB771}" type="presParOf" srcId="{54E7D965-617E-6A4D-A00B-7E08435C2C69}" destId="{857B1AA9-B3AB-5F46-98D5-86749163F2CF}" srcOrd="0" destOrd="0" presId="urn:microsoft.com/office/officeart/2005/8/layout/chevron2"/>
    <dgm:cxn modelId="{44DE1E90-6B5A-894A-8166-7465E61081E2}" type="presParOf" srcId="{54E7D965-617E-6A4D-A00B-7E08435C2C69}" destId="{0B5821BA-CEA4-2246-AC56-D8BA713EFD54}" srcOrd="1" destOrd="0" presId="urn:microsoft.com/office/officeart/2005/8/layout/chevron2"/>
    <dgm:cxn modelId="{BB4A2E4B-EF54-E047-8066-B40EE82ACCCC}" type="presParOf" srcId="{B2DA79C6-0A78-0B48-865A-5144A48CB0E8}" destId="{62DC9014-1018-804C-8A24-5D3E2A157E72}" srcOrd="1" destOrd="0" presId="urn:microsoft.com/office/officeart/2005/8/layout/chevron2"/>
    <dgm:cxn modelId="{4297E3F7-ADD9-A140-934A-D7081715D75D}" type="presParOf" srcId="{B2DA79C6-0A78-0B48-865A-5144A48CB0E8}" destId="{B796FCC1-4FF9-4F43-BA22-B726DAE0C541}" srcOrd="2" destOrd="0" presId="urn:microsoft.com/office/officeart/2005/8/layout/chevron2"/>
    <dgm:cxn modelId="{88302ACD-040B-F24C-A8FE-A648A1FC321A}" type="presParOf" srcId="{B796FCC1-4FF9-4F43-BA22-B726DAE0C541}" destId="{29C05EAA-81B1-5E46-98E2-ACE33BE060FE}" srcOrd="0" destOrd="0" presId="urn:microsoft.com/office/officeart/2005/8/layout/chevron2"/>
    <dgm:cxn modelId="{288F43FD-F0AB-3943-A9E0-339A67D0DDD6}" type="presParOf" srcId="{B796FCC1-4FF9-4F43-BA22-B726DAE0C541}" destId="{170DCF35-CA74-174B-AD11-7A26DAF7D980}" srcOrd="1" destOrd="0" presId="urn:microsoft.com/office/officeart/2005/8/layout/chevron2"/>
    <dgm:cxn modelId="{5977565D-3F43-014D-9009-2F63743C9A5F}" type="presParOf" srcId="{B2DA79C6-0A78-0B48-865A-5144A48CB0E8}" destId="{13365993-1A70-2249-B3A7-10CA7B2F493A}" srcOrd="3" destOrd="0" presId="urn:microsoft.com/office/officeart/2005/8/layout/chevron2"/>
    <dgm:cxn modelId="{200D22CF-1A11-0B42-919C-AB4A54DF3EE7}" type="presParOf" srcId="{B2DA79C6-0A78-0B48-865A-5144A48CB0E8}" destId="{E938ABF2-95D7-4147-A6DA-B486CEDF63D2}" srcOrd="4" destOrd="0" presId="urn:microsoft.com/office/officeart/2005/8/layout/chevron2"/>
    <dgm:cxn modelId="{FAE56D8C-4E7C-EB46-A514-2088980D14B6}" type="presParOf" srcId="{E938ABF2-95D7-4147-A6DA-B486CEDF63D2}" destId="{1268994B-E9F0-634E-B4A1-19DA1D2A37B6}" srcOrd="0" destOrd="0" presId="urn:microsoft.com/office/officeart/2005/8/layout/chevron2"/>
    <dgm:cxn modelId="{91503755-86BB-5B41-A13C-B68B9E381DF3}" type="presParOf" srcId="{E938ABF2-95D7-4147-A6DA-B486CEDF63D2}" destId="{E872D1A2-DD76-7048-B543-06D4B5DA8462}" srcOrd="1" destOrd="0" presId="urn:microsoft.com/office/officeart/2005/8/layout/chevron2"/>
    <dgm:cxn modelId="{478FA9A4-50B9-4E40-B119-5B10882F7338}" type="presParOf" srcId="{B2DA79C6-0A78-0B48-865A-5144A48CB0E8}" destId="{07A825E0-6C55-4645-8458-6E6E6E68895A}" srcOrd="5" destOrd="0" presId="urn:microsoft.com/office/officeart/2005/8/layout/chevron2"/>
    <dgm:cxn modelId="{368D47B1-64B1-ED4B-9930-843835267219}" type="presParOf" srcId="{B2DA79C6-0A78-0B48-865A-5144A48CB0E8}" destId="{BCF79BE2-DB98-AE47-9EDC-AE24C687B3DB}" srcOrd="6" destOrd="0" presId="urn:microsoft.com/office/officeart/2005/8/layout/chevron2"/>
    <dgm:cxn modelId="{1568A2F3-2814-EA46-9331-8AD352B48804}" type="presParOf" srcId="{BCF79BE2-DB98-AE47-9EDC-AE24C687B3DB}" destId="{ACD3B3F1-BBFE-C94F-A7B7-E41A27408CF0}" srcOrd="0" destOrd="0" presId="urn:microsoft.com/office/officeart/2005/8/layout/chevron2"/>
    <dgm:cxn modelId="{384CF274-FCDB-0E4F-AF9E-7A7BD7445592}" type="presParOf" srcId="{BCF79BE2-DB98-AE47-9EDC-AE24C687B3DB}" destId="{78A6677C-1AAB-A848-91BF-1B63388E8590}" srcOrd="1" destOrd="0" presId="urn:microsoft.com/office/officeart/2005/8/layout/chevron2"/>
    <dgm:cxn modelId="{CCCE9543-E11C-BE40-B227-263197C70D07}" type="presParOf" srcId="{B2DA79C6-0A78-0B48-865A-5144A48CB0E8}" destId="{CC16F53E-2AAA-1047-AD46-2A3643E98958}" srcOrd="7" destOrd="0" presId="urn:microsoft.com/office/officeart/2005/8/layout/chevron2"/>
    <dgm:cxn modelId="{85B9A034-572D-EE45-977F-1E2D87630198}" type="presParOf" srcId="{B2DA79C6-0A78-0B48-865A-5144A48CB0E8}" destId="{CAF1778D-721E-D947-9547-25E2E98635DE}" srcOrd="8" destOrd="0" presId="urn:microsoft.com/office/officeart/2005/8/layout/chevron2"/>
    <dgm:cxn modelId="{E7FD9D09-1289-EC4B-9918-726792AE8C99}" type="presParOf" srcId="{CAF1778D-721E-D947-9547-25E2E98635DE}" destId="{4932C3A1-466F-5446-BE0C-1A79DE5E91EC}" srcOrd="0" destOrd="0" presId="urn:microsoft.com/office/officeart/2005/8/layout/chevron2"/>
    <dgm:cxn modelId="{1983AFFA-5886-AA45-B5CB-8E4A7DB5E3E2}" type="presParOf" srcId="{CAF1778D-721E-D947-9547-25E2E98635DE}" destId="{25CB188D-A3F0-C64A-ADC2-D054B07532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05632-00B5-3142-A89E-9887057BB2AF}">
      <dsp:nvSpPr>
        <dsp:cNvPr id="0" name=""/>
        <dsp:cNvSpPr/>
      </dsp:nvSpPr>
      <dsp:spPr>
        <a:xfrm>
          <a:off x="400017" y="547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  <a:latin typeface="Times New Roman"/>
              <a:cs typeface="Times New Roman"/>
            </a:rPr>
            <a:t>Public</a:t>
          </a:r>
        </a:p>
      </dsp:txBody>
      <dsp:txXfrm>
        <a:off x="400017" y="547"/>
        <a:ext cx="2194880" cy="1316928"/>
      </dsp:txXfrm>
    </dsp:sp>
    <dsp:sp modelId="{8DC188CD-6B27-1342-AA41-BB2C200E7772}">
      <dsp:nvSpPr>
        <dsp:cNvPr id="0" name=""/>
        <dsp:cNvSpPr/>
      </dsp:nvSpPr>
      <dsp:spPr>
        <a:xfrm>
          <a:off x="2814386" y="547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86769"/>
                <a:satOff val="4199"/>
                <a:lumOff val="19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86769"/>
                <a:satOff val="4199"/>
                <a:lumOff val="19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  <a:latin typeface="Times New Roman"/>
              <a:cs typeface="Times New Roman"/>
            </a:rPr>
            <a:t>Market</a:t>
          </a:r>
        </a:p>
      </dsp:txBody>
      <dsp:txXfrm>
        <a:off x="2814386" y="547"/>
        <a:ext cx="2194880" cy="1316928"/>
      </dsp:txXfrm>
    </dsp:sp>
    <dsp:sp modelId="{FD5C0620-B51C-5448-A974-4B5F28EDD50B}">
      <dsp:nvSpPr>
        <dsp:cNvPr id="0" name=""/>
        <dsp:cNvSpPr/>
      </dsp:nvSpPr>
      <dsp:spPr>
        <a:xfrm>
          <a:off x="400017" y="1536964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173537"/>
                <a:satOff val="8398"/>
                <a:lumOff val="387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73537"/>
                <a:satOff val="8398"/>
                <a:lumOff val="387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  <a:latin typeface="Times New Roman"/>
              <a:cs typeface="Times New Roman"/>
            </a:rPr>
            <a:t>Audiences</a:t>
          </a:r>
        </a:p>
      </dsp:txBody>
      <dsp:txXfrm>
        <a:off x="400017" y="1536964"/>
        <a:ext cx="2194880" cy="1316928"/>
      </dsp:txXfrm>
    </dsp:sp>
    <dsp:sp modelId="{89E24BF4-2BF3-A04C-9B90-17BB9D1BF426}">
      <dsp:nvSpPr>
        <dsp:cNvPr id="0" name=""/>
        <dsp:cNvSpPr/>
      </dsp:nvSpPr>
      <dsp:spPr>
        <a:xfrm>
          <a:off x="2814386" y="1536964"/>
          <a:ext cx="2194880" cy="131692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86769"/>
                <a:satOff val="4199"/>
                <a:lumOff val="19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86769"/>
                <a:satOff val="4199"/>
                <a:lumOff val="19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  <a:latin typeface="Times New Roman"/>
              <a:cs typeface="Times New Roman"/>
            </a:rPr>
            <a:t>Stakeholder</a:t>
          </a:r>
        </a:p>
      </dsp:txBody>
      <dsp:txXfrm>
        <a:off x="2814386" y="1536964"/>
        <a:ext cx="2194880" cy="1316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8E280-12F7-E347-9AAF-B6DA1E87E275}">
      <dsp:nvSpPr>
        <dsp:cNvPr id="0" name=""/>
        <dsp:cNvSpPr/>
      </dsp:nvSpPr>
      <dsp:spPr>
        <a:xfrm>
          <a:off x="0" y="37101"/>
          <a:ext cx="8229600" cy="5615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0000"/>
              </a:solidFill>
              <a:latin typeface="Times New Roman"/>
              <a:cs typeface="Times New Roman"/>
            </a:rPr>
            <a:t>A public is distinguishable</a:t>
          </a:r>
        </a:p>
      </dsp:txBody>
      <dsp:txXfrm>
        <a:off x="27415" y="64516"/>
        <a:ext cx="8174770" cy="506769"/>
      </dsp:txXfrm>
    </dsp:sp>
    <dsp:sp modelId="{110305CE-96B8-484D-A8C6-840B9C52F244}">
      <dsp:nvSpPr>
        <dsp:cNvPr id="0" name=""/>
        <dsp:cNvSpPr/>
      </dsp:nvSpPr>
      <dsp:spPr>
        <a:xfrm>
          <a:off x="0" y="598701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Pengelompokan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individu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dikenali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terbentuk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formal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: Perusahaan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perhiasan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masyarakat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atas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Rp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10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juta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/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bulannya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sebagai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598701"/>
        <a:ext cx="8229600" cy="1242000"/>
      </dsp:txXfrm>
    </dsp:sp>
    <dsp:sp modelId="{3E5C79B2-AF6C-5041-BB47-4607DF979D3F}">
      <dsp:nvSpPr>
        <dsp:cNvPr id="0" name=""/>
        <dsp:cNvSpPr/>
      </dsp:nvSpPr>
      <dsp:spPr>
        <a:xfrm>
          <a:off x="0" y="1840701"/>
          <a:ext cx="8229600" cy="56159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73537"/>
                <a:satOff val="8398"/>
                <a:lumOff val="387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73537"/>
                <a:satOff val="8398"/>
                <a:lumOff val="387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000000"/>
              </a:solidFill>
              <a:latin typeface="Times New Roman"/>
              <a:cs typeface="Times New Roman"/>
            </a:rPr>
            <a:t>A public is homogenous</a:t>
          </a:r>
        </a:p>
      </dsp:txBody>
      <dsp:txXfrm>
        <a:off x="27415" y="1868116"/>
        <a:ext cx="8174770" cy="506769"/>
      </dsp:txXfrm>
    </dsp:sp>
    <dsp:sp modelId="{BD215DB7-E657-C847-935C-E055B6EE7826}">
      <dsp:nvSpPr>
        <dsp:cNvPr id="0" name=""/>
        <dsp:cNvSpPr/>
      </dsp:nvSpPr>
      <dsp:spPr>
        <a:xfrm>
          <a:off x="0" y="2402301"/>
          <a:ext cx="8229600" cy="2086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ciri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minat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suatu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Meskipun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saling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mereka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: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seminar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para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peserta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mengenal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satu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lain,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pembicara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penerimaan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terdapat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pro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kontra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artinya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semua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orang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sepakat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materi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tetap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dinamakan</a:t>
          </a:r>
          <a:r>
            <a:rPr lang="en-US" sz="19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9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9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2402301"/>
        <a:ext cx="8229600" cy="2086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43740-011F-5E44-BF0E-965E9530F555}">
      <dsp:nvSpPr>
        <dsp:cNvPr id="0" name=""/>
        <dsp:cNvSpPr/>
      </dsp:nvSpPr>
      <dsp:spPr>
        <a:xfrm>
          <a:off x="0" y="92845"/>
          <a:ext cx="8229600" cy="5382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00000"/>
              </a:solidFill>
              <a:latin typeface="Times New Roman"/>
              <a:cs typeface="Times New Roman"/>
            </a:rPr>
            <a:t>A public is important to your organization</a:t>
          </a:r>
        </a:p>
      </dsp:txBody>
      <dsp:txXfrm>
        <a:off x="26273" y="119118"/>
        <a:ext cx="8177054" cy="485654"/>
      </dsp:txXfrm>
    </dsp:sp>
    <dsp:sp modelId="{5365D10C-BC6A-6A48-ADD3-83959C1A0214}">
      <dsp:nvSpPr>
        <dsp:cNvPr id="0" name=""/>
        <dsp:cNvSpPr/>
      </dsp:nvSpPr>
      <dsp:spPr>
        <a:xfrm>
          <a:off x="0" y="631045"/>
          <a:ext cx="8229600" cy="535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bagi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pencapaian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631045"/>
        <a:ext cx="8229600" cy="535612"/>
      </dsp:txXfrm>
    </dsp:sp>
    <dsp:sp modelId="{BFFB7ECE-CC7E-DC46-A6F7-E57770031DFC}">
      <dsp:nvSpPr>
        <dsp:cNvPr id="0" name=""/>
        <dsp:cNvSpPr/>
      </dsp:nvSpPr>
      <dsp:spPr>
        <a:xfrm>
          <a:off x="0" y="1166657"/>
          <a:ext cx="8229600" cy="5382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15691"/>
                <a:satOff val="5599"/>
                <a:lumOff val="2580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15691"/>
                <a:satOff val="5599"/>
                <a:lumOff val="2580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00000"/>
              </a:solidFill>
              <a:latin typeface="Times New Roman"/>
              <a:cs typeface="Times New Roman"/>
            </a:rPr>
            <a:t>A public is larger enough to matter</a:t>
          </a:r>
        </a:p>
      </dsp:txBody>
      <dsp:txXfrm>
        <a:off x="26273" y="1192930"/>
        <a:ext cx="8177054" cy="485654"/>
      </dsp:txXfrm>
    </dsp:sp>
    <dsp:sp modelId="{C3C2405D-7943-0D49-954D-82F4829B0E94}">
      <dsp:nvSpPr>
        <dsp:cNvPr id="0" name=""/>
        <dsp:cNvSpPr/>
      </dsp:nvSpPr>
      <dsp:spPr>
        <a:xfrm>
          <a:off x="0" y="1704857"/>
          <a:ext cx="8229600" cy="1118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biasanya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diidentifikasi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jangkauan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yang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.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range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, media yang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beragam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dampak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ditimbulkan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pun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semakin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luas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1704857"/>
        <a:ext cx="8229600" cy="1118835"/>
      </dsp:txXfrm>
    </dsp:sp>
    <dsp:sp modelId="{B7E90039-5ABF-2F42-B2B4-24A9B92434BB}">
      <dsp:nvSpPr>
        <dsp:cNvPr id="0" name=""/>
        <dsp:cNvSpPr/>
      </dsp:nvSpPr>
      <dsp:spPr>
        <a:xfrm>
          <a:off x="0" y="2823692"/>
          <a:ext cx="8229600" cy="5382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15691"/>
                <a:satOff val="5599"/>
                <a:lumOff val="2580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15691"/>
                <a:satOff val="5599"/>
                <a:lumOff val="2580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00000"/>
              </a:solidFill>
              <a:latin typeface="Times New Roman"/>
              <a:cs typeface="Times New Roman"/>
            </a:rPr>
            <a:t>A public is reachable</a:t>
          </a:r>
        </a:p>
      </dsp:txBody>
      <dsp:txXfrm>
        <a:off x="26273" y="2849965"/>
        <a:ext cx="8177054" cy="485654"/>
      </dsp:txXfrm>
    </dsp:sp>
    <dsp:sp modelId="{25AD7B16-17F7-0642-9D5D-AA817DBFE6F7}">
      <dsp:nvSpPr>
        <dsp:cNvPr id="0" name=""/>
        <dsp:cNvSpPr/>
      </dsp:nvSpPr>
      <dsp:spPr>
        <a:xfrm>
          <a:off x="0" y="3361892"/>
          <a:ext cx="8229600" cy="1071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diakses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oleh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Contoh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: UPJ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lebih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mudah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membangun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calon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mahasiswa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sekitar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Jabodetabek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mengingat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keterjangkauan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wilayah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8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8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3361892"/>
        <a:ext cx="8229600" cy="10712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61335-9B43-BA46-ACAD-F64B38DC4FE3}">
      <dsp:nvSpPr>
        <dsp:cNvPr id="0" name=""/>
        <dsp:cNvSpPr/>
      </dsp:nvSpPr>
      <dsp:spPr>
        <a:xfrm rot="5400000">
          <a:off x="-204669" y="214514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Customers</a:t>
          </a:r>
        </a:p>
      </dsp:txBody>
      <dsp:txXfrm rot="-5400000">
        <a:off x="1" y="487407"/>
        <a:ext cx="955123" cy="409338"/>
      </dsp:txXfrm>
    </dsp:sp>
    <dsp:sp modelId="{1F5B8C50-66FB-384C-A254-B1DE09B45B0D}">
      <dsp:nvSpPr>
        <dsp:cNvPr id="0" name=""/>
        <dsp:cNvSpPr/>
      </dsp:nvSpPr>
      <dsp:spPr>
        <a:xfrm rot="5400000">
          <a:off x="4148911" y="-3183943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menerima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produk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jasa</a:t>
          </a:r>
          <a:endParaRPr lang="en-US" sz="17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955124" y="53139"/>
        <a:ext cx="7231181" cy="800310"/>
      </dsp:txXfrm>
    </dsp:sp>
    <dsp:sp modelId="{39D1DCF5-D515-1A44-8DC8-010CD7FBDB9D}">
      <dsp:nvSpPr>
        <dsp:cNvPr id="0" name=""/>
        <dsp:cNvSpPr/>
      </dsp:nvSpPr>
      <dsp:spPr>
        <a:xfrm rot="5400000">
          <a:off x="-204669" y="1439960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86769"/>
                <a:satOff val="4199"/>
                <a:lumOff val="19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86769"/>
                <a:satOff val="4199"/>
                <a:lumOff val="19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86769"/>
              <a:satOff val="4199"/>
              <a:lumOff val="19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Producers</a:t>
          </a:r>
        </a:p>
      </dsp:txBody>
      <dsp:txXfrm rot="-5400000">
        <a:off x="1" y="1712853"/>
        <a:ext cx="955123" cy="409338"/>
      </dsp:txXfrm>
    </dsp:sp>
    <dsp:sp modelId="{E1EFEA4B-ED33-4343-9037-088CB1D81EE8}">
      <dsp:nvSpPr>
        <dsp:cNvPr id="0" name=""/>
        <dsp:cNvSpPr/>
      </dsp:nvSpPr>
      <dsp:spPr>
        <a:xfrm rot="5400000">
          <a:off x="4148911" y="-1958496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86769"/>
              <a:satOff val="4199"/>
              <a:lumOff val="19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memberikan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 input 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pada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, investor, stockholders, 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sukarelawan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cap="none" dirty="0" err="1">
              <a:solidFill>
                <a:srgbClr val="000000"/>
              </a:solidFill>
              <a:latin typeface="Times New Roman"/>
              <a:cs typeface="Times New Roman"/>
            </a:rPr>
            <a:t>donatur</a:t>
          </a:r>
          <a:r>
            <a:rPr lang="en-US" sz="1700" kern="1200" cap="none" dirty="0">
              <a:solidFill>
                <a:srgbClr val="000000"/>
              </a:solidFill>
              <a:latin typeface="Times New Roman"/>
              <a:cs typeface="Times New Roman"/>
            </a:rPr>
            <a:t>, vendor, supplier)</a:t>
          </a:r>
        </a:p>
      </dsp:txBody>
      <dsp:txXfrm rot="-5400000">
        <a:off x="955124" y="1278586"/>
        <a:ext cx="7231181" cy="800310"/>
      </dsp:txXfrm>
    </dsp:sp>
    <dsp:sp modelId="{D885BF5C-52CD-9F49-9721-8BC584C0C7CE}">
      <dsp:nvSpPr>
        <dsp:cNvPr id="0" name=""/>
        <dsp:cNvSpPr/>
      </dsp:nvSpPr>
      <dsp:spPr>
        <a:xfrm rot="5400000">
          <a:off x="-204669" y="2862715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173537"/>
                <a:satOff val="8398"/>
                <a:lumOff val="387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73537"/>
                <a:satOff val="8398"/>
                <a:lumOff val="387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173537"/>
              <a:satOff val="8398"/>
              <a:lumOff val="387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Enablers</a:t>
          </a:r>
        </a:p>
      </dsp:txBody>
      <dsp:txXfrm rot="-5400000">
        <a:off x="1" y="3135608"/>
        <a:ext cx="955123" cy="409338"/>
      </dsp:txXfrm>
    </dsp:sp>
    <dsp:sp modelId="{C0870C2D-6D19-494B-B7A4-06E850292C9C}">
      <dsp:nvSpPr>
        <dsp:cNvPr id="0" name=""/>
        <dsp:cNvSpPr/>
      </dsp:nvSpPr>
      <dsp:spPr>
        <a:xfrm rot="5400000">
          <a:off x="3951602" y="-535741"/>
          <a:ext cx="1281517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173537"/>
              <a:satOff val="8398"/>
              <a:lumOff val="38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menentukan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regulasi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seperti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standar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norma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berlaku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pemerintah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profesi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Opinion leader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keputusan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customer (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pialang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saham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analis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Kelompok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dapat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membantu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terwujudnya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tujuan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(media)</a:t>
          </a:r>
        </a:p>
      </dsp:txBody>
      <dsp:txXfrm rot="-5400000">
        <a:off x="955123" y="2523297"/>
        <a:ext cx="7211917" cy="1156399"/>
      </dsp:txXfrm>
    </dsp:sp>
    <dsp:sp modelId="{4E2F82C9-D20E-274C-9B15-6F10E5DCE834}">
      <dsp:nvSpPr>
        <dsp:cNvPr id="0" name=""/>
        <dsp:cNvSpPr/>
      </dsp:nvSpPr>
      <dsp:spPr>
        <a:xfrm rot="5400000">
          <a:off x="-204669" y="4088162"/>
          <a:ext cx="1364461" cy="95512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86769"/>
                <a:satOff val="4199"/>
                <a:lumOff val="19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86769"/>
                <a:satOff val="4199"/>
                <a:lumOff val="19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86769"/>
              <a:satOff val="4199"/>
              <a:lumOff val="19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Limiters</a:t>
          </a:r>
        </a:p>
      </dsp:txBody>
      <dsp:txXfrm rot="-5400000">
        <a:off x="1" y="4361055"/>
        <a:ext cx="955123" cy="409338"/>
      </dsp:txXfrm>
    </dsp:sp>
    <dsp:sp modelId="{D2D75135-AA59-2244-9471-6CCBBD2C4F62}">
      <dsp:nvSpPr>
        <dsp:cNvPr id="0" name=""/>
        <dsp:cNvSpPr/>
      </dsp:nvSpPr>
      <dsp:spPr>
        <a:xfrm rot="5400000">
          <a:off x="4148911" y="689705"/>
          <a:ext cx="886900" cy="72744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86769"/>
              <a:satOff val="4199"/>
              <a:lumOff val="19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menghambat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keberhasilan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menentang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kegiatan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objektif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dalam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memberitakan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) (</a:t>
          </a:r>
          <a:r>
            <a:rPr lang="en-US" sz="1700" kern="1200" dirty="0" err="1">
              <a:solidFill>
                <a:srgbClr val="000000"/>
              </a:solidFill>
              <a:latin typeface="Times New Roman"/>
              <a:cs typeface="Times New Roman"/>
            </a:rPr>
            <a:t>kompetitor</a:t>
          </a:r>
          <a:r>
            <a:rPr lang="en-US" sz="1700" kern="1200" dirty="0">
              <a:solidFill>
                <a:srgbClr val="000000"/>
              </a:solidFill>
              <a:latin typeface="Times New Roman"/>
              <a:cs typeface="Times New Roman"/>
            </a:rPr>
            <a:t>, opponents)</a:t>
          </a:r>
        </a:p>
      </dsp:txBody>
      <dsp:txXfrm rot="-5400000">
        <a:off x="955124" y="3926788"/>
        <a:ext cx="7231181" cy="800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64D9B-CDE1-AC48-AB3F-A0136FFE9F43}">
      <dsp:nvSpPr>
        <dsp:cNvPr id="0" name=""/>
        <dsp:cNvSpPr/>
      </dsp:nvSpPr>
      <dsp:spPr>
        <a:xfrm rot="5400000">
          <a:off x="5017421" y="-2771742"/>
          <a:ext cx="1128520" cy="6676941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berdasarkan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situasi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dihadapi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Menilai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keinginan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ketertarikan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kebutuhan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harapan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(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bisa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menggunakan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hierarki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Maslow)</a:t>
          </a:r>
        </a:p>
      </dsp:txBody>
      <dsp:txXfrm rot="-5400000">
        <a:off x="2243211" y="57558"/>
        <a:ext cx="6621851" cy="1018340"/>
      </dsp:txXfrm>
    </dsp:sp>
    <dsp:sp modelId="{32F5469E-7C48-1B46-9EB6-F080B235AA7B}">
      <dsp:nvSpPr>
        <dsp:cNvPr id="0" name=""/>
        <dsp:cNvSpPr/>
      </dsp:nvSpPr>
      <dsp:spPr>
        <a:xfrm>
          <a:off x="4360" y="173933"/>
          <a:ext cx="2238850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Public Relations Situation</a:t>
          </a:r>
        </a:p>
      </dsp:txBody>
      <dsp:txXfrm>
        <a:off x="42709" y="212282"/>
        <a:ext cx="2162152" cy="708891"/>
      </dsp:txXfrm>
    </dsp:sp>
    <dsp:sp modelId="{8EB4DDB9-540B-034B-9ED0-7ABE1E6ED0EA}">
      <dsp:nvSpPr>
        <dsp:cNvPr id="0" name=""/>
        <dsp:cNvSpPr/>
      </dsp:nvSpPr>
      <dsp:spPr>
        <a:xfrm rot="5400000">
          <a:off x="5272897" y="-1778671"/>
          <a:ext cx="628471" cy="6683468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Mempertimbangkan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selama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bagaimana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dipengaruhi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pertimbangkan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visibilitas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reputasi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mata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2245399" y="1279506"/>
        <a:ext cx="6652789" cy="567113"/>
      </dsp:txXfrm>
    </dsp:sp>
    <dsp:sp modelId="{181F7405-90D5-6142-82B8-BE377398081B}">
      <dsp:nvSpPr>
        <dsp:cNvPr id="0" name=""/>
        <dsp:cNvSpPr/>
      </dsp:nvSpPr>
      <dsp:spPr>
        <a:xfrm>
          <a:off x="4360" y="1170268"/>
          <a:ext cx="2241039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57846"/>
                <a:satOff val="2799"/>
                <a:lumOff val="129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57846"/>
                <a:satOff val="2799"/>
                <a:lumOff val="129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Organization</a:t>
          </a:r>
        </a:p>
      </dsp:txBody>
      <dsp:txXfrm>
        <a:off x="42709" y="1208617"/>
        <a:ext cx="2164341" cy="708891"/>
      </dsp:txXfrm>
    </dsp:sp>
    <dsp:sp modelId="{18790A80-7A41-904B-AAEE-524B4C1EDFD6}">
      <dsp:nvSpPr>
        <dsp:cNvPr id="0" name=""/>
        <dsp:cNvSpPr/>
      </dsp:nvSpPr>
      <dsp:spPr>
        <a:xfrm rot="5400000">
          <a:off x="5272897" y="-953802"/>
          <a:ext cx="628471" cy="6683468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Pelajari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aktivitas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mulai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dari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media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digunakan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komunikator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menyampaikan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selama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ini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efektif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2245399" y="2104375"/>
        <a:ext cx="6652789" cy="567113"/>
      </dsp:txXfrm>
    </dsp:sp>
    <dsp:sp modelId="{982681F0-6EB2-5241-8ACD-6D4F4BA67545}">
      <dsp:nvSpPr>
        <dsp:cNvPr id="0" name=""/>
        <dsp:cNvSpPr/>
      </dsp:nvSpPr>
      <dsp:spPr>
        <a:xfrm>
          <a:off x="4360" y="1995136"/>
          <a:ext cx="2241039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15691"/>
                <a:satOff val="5599"/>
                <a:lumOff val="2580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15691"/>
                <a:satOff val="5599"/>
                <a:lumOff val="2580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Communication Behavior (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Perilaku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sp:txBody>
      <dsp:txXfrm>
        <a:off x="42709" y="2033485"/>
        <a:ext cx="2164341" cy="708891"/>
      </dsp:txXfrm>
    </dsp:sp>
    <dsp:sp modelId="{E314BA37-AA16-3345-976B-85CCDE1D0DEF}">
      <dsp:nvSpPr>
        <dsp:cNvPr id="0" name=""/>
        <dsp:cNvSpPr/>
      </dsp:nvSpPr>
      <dsp:spPr>
        <a:xfrm rot="5400000">
          <a:off x="5272897" y="-128933"/>
          <a:ext cx="628471" cy="6683468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Cobalah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tingkat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pendidikan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key publics,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karena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akan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mempengaruhi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pemahaman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pesan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disampaikan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2245399" y="2929244"/>
        <a:ext cx="6652789" cy="567113"/>
      </dsp:txXfrm>
    </dsp:sp>
    <dsp:sp modelId="{E22D6957-E0FB-7247-8AEB-4F0BE3E596E6}">
      <dsp:nvSpPr>
        <dsp:cNvPr id="0" name=""/>
        <dsp:cNvSpPr/>
      </dsp:nvSpPr>
      <dsp:spPr>
        <a:xfrm>
          <a:off x="4360" y="2820005"/>
          <a:ext cx="2241039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73537"/>
                <a:satOff val="8398"/>
                <a:lumOff val="387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73537"/>
                <a:satOff val="8398"/>
                <a:lumOff val="387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Readability Level (Tingkat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Keterbacaan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sp:txBody>
      <dsp:txXfrm>
        <a:off x="42709" y="2858354"/>
        <a:ext cx="2164341" cy="708891"/>
      </dsp:txXfrm>
    </dsp:sp>
    <dsp:sp modelId="{7240B4D9-D76D-9245-9490-245773CFAC23}">
      <dsp:nvSpPr>
        <dsp:cNvPr id="0" name=""/>
        <dsp:cNvSpPr/>
      </dsp:nvSpPr>
      <dsp:spPr>
        <a:xfrm rot="5400000">
          <a:off x="5272897" y="695934"/>
          <a:ext cx="628471" cy="6683468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Identifikasi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umur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pendapatan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, gender, status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ekonomi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sosial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lain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relevan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2245399" y="3754112"/>
        <a:ext cx="6652789" cy="567113"/>
      </dsp:txXfrm>
    </dsp:sp>
    <dsp:sp modelId="{8E4580F4-1877-E549-BE6F-56AD8D04BDD9}">
      <dsp:nvSpPr>
        <dsp:cNvPr id="0" name=""/>
        <dsp:cNvSpPr/>
      </dsp:nvSpPr>
      <dsp:spPr>
        <a:xfrm>
          <a:off x="4360" y="3644874"/>
          <a:ext cx="2241039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115691"/>
                <a:satOff val="5599"/>
                <a:lumOff val="2580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15691"/>
                <a:satOff val="5599"/>
                <a:lumOff val="2580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Demographics</a:t>
          </a:r>
        </a:p>
      </dsp:txBody>
      <dsp:txXfrm>
        <a:off x="42709" y="3683223"/>
        <a:ext cx="2164341" cy="708891"/>
      </dsp:txXfrm>
    </dsp:sp>
    <dsp:sp modelId="{CAA23479-4BA5-8B4C-8993-CAF2E3F4CDF8}">
      <dsp:nvSpPr>
        <dsp:cNvPr id="0" name=""/>
        <dsp:cNvSpPr/>
      </dsp:nvSpPr>
      <dsp:spPr>
        <a:xfrm rot="5400000">
          <a:off x="5272897" y="1520803"/>
          <a:ext cx="628471" cy="6683468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Mengidentifikasi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hal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berkaitan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dengan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psikologis</a:t>
          </a: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1600" kern="1200" dirty="0" err="1">
              <a:solidFill>
                <a:srgbClr val="000000"/>
              </a:solidFill>
              <a:latin typeface="Times New Roman"/>
              <a:cs typeface="Times New Roman"/>
            </a:rPr>
            <a:t>publik</a:t>
          </a:r>
          <a:endParaRPr lang="en-US" sz="16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2245399" y="4578981"/>
        <a:ext cx="6652789" cy="567113"/>
      </dsp:txXfrm>
    </dsp:sp>
    <dsp:sp modelId="{B2823C1F-4A6D-CB42-AEC0-48878BE7D930}">
      <dsp:nvSpPr>
        <dsp:cNvPr id="0" name=""/>
        <dsp:cNvSpPr/>
      </dsp:nvSpPr>
      <dsp:spPr>
        <a:xfrm>
          <a:off x="4360" y="4469743"/>
          <a:ext cx="2241039" cy="78558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-57846"/>
                <a:satOff val="2799"/>
                <a:lumOff val="129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57846"/>
                <a:satOff val="2799"/>
                <a:lumOff val="129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rgbClr val="000000"/>
              </a:solidFill>
              <a:latin typeface="Times New Roman"/>
              <a:cs typeface="Times New Roman"/>
            </a:rPr>
            <a:t>Personality Preferences</a:t>
          </a:r>
        </a:p>
      </dsp:txBody>
      <dsp:txXfrm>
        <a:off x="42709" y="4508092"/>
        <a:ext cx="2164341" cy="7088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B1AA9-B3AB-5F46-98D5-86749163F2CF}">
      <dsp:nvSpPr>
        <dsp:cNvPr id="0" name=""/>
        <dsp:cNvSpPr/>
      </dsp:nvSpPr>
      <dsp:spPr>
        <a:xfrm rot="5400000">
          <a:off x="-177117" y="177873"/>
          <a:ext cx="1180781" cy="82654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latin typeface="Times New Roman"/>
              <a:cs typeface="Times New Roman"/>
            </a:rPr>
            <a:t>Nonpublic</a:t>
          </a:r>
        </a:p>
      </dsp:txBody>
      <dsp:txXfrm rot="-5400000">
        <a:off x="1" y="414030"/>
        <a:ext cx="826547" cy="354234"/>
      </dsp:txXfrm>
    </dsp:sp>
    <dsp:sp modelId="{0B5821BA-CEA4-2246-AC56-D8BA713EFD54}">
      <dsp:nvSpPr>
        <dsp:cNvPr id="0" name=""/>
        <dsp:cNvSpPr/>
      </dsp:nvSpPr>
      <dsp:spPr>
        <a:xfrm rot="5400000">
          <a:off x="4382397" y="-3555850"/>
          <a:ext cx="767508" cy="787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konsekuensi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organisasi</a:t>
          </a:r>
          <a:r>
            <a:rPr lang="en-US" sz="20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826548" y="37466"/>
        <a:ext cx="7841741" cy="692574"/>
      </dsp:txXfrm>
    </dsp:sp>
    <dsp:sp modelId="{29C05EAA-81B1-5E46-98E2-ACE33BE060FE}">
      <dsp:nvSpPr>
        <dsp:cNvPr id="0" name=""/>
        <dsp:cNvSpPr/>
      </dsp:nvSpPr>
      <dsp:spPr>
        <a:xfrm rot="5400000">
          <a:off x="-177117" y="1242390"/>
          <a:ext cx="1180781" cy="82654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69415"/>
                <a:satOff val="3359"/>
                <a:lumOff val="1548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69415"/>
                <a:satOff val="3359"/>
                <a:lumOff val="1548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69415"/>
              <a:satOff val="3359"/>
              <a:lumOff val="154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latin typeface="Times New Roman"/>
              <a:cs typeface="Times New Roman"/>
            </a:rPr>
            <a:t>Latent Public</a:t>
          </a:r>
        </a:p>
      </dsp:txBody>
      <dsp:txXfrm rot="-5400000">
        <a:off x="1" y="1478547"/>
        <a:ext cx="826547" cy="354234"/>
      </dsp:txXfrm>
    </dsp:sp>
    <dsp:sp modelId="{170DCF35-CA74-174B-AD11-7A26DAF7D980}">
      <dsp:nvSpPr>
        <dsp:cNvPr id="0" name=""/>
        <dsp:cNvSpPr/>
      </dsp:nvSpPr>
      <dsp:spPr>
        <a:xfrm rot="5400000">
          <a:off x="4382397" y="-2490577"/>
          <a:ext cx="767508" cy="787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69415"/>
              <a:satOff val="3359"/>
              <a:lumOff val="154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menyadarinya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826548" y="1102739"/>
        <a:ext cx="7841741" cy="692574"/>
      </dsp:txXfrm>
    </dsp:sp>
    <dsp:sp modelId="{1268994B-E9F0-634E-B4A1-19DA1D2A37B6}">
      <dsp:nvSpPr>
        <dsp:cNvPr id="0" name=""/>
        <dsp:cNvSpPr/>
      </dsp:nvSpPr>
      <dsp:spPr>
        <a:xfrm rot="5400000">
          <a:off x="-177117" y="2306907"/>
          <a:ext cx="1180781" cy="82654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138830"/>
                <a:satOff val="6718"/>
                <a:lumOff val="3096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38830"/>
                <a:satOff val="6718"/>
                <a:lumOff val="3096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138830"/>
              <a:satOff val="6718"/>
              <a:lumOff val="309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latin typeface="Times New Roman"/>
              <a:cs typeface="Times New Roman"/>
            </a:rPr>
            <a:t>Apathetic Public</a:t>
          </a:r>
        </a:p>
      </dsp:txBody>
      <dsp:txXfrm rot="-5400000">
        <a:off x="1" y="2543064"/>
        <a:ext cx="826547" cy="354234"/>
      </dsp:txXfrm>
    </dsp:sp>
    <dsp:sp modelId="{E872D1A2-DD76-7048-B543-06D4B5DA8462}">
      <dsp:nvSpPr>
        <dsp:cNvPr id="0" name=""/>
        <dsp:cNvSpPr/>
      </dsp:nvSpPr>
      <dsp:spPr>
        <a:xfrm rot="5400000">
          <a:off x="4382397" y="-1426060"/>
          <a:ext cx="767508" cy="787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138830"/>
              <a:satOff val="6718"/>
              <a:lumOff val="309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menghadapi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mengetahui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masalahnya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tidak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peduli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826548" y="2167256"/>
        <a:ext cx="7841741" cy="692574"/>
      </dsp:txXfrm>
    </dsp:sp>
    <dsp:sp modelId="{ACD3B3F1-BBFE-C94F-A7B7-E41A27408CF0}">
      <dsp:nvSpPr>
        <dsp:cNvPr id="0" name=""/>
        <dsp:cNvSpPr/>
      </dsp:nvSpPr>
      <dsp:spPr>
        <a:xfrm rot="5400000">
          <a:off x="-177117" y="3371424"/>
          <a:ext cx="1180781" cy="82654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138830"/>
                <a:satOff val="6718"/>
                <a:lumOff val="3096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138830"/>
                <a:satOff val="6718"/>
                <a:lumOff val="3096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138830"/>
              <a:satOff val="6718"/>
              <a:lumOff val="309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rgbClr val="000000"/>
              </a:solidFill>
              <a:latin typeface="Times New Roman"/>
              <a:cs typeface="Times New Roman"/>
            </a:rPr>
            <a:t>Awaree</a:t>
          </a:r>
          <a:r>
            <a:rPr lang="en-US" sz="1200" kern="1200" dirty="0">
              <a:solidFill>
                <a:srgbClr val="000000"/>
              </a:solidFill>
              <a:latin typeface="Times New Roman"/>
              <a:cs typeface="Times New Roman"/>
            </a:rPr>
            <a:t> Public</a:t>
          </a:r>
        </a:p>
      </dsp:txBody>
      <dsp:txXfrm rot="-5400000">
        <a:off x="1" y="3607581"/>
        <a:ext cx="826547" cy="354234"/>
      </dsp:txXfrm>
    </dsp:sp>
    <dsp:sp modelId="{78A6677C-1AAB-A848-91BF-1B63388E8590}">
      <dsp:nvSpPr>
        <dsp:cNvPr id="0" name=""/>
        <dsp:cNvSpPr/>
      </dsp:nvSpPr>
      <dsp:spPr>
        <a:xfrm rot="5400000">
          <a:off x="4382397" y="-361543"/>
          <a:ext cx="767508" cy="787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138830"/>
              <a:satOff val="6718"/>
              <a:lumOff val="309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memiliki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sama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menyadari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tersebut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namun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belum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tergerak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untuk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bertindak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mengatasinya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826548" y="3231773"/>
        <a:ext cx="7841741" cy="692574"/>
      </dsp:txXfrm>
    </dsp:sp>
    <dsp:sp modelId="{4932C3A1-466F-5446-BE0C-1A79DE5E91EC}">
      <dsp:nvSpPr>
        <dsp:cNvPr id="0" name=""/>
        <dsp:cNvSpPr/>
      </dsp:nvSpPr>
      <dsp:spPr>
        <a:xfrm rot="5400000">
          <a:off x="-177117" y="4435941"/>
          <a:ext cx="1180781" cy="82654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69415"/>
                <a:satOff val="3359"/>
                <a:lumOff val="1548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50000"/>
                <a:hueOff val="-69415"/>
                <a:satOff val="3359"/>
                <a:lumOff val="1548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-69415"/>
              <a:satOff val="3359"/>
              <a:lumOff val="154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latin typeface="Times New Roman"/>
              <a:cs typeface="Times New Roman"/>
            </a:rPr>
            <a:t>Active Public</a:t>
          </a:r>
        </a:p>
      </dsp:txBody>
      <dsp:txXfrm rot="-5400000">
        <a:off x="1" y="4672098"/>
        <a:ext cx="826547" cy="354234"/>
      </dsp:txXfrm>
    </dsp:sp>
    <dsp:sp modelId="{25CB188D-A3F0-C64A-ADC2-D054B0753208}">
      <dsp:nvSpPr>
        <dsp:cNvPr id="0" name=""/>
        <dsp:cNvSpPr/>
      </dsp:nvSpPr>
      <dsp:spPr>
        <a:xfrm rot="5400000">
          <a:off x="4382397" y="702974"/>
          <a:ext cx="767508" cy="78792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-69415"/>
              <a:satOff val="3359"/>
              <a:lumOff val="154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Orang-orang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yang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mendiskusikan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bertindak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terhadap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tersebut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-5400000">
        <a:off x="826548" y="4296291"/>
        <a:ext cx="7841741" cy="692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2CB44-1A3E-6643-8933-A445E9775820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3F113-6336-CA4D-9212-A0519991D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72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000" cap="all" dirty="0" err="1">
                <a:latin typeface="Impact"/>
                <a:cs typeface="Impact"/>
              </a:rPr>
              <a:t>Strategi</a:t>
            </a:r>
            <a:r>
              <a:rPr lang="en-US" sz="5000" cap="all" dirty="0">
                <a:latin typeface="Impact"/>
                <a:cs typeface="Impact"/>
              </a:rPr>
              <a:t> &amp; </a:t>
            </a:r>
            <a:r>
              <a:rPr lang="en-US" sz="5000" cap="all" dirty="0" err="1">
                <a:latin typeface="Impact"/>
                <a:cs typeface="Impact"/>
              </a:rPr>
              <a:t>Taktik</a:t>
            </a:r>
            <a:r>
              <a:rPr lang="en-US" sz="5000" cap="all" dirty="0">
                <a:latin typeface="Impact"/>
                <a:cs typeface="Impact"/>
              </a:rPr>
              <a:t> </a:t>
            </a:r>
            <a:br>
              <a:rPr lang="en-US" sz="5000" cap="all" dirty="0">
                <a:latin typeface="Impact"/>
                <a:cs typeface="Impact"/>
              </a:rPr>
            </a:br>
            <a:r>
              <a:rPr lang="en-US" sz="5000" cap="all" dirty="0" err="1">
                <a:latin typeface="Impact"/>
                <a:cs typeface="Impact"/>
              </a:rPr>
              <a:t>Hubungan</a:t>
            </a:r>
            <a:r>
              <a:rPr lang="en-US" sz="5000" cap="all" dirty="0">
                <a:latin typeface="Impact"/>
                <a:cs typeface="Impact"/>
              </a:rPr>
              <a:t> </a:t>
            </a:r>
            <a:r>
              <a:rPr lang="en-US" sz="5000" cap="all" dirty="0" err="1">
                <a:latin typeface="Impact"/>
                <a:cs typeface="Impact"/>
              </a:rPr>
              <a:t>Masyarakat</a:t>
            </a:r>
            <a:br>
              <a:rPr lang="en-US" dirty="0">
                <a:latin typeface="Impact"/>
                <a:cs typeface="Impact"/>
              </a:rPr>
            </a:br>
            <a:br>
              <a:rPr lang="en-US" dirty="0">
                <a:latin typeface="Impact"/>
                <a:cs typeface="Impact"/>
              </a:rPr>
            </a:br>
            <a:r>
              <a:rPr lang="en-US" sz="3444" dirty="0" err="1">
                <a:latin typeface="Impact"/>
                <a:cs typeface="Impact"/>
              </a:rPr>
              <a:t>Pertemuan</a:t>
            </a:r>
            <a:r>
              <a:rPr lang="en-US" sz="3444" dirty="0">
                <a:latin typeface="Impact"/>
                <a:cs typeface="Impact"/>
              </a:rPr>
              <a:t> 5 : </a:t>
            </a:r>
            <a:r>
              <a:rPr lang="en-US" sz="3444" dirty="0" err="1">
                <a:latin typeface="Impact"/>
                <a:cs typeface="Impact"/>
              </a:rPr>
              <a:t>Analisis</a:t>
            </a:r>
            <a:r>
              <a:rPr lang="en-US" sz="3444" dirty="0">
                <a:latin typeface="Impact"/>
                <a:cs typeface="Impact"/>
              </a:rPr>
              <a:t> </a:t>
            </a:r>
            <a:r>
              <a:rPr lang="en-US" sz="3444" dirty="0" err="1">
                <a:latin typeface="Impact"/>
                <a:cs typeface="Impact"/>
              </a:rPr>
              <a:t>Publik</a:t>
            </a:r>
            <a:endParaRPr lang="en-US" sz="3444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556" y="4592846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err="1">
                <a:latin typeface="Impact"/>
                <a:cs typeface="Impact"/>
              </a:rPr>
              <a:t>Fasya</a:t>
            </a:r>
            <a:r>
              <a:rPr lang="en-US" sz="2500" dirty="0">
                <a:latin typeface="Impact"/>
                <a:cs typeface="Impact"/>
              </a:rPr>
              <a:t> </a:t>
            </a:r>
            <a:r>
              <a:rPr lang="en-US" sz="2500" dirty="0" err="1">
                <a:latin typeface="Impact"/>
                <a:cs typeface="Impact"/>
              </a:rPr>
              <a:t>Syifa</a:t>
            </a:r>
            <a:r>
              <a:rPr lang="en-US" sz="2500" dirty="0">
                <a:latin typeface="Impact"/>
                <a:cs typeface="Impact"/>
              </a:rPr>
              <a:t> </a:t>
            </a:r>
            <a:r>
              <a:rPr lang="en-US" sz="2500" dirty="0" err="1">
                <a:latin typeface="Impact"/>
                <a:cs typeface="Impact"/>
              </a:rPr>
              <a:t>Mutma</a:t>
            </a:r>
            <a:endParaRPr lang="en-US" sz="2500" dirty="0">
              <a:latin typeface="Impact"/>
              <a:cs typeface="Impact"/>
            </a:endParaRPr>
          </a:p>
          <a:p>
            <a:r>
              <a:rPr lang="en-US" sz="2500" dirty="0">
                <a:latin typeface="Impact"/>
                <a:cs typeface="Impact"/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CATEGORIES OF PUBLIC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9088"/>
            <a:ext cx="2763423" cy="1432577"/>
          </a:xfrm>
        </p:spPr>
        <p:txBody>
          <a:bodyPr>
            <a:normAutofit/>
          </a:bodyPr>
          <a:lstStyle/>
          <a:p>
            <a:r>
              <a:rPr lang="en-US" dirty="0">
                <a:latin typeface="Impact"/>
                <a:cs typeface="Impact"/>
              </a:rPr>
              <a:t>KEY PUBLICS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24347"/>
            <a:ext cx="8229600" cy="3397430"/>
          </a:xfrm>
          <a:solidFill>
            <a:srgbClr val="FFFFFF">
              <a:alpha val="85000"/>
            </a:srgb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spesifik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sesuai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tujuan</a:t>
            </a:r>
            <a:r>
              <a:rPr lang="en-US">
                <a:latin typeface="Times New Roman"/>
                <a:cs typeface="Times New Roman"/>
              </a:rPr>
              <a:t> program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Setelah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ditemukan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secara</a:t>
            </a:r>
            <a:r>
              <a:rPr lang="en-US" dirty="0">
                <a:latin typeface="Times New Roman"/>
                <a:cs typeface="Times New Roman"/>
              </a:rPr>
              <a:t> general, </a:t>
            </a:r>
            <a:r>
              <a:rPr lang="en-US" dirty="0" err="1">
                <a:latin typeface="Times New Roman"/>
                <a:cs typeface="Times New Roman"/>
              </a:rPr>
              <a:t>kemudian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dilakukan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spesifikasi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menetukan</a:t>
            </a:r>
            <a:r>
              <a:rPr lang="en-US" dirty="0">
                <a:latin typeface="Times New Roman"/>
                <a:cs typeface="Times New Roman"/>
              </a:rPr>
              <a:t> key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Key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merupakan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orang-orang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ingin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dilibatkan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proses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komunikasi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sebuah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kampanye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politik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calon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pemimpin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daerah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memprioritaskan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pemilih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pemula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sebagai</a:t>
            </a:r>
            <a:r>
              <a:rPr lang="en-US" dirty="0">
                <a:latin typeface="Times New Roman"/>
                <a:cs typeface="Times New Roman"/>
              </a:rPr>
              <a:t> key public </a:t>
            </a:r>
            <a:r>
              <a:rPr lang="en-US" dirty="0" err="1">
                <a:latin typeface="Times New Roman"/>
                <a:cs typeface="Times New Roman"/>
              </a:rPr>
              <a:t>dibandingkan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pemilih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kisaran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usia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dewasa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karena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dirasa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sudah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pengetahuan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politik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cukup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Sehingga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strategi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komunikasi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digunakan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sesuai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key public </a:t>
            </a:r>
            <a:r>
              <a:rPr lang="en-US" dirty="0" err="1">
                <a:latin typeface="Times New Roman"/>
                <a:cs typeface="Times New Roman"/>
              </a:rPr>
              <a:t>tersebut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target-audience.j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759" y="-8826"/>
            <a:ext cx="6543361" cy="29459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832"/>
            <a:ext cx="4037672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Impact"/>
                <a:cs typeface="Impact"/>
              </a:rPr>
              <a:t>KEY CHARACTERISTICS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4948" y="1429578"/>
          <a:ext cx="8933228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4103" y="113745"/>
            <a:ext cx="4765117" cy="1246495"/>
          </a:xfrm>
          <a:prstGeom prst="rect">
            <a:avLst/>
          </a:prstGeom>
          <a:solidFill>
            <a:srgbClr val="FFFFFF">
              <a:alpha val="85000"/>
            </a:srgbClr>
          </a:solidFill>
          <a:ln w="63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err="1">
                <a:latin typeface="Times New Roman"/>
                <a:cs typeface="Times New Roman"/>
              </a:rPr>
              <a:t>Tahapan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ini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bertujuan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untuk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melihat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kebutuhan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publik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dari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karakteristiknya</a:t>
            </a:r>
            <a:r>
              <a:rPr lang="en-US" sz="1500" dirty="0">
                <a:latin typeface="Times New Roman"/>
                <a:cs typeface="Times New Roman"/>
              </a:rPr>
              <a:t>.</a:t>
            </a:r>
          </a:p>
          <a:p>
            <a:r>
              <a:rPr lang="en-US" sz="1500" dirty="0" err="1">
                <a:latin typeface="Times New Roman"/>
                <a:cs typeface="Times New Roman"/>
              </a:rPr>
              <a:t>Mengetahui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karakteristik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publik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dan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menghubungkannya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dengan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b="1" dirty="0">
                <a:latin typeface="Times New Roman"/>
                <a:cs typeface="Times New Roman"/>
              </a:rPr>
              <a:t>key publics </a:t>
            </a:r>
            <a:r>
              <a:rPr lang="en-US" sz="1500" dirty="0" err="1">
                <a:latin typeface="Times New Roman"/>
                <a:cs typeface="Times New Roman"/>
              </a:rPr>
              <a:t>dapat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membuat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komunikasi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lebih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efektif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dan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lebih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bersifat</a:t>
            </a:r>
            <a:r>
              <a:rPr lang="en-US" sz="1500" dirty="0">
                <a:latin typeface="Times New Roman"/>
                <a:cs typeface="Times New Roman"/>
              </a:rPr>
              <a:t> </a:t>
            </a:r>
            <a:r>
              <a:rPr lang="en-US" sz="1500" dirty="0" err="1">
                <a:latin typeface="Times New Roman"/>
                <a:cs typeface="Times New Roman"/>
              </a:rPr>
              <a:t>persuasif</a:t>
            </a:r>
            <a:endParaRPr lang="en-US" sz="1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142"/>
            <a:ext cx="8229600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STAGE OF PUBLIC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9728" y="1247016"/>
          <a:ext cx="8705756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5" y="851458"/>
            <a:ext cx="2479209" cy="1325562"/>
          </a:xfrm>
        </p:spPr>
        <p:txBody>
          <a:bodyPr>
            <a:noAutofit/>
          </a:bodyPr>
          <a:lstStyle/>
          <a:p>
            <a:r>
              <a:rPr lang="en-US" dirty="0">
                <a:latin typeface="Impact"/>
                <a:cs typeface="Impact"/>
              </a:rPr>
              <a:t>OPINION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28370"/>
            <a:ext cx="8229600" cy="2857342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Opinion Leaders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pengaruh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besar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membentuk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opini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membentuk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sikap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berfungsi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sebagai</a:t>
            </a:r>
            <a:r>
              <a:rPr lang="en-US" dirty="0">
                <a:latin typeface="Times New Roman"/>
                <a:cs typeface="Times New Roman"/>
              </a:rPr>
              <a:t> word-of-mouth support (</a:t>
            </a:r>
            <a:r>
              <a:rPr lang="en-US" dirty="0" err="1">
                <a:latin typeface="Times New Roman"/>
                <a:cs typeface="Times New Roman"/>
              </a:rPr>
              <a:t>penghubung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penyampaian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informasi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Terbagi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menjadi</a:t>
            </a:r>
            <a:r>
              <a:rPr lang="en-US" dirty="0">
                <a:latin typeface="Times New Roman"/>
                <a:cs typeface="Times New Roman"/>
              </a:rPr>
              <a:t>: Formal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Informal Opinion Leaders</a:t>
            </a:r>
          </a:p>
          <a:p>
            <a:r>
              <a:rPr lang="en-US" dirty="0">
                <a:latin typeface="Times New Roman"/>
                <a:cs typeface="Times New Roman"/>
              </a:rPr>
              <a:t>Formal : </a:t>
            </a:r>
            <a:r>
              <a:rPr lang="en-US" dirty="0" err="1">
                <a:latin typeface="Times New Roman"/>
                <a:cs typeface="Times New Roman"/>
              </a:rPr>
              <a:t>Terstruktur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otoritas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diakui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Presiden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Gubernur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Rektor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dll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r>
              <a:rPr lang="en-US" dirty="0">
                <a:latin typeface="Times New Roman"/>
                <a:cs typeface="Times New Roman"/>
              </a:rPr>
              <a:t>Informal: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menganggap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seseorang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kemampuan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mengkaji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suatu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topik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Seorang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pakar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bidang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tertentu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jurnalis</a:t>
            </a:r>
            <a:r>
              <a:rPr lang="en-US" dirty="0">
                <a:latin typeface="Times New Roman"/>
                <a:cs typeface="Times New Roman"/>
              </a:rPr>
              <a:t> senior, </a:t>
            </a:r>
            <a:r>
              <a:rPr lang="en-US" dirty="0" err="1">
                <a:latin typeface="Times New Roman"/>
                <a:cs typeface="Times New Roman"/>
              </a:rPr>
              <a:t>dll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</p:txBody>
      </p:sp>
      <p:pic>
        <p:nvPicPr>
          <p:cNvPr id="4" name="Picture 3" descr="k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34" y="105826"/>
            <a:ext cx="6619425" cy="319673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CULTURAL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memahami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budaya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tengah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masyarakat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Praktisi</a:t>
            </a:r>
            <a:r>
              <a:rPr lang="en-US" dirty="0">
                <a:latin typeface="Times New Roman"/>
                <a:cs typeface="Times New Roman"/>
              </a:rPr>
              <a:t> PR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peka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menganalisis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budaya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terlebih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tengah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penggunaan</a:t>
            </a:r>
            <a:r>
              <a:rPr lang="en-US" dirty="0">
                <a:latin typeface="Times New Roman"/>
                <a:cs typeface="Times New Roman"/>
              </a:rPr>
              <a:t> media </a:t>
            </a:r>
            <a:r>
              <a:rPr lang="en-US" dirty="0" err="1">
                <a:latin typeface="Times New Roman"/>
                <a:cs typeface="Times New Roman"/>
              </a:rPr>
              <a:t>sosial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kesalahan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terkait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budaya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tersebar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melalui</a:t>
            </a:r>
            <a:r>
              <a:rPr lang="en-US" dirty="0">
                <a:latin typeface="Times New Roman"/>
                <a:cs typeface="Times New Roman"/>
              </a:rPr>
              <a:t> media internet.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Case Study :</a:t>
            </a:r>
          </a:p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Dolce &amp; </a:t>
            </a:r>
            <a:r>
              <a:rPr lang="en-US" dirty="0" err="1">
                <a:latin typeface="Times New Roman"/>
                <a:cs typeface="Times New Roman"/>
              </a:rPr>
              <a:t>Gabbana</a:t>
            </a:r>
            <a:r>
              <a:rPr lang="en-US" dirty="0">
                <a:latin typeface="Times New Roman"/>
                <a:cs typeface="Times New Roman"/>
              </a:rPr>
              <a:t> Campaign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In mid-November 2018, Dolce &amp; </a:t>
            </a:r>
            <a:r>
              <a:rPr lang="en-US" dirty="0" err="1">
                <a:latin typeface="Times New Roman"/>
                <a:cs typeface="Times New Roman"/>
              </a:rPr>
              <a:t>Gabbana</a:t>
            </a:r>
            <a:r>
              <a:rPr lang="en-US" dirty="0">
                <a:latin typeface="Times New Roman"/>
                <a:cs typeface="Times New Roman"/>
              </a:rPr>
              <a:t>, the Italian luxury fashion brand, launched three short videos on the Chinese social media network </a:t>
            </a:r>
            <a:r>
              <a:rPr lang="en-US" dirty="0" err="1">
                <a:latin typeface="Times New Roman"/>
                <a:cs typeface="Times New Roman"/>
              </a:rPr>
              <a:t>Weibo</a:t>
            </a:r>
            <a:r>
              <a:rPr lang="en-US" dirty="0">
                <a:latin typeface="Times New Roman"/>
                <a:cs typeface="Times New Roman"/>
              </a:rPr>
              <a:t> to promote its upcoming Shanghai runway extravaganza, dubbed "The Great Show“.</a:t>
            </a:r>
          </a:p>
          <a:p>
            <a:r>
              <a:rPr lang="en-US" dirty="0">
                <a:latin typeface="Times New Roman"/>
                <a:cs typeface="Times New Roman"/>
              </a:rPr>
              <a:t>Video contain explicit racism and hurt the Chinese people.</a:t>
            </a:r>
          </a:p>
          <a:p>
            <a:r>
              <a:rPr lang="en-US" dirty="0">
                <a:latin typeface="Times New Roman"/>
                <a:cs typeface="Times New Roman"/>
              </a:rPr>
              <a:t>Racism events carried out by the D&amp;G brand and D&amp;G Co-Founders will potentially destroy the D&amp;G business not only in China but also throughout the world because consumers feel exploited.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BENEFIT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85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Pernyataan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manfaat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keuntungan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ditawarkan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oleh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produk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layanan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ide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publiknya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bagaimana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cara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kita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memenuhi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kebutuhan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memecahkan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masalah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Contoh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manfaat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ditawarkan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toko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buku</a:t>
            </a:r>
            <a:r>
              <a:rPr lang="en-US" dirty="0">
                <a:latin typeface="Times New Roman"/>
                <a:cs typeface="Times New Roman"/>
              </a:rPr>
              <a:t> online </a:t>
            </a:r>
            <a:r>
              <a:rPr lang="en-US" dirty="0" err="1">
                <a:latin typeface="Times New Roman"/>
                <a:cs typeface="Times New Roman"/>
              </a:rPr>
              <a:t>kepada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mahasiswa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disampaikan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pernyataan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sebagai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berikut</a:t>
            </a:r>
            <a:r>
              <a:rPr lang="en-US" dirty="0">
                <a:latin typeface="Times New Roman"/>
                <a:cs typeface="Times New Roman"/>
              </a:rPr>
              <a:t> “Cyber Booksellers </a:t>
            </a:r>
            <a:r>
              <a:rPr lang="en-US" dirty="0" err="1">
                <a:latin typeface="Times New Roman"/>
                <a:cs typeface="Times New Roman"/>
              </a:rPr>
              <a:t>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meyakinkan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mahasiswa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bahwa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mereka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bisa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menyediakan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buku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diskon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pengiriman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segera</a:t>
            </a:r>
            <a:r>
              <a:rPr lang="en-US" dirty="0">
                <a:latin typeface="Times New Roman"/>
                <a:cs typeface="Times New Roman"/>
              </a:rPr>
              <a:t>”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386"/>
            <a:ext cx="8229600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116" y="2472260"/>
            <a:ext cx="7871683" cy="13980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REFERENCES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Smith, R. D. (2017). Strategic Planning for Public Relations (5th edition). New York: </a:t>
            </a:r>
            <a:r>
              <a:rPr lang="en-US" dirty="0" err="1">
                <a:latin typeface="Times New Roman"/>
                <a:cs typeface="Times New Roman"/>
              </a:rPr>
              <a:t>Routledge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80265" cy="1143000"/>
          </a:xfrm>
        </p:spPr>
        <p:txBody>
          <a:bodyPr>
            <a:noAutofit/>
          </a:bodyPr>
          <a:lstStyle/>
          <a:p>
            <a:r>
              <a:rPr lang="en-US" dirty="0">
                <a:latin typeface="Impact"/>
                <a:cs typeface="Impact"/>
              </a:rPr>
              <a:t>CAPAIAN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680" y="1675791"/>
            <a:ext cx="4880265" cy="16502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Mahasiswa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mampu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menganalisis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perencanaan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strategi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taktik</a:t>
            </a:r>
            <a:r>
              <a:rPr lang="en-US" dirty="0">
                <a:latin typeface="Times New Roman"/>
                <a:cs typeface="Times New Roman"/>
              </a:rPr>
              <a:t> Public Relations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00" y="616823"/>
            <a:ext cx="2445897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Impact"/>
                <a:cs typeface="Impact"/>
              </a:rPr>
              <a:t>Strategic Grouping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00" y="2050848"/>
            <a:ext cx="3024059" cy="11361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Pengelompokan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orang-orang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terkait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734714" y="332603"/>
          <a:ext cx="5409285" cy="2854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arge-crowd-of-people-small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4240" y="3444052"/>
            <a:ext cx="5974880" cy="32778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2191" y="937329"/>
            <a:ext cx="3031809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PUBLIC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98134"/>
            <a:ext cx="8229600" cy="3099234"/>
          </a:xfrm>
          <a:solidFill>
            <a:srgbClr val="FFFFFF">
              <a:alpha val="85000"/>
            </a:srgb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>
                <a:latin typeface="Times New Roman"/>
                <a:cs typeface="Times New Roman"/>
              </a:rPr>
              <a:t>Adalah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sekelompok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ketertarikan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sama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bersifat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homogen</a:t>
            </a: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Menyadari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situasi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sama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seperti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dihadapi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oleh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Tercipta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karena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adanya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interaksi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ketergantungan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Sehingga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juga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isu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seperti</a:t>
            </a:r>
            <a:r>
              <a:rPr lang="en-US" dirty="0">
                <a:latin typeface="Times New Roman"/>
                <a:cs typeface="Times New Roman"/>
              </a:rPr>
              <a:t> ‘</a:t>
            </a:r>
            <a:r>
              <a:rPr lang="en-US" dirty="0" err="1">
                <a:latin typeface="Times New Roman"/>
                <a:cs typeface="Times New Roman"/>
              </a:rPr>
              <a:t>keluarga</a:t>
            </a:r>
            <a:r>
              <a:rPr lang="en-US" dirty="0">
                <a:latin typeface="Times New Roman"/>
                <a:cs typeface="Times New Roman"/>
              </a:rPr>
              <a:t>’, </a:t>
            </a:r>
            <a:r>
              <a:rPr lang="en-US" dirty="0" err="1">
                <a:latin typeface="Times New Roman"/>
                <a:cs typeface="Times New Roman"/>
              </a:rPr>
              <a:t>kita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tidak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memilih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tapi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mereka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ada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untuk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perusahaan/organisasi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harus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bisa</a:t>
            </a:r>
            <a:r>
              <a:rPr lang="en-US" dirty="0">
                <a:latin typeface="Times New Roman"/>
                <a:cs typeface="Times New Roman"/>
              </a:rPr>
              <a:t> deal with them</a:t>
            </a:r>
          </a:p>
        </p:txBody>
      </p:sp>
      <p:pic>
        <p:nvPicPr>
          <p:cNvPr id="4" name="Picture 3" descr="large-crowd-of-people-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00" y="120944"/>
            <a:ext cx="5974880" cy="32778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2625"/>
            <a:ext cx="8229600" cy="2010104"/>
          </a:xfrm>
          <a:solidFill>
            <a:srgbClr val="FFFFFF">
              <a:alpha val="85000"/>
            </a:srgb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memilih</a:t>
            </a:r>
            <a:r>
              <a:rPr lang="en-US" dirty="0">
                <a:latin typeface="Times New Roman"/>
                <a:cs typeface="Times New Roman"/>
              </a:rPr>
              <a:t> market </a:t>
            </a:r>
            <a:r>
              <a:rPr lang="en-US" dirty="0" err="1">
                <a:latin typeface="Times New Roman"/>
                <a:cs typeface="Times New Roman"/>
              </a:rPr>
              <a:t>untuk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mendukung</a:t>
            </a:r>
            <a:r>
              <a:rPr lang="en-US" dirty="0">
                <a:latin typeface="Times New Roman"/>
                <a:cs typeface="Times New Roman"/>
              </a:rPr>
              <a:t> program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utamanya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pemasaran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Segmentasinya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dibuat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berdasarkan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usia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pendapatan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hidup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sekiranya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membantu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tercapainya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tujuan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Market </a:t>
            </a:r>
            <a:r>
              <a:rPr lang="en-US" dirty="0" err="1">
                <a:latin typeface="Times New Roman"/>
                <a:cs typeface="Times New Roman"/>
              </a:rPr>
              <a:t>seperti</a:t>
            </a:r>
            <a:r>
              <a:rPr lang="en-US" dirty="0">
                <a:latin typeface="Times New Roman"/>
                <a:cs typeface="Times New Roman"/>
              </a:rPr>
              <a:t> ‘</a:t>
            </a:r>
            <a:r>
              <a:rPr lang="en-US" dirty="0" err="1">
                <a:latin typeface="Times New Roman"/>
                <a:cs typeface="Times New Roman"/>
              </a:rPr>
              <a:t>teman</a:t>
            </a:r>
            <a:r>
              <a:rPr lang="en-US" dirty="0">
                <a:latin typeface="Times New Roman"/>
                <a:cs typeface="Times New Roman"/>
              </a:rPr>
              <a:t>’, </a:t>
            </a:r>
            <a:r>
              <a:rPr lang="en-US" dirty="0" err="1">
                <a:latin typeface="Times New Roman"/>
                <a:cs typeface="Times New Roman"/>
              </a:rPr>
              <a:t>kita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siapa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menjadi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teman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kita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market trg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26" y="3153104"/>
            <a:ext cx="6446794" cy="36293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80950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58849"/>
            <a:ext cx="8229600" cy="2853797"/>
          </a:xfrm>
          <a:solidFill>
            <a:srgbClr val="FFFFFF">
              <a:alpha val="85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/>
                <a:cs typeface="Times New Roman"/>
              </a:rPr>
              <a:t>Kumpulan </a:t>
            </a:r>
            <a:r>
              <a:rPr lang="en-US" dirty="0" err="1">
                <a:latin typeface="Times New Roman"/>
                <a:cs typeface="Times New Roman"/>
              </a:rPr>
              <a:t>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menaruh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perhatian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media </a:t>
            </a:r>
            <a:r>
              <a:rPr lang="en-US" dirty="0" err="1">
                <a:latin typeface="Times New Roman"/>
                <a:cs typeface="Times New Roman"/>
              </a:rPr>
              <a:t>komunikasi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menerima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pesan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melalui</a:t>
            </a:r>
            <a:r>
              <a:rPr lang="en-US" dirty="0">
                <a:latin typeface="Times New Roman"/>
                <a:cs typeface="Times New Roman"/>
              </a:rPr>
              <a:t> media </a:t>
            </a:r>
            <a:r>
              <a:rPr lang="en-US" dirty="0" err="1">
                <a:latin typeface="Times New Roman"/>
                <a:cs typeface="Times New Roman"/>
              </a:rPr>
              <a:t>tersebut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dikategorikan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berdasar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Demographic, </a:t>
            </a:r>
            <a:r>
              <a:rPr lang="en-US" dirty="0" err="1">
                <a:latin typeface="Times New Roman"/>
                <a:cs typeface="Times New Roman"/>
              </a:rPr>
              <a:t>yaitu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umur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pendapatan</a:t>
            </a:r>
            <a:r>
              <a:rPr lang="en-US" dirty="0">
                <a:latin typeface="Times New Roman"/>
                <a:cs typeface="Times New Roman"/>
              </a:rPr>
              <a:t>. Serta </a:t>
            </a:r>
            <a:r>
              <a:rPr lang="en-US" dirty="0" err="1">
                <a:latin typeface="Times New Roman"/>
                <a:cs typeface="Times New Roman"/>
              </a:rPr>
              <a:t>berdasarkan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Psycographic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yaitu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gaya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hidup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nilai</a:t>
            </a:r>
            <a:r>
              <a:rPr lang="en-US" dirty="0">
                <a:latin typeface="Times New Roman"/>
                <a:cs typeface="Times New Roman"/>
              </a:rPr>
              <a:t> (value)</a:t>
            </a:r>
          </a:p>
          <a:p>
            <a:r>
              <a:rPr lang="en-US" dirty="0" err="1">
                <a:latin typeface="Times New Roman"/>
                <a:cs typeface="Times New Roman"/>
              </a:rPr>
              <a:t>Contohnya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kampanye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politik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orang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mendengarkan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pesan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kampanye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berbagai</a:t>
            </a:r>
            <a:r>
              <a:rPr lang="en-US" dirty="0">
                <a:latin typeface="Times New Roman"/>
                <a:cs typeface="Times New Roman"/>
              </a:rPr>
              <a:t> media </a:t>
            </a:r>
            <a:r>
              <a:rPr lang="en-US" dirty="0" err="1">
                <a:latin typeface="Times New Roman"/>
                <a:cs typeface="Times New Roman"/>
              </a:rPr>
              <a:t>adalah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audiens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berasal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berbagai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latar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belakang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target-audience.j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639" y="952449"/>
            <a:ext cx="6543361" cy="29459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0" y="-15118"/>
            <a:ext cx="3670641" cy="1143000"/>
          </a:xfrm>
        </p:spPr>
        <p:txBody>
          <a:bodyPr/>
          <a:lstStyle/>
          <a:p>
            <a:r>
              <a:rPr lang="en-US" dirty="0">
                <a:latin typeface="Impact"/>
                <a:cs typeface="Impact"/>
              </a:rPr>
              <a:t>STAKEHOLDER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2469"/>
            <a:ext cx="8229600" cy="2455136"/>
          </a:xfrm>
          <a:solidFill>
            <a:srgbClr val="FFFFFF">
              <a:alpha val="85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/>
                <a:cs typeface="Times New Roman"/>
              </a:rPr>
              <a:t>Stakeholder / </a:t>
            </a:r>
            <a:r>
              <a:rPr lang="en-US" dirty="0" err="1">
                <a:latin typeface="Times New Roman"/>
                <a:cs typeface="Times New Roman"/>
              </a:rPr>
              <a:t>pemangku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kepentingan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keterkaitan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visi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misi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Sedangkan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publik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berhubungan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melalui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pesan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Stakeholder </a:t>
            </a:r>
            <a:r>
              <a:rPr lang="en-US" dirty="0" err="1">
                <a:latin typeface="Times New Roman"/>
                <a:cs typeface="Times New Roman"/>
              </a:rPr>
              <a:t>lebih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menyadari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keterkaitan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organisasi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 descr="org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939" y="1037174"/>
            <a:ext cx="6223621" cy="302364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THE CHARACTERISTICS OF PUBLIC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THE CHARACTERISTIC OF PUBLIC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1167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Strategi &amp; Taktik  Hubungan Masyarakat  Pertemuan 5 : Analisis Publik</vt:lpstr>
      <vt:lpstr>CAPAIAN PEMBELAJARAN</vt:lpstr>
      <vt:lpstr>Strategic Grouping</vt:lpstr>
      <vt:lpstr>PUBLIC</vt:lpstr>
      <vt:lpstr>MARKET</vt:lpstr>
      <vt:lpstr>AUDIENCE</vt:lpstr>
      <vt:lpstr>STAKEHOLDER</vt:lpstr>
      <vt:lpstr>THE CHARACTERISTICS OF PUBLIC</vt:lpstr>
      <vt:lpstr>THE CHARACTERISTIC OF PUBLIC</vt:lpstr>
      <vt:lpstr>CATEGORIES OF PUBLIC</vt:lpstr>
      <vt:lpstr>KEY PUBLICS</vt:lpstr>
      <vt:lpstr>KEY CHARACTERISTICS</vt:lpstr>
      <vt:lpstr>STAGE OF PUBLIC</vt:lpstr>
      <vt:lpstr>OPINION LEADERS</vt:lpstr>
      <vt:lpstr>CULTURAL CONTEXT</vt:lpstr>
      <vt:lpstr>BENEFIT STATEMENT</vt:lpstr>
      <vt:lpstr>THANK YOU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&amp; Taktik  Hubungan Masyarakat  Pertemuan 5 : Analisis Publik</dc:title>
  <dc:creator>Reny Dyanasari</dc:creator>
  <cp:lastModifiedBy>Reny Dyanasari</cp:lastModifiedBy>
  <cp:revision>15</cp:revision>
  <dcterms:created xsi:type="dcterms:W3CDTF">2021-12-27T08:28:32Z</dcterms:created>
  <dcterms:modified xsi:type="dcterms:W3CDTF">2021-12-29T01:53:57Z</dcterms:modified>
</cp:coreProperties>
</file>