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61"/>
    <p:restoredTop sz="95833"/>
  </p:normalViewPr>
  <p:slideViewPr>
    <p:cSldViewPr snapToGrid="0" snapToObjects="1">
      <p:cViewPr varScale="1">
        <p:scale>
          <a:sx n="100" d="100"/>
          <a:sy n="100" d="100"/>
        </p:scale>
        <p:origin x="192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33489-8AAC-2D4C-8BCA-EAF1B9FE5D86}" type="datetimeFigureOut">
              <a:rPr lang="en-US" smtClean="0"/>
              <a:t>5/10/21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CF2A2-397E-454D-8F7E-23A8383E00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4487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33489-8AAC-2D4C-8BCA-EAF1B9FE5D86}" type="datetimeFigureOut">
              <a:rPr lang="en-US" smtClean="0"/>
              <a:t>5/10/21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CF2A2-397E-454D-8F7E-23A8383E00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168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33489-8AAC-2D4C-8BCA-EAF1B9FE5D86}" type="datetimeFigureOut">
              <a:rPr lang="en-US" smtClean="0"/>
              <a:t>5/10/21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CF2A2-397E-454D-8F7E-23A8383E00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825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33489-8AAC-2D4C-8BCA-EAF1B9FE5D86}" type="datetimeFigureOut">
              <a:rPr lang="en-US" smtClean="0"/>
              <a:t>5/10/21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CF2A2-397E-454D-8F7E-23A8383E00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687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33489-8AAC-2D4C-8BCA-EAF1B9FE5D86}" type="datetimeFigureOut">
              <a:rPr lang="en-US" smtClean="0"/>
              <a:t>5/10/21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CF2A2-397E-454D-8F7E-23A8383E00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5691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33489-8AAC-2D4C-8BCA-EAF1B9FE5D86}" type="datetimeFigureOut">
              <a:rPr lang="en-US" smtClean="0"/>
              <a:t>5/10/21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CF2A2-397E-454D-8F7E-23A8383E00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656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33489-8AAC-2D4C-8BCA-EAF1B9FE5D86}" type="datetimeFigureOut">
              <a:rPr lang="en-US" smtClean="0"/>
              <a:t>5/10/21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CF2A2-397E-454D-8F7E-23A8383E003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0251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33489-8AAC-2D4C-8BCA-EAF1B9FE5D86}" type="datetimeFigureOut">
              <a:rPr lang="en-US" smtClean="0"/>
              <a:t>5/10/21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CF2A2-397E-454D-8F7E-23A8383E00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483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33489-8AAC-2D4C-8BCA-EAF1B9FE5D86}" type="datetimeFigureOut">
              <a:rPr lang="en-US" smtClean="0"/>
              <a:t>5/10/21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CF2A2-397E-454D-8F7E-23A8383E00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828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33489-8AAC-2D4C-8BCA-EAF1B9FE5D86}" type="datetimeFigureOut">
              <a:rPr lang="en-US" smtClean="0"/>
              <a:t>5/10/21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CF2A2-397E-454D-8F7E-23A8383E00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648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BAB33489-8AAC-2D4C-8BCA-EAF1B9FE5D86}" type="datetimeFigureOut">
              <a:rPr lang="en-US" smtClean="0"/>
              <a:t>5/10/21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CF2A2-397E-454D-8F7E-23A8383E00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313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BAB33489-8AAC-2D4C-8BCA-EAF1B9FE5D86}" type="datetimeFigureOut">
              <a:rPr lang="en-US" smtClean="0"/>
              <a:t>5/10/21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100CF2A2-397E-454D-8F7E-23A8383E00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237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FF1195-23CC-E243-B470-AAE05DAF889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ASISTENSI AKHIR (14) </a:t>
            </a:r>
            <a:r>
              <a:rPr lang="en-US" dirty="0"/>
              <a:t>&amp; PRESENTASI UAS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388675-4ACE-9B44-AA21-58D325AB0BE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dirty="0"/>
              <a:t>Reni </a:t>
            </a:r>
            <a:r>
              <a:rPr lang="en-US" dirty="0" err="1"/>
              <a:t>Dyanasari</a:t>
            </a:r>
            <a:endParaRPr lang="en-US" dirty="0"/>
          </a:p>
          <a:p>
            <a:r>
              <a:rPr lang="en-US" dirty="0"/>
              <a:t>2021</a:t>
            </a:r>
          </a:p>
        </p:txBody>
      </p:sp>
    </p:spTree>
    <p:extLst>
      <p:ext uri="{BB962C8B-B14F-4D97-AF65-F5344CB8AC3E}">
        <p14:creationId xmlns:p14="http://schemas.microsoft.com/office/powerpoint/2010/main" val="3918312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181F0-8987-574C-A69B-287D3BCAE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ASISTENSI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58ECD6-794A-7243-8200-A5993189C3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diminta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asistensi</a:t>
            </a:r>
            <a:r>
              <a:rPr lang="en-US" dirty="0"/>
              <a:t> </a:t>
            </a:r>
            <a:r>
              <a:rPr lang="en-US" dirty="0" err="1"/>
              <a:t>terjadwal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dosen</a:t>
            </a:r>
            <a:r>
              <a:rPr lang="en-US" dirty="0"/>
              <a:t> </a:t>
            </a:r>
            <a:r>
              <a:rPr lang="en-US" dirty="0" err="1"/>
              <a:t>pengampu</a:t>
            </a:r>
            <a:endParaRPr lang="en-US" dirty="0"/>
          </a:p>
          <a:p>
            <a:r>
              <a:rPr lang="en-US" dirty="0" err="1"/>
              <a:t>Ketentuan</a:t>
            </a:r>
            <a:r>
              <a:rPr lang="en-US" dirty="0"/>
              <a:t> </a:t>
            </a:r>
            <a:r>
              <a:rPr lang="en-US" dirty="0" err="1"/>
              <a:t>urutan</a:t>
            </a:r>
            <a:r>
              <a:rPr lang="en-US" dirty="0"/>
              <a:t> dan </a:t>
            </a:r>
            <a:r>
              <a:rPr lang="en-US" dirty="0" err="1"/>
              <a:t>jadwal</a:t>
            </a:r>
            <a:r>
              <a:rPr lang="en-US" dirty="0"/>
              <a:t> </a:t>
            </a:r>
            <a:r>
              <a:rPr lang="en-US" dirty="0" err="1"/>
              <a:t>asistensi</a:t>
            </a:r>
            <a:r>
              <a:rPr lang="en-US" dirty="0"/>
              <a:t> </a:t>
            </a:r>
            <a:r>
              <a:rPr lang="en-US" dirty="0" err="1"/>
              <a:t>mohon</a:t>
            </a:r>
            <a:r>
              <a:rPr lang="en-US" dirty="0"/>
              <a:t> </a:t>
            </a:r>
            <a:r>
              <a:rPr lang="en-US" dirty="0" err="1"/>
              <a:t>dibaca</a:t>
            </a:r>
            <a:r>
              <a:rPr lang="en-US" dirty="0"/>
              <a:t> pada </a:t>
            </a:r>
            <a:r>
              <a:rPr lang="en-US" dirty="0" err="1"/>
              <a:t>pengumuman</a:t>
            </a:r>
            <a:r>
              <a:rPr lang="en-US" dirty="0"/>
              <a:t> </a:t>
            </a:r>
            <a:r>
              <a:rPr lang="en-US" dirty="0" err="1"/>
              <a:t>kelas</a:t>
            </a:r>
            <a:endParaRPr lang="en-US" dirty="0"/>
          </a:p>
          <a:p>
            <a:r>
              <a:rPr lang="en-US" dirty="0"/>
              <a:t>Pada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asistensi</a:t>
            </a:r>
            <a:r>
              <a:rPr lang="en-US" dirty="0"/>
              <a:t>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membawa</a:t>
            </a:r>
            <a:r>
              <a:rPr lang="en-US" dirty="0"/>
              <a:t> ppt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konten</a:t>
            </a:r>
            <a:r>
              <a:rPr lang="en-US" dirty="0"/>
              <a:t>/ </a:t>
            </a:r>
            <a:r>
              <a:rPr lang="en-US" dirty="0" err="1"/>
              <a:t>susunan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disampaikan</a:t>
            </a:r>
            <a:r>
              <a:rPr lang="en-US" dirty="0"/>
              <a:t> pada slide </a:t>
            </a:r>
            <a:r>
              <a:rPr lang="en-US" dirty="0" err="1"/>
              <a:t>selanjutnya</a:t>
            </a:r>
            <a:endParaRPr lang="en-US" dirty="0"/>
          </a:p>
          <a:p>
            <a:r>
              <a:rPr lang="en-US" dirty="0"/>
              <a:t>Pada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asistensi</a:t>
            </a:r>
            <a:r>
              <a:rPr lang="en-US" dirty="0"/>
              <a:t>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wajib</a:t>
            </a:r>
            <a:r>
              <a:rPr lang="en-US" dirty="0"/>
              <a:t> </a:t>
            </a:r>
            <a:r>
              <a:rPr lang="en-US" b="1" dirty="0" err="1"/>
              <a:t>bertanya</a:t>
            </a:r>
            <a:r>
              <a:rPr lang="en-US" dirty="0"/>
              <a:t> (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presentasi</a:t>
            </a:r>
            <a:r>
              <a:rPr lang="en-US" dirty="0"/>
              <a:t>)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hal-hal</a:t>
            </a:r>
            <a:r>
              <a:rPr lang="en-US" dirty="0"/>
              <a:t> yang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dipersiapkan</a:t>
            </a:r>
            <a:r>
              <a:rPr lang="en-US" dirty="0"/>
              <a:t>/ </a:t>
            </a:r>
            <a:r>
              <a:rPr lang="en-US" dirty="0" err="1"/>
              <a:t>direvisi</a:t>
            </a:r>
            <a:r>
              <a:rPr lang="en-US" dirty="0"/>
              <a:t>/ </a:t>
            </a:r>
            <a:r>
              <a:rPr lang="en-US" dirty="0" err="1"/>
              <a:t>dipertajam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presentasi</a:t>
            </a:r>
            <a:r>
              <a:rPr lang="en-US" dirty="0"/>
              <a:t> UAS. Slide </a:t>
            </a:r>
            <a:r>
              <a:rPr lang="en-US" dirty="0" err="1"/>
              <a:t>presentasi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mempermudah</a:t>
            </a:r>
            <a:r>
              <a:rPr lang="en-US" dirty="0"/>
              <a:t> proses </a:t>
            </a:r>
            <a:r>
              <a:rPr lang="en-US" dirty="0" err="1"/>
              <a:t>asistensi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61783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26300-15D3-704D-8E5C-E635D0CEF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309784"/>
            <a:ext cx="7729728" cy="1188720"/>
          </a:xfrm>
        </p:spPr>
        <p:txBody>
          <a:bodyPr/>
          <a:lstStyle/>
          <a:p>
            <a:r>
              <a:rPr lang="en-US" dirty="0"/>
              <a:t>SLIDE ASISTENSI &amp; PRESENTASI UAS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91B977-4BB6-1444-94AF-150A9529D7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985" y="1766797"/>
            <a:ext cx="11108724" cy="4868781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Judul</a:t>
            </a:r>
            <a:r>
              <a:rPr lang="en-US" dirty="0"/>
              <a:t> dan </a:t>
            </a:r>
            <a:r>
              <a:rPr lang="en-US" dirty="0" err="1"/>
              <a:t>nama</a:t>
            </a:r>
            <a:r>
              <a:rPr lang="en-US" dirty="0"/>
              <a:t> </a:t>
            </a:r>
            <a:r>
              <a:rPr lang="en-US" dirty="0" err="1"/>
              <a:t>anggota</a:t>
            </a:r>
            <a:r>
              <a:rPr lang="en-US" dirty="0"/>
              <a:t> </a:t>
            </a:r>
            <a:r>
              <a:rPr lang="en-US" dirty="0" err="1"/>
              <a:t>kelompok</a:t>
            </a:r>
            <a:endParaRPr lang="en-US" dirty="0"/>
          </a:p>
          <a:p>
            <a:r>
              <a:rPr lang="en-US" dirty="0" err="1"/>
              <a:t>Deskripsi</a:t>
            </a:r>
            <a:r>
              <a:rPr lang="en-US" dirty="0"/>
              <a:t> </a:t>
            </a:r>
            <a:r>
              <a:rPr lang="en-US" dirty="0" err="1"/>
              <a:t>Kampanye</a:t>
            </a:r>
            <a:r>
              <a:rPr lang="en-US" dirty="0"/>
              <a:t> dan </a:t>
            </a:r>
            <a:r>
              <a:rPr lang="en-US" dirty="0" err="1"/>
              <a:t>kaitan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kampanye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brand yang </a:t>
            </a:r>
            <a:r>
              <a:rPr lang="en-US" dirty="0" err="1"/>
              <a:t>dipilih</a:t>
            </a:r>
            <a:endParaRPr lang="en-US" dirty="0"/>
          </a:p>
          <a:p>
            <a:r>
              <a:rPr lang="en-US" dirty="0"/>
              <a:t>Media yang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menginformasikan</a:t>
            </a:r>
            <a:r>
              <a:rPr lang="en-US" dirty="0"/>
              <a:t> </a:t>
            </a:r>
            <a:r>
              <a:rPr lang="en-US" dirty="0" err="1"/>
              <a:t>kampanye</a:t>
            </a:r>
            <a:r>
              <a:rPr lang="en-US" dirty="0"/>
              <a:t> PR (</a:t>
            </a:r>
            <a:r>
              <a:rPr lang="en-US" dirty="0" err="1"/>
              <a:t>seluruh</a:t>
            </a:r>
            <a:r>
              <a:rPr lang="en-US" dirty="0"/>
              <a:t> visual (</a:t>
            </a:r>
            <a:r>
              <a:rPr lang="en-US" dirty="0" err="1"/>
              <a:t>resolusi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) </a:t>
            </a:r>
            <a:r>
              <a:rPr lang="en-US" dirty="0" err="1"/>
              <a:t>wajib</a:t>
            </a:r>
            <a:r>
              <a:rPr lang="en-US" dirty="0"/>
              <a:t> </a:t>
            </a:r>
            <a:r>
              <a:rPr lang="en-US" dirty="0" err="1"/>
              <a:t>ditunjukan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slide)</a:t>
            </a:r>
          </a:p>
          <a:p>
            <a:pPr marL="571500" lvl="1" indent="-342900">
              <a:buFont typeface="+mj-lt"/>
              <a:buAutoNum type="arabicPeriod"/>
            </a:pPr>
            <a:r>
              <a:rPr lang="en-US" dirty="0"/>
              <a:t>Poster (</a:t>
            </a:r>
            <a:r>
              <a:rPr lang="en-US" dirty="0" err="1"/>
              <a:t>kaitan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AIDCA, 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diletakan</a:t>
            </a:r>
            <a:r>
              <a:rPr lang="en-US" dirty="0"/>
              <a:t> </a:t>
            </a:r>
            <a:r>
              <a:rPr lang="en-US" dirty="0" err="1"/>
              <a:t>dimana</a:t>
            </a:r>
            <a:r>
              <a:rPr lang="en-US" dirty="0"/>
              <a:t>)</a:t>
            </a:r>
          </a:p>
          <a:p>
            <a:pPr marL="571500" lvl="1" indent="-342900">
              <a:buFont typeface="+mj-lt"/>
              <a:buAutoNum type="arabicPeriod"/>
            </a:pPr>
            <a:r>
              <a:rPr lang="en-US" dirty="0"/>
              <a:t>Billboard (</a:t>
            </a:r>
            <a:r>
              <a:rPr lang="en-US" dirty="0" err="1"/>
              <a:t>kaitan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AIDCA, 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diletakan</a:t>
            </a:r>
            <a:r>
              <a:rPr lang="en-US" dirty="0"/>
              <a:t> </a:t>
            </a:r>
            <a:r>
              <a:rPr lang="en-US" dirty="0" err="1"/>
              <a:t>dimana</a:t>
            </a:r>
            <a:r>
              <a:rPr lang="en-US" dirty="0"/>
              <a:t>)</a:t>
            </a:r>
          </a:p>
          <a:p>
            <a:pPr marL="571500" lvl="1" indent="-342900">
              <a:buFont typeface="+mj-lt"/>
              <a:buAutoNum type="arabicPeriod"/>
            </a:pPr>
            <a:r>
              <a:rPr lang="en-US" dirty="0"/>
              <a:t>Infographic (</a:t>
            </a:r>
            <a:r>
              <a:rPr lang="en-US" dirty="0" err="1"/>
              <a:t>kaitan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AIDCA, 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diletakan</a:t>
            </a:r>
            <a:r>
              <a:rPr lang="en-US" dirty="0"/>
              <a:t> </a:t>
            </a:r>
            <a:r>
              <a:rPr lang="en-US" dirty="0" err="1"/>
              <a:t>dimana</a:t>
            </a:r>
            <a:r>
              <a:rPr lang="en-US" dirty="0"/>
              <a:t>)</a:t>
            </a:r>
          </a:p>
          <a:p>
            <a:pPr marL="571500" lvl="1" indent="-342900">
              <a:buFont typeface="+mj-lt"/>
              <a:buAutoNum type="arabicPeriod"/>
            </a:pPr>
            <a:r>
              <a:rPr lang="en-US" dirty="0"/>
              <a:t>Advertorial (penjelasan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diletakan</a:t>
            </a:r>
            <a:r>
              <a:rPr lang="en-US" dirty="0"/>
              <a:t> di media mana &amp; </a:t>
            </a:r>
            <a:r>
              <a:rPr lang="en-US" dirty="0" err="1"/>
              <a:t>alasannya</a:t>
            </a:r>
            <a:r>
              <a:rPr lang="en-US" dirty="0"/>
              <a:t>)</a:t>
            </a:r>
          </a:p>
          <a:p>
            <a:pPr marL="571500" lvl="1" indent="-342900">
              <a:buFont typeface="+mj-lt"/>
              <a:buAutoNum type="arabicPeriod"/>
            </a:pPr>
            <a:r>
              <a:rPr lang="en-US" dirty="0"/>
              <a:t>Newsletter (penjelasan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disebarkan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siapa</a:t>
            </a:r>
            <a:r>
              <a:rPr lang="en-US" dirty="0"/>
              <a:t> &amp; </a:t>
            </a:r>
            <a:r>
              <a:rPr lang="en-US" dirty="0" err="1"/>
              <a:t>melalui</a:t>
            </a:r>
            <a:r>
              <a:rPr lang="en-US" dirty="0"/>
              <a:t> media </a:t>
            </a:r>
            <a:r>
              <a:rPr lang="en-US" dirty="0" err="1"/>
              <a:t>apa</a:t>
            </a:r>
            <a:r>
              <a:rPr lang="en-US" dirty="0"/>
              <a:t>)</a:t>
            </a:r>
          </a:p>
          <a:p>
            <a:pPr marL="571500" lvl="1" indent="-342900">
              <a:buFont typeface="+mj-lt"/>
              <a:buAutoNum type="arabicPeriod"/>
            </a:pPr>
            <a:r>
              <a:rPr lang="en-US" dirty="0"/>
              <a:t>Brochure (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dibuat</a:t>
            </a:r>
            <a:r>
              <a:rPr lang="en-US" dirty="0"/>
              <a:t> </a:t>
            </a:r>
            <a:r>
              <a:rPr lang="en-US" dirty="0" err="1"/>
              <a:t>brosus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)</a:t>
            </a:r>
          </a:p>
          <a:p>
            <a:pPr marL="571500" lvl="1" indent="-342900">
              <a:buFont typeface="+mj-lt"/>
              <a:buAutoNum type="arabicPeriod"/>
            </a:pPr>
            <a:r>
              <a:rPr lang="en-US" dirty="0"/>
              <a:t>News </a:t>
            </a:r>
            <a:r>
              <a:rPr lang="en-US" dirty="0" err="1"/>
              <a:t>relese</a:t>
            </a:r>
            <a:r>
              <a:rPr lang="en-US" dirty="0"/>
              <a:t> dan fact sheet (1 slide)</a:t>
            </a:r>
          </a:p>
          <a:p>
            <a:pPr marL="571500" lvl="1" indent="-342900">
              <a:buFont typeface="+mj-lt"/>
              <a:buAutoNum type="arabicPeriod"/>
            </a:pPr>
            <a:r>
              <a:rPr lang="en-US" dirty="0"/>
              <a:t>Biography dan quotes from media (1 slide)</a:t>
            </a:r>
          </a:p>
          <a:p>
            <a:pPr marL="571500" lvl="1" indent="-342900">
              <a:buFont typeface="+mj-lt"/>
              <a:buAutoNum type="arabicPeriod"/>
            </a:pPr>
            <a:r>
              <a:rPr lang="en-US" dirty="0"/>
              <a:t>News tips (</a:t>
            </a:r>
            <a:r>
              <a:rPr lang="en-US" dirty="0" err="1"/>
              <a:t>rencana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ditayangkan</a:t>
            </a:r>
            <a:r>
              <a:rPr lang="en-US" dirty="0"/>
              <a:t> di media mana &amp; </a:t>
            </a:r>
            <a:r>
              <a:rPr lang="en-US" dirty="0" err="1"/>
              <a:t>alasannya</a:t>
            </a:r>
            <a:r>
              <a:rPr lang="en-US" dirty="0"/>
              <a:t>)</a:t>
            </a:r>
          </a:p>
          <a:p>
            <a:pPr marL="571500" lvl="1" indent="-342900">
              <a:buFont typeface="+mj-lt"/>
              <a:buAutoNum type="arabicPeriod"/>
            </a:pPr>
            <a:r>
              <a:rPr lang="en-US" dirty="0"/>
              <a:t>Poster PSA</a:t>
            </a:r>
          </a:p>
          <a:p>
            <a:pPr marL="571500" lvl="1" indent="-342900">
              <a:buFont typeface="+mj-lt"/>
              <a:buAutoNum type="arabicPeriod"/>
            </a:pPr>
            <a:r>
              <a:rPr lang="en-US" dirty="0"/>
              <a:t>Video PSA</a:t>
            </a:r>
          </a:p>
        </p:txBody>
      </p:sp>
    </p:spTree>
    <p:extLst>
      <p:ext uri="{BB962C8B-B14F-4D97-AF65-F5344CB8AC3E}">
        <p14:creationId xmlns:p14="http://schemas.microsoft.com/office/powerpoint/2010/main" val="34375153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247664-3EA4-834F-9030-B404AD45E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ASISTENSI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A1D871-8E98-8F46-A637-6AAB583185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Pastikan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media </a:t>
            </a:r>
            <a:r>
              <a:rPr lang="en-US" dirty="0" err="1"/>
              <a:t>promosi</a:t>
            </a:r>
            <a:r>
              <a:rPr lang="en-US" dirty="0"/>
              <a:t> </a:t>
            </a:r>
            <a:r>
              <a:rPr lang="en-US" dirty="0" err="1"/>
              <a:t>kampanye</a:t>
            </a:r>
            <a:r>
              <a:rPr lang="en-US" dirty="0"/>
              <a:t> (</a:t>
            </a:r>
            <a:r>
              <a:rPr lang="en-US" dirty="0" err="1"/>
              <a:t>materi</a:t>
            </a:r>
            <a:r>
              <a:rPr lang="en-US" dirty="0"/>
              <a:t> visual),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kesamaan</a:t>
            </a:r>
            <a:r>
              <a:rPr lang="en-US" dirty="0"/>
              <a:t> </a:t>
            </a:r>
            <a:r>
              <a:rPr lang="en-US" dirty="0" err="1"/>
              <a:t>pesan</a:t>
            </a:r>
            <a:r>
              <a:rPr lang="en-US" dirty="0"/>
              <a:t> dan </a:t>
            </a:r>
            <a:r>
              <a:rPr lang="en-US" dirty="0" err="1"/>
              <a:t>desain</a:t>
            </a:r>
            <a:r>
              <a:rPr lang="en-US" dirty="0"/>
              <a:t>. </a:t>
            </a:r>
            <a:r>
              <a:rPr lang="en-US" dirty="0" err="1"/>
              <a:t>Pastikan</a:t>
            </a:r>
            <a:r>
              <a:rPr lang="en-US" dirty="0"/>
              <a:t> </a:t>
            </a:r>
            <a:r>
              <a:rPr lang="en-US" dirty="0" err="1"/>
              <a:t>pesan</a:t>
            </a:r>
            <a:r>
              <a:rPr lang="en-US" dirty="0"/>
              <a:t> </a:t>
            </a:r>
            <a:r>
              <a:rPr lang="en-US" dirty="0" err="1"/>
              <a:t>utama</a:t>
            </a:r>
            <a:r>
              <a:rPr lang="en-US" dirty="0"/>
              <a:t> </a:t>
            </a:r>
            <a:r>
              <a:rPr lang="en-US" dirty="0" err="1"/>
              <a:t>kampanye</a:t>
            </a:r>
            <a:r>
              <a:rPr lang="en-US" dirty="0"/>
              <a:t> </a:t>
            </a:r>
            <a:r>
              <a:rPr lang="en-US" dirty="0" err="1"/>
              <a:t>tersampaikan</a:t>
            </a:r>
            <a:r>
              <a:rPr lang="en-US" dirty="0"/>
              <a:t> pada </a:t>
            </a:r>
            <a:r>
              <a:rPr lang="en-US" dirty="0" err="1"/>
              <a:t>seluruh</a:t>
            </a:r>
            <a:r>
              <a:rPr lang="en-US" dirty="0"/>
              <a:t> media </a:t>
            </a:r>
            <a:r>
              <a:rPr lang="en-US" dirty="0" err="1"/>
              <a:t>promosi</a:t>
            </a:r>
            <a:r>
              <a:rPr lang="en-US" dirty="0"/>
              <a:t> </a:t>
            </a:r>
            <a:r>
              <a:rPr lang="en-US" dirty="0" err="1"/>
              <a:t>kampanye</a:t>
            </a:r>
            <a:r>
              <a:rPr lang="en-US" dirty="0"/>
              <a:t> (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promosi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).</a:t>
            </a:r>
          </a:p>
          <a:p>
            <a:r>
              <a:rPr lang="en-US" dirty="0" err="1"/>
              <a:t>Siapkan</a:t>
            </a:r>
            <a:r>
              <a:rPr lang="en-US" dirty="0"/>
              <a:t> </a:t>
            </a:r>
            <a:r>
              <a:rPr lang="en-US" dirty="0" err="1"/>
              <a:t>masing-masing</a:t>
            </a:r>
            <a:r>
              <a:rPr lang="en-US" dirty="0"/>
              <a:t> file yang </a:t>
            </a:r>
            <a:r>
              <a:rPr lang="en-US" dirty="0" err="1"/>
              <a:t>ingin</a:t>
            </a:r>
            <a:r>
              <a:rPr lang="en-US" dirty="0"/>
              <a:t> </a:t>
            </a:r>
            <a:r>
              <a:rPr lang="en-US" dirty="0" err="1"/>
              <a:t>didiskusikan</a:t>
            </a:r>
            <a:r>
              <a:rPr lang="en-US" dirty="0"/>
              <a:t> </a:t>
            </a:r>
            <a:r>
              <a:rPr lang="en-US" dirty="0" err="1"/>
              <a:t>bersama</a:t>
            </a:r>
            <a:r>
              <a:rPr lang="en-US" dirty="0"/>
              <a:t> </a:t>
            </a:r>
            <a:r>
              <a:rPr lang="en-US" dirty="0" err="1"/>
              <a:t>dosen</a:t>
            </a:r>
            <a:r>
              <a:rPr lang="en-US" dirty="0"/>
              <a:t> </a:t>
            </a:r>
            <a:r>
              <a:rPr lang="en-US" dirty="0" err="1"/>
              <a:t>pengampu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format pdf.</a:t>
            </a:r>
          </a:p>
          <a:p>
            <a:r>
              <a:rPr lang="en-US" dirty="0"/>
              <a:t>KETENTUAN ASISTENSI CEK PENGUMUMAN DI COLLABOR</a:t>
            </a:r>
          </a:p>
        </p:txBody>
      </p:sp>
    </p:spTree>
    <p:extLst>
      <p:ext uri="{BB962C8B-B14F-4D97-AF65-F5344CB8AC3E}">
        <p14:creationId xmlns:p14="http://schemas.microsoft.com/office/powerpoint/2010/main" val="2181583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66DAF13-C944-D94D-9C6C-2A5337132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TERIMA KASIH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5E66718-5F16-4D41-B89A-E4A7BCE8FFE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856401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{FB49A305-7E37-C845-BB91-03A8ACDCF7ED}tf10001120</Template>
  <TotalTime>67</TotalTime>
  <Words>267</Words>
  <Application>Microsoft Macintosh PowerPoint</Application>
  <PresentationFormat>Widescreen</PresentationFormat>
  <Paragraphs>29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Gill Sans MT</vt:lpstr>
      <vt:lpstr>Parcel</vt:lpstr>
      <vt:lpstr>ASISTENSI AKHIR (14) &amp; PRESENTASI UAS</vt:lpstr>
      <vt:lpstr>ASISTENSI</vt:lpstr>
      <vt:lpstr>SLIDE ASISTENSI &amp; PRESENTASI UAS</vt:lpstr>
      <vt:lpstr>ASISTENSI</vt:lpstr>
      <vt:lpstr>TERIMA KASIH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ASISTENSI AKHIR &amp; PRESENTASI UAS</dc:title>
  <dc:creator>Reni Dyanasari</dc:creator>
  <cp:lastModifiedBy>Reni Dyanasari</cp:lastModifiedBy>
  <cp:revision>5</cp:revision>
  <dcterms:created xsi:type="dcterms:W3CDTF">2021-05-02T23:45:38Z</dcterms:created>
  <dcterms:modified xsi:type="dcterms:W3CDTF">2021-05-09T23:46:37Z</dcterms:modified>
</cp:coreProperties>
</file>