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/>
    <p:restoredTop sz="95833"/>
  </p:normalViewPr>
  <p:slideViewPr>
    <p:cSldViewPr snapToGrid="0" snapToObjects="1">
      <p:cViewPr varScale="1">
        <p:scale>
          <a:sx n="71" d="100"/>
          <a:sy n="71" d="100"/>
        </p:scale>
        <p:origin x="5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48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6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2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69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5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8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2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4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1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AB33489-8AAC-2D4C-8BCA-EAF1B9FE5D8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FF1195-23CC-E243-B470-AAE05DAF88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ASISTENSI AKHIR &amp; PRESENTASI UAS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B388675-4ACE-9B44-AA21-58D325AB0B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Reni </a:t>
            </a:r>
            <a:r>
              <a:rPr lang="en-US" dirty="0" err="1"/>
              <a:t>Dyanasari</a:t>
            </a:r>
            <a:endParaRPr lang="en-US" dirty="0"/>
          </a:p>
          <a:p>
            <a:r>
              <a:rPr lang="en-US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91831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D181F0-8987-574C-A69B-287D3BC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ASISTENSI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58ECD6-794A-7243-8200-A5993189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terjadwal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endParaRPr lang="en-US" dirty="0"/>
          </a:p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dan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mohon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pada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ppt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/ </a:t>
            </a:r>
            <a:r>
              <a:rPr lang="en-US" dirty="0" err="1"/>
              <a:t>susunan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pada slide </a:t>
            </a:r>
            <a:r>
              <a:rPr lang="en-US" dirty="0" err="1"/>
              <a:t>selanjutnya</a:t>
            </a:r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b="1" dirty="0" err="1"/>
              <a:t>bertanya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)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/ </a:t>
            </a:r>
            <a:r>
              <a:rPr lang="en-US" dirty="0" err="1"/>
              <a:t>direvisi</a:t>
            </a:r>
            <a:r>
              <a:rPr lang="en-US" dirty="0"/>
              <a:t>/ </a:t>
            </a:r>
            <a:r>
              <a:rPr lang="en-US" dirty="0" err="1"/>
              <a:t>dipertajam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UAS. Slide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proses </a:t>
            </a:r>
            <a:r>
              <a:rPr lang="en-US" dirty="0" err="1"/>
              <a:t>asistensi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178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A26300-15D3-704D-8E5C-E635D0CE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9784"/>
            <a:ext cx="7729728" cy="1188720"/>
          </a:xfrm>
        </p:spPr>
        <p:txBody>
          <a:bodyPr/>
          <a:lstStyle/>
          <a:p>
            <a:r>
              <a:rPr lang="en-US" dirty="0"/>
              <a:t>SLIDE ASISTENSI &amp; PRESENTASI UAS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91B977-4BB6-1444-94AF-150A9529D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5" y="1766797"/>
            <a:ext cx="11108724" cy="486878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Judul</a:t>
            </a:r>
            <a:r>
              <a:rPr lang="en-US" dirty="0"/>
              <a:t> dan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dan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brand yang </a:t>
            </a:r>
            <a:r>
              <a:rPr lang="en-US" dirty="0" err="1"/>
              <a:t>dipilih</a:t>
            </a:r>
            <a:endParaRPr lang="en-US" dirty="0"/>
          </a:p>
          <a:p>
            <a:r>
              <a:rPr lang="en-US" dirty="0"/>
              <a:t>Media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PR (</a:t>
            </a:r>
            <a:r>
              <a:rPr lang="en-US" dirty="0" err="1"/>
              <a:t>seluruh</a:t>
            </a:r>
            <a:r>
              <a:rPr lang="en-US" dirty="0"/>
              <a:t> visual (</a:t>
            </a:r>
            <a:r>
              <a:rPr lang="en-US" dirty="0" err="1"/>
              <a:t>resolusi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ditunjukan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Poster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Billboard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Infographic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Advertorial (penjelasan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di media mana &amp; </a:t>
            </a:r>
            <a:r>
              <a:rPr lang="en-US" dirty="0" err="1"/>
              <a:t>alasannya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Newsletter (penjelasan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&amp;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apa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Brochure (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brosus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 </a:t>
            </a:r>
            <a:r>
              <a:rPr lang="en-US" dirty="0" err="1"/>
              <a:t>relese</a:t>
            </a:r>
            <a:r>
              <a:rPr lang="en-US" dirty="0"/>
              <a:t> dan fact sheet (1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Biography dan quotes from media (1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 tips (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ditayangkan</a:t>
            </a:r>
            <a:r>
              <a:rPr lang="en-US" dirty="0"/>
              <a:t> di media mana &amp; </a:t>
            </a:r>
            <a:r>
              <a:rPr lang="en-US" dirty="0" err="1"/>
              <a:t>alasannya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Poster PSA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Video PSA</a:t>
            </a:r>
          </a:p>
        </p:txBody>
      </p:sp>
    </p:spTree>
    <p:extLst>
      <p:ext uri="{BB962C8B-B14F-4D97-AF65-F5344CB8AC3E}">
        <p14:creationId xmlns:p14="http://schemas.microsoft.com/office/powerpoint/2010/main" val="343751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247664-3EA4-834F-9030-B404AD45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ASISTENSI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A1D871-8E98-8F46-A637-6AAB5831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dan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8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66DAF13-C944-D94D-9C6C-2A533713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TERIMA KASIH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5E66718-5F16-4D41-B89A-E4A7BCE8FF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564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{FB49A305-7E37-C845-BB91-03A8ACDCF7ED}tf10001120</Template>
  <TotalTime>22</TotalTime>
  <Words>225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ASISTENSI AKHIR &amp; PRESENTASI UAS</vt:lpstr>
      <vt:lpstr>ASISTENSI</vt:lpstr>
      <vt:lpstr>SLIDE ASISTENSI &amp; PRESENTASI UAS</vt:lpstr>
      <vt:lpstr>ASISTENSI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AKHIR &amp; PRESENTASI UAS</dc:title>
  <dc:creator>Reni Dyanasari</dc:creator>
  <cp:lastModifiedBy>Fathiya Nur Rahmi</cp:lastModifiedBy>
  <cp:revision>4</cp:revision>
  <dcterms:created xsi:type="dcterms:W3CDTF">2021-05-02T23:45:38Z</dcterms:created>
  <dcterms:modified xsi:type="dcterms:W3CDTF">2021-05-04T04:08:58Z</dcterms:modified>
</cp:coreProperties>
</file>