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9" r:id="rId9"/>
    <p:sldId id="263" r:id="rId10"/>
    <p:sldId id="264" r:id="rId11"/>
    <p:sldId id="271" r:id="rId12"/>
    <p:sldId id="266" r:id="rId13"/>
    <p:sldId id="272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0"/>
    <p:restoredTop sz="92562"/>
  </p:normalViewPr>
  <p:slideViewPr>
    <p:cSldViewPr snapToGrid="0" snapToObjects="1">
      <p:cViewPr varScale="1">
        <p:scale>
          <a:sx n="112" d="100"/>
          <a:sy n="112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31C33-A520-E942-A2AD-807C6FC75ADB}" type="doc">
      <dgm:prSet loTypeId="urn:microsoft.com/office/officeart/2005/8/layout/v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725AE9A-5F2A-9F48-A3C8-86089BCA29A7}">
      <dgm:prSet phldrT="[Text]"/>
      <dgm:spPr/>
      <dgm:t>
        <a:bodyPr/>
        <a:lstStyle/>
        <a:p>
          <a:r>
            <a:rPr lang="en-US" dirty="0" err="1"/>
            <a:t>Menarik</a:t>
          </a:r>
          <a:r>
            <a:rPr lang="en-US" dirty="0"/>
            <a:t>/ </a:t>
          </a:r>
          <a:r>
            <a:rPr lang="en-US" dirty="0" err="1"/>
            <a:t>Menggugah</a:t>
          </a:r>
          <a:endParaRPr lang="en-US" dirty="0"/>
        </a:p>
      </dgm:t>
    </dgm:pt>
    <dgm:pt modelId="{E8E220C3-2D50-0144-B0B8-B71D1B0FB6F3}" type="parTrans" cxnId="{580DF92B-28ED-7A48-8E98-030A86B26157}">
      <dgm:prSet/>
      <dgm:spPr/>
      <dgm:t>
        <a:bodyPr/>
        <a:lstStyle/>
        <a:p>
          <a:endParaRPr lang="en-US"/>
        </a:p>
      </dgm:t>
    </dgm:pt>
    <dgm:pt modelId="{486BBF39-92CC-794B-AF0E-F92E2B03C590}" type="sibTrans" cxnId="{580DF92B-28ED-7A48-8E98-030A86B26157}">
      <dgm:prSet/>
      <dgm:spPr/>
      <dgm:t>
        <a:bodyPr/>
        <a:lstStyle/>
        <a:p>
          <a:endParaRPr lang="en-US"/>
        </a:p>
      </dgm:t>
    </dgm:pt>
    <dgm:pt modelId="{E030EA7F-A5D8-3F47-8954-684459075D9D}">
      <dgm:prSet phldrT="[Text]"/>
      <dgm:spPr/>
      <dgm:t>
        <a:bodyPr/>
        <a:lstStyle/>
        <a:p>
          <a:r>
            <a:rPr lang="en-US" dirty="0" err="1"/>
            <a:t>Secara</a:t>
          </a:r>
          <a:r>
            <a:rPr lang="en-US" dirty="0"/>
            <a:t> </a:t>
          </a:r>
          <a:r>
            <a:rPr lang="en-US" dirty="0" err="1"/>
            <a:t>emosiaonal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rasional</a:t>
          </a:r>
          <a:endParaRPr lang="en-US" dirty="0"/>
        </a:p>
      </dgm:t>
    </dgm:pt>
    <dgm:pt modelId="{FAE49002-DE05-2F44-8905-14B43995EED5}" type="parTrans" cxnId="{D0958ECD-7F0A-4048-9F85-2BB838A1CC55}">
      <dgm:prSet/>
      <dgm:spPr/>
      <dgm:t>
        <a:bodyPr/>
        <a:lstStyle/>
        <a:p>
          <a:endParaRPr lang="en-US"/>
        </a:p>
      </dgm:t>
    </dgm:pt>
    <dgm:pt modelId="{119F1098-A301-7343-BD0C-9250F96BCD4D}" type="sibTrans" cxnId="{D0958ECD-7F0A-4048-9F85-2BB838A1CC55}">
      <dgm:prSet/>
      <dgm:spPr/>
      <dgm:t>
        <a:bodyPr/>
        <a:lstStyle/>
        <a:p>
          <a:endParaRPr lang="en-US"/>
        </a:p>
      </dgm:t>
    </dgm:pt>
    <dgm:pt modelId="{F24FBBB9-A473-054B-BEFE-0AB6686C92C1}">
      <dgm:prSet phldrT="[Text]"/>
      <dgm:spPr/>
      <dgm:t>
        <a:bodyPr/>
        <a:lstStyle/>
        <a:p>
          <a:r>
            <a:rPr lang="en-US" dirty="0"/>
            <a:t>Positioning</a:t>
          </a:r>
        </a:p>
      </dgm:t>
    </dgm:pt>
    <dgm:pt modelId="{6D5865B8-718C-9940-A548-ADD7D6BDBF11}" type="parTrans" cxnId="{6063E92E-548F-2340-A8F0-8189CD8B1240}">
      <dgm:prSet/>
      <dgm:spPr/>
      <dgm:t>
        <a:bodyPr/>
        <a:lstStyle/>
        <a:p>
          <a:endParaRPr lang="en-US"/>
        </a:p>
      </dgm:t>
    </dgm:pt>
    <dgm:pt modelId="{F15AF527-3989-9244-B295-D7F9A5A3202B}" type="sibTrans" cxnId="{6063E92E-548F-2340-A8F0-8189CD8B1240}">
      <dgm:prSet/>
      <dgm:spPr/>
      <dgm:t>
        <a:bodyPr/>
        <a:lstStyle/>
        <a:p>
          <a:endParaRPr lang="en-US"/>
        </a:p>
      </dgm:t>
    </dgm:pt>
    <dgm:pt modelId="{9E103AFF-1AB3-084C-85BD-7E3E5A826890}">
      <dgm:prSet phldrT="[Text]"/>
      <dgm:spPr/>
      <dgm:t>
        <a:bodyPr/>
        <a:lstStyle/>
        <a:p>
          <a:r>
            <a:rPr lang="en-US" dirty="0" err="1"/>
            <a:t>Kesesuaian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pasar</a:t>
          </a:r>
          <a:endParaRPr lang="en-US" dirty="0"/>
        </a:p>
      </dgm:t>
    </dgm:pt>
    <dgm:pt modelId="{178B0865-672B-B74C-9997-52F4DE474DE5}" type="parTrans" cxnId="{64CB7CEB-28B5-C146-8FE4-46936ECE2DAA}">
      <dgm:prSet/>
      <dgm:spPr/>
      <dgm:t>
        <a:bodyPr/>
        <a:lstStyle/>
        <a:p>
          <a:endParaRPr lang="en-US"/>
        </a:p>
      </dgm:t>
    </dgm:pt>
    <dgm:pt modelId="{E3C289D2-E1DE-D441-A9E8-A54C75F9C5C7}" type="sibTrans" cxnId="{64CB7CEB-28B5-C146-8FE4-46936ECE2DAA}">
      <dgm:prSet/>
      <dgm:spPr/>
      <dgm:t>
        <a:bodyPr/>
        <a:lstStyle/>
        <a:p>
          <a:endParaRPr lang="en-US"/>
        </a:p>
      </dgm:t>
    </dgm:pt>
    <dgm:pt modelId="{8D35A591-FEE7-504B-9388-236422105A85}">
      <dgm:prSet phldrT="[Text]"/>
      <dgm:spPr/>
      <dgm:t>
        <a:bodyPr/>
        <a:lstStyle/>
        <a:p>
          <a:r>
            <a:rPr lang="en-US" dirty="0" err="1"/>
            <a:t>Behaviour</a:t>
          </a:r>
          <a:endParaRPr lang="en-US" dirty="0"/>
        </a:p>
      </dgm:t>
    </dgm:pt>
    <dgm:pt modelId="{99FC92F0-9562-C043-99F8-99A3275CF594}" type="parTrans" cxnId="{CC7733F9-FC78-0D47-9DDC-350144D18CFE}">
      <dgm:prSet/>
      <dgm:spPr/>
      <dgm:t>
        <a:bodyPr/>
        <a:lstStyle/>
        <a:p>
          <a:endParaRPr lang="en-US"/>
        </a:p>
      </dgm:t>
    </dgm:pt>
    <dgm:pt modelId="{756A9D93-4C3C-F84D-9D7A-F7072D5BC0B8}" type="sibTrans" cxnId="{CC7733F9-FC78-0D47-9DDC-350144D18CFE}">
      <dgm:prSet/>
      <dgm:spPr/>
      <dgm:t>
        <a:bodyPr/>
        <a:lstStyle/>
        <a:p>
          <a:endParaRPr lang="en-US"/>
        </a:p>
      </dgm:t>
    </dgm:pt>
    <dgm:pt modelId="{BC049429-D830-2042-A84E-4157295A0D41}">
      <dgm:prSet phldrT="[Text]"/>
      <dgm:spPr/>
      <dgm:t>
        <a:bodyPr/>
        <a:lstStyle/>
        <a:p>
          <a:r>
            <a:rPr lang="en-US" dirty="0" err="1"/>
            <a:t>Membangung</a:t>
          </a:r>
          <a:r>
            <a:rPr lang="en-US" dirty="0"/>
            <a:t> </a:t>
          </a:r>
          <a:r>
            <a:rPr lang="en-US" dirty="0" err="1"/>
            <a:t>sikap</a:t>
          </a:r>
          <a:r>
            <a:rPr lang="en-US" dirty="0"/>
            <a:t> </a:t>
          </a:r>
          <a:r>
            <a:rPr lang="en-US" dirty="0" err="1"/>
            <a:t>pada</a:t>
          </a:r>
          <a:r>
            <a:rPr lang="en-US" dirty="0"/>
            <a:t> </a:t>
          </a:r>
          <a:r>
            <a:rPr lang="en-US" dirty="0" err="1"/>
            <a:t>khalayak</a:t>
          </a:r>
          <a:endParaRPr lang="en-US" dirty="0"/>
        </a:p>
      </dgm:t>
    </dgm:pt>
    <dgm:pt modelId="{F6A6CC20-2A8D-1C48-B12B-92DEFC917FEC}" type="parTrans" cxnId="{AFD34659-B38A-0D4A-9B8A-B87F7B4A1E12}">
      <dgm:prSet/>
      <dgm:spPr/>
      <dgm:t>
        <a:bodyPr/>
        <a:lstStyle/>
        <a:p>
          <a:endParaRPr lang="en-US"/>
        </a:p>
      </dgm:t>
    </dgm:pt>
    <dgm:pt modelId="{871FE977-1A4C-894A-8A31-5D1EB0EBA313}" type="sibTrans" cxnId="{AFD34659-B38A-0D4A-9B8A-B87F7B4A1E12}">
      <dgm:prSet/>
      <dgm:spPr/>
      <dgm:t>
        <a:bodyPr/>
        <a:lstStyle/>
        <a:p>
          <a:endParaRPr lang="en-US"/>
        </a:p>
      </dgm:t>
    </dgm:pt>
    <dgm:pt modelId="{3615241E-74ED-3148-975D-9E5AFABD47D9}" type="pres">
      <dgm:prSet presAssocID="{24A31C33-A520-E942-A2AD-807C6FC75ADB}" presName="linear" presStyleCnt="0">
        <dgm:presLayoutVars>
          <dgm:animLvl val="lvl"/>
          <dgm:resizeHandles val="exact"/>
        </dgm:presLayoutVars>
      </dgm:prSet>
      <dgm:spPr/>
    </dgm:pt>
    <dgm:pt modelId="{14FF813B-D25D-7A48-BC72-3ACE807ACEBF}" type="pres">
      <dgm:prSet presAssocID="{7725AE9A-5F2A-9F48-A3C8-86089BCA29A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0F7FEAD-C6A0-3C44-903E-3C11AF11D5CE}" type="pres">
      <dgm:prSet presAssocID="{7725AE9A-5F2A-9F48-A3C8-86089BCA29A7}" presName="childText" presStyleLbl="revTx" presStyleIdx="0" presStyleCnt="3">
        <dgm:presLayoutVars>
          <dgm:bulletEnabled val="1"/>
        </dgm:presLayoutVars>
      </dgm:prSet>
      <dgm:spPr/>
    </dgm:pt>
    <dgm:pt modelId="{6311B239-4CF5-1B41-B9CB-BA13F430F767}" type="pres">
      <dgm:prSet presAssocID="{F24FBBB9-A473-054B-BEFE-0AB6686C92C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8502ABE-1825-0743-9435-F345CF2B4028}" type="pres">
      <dgm:prSet presAssocID="{F24FBBB9-A473-054B-BEFE-0AB6686C92C1}" presName="childText" presStyleLbl="revTx" presStyleIdx="1" presStyleCnt="3">
        <dgm:presLayoutVars>
          <dgm:bulletEnabled val="1"/>
        </dgm:presLayoutVars>
      </dgm:prSet>
      <dgm:spPr/>
    </dgm:pt>
    <dgm:pt modelId="{45B42A97-7130-2949-93F3-99320A7CBEAE}" type="pres">
      <dgm:prSet presAssocID="{8D35A591-FEE7-504B-9388-236422105A8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7D4182D-A016-CF47-B8DD-8486618C336A}" type="pres">
      <dgm:prSet presAssocID="{8D35A591-FEE7-504B-9388-236422105A85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2BD6610-BDDF-1B41-A561-E3649D305298}" type="presOf" srcId="{E030EA7F-A5D8-3F47-8954-684459075D9D}" destId="{F0F7FEAD-C6A0-3C44-903E-3C11AF11D5CE}" srcOrd="0" destOrd="0" presId="urn:microsoft.com/office/officeart/2005/8/layout/vList2"/>
    <dgm:cxn modelId="{580DF92B-28ED-7A48-8E98-030A86B26157}" srcId="{24A31C33-A520-E942-A2AD-807C6FC75ADB}" destId="{7725AE9A-5F2A-9F48-A3C8-86089BCA29A7}" srcOrd="0" destOrd="0" parTransId="{E8E220C3-2D50-0144-B0B8-B71D1B0FB6F3}" sibTransId="{486BBF39-92CC-794B-AF0E-F92E2B03C590}"/>
    <dgm:cxn modelId="{6063E92E-548F-2340-A8F0-8189CD8B1240}" srcId="{24A31C33-A520-E942-A2AD-807C6FC75ADB}" destId="{F24FBBB9-A473-054B-BEFE-0AB6686C92C1}" srcOrd="1" destOrd="0" parTransId="{6D5865B8-718C-9940-A548-ADD7D6BDBF11}" sibTransId="{F15AF527-3989-9244-B295-D7F9A5A3202B}"/>
    <dgm:cxn modelId="{6D0E6434-B346-F047-984B-6CCE32E400C2}" type="presOf" srcId="{F24FBBB9-A473-054B-BEFE-0AB6686C92C1}" destId="{6311B239-4CF5-1B41-B9CB-BA13F430F767}" srcOrd="0" destOrd="0" presId="urn:microsoft.com/office/officeart/2005/8/layout/vList2"/>
    <dgm:cxn modelId="{AFD34659-B38A-0D4A-9B8A-B87F7B4A1E12}" srcId="{8D35A591-FEE7-504B-9388-236422105A85}" destId="{BC049429-D830-2042-A84E-4157295A0D41}" srcOrd="0" destOrd="0" parTransId="{F6A6CC20-2A8D-1C48-B12B-92DEFC917FEC}" sibTransId="{871FE977-1A4C-894A-8A31-5D1EB0EBA313}"/>
    <dgm:cxn modelId="{87D1E661-D728-9246-A24F-A3D8BDAE00BA}" type="presOf" srcId="{BC049429-D830-2042-A84E-4157295A0D41}" destId="{E7D4182D-A016-CF47-B8DD-8486618C336A}" srcOrd="0" destOrd="0" presId="urn:microsoft.com/office/officeart/2005/8/layout/vList2"/>
    <dgm:cxn modelId="{D6298063-EEA5-1E4D-88FD-6D9F37BB580A}" type="presOf" srcId="{24A31C33-A520-E942-A2AD-807C6FC75ADB}" destId="{3615241E-74ED-3148-975D-9E5AFABD47D9}" srcOrd="0" destOrd="0" presId="urn:microsoft.com/office/officeart/2005/8/layout/vList2"/>
    <dgm:cxn modelId="{58FCF38B-947D-5C4A-9C02-0AC26CF599BE}" type="presOf" srcId="{8D35A591-FEE7-504B-9388-236422105A85}" destId="{45B42A97-7130-2949-93F3-99320A7CBEAE}" srcOrd="0" destOrd="0" presId="urn:microsoft.com/office/officeart/2005/8/layout/vList2"/>
    <dgm:cxn modelId="{D0958ECD-7F0A-4048-9F85-2BB838A1CC55}" srcId="{7725AE9A-5F2A-9F48-A3C8-86089BCA29A7}" destId="{E030EA7F-A5D8-3F47-8954-684459075D9D}" srcOrd="0" destOrd="0" parTransId="{FAE49002-DE05-2F44-8905-14B43995EED5}" sibTransId="{119F1098-A301-7343-BD0C-9250F96BCD4D}"/>
    <dgm:cxn modelId="{CE7604E6-734C-0147-BF12-54588013414B}" type="presOf" srcId="{7725AE9A-5F2A-9F48-A3C8-86089BCA29A7}" destId="{14FF813B-D25D-7A48-BC72-3ACE807ACEBF}" srcOrd="0" destOrd="0" presId="urn:microsoft.com/office/officeart/2005/8/layout/vList2"/>
    <dgm:cxn modelId="{64CB7CEB-28B5-C146-8FE4-46936ECE2DAA}" srcId="{F24FBBB9-A473-054B-BEFE-0AB6686C92C1}" destId="{9E103AFF-1AB3-084C-85BD-7E3E5A826890}" srcOrd="0" destOrd="0" parTransId="{178B0865-672B-B74C-9997-52F4DE474DE5}" sibTransId="{E3C289D2-E1DE-D441-A9E8-A54C75F9C5C7}"/>
    <dgm:cxn modelId="{988C7FEE-7F7A-0542-875D-C9080B711D5A}" type="presOf" srcId="{9E103AFF-1AB3-084C-85BD-7E3E5A826890}" destId="{08502ABE-1825-0743-9435-F345CF2B4028}" srcOrd="0" destOrd="0" presId="urn:microsoft.com/office/officeart/2005/8/layout/vList2"/>
    <dgm:cxn modelId="{CC7733F9-FC78-0D47-9DDC-350144D18CFE}" srcId="{24A31C33-A520-E942-A2AD-807C6FC75ADB}" destId="{8D35A591-FEE7-504B-9388-236422105A85}" srcOrd="2" destOrd="0" parTransId="{99FC92F0-9562-C043-99F8-99A3275CF594}" sibTransId="{756A9D93-4C3C-F84D-9D7A-F7072D5BC0B8}"/>
    <dgm:cxn modelId="{E3673FAD-2BF6-5D4A-A289-ABB35FB32ABE}" type="presParOf" srcId="{3615241E-74ED-3148-975D-9E5AFABD47D9}" destId="{14FF813B-D25D-7A48-BC72-3ACE807ACEBF}" srcOrd="0" destOrd="0" presId="urn:microsoft.com/office/officeart/2005/8/layout/vList2"/>
    <dgm:cxn modelId="{B6C2ED6F-2DA1-A742-BC96-1EC9EBF81C7A}" type="presParOf" srcId="{3615241E-74ED-3148-975D-9E5AFABD47D9}" destId="{F0F7FEAD-C6A0-3C44-903E-3C11AF11D5CE}" srcOrd="1" destOrd="0" presId="urn:microsoft.com/office/officeart/2005/8/layout/vList2"/>
    <dgm:cxn modelId="{0A4C4D6E-7694-7B41-B550-4EBBB8BCDAD9}" type="presParOf" srcId="{3615241E-74ED-3148-975D-9E5AFABD47D9}" destId="{6311B239-4CF5-1B41-B9CB-BA13F430F767}" srcOrd="2" destOrd="0" presId="urn:microsoft.com/office/officeart/2005/8/layout/vList2"/>
    <dgm:cxn modelId="{7B043262-3823-F347-BB03-A93E8CB8987B}" type="presParOf" srcId="{3615241E-74ED-3148-975D-9E5AFABD47D9}" destId="{08502ABE-1825-0743-9435-F345CF2B4028}" srcOrd="3" destOrd="0" presId="urn:microsoft.com/office/officeart/2005/8/layout/vList2"/>
    <dgm:cxn modelId="{C940C9AF-0355-3A43-A662-D8AA0C4E9951}" type="presParOf" srcId="{3615241E-74ED-3148-975D-9E5AFABD47D9}" destId="{45B42A97-7130-2949-93F3-99320A7CBEAE}" srcOrd="4" destOrd="0" presId="urn:microsoft.com/office/officeart/2005/8/layout/vList2"/>
    <dgm:cxn modelId="{209B9DA6-2436-4C43-9B75-1527FBC1FC2B}" type="presParOf" srcId="{3615241E-74ED-3148-975D-9E5AFABD47D9}" destId="{E7D4182D-A016-CF47-B8DD-8486618C336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B8FF09-219E-A240-B736-D0B0AA1B22D0}" type="doc">
      <dgm:prSet loTypeId="urn:microsoft.com/office/officeart/2005/8/layout/v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61484D-B2A4-F944-9D14-FE815E275714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Umum</a:t>
          </a:r>
          <a:endParaRPr lang="en-US" dirty="0"/>
        </a:p>
      </dgm:t>
    </dgm:pt>
    <dgm:pt modelId="{F5D91788-4389-9E44-97FD-FD8ED8AD74B2}" type="parTrans" cxnId="{ADF2C7E7-9E39-7C4A-9B00-7711436C8821}">
      <dgm:prSet/>
      <dgm:spPr/>
      <dgm:t>
        <a:bodyPr/>
        <a:lstStyle/>
        <a:p>
          <a:endParaRPr lang="en-US"/>
        </a:p>
      </dgm:t>
    </dgm:pt>
    <dgm:pt modelId="{CA6FE83E-12F6-7C46-A9AE-FCD63B2FAF2F}" type="sibTrans" cxnId="{ADF2C7E7-9E39-7C4A-9B00-7711436C8821}">
      <dgm:prSet/>
      <dgm:spPr/>
      <dgm:t>
        <a:bodyPr/>
        <a:lstStyle/>
        <a:p>
          <a:endParaRPr lang="en-US"/>
        </a:p>
      </dgm:t>
    </dgm:pt>
    <dgm:pt modelId="{E5B66D2C-59A5-BF46-B097-2E074BE5B4C2}">
      <dgm:prSet phldrT="[Text]" phldr="1"/>
      <dgm:spPr/>
      <dgm:t>
        <a:bodyPr/>
        <a:lstStyle/>
        <a:p>
          <a:endParaRPr lang="en-US" dirty="0"/>
        </a:p>
      </dgm:t>
    </dgm:pt>
    <dgm:pt modelId="{A7C98CF0-2555-DE46-BCAE-36B2BED9164F}" type="parTrans" cxnId="{1650C5BA-A378-8345-82F3-472BF89CAD0B}">
      <dgm:prSet/>
      <dgm:spPr/>
      <dgm:t>
        <a:bodyPr/>
        <a:lstStyle/>
        <a:p>
          <a:endParaRPr lang="en-US"/>
        </a:p>
      </dgm:t>
    </dgm:pt>
    <dgm:pt modelId="{61A937C5-2754-1A41-B78F-42FBAFFB95AE}" type="sibTrans" cxnId="{1650C5BA-A378-8345-82F3-472BF89CAD0B}">
      <dgm:prSet/>
      <dgm:spPr/>
      <dgm:t>
        <a:bodyPr/>
        <a:lstStyle/>
        <a:p>
          <a:endParaRPr lang="en-US"/>
        </a:p>
      </dgm:t>
    </dgm:pt>
    <dgm:pt modelId="{087AA902-775B-7147-BCD9-8BBD84128B39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Spesifik</a:t>
          </a:r>
          <a:endParaRPr lang="en-US" dirty="0"/>
        </a:p>
      </dgm:t>
    </dgm:pt>
    <dgm:pt modelId="{B4D3E2F7-8056-D747-AABF-357E456EC830}" type="parTrans" cxnId="{ADFCF65A-43F7-D94D-B6C5-3011EFE87A0D}">
      <dgm:prSet/>
      <dgm:spPr/>
      <dgm:t>
        <a:bodyPr/>
        <a:lstStyle/>
        <a:p>
          <a:endParaRPr lang="en-US"/>
        </a:p>
      </dgm:t>
    </dgm:pt>
    <dgm:pt modelId="{1363082C-42FB-8448-A23E-3C7D9C01834C}" type="sibTrans" cxnId="{ADFCF65A-43F7-D94D-B6C5-3011EFE87A0D}">
      <dgm:prSet/>
      <dgm:spPr/>
      <dgm:t>
        <a:bodyPr/>
        <a:lstStyle/>
        <a:p>
          <a:endParaRPr lang="en-US"/>
        </a:p>
      </dgm:t>
    </dgm:pt>
    <dgm:pt modelId="{8D7F30D5-3FBA-0249-8957-C94063560C5A}">
      <dgm:prSet phldrT="[Text]"/>
      <dgm:spPr/>
      <dgm:t>
        <a:bodyPr/>
        <a:lstStyle/>
        <a:p>
          <a:r>
            <a:rPr lang="en-US" dirty="0"/>
            <a:t>Jelas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terukur</a:t>
          </a:r>
          <a:r>
            <a:rPr lang="en-US" dirty="0"/>
            <a:t> </a:t>
          </a:r>
          <a:r>
            <a:rPr lang="en-US" dirty="0" err="1"/>
            <a:t>berdasarkan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fakta</a:t>
          </a:r>
          <a:r>
            <a:rPr lang="en-US" dirty="0"/>
            <a:t> yang </a:t>
          </a:r>
          <a:r>
            <a:rPr lang="en-US" dirty="0" err="1"/>
            <a:t>ada</a:t>
          </a:r>
          <a:endParaRPr lang="en-US" dirty="0"/>
        </a:p>
      </dgm:t>
    </dgm:pt>
    <dgm:pt modelId="{31DD1BC7-BA13-9440-96A7-F0CB28FEEC00}" type="parTrans" cxnId="{9A20C936-CC12-CF4C-B103-741EAA3122F2}">
      <dgm:prSet/>
      <dgm:spPr/>
      <dgm:t>
        <a:bodyPr/>
        <a:lstStyle/>
        <a:p>
          <a:endParaRPr lang="en-US"/>
        </a:p>
      </dgm:t>
    </dgm:pt>
    <dgm:pt modelId="{E4457A9C-B992-4F4C-9C18-7DD4435F183F}" type="sibTrans" cxnId="{9A20C936-CC12-CF4C-B103-741EAA3122F2}">
      <dgm:prSet/>
      <dgm:spPr/>
      <dgm:t>
        <a:bodyPr/>
        <a:lstStyle/>
        <a:p>
          <a:endParaRPr lang="en-US"/>
        </a:p>
      </dgm:t>
    </dgm:pt>
    <dgm:pt modelId="{E9532B77-490F-4249-9B9E-1FB8727139E8}">
      <dgm:prSet phldrT="[Text]"/>
      <dgm:spPr/>
      <dgm:t>
        <a:bodyPr/>
        <a:lstStyle/>
        <a:p>
          <a:r>
            <a:rPr lang="en-US" dirty="0" err="1"/>
            <a:t>Publik</a:t>
          </a:r>
          <a:endParaRPr lang="en-US" dirty="0"/>
        </a:p>
      </dgm:t>
    </dgm:pt>
    <dgm:pt modelId="{6596BD3B-A422-8046-B91B-0C6675E4CCE0}" type="parTrans" cxnId="{76E10AE1-6DE3-FE40-AE8B-72FD91595E82}">
      <dgm:prSet/>
      <dgm:spPr/>
      <dgm:t>
        <a:bodyPr/>
        <a:lstStyle/>
        <a:p>
          <a:endParaRPr lang="en-US"/>
        </a:p>
      </dgm:t>
    </dgm:pt>
    <dgm:pt modelId="{51F66B30-6F13-8B4D-AE1B-B523FF16F1B3}" type="sibTrans" cxnId="{76E10AE1-6DE3-FE40-AE8B-72FD91595E82}">
      <dgm:prSet/>
      <dgm:spPr/>
      <dgm:t>
        <a:bodyPr/>
        <a:lstStyle/>
        <a:p>
          <a:endParaRPr lang="en-US"/>
        </a:p>
      </dgm:t>
    </dgm:pt>
    <dgm:pt modelId="{7E855188-F264-BF44-A55F-D646ECA68675}">
      <dgm:prSet phldrT="[Text]"/>
      <dgm:spPr/>
      <dgm:t>
        <a:bodyPr/>
        <a:lstStyle/>
        <a:p>
          <a:r>
            <a:rPr lang="en-US" dirty="0" err="1"/>
            <a:t>Psikografis</a:t>
          </a:r>
          <a:endParaRPr lang="en-US" dirty="0"/>
        </a:p>
      </dgm:t>
    </dgm:pt>
    <dgm:pt modelId="{77B32FC3-9BE2-3D49-B5A4-EBA6B778246B}" type="parTrans" cxnId="{5C129ADD-6533-4640-AE19-C6780C2AC620}">
      <dgm:prSet/>
      <dgm:spPr/>
      <dgm:t>
        <a:bodyPr/>
        <a:lstStyle/>
        <a:p>
          <a:endParaRPr lang="en-US"/>
        </a:p>
      </dgm:t>
    </dgm:pt>
    <dgm:pt modelId="{FB837668-B9A7-F64C-88A1-1C9BAE104298}" type="sibTrans" cxnId="{5C129ADD-6533-4640-AE19-C6780C2AC620}">
      <dgm:prSet/>
      <dgm:spPr/>
      <dgm:t>
        <a:bodyPr/>
        <a:lstStyle/>
        <a:p>
          <a:endParaRPr lang="en-US"/>
        </a:p>
      </dgm:t>
    </dgm:pt>
    <dgm:pt modelId="{41EB93EF-B8A1-884B-B81A-9F7F5ED5C032}">
      <dgm:prSet phldrT="[Text]"/>
      <dgm:spPr/>
      <dgm:t>
        <a:bodyPr/>
        <a:lstStyle/>
        <a:p>
          <a:r>
            <a:rPr lang="en-US" dirty="0"/>
            <a:t>Demografis</a:t>
          </a:r>
        </a:p>
      </dgm:t>
    </dgm:pt>
    <dgm:pt modelId="{756A1CCD-5D11-644E-B313-FCCF2CA56CB8}" type="parTrans" cxnId="{0C7FA2AC-9285-284A-B8B5-30D334EE81EC}">
      <dgm:prSet/>
      <dgm:spPr/>
      <dgm:t>
        <a:bodyPr/>
        <a:lstStyle/>
        <a:p>
          <a:endParaRPr lang="en-US"/>
        </a:p>
      </dgm:t>
    </dgm:pt>
    <dgm:pt modelId="{865AF86D-5F5E-1843-B9CE-00C784F109E9}" type="sibTrans" cxnId="{0C7FA2AC-9285-284A-B8B5-30D334EE81EC}">
      <dgm:prSet/>
      <dgm:spPr/>
      <dgm:t>
        <a:bodyPr/>
        <a:lstStyle/>
        <a:p>
          <a:endParaRPr lang="en-US"/>
        </a:p>
      </dgm:t>
    </dgm:pt>
    <dgm:pt modelId="{5FEDDF9A-ECE7-7648-A3AF-474774427DF4}">
      <dgm:prSet phldrT="[Text]"/>
      <dgm:spPr/>
      <dgm:t>
        <a:bodyPr/>
        <a:lstStyle/>
        <a:p>
          <a:r>
            <a:rPr lang="en-US" dirty="0"/>
            <a:t>Media</a:t>
          </a:r>
        </a:p>
      </dgm:t>
    </dgm:pt>
    <dgm:pt modelId="{9250A818-86B2-4C4D-B446-CB4A17B5329C}" type="parTrans" cxnId="{25BCC009-396B-884B-993C-09139F032D77}">
      <dgm:prSet/>
      <dgm:spPr/>
      <dgm:t>
        <a:bodyPr/>
        <a:lstStyle/>
        <a:p>
          <a:endParaRPr lang="en-US"/>
        </a:p>
      </dgm:t>
    </dgm:pt>
    <dgm:pt modelId="{56956909-9A3E-734B-9ED0-845E95E21C93}" type="sibTrans" cxnId="{25BCC009-396B-884B-993C-09139F032D77}">
      <dgm:prSet/>
      <dgm:spPr/>
      <dgm:t>
        <a:bodyPr/>
        <a:lstStyle/>
        <a:p>
          <a:endParaRPr lang="en-US"/>
        </a:p>
      </dgm:t>
    </dgm:pt>
    <dgm:pt modelId="{21CADD7B-C38A-1A44-9356-92F4E363458A}">
      <dgm:prSet phldrT="[Text]"/>
      <dgm:spPr/>
      <dgm:t>
        <a:bodyPr/>
        <a:lstStyle/>
        <a:p>
          <a:r>
            <a:rPr lang="en-US" dirty="0" err="1"/>
            <a:t>Pemilihan</a:t>
          </a:r>
          <a:r>
            <a:rPr lang="en-US" dirty="0"/>
            <a:t> media </a:t>
          </a:r>
        </a:p>
      </dgm:t>
    </dgm:pt>
    <dgm:pt modelId="{0E5D0687-E351-1F4D-AE4F-801E21B93096}" type="parTrans" cxnId="{EEEFFA87-FBFF-0941-A190-EFF7D3B88E37}">
      <dgm:prSet/>
      <dgm:spPr/>
      <dgm:t>
        <a:bodyPr/>
        <a:lstStyle/>
        <a:p>
          <a:endParaRPr lang="en-US"/>
        </a:p>
      </dgm:t>
    </dgm:pt>
    <dgm:pt modelId="{66F4EF3B-8A60-764C-8FC0-D47249059ED0}" type="sibTrans" cxnId="{EEEFFA87-FBFF-0941-A190-EFF7D3B88E37}">
      <dgm:prSet/>
      <dgm:spPr/>
      <dgm:t>
        <a:bodyPr/>
        <a:lstStyle/>
        <a:p>
          <a:endParaRPr lang="en-US"/>
        </a:p>
      </dgm:t>
    </dgm:pt>
    <dgm:pt modelId="{CCE88BD7-362B-8D42-BF1E-53DAF0085478}" type="pres">
      <dgm:prSet presAssocID="{AFB8FF09-219E-A240-B736-D0B0AA1B22D0}" presName="linear" presStyleCnt="0">
        <dgm:presLayoutVars>
          <dgm:animLvl val="lvl"/>
          <dgm:resizeHandles val="exact"/>
        </dgm:presLayoutVars>
      </dgm:prSet>
      <dgm:spPr/>
    </dgm:pt>
    <dgm:pt modelId="{4C4D27B1-6664-A04C-8993-6EC7D1FE35F5}" type="pres">
      <dgm:prSet presAssocID="{2C61484D-B2A4-F944-9D14-FE815E27571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588D09F-0EC3-154B-896E-A52DEE98546A}" type="pres">
      <dgm:prSet presAssocID="{2C61484D-B2A4-F944-9D14-FE815E275714}" presName="childText" presStyleLbl="revTx" presStyleIdx="0" presStyleCnt="4">
        <dgm:presLayoutVars>
          <dgm:bulletEnabled val="1"/>
        </dgm:presLayoutVars>
      </dgm:prSet>
      <dgm:spPr/>
    </dgm:pt>
    <dgm:pt modelId="{2E1FD4FB-2133-1E4B-AA6E-EA2E3F53B618}" type="pres">
      <dgm:prSet presAssocID="{087AA902-775B-7147-BCD9-8BBD84128B3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3C8506D-4159-594C-83D1-FD90E476C372}" type="pres">
      <dgm:prSet presAssocID="{087AA902-775B-7147-BCD9-8BBD84128B39}" presName="childText" presStyleLbl="revTx" presStyleIdx="1" presStyleCnt="4">
        <dgm:presLayoutVars>
          <dgm:bulletEnabled val="1"/>
        </dgm:presLayoutVars>
      </dgm:prSet>
      <dgm:spPr/>
    </dgm:pt>
    <dgm:pt modelId="{5B3B0D03-7A02-224D-A8FD-1B453017ECA6}" type="pres">
      <dgm:prSet presAssocID="{E9532B77-490F-4249-9B9E-1FB8727139E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19A6661-27DF-E647-82D1-ED3C8F60A46A}" type="pres">
      <dgm:prSet presAssocID="{E9532B77-490F-4249-9B9E-1FB8727139E8}" presName="childText" presStyleLbl="revTx" presStyleIdx="2" presStyleCnt="4">
        <dgm:presLayoutVars>
          <dgm:bulletEnabled val="1"/>
        </dgm:presLayoutVars>
      </dgm:prSet>
      <dgm:spPr/>
    </dgm:pt>
    <dgm:pt modelId="{9D51C9DB-AE08-6541-A1A7-9380236531E0}" type="pres">
      <dgm:prSet presAssocID="{5FEDDF9A-ECE7-7648-A3AF-474774427DF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0CF5447-EEC7-5D40-B298-764A12B0F393}" type="pres">
      <dgm:prSet presAssocID="{5FEDDF9A-ECE7-7648-A3AF-474774427DF4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25BCC009-396B-884B-993C-09139F032D77}" srcId="{AFB8FF09-219E-A240-B736-D0B0AA1B22D0}" destId="{5FEDDF9A-ECE7-7648-A3AF-474774427DF4}" srcOrd="3" destOrd="0" parTransId="{9250A818-86B2-4C4D-B446-CB4A17B5329C}" sibTransId="{56956909-9A3E-734B-9ED0-845E95E21C93}"/>
    <dgm:cxn modelId="{9A20C936-CC12-CF4C-B103-741EAA3122F2}" srcId="{087AA902-775B-7147-BCD9-8BBD84128B39}" destId="{8D7F30D5-3FBA-0249-8957-C94063560C5A}" srcOrd="0" destOrd="0" parTransId="{31DD1BC7-BA13-9440-96A7-F0CB28FEEC00}" sibTransId="{E4457A9C-B992-4F4C-9C18-7DD4435F183F}"/>
    <dgm:cxn modelId="{8D853045-6B33-BA46-8B9B-B7456D127165}" type="presOf" srcId="{E5B66D2C-59A5-BF46-B097-2E074BE5B4C2}" destId="{5588D09F-0EC3-154B-896E-A52DEE98546A}" srcOrd="0" destOrd="0" presId="urn:microsoft.com/office/officeart/2005/8/layout/vList2"/>
    <dgm:cxn modelId="{C2831B4B-9B8E-E34E-89AD-55C1C51FD181}" type="presOf" srcId="{087AA902-775B-7147-BCD9-8BBD84128B39}" destId="{2E1FD4FB-2133-1E4B-AA6E-EA2E3F53B618}" srcOrd="0" destOrd="0" presId="urn:microsoft.com/office/officeart/2005/8/layout/vList2"/>
    <dgm:cxn modelId="{ADFCF65A-43F7-D94D-B6C5-3011EFE87A0D}" srcId="{AFB8FF09-219E-A240-B736-D0B0AA1B22D0}" destId="{087AA902-775B-7147-BCD9-8BBD84128B39}" srcOrd="1" destOrd="0" parTransId="{B4D3E2F7-8056-D747-AABF-357E456EC830}" sibTransId="{1363082C-42FB-8448-A23E-3C7D9C01834C}"/>
    <dgm:cxn modelId="{EEEFFA87-FBFF-0941-A190-EFF7D3B88E37}" srcId="{5FEDDF9A-ECE7-7648-A3AF-474774427DF4}" destId="{21CADD7B-C38A-1A44-9356-92F4E363458A}" srcOrd="0" destOrd="0" parTransId="{0E5D0687-E351-1F4D-AE4F-801E21B93096}" sibTransId="{66F4EF3B-8A60-764C-8FC0-D47249059ED0}"/>
    <dgm:cxn modelId="{5C463C91-9436-F140-B63B-6CF472728F33}" type="presOf" srcId="{E9532B77-490F-4249-9B9E-1FB8727139E8}" destId="{5B3B0D03-7A02-224D-A8FD-1B453017ECA6}" srcOrd="0" destOrd="0" presId="urn:microsoft.com/office/officeart/2005/8/layout/vList2"/>
    <dgm:cxn modelId="{5B5943A1-DDB4-4246-AEC9-6615905E836D}" type="presOf" srcId="{8D7F30D5-3FBA-0249-8957-C94063560C5A}" destId="{23C8506D-4159-594C-83D1-FD90E476C372}" srcOrd="0" destOrd="0" presId="urn:microsoft.com/office/officeart/2005/8/layout/vList2"/>
    <dgm:cxn modelId="{DA3248A9-C667-B04B-8439-60FE3CEE6C0F}" type="presOf" srcId="{21CADD7B-C38A-1A44-9356-92F4E363458A}" destId="{A0CF5447-EEC7-5D40-B298-764A12B0F393}" srcOrd="0" destOrd="0" presId="urn:microsoft.com/office/officeart/2005/8/layout/vList2"/>
    <dgm:cxn modelId="{0C7FA2AC-9285-284A-B8B5-30D334EE81EC}" srcId="{E9532B77-490F-4249-9B9E-1FB8727139E8}" destId="{41EB93EF-B8A1-884B-B81A-9F7F5ED5C032}" srcOrd="0" destOrd="0" parTransId="{756A1CCD-5D11-644E-B313-FCCF2CA56CB8}" sibTransId="{865AF86D-5F5E-1843-B9CE-00C784F109E9}"/>
    <dgm:cxn modelId="{2FCA0CB0-59D8-A548-9D64-5C2D070538BE}" type="presOf" srcId="{2C61484D-B2A4-F944-9D14-FE815E275714}" destId="{4C4D27B1-6664-A04C-8993-6EC7D1FE35F5}" srcOrd="0" destOrd="0" presId="urn:microsoft.com/office/officeart/2005/8/layout/vList2"/>
    <dgm:cxn modelId="{19792DB3-C428-904F-A38A-7CF489622232}" type="presOf" srcId="{5FEDDF9A-ECE7-7648-A3AF-474774427DF4}" destId="{9D51C9DB-AE08-6541-A1A7-9380236531E0}" srcOrd="0" destOrd="0" presId="urn:microsoft.com/office/officeart/2005/8/layout/vList2"/>
    <dgm:cxn modelId="{1650C5BA-A378-8345-82F3-472BF89CAD0B}" srcId="{2C61484D-B2A4-F944-9D14-FE815E275714}" destId="{E5B66D2C-59A5-BF46-B097-2E074BE5B4C2}" srcOrd="0" destOrd="0" parTransId="{A7C98CF0-2555-DE46-BCAE-36B2BED9164F}" sibTransId="{61A937C5-2754-1A41-B78F-42FBAFFB95AE}"/>
    <dgm:cxn modelId="{C1FA1AC6-61BD-3D4F-859F-31E2F144AC3D}" type="presOf" srcId="{AFB8FF09-219E-A240-B736-D0B0AA1B22D0}" destId="{CCE88BD7-362B-8D42-BF1E-53DAF0085478}" srcOrd="0" destOrd="0" presId="urn:microsoft.com/office/officeart/2005/8/layout/vList2"/>
    <dgm:cxn modelId="{5C129ADD-6533-4640-AE19-C6780C2AC620}" srcId="{E9532B77-490F-4249-9B9E-1FB8727139E8}" destId="{7E855188-F264-BF44-A55F-D646ECA68675}" srcOrd="1" destOrd="0" parTransId="{77B32FC3-9BE2-3D49-B5A4-EBA6B778246B}" sibTransId="{FB837668-B9A7-F64C-88A1-1C9BAE104298}"/>
    <dgm:cxn modelId="{76E10AE1-6DE3-FE40-AE8B-72FD91595E82}" srcId="{AFB8FF09-219E-A240-B736-D0B0AA1B22D0}" destId="{E9532B77-490F-4249-9B9E-1FB8727139E8}" srcOrd="2" destOrd="0" parTransId="{6596BD3B-A422-8046-B91B-0C6675E4CCE0}" sibTransId="{51F66B30-6F13-8B4D-AE1B-B523FF16F1B3}"/>
    <dgm:cxn modelId="{CABC35E3-E3E7-D34F-B83B-833316903BD2}" type="presOf" srcId="{41EB93EF-B8A1-884B-B81A-9F7F5ED5C032}" destId="{419A6661-27DF-E647-82D1-ED3C8F60A46A}" srcOrd="0" destOrd="0" presId="urn:microsoft.com/office/officeart/2005/8/layout/vList2"/>
    <dgm:cxn modelId="{ADF2C7E7-9E39-7C4A-9B00-7711436C8821}" srcId="{AFB8FF09-219E-A240-B736-D0B0AA1B22D0}" destId="{2C61484D-B2A4-F944-9D14-FE815E275714}" srcOrd="0" destOrd="0" parTransId="{F5D91788-4389-9E44-97FD-FD8ED8AD74B2}" sibTransId="{CA6FE83E-12F6-7C46-A9AE-FCD63B2FAF2F}"/>
    <dgm:cxn modelId="{AE02F4F1-FD55-6641-8674-C410DD97851D}" type="presOf" srcId="{7E855188-F264-BF44-A55F-D646ECA68675}" destId="{419A6661-27DF-E647-82D1-ED3C8F60A46A}" srcOrd="0" destOrd="1" presId="urn:microsoft.com/office/officeart/2005/8/layout/vList2"/>
    <dgm:cxn modelId="{7CD0CBBD-A80D-F043-B09E-0B60FD65C082}" type="presParOf" srcId="{CCE88BD7-362B-8D42-BF1E-53DAF0085478}" destId="{4C4D27B1-6664-A04C-8993-6EC7D1FE35F5}" srcOrd="0" destOrd="0" presId="urn:microsoft.com/office/officeart/2005/8/layout/vList2"/>
    <dgm:cxn modelId="{D53B6D18-3022-2E47-950C-5E91C0865699}" type="presParOf" srcId="{CCE88BD7-362B-8D42-BF1E-53DAF0085478}" destId="{5588D09F-0EC3-154B-896E-A52DEE98546A}" srcOrd="1" destOrd="0" presId="urn:microsoft.com/office/officeart/2005/8/layout/vList2"/>
    <dgm:cxn modelId="{B06BB040-995F-AE43-AA4D-B8D0566E4014}" type="presParOf" srcId="{CCE88BD7-362B-8D42-BF1E-53DAF0085478}" destId="{2E1FD4FB-2133-1E4B-AA6E-EA2E3F53B618}" srcOrd="2" destOrd="0" presId="urn:microsoft.com/office/officeart/2005/8/layout/vList2"/>
    <dgm:cxn modelId="{BA64D357-1C2E-0947-8D40-770D0E69A6FF}" type="presParOf" srcId="{CCE88BD7-362B-8D42-BF1E-53DAF0085478}" destId="{23C8506D-4159-594C-83D1-FD90E476C372}" srcOrd="3" destOrd="0" presId="urn:microsoft.com/office/officeart/2005/8/layout/vList2"/>
    <dgm:cxn modelId="{D16ADBA6-4201-ED4D-94CA-9963391663DC}" type="presParOf" srcId="{CCE88BD7-362B-8D42-BF1E-53DAF0085478}" destId="{5B3B0D03-7A02-224D-A8FD-1B453017ECA6}" srcOrd="4" destOrd="0" presId="urn:microsoft.com/office/officeart/2005/8/layout/vList2"/>
    <dgm:cxn modelId="{5772E15C-4C2D-4745-9065-2998A4424DAB}" type="presParOf" srcId="{CCE88BD7-362B-8D42-BF1E-53DAF0085478}" destId="{419A6661-27DF-E647-82D1-ED3C8F60A46A}" srcOrd="5" destOrd="0" presId="urn:microsoft.com/office/officeart/2005/8/layout/vList2"/>
    <dgm:cxn modelId="{2E9F1696-90F1-EF47-8EF5-87B4556579F3}" type="presParOf" srcId="{CCE88BD7-362B-8D42-BF1E-53DAF0085478}" destId="{9D51C9DB-AE08-6541-A1A7-9380236531E0}" srcOrd="6" destOrd="0" presId="urn:microsoft.com/office/officeart/2005/8/layout/vList2"/>
    <dgm:cxn modelId="{BDE26CAA-D00C-544B-B198-91031E214624}" type="presParOf" srcId="{CCE88BD7-362B-8D42-BF1E-53DAF0085478}" destId="{A0CF5447-EEC7-5D40-B298-764A12B0F39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B8FF09-219E-A240-B736-D0B0AA1B22D0}" type="doc">
      <dgm:prSet loTypeId="urn:microsoft.com/office/officeart/2005/8/layout/v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61484D-B2A4-F944-9D14-FE815E275714}">
      <dgm:prSet phldrT="[Text]"/>
      <dgm:spPr/>
      <dgm:t>
        <a:bodyPr/>
        <a:lstStyle/>
        <a:p>
          <a:r>
            <a:rPr lang="en-US" dirty="0" err="1"/>
            <a:t>Pendekatan</a:t>
          </a:r>
          <a:r>
            <a:rPr lang="en-US" dirty="0"/>
            <a:t> </a:t>
          </a:r>
          <a:r>
            <a:rPr lang="en-US" dirty="0" err="1"/>
            <a:t>Kreatif</a:t>
          </a:r>
          <a:endParaRPr lang="en-US" dirty="0"/>
        </a:p>
      </dgm:t>
    </dgm:pt>
    <dgm:pt modelId="{F5D91788-4389-9E44-97FD-FD8ED8AD74B2}" type="parTrans" cxnId="{ADF2C7E7-9E39-7C4A-9B00-7711436C8821}">
      <dgm:prSet/>
      <dgm:spPr/>
      <dgm:t>
        <a:bodyPr/>
        <a:lstStyle/>
        <a:p>
          <a:endParaRPr lang="en-US"/>
        </a:p>
      </dgm:t>
    </dgm:pt>
    <dgm:pt modelId="{CA6FE83E-12F6-7C46-A9AE-FCD63B2FAF2F}" type="sibTrans" cxnId="{ADF2C7E7-9E39-7C4A-9B00-7711436C8821}">
      <dgm:prSet/>
      <dgm:spPr/>
      <dgm:t>
        <a:bodyPr/>
        <a:lstStyle/>
        <a:p>
          <a:endParaRPr lang="en-US"/>
        </a:p>
      </dgm:t>
    </dgm:pt>
    <dgm:pt modelId="{E5B66D2C-59A5-BF46-B097-2E074BE5B4C2}">
      <dgm:prSet phldrT="[Text]"/>
      <dgm:spPr/>
      <dgm:t>
        <a:bodyPr/>
        <a:lstStyle/>
        <a:p>
          <a:r>
            <a:rPr lang="en-US" dirty="0"/>
            <a:t>Buat satu </a:t>
          </a:r>
          <a:r>
            <a:rPr lang="en-US" dirty="0" err="1"/>
            <a:t>pernyataan</a:t>
          </a:r>
          <a:r>
            <a:rPr lang="en-US" dirty="0"/>
            <a:t> </a:t>
          </a:r>
          <a:r>
            <a:rPr lang="en-US" dirty="0" err="1"/>
            <a:t>kreatif</a:t>
          </a:r>
          <a:r>
            <a:rPr lang="en-US" dirty="0"/>
            <a:t> </a:t>
          </a:r>
          <a:r>
            <a:rPr lang="en-US" dirty="0" err="1"/>
            <a:t>sesuai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tujuan</a:t>
          </a:r>
          <a:endParaRPr lang="en-US" dirty="0"/>
        </a:p>
      </dgm:t>
    </dgm:pt>
    <dgm:pt modelId="{A7C98CF0-2555-DE46-BCAE-36B2BED9164F}" type="parTrans" cxnId="{1650C5BA-A378-8345-82F3-472BF89CAD0B}">
      <dgm:prSet/>
      <dgm:spPr/>
      <dgm:t>
        <a:bodyPr/>
        <a:lstStyle/>
        <a:p>
          <a:endParaRPr lang="en-US"/>
        </a:p>
      </dgm:t>
    </dgm:pt>
    <dgm:pt modelId="{61A937C5-2754-1A41-B78F-42FBAFFB95AE}" type="sibTrans" cxnId="{1650C5BA-A378-8345-82F3-472BF89CAD0B}">
      <dgm:prSet/>
      <dgm:spPr/>
      <dgm:t>
        <a:bodyPr/>
        <a:lstStyle/>
        <a:p>
          <a:endParaRPr lang="en-US"/>
        </a:p>
      </dgm:t>
    </dgm:pt>
    <dgm:pt modelId="{087AA902-775B-7147-BCD9-8BBD84128B39}">
      <dgm:prSet phldrT="[Text]"/>
      <dgm:spPr/>
      <dgm:t>
        <a:bodyPr/>
        <a:lstStyle/>
        <a:p>
          <a:r>
            <a:rPr lang="en-US" dirty="0"/>
            <a:t>Visual</a:t>
          </a:r>
        </a:p>
      </dgm:t>
    </dgm:pt>
    <dgm:pt modelId="{B4D3E2F7-8056-D747-AABF-357E456EC830}" type="parTrans" cxnId="{ADFCF65A-43F7-D94D-B6C5-3011EFE87A0D}">
      <dgm:prSet/>
      <dgm:spPr/>
      <dgm:t>
        <a:bodyPr/>
        <a:lstStyle/>
        <a:p>
          <a:endParaRPr lang="en-US"/>
        </a:p>
      </dgm:t>
    </dgm:pt>
    <dgm:pt modelId="{1363082C-42FB-8448-A23E-3C7D9C01834C}" type="sibTrans" cxnId="{ADFCF65A-43F7-D94D-B6C5-3011EFE87A0D}">
      <dgm:prSet/>
      <dgm:spPr/>
      <dgm:t>
        <a:bodyPr/>
        <a:lstStyle/>
        <a:p>
          <a:endParaRPr lang="en-US"/>
        </a:p>
      </dgm:t>
    </dgm:pt>
    <dgm:pt modelId="{8D7F30D5-3FBA-0249-8957-C94063560C5A}">
      <dgm:prSet phldrT="[Text]"/>
      <dgm:spPr/>
      <dgm:t>
        <a:bodyPr/>
        <a:lstStyle/>
        <a:p>
          <a:r>
            <a:rPr lang="en-US" dirty="0" err="1"/>
            <a:t>Gambar</a:t>
          </a:r>
          <a:r>
            <a:rPr lang="en-US" dirty="0"/>
            <a:t> yang </a:t>
          </a:r>
          <a:r>
            <a:rPr lang="en-US" dirty="0" err="1"/>
            <a:t>sejalan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pemikiran</a:t>
          </a:r>
          <a:r>
            <a:rPr lang="en-US" dirty="0"/>
            <a:t> verbal</a:t>
          </a:r>
        </a:p>
      </dgm:t>
    </dgm:pt>
    <dgm:pt modelId="{31DD1BC7-BA13-9440-96A7-F0CB28FEEC00}" type="parTrans" cxnId="{9A20C936-CC12-CF4C-B103-741EAA3122F2}">
      <dgm:prSet/>
      <dgm:spPr/>
      <dgm:t>
        <a:bodyPr/>
        <a:lstStyle/>
        <a:p>
          <a:endParaRPr lang="en-US"/>
        </a:p>
      </dgm:t>
    </dgm:pt>
    <dgm:pt modelId="{E4457A9C-B992-4F4C-9C18-7DD4435F183F}" type="sibTrans" cxnId="{9A20C936-CC12-CF4C-B103-741EAA3122F2}">
      <dgm:prSet/>
      <dgm:spPr/>
      <dgm:t>
        <a:bodyPr/>
        <a:lstStyle/>
        <a:p>
          <a:endParaRPr lang="en-US"/>
        </a:p>
      </dgm:t>
    </dgm:pt>
    <dgm:pt modelId="{E9532B77-490F-4249-9B9E-1FB8727139E8}">
      <dgm:prSet phldrT="[Text]"/>
      <dgm:spPr/>
      <dgm:t>
        <a:bodyPr/>
        <a:lstStyle/>
        <a:p>
          <a:r>
            <a:rPr lang="en-US" dirty="0"/>
            <a:t>Bahasa</a:t>
          </a:r>
        </a:p>
      </dgm:t>
    </dgm:pt>
    <dgm:pt modelId="{6596BD3B-A422-8046-B91B-0C6675E4CCE0}" type="parTrans" cxnId="{76E10AE1-6DE3-FE40-AE8B-72FD91595E82}">
      <dgm:prSet/>
      <dgm:spPr/>
      <dgm:t>
        <a:bodyPr/>
        <a:lstStyle/>
        <a:p>
          <a:endParaRPr lang="en-US"/>
        </a:p>
      </dgm:t>
    </dgm:pt>
    <dgm:pt modelId="{51F66B30-6F13-8B4D-AE1B-B523FF16F1B3}" type="sibTrans" cxnId="{76E10AE1-6DE3-FE40-AE8B-72FD91595E82}">
      <dgm:prSet/>
      <dgm:spPr/>
      <dgm:t>
        <a:bodyPr/>
        <a:lstStyle/>
        <a:p>
          <a:endParaRPr lang="en-US"/>
        </a:p>
      </dgm:t>
    </dgm:pt>
    <dgm:pt modelId="{41EB93EF-B8A1-884B-B81A-9F7F5ED5C032}">
      <dgm:prSet phldrT="[Text]"/>
      <dgm:spPr/>
      <dgm:t>
        <a:bodyPr/>
        <a:lstStyle/>
        <a:p>
          <a:r>
            <a:rPr lang="en-US" dirty="0" err="1"/>
            <a:t>Pemilihan</a:t>
          </a:r>
          <a:r>
            <a:rPr lang="en-US" dirty="0"/>
            <a:t> kata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kalimat</a:t>
          </a:r>
          <a:r>
            <a:rPr lang="en-US" dirty="0"/>
            <a:t> yang </a:t>
          </a:r>
          <a:r>
            <a:rPr lang="en-US" dirty="0" err="1"/>
            <a:t>mudah</a:t>
          </a:r>
          <a:r>
            <a:rPr lang="en-US" dirty="0"/>
            <a:t> </a:t>
          </a:r>
          <a:r>
            <a:rPr lang="en-US" dirty="0" err="1"/>
            <a:t>dipahami</a:t>
          </a:r>
          <a:r>
            <a:rPr lang="en-US" dirty="0"/>
            <a:t> public </a:t>
          </a:r>
          <a:r>
            <a:rPr lang="en-US" dirty="0" err="1"/>
            <a:t>sasaran</a:t>
          </a:r>
          <a:r>
            <a:rPr lang="en-US" dirty="0"/>
            <a:t> yang </a:t>
          </a:r>
          <a:r>
            <a:rPr lang="en-US" dirty="0" err="1"/>
            <a:t>dipilih</a:t>
          </a:r>
          <a:endParaRPr lang="en-US" dirty="0"/>
        </a:p>
      </dgm:t>
    </dgm:pt>
    <dgm:pt modelId="{756A1CCD-5D11-644E-B313-FCCF2CA56CB8}" type="parTrans" cxnId="{0C7FA2AC-9285-284A-B8B5-30D334EE81EC}">
      <dgm:prSet/>
      <dgm:spPr/>
      <dgm:t>
        <a:bodyPr/>
        <a:lstStyle/>
        <a:p>
          <a:endParaRPr lang="en-US"/>
        </a:p>
      </dgm:t>
    </dgm:pt>
    <dgm:pt modelId="{865AF86D-5F5E-1843-B9CE-00C784F109E9}" type="sibTrans" cxnId="{0C7FA2AC-9285-284A-B8B5-30D334EE81EC}">
      <dgm:prSet/>
      <dgm:spPr/>
      <dgm:t>
        <a:bodyPr/>
        <a:lstStyle/>
        <a:p>
          <a:endParaRPr lang="en-US"/>
        </a:p>
      </dgm:t>
    </dgm:pt>
    <dgm:pt modelId="{5FEDDF9A-ECE7-7648-A3AF-474774427DF4}">
      <dgm:prSet phldrT="[Text]"/>
      <dgm:spPr/>
      <dgm:t>
        <a:bodyPr/>
        <a:lstStyle/>
        <a:p>
          <a:r>
            <a:rPr lang="en-US" dirty="0" err="1"/>
            <a:t>Pengulangan</a:t>
          </a:r>
          <a:endParaRPr lang="en-US" dirty="0"/>
        </a:p>
      </dgm:t>
    </dgm:pt>
    <dgm:pt modelId="{9250A818-86B2-4C4D-B446-CB4A17B5329C}" type="parTrans" cxnId="{25BCC009-396B-884B-993C-09139F032D77}">
      <dgm:prSet/>
      <dgm:spPr/>
      <dgm:t>
        <a:bodyPr/>
        <a:lstStyle/>
        <a:p>
          <a:endParaRPr lang="en-US"/>
        </a:p>
      </dgm:t>
    </dgm:pt>
    <dgm:pt modelId="{56956909-9A3E-734B-9ED0-845E95E21C93}" type="sibTrans" cxnId="{25BCC009-396B-884B-993C-09139F032D77}">
      <dgm:prSet/>
      <dgm:spPr/>
      <dgm:t>
        <a:bodyPr/>
        <a:lstStyle/>
        <a:p>
          <a:endParaRPr lang="en-US"/>
        </a:p>
      </dgm:t>
    </dgm:pt>
    <dgm:pt modelId="{21CADD7B-C38A-1A44-9356-92F4E363458A}">
      <dgm:prSet phldrT="[Text]"/>
      <dgm:spPr/>
      <dgm:t>
        <a:bodyPr/>
        <a:lstStyle/>
        <a:p>
          <a:r>
            <a:rPr lang="en-US" dirty="0" err="1"/>
            <a:t>Pengulangan</a:t>
          </a:r>
          <a:r>
            <a:rPr lang="en-US" dirty="0"/>
            <a:t> </a:t>
          </a:r>
          <a:r>
            <a:rPr lang="en-US" dirty="0" err="1"/>
            <a:t>poin</a:t>
          </a:r>
          <a:r>
            <a:rPr lang="en-US" dirty="0"/>
            <a:t> </a:t>
          </a:r>
          <a:r>
            <a:rPr lang="en-US" dirty="0" err="1"/>
            <a:t>penting</a:t>
          </a:r>
          <a:endParaRPr lang="en-US" dirty="0"/>
        </a:p>
      </dgm:t>
    </dgm:pt>
    <dgm:pt modelId="{0E5D0687-E351-1F4D-AE4F-801E21B93096}" type="parTrans" cxnId="{EEEFFA87-FBFF-0941-A190-EFF7D3B88E37}">
      <dgm:prSet/>
      <dgm:spPr/>
      <dgm:t>
        <a:bodyPr/>
        <a:lstStyle/>
        <a:p>
          <a:endParaRPr lang="en-US"/>
        </a:p>
      </dgm:t>
    </dgm:pt>
    <dgm:pt modelId="{66F4EF3B-8A60-764C-8FC0-D47249059ED0}" type="sibTrans" cxnId="{EEEFFA87-FBFF-0941-A190-EFF7D3B88E37}">
      <dgm:prSet/>
      <dgm:spPr/>
      <dgm:t>
        <a:bodyPr/>
        <a:lstStyle/>
        <a:p>
          <a:endParaRPr lang="en-US"/>
        </a:p>
      </dgm:t>
    </dgm:pt>
    <dgm:pt modelId="{038AE996-7352-8140-8348-B3B1F358637A}">
      <dgm:prSet phldrT="[Text]"/>
      <dgm:spPr/>
      <dgm:t>
        <a:bodyPr/>
        <a:lstStyle/>
        <a:p>
          <a:r>
            <a:rPr lang="en-US" dirty="0"/>
            <a:t>Visual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sejalan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copywriting</a:t>
          </a:r>
        </a:p>
      </dgm:t>
    </dgm:pt>
    <dgm:pt modelId="{6345E012-066E-C84A-B1E6-505C806B56F0}" type="parTrans" cxnId="{D2321AC3-2682-184C-8506-516D2D058A70}">
      <dgm:prSet/>
      <dgm:spPr/>
      <dgm:t>
        <a:bodyPr/>
        <a:lstStyle/>
        <a:p>
          <a:endParaRPr lang="en-US"/>
        </a:p>
      </dgm:t>
    </dgm:pt>
    <dgm:pt modelId="{86A49D54-A67F-2D48-91FB-6DBA03AEBA24}" type="sibTrans" cxnId="{D2321AC3-2682-184C-8506-516D2D058A70}">
      <dgm:prSet/>
      <dgm:spPr/>
      <dgm:t>
        <a:bodyPr/>
        <a:lstStyle/>
        <a:p>
          <a:endParaRPr lang="en-US"/>
        </a:p>
      </dgm:t>
    </dgm:pt>
    <dgm:pt modelId="{CCE88BD7-362B-8D42-BF1E-53DAF0085478}" type="pres">
      <dgm:prSet presAssocID="{AFB8FF09-219E-A240-B736-D0B0AA1B22D0}" presName="linear" presStyleCnt="0">
        <dgm:presLayoutVars>
          <dgm:animLvl val="lvl"/>
          <dgm:resizeHandles val="exact"/>
        </dgm:presLayoutVars>
      </dgm:prSet>
      <dgm:spPr/>
    </dgm:pt>
    <dgm:pt modelId="{4C4D27B1-6664-A04C-8993-6EC7D1FE35F5}" type="pres">
      <dgm:prSet presAssocID="{2C61484D-B2A4-F944-9D14-FE815E275714}" presName="parentText" presStyleLbl="node1" presStyleIdx="0" presStyleCnt="4" custLinFactNeighborY="-8145">
        <dgm:presLayoutVars>
          <dgm:chMax val="0"/>
          <dgm:bulletEnabled val="1"/>
        </dgm:presLayoutVars>
      </dgm:prSet>
      <dgm:spPr/>
    </dgm:pt>
    <dgm:pt modelId="{5588D09F-0EC3-154B-896E-A52DEE98546A}" type="pres">
      <dgm:prSet presAssocID="{2C61484D-B2A4-F944-9D14-FE815E275714}" presName="childText" presStyleLbl="revTx" presStyleIdx="0" presStyleCnt="4">
        <dgm:presLayoutVars>
          <dgm:bulletEnabled val="1"/>
        </dgm:presLayoutVars>
      </dgm:prSet>
      <dgm:spPr/>
    </dgm:pt>
    <dgm:pt modelId="{2E1FD4FB-2133-1E4B-AA6E-EA2E3F53B618}" type="pres">
      <dgm:prSet presAssocID="{087AA902-775B-7147-BCD9-8BBD84128B3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3C8506D-4159-594C-83D1-FD90E476C372}" type="pres">
      <dgm:prSet presAssocID="{087AA902-775B-7147-BCD9-8BBD84128B39}" presName="childText" presStyleLbl="revTx" presStyleIdx="1" presStyleCnt="4">
        <dgm:presLayoutVars>
          <dgm:bulletEnabled val="1"/>
        </dgm:presLayoutVars>
      </dgm:prSet>
      <dgm:spPr/>
    </dgm:pt>
    <dgm:pt modelId="{5B3B0D03-7A02-224D-A8FD-1B453017ECA6}" type="pres">
      <dgm:prSet presAssocID="{E9532B77-490F-4249-9B9E-1FB8727139E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19A6661-27DF-E647-82D1-ED3C8F60A46A}" type="pres">
      <dgm:prSet presAssocID="{E9532B77-490F-4249-9B9E-1FB8727139E8}" presName="childText" presStyleLbl="revTx" presStyleIdx="2" presStyleCnt="4">
        <dgm:presLayoutVars>
          <dgm:bulletEnabled val="1"/>
        </dgm:presLayoutVars>
      </dgm:prSet>
      <dgm:spPr/>
    </dgm:pt>
    <dgm:pt modelId="{9D51C9DB-AE08-6541-A1A7-9380236531E0}" type="pres">
      <dgm:prSet presAssocID="{5FEDDF9A-ECE7-7648-A3AF-474774427DF4}" presName="parentText" presStyleLbl="node1" presStyleIdx="3" presStyleCnt="4" custLinFactNeighborX="-16903" custLinFactNeighborY="3081">
        <dgm:presLayoutVars>
          <dgm:chMax val="0"/>
          <dgm:bulletEnabled val="1"/>
        </dgm:presLayoutVars>
      </dgm:prSet>
      <dgm:spPr/>
    </dgm:pt>
    <dgm:pt modelId="{A0CF5447-EEC7-5D40-B298-764A12B0F393}" type="pres">
      <dgm:prSet presAssocID="{5FEDDF9A-ECE7-7648-A3AF-474774427DF4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25BCC009-396B-884B-993C-09139F032D77}" srcId="{AFB8FF09-219E-A240-B736-D0B0AA1B22D0}" destId="{5FEDDF9A-ECE7-7648-A3AF-474774427DF4}" srcOrd="3" destOrd="0" parTransId="{9250A818-86B2-4C4D-B446-CB4A17B5329C}" sibTransId="{56956909-9A3E-734B-9ED0-845E95E21C93}"/>
    <dgm:cxn modelId="{9A20C936-CC12-CF4C-B103-741EAA3122F2}" srcId="{087AA902-775B-7147-BCD9-8BBD84128B39}" destId="{8D7F30D5-3FBA-0249-8957-C94063560C5A}" srcOrd="0" destOrd="0" parTransId="{31DD1BC7-BA13-9440-96A7-F0CB28FEEC00}" sibTransId="{E4457A9C-B992-4F4C-9C18-7DD4435F183F}"/>
    <dgm:cxn modelId="{8D853045-6B33-BA46-8B9B-B7456D127165}" type="presOf" srcId="{E5B66D2C-59A5-BF46-B097-2E074BE5B4C2}" destId="{5588D09F-0EC3-154B-896E-A52DEE98546A}" srcOrd="0" destOrd="0" presId="urn:microsoft.com/office/officeart/2005/8/layout/vList2"/>
    <dgm:cxn modelId="{C2831B4B-9B8E-E34E-89AD-55C1C51FD181}" type="presOf" srcId="{087AA902-775B-7147-BCD9-8BBD84128B39}" destId="{2E1FD4FB-2133-1E4B-AA6E-EA2E3F53B618}" srcOrd="0" destOrd="0" presId="urn:microsoft.com/office/officeart/2005/8/layout/vList2"/>
    <dgm:cxn modelId="{ADFCF65A-43F7-D94D-B6C5-3011EFE87A0D}" srcId="{AFB8FF09-219E-A240-B736-D0B0AA1B22D0}" destId="{087AA902-775B-7147-BCD9-8BBD84128B39}" srcOrd="1" destOrd="0" parTransId="{B4D3E2F7-8056-D747-AABF-357E456EC830}" sibTransId="{1363082C-42FB-8448-A23E-3C7D9C01834C}"/>
    <dgm:cxn modelId="{EEEFFA87-FBFF-0941-A190-EFF7D3B88E37}" srcId="{5FEDDF9A-ECE7-7648-A3AF-474774427DF4}" destId="{21CADD7B-C38A-1A44-9356-92F4E363458A}" srcOrd="0" destOrd="0" parTransId="{0E5D0687-E351-1F4D-AE4F-801E21B93096}" sibTransId="{66F4EF3B-8A60-764C-8FC0-D47249059ED0}"/>
    <dgm:cxn modelId="{5C463C91-9436-F140-B63B-6CF472728F33}" type="presOf" srcId="{E9532B77-490F-4249-9B9E-1FB8727139E8}" destId="{5B3B0D03-7A02-224D-A8FD-1B453017ECA6}" srcOrd="0" destOrd="0" presId="urn:microsoft.com/office/officeart/2005/8/layout/vList2"/>
    <dgm:cxn modelId="{5B5943A1-DDB4-4246-AEC9-6615905E836D}" type="presOf" srcId="{8D7F30D5-3FBA-0249-8957-C94063560C5A}" destId="{23C8506D-4159-594C-83D1-FD90E476C372}" srcOrd="0" destOrd="0" presId="urn:microsoft.com/office/officeart/2005/8/layout/vList2"/>
    <dgm:cxn modelId="{DA3248A9-C667-B04B-8439-60FE3CEE6C0F}" type="presOf" srcId="{21CADD7B-C38A-1A44-9356-92F4E363458A}" destId="{A0CF5447-EEC7-5D40-B298-764A12B0F393}" srcOrd="0" destOrd="0" presId="urn:microsoft.com/office/officeart/2005/8/layout/vList2"/>
    <dgm:cxn modelId="{0C7FA2AC-9285-284A-B8B5-30D334EE81EC}" srcId="{E9532B77-490F-4249-9B9E-1FB8727139E8}" destId="{41EB93EF-B8A1-884B-B81A-9F7F5ED5C032}" srcOrd="0" destOrd="0" parTransId="{756A1CCD-5D11-644E-B313-FCCF2CA56CB8}" sibTransId="{865AF86D-5F5E-1843-B9CE-00C784F109E9}"/>
    <dgm:cxn modelId="{2FCA0CB0-59D8-A548-9D64-5C2D070538BE}" type="presOf" srcId="{2C61484D-B2A4-F944-9D14-FE815E275714}" destId="{4C4D27B1-6664-A04C-8993-6EC7D1FE35F5}" srcOrd="0" destOrd="0" presId="urn:microsoft.com/office/officeart/2005/8/layout/vList2"/>
    <dgm:cxn modelId="{19792DB3-C428-904F-A38A-7CF489622232}" type="presOf" srcId="{5FEDDF9A-ECE7-7648-A3AF-474774427DF4}" destId="{9D51C9DB-AE08-6541-A1A7-9380236531E0}" srcOrd="0" destOrd="0" presId="urn:microsoft.com/office/officeart/2005/8/layout/vList2"/>
    <dgm:cxn modelId="{1650C5BA-A378-8345-82F3-472BF89CAD0B}" srcId="{2C61484D-B2A4-F944-9D14-FE815E275714}" destId="{E5B66D2C-59A5-BF46-B097-2E074BE5B4C2}" srcOrd="0" destOrd="0" parTransId="{A7C98CF0-2555-DE46-BCAE-36B2BED9164F}" sibTransId="{61A937C5-2754-1A41-B78F-42FBAFFB95AE}"/>
    <dgm:cxn modelId="{D2321AC3-2682-184C-8506-516D2D058A70}" srcId="{087AA902-775B-7147-BCD9-8BBD84128B39}" destId="{038AE996-7352-8140-8348-B3B1F358637A}" srcOrd="1" destOrd="0" parTransId="{6345E012-066E-C84A-B1E6-505C806B56F0}" sibTransId="{86A49D54-A67F-2D48-91FB-6DBA03AEBA24}"/>
    <dgm:cxn modelId="{C1FA1AC6-61BD-3D4F-859F-31E2F144AC3D}" type="presOf" srcId="{AFB8FF09-219E-A240-B736-D0B0AA1B22D0}" destId="{CCE88BD7-362B-8D42-BF1E-53DAF0085478}" srcOrd="0" destOrd="0" presId="urn:microsoft.com/office/officeart/2005/8/layout/vList2"/>
    <dgm:cxn modelId="{76E10AE1-6DE3-FE40-AE8B-72FD91595E82}" srcId="{AFB8FF09-219E-A240-B736-D0B0AA1B22D0}" destId="{E9532B77-490F-4249-9B9E-1FB8727139E8}" srcOrd="2" destOrd="0" parTransId="{6596BD3B-A422-8046-B91B-0C6675E4CCE0}" sibTransId="{51F66B30-6F13-8B4D-AE1B-B523FF16F1B3}"/>
    <dgm:cxn modelId="{CABC35E3-E3E7-D34F-B83B-833316903BD2}" type="presOf" srcId="{41EB93EF-B8A1-884B-B81A-9F7F5ED5C032}" destId="{419A6661-27DF-E647-82D1-ED3C8F60A46A}" srcOrd="0" destOrd="0" presId="urn:microsoft.com/office/officeart/2005/8/layout/vList2"/>
    <dgm:cxn modelId="{ADF2C7E7-9E39-7C4A-9B00-7711436C8821}" srcId="{AFB8FF09-219E-A240-B736-D0B0AA1B22D0}" destId="{2C61484D-B2A4-F944-9D14-FE815E275714}" srcOrd="0" destOrd="0" parTransId="{F5D91788-4389-9E44-97FD-FD8ED8AD74B2}" sibTransId="{CA6FE83E-12F6-7C46-A9AE-FCD63B2FAF2F}"/>
    <dgm:cxn modelId="{AC3CD9EF-01D8-BD42-971C-772846679B07}" type="presOf" srcId="{038AE996-7352-8140-8348-B3B1F358637A}" destId="{23C8506D-4159-594C-83D1-FD90E476C372}" srcOrd="0" destOrd="1" presId="urn:microsoft.com/office/officeart/2005/8/layout/vList2"/>
    <dgm:cxn modelId="{7CD0CBBD-A80D-F043-B09E-0B60FD65C082}" type="presParOf" srcId="{CCE88BD7-362B-8D42-BF1E-53DAF0085478}" destId="{4C4D27B1-6664-A04C-8993-6EC7D1FE35F5}" srcOrd="0" destOrd="0" presId="urn:microsoft.com/office/officeart/2005/8/layout/vList2"/>
    <dgm:cxn modelId="{D53B6D18-3022-2E47-950C-5E91C0865699}" type="presParOf" srcId="{CCE88BD7-362B-8D42-BF1E-53DAF0085478}" destId="{5588D09F-0EC3-154B-896E-A52DEE98546A}" srcOrd="1" destOrd="0" presId="urn:microsoft.com/office/officeart/2005/8/layout/vList2"/>
    <dgm:cxn modelId="{B06BB040-995F-AE43-AA4D-B8D0566E4014}" type="presParOf" srcId="{CCE88BD7-362B-8D42-BF1E-53DAF0085478}" destId="{2E1FD4FB-2133-1E4B-AA6E-EA2E3F53B618}" srcOrd="2" destOrd="0" presId="urn:microsoft.com/office/officeart/2005/8/layout/vList2"/>
    <dgm:cxn modelId="{BA64D357-1C2E-0947-8D40-770D0E69A6FF}" type="presParOf" srcId="{CCE88BD7-362B-8D42-BF1E-53DAF0085478}" destId="{23C8506D-4159-594C-83D1-FD90E476C372}" srcOrd="3" destOrd="0" presId="urn:microsoft.com/office/officeart/2005/8/layout/vList2"/>
    <dgm:cxn modelId="{D16ADBA6-4201-ED4D-94CA-9963391663DC}" type="presParOf" srcId="{CCE88BD7-362B-8D42-BF1E-53DAF0085478}" destId="{5B3B0D03-7A02-224D-A8FD-1B453017ECA6}" srcOrd="4" destOrd="0" presId="urn:microsoft.com/office/officeart/2005/8/layout/vList2"/>
    <dgm:cxn modelId="{5772E15C-4C2D-4745-9065-2998A4424DAB}" type="presParOf" srcId="{CCE88BD7-362B-8D42-BF1E-53DAF0085478}" destId="{419A6661-27DF-E647-82D1-ED3C8F60A46A}" srcOrd="5" destOrd="0" presId="urn:microsoft.com/office/officeart/2005/8/layout/vList2"/>
    <dgm:cxn modelId="{2E9F1696-90F1-EF47-8EF5-87B4556579F3}" type="presParOf" srcId="{CCE88BD7-362B-8D42-BF1E-53DAF0085478}" destId="{9D51C9DB-AE08-6541-A1A7-9380236531E0}" srcOrd="6" destOrd="0" presId="urn:microsoft.com/office/officeart/2005/8/layout/vList2"/>
    <dgm:cxn modelId="{BDE26CAA-D00C-544B-B198-91031E214624}" type="presParOf" srcId="{CCE88BD7-362B-8D42-BF1E-53DAF0085478}" destId="{A0CF5447-EEC7-5D40-B298-764A12B0F39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C42B1F-8367-B147-9FB8-D3FD36E25D32}" type="doc">
      <dgm:prSet loTypeId="urn:microsoft.com/office/officeart/2005/8/layout/vList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A5B0065-B9CE-6942-940A-7BA533C0FF00}">
      <dgm:prSet phldrT="[Text]"/>
      <dgm:spPr/>
      <dgm:t>
        <a:bodyPr/>
        <a:lstStyle/>
        <a:p>
          <a:r>
            <a:rPr lang="en-US" dirty="0"/>
            <a:t>Kata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Durasi</a:t>
          </a:r>
          <a:endParaRPr lang="en-US" dirty="0"/>
        </a:p>
      </dgm:t>
    </dgm:pt>
    <dgm:pt modelId="{69A35BE2-786F-684B-8574-87F111AFEC6F}" type="parTrans" cxnId="{0AB787BE-2CAA-5B4B-8F2C-89D00BB01646}">
      <dgm:prSet/>
      <dgm:spPr/>
      <dgm:t>
        <a:bodyPr/>
        <a:lstStyle/>
        <a:p>
          <a:endParaRPr lang="en-US"/>
        </a:p>
      </dgm:t>
    </dgm:pt>
    <dgm:pt modelId="{949D218D-9599-984B-B083-B09DA38292DB}" type="sibTrans" cxnId="{0AB787BE-2CAA-5B4B-8F2C-89D00BB01646}">
      <dgm:prSet/>
      <dgm:spPr/>
      <dgm:t>
        <a:bodyPr/>
        <a:lstStyle/>
        <a:p>
          <a:endParaRPr lang="en-US"/>
        </a:p>
      </dgm:t>
    </dgm:pt>
    <dgm:pt modelId="{A5F0A0EE-931B-E74E-8008-CA78EA0A35C1}">
      <dgm:prSet phldrT="[Text]"/>
      <dgm:spPr/>
      <dgm:t>
        <a:bodyPr/>
        <a:lstStyle/>
        <a:p>
          <a:r>
            <a:rPr lang="en-US" dirty="0"/>
            <a:t>10 seconds (25 words), 20 seconds (45 words), 30 seconds (65 words), 60 seconds (125 words) </a:t>
          </a:r>
        </a:p>
      </dgm:t>
    </dgm:pt>
    <dgm:pt modelId="{A6C25C3F-B2BD-5040-9A04-4D712AC624C7}" type="parTrans" cxnId="{A4FEEDED-35CC-1B48-A29E-B778CDF1C9CE}">
      <dgm:prSet/>
      <dgm:spPr/>
      <dgm:t>
        <a:bodyPr/>
        <a:lstStyle/>
        <a:p>
          <a:endParaRPr lang="en-US"/>
        </a:p>
      </dgm:t>
    </dgm:pt>
    <dgm:pt modelId="{B1B44FBC-2C6B-FF47-A905-7FC2839EBEDF}" type="sibTrans" cxnId="{A4FEEDED-35CC-1B48-A29E-B778CDF1C9CE}">
      <dgm:prSet/>
      <dgm:spPr/>
      <dgm:t>
        <a:bodyPr/>
        <a:lstStyle/>
        <a:p>
          <a:endParaRPr lang="en-US"/>
        </a:p>
      </dgm:t>
    </dgm:pt>
    <dgm:pt modelId="{49D9FF12-A187-914F-9FCE-D5181BB7684F}">
      <dgm:prSet phldrT="[Text]"/>
      <dgm:spPr/>
      <dgm:t>
        <a:bodyPr/>
        <a:lstStyle/>
        <a:p>
          <a:r>
            <a:rPr lang="en-US" dirty="0" err="1"/>
            <a:t>Bentuk</a:t>
          </a:r>
          <a:endParaRPr lang="en-US" dirty="0"/>
        </a:p>
      </dgm:t>
    </dgm:pt>
    <dgm:pt modelId="{6305067A-B7B5-E74C-8C5E-1B141C703726}" type="parTrans" cxnId="{59291B10-3337-0041-96ED-4CDABB1E758C}">
      <dgm:prSet/>
      <dgm:spPr/>
      <dgm:t>
        <a:bodyPr/>
        <a:lstStyle/>
        <a:p>
          <a:endParaRPr lang="en-US"/>
        </a:p>
      </dgm:t>
    </dgm:pt>
    <dgm:pt modelId="{4CDAF133-EA76-D74C-AE2C-28EDBCC420DD}" type="sibTrans" cxnId="{59291B10-3337-0041-96ED-4CDABB1E758C}">
      <dgm:prSet/>
      <dgm:spPr/>
      <dgm:t>
        <a:bodyPr/>
        <a:lstStyle/>
        <a:p>
          <a:endParaRPr lang="en-US"/>
        </a:p>
      </dgm:t>
    </dgm:pt>
    <dgm:pt modelId="{1B706723-F84B-E449-A38D-AD06895489F9}">
      <dgm:prSet phldrT="[Text]"/>
      <dgm:spPr/>
      <dgm:t>
        <a:bodyPr/>
        <a:lstStyle/>
        <a:p>
          <a:r>
            <a:rPr lang="en-US" dirty="0"/>
            <a:t>Motion graphic</a:t>
          </a:r>
        </a:p>
      </dgm:t>
    </dgm:pt>
    <dgm:pt modelId="{31E128D5-0BFC-154F-9117-901D3921D166}" type="parTrans" cxnId="{5F6C6374-F2D6-1741-9C93-A42D5652B254}">
      <dgm:prSet/>
      <dgm:spPr/>
      <dgm:t>
        <a:bodyPr/>
        <a:lstStyle/>
        <a:p>
          <a:endParaRPr lang="en-US"/>
        </a:p>
      </dgm:t>
    </dgm:pt>
    <dgm:pt modelId="{2E42832E-7F86-3740-9AD6-239A2BF5F80B}" type="sibTrans" cxnId="{5F6C6374-F2D6-1741-9C93-A42D5652B254}">
      <dgm:prSet/>
      <dgm:spPr/>
      <dgm:t>
        <a:bodyPr/>
        <a:lstStyle/>
        <a:p>
          <a:endParaRPr lang="en-US"/>
        </a:p>
      </dgm:t>
    </dgm:pt>
    <dgm:pt modelId="{07983A64-2AA4-AD47-B8A3-2212C1EE8495}">
      <dgm:prSet phldrT="[Text]"/>
      <dgm:spPr/>
      <dgm:t>
        <a:bodyPr/>
        <a:lstStyle/>
        <a:p>
          <a:r>
            <a:rPr lang="en-US" dirty="0" err="1"/>
            <a:t>Dengan</a:t>
          </a:r>
          <a:r>
            <a:rPr lang="en-US" dirty="0"/>
            <a:t> VO</a:t>
          </a:r>
        </a:p>
      </dgm:t>
    </dgm:pt>
    <dgm:pt modelId="{752D1336-C9EF-B046-AF67-6A3AFFFC617F}" type="parTrans" cxnId="{94906BF2-FD9A-9749-8F0C-5F298DEFAD13}">
      <dgm:prSet/>
      <dgm:spPr/>
      <dgm:t>
        <a:bodyPr/>
        <a:lstStyle/>
        <a:p>
          <a:endParaRPr lang="en-US"/>
        </a:p>
      </dgm:t>
    </dgm:pt>
    <dgm:pt modelId="{68D2D5AE-8A29-C446-B302-2DCBC12759FB}" type="sibTrans" cxnId="{94906BF2-FD9A-9749-8F0C-5F298DEFAD13}">
      <dgm:prSet/>
      <dgm:spPr/>
      <dgm:t>
        <a:bodyPr/>
        <a:lstStyle/>
        <a:p>
          <a:endParaRPr lang="en-US"/>
        </a:p>
      </dgm:t>
    </dgm:pt>
    <dgm:pt modelId="{71C15037-1EF9-9342-8C5F-ADD54D890EC5}">
      <dgm:prSet phldrT="[Text]"/>
      <dgm:spPr/>
      <dgm:t>
        <a:bodyPr/>
        <a:lstStyle/>
        <a:p>
          <a:r>
            <a:rPr lang="en-US" dirty="0" err="1"/>
            <a:t>Percakapan</a:t>
          </a:r>
          <a:endParaRPr lang="en-US" dirty="0"/>
        </a:p>
      </dgm:t>
    </dgm:pt>
    <dgm:pt modelId="{64F2FCD3-3170-E84A-BAF5-09A36D042533}" type="parTrans" cxnId="{BE54CBBA-7F7E-1E4E-BD0A-930ADEAC11E2}">
      <dgm:prSet/>
      <dgm:spPr/>
      <dgm:t>
        <a:bodyPr/>
        <a:lstStyle/>
        <a:p>
          <a:endParaRPr lang="en-US"/>
        </a:p>
      </dgm:t>
    </dgm:pt>
    <dgm:pt modelId="{08E1A306-19F3-C548-A8B4-46F151473985}" type="sibTrans" cxnId="{BE54CBBA-7F7E-1E4E-BD0A-930ADEAC11E2}">
      <dgm:prSet/>
      <dgm:spPr/>
      <dgm:t>
        <a:bodyPr/>
        <a:lstStyle/>
        <a:p>
          <a:endParaRPr lang="en-US"/>
        </a:p>
      </dgm:t>
    </dgm:pt>
    <dgm:pt modelId="{70D48CC1-81B5-1249-B0E3-76C8F4C108C4}">
      <dgm:prSet phldrT="[Text]"/>
      <dgm:spPr/>
      <dgm:t>
        <a:bodyPr/>
        <a:lstStyle/>
        <a:p>
          <a:r>
            <a:rPr lang="en-US" dirty="0"/>
            <a:t>Role play</a:t>
          </a:r>
        </a:p>
      </dgm:t>
    </dgm:pt>
    <dgm:pt modelId="{2B5B091D-584A-A441-BCE0-C98840270C95}" type="parTrans" cxnId="{F5D23CCC-E584-504A-BF8D-427EDFAB2FA8}">
      <dgm:prSet/>
      <dgm:spPr/>
      <dgm:t>
        <a:bodyPr/>
        <a:lstStyle/>
        <a:p>
          <a:endParaRPr lang="en-US"/>
        </a:p>
      </dgm:t>
    </dgm:pt>
    <dgm:pt modelId="{20A514B8-3CA3-4D4F-84F4-D3FA3BD15306}" type="sibTrans" cxnId="{F5D23CCC-E584-504A-BF8D-427EDFAB2FA8}">
      <dgm:prSet/>
      <dgm:spPr/>
      <dgm:t>
        <a:bodyPr/>
        <a:lstStyle/>
        <a:p>
          <a:endParaRPr lang="en-US"/>
        </a:p>
      </dgm:t>
    </dgm:pt>
    <dgm:pt modelId="{0F1FAEE4-9AF7-7C4C-93DA-4CBC83483340}" type="pres">
      <dgm:prSet presAssocID="{CAC42B1F-8367-B147-9FB8-D3FD36E25D32}" presName="linear" presStyleCnt="0">
        <dgm:presLayoutVars>
          <dgm:animLvl val="lvl"/>
          <dgm:resizeHandles val="exact"/>
        </dgm:presLayoutVars>
      </dgm:prSet>
      <dgm:spPr/>
    </dgm:pt>
    <dgm:pt modelId="{D3894C6B-312E-254E-9B0A-7DFBCBE26A82}" type="pres">
      <dgm:prSet presAssocID="{CA5B0065-B9CE-6942-940A-7BA533C0FF0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3A4AC71-D7C1-B747-833E-1E9CC5439B6F}" type="pres">
      <dgm:prSet presAssocID="{CA5B0065-B9CE-6942-940A-7BA533C0FF00}" presName="childText" presStyleLbl="revTx" presStyleIdx="0" presStyleCnt="2">
        <dgm:presLayoutVars>
          <dgm:bulletEnabled val="1"/>
        </dgm:presLayoutVars>
      </dgm:prSet>
      <dgm:spPr/>
    </dgm:pt>
    <dgm:pt modelId="{5011CF4E-FC6D-0149-A7B2-05CE9F6024A0}" type="pres">
      <dgm:prSet presAssocID="{49D9FF12-A187-914F-9FCE-D5181BB7684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1C78647-059C-5842-8F09-78F50962F125}" type="pres">
      <dgm:prSet presAssocID="{49D9FF12-A187-914F-9FCE-D5181BB7684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9291B10-3337-0041-96ED-4CDABB1E758C}" srcId="{CAC42B1F-8367-B147-9FB8-D3FD36E25D32}" destId="{49D9FF12-A187-914F-9FCE-D5181BB7684F}" srcOrd="1" destOrd="0" parTransId="{6305067A-B7B5-E74C-8C5E-1B141C703726}" sibTransId="{4CDAF133-EA76-D74C-AE2C-28EDBCC420DD}"/>
    <dgm:cxn modelId="{C03B7C47-9856-1C42-ACA3-B2F6EBF5C7EA}" type="presOf" srcId="{70D48CC1-81B5-1249-B0E3-76C8F4C108C4}" destId="{81C78647-059C-5842-8F09-78F50962F125}" srcOrd="0" destOrd="3" presId="urn:microsoft.com/office/officeart/2005/8/layout/vList2"/>
    <dgm:cxn modelId="{26AEBF4A-6ECA-DB44-9612-DACF3B1098E2}" type="presOf" srcId="{CA5B0065-B9CE-6942-940A-7BA533C0FF00}" destId="{D3894C6B-312E-254E-9B0A-7DFBCBE26A82}" srcOrd="0" destOrd="0" presId="urn:microsoft.com/office/officeart/2005/8/layout/vList2"/>
    <dgm:cxn modelId="{77CB0B4F-3029-C042-A863-B29C54C5BFC1}" type="presOf" srcId="{71C15037-1EF9-9342-8C5F-ADD54D890EC5}" destId="{81C78647-059C-5842-8F09-78F50962F125}" srcOrd="0" destOrd="2" presId="urn:microsoft.com/office/officeart/2005/8/layout/vList2"/>
    <dgm:cxn modelId="{777F0E5F-F885-8A41-87A5-BD0B12FDC7EF}" type="presOf" srcId="{07983A64-2AA4-AD47-B8A3-2212C1EE8495}" destId="{81C78647-059C-5842-8F09-78F50962F125}" srcOrd="0" destOrd="1" presId="urn:microsoft.com/office/officeart/2005/8/layout/vList2"/>
    <dgm:cxn modelId="{5F6C6374-F2D6-1741-9C93-A42D5652B254}" srcId="{49D9FF12-A187-914F-9FCE-D5181BB7684F}" destId="{1B706723-F84B-E449-A38D-AD06895489F9}" srcOrd="0" destOrd="0" parTransId="{31E128D5-0BFC-154F-9117-901D3921D166}" sibTransId="{2E42832E-7F86-3740-9AD6-239A2BF5F80B}"/>
    <dgm:cxn modelId="{86F0BE9D-1054-8D46-BCAE-102029B92A31}" type="presOf" srcId="{CAC42B1F-8367-B147-9FB8-D3FD36E25D32}" destId="{0F1FAEE4-9AF7-7C4C-93DA-4CBC83483340}" srcOrd="0" destOrd="0" presId="urn:microsoft.com/office/officeart/2005/8/layout/vList2"/>
    <dgm:cxn modelId="{EA404AAF-9811-504D-B9C1-86C41F2F50EA}" type="presOf" srcId="{49D9FF12-A187-914F-9FCE-D5181BB7684F}" destId="{5011CF4E-FC6D-0149-A7B2-05CE9F6024A0}" srcOrd="0" destOrd="0" presId="urn:microsoft.com/office/officeart/2005/8/layout/vList2"/>
    <dgm:cxn modelId="{0D207EB3-9467-C347-BCD7-10E64409D607}" type="presOf" srcId="{A5F0A0EE-931B-E74E-8008-CA78EA0A35C1}" destId="{93A4AC71-D7C1-B747-833E-1E9CC5439B6F}" srcOrd="0" destOrd="0" presId="urn:microsoft.com/office/officeart/2005/8/layout/vList2"/>
    <dgm:cxn modelId="{BE54CBBA-7F7E-1E4E-BD0A-930ADEAC11E2}" srcId="{49D9FF12-A187-914F-9FCE-D5181BB7684F}" destId="{71C15037-1EF9-9342-8C5F-ADD54D890EC5}" srcOrd="2" destOrd="0" parTransId="{64F2FCD3-3170-E84A-BAF5-09A36D042533}" sibTransId="{08E1A306-19F3-C548-A8B4-46F151473985}"/>
    <dgm:cxn modelId="{0AB787BE-2CAA-5B4B-8F2C-89D00BB01646}" srcId="{CAC42B1F-8367-B147-9FB8-D3FD36E25D32}" destId="{CA5B0065-B9CE-6942-940A-7BA533C0FF00}" srcOrd="0" destOrd="0" parTransId="{69A35BE2-786F-684B-8574-87F111AFEC6F}" sibTransId="{949D218D-9599-984B-B083-B09DA38292DB}"/>
    <dgm:cxn modelId="{F5D23CCC-E584-504A-BF8D-427EDFAB2FA8}" srcId="{49D9FF12-A187-914F-9FCE-D5181BB7684F}" destId="{70D48CC1-81B5-1249-B0E3-76C8F4C108C4}" srcOrd="3" destOrd="0" parTransId="{2B5B091D-584A-A441-BCE0-C98840270C95}" sibTransId="{20A514B8-3CA3-4D4F-84F4-D3FA3BD15306}"/>
    <dgm:cxn modelId="{8FA9A6DE-F5EB-AD48-98A1-FD02B5794CD4}" type="presOf" srcId="{1B706723-F84B-E449-A38D-AD06895489F9}" destId="{81C78647-059C-5842-8F09-78F50962F125}" srcOrd="0" destOrd="0" presId="urn:microsoft.com/office/officeart/2005/8/layout/vList2"/>
    <dgm:cxn modelId="{A4FEEDED-35CC-1B48-A29E-B778CDF1C9CE}" srcId="{CA5B0065-B9CE-6942-940A-7BA533C0FF00}" destId="{A5F0A0EE-931B-E74E-8008-CA78EA0A35C1}" srcOrd="0" destOrd="0" parTransId="{A6C25C3F-B2BD-5040-9A04-4D712AC624C7}" sibTransId="{B1B44FBC-2C6B-FF47-A905-7FC2839EBEDF}"/>
    <dgm:cxn modelId="{94906BF2-FD9A-9749-8F0C-5F298DEFAD13}" srcId="{49D9FF12-A187-914F-9FCE-D5181BB7684F}" destId="{07983A64-2AA4-AD47-B8A3-2212C1EE8495}" srcOrd="1" destOrd="0" parTransId="{752D1336-C9EF-B046-AF67-6A3AFFFC617F}" sibTransId="{68D2D5AE-8A29-C446-B302-2DCBC12759FB}"/>
    <dgm:cxn modelId="{D0AA5866-5CDF-5B4D-9587-E3F0B5DE1A04}" type="presParOf" srcId="{0F1FAEE4-9AF7-7C4C-93DA-4CBC83483340}" destId="{D3894C6B-312E-254E-9B0A-7DFBCBE26A82}" srcOrd="0" destOrd="0" presId="urn:microsoft.com/office/officeart/2005/8/layout/vList2"/>
    <dgm:cxn modelId="{34F8D5B5-2279-EA4D-8F7F-02FBD80113E4}" type="presParOf" srcId="{0F1FAEE4-9AF7-7C4C-93DA-4CBC83483340}" destId="{93A4AC71-D7C1-B747-833E-1E9CC5439B6F}" srcOrd="1" destOrd="0" presId="urn:microsoft.com/office/officeart/2005/8/layout/vList2"/>
    <dgm:cxn modelId="{A9A1BDFF-E215-FE44-AF38-3EBFD7B92874}" type="presParOf" srcId="{0F1FAEE4-9AF7-7C4C-93DA-4CBC83483340}" destId="{5011CF4E-FC6D-0149-A7B2-05CE9F6024A0}" srcOrd="2" destOrd="0" presId="urn:microsoft.com/office/officeart/2005/8/layout/vList2"/>
    <dgm:cxn modelId="{A1E94D3B-92D7-4247-8D15-97B8143B842E}" type="presParOf" srcId="{0F1FAEE4-9AF7-7C4C-93DA-4CBC83483340}" destId="{81C78647-059C-5842-8F09-78F50962F12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98C9D9-180E-DD41-95EA-945C57491E13}" type="doc">
      <dgm:prSet loTypeId="urn:microsoft.com/office/officeart/2005/8/layout/chevron2" loCatId="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29DACC7-6B0A-CD4C-A09D-9B7C1F9C83AB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A</a:t>
          </a:r>
        </a:p>
      </dgm:t>
    </dgm:pt>
    <dgm:pt modelId="{43C31DD0-177D-3A4C-83E9-237B96D57840}" type="parTrans" cxnId="{EA6BCAF1-6FBC-F147-A161-CB014F350966}">
      <dgm:prSet/>
      <dgm:spPr/>
      <dgm:t>
        <a:bodyPr/>
        <a:lstStyle/>
        <a:p>
          <a:endParaRPr lang="en-US"/>
        </a:p>
      </dgm:t>
    </dgm:pt>
    <dgm:pt modelId="{95D2D03D-63AF-9849-B5B5-B16E0ABCB79B}" type="sibTrans" cxnId="{EA6BCAF1-6FBC-F147-A161-CB014F350966}">
      <dgm:prSet/>
      <dgm:spPr/>
      <dgm:t>
        <a:bodyPr/>
        <a:lstStyle/>
        <a:p>
          <a:endParaRPr lang="en-US"/>
        </a:p>
      </dgm:t>
    </dgm:pt>
    <dgm:pt modelId="{F662A9F3-CA76-D04D-A20C-9AF41D3DAA16}">
      <dgm:prSet phldrT="[Text]"/>
      <dgm:spPr/>
      <dgm:t>
        <a:bodyPr/>
        <a:lstStyle/>
        <a:p>
          <a:r>
            <a:rPr lang="en-US" dirty="0"/>
            <a:t>Attention</a:t>
          </a:r>
        </a:p>
      </dgm:t>
    </dgm:pt>
    <dgm:pt modelId="{3A3DC7FB-EEDF-1A45-B20E-6ED48C62C98B}" type="parTrans" cxnId="{B1413A52-51E8-3F48-BCA8-F4B3A949AC65}">
      <dgm:prSet/>
      <dgm:spPr/>
      <dgm:t>
        <a:bodyPr/>
        <a:lstStyle/>
        <a:p>
          <a:endParaRPr lang="en-US"/>
        </a:p>
      </dgm:t>
    </dgm:pt>
    <dgm:pt modelId="{65A16C6D-9FB6-5544-AC56-DDC11B9E5B61}" type="sibTrans" cxnId="{B1413A52-51E8-3F48-BCA8-F4B3A949AC65}">
      <dgm:prSet/>
      <dgm:spPr/>
      <dgm:t>
        <a:bodyPr/>
        <a:lstStyle/>
        <a:p>
          <a:endParaRPr lang="en-US"/>
        </a:p>
      </dgm:t>
    </dgm:pt>
    <dgm:pt modelId="{EA2D5F89-3BF0-AC4B-AA65-77706018BA0C}">
      <dgm:prSet phldrT="[Text]"/>
      <dgm:spPr/>
      <dgm:t>
        <a:bodyPr/>
        <a:lstStyle/>
        <a:p>
          <a:r>
            <a:rPr lang="en-US" dirty="0"/>
            <a:t>Headline/ visual </a:t>
          </a:r>
          <a:r>
            <a:rPr lang="en-US" dirty="0" err="1"/>
            <a:t>menarik</a:t>
          </a:r>
          <a:r>
            <a:rPr lang="en-US" dirty="0"/>
            <a:t> </a:t>
          </a:r>
          <a:r>
            <a:rPr lang="en-US" dirty="0" err="1"/>
            <a:t>perehatian</a:t>
          </a:r>
          <a:endParaRPr lang="en-US" dirty="0"/>
        </a:p>
      </dgm:t>
    </dgm:pt>
    <dgm:pt modelId="{906C5D68-F9FD-6A43-BFBB-C4AA2C7552AA}" type="parTrans" cxnId="{0F2DB1CD-AD4F-3442-982A-EA0DE47CEE59}">
      <dgm:prSet/>
      <dgm:spPr/>
      <dgm:t>
        <a:bodyPr/>
        <a:lstStyle/>
        <a:p>
          <a:endParaRPr lang="en-US"/>
        </a:p>
      </dgm:t>
    </dgm:pt>
    <dgm:pt modelId="{33AF0E42-6B0E-B849-AE5F-FB3312617B8F}" type="sibTrans" cxnId="{0F2DB1CD-AD4F-3442-982A-EA0DE47CEE59}">
      <dgm:prSet/>
      <dgm:spPr/>
      <dgm:t>
        <a:bodyPr/>
        <a:lstStyle/>
        <a:p>
          <a:endParaRPr lang="en-US"/>
        </a:p>
      </dgm:t>
    </dgm:pt>
    <dgm:pt modelId="{6EA1C73C-C476-BB4A-8688-1837ED40538C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I</a:t>
          </a:r>
        </a:p>
      </dgm:t>
    </dgm:pt>
    <dgm:pt modelId="{D1A5B6DF-7365-2A43-945C-12288E1DBE90}" type="parTrans" cxnId="{A42A045B-09A0-8840-93D8-F86527840D5C}">
      <dgm:prSet/>
      <dgm:spPr/>
      <dgm:t>
        <a:bodyPr/>
        <a:lstStyle/>
        <a:p>
          <a:endParaRPr lang="en-US"/>
        </a:p>
      </dgm:t>
    </dgm:pt>
    <dgm:pt modelId="{9C2CEF5A-95E8-C346-8AFC-740CCF455B80}" type="sibTrans" cxnId="{A42A045B-09A0-8840-93D8-F86527840D5C}">
      <dgm:prSet/>
      <dgm:spPr/>
      <dgm:t>
        <a:bodyPr/>
        <a:lstStyle/>
        <a:p>
          <a:endParaRPr lang="en-US"/>
        </a:p>
      </dgm:t>
    </dgm:pt>
    <dgm:pt modelId="{0C5796C1-D080-8246-9BB5-D6F35EAA226D}">
      <dgm:prSet phldrT="[Text]"/>
      <dgm:spPr/>
      <dgm:t>
        <a:bodyPr/>
        <a:lstStyle/>
        <a:p>
          <a:r>
            <a:rPr lang="en-US" dirty="0"/>
            <a:t>Interest</a:t>
          </a:r>
        </a:p>
      </dgm:t>
    </dgm:pt>
    <dgm:pt modelId="{63FEC692-32D3-CD48-BBB8-E657DC3220F0}" type="parTrans" cxnId="{7FF4A4FB-91B4-D74E-9452-A71AF6D81766}">
      <dgm:prSet/>
      <dgm:spPr/>
      <dgm:t>
        <a:bodyPr/>
        <a:lstStyle/>
        <a:p>
          <a:endParaRPr lang="en-US"/>
        </a:p>
      </dgm:t>
    </dgm:pt>
    <dgm:pt modelId="{645DAA47-088E-AC49-8AD3-D3E8B5A660C5}" type="sibTrans" cxnId="{7FF4A4FB-91B4-D74E-9452-A71AF6D81766}">
      <dgm:prSet/>
      <dgm:spPr/>
      <dgm:t>
        <a:bodyPr/>
        <a:lstStyle/>
        <a:p>
          <a:endParaRPr lang="en-US"/>
        </a:p>
      </dgm:t>
    </dgm:pt>
    <dgm:pt modelId="{CC42732A-14FA-8745-BE21-9C229338AD10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D</a:t>
          </a:r>
        </a:p>
      </dgm:t>
    </dgm:pt>
    <dgm:pt modelId="{7CD69D8A-CD63-A241-9C7C-5B130C511CD7}" type="parTrans" cxnId="{2BFE3071-8034-9845-8E64-8743B49DDCCD}">
      <dgm:prSet/>
      <dgm:spPr/>
      <dgm:t>
        <a:bodyPr/>
        <a:lstStyle/>
        <a:p>
          <a:endParaRPr lang="en-US"/>
        </a:p>
      </dgm:t>
    </dgm:pt>
    <dgm:pt modelId="{C9E962DA-2233-064D-B366-17286239CD2C}" type="sibTrans" cxnId="{2BFE3071-8034-9845-8E64-8743B49DDCCD}">
      <dgm:prSet/>
      <dgm:spPr/>
      <dgm:t>
        <a:bodyPr/>
        <a:lstStyle/>
        <a:p>
          <a:endParaRPr lang="en-US"/>
        </a:p>
      </dgm:t>
    </dgm:pt>
    <dgm:pt modelId="{A81966F2-DD3A-C940-A2E8-CE74B2A8A75E}">
      <dgm:prSet phldrT="[Text]"/>
      <dgm:spPr/>
      <dgm:t>
        <a:bodyPr/>
        <a:lstStyle/>
        <a:p>
          <a:r>
            <a:rPr lang="en-US" dirty="0"/>
            <a:t>Desire</a:t>
          </a:r>
        </a:p>
      </dgm:t>
    </dgm:pt>
    <dgm:pt modelId="{92D6A2E6-1F36-3647-B9F7-871A2BEAD762}" type="parTrans" cxnId="{08B3969D-E8F4-4349-B0B9-8FAD18754BE2}">
      <dgm:prSet/>
      <dgm:spPr/>
      <dgm:t>
        <a:bodyPr/>
        <a:lstStyle/>
        <a:p>
          <a:endParaRPr lang="en-US"/>
        </a:p>
      </dgm:t>
    </dgm:pt>
    <dgm:pt modelId="{72E04197-4F88-F34B-82FF-F4A5B109D947}" type="sibTrans" cxnId="{08B3969D-E8F4-4349-B0B9-8FAD18754BE2}">
      <dgm:prSet/>
      <dgm:spPr/>
      <dgm:t>
        <a:bodyPr/>
        <a:lstStyle/>
        <a:p>
          <a:endParaRPr lang="en-US"/>
        </a:p>
      </dgm:t>
    </dgm:pt>
    <dgm:pt modelId="{AD1F2C44-2EB3-B948-860D-AEEC44F381AD}">
      <dgm:prSet phldrT="[Text]"/>
      <dgm:spPr/>
      <dgm:t>
        <a:bodyPr/>
        <a:lstStyle/>
        <a:p>
          <a:r>
            <a:rPr lang="en-US" dirty="0" err="1"/>
            <a:t>Membangun</a:t>
          </a:r>
          <a:r>
            <a:rPr lang="en-US" dirty="0"/>
            <a:t> ide yang </a:t>
          </a:r>
          <a:r>
            <a:rPr lang="en-US" dirty="0" err="1"/>
            <a:t>membuat</a:t>
          </a:r>
          <a:r>
            <a:rPr lang="en-US" dirty="0"/>
            <a:t> orang </a:t>
          </a:r>
          <a:r>
            <a:rPr lang="en-US" dirty="0" err="1"/>
            <a:t>merasa</a:t>
          </a:r>
          <a:r>
            <a:rPr lang="en-US" dirty="0"/>
            <a:t> </a:t>
          </a:r>
          <a:r>
            <a:rPr lang="en-US" dirty="0" err="1"/>
            <a:t>membutuhkan</a:t>
          </a:r>
          <a:r>
            <a:rPr lang="en-US" dirty="0"/>
            <a:t> </a:t>
          </a:r>
          <a:r>
            <a:rPr lang="en-US" dirty="0" err="1"/>
            <a:t>informasi</a:t>
          </a:r>
          <a:r>
            <a:rPr lang="en-US" dirty="0"/>
            <a:t>, </a:t>
          </a:r>
          <a:r>
            <a:rPr lang="en-US" dirty="0" err="1"/>
            <a:t>sampaikan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jelas</a:t>
          </a:r>
          <a:r>
            <a:rPr lang="en-US" dirty="0"/>
            <a:t> </a:t>
          </a:r>
          <a:r>
            <a:rPr lang="en-US" dirty="0" err="1"/>
            <a:t>konten</a:t>
          </a:r>
          <a:r>
            <a:rPr lang="en-US" dirty="0"/>
            <a:t> </a:t>
          </a:r>
          <a:r>
            <a:rPr lang="en-US" dirty="0" err="1"/>
            <a:t>utama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PSA </a:t>
          </a:r>
          <a:r>
            <a:rPr lang="en-US" dirty="0" err="1"/>
            <a:t>tersebut</a:t>
          </a:r>
          <a:r>
            <a:rPr lang="en-US" dirty="0"/>
            <a:t> yang </a:t>
          </a:r>
          <a:r>
            <a:rPr lang="en-US" dirty="0" err="1"/>
            <a:t>membangun</a:t>
          </a:r>
          <a:r>
            <a:rPr lang="en-US" dirty="0"/>
            <a:t> </a:t>
          </a:r>
          <a:r>
            <a:rPr lang="en-US" dirty="0" err="1"/>
            <a:t>aksi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mencapai</a:t>
          </a:r>
          <a:r>
            <a:rPr lang="en-US" dirty="0"/>
            <a:t> </a:t>
          </a:r>
          <a:r>
            <a:rPr lang="en-US" dirty="0" err="1"/>
            <a:t>sesuatu</a:t>
          </a:r>
          <a:endParaRPr lang="en-US" dirty="0"/>
        </a:p>
      </dgm:t>
    </dgm:pt>
    <dgm:pt modelId="{5C8FA3DA-F4F0-D04F-BF21-F21451C7D6BD}" type="parTrans" cxnId="{6528C42E-0D86-9044-98BF-B2EC5A63CF36}">
      <dgm:prSet/>
      <dgm:spPr/>
      <dgm:t>
        <a:bodyPr/>
        <a:lstStyle/>
        <a:p>
          <a:endParaRPr lang="en-US"/>
        </a:p>
      </dgm:t>
    </dgm:pt>
    <dgm:pt modelId="{01485A6F-5ED8-6848-9B29-64F4EFFD7A02}" type="sibTrans" cxnId="{6528C42E-0D86-9044-98BF-B2EC5A63CF36}">
      <dgm:prSet/>
      <dgm:spPr/>
      <dgm:t>
        <a:bodyPr/>
        <a:lstStyle/>
        <a:p>
          <a:endParaRPr lang="en-US"/>
        </a:p>
      </dgm:t>
    </dgm:pt>
    <dgm:pt modelId="{7C9FE63C-25E1-EC4D-AFF2-444F78527552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C</a:t>
          </a:r>
        </a:p>
      </dgm:t>
    </dgm:pt>
    <dgm:pt modelId="{565517C2-81F2-C441-8383-4F7DECF54DB9}" type="parTrans" cxnId="{E76447C2-3687-1A47-890A-41CD3D4BDCCE}">
      <dgm:prSet/>
      <dgm:spPr/>
      <dgm:t>
        <a:bodyPr/>
        <a:lstStyle/>
        <a:p>
          <a:endParaRPr lang="en-US"/>
        </a:p>
      </dgm:t>
    </dgm:pt>
    <dgm:pt modelId="{C2AA3BB7-5F1E-AE45-BB7C-BB6ABB6D1496}" type="sibTrans" cxnId="{E76447C2-3687-1A47-890A-41CD3D4BDCCE}">
      <dgm:prSet/>
      <dgm:spPr/>
      <dgm:t>
        <a:bodyPr/>
        <a:lstStyle/>
        <a:p>
          <a:endParaRPr lang="en-US"/>
        </a:p>
      </dgm:t>
    </dgm:pt>
    <dgm:pt modelId="{7B12FB5F-45E2-2543-9693-1230131CC40E}">
      <dgm:prSet phldrT="[Text]"/>
      <dgm:spPr/>
      <dgm:t>
        <a:bodyPr/>
        <a:lstStyle/>
        <a:p>
          <a:endParaRPr lang="en-US" b="1" dirty="0">
            <a:solidFill>
              <a:schemeClr val="tx1"/>
            </a:solidFill>
          </a:endParaRPr>
        </a:p>
        <a:p>
          <a:r>
            <a:rPr lang="en-US" b="1" dirty="0">
              <a:solidFill>
                <a:schemeClr val="tx1"/>
              </a:solidFill>
            </a:rPr>
            <a:t>A</a:t>
          </a:r>
        </a:p>
      </dgm:t>
    </dgm:pt>
    <dgm:pt modelId="{2F5C4FB6-C8DB-EE40-A52D-D6657838DCBB}" type="parTrans" cxnId="{7579A781-42D0-C34C-9639-BAE6F7E8556D}">
      <dgm:prSet/>
      <dgm:spPr/>
      <dgm:t>
        <a:bodyPr/>
        <a:lstStyle/>
        <a:p>
          <a:endParaRPr lang="en-US"/>
        </a:p>
      </dgm:t>
    </dgm:pt>
    <dgm:pt modelId="{202C319D-AF60-B748-8FF4-32C957CC8CA8}" type="sibTrans" cxnId="{7579A781-42D0-C34C-9639-BAE6F7E8556D}">
      <dgm:prSet/>
      <dgm:spPr/>
      <dgm:t>
        <a:bodyPr/>
        <a:lstStyle/>
        <a:p>
          <a:endParaRPr lang="en-US"/>
        </a:p>
      </dgm:t>
    </dgm:pt>
    <dgm:pt modelId="{979D38E5-7DEA-DC46-AEE7-83C7B8D17C9C}">
      <dgm:prSet phldrT="[Text]"/>
      <dgm:spPr/>
      <dgm:t>
        <a:bodyPr/>
        <a:lstStyle/>
        <a:p>
          <a:r>
            <a:rPr lang="en-US" dirty="0"/>
            <a:t>Credibility</a:t>
          </a:r>
        </a:p>
      </dgm:t>
    </dgm:pt>
    <dgm:pt modelId="{46946F5A-173F-4E44-8FCB-E0CC674A20B9}" type="parTrans" cxnId="{348B7B36-9528-E046-87AC-2DF9E0965441}">
      <dgm:prSet/>
      <dgm:spPr/>
      <dgm:t>
        <a:bodyPr/>
        <a:lstStyle/>
        <a:p>
          <a:endParaRPr lang="en-US"/>
        </a:p>
      </dgm:t>
    </dgm:pt>
    <dgm:pt modelId="{9202CC47-5F28-4B48-8BAB-B6053B91F664}" type="sibTrans" cxnId="{348B7B36-9528-E046-87AC-2DF9E0965441}">
      <dgm:prSet/>
      <dgm:spPr/>
      <dgm:t>
        <a:bodyPr/>
        <a:lstStyle/>
        <a:p>
          <a:endParaRPr lang="en-US"/>
        </a:p>
      </dgm:t>
    </dgm:pt>
    <dgm:pt modelId="{F6FA3699-CC67-2744-B7A3-14B37052CC6C}">
      <dgm:prSet phldrT="[Text]"/>
      <dgm:spPr/>
      <dgm:t>
        <a:bodyPr/>
        <a:lstStyle/>
        <a:p>
          <a:r>
            <a:rPr lang="en-US" dirty="0" err="1"/>
            <a:t>Buat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  <a:r>
            <a:rPr lang="en-US" dirty="0" err="1"/>
            <a:t>segera</a:t>
          </a:r>
          <a:r>
            <a:rPr lang="en-US" dirty="0"/>
            <a:t> </a:t>
          </a:r>
          <a:r>
            <a:rPr lang="en-US" dirty="0" err="1"/>
            <a:t>melakukan</a:t>
          </a:r>
          <a:r>
            <a:rPr lang="en-US" dirty="0"/>
            <a:t> </a:t>
          </a:r>
          <a:r>
            <a:rPr lang="en-US" dirty="0" err="1"/>
            <a:t>ini</a:t>
          </a:r>
          <a:endParaRPr lang="en-US" dirty="0"/>
        </a:p>
      </dgm:t>
    </dgm:pt>
    <dgm:pt modelId="{F93FA043-451F-D845-8CD9-A8E4DC55518E}" type="parTrans" cxnId="{557801CD-D801-814E-8FB6-C033DA37A676}">
      <dgm:prSet/>
      <dgm:spPr/>
      <dgm:t>
        <a:bodyPr/>
        <a:lstStyle/>
        <a:p>
          <a:endParaRPr lang="en-US"/>
        </a:p>
      </dgm:t>
    </dgm:pt>
    <dgm:pt modelId="{3975400E-8357-5545-A3BE-86FF302D2C48}" type="sibTrans" cxnId="{557801CD-D801-814E-8FB6-C033DA37A676}">
      <dgm:prSet/>
      <dgm:spPr/>
      <dgm:t>
        <a:bodyPr/>
        <a:lstStyle/>
        <a:p>
          <a:endParaRPr lang="en-US"/>
        </a:p>
      </dgm:t>
    </dgm:pt>
    <dgm:pt modelId="{D3185677-8F4C-FE48-A1E9-43A5D927DE70}">
      <dgm:prSet phldrT="[Text]"/>
      <dgm:spPr/>
      <dgm:t>
        <a:bodyPr/>
        <a:lstStyle/>
        <a:p>
          <a:r>
            <a:rPr lang="en-US" dirty="0" err="1"/>
            <a:t>Mendatangkan</a:t>
          </a:r>
          <a:r>
            <a:rPr lang="en-US" dirty="0"/>
            <a:t> </a:t>
          </a:r>
          <a:r>
            <a:rPr lang="en-US" dirty="0" err="1"/>
            <a:t>manfat</a:t>
          </a:r>
          <a:r>
            <a:rPr lang="en-US" dirty="0"/>
            <a:t> </a:t>
          </a:r>
          <a:r>
            <a:rPr lang="en-US" dirty="0" err="1"/>
            <a:t>bagi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</a:p>
      </dgm:t>
    </dgm:pt>
    <dgm:pt modelId="{269BF932-671D-D348-AF8B-40C003C4580B}" type="parTrans" cxnId="{4EB8E45C-18F2-0042-8451-F41CE767D5D4}">
      <dgm:prSet/>
      <dgm:spPr/>
      <dgm:t>
        <a:bodyPr/>
        <a:lstStyle/>
        <a:p>
          <a:endParaRPr lang="en-US"/>
        </a:p>
      </dgm:t>
    </dgm:pt>
    <dgm:pt modelId="{075485CA-4599-8649-8BCE-BEEA4288DE62}" type="sibTrans" cxnId="{4EB8E45C-18F2-0042-8451-F41CE767D5D4}">
      <dgm:prSet/>
      <dgm:spPr/>
      <dgm:t>
        <a:bodyPr/>
        <a:lstStyle/>
        <a:p>
          <a:endParaRPr lang="en-US"/>
        </a:p>
      </dgm:t>
    </dgm:pt>
    <dgm:pt modelId="{88B2586F-0A20-C143-8920-B1B232F8AF2B}">
      <dgm:prSet phldrT="[Text]"/>
      <dgm:spPr/>
      <dgm:t>
        <a:bodyPr/>
        <a:lstStyle/>
        <a:p>
          <a:r>
            <a:rPr lang="en-US" dirty="0" err="1"/>
            <a:t>Meningkatkan</a:t>
          </a:r>
          <a:r>
            <a:rPr lang="en-US" dirty="0"/>
            <a:t> </a:t>
          </a:r>
          <a:r>
            <a:rPr lang="en-US" dirty="0" err="1"/>
            <a:t>minat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  <a:r>
            <a:rPr lang="en-US" dirty="0" err="1"/>
            <a:t>setah</a:t>
          </a:r>
          <a:r>
            <a:rPr lang="en-US" dirty="0"/>
            <a:t> </a:t>
          </a:r>
          <a:r>
            <a:rPr lang="en-US" dirty="0" err="1"/>
            <a:t>membaca</a:t>
          </a:r>
          <a:r>
            <a:rPr lang="en-US" dirty="0"/>
            <a:t> headline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membuat</a:t>
          </a:r>
          <a:r>
            <a:rPr lang="en-US" dirty="0"/>
            <a:t> </a:t>
          </a:r>
          <a:r>
            <a:rPr lang="en-US" dirty="0" err="1"/>
            <a:t>kalimat</a:t>
          </a:r>
          <a:r>
            <a:rPr lang="en-US" dirty="0"/>
            <a:t> </a:t>
          </a:r>
          <a:r>
            <a:rPr lang="en-US" dirty="0" err="1"/>
            <a:t>pertama</a:t>
          </a:r>
          <a:r>
            <a:rPr lang="en-US" dirty="0"/>
            <a:t> yang </a:t>
          </a:r>
          <a:r>
            <a:rPr lang="en-US" dirty="0" err="1"/>
            <a:t>menarik</a:t>
          </a:r>
          <a:endParaRPr lang="en-US" dirty="0"/>
        </a:p>
      </dgm:t>
    </dgm:pt>
    <dgm:pt modelId="{28885CA1-17CF-D346-A593-4C65615676A4}" type="parTrans" cxnId="{B7E50CC7-32C8-3147-A5D9-649C24E6D004}">
      <dgm:prSet/>
      <dgm:spPr/>
      <dgm:t>
        <a:bodyPr/>
        <a:lstStyle/>
        <a:p>
          <a:endParaRPr lang="en-US"/>
        </a:p>
      </dgm:t>
    </dgm:pt>
    <dgm:pt modelId="{746BD295-4DCE-2643-A54E-084E4A310062}" type="sibTrans" cxnId="{B7E50CC7-32C8-3147-A5D9-649C24E6D004}">
      <dgm:prSet/>
      <dgm:spPr/>
      <dgm:t>
        <a:bodyPr/>
        <a:lstStyle/>
        <a:p>
          <a:endParaRPr lang="en-US"/>
        </a:p>
      </dgm:t>
    </dgm:pt>
    <dgm:pt modelId="{1C9A4F0E-5230-0844-B84A-6F75CC60F3F9}">
      <dgm:prSet phldrT="[Text]"/>
      <dgm:spPr/>
      <dgm:t>
        <a:bodyPr/>
        <a:lstStyle/>
        <a:p>
          <a:r>
            <a:rPr lang="en-US" dirty="0"/>
            <a:t>Specific, </a:t>
          </a:r>
          <a:r>
            <a:rPr lang="en-US" dirty="0" err="1"/>
            <a:t>konkrit</a:t>
          </a:r>
          <a:r>
            <a:rPr lang="en-US" dirty="0"/>
            <a:t>,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mengarahkan</a:t>
          </a:r>
          <a:endParaRPr lang="en-US" dirty="0"/>
        </a:p>
      </dgm:t>
    </dgm:pt>
    <dgm:pt modelId="{A96A2635-08F3-B248-B354-B5DCD3C53D5D}" type="parTrans" cxnId="{F9652097-7C0F-E846-B80B-461BCF306013}">
      <dgm:prSet/>
      <dgm:spPr/>
      <dgm:t>
        <a:bodyPr/>
        <a:lstStyle/>
        <a:p>
          <a:endParaRPr lang="en-US"/>
        </a:p>
      </dgm:t>
    </dgm:pt>
    <dgm:pt modelId="{FB4C6ACD-86AD-C84D-A1C5-F6170F124D8A}" type="sibTrans" cxnId="{F9652097-7C0F-E846-B80B-461BCF306013}">
      <dgm:prSet/>
      <dgm:spPr/>
      <dgm:t>
        <a:bodyPr/>
        <a:lstStyle/>
        <a:p>
          <a:endParaRPr lang="en-US"/>
        </a:p>
      </dgm:t>
    </dgm:pt>
    <dgm:pt modelId="{07DEE098-2EEE-C64B-A3BE-769C9C21212D}" type="pres">
      <dgm:prSet presAssocID="{2898C9D9-180E-DD41-95EA-945C57491E13}" presName="linearFlow" presStyleCnt="0">
        <dgm:presLayoutVars>
          <dgm:dir/>
          <dgm:animLvl val="lvl"/>
          <dgm:resizeHandles val="exact"/>
        </dgm:presLayoutVars>
      </dgm:prSet>
      <dgm:spPr/>
    </dgm:pt>
    <dgm:pt modelId="{FC5ECD61-71CD-9F4D-8A60-17CB6BFA7B13}" type="pres">
      <dgm:prSet presAssocID="{829DACC7-6B0A-CD4C-A09D-9B7C1F9C83AB}" presName="composite" presStyleCnt="0"/>
      <dgm:spPr/>
    </dgm:pt>
    <dgm:pt modelId="{49B09468-092F-7B46-AE13-84023AA82F2F}" type="pres">
      <dgm:prSet presAssocID="{829DACC7-6B0A-CD4C-A09D-9B7C1F9C83AB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EF27E53B-0CB0-3544-AF19-24B74A0F6ECD}" type="pres">
      <dgm:prSet presAssocID="{829DACC7-6B0A-CD4C-A09D-9B7C1F9C83AB}" presName="descendantText" presStyleLbl="alignAcc1" presStyleIdx="0" presStyleCnt="5">
        <dgm:presLayoutVars>
          <dgm:bulletEnabled val="1"/>
        </dgm:presLayoutVars>
      </dgm:prSet>
      <dgm:spPr/>
    </dgm:pt>
    <dgm:pt modelId="{3A97F29D-12DB-6546-A98B-5B9F7E64F1E1}" type="pres">
      <dgm:prSet presAssocID="{95D2D03D-63AF-9849-B5B5-B16E0ABCB79B}" presName="sp" presStyleCnt="0"/>
      <dgm:spPr/>
    </dgm:pt>
    <dgm:pt modelId="{21DB543F-1677-154B-BA20-8164DE21D99A}" type="pres">
      <dgm:prSet presAssocID="{6EA1C73C-C476-BB4A-8688-1837ED40538C}" presName="composite" presStyleCnt="0"/>
      <dgm:spPr/>
    </dgm:pt>
    <dgm:pt modelId="{33ED8113-F01F-B941-8F1A-BA4F76FCED9F}" type="pres">
      <dgm:prSet presAssocID="{6EA1C73C-C476-BB4A-8688-1837ED40538C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333E6026-37EA-AD45-8319-CA2A0FE7B1A9}" type="pres">
      <dgm:prSet presAssocID="{6EA1C73C-C476-BB4A-8688-1837ED40538C}" presName="descendantText" presStyleLbl="alignAcc1" presStyleIdx="1" presStyleCnt="5">
        <dgm:presLayoutVars>
          <dgm:bulletEnabled val="1"/>
        </dgm:presLayoutVars>
      </dgm:prSet>
      <dgm:spPr/>
    </dgm:pt>
    <dgm:pt modelId="{66ED14A5-E0C4-1949-A215-7F310B6EA863}" type="pres">
      <dgm:prSet presAssocID="{9C2CEF5A-95E8-C346-8AFC-740CCF455B80}" presName="sp" presStyleCnt="0"/>
      <dgm:spPr/>
    </dgm:pt>
    <dgm:pt modelId="{D16D2234-72FC-904F-B6A2-56478782EE0C}" type="pres">
      <dgm:prSet presAssocID="{CC42732A-14FA-8745-BE21-9C229338AD10}" presName="composite" presStyleCnt="0"/>
      <dgm:spPr/>
    </dgm:pt>
    <dgm:pt modelId="{CDC76752-C10D-5A46-9935-3E0B760822FA}" type="pres">
      <dgm:prSet presAssocID="{CC42732A-14FA-8745-BE21-9C229338AD10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7425C2AF-5F66-A540-AB16-99AE2BC4801A}" type="pres">
      <dgm:prSet presAssocID="{CC42732A-14FA-8745-BE21-9C229338AD10}" presName="descendantText" presStyleLbl="alignAcc1" presStyleIdx="2" presStyleCnt="5">
        <dgm:presLayoutVars>
          <dgm:bulletEnabled val="1"/>
        </dgm:presLayoutVars>
      </dgm:prSet>
      <dgm:spPr/>
    </dgm:pt>
    <dgm:pt modelId="{77BEE9E2-0221-6143-AB37-AFBCCA532223}" type="pres">
      <dgm:prSet presAssocID="{C9E962DA-2233-064D-B366-17286239CD2C}" presName="sp" presStyleCnt="0"/>
      <dgm:spPr/>
    </dgm:pt>
    <dgm:pt modelId="{3AC8AC8C-ACAA-C24C-AB86-F24F0A3EA0DF}" type="pres">
      <dgm:prSet presAssocID="{7C9FE63C-25E1-EC4D-AFF2-444F78527552}" presName="composite" presStyleCnt="0"/>
      <dgm:spPr/>
    </dgm:pt>
    <dgm:pt modelId="{DE260081-8297-3147-B8F4-029575AF7498}" type="pres">
      <dgm:prSet presAssocID="{7C9FE63C-25E1-EC4D-AFF2-444F78527552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3E1D12C-D8B2-4340-B125-C9B608317039}" type="pres">
      <dgm:prSet presAssocID="{7C9FE63C-25E1-EC4D-AFF2-444F78527552}" presName="descendantText" presStyleLbl="alignAcc1" presStyleIdx="3" presStyleCnt="5">
        <dgm:presLayoutVars>
          <dgm:bulletEnabled val="1"/>
        </dgm:presLayoutVars>
      </dgm:prSet>
      <dgm:spPr/>
    </dgm:pt>
    <dgm:pt modelId="{F6B15D2C-6567-774E-9F9E-FE8BD65D6754}" type="pres">
      <dgm:prSet presAssocID="{C2AA3BB7-5F1E-AE45-BB7C-BB6ABB6D1496}" presName="sp" presStyleCnt="0"/>
      <dgm:spPr/>
    </dgm:pt>
    <dgm:pt modelId="{200BF742-D6C2-DC43-914D-55E6BB338572}" type="pres">
      <dgm:prSet presAssocID="{7B12FB5F-45E2-2543-9693-1230131CC40E}" presName="composite" presStyleCnt="0"/>
      <dgm:spPr/>
    </dgm:pt>
    <dgm:pt modelId="{9179769B-4801-8B45-A586-B23E4B44EDE6}" type="pres">
      <dgm:prSet presAssocID="{7B12FB5F-45E2-2543-9693-1230131CC40E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80F4FE28-FE01-BB47-B946-1166D0CE933F}" type="pres">
      <dgm:prSet presAssocID="{7B12FB5F-45E2-2543-9693-1230131CC40E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D57AF601-FA78-FA46-A378-949453674F53}" type="presOf" srcId="{2898C9D9-180E-DD41-95EA-945C57491E13}" destId="{07DEE098-2EEE-C64B-A3BE-769C9C21212D}" srcOrd="0" destOrd="0" presId="urn:microsoft.com/office/officeart/2005/8/layout/chevron2"/>
    <dgm:cxn modelId="{FC4D0715-D025-0540-9940-C7021CE596FA}" type="presOf" srcId="{88B2586F-0A20-C143-8920-B1B232F8AF2B}" destId="{333E6026-37EA-AD45-8319-CA2A0FE7B1A9}" srcOrd="0" destOrd="1" presId="urn:microsoft.com/office/officeart/2005/8/layout/chevron2"/>
    <dgm:cxn modelId="{D0A8301A-A674-7B4B-8EB2-4980231542D7}" type="presOf" srcId="{F662A9F3-CA76-D04D-A20C-9AF41D3DAA16}" destId="{EF27E53B-0CB0-3544-AF19-24B74A0F6ECD}" srcOrd="0" destOrd="0" presId="urn:microsoft.com/office/officeart/2005/8/layout/chevron2"/>
    <dgm:cxn modelId="{6528C42E-0D86-9044-98BF-B2EC5A63CF36}" srcId="{CC42732A-14FA-8745-BE21-9C229338AD10}" destId="{AD1F2C44-2EB3-B948-860D-AEEC44F381AD}" srcOrd="1" destOrd="0" parTransId="{5C8FA3DA-F4F0-D04F-BF21-F21451C7D6BD}" sibTransId="{01485A6F-5ED8-6848-9B29-64F4EFFD7A02}"/>
    <dgm:cxn modelId="{348B7B36-9528-E046-87AC-2DF9E0965441}" srcId="{7C9FE63C-25E1-EC4D-AFF2-444F78527552}" destId="{979D38E5-7DEA-DC46-AEE7-83C7B8D17C9C}" srcOrd="0" destOrd="0" parTransId="{46946F5A-173F-4E44-8FCB-E0CC674A20B9}" sibTransId="{9202CC47-5F28-4B48-8BAB-B6053B91F664}"/>
    <dgm:cxn modelId="{53311152-21BD-A34A-BF41-4531A6817D9A}" type="presOf" srcId="{829DACC7-6B0A-CD4C-A09D-9B7C1F9C83AB}" destId="{49B09468-092F-7B46-AE13-84023AA82F2F}" srcOrd="0" destOrd="0" presId="urn:microsoft.com/office/officeart/2005/8/layout/chevron2"/>
    <dgm:cxn modelId="{B1413A52-51E8-3F48-BCA8-F4B3A949AC65}" srcId="{829DACC7-6B0A-CD4C-A09D-9B7C1F9C83AB}" destId="{F662A9F3-CA76-D04D-A20C-9AF41D3DAA16}" srcOrd="0" destOrd="0" parTransId="{3A3DC7FB-EEDF-1A45-B20E-6ED48C62C98B}" sibTransId="{65A16C6D-9FB6-5544-AC56-DDC11B9E5B61}"/>
    <dgm:cxn modelId="{A42A045B-09A0-8840-93D8-F86527840D5C}" srcId="{2898C9D9-180E-DD41-95EA-945C57491E13}" destId="{6EA1C73C-C476-BB4A-8688-1837ED40538C}" srcOrd="1" destOrd="0" parTransId="{D1A5B6DF-7365-2A43-945C-12288E1DBE90}" sibTransId="{9C2CEF5A-95E8-C346-8AFC-740CCF455B80}"/>
    <dgm:cxn modelId="{4EB8E45C-18F2-0042-8451-F41CE767D5D4}" srcId="{829DACC7-6B0A-CD4C-A09D-9B7C1F9C83AB}" destId="{D3185677-8F4C-FE48-A1E9-43A5D927DE70}" srcOrd="2" destOrd="0" parTransId="{269BF932-671D-D348-AF8B-40C003C4580B}" sibTransId="{075485CA-4599-8649-8BCE-BEEA4288DE62}"/>
    <dgm:cxn modelId="{2BFE3071-8034-9845-8E64-8743B49DDCCD}" srcId="{2898C9D9-180E-DD41-95EA-945C57491E13}" destId="{CC42732A-14FA-8745-BE21-9C229338AD10}" srcOrd="2" destOrd="0" parTransId="{7CD69D8A-CD63-A241-9C7C-5B130C511CD7}" sibTransId="{C9E962DA-2233-064D-B366-17286239CD2C}"/>
    <dgm:cxn modelId="{7579A781-42D0-C34C-9639-BAE6F7E8556D}" srcId="{2898C9D9-180E-DD41-95EA-945C57491E13}" destId="{7B12FB5F-45E2-2543-9693-1230131CC40E}" srcOrd="4" destOrd="0" parTransId="{2F5C4FB6-C8DB-EE40-A52D-D6657838DCBB}" sibTransId="{202C319D-AF60-B748-8FF4-32C957CC8CA8}"/>
    <dgm:cxn modelId="{97AEBD92-08B9-E146-81BB-FC598AB60B07}" type="presOf" srcId="{D3185677-8F4C-FE48-A1E9-43A5D927DE70}" destId="{EF27E53B-0CB0-3544-AF19-24B74A0F6ECD}" srcOrd="0" destOrd="2" presId="urn:microsoft.com/office/officeart/2005/8/layout/chevron2"/>
    <dgm:cxn modelId="{F9652097-7C0F-E846-B80B-461BCF306013}" srcId="{7C9FE63C-25E1-EC4D-AFF2-444F78527552}" destId="{1C9A4F0E-5230-0844-B84A-6F75CC60F3F9}" srcOrd="1" destOrd="0" parTransId="{A96A2635-08F3-B248-B354-B5DCD3C53D5D}" sibTransId="{FB4C6ACD-86AD-C84D-A1C5-F6170F124D8A}"/>
    <dgm:cxn modelId="{08B3969D-E8F4-4349-B0B9-8FAD18754BE2}" srcId="{CC42732A-14FA-8745-BE21-9C229338AD10}" destId="{A81966F2-DD3A-C940-A2E8-CE74B2A8A75E}" srcOrd="0" destOrd="0" parTransId="{92D6A2E6-1F36-3647-B9F7-871A2BEAD762}" sibTransId="{72E04197-4F88-F34B-82FF-F4A5B109D947}"/>
    <dgm:cxn modelId="{1703A1AE-B755-5F42-A7B5-8803253E80D8}" type="presOf" srcId="{F6FA3699-CC67-2744-B7A3-14B37052CC6C}" destId="{80F4FE28-FE01-BB47-B946-1166D0CE933F}" srcOrd="0" destOrd="0" presId="urn:microsoft.com/office/officeart/2005/8/layout/chevron2"/>
    <dgm:cxn modelId="{ACA7E6B5-84B8-984B-B1CA-D7E35F09B4CA}" type="presOf" srcId="{7C9FE63C-25E1-EC4D-AFF2-444F78527552}" destId="{DE260081-8297-3147-B8F4-029575AF7498}" srcOrd="0" destOrd="0" presId="urn:microsoft.com/office/officeart/2005/8/layout/chevron2"/>
    <dgm:cxn modelId="{F863E0BA-2BD1-4042-9484-DCE4DC2D55FB}" type="presOf" srcId="{1C9A4F0E-5230-0844-B84A-6F75CC60F3F9}" destId="{83E1D12C-D8B2-4340-B125-C9B608317039}" srcOrd="0" destOrd="1" presId="urn:microsoft.com/office/officeart/2005/8/layout/chevron2"/>
    <dgm:cxn modelId="{028520BB-7EE3-E54E-9845-0EC7A7811BE4}" type="presOf" srcId="{6EA1C73C-C476-BB4A-8688-1837ED40538C}" destId="{33ED8113-F01F-B941-8F1A-BA4F76FCED9F}" srcOrd="0" destOrd="0" presId="urn:microsoft.com/office/officeart/2005/8/layout/chevron2"/>
    <dgm:cxn modelId="{B54090BD-845C-3B49-9A87-7B2BE458B86C}" type="presOf" srcId="{979D38E5-7DEA-DC46-AEE7-83C7B8D17C9C}" destId="{83E1D12C-D8B2-4340-B125-C9B608317039}" srcOrd="0" destOrd="0" presId="urn:microsoft.com/office/officeart/2005/8/layout/chevron2"/>
    <dgm:cxn modelId="{2C8931C2-1512-6B49-B51B-C8861D96FCE7}" type="presOf" srcId="{EA2D5F89-3BF0-AC4B-AA65-77706018BA0C}" destId="{EF27E53B-0CB0-3544-AF19-24B74A0F6ECD}" srcOrd="0" destOrd="1" presId="urn:microsoft.com/office/officeart/2005/8/layout/chevron2"/>
    <dgm:cxn modelId="{E76447C2-3687-1A47-890A-41CD3D4BDCCE}" srcId="{2898C9D9-180E-DD41-95EA-945C57491E13}" destId="{7C9FE63C-25E1-EC4D-AFF2-444F78527552}" srcOrd="3" destOrd="0" parTransId="{565517C2-81F2-C441-8383-4F7DECF54DB9}" sibTransId="{C2AA3BB7-5F1E-AE45-BB7C-BB6ABB6D1496}"/>
    <dgm:cxn modelId="{8FA30CC6-5D2B-DC45-8B94-988ED2447861}" type="presOf" srcId="{A81966F2-DD3A-C940-A2E8-CE74B2A8A75E}" destId="{7425C2AF-5F66-A540-AB16-99AE2BC4801A}" srcOrd="0" destOrd="0" presId="urn:microsoft.com/office/officeart/2005/8/layout/chevron2"/>
    <dgm:cxn modelId="{B7E50CC7-32C8-3147-A5D9-649C24E6D004}" srcId="{6EA1C73C-C476-BB4A-8688-1837ED40538C}" destId="{88B2586F-0A20-C143-8920-B1B232F8AF2B}" srcOrd="1" destOrd="0" parTransId="{28885CA1-17CF-D346-A593-4C65615676A4}" sibTransId="{746BD295-4DCE-2643-A54E-084E4A310062}"/>
    <dgm:cxn modelId="{557801CD-D801-814E-8FB6-C033DA37A676}" srcId="{7B12FB5F-45E2-2543-9693-1230131CC40E}" destId="{F6FA3699-CC67-2744-B7A3-14B37052CC6C}" srcOrd="0" destOrd="0" parTransId="{F93FA043-451F-D845-8CD9-A8E4DC55518E}" sibTransId="{3975400E-8357-5545-A3BE-86FF302D2C48}"/>
    <dgm:cxn modelId="{0F2DB1CD-AD4F-3442-982A-EA0DE47CEE59}" srcId="{829DACC7-6B0A-CD4C-A09D-9B7C1F9C83AB}" destId="{EA2D5F89-3BF0-AC4B-AA65-77706018BA0C}" srcOrd="1" destOrd="0" parTransId="{906C5D68-F9FD-6A43-BFBB-C4AA2C7552AA}" sibTransId="{33AF0E42-6B0E-B849-AE5F-FB3312617B8F}"/>
    <dgm:cxn modelId="{D37DF8D9-D3A8-2F45-BB08-FD0D9F86D2B3}" type="presOf" srcId="{0C5796C1-D080-8246-9BB5-D6F35EAA226D}" destId="{333E6026-37EA-AD45-8319-CA2A0FE7B1A9}" srcOrd="0" destOrd="0" presId="urn:microsoft.com/office/officeart/2005/8/layout/chevron2"/>
    <dgm:cxn modelId="{43F519DF-20E6-D14C-B551-0A10D8D4F5DC}" type="presOf" srcId="{AD1F2C44-2EB3-B948-860D-AEEC44F381AD}" destId="{7425C2AF-5F66-A540-AB16-99AE2BC4801A}" srcOrd="0" destOrd="1" presId="urn:microsoft.com/office/officeart/2005/8/layout/chevron2"/>
    <dgm:cxn modelId="{E1A694E0-828E-F744-B462-BF345DFBDF43}" type="presOf" srcId="{CC42732A-14FA-8745-BE21-9C229338AD10}" destId="{CDC76752-C10D-5A46-9935-3E0B760822FA}" srcOrd="0" destOrd="0" presId="urn:microsoft.com/office/officeart/2005/8/layout/chevron2"/>
    <dgm:cxn modelId="{EA6BCAF1-6FBC-F147-A161-CB014F350966}" srcId="{2898C9D9-180E-DD41-95EA-945C57491E13}" destId="{829DACC7-6B0A-CD4C-A09D-9B7C1F9C83AB}" srcOrd="0" destOrd="0" parTransId="{43C31DD0-177D-3A4C-83E9-237B96D57840}" sibTransId="{95D2D03D-63AF-9849-B5B5-B16E0ABCB79B}"/>
    <dgm:cxn modelId="{0F8ACCF8-29B1-1F44-A5B0-9638B9EFE034}" type="presOf" srcId="{7B12FB5F-45E2-2543-9693-1230131CC40E}" destId="{9179769B-4801-8B45-A586-B23E4B44EDE6}" srcOrd="0" destOrd="0" presId="urn:microsoft.com/office/officeart/2005/8/layout/chevron2"/>
    <dgm:cxn modelId="{7FF4A4FB-91B4-D74E-9452-A71AF6D81766}" srcId="{6EA1C73C-C476-BB4A-8688-1837ED40538C}" destId="{0C5796C1-D080-8246-9BB5-D6F35EAA226D}" srcOrd="0" destOrd="0" parTransId="{63FEC692-32D3-CD48-BBB8-E657DC3220F0}" sibTransId="{645DAA47-088E-AC49-8AD3-D3E8B5A660C5}"/>
    <dgm:cxn modelId="{F35B7822-2E06-E741-8909-57F2D88E47B9}" type="presParOf" srcId="{07DEE098-2EEE-C64B-A3BE-769C9C21212D}" destId="{FC5ECD61-71CD-9F4D-8A60-17CB6BFA7B13}" srcOrd="0" destOrd="0" presId="urn:microsoft.com/office/officeart/2005/8/layout/chevron2"/>
    <dgm:cxn modelId="{0F4FD9D9-9487-9741-9428-A2E954DC77D4}" type="presParOf" srcId="{FC5ECD61-71CD-9F4D-8A60-17CB6BFA7B13}" destId="{49B09468-092F-7B46-AE13-84023AA82F2F}" srcOrd="0" destOrd="0" presId="urn:microsoft.com/office/officeart/2005/8/layout/chevron2"/>
    <dgm:cxn modelId="{6AC1615C-764E-A543-9793-FAE0B90731B5}" type="presParOf" srcId="{FC5ECD61-71CD-9F4D-8A60-17CB6BFA7B13}" destId="{EF27E53B-0CB0-3544-AF19-24B74A0F6ECD}" srcOrd="1" destOrd="0" presId="urn:microsoft.com/office/officeart/2005/8/layout/chevron2"/>
    <dgm:cxn modelId="{01128257-4591-FA4E-AA6C-36769C1663F6}" type="presParOf" srcId="{07DEE098-2EEE-C64B-A3BE-769C9C21212D}" destId="{3A97F29D-12DB-6546-A98B-5B9F7E64F1E1}" srcOrd="1" destOrd="0" presId="urn:microsoft.com/office/officeart/2005/8/layout/chevron2"/>
    <dgm:cxn modelId="{E0D07DE9-8466-3144-BD57-A8EC1B4F3ECD}" type="presParOf" srcId="{07DEE098-2EEE-C64B-A3BE-769C9C21212D}" destId="{21DB543F-1677-154B-BA20-8164DE21D99A}" srcOrd="2" destOrd="0" presId="urn:microsoft.com/office/officeart/2005/8/layout/chevron2"/>
    <dgm:cxn modelId="{433F86B5-AFCB-BC48-BE4F-E1FD7928B77D}" type="presParOf" srcId="{21DB543F-1677-154B-BA20-8164DE21D99A}" destId="{33ED8113-F01F-B941-8F1A-BA4F76FCED9F}" srcOrd="0" destOrd="0" presId="urn:microsoft.com/office/officeart/2005/8/layout/chevron2"/>
    <dgm:cxn modelId="{279A9CD0-95D7-2A48-8766-D5BB1543C5D6}" type="presParOf" srcId="{21DB543F-1677-154B-BA20-8164DE21D99A}" destId="{333E6026-37EA-AD45-8319-CA2A0FE7B1A9}" srcOrd="1" destOrd="0" presId="urn:microsoft.com/office/officeart/2005/8/layout/chevron2"/>
    <dgm:cxn modelId="{66934AD1-9A50-5346-BCAD-8789C0391A39}" type="presParOf" srcId="{07DEE098-2EEE-C64B-A3BE-769C9C21212D}" destId="{66ED14A5-E0C4-1949-A215-7F310B6EA863}" srcOrd="3" destOrd="0" presId="urn:microsoft.com/office/officeart/2005/8/layout/chevron2"/>
    <dgm:cxn modelId="{A666F932-25AC-D342-AA93-8BB963982769}" type="presParOf" srcId="{07DEE098-2EEE-C64B-A3BE-769C9C21212D}" destId="{D16D2234-72FC-904F-B6A2-56478782EE0C}" srcOrd="4" destOrd="0" presId="urn:microsoft.com/office/officeart/2005/8/layout/chevron2"/>
    <dgm:cxn modelId="{74A37ADF-DB3F-1943-93B7-90A08064A7D6}" type="presParOf" srcId="{D16D2234-72FC-904F-B6A2-56478782EE0C}" destId="{CDC76752-C10D-5A46-9935-3E0B760822FA}" srcOrd="0" destOrd="0" presId="urn:microsoft.com/office/officeart/2005/8/layout/chevron2"/>
    <dgm:cxn modelId="{3B6EC148-1294-0D4F-B3D4-8A91F0FDAE16}" type="presParOf" srcId="{D16D2234-72FC-904F-B6A2-56478782EE0C}" destId="{7425C2AF-5F66-A540-AB16-99AE2BC4801A}" srcOrd="1" destOrd="0" presId="urn:microsoft.com/office/officeart/2005/8/layout/chevron2"/>
    <dgm:cxn modelId="{5E46DCE3-FA0B-2642-8604-12A02CFD87B4}" type="presParOf" srcId="{07DEE098-2EEE-C64B-A3BE-769C9C21212D}" destId="{77BEE9E2-0221-6143-AB37-AFBCCA532223}" srcOrd="5" destOrd="0" presId="urn:microsoft.com/office/officeart/2005/8/layout/chevron2"/>
    <dgm:cxn modelId="{1F304832-E8C8-3247-82D2-31F647138F1B}" type="presParOf" srcId="{07DEE098-2EEE-C64B-A3BE-769C9C21212D}" destId="{3AC8AC8C-ACAA-C24C-AB86-F24F0A3EA0DF}" srcOrd="6" destOrd="0" presId="urn:microsoft.com/office/officeart/2005/8/layout/chevron2"/>
    <dgm:cxn modelId="{98B79CE1-B24A-0E46-957A-9AC28C879AC2}" type="presParOf" srcId="{3AC8AC8C-ACAA-C24C-AB86-F24F0A3EA0DF}" destId="{DE260081-8297-3147-B8F4-029575AF7498}" srcOrd="0" destOrd="0" presId="urn:microsoft.com/office/officeart/2005/8/layout/chevron2"/>
    <dgm:cxn modelId="{F51AD8CA-3998-2143-9C05-2E8DF223ED56}" type="presParOf" srcId="{3AC8AC8C-ACAA-C24C-AB86-F24F0A3EA0DF}" destId="{83E1D12C-D8B2-4340-B125-C9B608317039}" srcOrd="1" destOrd="0" presId="urn:microsoft.com/office/officeart/2005/8/layout/chevron2"/>
    <dgm:cxn modelId="{EDF38DCE-1FEF-FE4F-AD29-7611BCA1BFD5}" type="presParOf" srcId="{07DEE098-2EEE-C64B-A3BE-769C9C21212D}" destId="{F6B15D2C-6567-774E-9F9E-FE8BD65D6754}" srcOrd="7" destOrd="0" presId="urn:microsoft.com/office/officeart/2005/8/layout/chevron2"/>
    <dgm:cxn modelId="{63F62DF6-CE4B-304C-A989-A294919D8C90}" type="presParOf" srcId="{07DEE098-2EEE-C64B-A3BE-769C9C21212D}" destId="{200BF742-D6C2-DC43-914D-55E6BB338572}" srcOrd="8" destOrd="0" presId="urn:microsoft.com/office/officeart/2005/8/layout/chevron2"/>
    <dgm:cxn modelId="{F737E4A7-86EB-F148-B00B-6FCDE8A5FB9E}" type="presParOf" srcId="{200BF742-D6C2-DC43-914D-55E6BB338572}" destId="{9179769B-4801-8B45-A586-B23E4B44EDE6}" srcOrd="0" destOrd="0" presId="urn:microsoft.com/office/officeart/2005/8/layout/chevron2"/>
    <dgm:cxn modelId="{67303F09-F603-6048-A299-16E0521DF7D7}" type="presParOf" srcId="{200BF742-D6C2-DC43-914D-55E6BB338572}" destId="{80F4FE28-FE01-BB47-B946-1166D0CE93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4923DC-E9D7-B244-812C-CFE56A5CC411}" type="doc">
      <dgm:prSet loTypeId="urn:microsoft.com/office/officeart/2005/8/layout/vList2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96F4A57-FE7A-2B4E-A98F-D300FC7B5EFC}">
      <dgm:prSet phldrT="[Text]"/>
      <dgm:spPr/>
      <dgm:t>
        <a:bodyPr/>
        <a:lstStyle/>
        <a:p>
          <a:r>
            <a:rPr lang="en-US" dirty="0"/>
            <a:t>Display</a:t>
          </a:r>
        </a:p>
      </dgm:t>
    </dgm:pt>
    <dgm:pt modelId="{8E018E4C-4918-2F4F-8E9B-40F44DD223CB}" type="parTrans" cxnId="{4C09B14F-B5F4-DA46-9BCF-6C94F1646772}">
      <dgm:prSet/>
      <dgm:spPr/>
      <dgm:t>
        <a:bodyPr/>
        <a:lstStyle/>
        <a:p>
          <a:endParaRPr lang="en-US"/>
        </a:p>
      </dgm:t>
    </dgm:pt>
    <dgm:pt modelId="{FD0B47A3-702B-4B49-AF52-5A25B0FA5310}" type="sibTrans" cxnId="{4C09B14F-B5F4-DA46-9BCF-6C94F1646772}">
      <dgm:prSet/>
      <dgm:spPr/>
      <dgm:t>
        <a:bodyPr/>
        <a:lstStyle/>
        <a:p>
          <a:endParaRPr lang="en-US"/>
        </a:p>
      </dgm:t>
    </dgm:pt>
    <dgm:pt modelId="{F4DC417F-0782-1747-A939-6619E6A4B5CB}">
      <dgm:prSet phldrT="[Text]"/>
      <dgm:spPr/>
      <dgm:t>
        <a:bodyPr/>
        <a:lstStyle/>
        <a:p>
          <a:r>
            <a:rPr lang="en-US" dirty="0" err="1"/>
            <a:t>Iklan</a:t>
          </a:r>
          <a:r>
            <a:rPr lang="en-US" dirty="0"/>
            <a:t> </a:t>
          </a:r>
          <a:r>
            <a:rPr lang="en-US" dirty="0" err="1"/>
            <a:t>Baris</a:t>
          </a:r>
          <a:endParaRPr lang="en-US" dirty="0"/>
        </a:p>
      </dgm:t>
    </dgm:pt>
    <dgm:pt modelId="{297B57FF-92ED-3C44-B7FD-0FDE9419F4C8}" type="parTrans" cxnId="{D4D8F392-F49B-9842-8915-4D3D40F1F664}">
      <dgm:prSet/>
      <dgm:spPr/>
      <dgm:t>
        <a:bodyPr/>
        <a:lstStyle/>
        <a:p>
          <a:endParaRPr lang="en-US"/>
        </a:p>
      </dgm:t>
    </dgm:pt>
    <dgm:pt modelId="{208AA2E4-3DBF-F240-9B2C-BE5D02DF7D13}" type="sibTrans" cxnId="{D4D8F392-F49B-9842-8915-4D3D40F1F664}">
      <dgm:prSet/>
      <dgm:spPr/>
      <dgm:t>
        <a:bodyPr/>
        <a:lstStyle/>
        <a:p>
          <a:endParaRPr lang="en-US"/>
        </a:p>
      </dgm:t>
    </dgm:pt>
    <dgm:pt modelId="{808F53FE-F874-A740-8E53-674882C508C8}">
      <dgm:prSet phldrT="[Text]" phldr="1"/>
      <dgm:spPr/>
      <dgm:t>
        <a:bodyPr/>
        <a:lstStyle/>
        <a:p>
          <a:endParaRPr lang="en-US"/>
        </a:p>
      </dgm:t>
    </dgm:pt>
    <dgm:pt modelId="{6B2E6C35-0B9D-6C4F-97B7-C2CE094E6701}" type="parTrans" cxnId="{9C1DCA64-9F35-9B41-BDC4-ADFC425F876F}">
      <dgm:prSet/>
      <dgm:spPr/>
      <dgm:t>
        <a:bodyPr/>
        <a:lstStyle/>
        <a:p>
          <a:endParaRPr lang="en-US"/>
        </a:p>
      </dgm:t>
    </dgm:pt>
    <dgm:pt modelId="{47781EE1-D28B-5D47-8773-9E71EBC2F447}" type="sibTrans" cxnId="{9C1DCA64-9F35-9B41-BDC4-ADFC425F876F}">
      <dgm:prSet/>
      <dgm:spPr/>
      <dgm:t>
        <a:bodyPr/>
        <a:lstStyle/>
        <a:p>
          <a:endParaRPr lang="en-US"/>
        </a:p>
      </dgm:t>
    </dgm:pt>
    <dgm:pt modelId="{7980BCD9-EE92-4545-B803-336F638A8116}">
      <dgm:prSet phldrT="[Text]"/>
      <dgm:spPr/>
      <dgm:t>
        <a:bodyPr/>
        <a:lstStyle/>
        <a:p>
          <a:r>
            <a:rPr lang="en-US" dirty="0" err="1"/>
            <a:t>Ketahui</a:t>
          </a:r>
          <a:r>
            <a:rPr lang="en-US" dirty="0"/>
            <a:t> </a:t>
          </a:r>
          <a:r>
            <a:rPr lang="en-US" dirty="0" err="1"/>
            <a:t>ukuran</a:t>
          </a:r>
          <a:endParaRPr lang="en-US" dirty="0"/>
        </a:p>
      </dgm:t>
    </dgm:pt>
    <dgm:pt modelId="{1E4B5EBA-E6C0-BC4A-89D5-88A6ECF418FB}" type="parTrans" cxnId="{5870FF02-E488-B641-854E-20C48115BA9E}">
      <dgm:prSet/>
      <dgm:spPr/>
      <dgm:t>
        <a:bodyPr/>
        <a:lstStyle/>
        <a:p>
          <a:endParaRPr lang="en-US"/>
        </a:p>
      </dgm:t>
    </dgm:pt>
    <dgm:pt modelId="{F73E3CCD-4B16-6442-8D07-367DE3022DC0}" type="sibTrans" cxnId="{5870FF02-E488-B641-854E-20C48115BA9E}">
      <dgm:prSet/>
      <dgm:spPr/>
      <dgm:t>
        <a:bodyPr/>
        <a:lstStyle/>
        <a:p>
          <a:endParaRPr lang="en-US"/>
        </a:p>
      </dgm:t>
    </dgm:pt>
    <dgm:pt modelId="{3DF8D85A-AD64-5D41-950C-44762DE01362}">
      <dgm:prSet phldrT="[Text]"/>
      <dgm:spPr/>
      <dgm:t>
        <a:bodyPr/>
        <a:lstStyle/>
        <a:p>
          <a:r>
            <a:rPr lang="en-US" dirty="0" err="1"/>
            <a:t>Pikirkan</a:t>
          </a:r>
          <a:r>
            <a:rPr lang="en-US" dirty="0"/>
            <a:t> </a:t>
          </a:r>
          <a:r>
            <a:rPr lang="en-US" dirty="0" err="1"/>
            <a:t>iklan</a:t>
          </a:r>
          <a:r>
            <a:rPr lang="en-US" dirty="0"/>
            <a:t>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ditampilkan</a:t>
          </a:r>
          <a:r>
            <a:rPr lang="en-US" dirty="0"/>
            <a:t> di </a:t>
          </a:r>
          <a:r>
            <a:rPr lang="en-US" dirty="0" err="1"/>
            <a:t>bagian</a:t>
          </a:r>
          <a:r>
            <a:rPr lang="en-US" dirty="0"/>
            <a:t> </a:t>
          </a:r>
          <a:r>
            <a:rPr lang="en-US" dirty="0" err="1"/>
            <a:t>apa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sebuah</a:t>
          </a:r>
          <a:r>
            <a:rPr lang="en-US" dirty="0"/>
            <a:t> media (full page/ half page)</a:t>
          </a:r>
        </a:p>
      </dgm:t>
    </dgm:pt>
    <dgm:pt modelId="{711F80D2-2612-044A-A551-3B6FC97525DA}" type="parTrans" cxnId="{C1C6794E-A9AC-3A4F-B475-D7D8CC904981}">
      <dgm:prSet/>
      <dgm:spPr/>
      <dgm:t>
        <a:bodyPr/>
        <a:lstStyle/>
        <a:p>
          <a:endParaRPr lang="en-US"/>
        </a:p>
      </dgm:t>
    </dgm:pt>
    <dgm:pt modelId="{EEBCB672-AB28-E442-9834-FE4F641978BC}" type="sibTrans" cxnId="{C1C6794E-A9AC-3A4F-B475-D7D8CC904981}">
      <dgm:prSet/>
      <dgm:spPr/>
      <dgm:t>
        <a:bodyPr/>
        <a:lstStyle/>
        <a:p>
          <a:endParaRPr lang="en-US"/>
        </a:p>
      </dgm:t>
    </dgm:pt>
    <dgm:pt modelId="{0FAF733B-4551-2840-AB15-93D0604A9F63}" type="pres">
      <dgm:prSet presAssocID="{F14923DC-E9D7-B244-812C-CFE56A5CC411}" presName="linear" presStyleCnt="0">
        <dgm:presLayoutVars>
          <dgm:animLvl val="lvl"/>
          <dgm:resizeHandles val="exact"/>
        </dgm:presLayoutVars>
      </dgm:prSet>
      <dgm:spPr/>
    </dgm:pt>
    <dgm:pt modelId="{E854AD75-34E0-F746-9E12-F462E65655B0}" type="pres">
      <dgm:prSet presAssocID="{C96F4A57-FE7A-2B4E-A98F-D300FC7B5EF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0E2C79-52D9-F44B-9145-0A8E253AEC9F}" type="pres">
      <dgm:prSet presAssocID="{C96F4A57-FE7A-2B4E-A98F-D300FC7B5EFC}" presName="childText" presStyleLbl="revTx" presStyleIdx="0" presStyleCnt="2">
        <dgm:presLayoutVars>
          <dgm:bulletEnabled val="1"/>
        </dgm:presLayoutVars>
      </dgm:prSet>
      <dgm:spPr/>
    </dgm:pt>
    <dgm:pt modelId="{40482759-B3C6-2B46-A200-9CDF62BAC5D9}" type="pres">
      <dgm:prSet presAssocID="{F4DC417F-0782-1747-A939-6619E6A4B5C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116F4E9-4AE7-8349-896D-F6776D5D3E4C}" type="pres">
      <dgm:prSet presAssocID="{F4DC417F-0782-1747-A939-6619E6A4B5C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870FF02-E488-B641-854E-20C48115BA9E}" srcId="{C96F4A57-FE7A-2B4E-A98F-D300FC7B5EFC}" destId="{7980BCD9-EE92-4545-B803-336F638A8116}" srcOrd="0" destOrd="0" parTransId="{1E4B5EBA-E6C0-BC4A-89D5-88A6ECF418FB}" sibTransId="{F73E3CCD-4B16-6442-8D07-367DE3022DC0}"/>
    <dgm:cxn modelId="{F2835743-B0F1-9D46-8DEF-43F30E28C3DF}" type="presOf" srcId="{7980BCD9-EE92-4545-B803-336F638A8116}" destId="{1A0E2C79-52D9-F44B-9145-0A8E253AEC9F}" srcOrd="0" destOrd="0" presId="urn:microsoft.com/office/officeart/2005/8/layout/vList2"/>
    <dgm:cxn modelId="{C1C6794E-A9AC-3A4F-B475-D7D8CC904981}" srcId="{C96F4A57-FE7A-2B4E-A98F-D300FC7B5EFC}" destId="{3DF8D85A-AD64-5D41-950C-44762DE01362}" srcOrd="1" destOrd="0" parTransId="{711F80D2-2612-044A-A551-3B6FC97525DA}" sibTransId="{EEBCB672-AB28-E442-9834-FE4F641978BC}"/>
    <dgm:cxn modelId="{4C09B14F-B5F4-DA46-9BCF-6C94F1646772}" srcId="{F14923DC-E9D7-B244-812C-CFE56A5CC411}" destId="{C96F4A57-FE7A-2B4E-A98F-D300FC7B5EFC}" srcOrd="0" destOrd="0" parTransId="{8E018E4C-4918-2F4F-8E9B-40F44DD223CB}" sibTransId="{FD0B47A3-702B-4B49-AF52-5A25B0FA5310}"/>
    <dgm:cxn modelId="{5358B152-6173-2340-B855-E7B8BBCD8EAD}" type="presOf" srcId="{F14923DC-E9D7-B244-812C-CFE56A5CC411}" destId="{0FAF733B-4551-2840-AB15-93D0604A9F63}" srcOrd="0" destOrd="0" presId="urn:microsoft.com/office/officeart/2005/8/layout/vList2"/>
    <dgm:cxn modelId="{9C1DCA64-9F35-9B41-BDC4-ADFC425F876F}" srcId="{F4DC417F-0782-1747-A939-6619E6A4B5CB}" destId="{808F53FE-F874-A740-8E53-674882C508C8}" srcOrd="0" destOrd="0" parTransId="{6B2E6C35-0B9D-6C4F-97B7-C2CE094E6701}" sibTransId="{47781EE1-D28B-5D47-8773-9E71EBC2F447}"/>
    <dgm:cxn modelId="{31A6DB79-C970-8A45-B4AE-A00C902E84AF}" type="presOf" srcId="{F4DC417F-0782-1747-A939-6619E6A4B5CB}" destId="{40482759-B3C6-2B46-A200-9CDF62BAC5D9}" srcOrd="0" destOrd="0" presId="urn:microsoft.com/office/officeart/2005/8/layout/vList2"/>
    <dgm:cxn modelId="{A087137B-F515-6140-ACCA-326781676818}" type="presOf" srcId="{808F53FE-F874-A740-8E53-674882C508C8}" destId="{6116F4E9-4AE7-8349-896D-F6776D5D3E4C}" srcOrd="0" destOrd="0" presId="urn:microsoft.com/office/officeart/2005/8/layout/vList2"/>
    <dgm:cxn modelId="{D4D8F392-F49B-9842-8915-4D3D40F1F664}" srcId="{F14923DC-E9D7-B244-812C-CFE56A5CC411}" destId="{F4DC417F-0782-1747-A939-6619E6A4B5CB}" srcOrd="1" destOrd="0" parTransId="{297B57FF-92ED-3C44-B7FD-0FDE9419F4C8}" sibTransId="{208AA2E4-3DBF-F240-9B2C-BE5D02DF7D13}"/>
    <dgm:cxn modelId="{999207C8-6332-B243-82A2-C9EBA78A2180}" type="presOf" srcId="{3DF8D85A-AD64-5D41-950C-44762DE01362}" destId="{1A0E2C79-52D9-F44B-9145-0A8E253AEC9F}" srcOrd="0" destOrd="1" presId="urn:microsoft.com/office/officeart/2005/8/layout/vList2"/>
    <dgm:cxn modelId="{B921FCF9-3B1B-724B-B04D-30B1A210FCFB}" type="presOf" srcId="{C96F4A57-FE7A-2B4E-A98F-D300FC7B5EFC}" destId="{E854AD75-34E0-F746-9E12-F462E65655B0}" srcOrd="0" destOrd="0" presId="urn:microsoft.com/office/officeart/2005/8/layout/vList2"/>
    <dgm:cxn modelId="{BED536AA-6937-5D4C-B509-8E9C37ABFBA5}" type="presParOf" srcId="{0FAF733B-4551-2840-AB15-93D0604A9F63}" destId="{E854AD75-34E0-F746-9E12-F462E65655B0}" srcOrd="0" destOrd="0" presId="urn:microsoft.com/office/officeart/2005/8/layout/vList2"/>
    <dgm:cxn modelId="{2034F77E-606E-C545-9DAB-AAA4C8FE9DBD}" type="presParOf" srcId="{0FAF733B-4551-2840-AB15-93D0604A9F63}" destId="{1A0E2C79-52D9-F44B-9145-0A8E253AEC9F}" srcOrd="1" destOrd="0" presId="urn:microsoft.com/office/officeart/2005/8/layout/vList2"/>
    <dgm:cxn modelId="{C0BA50F4-8AD3-074C-BDA8-A814EAA447D6}" type="presParOf" srcId="{0FAF733B-4551-2840-AB15-93D0604A9F63}" destId="{40482759-B3C6-2B46-A200-9CDF62BAC5D9}" srcOrd="2" destOrd="0" presId="urn:microsoft.com/office/officeart/2005/8/layout/vList2"/>
    <dgm:cxn modelId="{B5ECCD0D-1BCC-A741-954A-F868EEDD13ED}" type="presParOf" srcId="{0FAF733B-4551-2840-AB15-93D0604A9F63}" destId="{6116F4E9-4AE7-8349-896D-F6776D5D3E4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F813B-D25D-7A48-BC72-3ACE807ACEBF}">
      <dsp:nvSpPr>
        <dsp:cNvPr id="0" name=""/>
        <dsp:cNvSpPr/>
      </dsp:nvSpPr>
      <dsp:spPr>
        <a:xfrm>
          <a:off x="0" y="52487"/>
          <a:ext cx="7731125" cy="585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Menarik</a:t>
          </a:r>
          <a:r>
            <a:rPr lang="en-US" sz="2500" kern="1200" dirty="0"/>
            <a:t>/ </a:t>
          </a:r>
          <a:r>
            <a:rPr lang="en-US" sz="2500" kern="1200" dirty="0" err="1"/>
            <a:t>Menggugah</a:t>
          </a:r>
          <a:endParaRPr lang="en-US" sz="2500" kern="1200" dirty="0"/>
        </a:p>
      </dsp:txBody>
      <dsp:txXfrm>
        <a:off x="28557" y="81044"/>
        <a:ext cx="7674011" cy="527886"/>
      </dsp:txXfrm>
    </dsp:sp>
    <dsp:sp modelId="{F0F7FEAD-C6A0-3C44-903E-3C11AF11D5CE}">
      <dsp:nvSpPr>
        <dsp:cNvPr id="0" name=""/>
        <dsp:cNvSpPr/>
      </dsp:nvSpPr>
      <dsp:spPr>
        <a:xfrm>
          <a:off x="0" y="637487"/>
          <a:ext cx="773112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46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Secara</a:t>
          </a:r>
          <a:r>
            <a:rPr lang="en-US" sz="2000" kern="1200" dirty="0"/>
            <a:t> </a:t>
          </a:r>
          <a:r>
            <a:rPr lang="en-US" sz="2000" kern="1200" dirty="0" err="1"/>
            <a:t>emosiaonal</a:t>
          </a:r>
          <a:r>
            <a:rPr lang="en-US" sz="2000" kern="1200" dirty="0"/>
            <a:t> </a:t>
          </a:r>
          <a:r>
            <a:rPr lang="en-US" sz="2000" kern="1200" dirty="0" err="1"/>
            <a:t>dan</a:t>
          </a:r>
          <a:r>
            <a:rPr lang="en-US" sz="2000" kern="1200" dirty="0"/>
            <a:t> </a:t>
          </a:r>
          <a:r>
            <a:rPr lang="en-US" sz="2000" kern="1200" dirty="0" err="1"/>
            <a:t>rasional</a:t>
          </a:r>
          <a:endParaRPr lang="en-US" sz="2000" kern="1200" dirty="0"/>
        </a:p>
      </dsp:txBody>
      <dsp:txXfrm>
        <a:off x="0" y="637487"/>
        <a:ext cx="7731125" cy="414000"/>
      </dsp:txXfrm>
    </dsp:sp>
    <dsp:sp modelId="{6311B239-4CF5-1B41-B9CB-BA13F430F767}">
      <dsp:nvSpPr>
        <dsp:cNvPr id="0" name=""/>
        <dsp:cNvSpPr/>
      </dsp:nvSpPr>
      <dsp:spPr>
        <a:xfrm>
          <a:off x="0" y="1051487"/>
          <a:ext cx="7731125" cy="585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Positioning</a:t>
          </a:r>
        </a:p>
      </dsp:txBody>
      <dsp:txXfrm>
        <a:off x="28557" y="1080044"/>
        <a:ext cx="7674011" cy="527886"/>
      </dsp:txXfrm>
    </dsp:sp>
    <dsp:sp modelId="{08502ABE-1825-0743-9435-F345CF2B4028}">
      <dsp:nvSpPr>
        <dsp:cNvPr id="0" name=""/>
        <dsp:cNvSpPr/>
      </dsp:nvSpPr>
      <dsp:spPr>
        <a:xfrm>
          <a:off x="0" y="1636487"/>
          <a:ext cx="773112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46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Kesesuaian</a:t>
          </a:r>
          <a:r>
            <a:rPr lang="en-US" sz="2000" kern="1200" dirty="0"/>
            <a:t> </a:t>
          </a:r>
          <a:r>
            <a:rPr lang="en-US" sz="2000" kern="1200" dirty="0" err="1"/>
            <a:t>dengan</a:t>
          </a:r>
          <a:r>
            <a:rPr lang="en-US" sz="2000" kern="1200" dirty="0"/>
            <a:t> </a:t>
          </a:r>
          <a:r>
            <a:rPr lang="en-US" sz="2000" kern="1200" dirty="0" err="1"/>
            <a:t>pasar</a:t>
          </a:r>
          <a:endParaRPr lang="en-US" sz="2000" kern="1200" dirty="0"/>
        </a:p>
      </dsp:txBody>
      <dsp:txXfrm>
        <a:off x="0" y="1636487"/>
        <a:ext cx="7731125" cy="414000"/>
      </dsp:txXfrm>
    </dsp:sp>
    <dsp:sp modelId="{45B42A97-7130-2949-93F3-99320A7CBEAE}">
      <dsp:nvSpPr>
        <dsp:cNvPr id="0" name=""/>
        <dsp:cNvSpPr/>
      </dsp:nvSpPr>
      <dsp:spPr>
        <a:xfrm>
          <a:off x="0" y="2050487"/>
          <a:ext cx="7731125" cy="585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Behaviour</a:t>
          </a:r>
          <a:endParaRPr lang="en-US" sz="2500" kern="1200" dirty="0"/>
        </a:p>
      </dsp:txBody>
      <dsp:txXfrm>
        <a:off x="28557" y="2079044"/>
        <a:ext cx="7674011" cy="527886"/>
      </dsp:txXfrm>
    </dsp:sp>
    <dsp:sp modelId="{E7D4182D-A016-CF47-B8DD-8486618C336A}">
      <dsp:nvSpPr>
        <dsp:cNvPr id="0" name=""/>
        <dsp:cNvSpPr/>
      </dsp:nvSpPr>
      <dsp:spPr>
        <a:xfrm>
          <a:off x="0" y="2635487"/>
          <a:ext cx="773112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46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Membangung</a:t>
          </a:r>
          <a:r>
            <a:rPr lang="en-US" sz="2000" kern="1200" dirty="0"/>
            <a:t> </a:t>
          </a:r>
          <a:r>
            <a:rPr lang="en-US" sz="2000" kern="1200" dirty="0" err="1"/>
            <a:t>sikap</a:t>
          </a:r>
          <a:r>
            <a:rPr lang="en-US" sz="2000" kern="1200" dirty="0"/>
            <a:t> </a:t>
          </a:r>
          <a:r>
            <a:rPr lang="en-US" sz="2000" kern="1200" dirty="0" err="1"/>
            <a:t>pada</a:t>
          </a:r>
          <a:r>
            <a:rPr lang="en-US" sz="2000" kern="1200" dirty="0"/>
            <a:t> </a:t>
          </a:r>
          <a:r>
            <a:rPr lang="en-US" sz="2000" kern="1200" dirty="0" err="1"/>
            <a:t>khalayak</a:t>
          </a:r>
          <a:endParaRPr lang="en-US" sz="2000" kern="1200" dirty="0"/>
        </a:p>
      </dsp:txBody>
      <dsp:txXfrm>
        <a:off x="0" y="2635487"/>
        <a:ext cx="7731125" cy="414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D27B1-6664-A04C-8993-6EC7D1FE35F5}">
      <dsp:nvSpPr>
        <dsp:cNvPr id="0" name=""/>
        <dsp:cNvSpPr/>
      </dsp:nvSpPr>
      <dsp:spPr>
        <a:xfrm>
          <a:off x="0" y="40792"/>
          <a:ext cx="10058399" cy="585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Tujuan</a:t>
          </a:r>
          <a:r>
            <a:rPr lang="en-US" sz="2500" kern="1200" dirty="0"/>
            <a:t> </a:t>
          </a:r>
          <a:r>
            <a:rPr lang="en-US" sz="2500" kern="1200" dirty="0" err="1"/>
            <a:t>Umum</a:t>
          </a:r>
          <a:endParaRPr lang="en-US" sz="2500" kern="1200" dirty="0"/>
        </a:p>
      </dsp:txBody>
      <dsp:txXfrm>
        <a:off x="28557" y="69349"/>
        <a:ext cx="10001285" cy="527886"/>
      </dsp:txXfrm>
    </dsp:sp>
    <dsp:sp modelId="{5588D09F-0EC3-154B-896E-A52DEE98546A}">
      <dsp:nvSpPr>
        <dsp:cNvPr id="0" name=""/>
        <dsp:cNvSpPr/>
      </dsp:nvSpPr>
      <dsp:spPr>
        <a:xfrm>
          <a:off x="0" y="625792"/>
          <a:ext cx="10058399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</dsp:txBody>
      <dsp:txXfrm>
        <a:off x="0" y="625792"/>
        <a:ext cx="10058399" cy="414000"/>
      </dsp:txXfrm>
    </dsp:sp>
    <dsp:sp modelId="{2E1FD4FB-2133-1E4B-AA6E-EA2E3F53B618}">
      <dsp:nvSpPr>
        <dsp:cNvPr id="0" name=""/>
        <dsp:cNvSpPr/>
      </dsp:nvSpPr>
      <dsp:spPr>
        <a:xfrm>
          <a:off x="0" y="1039792"/>
          <a:ext cx="10058399" cy="585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Tujuan</a:t>
          </a:r>
          <a:r>
            <a:rPr lang="en-US" sz="2500" kern="1200" dirty="0"/>
            <a:t> </a:t>
          </a:r>
          <a:r>
            <a:rPr lang="en-US" sz="2500" kern="1200" dirty="0" err="1"/>
            <a:t>Spesifik</a:t>
          </a:r>
          <a:endParaRPr lang="en-US" sz="2500" kern="1200" dirty="0"/>
        </a:p>
      </dsp:txBody>
      <dsp:txXfrm>
        <a:off x="28557" y="1068349"/>
        <a:ext cx="10001285" cy="527886"/>
      </dsp:txXfrm>
    </dsp:sp>
    <dsp:sp modelId="{23C8506D-4159-594C-83D1-FD90E476C372}">
      <dsp:nvSpPr>
        <dsp:cNvPr id="0" name=""/>
        <dsp:cNvSpPr/>
      </dsp:nvSpPr>
      <dsp:spPr>
        <a:xfrm>
          <a:off x="0" y="1624792"/>
          <a:ext cx="10058399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Jelas </a:t>
          </a:r>
          <a:r>
            <a:rPr lang="en-US" sz="2000" kern="1200" dirty="0" err="1"/>
            <a:t>dan</a:t>
          </a:r>
          <a:r>
            <a:rPr lang="en-US" sz="2000" kern="1200" dirty="0"/>
            <a:t> </a:t>
          </a:r>
          <a:r>
            <a:rPr lang="en-US" sz="2000" kern="1200" dirty="0" err="1"/>
            <a:t>terukur</a:t>
          </a:r>
          <a:r>
            <a:rPr lang="en-US" sz="2000" kern="1200" dirty="0"/>
            <a:t> </a:t>
          </a:r>
          <a:r>
            <a:rPr lang="en-US" sz="2000" kern="1200" dirty="0" err="1"/>
            <a:t>berdasarkan</a:t>
          </a:r>
          <a:r>
            <a:rPr lang="en-US" sz="2000" kern="1200" dirty="0"/>
            <a:t> </a:t>
          </a:r>
          <a:r>
            <a:rPr lang="en-US" sz="2000" kern="1200" dirty="0" err="1"/>
            <a:t>masalah</a:t>
          </a:r>
          <a:r>
            <a:rPr lang="en-US" sz="2000" kern="1200" dirty="0"/>
            <a:t> </a:t>
          </a:r>
          <a:r>
            <a:rPr lang="en-US" sz="2000" kern="1200" dirty="0" err="1"/>
            <a:t>atau</a:t>
          </a:r>
          <a:r>
            <a:rPr lang="en-US" sz="2000" kern="1200" dirty="0"/>
            <a:t> </a:t>
          </a:r>
          <a:r>
            <a:rPr lang="en-US" sz="2000" kern="1200" dirty="0" err="1"/>
            <a:t>fakta</a:t>
          </a:r>
          <a:r>
            <a:rPr lang="en-US" sz="2000" kern="1200" dirty="0"/>
            <a:t> yang </a:t>
          </a:r>
          <a:r>
            <a:rPr lang="en-US" sz="2000" kern="1200" dirty="0" err="1"/>
            <a:t>ada</a:t>
          </a:r>
          <a:endParaRPr lang="en-US" sz="2000" kern="1200" dirty="0"/>
        </a:p>
      </dsp:txBody>
      <dsp:txXfrm>
        <a:off x="0" y="1624792"/>
        <a:ext cx="10058399" cy="414000"/>
      </dsp:txXfrm>
    </dsp:sp>
    <dsp:sp modelId="{5B3B0D03-7A02-224D-A8FD-1B453017ECA6}">
      <dsp:nvSpPr>
        <dsp:cNvPr id="0" name=""/>
        <dsp:cNvSpPr/>
      </dsp:nvSpPr>
      <dsp:spPr>
        <a:xfrm>
          <a:off x="0" y="2038792"/>
          <a:ext cx="10058399" cy="585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Publik</a:t>
          </a:r>
          <a:endParaRPr lang="en-US" sz="2500" kern="1200" dirty="0"/>
        </a:p>
      </dsp:txBody>
      <dsp:txXfrm>
        <a:off x="28557" y="2067349"/>
        <a:ext cx="10001285" cy="527886"/>
      </dsp:txXfrm>
    </dsp:sp>
    <dsp:sp modelId="{419A6661-27DF-E647-82D1-ED3C8F60A46A}">
      <dsp:nvSpPr>
        <dsp:cNvPr id="0" name=""/>
        <dsp:cNvSpPr/>
      </dsp:nvSpPr>
      <dsp:spPr>
        <a:xfrm>
          <a:off x="0" y="2623792"/>
          <a:ext cx="10058399" cy="65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Demografis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Psikografis</a:t>
          </a:r>
          <a:endParaRPr lang="en-US" sz="2000" kern="1200" dirty="0"/>
        </a:p>
      </dsp:txBody>
      <dsp:txXfrm>
        <a:off x="0" y="2623792"/>
        <a:ext cx="10058399" cy="659812"/>
      </dsp:txXfrm>
    </dsp:sp>
    <dsp:sp modelId="{9D51C9DB-AE08-6541-A1A7-9380236531E0}">
      <dsp:nvSpPr>
        <dsp:cNvPr id="0" name=""/>
        <dsp:cNvSpPr/>
      </dsp:nvSpPr>
      <dsp:spPr>
        <a:xfrm>
          <a:off x="0" y="3283605"/>
          <a:ext cx="10058399" cy="585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Media</a:t>
          </a:r>
        </a:p>
      </dsp:txBody>
      <dsp:txXfrm>
        <a:off x="28557" y="3312162"/>
        <a:ext cx="10001285" cy="527886"/>
      </dsp:txXfrm>
    </dsp:sp>
    <dsp:sp modelId="{A0CF5447-EEC7-5D40-B298-764A12B0F393}">
      <dsp:nvSpPr>
        <dsp:cNvPr id="0" name=""/>
        <dsp:cNvSpPr/>
      </dsp:nvSpPr>
      <dsp:spPr>
        <a:xfrm>
          <a:off x="0" y="3868605"/>
          <a:ext cx="10058399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Pemilihan</a:t>
          </a:r>
          <a:r>
            <a:rPr lang="en-US" sz="2000" kern="1200" dirty="0"/>
            <a:t> media </a:t>
          </a:r>
        </a:p>
      </dsp:txBody>
      <dsp:txXfrm>
        <a:off x="0" y="3868605"/>
        <a:ext cx="10058399" cy="414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D27B1-6664-A04C-8993-6EC7D1FE35F5}">
      <dsp:nvSpPr>
        <dsp:cNvPr id="0" name=""/>
        <dsp:cNvSpPr/>
      </dsp:nvSpPr>
      <dsp:spPr>
        <a:xfrm>
          <a:off x="0" y="31497"/>
          <a:ext cx="10058399" cy="608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Pendekatan</a:t>
          </a:r>
          <a:r>
            <a:rPr lang="en-US" sz="2600" kern="1200" dirty="0"/>
            <a:t> </a:t>
          </a:r>
          <a:r>
            <a:rPr lang="en-US" sz="2600" kern="1200" dirty="0" err="1"/>
            <a:t>Kreatif</a:t>
          </a:r>
          <a:endParaRPr lang="en-US" sz="2600" kern="1200" dirty="0"/>
        </a:p>
      </dsp:txBody>
      <dsp:txXfrm>
        <a:off x="29700" y="61197"/>
        <a:ext cx="9998999" cy="549000"/>
      </dsp:txXfrm>
    </dsp:sp>
    <dsp:sp modelId="{5588D09F-0EC3-154B-896E-A52DEE98546A}">
      <dsp:nvSpPr>
        <dsp:cNvPr id="0" name=""/>
        <dsp:cNvSpPr/>
      </dsp:nvSpPr>
      <dsp:spPr>
        <a:xfrm>
          <a:off x="0" y="674966"/>
          <a:ext cx="10058399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Buat satu </a:t>
          </a:r>
          <a:r>
            <a:rPr lang="en-US" sz="2000" kern="1200" dirty="0" err="1"/>
            <a:t>pernyataan</a:t>
          </a:r>
          <a:r>
            <a:rPr lang="en-US" sz="2000" kern="1200" dirty="0"/>
            <a:t> </a:t>
          </a:r>
          <a:r>
            <a:rPr lang="en-US" sz="2000" kern="1200" dirty="0" err="1"/>
            <a:t>kreatif</a:t>
          </a:r>
          <a:r>
            <a:rPr lang="en-US" sz="2000" kern="1200" dirty="0"/>
            <a:t> </a:t>
          </a:r>
          <a:r>
            <a:rPr lang="en-US" sz="2000" kern="1200" dirty="0" err="1"/>
            <a:t>sesuai</a:t>
          </a:r>
          <a:r>
            <a:rPr lang="en-US" sz="2000" kern="1200" dirty="0"/>
            <a:t> </a:t>
          </a:r>
          <a:r>
            <a:rPr lang="en-US" sz="2000" kern="1200" dirty="0" err="1"/>
            <a:t>dengan</a:t>
          </a:r>
          <a:r>
            <a:rPr lang="en-US" sz="2000" kern="1200" dirty="0"/>
            <a:t> </a:t>
          </a:r>
          <a:r>
            <a:rPr lang="en-US" sz="2000" kern="1200" dirty="0" err="1"/>
            <a:t>tujuan</a:t>
          </a:r>
          <a:endParaRPr lang="en-US" sz="2000" kern="1200" dirty="0"/>
        </a:p>
      </dsp:txBody>
      <dsp:txXfrm>
        <a:off x="0" y="674966"/>
        <a:ext cx="10058399" cy="430560"/>
      </dsp:txXfrm>
    </dsp:sp>
    <dsp:sp modelId="{2E1FD4FB-2133-1E4B-AA6E-EA2E3F53B618}">
      <dsp:nvSpPr>
        <dsp:cNvPr id="0" name=""/>
        <dsp:cNvSpPr/>
      </dsp:nvSpPr>
      <dsp:spPr>
        <a:xfrm>
          <a:off x="0" y="1105526"/>
          <a:ext cx="10058399" cy="608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Visual</a:t>
          </a:r>
        </a:p>
      </dsp:txBody>
      <dsp:txXfrm>
        <a:off x="29700" y="1135226"/>
        <a:ext cx="9998999" cy="549000"/>
      </dsp:txXfrm>
    </dsp:sp>
    <dsp:sp modelId="{23C8506D-4159-594C-83D1-FD90E476C372}">
      <dsp:nvSpPr>
        <dsp:cNvPr id="0" name=""/>
        <dsp:cNvSpPr/>
      </dsp:nvSpPr>
      <dsp:spPr>
        <a:xfrm>
          <a:off x="0" y="1713926"/>
          <a:ext cx="10058399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Gambar</a:t>
          </a:r>
          <a:r>
            <a:rPr lang="en-US" sz="2000" kern="1200" dirty="0"/>
            <a:t> yang </a:t>
          </a:r>
          <a:r>
            <a:rPr lang="en-US" sz="2000" kern="1200" dirty="0" err="1"/>
            <a:t>sejalan</a:t>
          </a:r>
          <a:r>
            <a:rPr lang="en-US" sz="2000" kern="1200" dirty="0"/>
            <a:t> </a:t>
          </a:r>
          <a:r>
            <a:rPr lang="en-US" sz="2000" kern="1200" dirty="0" err="1"/>
            <a:t>dengan</a:t>
          </a:r>
          <a:r>
            <a:rPr lang="en-US" sz="2000" kern="1200" dirty="0"/>
            <a:t> </a:t>
          </a:r>
          <a:r>
            <a:rPr lang="en-US" sz="2000" kern="1200" dirty="0" err="1"/>
            <a:t>pemikiran</a:t>
          </a:r>
          <a:r>
            <a:rPr lang="en-US" sz="2000" kern="1200" dirty="0"/>
            <a:t> verbal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Visual </a:t>
          </a:r>
          <a:r>
            <a:rPr lang="en-US" sz="2000" kern="1200" dirty="0" err="1"/>
            <a:t>harus</a:t>
          </a:r>
          <a:r>
            <a:rPr lang="en-US" sz="2000" kern="1200" dirty="0"/>
            <a:t> </a:t>
          </a:r>
          <a:r>
            <a:rPr lang="en-US" sz="2000" kern="1200" dirty="0" err="1"/>
            <a:t>sejalan</a:t>
          </a:r>
          <a:r>
            <a:rPr lang="en-US" sz="2000" kern="1200" dirty="0"/>
            <a:t> </a:t>
          </a:r>
          <a:r>
            <a:rPr lang="en-US" sz="2000" kern="1200" dirty="0" err="1"/>
            <a:t>dengan</a:t>
          </a:r>
          <a:r>
            <a:rPr lang="en-US" sz="2000" kern="1200" dirty="0"/>
            <a:t> copywriting</a:t>
          </a:r>
        </a:p>
      </dsp:txBody>
      <dsp:txXfrm>
        <a:off x="0" y="1713926"/>
        <a:ext cx="10058399" cy="659295"/>
      </dsp:txXfrm>
    </dsp:sp>
    <dsp:sp modelId="{5B3B0D03-7A02-224D-A8FD-1B453017ECA6}">
      <dsp:nvSpPr>
        <dsp:cNvPr id="0" name=""/>
        <dsp:cNvSpPr/>
      </dsp:nvSpPr>
      <dsp:spPr>
        <a:xfrm>
          <a:off x="0" y="2373221"/>
          <a:ext cx="10058399" cy="608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Bahasa</a:t>
          </a:r>
        </a:p>
      </dsp:txBody>
      <dsp:txXfrm>
        <a:off x="29700" y="2402921"/>
        <a:ext cx="9998999" cy="549000"/>
      </dsp:txXfrm>
    </dsp:sp>
    <dsp:sp modelId="{419A6661-27DF-E647-82D1-ED3C8F60A46A}">
      <dsp:nvSpPr>
        <dsp:cNvPr id="0" name=""/>
        <dsp:cNvSpPr/>
      </dsp:nvSpPr>
      <dsp:spPr>
        <a:xfrm>
          <a:off x="0" y="2981621"/>
          <a:ext cx="10058399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Pemilihan</a:t>
          </a:r>
          <a:r>
            <a:rPr lang="en-US" sz="2000" kern="1200" dirty="0"/>
            <a:t> kata </a:t>
          </a:r>
          <a:r>
            <a:rPr lang="en-US" sz="2000" kern="1200" dirty="0" err="1"/>
            <a:t>dan</a:t>
          </a:r>
          <a:r>
            <a:rPr lang="en-US" sz="2000" kern="1200" dirty="0"/>
            <a:t> </a:t>
          </a:r>
          <a:r>
            <a:rPr lang="en-US" sz="2000" kern="1200" dirty="0" err="1"/>
            <a:t>kalimat</a:t>
          </a:r>
          <a:r>
            <a:rPr lang="en-US" sz="2000" kern="1200" dirty="0"/>
            <a:t> yang </a:t>
          </a:r>
          <a:r>
            <a:rPr lang="en-US" sz="2000" kern="1200" dirty="0" err="1"/>
            <a:t>mudah</a:t>
          </a:r>
          <a:r>
            <a:rPr lang="en-US" sz="2000" kern="1200" dirty="0"/>
            <a:t> </a:t>
          </a:r>
          <a:r>
            <a:rPr lang="en-US" sz="2000" kern="1200" dirty="0" err="1"/>
            <a:t>dipahami</a:t>
          </a:r>
          <a:r>
            <a:rPr lang="en-US" sz="2000" kern="1200" dirty="0"/>
            <a:t> public </a:t>
          </a:r>
          <a:r>
            <a:rPr lang="en-US" sz="2000" kern="1200" dirty="0" err="1"/>
            <a:t>sasaran</a:t>
          </a:r>
          <a:r>
            <a:rPr lang="en-US" sz="2000" kern="1200" dirty="0"/>
            <a:t> yang </a:t>
          </a:r>
          <a:r>
            <a:rPr lang="en-US" sz="2000" kern="1200" dirty="0" err="1"/>
            <a:t>dipilih</a:t>
          </a:r>
          <a:endParaRPr lang="en-US" sz="2000" kern="1200" dirty="0"/>
        </a:p>
      </dsp:txBody>
      <dsp:txXfrm>
        <a:off x="0" y="2981621"/>
        <a:ext cx="10058399" cy="430560"/>
      </dsp:txXfrm>
    </dsp:sp>
    <dsp:sp modelId="{9D51C9DB-AE08-6541-A1A7-9380236531E0}">
      <dsp:nvSpPr>
        <dsp:cNvPr id="0" name=""/>
        <dsp:cNvSpPr/>
      </dsp:nvSpPr>
      <dsp:spPr>
        <a:xfrm>
          <a:off x="0" y="3425447"/>
          <a:ext cx="10058399" cy="608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Pengulangan</a:t>
          </a:r>
          <a:endParaRPr lang="en-US" sz="2600" kern="1200" dirty="0"/>
        </a:p>
      </dsp:txBody>
      <dsp:txXfrm>
        <a:off x="29700" y="3455147"/>
        <a:ext cx="9998999" cy="549000"/>
      </dsp:txXfrm>
    </dsp:sp>
    <dsp:sp modelId="{A0CF5447-EEC7-5D40-B298-764A12B0F393}">
      <dsp:nvSpPr>
        <dsp:cNvPr id="0" name=""/>
        <dsp:cNvSpPr/>
      </dsp:nvSpPr>
      <dsp:spPr>
        <a:xfrm>
          <a:off x="0" y="4020581"/>
          <a:ext cx="10058399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Pengulangan</a:t>
          </a:r>
          <a:r>
            <a:rPr lang="en-US" sz="2000" kern="1200" dirty="0"/>
            <a:t> </a:t>
          </a:r>
          <a:r>
            <a:rPr lang="en-US" sz="2000" kern="1200" dirty="0" err="1"/>
            <a:t>poin</a:t>
          </a:r>
          <a:r>
            <a:rPr lang="en-US" sz="2000" kern="1200" dirty="0"/>
            <a:t> </a:t>
          </a:r>
          <a:r>
            <a:rPr lang="en-US" sz="2000" kern="1200" dirty="0" err="1"/>
            <a:t>penting</a:t>
          </a:r>
          <a:endParaRPr lang="en-US" sz="2000" kern="1200" dirty="0"/>
        </a:p>
      </dsp:txBody>
      <dsp:txXfrm>
        <a:off x="0" y="4020581"/>
        <a:ext cx="10058399" cy="4305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94C6B-312E-254E-9B0A-7DFBCBE26A82}">
      <dsp:nvSpPr>
        <dsp:cNvPr id="0" name=""/>
        <dsp:cNvSpPr/>
      </dsp:nvSpPr>
      <dsp:spPr>
        <a:xfrm>
          <a:off x="0" y="8612"/>
          <a:ext cx="7731125" cy="585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Kata </a:t>
          </a:r>
          <a:r>
            <a:rPr lang="en-US" sz="2500" kern="1200" dirty="0" err="1"/>
            <a:t>dan</a:t>
          </a:r>
          <a:r>
            <a:rPr lang="en-US" sz="2500" kern="1200" dirty="0"/>
            <a:t> </a:t>
          </a:r>
          <a:r>
            <a:rPr lang="en-US" sz="2500" kern="1200" dirty="0" err="1"/>
            <a:t>Durasi</a:t>
          </a:r>
          <a:endParaRPr lang="en-US" sz="2500" kern="1200" dirty="0"/>
        </a:p>
      </dsp:txBody>
      <dsp:txXfrm>
        <a:off x="28557" y="37169"/>
        <a:ext cx="7674011" cy="527886"/>
      </dsp:txXfrm>
    </dsp:sp>
    <dsp:sp modelId="{93A4AC71-D7C1-B747-833E-1E9CC5439B6F}">
      <dsp:nvSpPr>
        <dsp:cNvPr id="0" name=""/>
        <dsp:cNvSpPr/>
      </dsp:nvSpPr>
      <dsp:spPr>
        <a:xfrm>
          <a:off x="0" y="593612"/>
          <a:ext cx="7731125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46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10 seconds (25 words), 20 seconds (45 words), 30 seconds (65 words), 60 seconds (125 words) </a:t>
          </a:r>
        </a:p>
      </dsp:txBody>
      <dsp:txXfrm>
        <a:off x="0" y="593612"/>
        <a:ext cx="7731125" cy="595125"/>
      </dsp:txXfrm>
    </dsp:sp>
    <dsp:sp modelId="{5011CF4E-FC6D-0149-A7B2-05CE9F6024A0}">
      <dsp:nvSpPr>
        <dsp:cNvPr id="0" name=""/>
        <dsp:cNvSpPr/>
      </dsp:nvSpPr>
      <dsp:spPr>
        <a:xfrm>
          <a:off x="0" y="1188737"/>
          <a:ext cx="7731125" cy="585000"/>
        </a:xfrm>
        <a:prstGeom prst="roundRect">
          <a:avLst/>
        </a:prstGeom>
        <a:solidFill>
          <a:schemeClr val="accent5">
            <a:hueOff val="-239873"/>
            <a:satOff val="-8897"/>
            <a:lumOff val="141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Bentuk</a:t>
          </a:r>
          <a:endParaRPr lang="en-US" sz="2500" kern="1200" dirty="0"/>
        </a:p>
      </dsp:txBody>
      <dsp:txXfrm>
        <a:off x="28557" y="1217294"/>
        <a:ext cx="7674011" cy="527886"/>
      </dsp:txXfrm>
    </dsp:sp>
    <dsp:sp modelId="{81C78647-059C-5842-8F09-78F50962F125}">
      <dsp:nvSpPr>
        <dsp:cNvPr id="0" name=""/>
        <dsp:cNvSpPr/>
      </dsp:nvSpPr>
      <dsp:spPr>
        <a:xfrm>
          <a:off x="0" y="1773737"/>
          <a:ext cx="7731125" cy="1319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46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Motion graphic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Dengan</a:t>
          </a:r>
          <a:r>
            <a:rPr lang="en-US" sz="2000" kern="1200" dirty="0"/>
            <a:t> VO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 err="1"/>
            <a:t>Percakapan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Role play</a:t>
          </a:r>
        </a:p>
      </dsp:txBody>
      <dsp:txXfrm>
        <a:off x="0" y="1773737"/>
        <a:ext cx="7731125" cy="13196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09468-092F-7B46-AE13-84023AA82F2F}">
      <dsp:nvSpPr>
        <dsp:cNvPr id="0" name=""/>
        <dsp:cNvSpPr/>
      </dsp:nvSpPr>
      <dsp:spPr>
        <a:xfrm rot="5400000">
          <a:off x="-168101" y="170137"/>
          <a:ext cx="1120674" cy="78447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A</a:t>
          </a:r>
        </a:p>
      </dsp:txBody>
      <dsp:txXfrm rot="-5400000">
        <a:off x="1" y="394272"/>
        <a:ext cx="784471" cy="336203"/>
      </dsp:txXfrm>
    </dsp:sp>
    <dsp:sp modelId="{EF27E53B-0CB0-3544-AF19-24B74A0F6ECD}">
      <dsp:nvSpPr>
        <dsp:cNvPr id="0" name=""/>
        <dsp:cNvSpPr/>
      </dsp:nvSpPr>
      <dsp:spPr>
        <a:xfrm rot="5400000">
          <a:off x="5346776" y="-4560268"/>
          <a:ext cx="728438" cy="985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Attention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Headline/ visual </a:t>
          </a:r>
          <a:r>
            <a:rPr lang="en-US" sz="1400" kern="1200" dirty="0" err="1"/>
            <a:t>menarik</a:t>
          </a:r>
          <a:r>
            <a:rPr lang="en-US" sz="1400" kern="1200" dirty="0"/>
            <a:t> </a:t>
          </a:r>
          <a:r>
            <a:rPr lang="en-US" sz="1400" kern="1200" dirty="0" err="1"/>
            <a:t>perehatian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Mendatangkan</a:t>
          </a:r>
          <a:r>
            <a:rPr lang="en-US" sz="1400" kern="1200" dirty="0"/>
            <a:t> </a:t>
          </a:r>
          <a:r>
            <a:rPr lang="en-US" sz="1400" kern="1200" dirty="0" err="1"/>
            <a:t>manfat</a:t>
          </a:r>
          <a:r>
            <a:rPr lang="en-US" sz="1400" kern="1200" dirty="0"/>
            <a:t> </a:t>
          </a:r>
          <a:r>
            <a:rPr lang="en-US" sz="1400" kern="1200" dirty="0" err="1"/>
            <a:t>bagi</a:t>
          </a:r>
          <a:r>
            <a:rPr lang="en-US" sz="1400" kern="1200" dirty="0"/>
            <a:t> </a:t>
          </a:r>
          <a:r>
            <a:rPr lang="en-US" sz="1400" kern="1200" dirty="0" err="1"/>
            <a:t>pembaca</a:t>
          </a:r>
          <a:r>
            <a:rPr lang="en-US" sz="1400" kern="1200" dirty="0"/>
            <a:t> </a:t>
          </a:r>
        </a:p>
      </dsp:txBody>
      <dsp:txXfrm rot="-5400000">
        <a:off x="784472" y="37595"/>
        <a:ext cx="9817489" cy="657320"/>
      </dsp:txXfrm>
    </dsp:sp>
    <dsp:sp modelId="{33ED8113-F01F-B941-8F1A-BA4F76FCED9F}">
      <dsp:nvSpPr>
        <dsp:cNvPr id="0" name=""/>
        <dsp:cNvSpPr/>
      </dsp:nvSpPr>
      <dsp:spPr>
        <a:xfrm rot="5400000">
          <a:off x="-168101" y="1174023"/>
          <a:ext cx="1120674" cy="784471"/>
        </a:xfrm>
        <a:prstGeom prst="chevron">
          <a:avLst/>
        </a:prstGeom>
        <a:gradFill rotWithShape="0">
          <a:gsLst>
            <a:gs pos="0">
              <a:schemeClr val="accent3">
                <a:hueOff val="777139"/>
                <a:satOff val="-11497"/>
                <a:lumOff val="215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777139"/>
                <a:satOff val="-11497"/>
                <a:lumOff val="215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777139"/>
                <a:satOff val="-11497"/>
                <a:lumOff val="215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777139"/>
              <a:satOff val="-11497"/>
              <a:lumOff val="215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I</a:t>
          </a:r>
        </a:p>
      </dsp:txBody>
      <dsp:txXfrm rot="-5400000">
        <a:off x="1" y="1398158"/>
        <a:ext cx="784471" cy="336203"/>
      </dsp:txXfrm>
    </dsp:sp>
    <dsp:sp modelId="{333E6026-37EA-AD45-8319-CA2A0FE7B1A9}">
      <dsp:nvSpPr>
        <dsp:cNvPr id="0" name=""/>
        <dsp:cNvSpPr/>
      </dsp:nvSpPr>
      <dsp:spPr>
        <a:xfrm rot="5400000">
          <a:off x="5346776" y="-3556382"/>
          <a:ext cx="728438" cy="985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777139"/>
              <a:satOff val="-11497"/>
              <a:lumOff val="215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Interest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Meningkatkan</a:t>
          </a:r>
          <a:r>
            <a:rPr lang="en-US" sz="1400" kern="1200" dirty="0"/>
            <a:t> </a:t>
          </a:r>
          <a:r>
            <a:rPr lang="en-US" sz="1400" kern="1200" dirty="0" err="1"/>
            <a:t>minat</a:t>
          </a:r>
          <a:r>
            <a:rPr lang="en-US" sz="1400" kern="1200" dirty="0"/>
            <a:t> </a:t>
          </a:r>
          <a:r>
            <a:rPr lang="en-US" sz="1400" kern="1200" dirty="0" err="1"/>
            <a:t>pembaca</a:t>
          </a:r>
          <a:r>
            <a:rPr lang="en-US" sz="1400" kern="1200" dirty="0"/>
            <a:t> </a:t>
          </a:r>
          <a:r>
            <a:rPr lang="en-US" sz="1400" kern="1200" dirty="0" err="1"/>
            <a:t>setah</a:t>
          </a:r>
          <a:r>
            <a:rPr lang="en-US" sz="1400" kern="1200" dirty="0"/>
            <a:t> </a:t>
          </a:r>
          <a:r>
            <a:rPr lang="en-US" sz="1400" kern="1200" dirty="0" err="1"/>
            <a:t>membaca</a:t>
          </a:r>
          <a:r>
            <a:rPr lang="en-US" sz="1400" kern="1200" dirty="0"/>
            <a:t> headline </a:t>
          </a:r>
          <a:r>
            <a:rPr lang="en-US" sz="1400" kern="1200" dirty="0" err="1"/>
            <a:t>dengan</a:t>
          </a:r>
          <a:r>
            <a:rPr lang="en-US" sz="1400" kern="1200" dirty="0"/>
            <a:t> </a:t>
          </a:r>
          <a:r>
            <a:rPr lang="en-US" sz="1400" kern="1200" dirty="0" err="1"/>
            <a:t>membuat</a:t>
          </a:r>
          <a:r>
            <a:rPr lang="en-US" sz="1400" kern="1200" dirty="0"/>
            <a:t> </a:t>
          </a:r>
          <a:r>
            <a:rPr lang="en-US" sz="1400" kern="1200" dirty="0" err="1"/>
            <a:t>kalimat</a:t>
          </a:r>
          <a:r>
            <a:rPr lang="en-US" sz="1400" kern="1200" dirty="0"/>
            <a:t> </a:t>
          </a:r>
          <a:r>
            <a:rPr lang="en-US" sz="1400" kern="1200" dirty="0" err="1"/>
            <a:t>pertama</a:t>
          </a:r>
          <a:r>
            <a:rPr lang="en-US" sz="1400" kern="1200" dirty="0"/>
            <a:t> yang </a:t>
          </a:r>
          <a:r>
            <a:rPr lang="en-US" sz="1400" kern="1200" dirty="0" err="1"/>
            <a:t>menarik</a:t>
          </a:r>
          <a:endParaRPr lang="en-US" sz="1400" kern="1200" dirty="0"/>
        </a:p>
      </dsp:txBody>
      <dsp:txXfrm rot="-5400000">
        <a:off x="784472" y="1041481"/>
        <a:ext cx="9817489" cy="657320"/>
      </dsp:txXfrm>
    </dsp:sp>
    <dsp:sp modelId="{CDC76752-C10D-5A46-9935-3E0B760822FA}">
      <dsp:nvSpPr>
        <dsp:cNvPr id="0" name=""/>
        <dsp:cNvSpPr/>
      </dsp:nvSpPr>
      <dsp:spPr>
        <a:xfrm rot="5400000">
          <a:off x="-168101" y="2177910"/>
          <a:ext cx="1120674" cy="784471"/>
        </a:xfrm>
        <a:prstGeom prst="chevron">
          <a:avLst/>
        </a:prstGeom>
        <a:gradFill rotWithShape="0">
          <a:gsLst>
            <a:gs pos="0">
              <a:schemeClr val="accent3">
                <a:hueOff val="1554279"/>
                <a:satOff val="-22994"/>
                <a:lumOff val="431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1554279"/>
                <a:satOff val="-22994"/>
                <a:lumOff val="431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1554279"/>
                <a:satOff val="-22994"/>
                <a:lumOff val="431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1554279"/>
              <a:satOff val="-22994"/>
              <a:lumOff val="431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D</a:t>
          </a:r>
        </a:p>
      </dsp:txBody>
      <dsp:txXfrm rot="-5400000">
        <a:off x="1" y="2402045"/>
        <a:ext cx="784471" cy="336203"/>
      </dsp:txXfrm>
    </dsp:sp>
    <dsp:sp modelId="{7425C2AF-5F66-A540-AB16-99AE2BC4801A}">
      <dsp:nvSpPr>
        <dsp:cNvPr id="0" name=""/>
        <dsp:cNvSpPr/>
      </dsp:nvSpPr>
      <dsp:spPr>
        <a:xfrm rot="5400000">
          <a:off x="5346776" y="-2552496"/>
          <a:ext cx="728438" cy="985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554279"/>
              <a:satOff val="-22994"/>
              <a:lumOff val="4314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Desire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Membangun</a:t>
          </a:r>
          <a:r>
            <a:rPr lang="en-US" sz="1400" kern="1200" dirty="0"/>
            <a:t> ide yang </a:t>
          </a:r>
          <a:r>
            <a:rPr lang="en-US" sz="1400" kern="1200" dirty="0" err="1"/>
            <a:t>membuat</a:t>
          </a:r>
          <a:r>
            <a:rPr lang="en-US" sz="1400" kern="1200" dirty="0"/>
            <a:t> orang </a:t>
          </a:r>
          <a:r>
            <a:rPr lang="en-US" sz="1400" kern="1200" dirty="0" err="1"/>
            <a:t>merasa</a:t>
          </a:r>
          <a:r>
            <a:rPr lang="en-US" sz="1400" kern="1200" dirty="0"/>
            <a:t> </a:t>
          </a:r>
          <a:r>
            <a:rPr lang="en-US" sz="1400" kern="1200" dirty="0" err="1"/>
            <a:t>membutuhkan</a:t>
          </a:r>
          <a:r>
            <a:rPr lang="en-US" sz="1400" kern="1200" dirty="0"/>
            <a:t> </a:t>
          </a:r>
          <a:r>
            <a:rPr lang="en-US" sz="1400" kern="1200" dirty="0" err="1"/>
            <a:t>informasi</a:t>
          </a:r>
          <a:r>
            <a:rPr lang="en-US" sz="1400" kern="1200" dirty="0"/>
            <a:t>, </a:t>
          </a:r>
          <a:r>
            <a:rPr lang="en-US" sz="1400" kern="1200" dirty="0" err="1"/>
            <a:t>sampaikan</a:t>
          </a:r>
          <a:r>
            <a:rPr lang="en-US" sz="1400" kern="1200" dirty="0"/>
            <a:t> </a:t>
          </a:r>
          <a:r>
            <a:rPr lang="en-US" sz="1400" kern="1200" dirty="0" err="1"/>
            <a:t>dengan</a:t>
          </a:r>
          <a:r>
            <a:rPr lang="en-US" sz="1400" kern="1200" dirty="0"/>
            <a:t> </a:t>
          </a:r>
          <a:r>
            <a:rPr lang="en-US" sz="1400" kern="1200" dirty="0" err="1"/>
            <a:t>jelas</a:t>
          </a:r>
          <a:r>
            <a:rPr lang="en-US" sz="1400" kern="1200" dirty="0"/>
            <a:t> </a:t>
          </a:r>
          <a:r>
            <a:rPr lang="en-US" sz="1400" kern="1200" dirty="0" err="1"/>
            <a:t>konten</a:t>
          </a:r>
          <a:r>
            <a:rPr lang="en-US" sz="1400" kern="1200" dirty="0"/>
            <a:t> </a:t>
          </a:r>
          <a:r>
            <a:rPr lang="en-US" sz="1400" kern="1200" dirty="0" err="1"/>
            <a:t>utama</a:t>
          </a:r>
          <a:r>
            <a:rPr lang="en-US" sz="1400" kern="1200" dirty="0"/>
            <a:t> </a:t>
          </a:r>
          <a:r>
            <a:rPr lang="en-US" sz="1400" kern="1200" dirty="0" err="1"/>
            <a:t>dari</a:t>
          </a:r>
          <a:r>
            <a:rPr lang="en-US" sz="1400" kern="1200" dirty="0"/>
            <a:t> PSA </a:t>
          </a:r>
          <a:r>
            <a:rPr lang="en-US" sz="1400" kern="1200" dirty="0" err="1"/>
            <a:t>tersebut</a:t>
          </a:r>
          <a:r>
            <a:rPr lang="en-US" sz="1400" kern="1200" dirty="0"/>
            <a:t> yang </a:t>
          </a:r>
          <a:r>
            <a:rPr lang="en-US" sz="1400" kern="1200" dirty="0" err="1"/>
            <a:t>membangun</a:t>
          </a:r>
          <a:r>
            <a:rPr lang="en-US" sz="1400" kern="1200" dirty="0"/>
            <a:t> </a:t>
          </a:r>
          <a:r>
            <a:rPr lang="en-US" sz="1400" kern="1200" dirty="0" err="1"/>
            <a:t>aksi</a:t>
          </a:r>
          <a:r>
            <a:rPr lang="en-US" sz="1400" kern="1200" dirty="0"/>
            <a:t> </a:t>
          </a:r>
          <a:r>
            <a:rPr lang="en-US" sz="1400" kern="1200" dirty="0" err="1"/>
            <a:t>dari</a:t>
          </a:r>
          <a:r>
            <a:rPr lang="en-US" sz="1400" kern="1200" dirty="0"/>
            <a:t> </a:t>
          </a:r>
          <a:r>
            <a:rPr lang="en-US" sz="1400" kern="1200" dirty="0" err="1"/>
            <a:t>pembaca</a:t>
          </a:r>
          <a:r>
            <a:rPr lang="en-US" sz="1400" kern="1200" dirty="0"/>
            <a:t> </a:t>
          </a:r>
          <a:r>
            <a:rPr lang="en-US" sz="1400" kern="1200" dirty="0" err="1"/>
            <a:t>untuk</a:t>
          </a:r>
          <a:r>
            <a:rPr lang="en-US" sz="1400" kern="1200" dirty="0"/>
            <a:t> </a:t>
          </a:r>
          <a:r>
            <a:rPr lang="en-US" sz="1400" kern="1200" dirty="0" err="1"/>
            <a:t>mencapai</a:t>
          </a:r>
          <a:r>
            <a:rPr lang="en-US" sz="1400" kern="1200" dirty="0"/>
            <a:t> </a:t>
          </a:r>
          <a:r>
            <a:rPr lang="en-US" sz="1400" kern="1200" dirty="0" err="1"/>
            <a:t>sesuatu</a:t>
          </a:r>
          <a:endParaRPr lang="en-US" sz="1400" kern="1200" dirty="0"/>
        </a:p>
      </dsp:txBody>
      <dsp:txXfrm rot="-5400000">
        <a:off x="784472" y="2045367"/>
        <a:ext cx="9817489" cy="657320"/>
      </dsp:txXfrm>
    </dsp:sp>
    <dsp:sp modelId="{DE260081-8297-3147-B8F4-029575AF7498}">
      <dsp:nvSpPr>
        <dsp:cNvPr id="0" name=""/>
        <dsp:cNvSpPr/>
      </dsp:nvSpPr>
      <dsp:spPr>
        <a:xfrm rot="5400000">
          <a:off x="-168101" y="3181796"/>
          <a:ext cx="1120674" cy="784471"/>
        </a:xfrm>
        <a:prstGeom prst="chevron">
          <a:avLst/>
        </a:prstGeom>
        <a:gradFill rotWithShape="0">
          <a:gsLst>
            <a:gs pos="0">
              <a:schemeClr val="accent3">
                <a:hueOff val="2331418"/>
                <a:satOff val="-34491"/>
                <a:lumOff val="647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2331418"/>
                <a:satOff val="-34491"/>
                <a:lumOff val="647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2331418"/>
                <a:satOff val="-34491"/>
                <a:lumOff val="647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2331418"/>
              <a:satOff val="-34491"/>
              <a:lumOff val="647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C</a:t>
          </a:r>
        </a:p>
      </dsp:txBody>
      <dsp:txXfrm rot="-5400000">
        <a:off x="1" y="3405931"/>
        <a:ext cx="784471" cy="336203"/>
      </dsp:txXfrm>
    </dsp:sp>
    <dsp:sp modelId="{83E1D12C-D8B2-4340-B125-C9B608317039}">
      <dsp:nvSpPr>
        <dsp:cNvPr id="0" name=""/>
        <dsp:cNvSpPr/>
      </dsp:nvSpPr>
      <dsp:spPr>
        <a:xfrm rot="5400000">
          <a:off x="5346776" y="-1548609"/>
          <a:ext cx="728438" cy="985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331418"/>
              <a:satOff val="-34491"/>
              <a:lumOff val="647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Credibility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Specific, </a:t>
          </a:r>
          <a:r>
            <a:rPr lang="en-US" sz="1400" kern="1200" dirty="0" err="1"/>
            <a:t>konkrit</a:t>
          </a:r>
          <a:r>
            <a:rPr lang="en-US" sz="1400" kern="1200" dirty="0"/>
            <a:t>, </a:t>
          </a:r>
          <a:r>
            <a:rPr lang="en-US" sz="1400" kern="1200" dirty="0" err="1"/>
            <a:t>dan</a:t>
          </a:r>
          <a:r>
            <a:rPr lang="en-US" sz="1400" kern="1200" dirty="0"/>
            <a:t> </a:t>
          </a:r>
          <a:r>
            <a:rPr lang="en-US" sz="1400" kern="1200" dirty="0" err="1"/>
            <a:t>mengarahkan</a:t>
          </a:r>
          <a:endParaRPr lang="en-US" sz="1400" kern="1200" dirty="0"/>
        </a:p>
      </dsp:txBody>
      <dsp:txXfrm rot="-5400000">
        <a:off x="784472" y="3049254"/>
        <a:ext cx="9817489" cy="657320"/>
      </dsp:txXfrm>
    </dsp:sp>
    <dsp:sp modelId="{9179769B-4801-8B45-A586-B23E4B44EDE6}">
      <dsp:nvSpPr>
        <dsp:cNvPr id="0" name=""/>
        <dsp:cNvSpPr/>
      </dsp:nvSpPr>
      <dsp:spPr>
        <a:xfrm rot="5400000">
          <a:off x="-168101" y="4185682"/>
          <a:ext cx="1120674" cy="784471"/>
        </a:xfrm>
        <a:prstGeom prst="chevron">
          <a:avLst/>
        </a:prstGeom>
        <a:gradFill rotWithShape="0">
          <a:gsLst>
            <a:gs pos="0">
              <a:schemeClr val="accent3">
                <a:hueOff val="3108557"/>
                <a:satOff val="-45988"/>
                <a:lumOff val="862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3108557"/>
                <a:satOff val="-45988"/>
                <a:lumOff val="862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3108557"/>
                <a:satOff val="-45988"/>
                <a:lumOff val="862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3108557"/>
              <a:satOff val="-45988"/>
              <a:lumOff val="862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A</a:t>
          </a:r>
        </a:p>
      </dsp:txBody>
      <dsp:txXfrm rot="-5400000">
        <a:off x="1" y="4409817"/>
        <a:ext cx="784471" cy="336203"/>
      </dsp:txXfrm>
    </dsp:sp>
    <dsp:sp modelId="{80F4FE28-FE01-BB47-B946-1166D0CE933F}">
      <dsp:nvSpPr>
        <dsp:cNvPr id="0" name=""/>
        <dsp:cNvSpPr/>
      </dsp:nvSpPr>
      <dsp:spPr>
        <a:xfrm rot="5400000">
          <a:off x="5346776" y="-544723"/>
          <a:ext cx="728438" cy="98530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3108557"/>
              <a:satOff val="-45988"/>
              <a:lumOff val="862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Buat</a:t>
          </a:r>
          <a:r>
            <a:rPr lang="en-US" sz="1400" kern="1200" dirty="0"/>
            <a:t> </a:t>
          </a:r>
          <a:r>
            <a:rPr lang="en-US" sz="1400" kern="1200" dirty="0" err="1"/>
            <a:t>pembaca</a:t>
          </a:r>
          <a:r>
            <a:rPr lang="en-US" sz="1400" kern="1200" dirty="0"/>
            <a:t> </a:t>
          </a:r>
          <a:r>
            <a:rPr lang="en-US" sz="1400" kern="1200" dirty="0" err="1"/>
            <a:t>segera</a:t>
          </a:r>
          <a:r>
            <a:rPr lang="en-US" sz="1400" kern="1200" dirty="0"/>
            <a:t> </a:t>
          </a:r>
          <a:r>
            <a:rPr lang="en-US" sz="1400" kern="1200" dirty="0" err="1"/>
            <a:t>melakukan</a:t>
          </a:r>
          <a:r>
            <a:rPr lang="en-US" sz="1400" kern="1200" dirty="0"/>
            <a:t> </a:t>
          </a:r>
          <a:r>
            <a:rPr lang="en-US" sz="1400" kern="1200" dirty="0" err="1"/>
            <a:t>ini</a:t>
          </a:r>
          <a:endParaRPr lang="en-US" sz="1400" kern="1200" dirty="0"/>
        </a:p>
      </dsp:txBody>
      <dsp:txXfrm rot="-5400000">
        <a:off x="784472" y="4053140"/>
        <a:ext cx="9817489" cy="6573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4AD75-34E0-F746-9E12-F462E65655B0}">
      <dsp:nvSpPr>
        <dsp:cNvPr id="0" name=""/>
        <dsp:cNvSpPr/>
      </dsp:nvSpPr>
      <dsp:spPr>
        <a:xfrm>
          <a:off x="0" y="7481"/>
          <a:ext cx="10058399" cy="8189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Display</a:t>
          </a:r>
        </a:p>
      </dsp:txBody>
      <dsp:txXfrm>
        <a:off x="39980" y="47461"/>
        <a:ext cx="9978439" cy="739039"/>
      </dsp:txXfrm>
    </dsp:sp>
    <dsp:sp modelId="{1A0E2C79-52D9-F44B-9145-0A8E253AEC9F}">
      <dsp:nvSpPr>
        <dsp:cNvPr id="0" name=""/>
        <dsp:cNvSpPr/>
      </dsp:nvSpPr>
      <dsp:spPr>
        <a:xfrm>
          <a:off x="0" y="826481"/>
          <a:ext cx="10058399" cy="126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 err="1"/>
            <a:t>Ketahui</a:t>
          </a:r>
          <a:r>
            <a:rPr lang="en-US" sz="2700" kern="1200" dirty="0"/>
            <a:t> </a:t>
          </a:r>
          <a:r>
            <a:rPr lang="en-US" sz="2700" kern="1200" dirty="0" err="1"/>
            <a:t>ukuran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 err="1"/>
            <a:t>Pikirkan</a:t>
          </a:r>
          <a:r>
            <a:rPr lang="en-US" sz="2700" kern="1200" dirty="0"/>
            <a:t> </a:t>
          </a:r>
          <a:r>
            <a:rPr lang="en-US" sz="2700" kern="1200" dirty="0" err="1"/>
            <a:t>iklan</a:t>
          </a:r>
          <a:r>
            <a:rPr lang="en-US" sz="2700" kern="1200" dirty="0"/>
            <a:t> </a:t>
          </a:r>
          <a:r>
            <a:rPr lang="en-US" sz="2700" kern="1200" dirty="0" err="1"/>
            <a:t>akan</a:t>
          </a:r>
          <a:r>
            <a:rPr lang="en-US" sz="2700" kern="1200" dirty="0"/>
            <a:t> </a:t>
          </a:r>
          <a:r>
            <a:rPr lang="en-US" sz="2700" kern="1200" dirty="0" err="1"/>
            <a:t>ditampilkan</a:t>
          </a:r>
          <a:r>
            <a:rPr lang="en-US" sz="2700" kern="1200" dirty="0"/>
            <a:t> di </a:t>
          </a:r>
          <a:r>
            <a:rPr lang="en-US" sz="2700" kern="1200" dirty="0" err="1"/>
            <a:t>bagian</a:t>
          </a:r>
          <a:r>
            <a:rPr lang="en-US" sz="2700" kern="1200" dirty="0"/>
            <a:t> </a:t>
          </a:r>
          <a:r>
            <a:rPr lang="en-US" sz="2700" kern="1200" dirty="0" err="1"/>
            <a:t>apa</a:t>
          </a:r>
          <a:r>
            <a:rPr lang="en-US" sz="2700" kern="1200" dirty="0"/>
            <a:t> </a:t>
          </a:r>
          <a:r>
            <a:rPr lang="en-US" sz="2700" kern="1200" dirty="0" err="1"/>
            <a:t>dari</a:t>
          </a:r>
          <a:r>
            <a:rPr lang="en-US" sz="2700" kern="1200" dirty="0"/>
            <a:t> </a:t>
          </a:r>
          <a:r>
            <a:rPr lang="en-US" sz="2700" kern="1200" dirty="0" err="1"/>
            <a:t>sebuah</a:t>
          </a:r>
          <a:r>
            <a:rPr lang="en-US" sz="2700" kern="1200" dirty="0"/>
            <a:t> media (full page/ half page)</a:t>
          </a:r>
        </a:p>
      </dsp:txBody>
      <dsp:txXfrm>
        <a:off x="0" y="826481"/>
        <a:ext cx="10058399" cy="1267875"/>
      </dsp:txXfrm>
    </dsp:sp>
    <dsp:sp modelId="{40482759-B3C6-2B46-A200-9CDF62BAC5D9}">
      <dsp:nvSpPr>
        <dsp:cNvPr id="0" name=""/>
        <dsp:cNvSpPr/>
      </dsp:nvSpPr>
      <dsp:spPr>
        <a:xfrm>
          <a:off x="0" y="2094356"/>
          <a:ext cx="10058399" cy="818999"/>
        </a:xfrm>
        <a:prstGeom prst="roundRect">
          <a:avLst/>
        </a:prstGeom>
        <a:solidFill>
          <a:schemeClr val="accent5">
            <a:hueOff val="-239873"/>
            <a:satOff val="-8897"/>
            <a:lumOff val="141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Iklan</a:t>
          </a:r>
          <a:r>
            <a:rPr lang="en-US" sz="3500" kern="1200" dirty="0"/>
            <a:t> </a:t>
          </a:r>
          <a:r>
            <a:rPr lang="en-US" sz="3500" kern="1200" dirty="0" err="1"/>
            <a:t>Baris</a:t>
          </a:r>
          <a:endParaRPr lang="en-US" sz="3500" kern="1200" dirty="0"/>
        </a:p>
      </dsp:txBody>
      <dsp:txXfrm>
        <a:off x="39980" y="2134336"/>
        <a:ext cx="9978439" cy="739039"/>
      </dsp:txXfrm>
    </dsp:sp>
    <dsp:sp modelId="{6116F4E9-4AE7-8349-896D-F6776D5D3E4C}">
      <dsp:nvSpPr>
        <dsp:cNvPr id="0" name=""/>
        <dsp:cNvSpPr/>
      </dsp:nvSpPr>
      <dsp:spPr>
        <a:xfrm>
          <a:off x="0" y="2913356"/>
          <a:ext cx="10058399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700" kern="1200"/>
        </a:p>
      </dsp:txBody>
      <dsp:txXfrm>
        <a:off x="0" y="2913356"/>
        <a:ext cx="10058399" cy="57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42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3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4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16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8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1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4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6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2D7DEDD-679A-794B-A24A-521670CABB9D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953B5C7-6583-8745-B2BB-8C535D3E5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4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1A59F-EDFC-6F42-AFCF-F480BE01C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1814361"/>
            <a:ext cx="9068586" cy="2590800"/>
          </a:xfrm>
        </p:spPr>
        <p:txBody>
          <a:bodyPr/>
          <a:lstStyle/>
          <a:p>
            <a:r>
              <a:rPr lang="en-US" dirty="0"/>
              <a:t>PUBLIC SERVICE ANNOUNCEMENT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1E774-A258-F643-ACBD-F45223155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1314" y="5017493"/>
            <a:ext cx="9070848" cy="1306286"/>
          </a:xfrm>
        </p:spPr>
        <p:txBody>
          <a:bodyPr>
            <a:normAutofit/>
          </a:bodyPr>
          <a:lstStyle/>
          <a:p>
            <a:r>
              <a:rPr lang="en-US" sz="2000" dirty="0"/>
              <a:t>Prepared by:</a:t>
            </a:r>
          </a:p>
          <a:p>
            <a:r>
              <a:rPr lang="en-US" sz="2000" dirty="0"/>
              <a:t>Reni </a:t>
            </a:r>
            <a:r>
              <a:rPr lang="en-US" sz="2000" dirty="0" err="1"/>
              <a:t>Dyanasari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201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C7C36-274A-4F4C-9CFF-8C468813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663" y="628308"/>
            <a:ext cx="11044237" cy="1100485"/>
          </a:xfrm>
        </p:spPr>
        <p:txBody>
          <a:bodyPr>
            <a:normAutofit/>
          </a:bodyPr>
          <a:lstStyle/>
          <a:p>
            <a:r>
              <a:rPr lang="en-US" dirty="0"/>
              <a:t>COPYWRITING FOR NEWSPAPER &amp; MAGAZINE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E794FE-6709-3947-B50D-B3607AB2F3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99932"/>
              </p:ext>
            </p:extLst>
          </p:nvPr>
        </p:nvGraphicFramePr>
        <p:xfrm>
          <a:off x="1066800" y="2000251"/>
          <a:ext cx="10058400" cy="3500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136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DE17A-A671-D443-B5BC-2EEEFCA06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SERVICE 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65E38-059D-5343-969C-9C54D83CD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Public Service Announcement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advertising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non profit</a:t>
            </a:r>
          </a:p>
        </p:txBody>
      </p:sp>
    </p:spTree>
    <p:extLst>
      <p:ext uri="{BB962C8B-B14F-4D97-AF65-F5344CB8AC3E}">
        <p14:creationId xmlns:p14="http://schemas.microsoft.com/office/powerpoint/2010/main" val="128521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B2A6F-840E-C446-BFEE-4E19C956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911" y="113951"/>
            <a:ext cx="11300346" cy="13716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MEMBUAT PUBLIC SERVICE 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CD152-4493-4C46-9A7D-D3C757653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03070"/>
            <a:ext cx="10058400" cy="487803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Membuat Printed Public Service Ads </a:t>
            </a:r>
            <a:r>
              <a:rPr lang="en-US" dirty="0" err="1"/>
              <a:t>dan</a:t>
            </a:r>
            <a:r>
              <a:rPr lang="en-US" dirty="0"/>
              <a:t> Public Service Announcement</a:t>
            </a:r>
          </a:p>
          <a:p>
            <a:pPr lvl="1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Spesifik</a:t>
            </a:r>
            <a:endParaRPr lang="en-US" dirty="0"/>
          </a:p>
          <a:p>
            <a:pPr lvl="2"/>
            <a:r>
              <a:rPr lang="en-US" dirty="0"/>
              <a:t>Jelas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terukur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ada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Printed/ Digital Public Service Ads (Poster PSA </a:t>
            </a:r>
            <a:r>
              <a:rPr lang="en-US" b="1" dirty="0" err="1"/>
              <a:t>untuk</a:t>
            </a:r>
            <a:r>
              <a:rPr lang="en-US" b="1" dirty="0"/>
              <a:t> di media </a:t>
            </a:r>
            <a:r>
              <a:rPr lang="en-US" b="1" dirty="0" err="1"/>
              <a:t>cetak</a:t>
            </a:r>
            <a:r>
              <a:rPr lang="en-US" b="1" dirty="0"/>
              <a:t>/ online)</a:t>
            </a:r>
          </a:p>
          <a:p>
            <a:pPr lvl="1"/>
            <a:r>
              <a:rPr lang="en-US" dirty="0"/>
              <a:t>Cari </a:t>
            </a:r>
            <a:r>
              <a:rPr lang="en-US" dirty="0" err="1"/>
              <a:t>Referensi</a:t>
            </a:r>
            <a:endParaRPr lang="en-US" dirty="0"/>
          </a:p>
          <a:p>
            <a:pPr lvl="1"/>
            <a:r>
              <a:rPr lang="en-US" dirty="0"/>
              <a:t>1 </a:t>
            </a:r>
            <a:r>
              <a:rPr lang="en-US" dirty="0" err="1"/>
              <a:t>untuk</a:t>
            </a:r>
            <a:r>
              <a:rPr lang="en-US" dirty="0"/>
              <a:t> newspaper/ magazine</a:t>
            </a:r>
          </a:p>
          <a:p>
            <a:pPr lvl="2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: full page/ half page (</a:t>
            </a:r>
            <a:r>
              <a:rPr lang="en-US" dirty="0" err="1"/>
              <a:t>konfirmasi</a:t>
            </a:r>
            <a:r>
              <a:rPr lang="en-US" dirty="0"/>
              <a:t> pada media yang di </a:t>
            </a:r>
            <a:r>
              <a:rPr lang="en-US" dirty="0" err="1"/>
              <a:t>pilih</a:t>
            </a:r>
            <a:r>
              <a:rPr lang="en-US" dirty="0"/>
              <a:t>) (</a:t>
            </a:r>
            <a:r>
              <a:rPr lang="en-US" dirty="0" err="1"/>
              <a:t>cari</a:t>
            </a:r>
            <a:r>
              <a:rPr lang="en-US" dirty="0"/>
              <a:t> tau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di media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Media &amp;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Media (minimal 2 media </a:t>
            </a:r>
            <a:r>
              <a:rPr lang="en-US" dirty="0" err="1"/>
              <a:t>massa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1 </a:t>
            </a:r>
            <a:r>
              <a:rPr lang="en-US" dirty="0" err="1"/>
              <a:t>untuk</a:t>
            </a:r>
            <a:r>
              <a:rPr lang="en-US" dirty="0"/>
              <a:t> media online</a:t>
            </a:r>
          </a:p>
          <a:p>
            <a:pPr lvl="2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/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(</a:t>
            </a:r>
            <a:r>
              <a:rPr lang="en-US" dirty="0" err="1"/>
              <a:t>konfirmasi</a:t>
            </a:r>
            <a:r>
              <a:rPr lang="en-US" dirty="0"/>
              <a:t> pada media yang di </a:t>
            </a:r>
            <a:r>
              <a:rPr lang="en-US" dirty="0" err="1"/>
              <a:t>pilih</a:t>
            </a:r>
            <a:r>
              <a:rPr lang="en-US" dirty="0"/>
              <a:t>) (</a:t>
            </a:r>
            <a:r>
              <a:rPr lang="en-US" dirty="0" err="1"/>
              <a:t>cari</a:t>
            </a:r>
            <a:r>
              <a:rPr lang="en-US" dirty="0"/>
              <a:t> tau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di media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Media &amp;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Media (media </a:t>
            </a:r>
            <a:r>
              <a:rPr lang="en-US" dirty="0" err="1"/>
              <a:t>massa</a:t>
            </a:r>
            <a:r>
              <a:rPr lang="en-US" dirty="0"/>
              <a:t> dan media </a:t>
            </a:r>
            <a:r>
              <a:rPr lang="en-US" dirty="0" err="1"/>
              <a:t>sosial</a:t>
            </a:r>
            <a:r>
              <a:rPr lang="en-US" dirty="0"/>
              <a:t>) (minimal 2 media)</a:t>
            </a:r>
          </a:p>
          <a:p>
            <a:pPr marL="0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6D4A-74B0-7447-AE62-692FFA08C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710" y="964692"/>
            <a:ext cx="10138410" cy="1188720"/>
          </a:xfrm>
        </p:spPr>
        <p:txBody>
          <a:bodyPr/>
          <a:lstStyle/>
          <a:p>
            <a:r>
              <a:rPr lang="en-US" dirty="0"/>
              <a:t>MEMBUAT PUBLIC SERVICE 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F20B2-75A7-7840-B054-A8AB0FA1E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Video Public Service Announcement (Media Massa &amp; Media </a:t>
            </a:r>
            <a:r>
              <a:rPr lang="en-US" b="1" dirty="0" err="1"/>
              <a:t>Sosial</a:t>
            </a:r>
            <a:r>
              <a:rPr lang="en-US" b="1" dirty="0"/>
              <a:t>)</a:t>
            </a:r>
          </a:p>
          <a:p>
            <a:pPr lvl="1"/>
            <a:r>
              <a:rPr lang="en-US" dirty="0"/>
              <a:t>Cari </a:t>
            </a:r>
            <a:r>
              <a:rPr lang="en-US" dirty="0" err="1"/>
              <a:t>Referensi</a:t>
            </a:r>
            <a:endParaRPr lang="en-US" dirty="0"/>
          </a:p>
          <a:p>
            <a:pPr lvl="1"/>
            <a:r>
              <a:rPr lang="en-US" dirty="0"/>
              <a:t>Durasi PSA 60 sec, 125 kata</a:t>
            </a:r>
          </a:p>
          <a:p>
            <a:pPr lvl="1"/>
            <a:r>
              <a:rPr lang="en-US" dirty="0"/>
              <a:t>Buat story board</a:t>
            </a:r>
          </a:p>
          <a:p>
            <a:pPr lvl="2"/>
            <a:r>
              <a:rPr lang="en-US" dirty="0"/>
              <a:t>Kolom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gambar</a:t>
            </a:r>
            <a:endParaRPr lang="en-US" dirty="0"/>
          </a:p>
          <a:p>
            <a:pPr lvl="2"/>
            <a:r>
              <a:rPr lang="en-US" dirty="0"/>
              <a:t>Kolom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, talent, </a:t>
            </a:r>
            <a:r>
              <a:rPr lang="en-US" dirty="0" err="1"/>
              <a:t>durasi</a:t>
            </a:r>
            <a:r>
              <a:rPr lang="en-US" dirty="0"/>
              <a:t>, motion graphic, script</a:t>
            </a:r>
          </a:p>
          <a:p>
            <a:pPr marL="228600" lvl="1" indent="0">
              <a:buNone/>
            </a:pPr>
            <a:endParaRPr lang="en-US" dirty="0"/>
          </a:p>
          <a:p>
            <a:pPr lvl="1"/>
            <a:r>
              <a:rPr lang="en-US" dirty="0"/>
              <a:t>Media &amp;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Media (media </a:t>
            </a:r>
            <a:r>
              <a:rPr lang="en-US" dirty="0" err="1"/>
              <a:t>massa</a:t>
            </a:r>
            <a:r>
              <a:rPr lang="en-US" dirty="0"/>
              <a:t> dan media </a:t>
            </a:r>
            <a:r>
              <a:rPr lang="en-US" dirty="0" err="1"/>
              <a:t>sosial</a:t>
            </a:r>
            <a:r>
              <a:rPr lang="en-US" dirty="0"/>
              <a:t>) (minimal 2 media) (</a:t>
            </a:r>
            <a:r>
              <a:rPr lang="en-US" dirty="0" err="1"/>
              <a:t>cari</a:t>
            </a:r>
            <a:r>
              <a:rPr lang="en-US" dirty="0"/>
              <a:t> tau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di media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8176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25FC9-12A3-CC48-91E9-662AEC2F1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542831"/>
            <a:ext cx="10058400" cy="1371600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C824A-E0F2-B34A-AA23-B3D88041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9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7D9B-89C1-734A-A888-D11C8BD7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FOR 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EA878-EA2B-9E46-999C-E425A7BE0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 </a:t>
            </a:r>
            <a:r>
              <a:rPr lang="en-US" dirty="0" err="1"/>
              <a:t>menggunakan</a:t>
            </a:r>
            <a:r>
              <a:rPr lang="en-US" dirty="0"/>
              <a:t> media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beriklan</a:t>
            </a:r>
            <a:endParaRPr lang="en-US" dirty="0"/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PR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tujual</a:t>
            </a:r>
            <a:r>
              <a:rPr lang="en-US" dirty="0"/>
              <a:t> </a:t>
            </a:r>
            <a:r>
              <a:rPr lang="en-US" dirty="0" err="1"/>
              <a:t>penjualan</a:t>
            </a:r>
            <a:endParaRPr lang="en-US" dirty="0"/>
          </a:p>
          <a:p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citra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42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FEC2-56FE-944D-9F7D-A59B30219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= PERSUASIF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BC60B6-4871-A14D-B8A4-32B5A86068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660936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9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FFC69-99B9-6A43-ABC3-52B10077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8938"/>
            <a:ext cx="10058400" cy="1371600"/>
          </a:xfrm>
        </p:spPr>
        <p:txBody>
          <a:bodyPr/>
          <a:lstStyle/>
          <a:p>
            <a:r>
              <a:rPr lang="en-US" dirty="0"/>
              <a:t>PETUNJUK UTAMA ADVERTISING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1683BE-356F-AE42-9DE1-5DADFE4BA6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376682"/>
              </p:ext>
            </p:extLst>
          </p:nvPr>
        </p:nvGraphicFramePr>
        <p:xfrm>
          <a:off x="1066800" y="1977390"/>
          <a:ext cx="10058400" cy="4323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08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ED32-6212-9C48-A8AE-137D7DBE6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24483"/>
            <a:ext cx="10058400" cy="1371600"/>
          </a:xfrm>
        </p:spPr>
        <p:txBody>
          <a:bodyPr/>
          <a:lstStyle/>
          <a:p>
            <a:r>
              <a:rPr lang="en-US" dirty="0"/>
              <a:t>PETUNJUK UTAMA ADVERTISING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2E4C88-AF74-4643-9E0F-567C59D855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41193"/>
              </p:ext>
            </p:extLst>
          </p:nvPr>
        </p:nvGraphicFramePr>
        <p:xfrm>
          <a:off x="1066800" y="1783080"/>
          <a:ext cx="10058400" cy="4517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652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012A7-8DD8-324F-B5D5-00DB3F7B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COPYWRITING FOR ELECTRONIC MEDIA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365587-3D76-954E-9D99-580F86177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089050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31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F059A-135F-5F44-B426-1FF0361B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396" y="976122"/>
            <a:ext cx="8330184" cy="1188720"/>
          </a:xfrm>
        </p:spPr>
        <p:txBody>
          <a:bodyPr>
            <a:normAutofit/>
          </a:bodyPr>
          <a:lstStyle/>
          <a:p>
            <a:r>
              <a:rPr lang="en-US" dirty="0"/>
              <a:t>PUBLIC SERVICE ANNOUNCEMENT FOR TV (VIDEO)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A5288-9982-734B-BA1E-B125FC657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Membayangkan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mempersuasi</a:t>
            </a:r>
            <a:r>
              <a:rPr lang="en-US" dirty="0"/>
              <a:t> </a:t>
            </a:r>
            <a:r>
              <a:rPr lang="en-US" dirty="0" err="1"/>
              <a:t>audiens</a:t>
            </a:r>
            <a:endParaRPr lang="en-US" dirty="0"/>
          </a:p>
          <a:p>
            <a:r>
              <a:rPr lang="en-US" dirty="0" err="1"/>
              <a:t>Bayangkan</a:t>
            </a:r>
            <a:r>
              <a:rPr lang="en-US" dirty="0"/>
              <a:t> visual </a:t>
            </a:r>
            <a:r>
              <a:rPr lang="en-US" dirty="0" err="1"/>
              <a:t>dan</a:t>
            </a:r>
            <a:r>
              <a:rPr lang="en-US" dirty="0"/>
              <a:t> verbal</a:t>
            </a:r>
          </a:p>
          <a:p>
            <a:r>
              <a:rPr lang="en-US" dirty="0"/>
              <a:t>Buat story board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hal</a:t>
            </a:r>
            <a:endParaRPr lang="en-US" dirty="0"/>
          </a:p>
          <a:p>
            <a:pPr lvl="1"/>
            <a:r>
              <a:rPr lang="en-US" dirty="0"/>
              <a:t>Kolom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gambar</a:t>
            </a:r>
            <a:endParaRPr lang="en-US" dirty="0"/>
          </a:p>
          <a:p>
            <a:pPr lvl="1"/>
            <a:r>
              <a:rPr lang="en-US" dirty="0"/>
              <a:t>Kolom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pengambilan</a:t>
            </a:r>
            <a:r>
              <a:rPr lang="en-US" b="1" dirty="0"/>
              <a:t> </a:t>
            </a:r>
            <a:r>
              <a:rPr lang="en-US" b="1" dirty="0" err="1"/>
              <a:t>gambar</a:t>
            </a:r>
            <a:r>
              <a:rPr lang="en-US" b="1" dirty="0"/>
              <a:t>, talent, </a:t>
            </a:r>
            <a:r>
              <a:rPr lang="en-US" b="1" dirty="0" err="1"/>
              <a:t>durasi</a:t>
            </a:r>
            <a:r>
              <a:rPr lang="en-US" b="1" dirty="0"/>
              <a:t>, motion graphic, </a:t>
            </a:r>
            <a:r>
              <a:rPr lang="en-US" b="1" dirty="0" err="1"/>
              <a:t>skrip</a:t>
            </a:r>
            <a:endParaRPr lang="en-US" b="1" dirty="0"/>
          </a:p>
          <a:p>
            <a:r>
              <a:rPr lang="en-US" dirty="0" err="1"/>
              <a:t>Maksimalkan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(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monoton</a:t>
            </a:r>
            <a:r>
              <a:rPr lang="en-US" dirty="0"/>
              <a:t>)</a:t>
            </a:r>
          </a:p>
          <a:p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2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1DD2-698D-144E-86CE-F2B2C2090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2014193"/>
            <a:ext cx="5100637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PUBLIC SERVICE ANNOUNCEMENT FOR TV (VIDEO)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C06ED9-3464-EA4F-A8C1-8362F633C2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0775" y="581796"/>
            <a:ext cx="4686299" cy="5825980"/>
          </a:xfrm>
        </p:spPr>
      </p:pic>
    </p:spTree>
    <p:extLst>
      <p:ext uri="{BB962C8B-B14F-4D97-AF65-F5344CB8AC3E}">
        <p14:creationId xmlns:p14="http://schemas.microsoft.com/office/powerpoint/2010/main" val="421822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A4A6-A402-9443-92F3-EDFA2C125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0" y="113948"/>
            <a:ext cx="10906130" cy="1371600"/>
          </a:xfrm>
        </p:spPr>
        <p:txBody>
          <a:bodyPr>
            <a:normAutofit/>
          </a:bodyPr>
          <a:lstStyle/>
          <a:p>
            <a:r>
              <a:rPr lang="en-US" dirty="0"/>
              <a:t>PUBLIC SERVICE ADS FOR PRINT MEDIA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103679-5314-2E4D-BA30-23EA0EC56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957969"/>
              </p:ext>
            </p:extLst>
          </p:nvPr>
        </p:nvGraphicFramePr>
        <p:xfrm>
          <a:off x="1066800" y="1565910"/>
          <a:ext cx="10637520" cy="5140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70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{FB49A305-7E37-C845-BB91-03A8ACDCF7ED}tf10001120</Template>
  <TotalTime>2591</TotalTime>
  <Words>530</Words>
  <Application>Microsoft Macintosh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Parcel</vt:lpstr>
      <vt:lpstr>PUBLIC SERVICE ANNOUNCEMENT</vt:lpstr>
      <vt:lpstr>ADVERTISING FOR PR</vt:lpstr>
      <vt:lpstr>ADVERTISING = PERSUASIF</vt:lpstr>
      <vt:lpstr>PETUNJUK UTAMA ADVERTISING</vt:lpstr>
      <vt:lpstr>PETUNJUK UTAMA ADVERTISING</vt:lpstr>
      <vt:lpstr>COPYWRITING FOR ELECTRONIC MEDIA</vt:lpstr>
      <vt:lpstr>PUBLIC SERVICE ANNOUNCEMENT FOR TV (VIDEO)</vt:lpstr>
      <vt:lpstr>PUBLIC SERVICE ANNOUNCEMENT FOR TV (VIDEO)</vt:lpstr>
      <vt:lpstr>PUBLIC SERVICE ADS FOR PRINT MEDIA</vt:lpstr>
      <vt:lpstr>COPYWRITING FOR NEWSPAPER &amp; MAGAZINE</vt:lpstr>
      <vt:lpstr>PUBLIC SERVICE ANNOUNCEMENT</vt:lpstr>
      <vt:lpstr>MEMBUAT PUBLIC SERVICE ANNOUNCEMENT</vt:lpstr>
      <vt:lpstr>MEMBUAT PUBLIC SERVICE ANNOUNCEMENT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COPYWRITING FOR PR MEDIA</dc:title>
  <dc:creator>Microsoft Office User</dc:creator>
  <cp:lastModifiedBy>Reni Dyanasari</cp:lastModifiedBy>
  <cp:revision>41</cp:revision>
  <dcterms:created xsi:type="dcterms:W3CDTF">2018-02-25T15:37:25Z</dcterms:created>
  <dcterms:modified xsi:type="dcterms:W3CDTF">2021-04-26T00:52:25Z</dcterms:modified>
</cp:coreProperties>
</file>