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76" r:id="rId3"/>
    <p:sldId id="281" r:id="rId4"/>
    <p:sldId id="280" r:id="rId5"/>
    <p:sldId id="284" r:id="rId6"/>
    <p:sldId id="286" r:id="rId7"/>
    <p:sldId id="259" r:id="rId8"/>
    <p:sldId id="287" r:id="rId9"/>
    <p:sldId id="292" r:id="rId10"/>
    <p:sldId id="290" r:id="rId11"/>
    <p:sldId id="289" r:id="rId12"/>
    <p:sldId id="293" r:id="rId13"/>
    <p:sldId id="285" r:id="rId14"/>
    <p:sldId id="258" r:id="rId15"/>
    <p:sldId id="291" r:id="rId16"/>
    <p:sldId id="296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3" r:id="rId30"/>
    <p:sldId id="274" r:id="rId31"/>
    <p:sldId id="294" r:id="rId32"/>
    <p:sldId id="272" r:id="rId33"/>
    <p:sldId id="295" r:id="rId34"/>
    <p:sldId id="27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52"/>
  </p:normalViewPr>
  <p:slideViewPr>
    <p:cSldViewPr snapToGrid="0">
      <p:cViewPr varScale="1">
        <p:scale>
          <a:sx n="95" d="100"/>
          <a:sy n="95" d="100"/>
        </p:scale>
        <p:origin x="5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676E3-7F87-EE48-A4CA-3DCDC83C5743}" type="doc">
      <dgm:prSet loTypeId="urn:microsoft.com/office/officeart/2005/8/layout/cycle6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3E5BC79-5D83-914C-9F53-61E77E8537B7}">
      <dgm:prSet phldrT="[Text]"/>
      <dgm:spPr/>
      <dgm:t>
        <a:bodyPr/>
        <a:lstStyle/>
        <a:p>
          <a:r>
            <a:rPr lang="en-US" b="1"/>
            <a:t>Integritas</a:t>
          </a:r>
        </a:p>
      </dgm:t>
    </dgm:pt>
    <dgm:pt modelId="{54A3C3E7-1191-A242-8E2E-FE9E71A2734F}" type="parTrans" cxnId="{AA2DC37E-4B26-3340-8722-707519637F14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654FFB1-5264-1E4C-852C-C371098FB559}" type="sibTrans" cxnId="{AA2DC37E-4B26-3340-8722-707519637F14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D6FB139-EFFB-A743-99DC-177800F21072}">
      <dgm:prSet phldrT="[Text]"/>
      <dgm:spPr/>
      <dgm:t>
        <a:bodyPr/>
        <a:lstStyle/>
        <a:p>
          <a:r>
            <a:rPr lang="en-US" b="1"/>
            <a:t>Komit</a:t>
          </a:r>
        </a:p>
      </dgm:t>
    </dgm:pt>
    <dgm:pt modelId="{4C351AE7-A88A-264A-935B-E7384AFDA730}" type="parTrans" cxnId="{F3F9DDAA-F68D-7043-B7B6-B8C9D95D88B6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513E696F-6DEB-674D-8CD6-BBB086AD6B55}" type="sibTrans" cxnId="{F3F9DDAA-F68D-7043-B7B6-B8C9D95D88B6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5F4AEA0-960D-4448-B941-29C493372353}">
      <dgm:prSet phldrT="[Text]"/>
      <dgm:spPr/>
      <dgm:t>
        <a:bodyPr/>
        <a:lstStyle/>
        <a:p>
          <a:r>
            <a:rPr lang="en-US" b="1"/>
            <a:t>Dorongan Berprestasi</a:t>
          </a:r>
        </a:p>
      </dgm:t>
    </dgm:pt>
    <dgm:pt modelId="{BBFE312B-2F07-8749-A13D-D7EA1055CC02}" type="parTrans" cxnId="{42E8FCFA-8FFD-4044-80A0-0DF7DF684412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833E4574-2AFD-CF40-B3DA-D7C6DDAC8819}" type="sibTrans" cxnId="{42E8FCFA-8FFD-4044-80A0-0DF7DF684412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C9D7B49-B2BE-EB41-89C7-2C32A3AE5366}">
      <dgm:prSet phldrT="[Text]"/>
      <dgm:spPr/>
      <dgm:t>
        <a:bodyPr/>
        <a:lstStyle/>
        <a:p>
          <a:r>
            <a:rPr lang="en-US" b="1"/>
            <a:t>Intra/</a:t>
          </a:r>
        </a:p>
        <a:p>
          <a:r>
            <a:rPr lang="en-US" b="1"/>
            <a:t>Entrepreneurship</a:t>
          </a:r>
        </a:p>
      </dgm:t>
    </dgm:pt>
    <dgm:pt modelId="{A981EEAD-89FF-4846-99F0-0FFF1FD2B7D1}" type="parTrans" cxnId="{F7A28E58-44AA-C440-9512-4AE7CF8DD918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0068E22E-829F-0344-A8CF-6C986CC8D2B9}" type="sibTrans" cxnId="{F7A28E58-44AA-C440-9512-4AE7CF8DD918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D23FA6CB-EFB7-8142-AC9F-A5599339CCB4}">
      <dgm:prSet phldrT="[Text]"/>
      <dgm:spPr/>
      <dgm:t>
        <a:bodyPr/>
        <a:lstStyle/>
        <a:p>
          <a:r>
            <a:rPr lang="en-US" b="1"/>
            <a:t>Adil</a:t>
          </a:r>
        </a:p>
      </dgm:t>
    </dgm:pt>
    <dgm:pt modelId="{ED4A35AA-9654-DD40-BA5B-762666C0AC7D}" type="parTrans" cxnId="{7D997F22-8C73-4A43-B8CE-D6E9E7E0EAE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1361B82-CF41-4D4B-9DC6-A8636A66A4C0}" type="sibTrans" cxnId="{7D997F22-8C73-4A43-B8CE-D6E9E7E0EAE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9E665110-136F-5442-AB8C-66E25BA216D5}" type="pres">
      <dgm:prSet presAssocID="{C4F676E3-7F87-EE48-A4CA-3DCDC83C5743}" presName="cycle" presStyleCnt="0">
        <dgm:presLayoutVars>
          <dgm:dir/>
          <dgm:resizeHandles val="exact"/>
        </dgm:presLayoutVars>
      </dgm:prSet>
      <dgm:spPr/>
    </dgm:pt>
    <dgm:pt modelId="{49D53DEB-B8ED-D945-98FE-00CA1F4F9AA6}" type="pres">
      <dgm:prSet presAssocID="{D3E5BC79-5D83-914C-9F53-61E77E8537B7}" presName="node" presStyleLbl="node1" presStyleIdx="0" presStyleCnt="5">
        <dgm:presLayoutVars>
          <dgm:bulletEnabled val="1"/>
        </dgm:presLayoutVars>
      </dgm:prSet>
      <dgm:spPr/>
    </dgm:pt>
    <dgm:pt modelId="{7B89BCCA-1392-B748-9A8E-866337EB7A80}" type="pres">
      <dgm:prSet presAssocID="{D3E5BC79-5D83-914C-9F53-61E77E8537B7}" presName="spNode" presStyleCnt="0"/>
      <dgm:spPr/>
    </dgm:pt>
    <dgm:pt modelId="{2ADE7024-D0CF-3847-923E-56B811C56AD3}" type="pres">
      <dgm:prSet presAssocID="{3654FFB1-5264-1E4C-852C-C371098FB559}" presName="sibTrans" presStyleLbl="sibTrans1D1" presStyleIdx="0" presStyleCnt="5"/>
      <dgm:spPr/>
    </dgm:pt>
    <dgm:pt modelId="{FDB621C9-9DB7-BE46-9D9D-8B33C1D2D017}" type="pres">
      <dgm:prSet presAssocID="{D23FA6CB-EFB7-8142-AC9F-A5599339CCB4}" presName="node" presStyleLbl="node1" presStyleIdx="1" presStyleCnt="5">
        <dgm:presLayoutVars>
          <dgm:bulletEnabled val="1"/>
        </dgm:presLayoutVars>
      </dgm:prSet>
      <dgm:spPr/>
    </dgm:pt>
    <dgm:pt modelId="{903B5EB9-AB9F-4543-B4E1-2E795534B327}" type="pres">
      <dgm:prSet presAssocID="{D23FA6CB-EFB7-8142-AC9F-A5599339CCB4}" presName="spNode" presStyleCnt="0"/>
      <dgm:spPr/>
    </dgm:pt>
    <dgm:pt modelId="{CDB28935-23C9-3A40-B2EC-CDF58500A2F6}" type="pres">
      <dgm:prSet presAssocID="{41361B82-CF41-4D4B-9DC6-A8636A66A4C0}" presName="sibTrans" presStyleLbl="sibTrans1D1" presStyleIdx="1" presStyleCnt="5"/>
      <dgm:spPr/>
    </dgm:pt>
    <dgm:pt modelId="{83E1874E-E6CE-AF4C-8724-112DA2EBE0BB}" type="pres">
      <dgm:prSet presAssocID="{3D6FB139-EFFB-A743-99DC-177800F21072}" presName="node" presStyleLbl="node1" presStyleIdx="2" presStyleCnt="5">
        <dgm:presLayoutVars>
          <dgm:bulletEnabled val="1"/>
        </dgm:presLayoutVars>
      </dgm:prSet>
      <dgm:spPr/>
    </dgm:pt>
    <dgm:pt modelId="{0F40283D-81E7-B940-BCC8-9798715E5146}" type="pres">
      <dgm:prSet presAssocID="{3D6FB139-EFFB-A743-99DC-177800F21072}" presName="spNode" presStyleCnt="0"/>
      <dgm:spPr/>
    </dgm:pt>
    <dgm:pt modelId="{BBCB5324-1630-0646-BE23-7EE4927083C3}" type="pres">
      <dgm:prSet presAssocID="{513E696F-6DEB-674D-8CD6-BBB086AD6B55}" presName="sibTrans" presStyleLbl="sibTrans1D1" presStyleIdx="2" presStyleCnt="5"/>
      <dgm:spPr/>
    </dgm:pt>
    <dgm:pt modelId="{9D3EB46F-F36C-B642-A1A9-1056C98071B0}" type="pres">
      <dgm:prSet presAssocID="{45F4AEA0-960D-4448-B941-29C493372353}" presName="node" presStyleLbl="node1" presStyleIdx="3" presStyleCnt="5">
        <dgm:presLayoutVars>
          <dgm:bulletEnabled val="1"/>
        </dgm:presLayoutVars>
      </dgm:prSet>
      <dgm:spPr/>
    </dgm:pt>
    <dgm:pt modelId="{47AB5C61-C941-2F44-BF81-D36DF2795C92}" type="pres">
      <dgm:prSet presAssocID="{45F4AEA0-960D-4448-B941-29C493372353}" presName="spNode" presStyleCnt="0"/>
      <dgm:spPr/>
    </dgm:pt>
    <dgm:pt modelId="{972F3675-0DF8-464E-ADAA-E2F75C6E86E3}" type="pres">
      <dgm:prSet presAssocID="{833E4574-2AFD-CF40-B3DA-D7C6DDAC8819}" presName="sibTrans" presStyleLbl="sibTrans1D1" presStyleIdx="3" presStyleCnt="5"/>
      <dgm:spPr/>
    </dgm:pt>
    <dgm:pt modelId="{5463F939-3D58-784C-A805-CBA7664705CF}" type="pres">
      <dgm:prSet presAssocID="{4C9D7B49-B2BE-EB41-89C7-2C32A3AE5366}" presName="node" presStyleLbl="node1" presStyleIdx="4" presStyleCnt="5">
        <dgm:presLayoutVars>
          <dgm:bulletEnabled val="1"/>
        </dgm:presLayoutVars>
      </dgm:prSet>
      <dgm:spPr/>
    </dgm:pt>
    <dgm:pt modelId="{6B78DE70-F54A-6249-B3C1-32E9DBD9B15A}" type="pres">
      <dgm:prSet presAssocID="{4C9D7B49-B2BE-EB41-89C7-2C32A3AE5366}" presName="spNode" presStyleCnt="0"/>
      <dgm:spPr/>
    </dgm:pt>
    <dgm:pt modelId="{7E533EF1-4B0B-8F4E-A13D-9C5D1F5C9778}" type="pres">
      <dgm:prSet presAssocID="{0068E22E-829F-0344-A8CF-6C986CC8D2B9}" presName="sibTrans" presStyleLbl="sibTrans1D1" presStyleIdx="4" presStyleCnt="5"/>
      <dgm:spPr/>
    </dgm:pt>
  </dgm:ptLst>
  <dgm:cxnLst>
    <dgm:cxn modelId="{E68A6411-F4E7-954C-95FC-D397B00A1385}" type="presOf" srcId="{C4F676E3-7F87-EE48-A4CA-3DCDC83C5743}" destId="{9E665110-136F-5442-AB8C-66E25BA216D5}" srcOrd="0" destOrd="0" presId="urn:microsoft.com/office/officeart/2005/8/layout/cycle6"/>
    <dgm:cxn modelId="{37A02817-E2C9-2A42-938D-F1531FE667DA}" type="presOf" srcId="{833E4574-2AFD-CF40-B3DA-D7C6DDAC8819}" destId="{972F3675-0DF8-464E-ADAA-E2F75C6E86E3}" srcOrd="0" destOrd="0" presId="urn:microsoft.com/office/officeart/2005/8/layout/cycle6"/>
    <dgm:cxn modelId="{7D997F22-8C73-4A43-B8CE-D6E9E7E0EAEA}" srcId="{C4F676E3-7F87-EE48-A4CA-3DCDC83C5743}" destId="{D23FA6CB-EFB7-8142-AC9F-A5599339CCB4}" srcOrd="1" destOrd="0" parTransId="{ED4A35AA-9654-DD40-BA5B-762666C0AC7D}" sibTransId="{41361B82-CF41-4D4B-9DC6-A8636A66A4C0}"/>
    <dgm:cxn modelId="{DC3BBA33-043D-624F-8ED8-1F6E5C6FD9DF}" type="presOf" srcId="{0068E22E-829F-0344-A8CF-6C986CC8D2B9}" destId="{7E533EF1-4B0B-8F4E-A13D-9C5D1F5C9778}" srcOrd="0" destOrd="0" presId="urn:microsoft.com/office/officeart/2005/8/layout/cycle6"/>
    <dgm:cxn modelId="{CDA67C39-AC25-1C43-A558-665083160A81}" type="presOf" srcId="{4C9D7B49-B2BE-EB41-89C7-2C32A3AE5366}" destId="{5463F939-3D58-784C-A805-CBA7664705CF}" srcOrd="0" destOrd="0" presId="urn:microsoft.com/office/officeart/2005/8/layout/cycle6"/>
    <dgm:cxn modelId="{DF650149-2985-1342-ACF6-A1B63A7EA9F1}" type="presOf" srcId="{513E696F-6DEB-674D-8CD6-BBB086AD6B55}" destId="{BBCB5324-1630-0646-BE23-7EE4927083C3}" srcOrd="0" destOrd="0" presId="urn:microsoft.com/office/officeart/2005/8/layout/cycle6"/>
    <dgm:cxn modelId="{9F085956-347C-AF44-ACC7-661F75839925}" type="presOf" srcId="{D23FA6CB-EFB7-8142-AC9F-A5599339CCB4}" destId="{FDB621C9-9DB7-BE46-9D9D-8B33C1D2D017}" srcOrd="0" destOrd="0" presId="urn:microsoft.com/office/officeart/2005/8/layout/cycle6"/>
    <dgm:cxn modelId="{F7A28E58-44AA-C440-9512-4AE7CF8DD918}" srcId="{C4F676E3-7F87-EE48-A4CA-3DCDC83C5743}" destId="{4C9D7B49-B2BE-EB41-89C7-2C32A3AE5366}" srcOrd="4" destOrd="0" parTransId="{A981EEAD-89FF-4846-99F0-0FFF1FD2B7D1}" sibTransId="{0068E22E-829F-0344-A8CF-6C986CC8D2B9}"/>
    <dgm:cxn modelId="{AA2DC37E-4B26-3340-8722-707519637F14}" srcId="{C4F676E3-7F87-EE48-A4CA-3DCDC83C5743}" destId="{D3E5BC79-5D83-914C-9F53-61E77E8537B7}" srcOrd="0" destOrd="0" parTransId="{54A3C3E7-1191-A242-8E2E-FE9E71A2734F}" sibTransId="{3654FFB1-5264-1E4C-852C-C371098FB559}"/>
    <dgm:cxn modelId="{96F8D487-03CA-8249-9CD6-F317FBD8EF68}" type="presOf" srcId="{D3E5BC79-5D83-914C-9F53-61E77E8537B7}" destId="{49D53DEB-B8ED-D945-98FE-00CA1F4F9AA6}" srcOrd="0" destOrd="0" presId="urn:microsoft.com/office/officeart/2005/8/layout/cycle6"/>
    <dgm:cxn modelId="{F3F9DDAA-F68D-7043-B7B6-B8C9D95D88B6}" srcId="{C4F676E3-7F87-EE48-A4CA-3DCDC83C5743}" destId="{3D6FB139-EFFB-A743-99DC-177800F21072}" srcOrd="2" destOrd="0" parTransId="{4C351AE7-A88A-264A-935B-E7384AFDA730}" sibTransId="{513E696F-6DEB-674D-8CD6-BBB086AD6B55}"/>
    <dgm:cxn modelId="{D7D029AE-9A9F-0940-8DAB-92A1BF818E9C}" type="presOf" srcId="{45F4AEA0-960D-4448-B941-29C493372353}" destId="{9D3EB46F-F36C-B642-A1A9-1056C98071B0}" srcOrd="0" destOrd="0" presId="urn:microsoft.com/office/officeart/2005/8/layout/cycle6"/>
    <dgm:cxn modelId="{545139CC-0588-0D49-A613-84FB5EA6473D}" type="presOf" srcId="{41361B82-CF41-4D4B-9DC6-A8636A66A4C0}" destId="{CDB28935-23C9-3A40-B2EC-CDF58500A2F6}" srcOrd="0" destOrd="0" presId="urn:microsoft.com/office/officeart/2005/8/layout/cycle6"/>
    <dgm:cxn modelId="{4C85D0F8-302E-9846-A4F8-ED8759D52098}" type="presOf" srcId="{3654FFB1-5264-1E4C-852C-C371098FB559}" destId="{2ADE7024-D0CF-3847-923E-56B811C56AD3}" srcOrd="0" destOrd="0" presId="urn:microsoft.com/office/officeart/2005/8/layout/cycle6"/>
    <dgm:cxn modelId="{5C8B5BF9-6E62-AF4C-B90F-B7D44D988820}" type="presOf" srcId="{3D6FB139-EFFB-A743-99DC-177800F21072}" destId="{83E1874E-E6CE-AF4C-8724-112DA2EBE0BB}" srcOrd="0" destOrd="0" presId="urn:microsoft.com/office/officeart/2005/8/layout/cycle6"/>
    <dgm:cxn modelId="{42E8FCFA-8FFD-4044-80A0-0DF7DF684412}" srcId="{C4F676E3-7F87-EE48-A4CA-3DCDC83C5743}" destId="{45F4AEA0-960D-4448-B941-29C493372353}" srcOrd="3" destOrd="0" parTransId="{BBFE312B-2F07-8749-A13D-D7EA1055CC02}" sibTransId="{833E4574-2AFD-CF40-B3DA-D7C6DDAC8819}"/>
    <dgm:cxn modelId="{4B0B2604-617A-E74D-9EFC-F1E239027127}" type="presParOf" srcId="{9E665110-136F-5442-AB8C-66E25BA216D5}" destId="{49D53DEB-B8ED-D945-98FE-00CA1F4F9AA6}" srcOrd="0" destOrd="0" presId="urn:microsoft.com/office/officeart/2005/8/layout/cycle6"/>
    <dgm:cxn modelId="{47146914-0072-3648-A54D-D3F687AC131C}" type="presParOf" srcId="{9E665110-136F-5442-AB8C-66E25BA216D5}" destId="{7B89BCCA-1392-B748-9A8E-866337EB7A80}" srcOrd="1" destOrd="0" presId="urn:microsoft.com/office/officeart/2005/8/layout/cycle6"/>
    <dgm:cxn modelId="{E8EE3412-7D7F-5142-BDE5-3BBC3239F124}" type="presParOf" srcId="{9E665110-136F-5442-AB8C-66E25BA216D5}" destId="{2ADE7024-D0CF-3847-923E-56B811C56AD3}" srcOrd="2" destOrd="0" presId="urn:microsoft.com/office/officeart/2005/8/layout/cycle6"/>
    <dgm:cxn modelId="{07E521FF-A37A-014D-8A70-2A5EADFFE724}" type="presParOf" srcId="{9E665110-136F-5442-AB8C-66E25BA216D5}" destId="{FDB621C9-9DB7-BE46-9D9D-8B33C1D2D017}" srcOrd="3" destOrd="0" presId="urn:microsoft.com/office/officeart/2005/8/layout/cycle6"/>
    <dgm:cxn modelId="{A858C621-4687-BC4A-86A5-2603AA77B9C7}" type="presParOf" srcId="{9E665110-136F-5442-AB8C-66E25BA216D5}" destId="{903B5EB9-AB9F-4543-B4E1-2E795534B327}" srcOrd="4" destOrd="0" presId="urn:microsoft.com/office/officeart/2005/8/layout/cycle6"/>
    <dgm:cxn modelId="{F2F06C62-9030-C64A-AEE5-1F19CF7A6CD6}" type="presParOf" srcId="{9E665110-136F-5442-AB8C-66E25BA216D5}" destId="{CDB28935-23C9-3A40-B2EC-CDF58500A2F6}" srcOrd="5" destOrd="0" presId="urn:microsoft.com/office/officeart/2005/8/layout/cycle6"/>
    <dgm:cxn modelId="{2799D054-BA3F-EB47-B96D-20CC56E8EC09}" type="presParOf" srcId="{9E665110-136F-5442-AB8C-66E25BA216D5}" destId="{83E1874E-E6CE-AF4C-8724-112DA2EBE0BB}" srcOrd="6" destOrd="0" presId="urn:microsoft.com/office/officeart/2005/8/layout/cycle6"/>
    <dgm:cxn modelId="{A46688FA-86CF-A54E-B85A-D618B569D40F}" type="presParOf" srcId="{9E665110-136F-5442-AB8C-66E25BA216D5}" destId="{0F40283D-81E7-B940-BCC8-9798715E5146}" srcOrd="7" destOrd="0" presId="urn:microsoft.com/office/officeart/2005/8/layout/cycle6"/>
    <dgm:cxn modelId="{5104A1B6-B67F-8340-B8AD-A339FD186FF9}" type="presParOf" srcId="{9E665110-136F-5442-AB8C-66E25BA216D5}" destId="{BBCB5324-1630-0646-BE23-7EE4927083C3}" srcOrd="8" destOrd="0" presId="urn:microsoft.com/office/officeart/2005/8/layout/cycle6"/>
    <dgm:cxn modelId="{EF1F210B-98E3-A74B-B756-396CD030ACE7}" type="presParOf" srcId="{9E665110-136F-5442-AB8C-66E25BA216D5}" destId="{9D3EB46F-F36C-B642-A1A9-1056C98071B0}" srcOrd="9" destOrd="0" presId="urn:microsoft.com/office/officeart/2005/8/layout/cycle6"/>
    <dgm:cxn modelId="{DA37F557-B57E-DC4D-BC6C-A5DE7483DF48}" type="presParOf" srcId="{9E665110-136F-5442-AB8C-66E25BA216D5}" destId="{47AB5C61-C941-2F44-BF81-D36DF2795C92}" srcOrd="10" destOrd="0" presId="urn:microsoft.com/office/officeart/2005/8/layout/cycle6"/>
    <dgm:cxn modelId="{D96D6E71-9DB9-154B-AFC5-DB99190B81C4}" type="presParOf" srcId="{9E665110-136F-5442-AB8C-66E25BA216D5}" destId="{972F3675-0DF8-464E-ADAA-E2F75C6E86E3}" srcOrd="11" destOrd="0" presId="urn:microsoft.com/office/officeart/2005/8/layout/cycle6"/>
    <dgm:cxn modelId="{D4FBFA4C-B2AB-E040-9BCF-1744C716F1E7}" type="presParOf" srcId="{9E665110-136F-5442-AB8C-66E25BA216D5}" destId="{5463F939-3D58-784C-A805-CBA7664705CF}" srcOrd="12" destOrd="0" presId="urn:microsoft.com/office/officeart/2005/8/layout/cycle6"/>
    <dgm:cxn modelId="{4DE511D8-1F87-FA4B-B4B4-D429A3402FA8}" type="presParOf" srcId="{9E665110-136F-5442-AB8C-66E25BA216D5}" destId="{6B78DE70-F54A-6249-B3C1-32E9DBD9B15A}" srcOrd="13" destOrd="0" presId="urn:microsoft.com/office/officeart/2005/8/layout/cycle6"/>
    <dgm:cxn modelId="{0E03E574-7CDD-F54C-BD4F-B3AC67290605}" type="presParOf" srcId="{9E665110-136F-5442-AB8C-66E25BA216D5}" destId="{7E533EF1-4B0B-8F4E-A13D-9C5D1F5C977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19C4EA-9885-5C4B-BA49-F71CF6A14DC6}" type="doc">
      <dgm:prSet loTypeId="urn:microsoft.com/office/officeart/2005/8/layout/default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FE719A-4785-BF46-B9A5-3F7E07469DD6}">
      <dgm:prSet phldrT="[Text]"/>
      <dgm:spPr/>
      <dgm:t>
        <a:bodyPr/>
        <a:lstStyle/>
        <a:p>
          <a:r>
            <a:rPr lang="en-US" err="1"/>
            <a:t>Membuat</a:t>
          </a:r>
          <a:r>
            <a:rPr lang="en-US"/>
            <a:t> </a:t>
          </a:r>
          <a:r>
            <a:rPr lang="en-US" err="1"/>
            <a:t>Perencanaan</a:t>
          </a:r>
          <a:r>
            <a:rPr lang="en-US"/>
            <a:t> </a:t>
          </a:r>
          <a:r>
            <a:rPr lang="en-US" err="1"/>
            <a:t>Kampanye</a:t>
          </a:r>
          <a:r>
            <a:rPr lang="en-US"/>
            <a:t> PR</a:t>
          </a:r>
        </a:p>
      </dgm:t>
    </dgm:pt>
    <dgm:pt modelId="{A980A4EA-0DD4-3741-AEFA-1A052E0F06B0}" type="parTrans" cxnId="{DEB394D7-42D2-EC4D-9F14-7487B9515FDD}">
      <dgm:prSet/>
      <dgm:spPr/>
      <dgm:t>
        <a:bodyPr/>
        <a:lstStyle/>
        <a:p>
          <a:endParaRPr lang="en-US"/>
        </a:p>
      </dgm:t>
    </dgm:pt>
    <dgm:pt modelId="{42DBB5BA-1729-BA4E-AFC3-46CE7C0AD38D}" type="sibTrans" cxnId="{DEB394D7-42D2-EC4D-9F14-7487B9515FDD}">
      <dgm:prSet/>
      <dgm:spPr/>
      <dgm:t>
        <a:bodyPr/>
        <a:lstStyle/>
        <a:p>
          <a:endParaRPr lang="en-US"/>
        </a:p>
      </dgm:t>
    </dgm:pt>
    <dgm:pt modelId="{D2122325-400E-454D-83C2-38CF39150BAC}">
      <dgm:prSet phldrT="[Text]"/>
      <dgm:spPr/>
      <dgm:t>
        <a:bodyPr/>
        <a:lstStyle/>
        <a:p>
          <a:r>
            <a:rPr lang="en-US" err="1"/>
            <a:t>Membuat</a:t>
          </a:r>
          <a:r>
            <a:rPr lang="en-US"/>
            <a:t> Media </a:t>
          </a:r>
          <a:r>
            <a:rPr lang="en-US" err="1"/>
            <a:t>untuk</a:t>
          </a:r>
          <a:r>
            <a:rPr lang="en-US"/>
            <a:t> </a:t>
          </a:r>
          <a:r>
            <a:rPr lang="en-US" err="1"/>
            <a:t>mengkomunikasikan</a:t>
          </a:r>
          <a:r>
            <a:rPr lang="en-US"/>
            <a:t> </a:t>
          </a:r>
          <a:r>
            <a:rPr lang="en-US" err="1"/>
            <a:t>Kampanye</a:t>
          </a:r>
          <a:r>
            <a:rPr lang="en-US"/>
            <a:t> PR</a:t>
          </a:r>
        </a:p>
      </dgm:t>
    </dgm:pt>
    <dgm:pt modelId="{A56F1801-A670-B04B-B87B-A1307945EFF5}" type="parTrans" cxnId="{1D7D7367-AE22-1B4B-A379-FAB81D4B3DF8}">
      <dgm:prSet/>
      <dgm:spPr/>
      <dgm:t>
        <a:bodyPr/>
        <a:lstStyle/>
        <a:p>
          <a:endParaRPr lang="en-US"/>
        </a:p>
      </dgm:t>
    </dgm:pt>
    <dgm:pt modelId="{4DFB3166-19C4-9F4C-BD2A-E2FA26BF451A}" type="sibTrans" cxnId="{1D7D7367-AE22-1B4B-A379-FAB81D4B3DF8}">
      <dgm:prSet/>
      <dgm:spPr/>
      <dgm:t>
        <a:bodyPr/>
        <a:lstStyle/>
        <a:p>
          <a:endParaRPr lang="en-US"/>
        </a:p>
      </dgm:t>
    </dgm:pt>
    <dgm:pt modelId="{AFEFD00B-B59B-F54F-B3C6-89A0DB4F14CD}" type="pres">
      <dgm:prSet presAssocID="{C719C4EA-9885-5C4B-BA49-F71CF6A14DC6}" presName="diagram" presStyleCnt="0">
        <dgm:presLayoutVars>
          <dgm:dir/>
          <dgm:resizeHandles val="exact"/>
        </dgm:presLayoutVars>
      </dgm:prSet>
      <dgm:spPr/>
    </dgm:pt>
    <dgm:pt modelId="{C88A751B-9C0C-274F-B403-1E6E0F5D7692}" type="pres">
      <dgm:prSet presAssocID="{DFFE719A-4785-BF46-B9A5-3F7E07469DD6}" presName="node" presStyleLbl="node1" presStyleIdx="0" presStyleCnt="2">
        <dgm:presLayoutVars>
          <dgm:bulletEnabled val="1"/>
        </dgm:presLayoutVars>
      </dgm:prSet>
      <dgm:spPr/>
    </dgm:pt>
    <dgm:pt modelId="{3248ED66-5F20-7644-97DB-FB3B134376F8}" type="pres">
      <dgm:prSet presAssocID="{42DBB5BA-1729-BA4E-AFC3-46CE7C0AD38D}" presName="sibTrans" presStyleCnt="0"/>
      <dgm:spPr/>
    </dgm:pt>
    <dgm:pt modelId="{966ECFD6-0728-094C-8ADC-4675E62359EC}" type="pres">
      <dgm:prSet presAssocID="{D2122325-400E-454D-83C2-38CF39150BAC}" presName="node" presStyleLbl="node1" presStyleIdx="1" presStyleCnt="2">
        <dgm:presLayoutVars>
          <dgm:bulletEnabled val="1"/>
        </dgm:presLayoutVars>
      </dgm:prSet>
      <dgm:spPr/>
    </dgm:pt>
  </dgm:ptLst>
  <dgm:cxnLst>
    <dgm:cxn modelId="{2423102A-D6FA-EA42-9CD1-C185F1290E38}" type="presOf" srcId="{D2122325-400E-454D-83C2-38CF39150BAC}" destId="{966ECFD6-0728-094C-8ADC-4675E62359EC}" srcOrd="0" destOrd="0" presId="urn:microsoft.com/office/officeart/2005/8/layout/default"/>
    <dgm:cxn modelId="{C6144E53-C81B-4640-BDF4-52275646477F}" type="presOf" srcId="{C719C4EA-9885-5C4B-BA49-F71CF6A14DC6}" destId="{AFEFD00B-B59B-F54F-B3C6-89A0DB4F14CD}" srcOrd="0" destOrd="0" presId="urn:microsoft.com/office/officeart/2005/8/layout/default"/>
    <dgm:cxn modelId="{1D7D7367-AE22-1B4B-A379-FAB81D4B3DF8}" srcId="{C719C4EA-9885-5C4B-BA49-F71CF6A14DC6}" destId="{D2122325-400E-454D-83C2-38CF39150BAC}" srcOrd="1" destOrd="0" parTransId="{A56F1801-A670-B04B-B87B-A1307945EFF5}" sibTransId="{4DFB3166-19C4-9F4C-BD2A-E2FA26BF451A}"/>
    <dgm:cxn modelId="{9054387D-2439-2545-AEA3-D24149C532D0}" type="presOf" srcId="{DFFE719A-4785-BF46-B9A5-3F7E07469DD6}" destId="{C88A751B-9C0C-274F-B403-1E6E0F5D7692}" srcOrd="0" destOrd="0" presId="urn:microsoft.com/office/officeart/2005/8/layout/default"/>
    <dgm:cxn modelId="{DEB394D7-42D2-EC4D-9F14-7487B9515FDD}" srcId="{C719C4EA-9885-5C4B-BA49-F71CF6A14DC6}" destId="{DFFE719A-4785-BF46-B9A5-3F7E07469DD6}" srcOrd="0" destOrd="0" parTransId="{A980A4EA-0DD4-3741-AEFA-1A052E0F06B0}" sibTransId="{42DBB5BA-1729-BA4E-AFC3-46CE7C0AD38D}"/>
    <dgm:cxn modelId="{B70CB339-EB7F-5F4E-83B4-BD35E0E5238E}" type="presParOf" srcId="{AFEFD00B-B59B-F54F-B3C6-89A0DB4F14CD}" destId="{C88A751B-9C0C-274F-B403-1E6E0F5D7692}" srcOrd="0" destOrd="0" presId="urn:microsoft.com/office/officeart/2005/8/layout/default"/>
    <dgm:cxn modelId="{655C714C-A809-0E44-81A5-5F59AE828075}" type="presParOf" srcId="{AFEFD00B-B59B-F54F-B3C6-89A0DB4F14CD}" destId="{3248ED66-5F20-7644-97DB-FB3B134376F8}" srcOrd="1" destOrd="0" presId="urn:microsoft.com/office/officeart/2005/8/layout/default"/>
    <dgm:cxn modelId="{9506932E-6E83-DA46-85DF-B4E20DF6434A}" type="presParOf" srcId="{AFEFD00B-B59B-F54F-B3C6-89A0DB4F14CD}" destId="{966ECFD6-0728-094C-8ADC-4675E62359E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49306A-D21C-714A-8086-00A467249F88}" type="doc">
      <dgm:prSet loTypeId="urn:microsoft.com/office/officeart/2005/8/layout/radial1" loCatId="relationship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973765-2B2D-1745-B77F-F957F9AA543F}">
      <dgm:prSet phldrT="[Text]"/>
      <dgm:spPr/>
      <dgm:t>
        <a:bodyPr/>
        <a:lstStyle/>
        <a:p>
          <a:r>
            <a:rPr lang="en-US" b="1"/>
            <a:t>PLANNING</a:t>
          </a:r>
        </a:p>
      </dgm:t>
    </dgm:pt>
    <dgm:pt modelId="{9AFF4B0F-5F6B-E849-859B-87701B2A0753}" type="parTrans" cxnId="{5354A64B-C90D-6C4F-AFCB-180F73F6DACE}">
      <dgm:prSet/>
      <dgm:spPr/>
      <dgm:t>
        <a:bodyPr/>
        <a:lstStyle/>
        <a:p>
          <a:endParaRPr lang="en-US"/>
        </a:p>
      </dgm:t>
    </dgm:pt>
    <dgm:pt modelId="{B97BF362-C9BF-3148-A4FC-9CCD3074EBEB}" type="sibTrans" cxnId="{5354A64B-C90D-6C4F-AFCB-180F73F6DACE}">
      <dgm:prSet/>
      <dgm:spPr/>
      <dgm:t>
        <a:bodyPr/>
        <a:lstStyle/>
        <a:p>
          <a:endParaRPr lang="en-US"/>
        </a:p>
      </dgm:t>
    </dgm:pt>
    <dgm:pt modelId="{F85ED212-4A26-8949-B803-0A5FC15DD220}">
      <dgm:prSet phldrT="[Text]"/>
      <dgm:spPr/>
      <dgm:t>
        <a:bodyPr/>
        <a:lstStyle/>
        <a:p>
          <a:r>
            <a:rPr lang="en-US" b="1"/>
            <a:t>what is to be done? </a:t>
          </a:r>
        </a:p>
      </dgm:t>
    </dgm:pt>
    <dgm:pt modelId="{8F564AA1-F440-AD42-B28C-2D5A1BD8E0A6}" type="parTrans" cxnId="{AB18395F-AB21-E248-9F62-186B9E07D0A9}">
      <dgm:prSet/>
      <dgm:spPr/>
      <dgm:t>
        <a:bodyPr/>
        <a:lstStyle/>
        <a:p>
          <a:endParaRPr lang="en-US"/>
        </a:p>
      </dgm:t>
    </dgm:pt>
    <dgm:pt modelId="{CAB6A8D2-184D-AC42-A97F-1D9885E74DB8}" type="sibTrans" cxnId="{AB18395F-AB21-E248-9F62-186B9E07D0A9}">
      <dgm:prSet/>
      <dgm:spPr/>
      <dgm:t>
        <a:bodyPr/>
        <a:lstStyle/>
        <a:p>
          <a:endParaRPr lang="en-US"/>
        </a:p>
      </dgm:t>
    </dgm:pt>
    <dgm:pt modelId="{DD526F08-EB23-1544-8A8E-9BDDB78EAAD2}">
      <dgm:prSet/>
      <dgm:spPr/>
      <dgm:t>
        <a:bodyPr/>
        <a:lstStyle/>
        <a:p>
          <a:r>
            <a:rPr lang="en-US" b="1"/>
            <a:t>how it will be done? </a:t>
          </a:r>
        </a:p>
      </dgm:t>
    </dgm:pt>
    <dgm:pt modelId="{877060E1-CC60-2E46-B0E2-4385A7A249F1}" type="parTrans" cxnId="{7DFEB0BA-859E-9346-AD7F-7BA76706C774}">
      <dgm:prSet/>
      <dgm:spPr/>
      <dgm:t>
        <a:bodyPr/>
        <a:lstStyle/>
        <a:p>
          <a:endParaRPr lang="en-US"/>
        </a:p>
      </dgm:t>
    </dgm:pt>
    <dgm:pt modelId="{DDCF74AD-F467-1947-AC6E-9BBF37384624}" type="sibTrans" cxnId="{7DFEB0BA-859E-9346-AD7F-7BA76706C774}">
      <dgm:prSet/>
      <dgm:spPr/>
      <dgm:t>
        <a:bodyPr/>
        <a:lstStyle/>
        <a:p>
          <a:endParaRPr lang="en-US"/>
        </a:p>
      </dgm:t>
    </dgm:pt>
    <dgm:pt modelId="{2E65CEE6-E20E-2748-A7EE-6086411AF43B}">
      <dgm:prSet/>
      <dgm:spPr/>
      <dgm:t>
        <a:bodyPr/>
        <a:lstStyle/>
        <a:p>
          <a:r>
            <a:rPr lang="en-US" b="1"/>
            <a:t>who will do it?</a:t>
          </a:r>
        </a:p>
      </dgm:t>
    </dgm:pt>
    <dgm:pt modelId="{BEB88ED2-C4F5-0E48-A50B-0238F52F3435}" type="parTrans" cxnId="{8EBC5EC4-BED9-ED49-8F43-82BD5CFCBDA2}">
      <dgm:prSet/>
      <dgm:spPr/>
      <dgm:t>
        <a:bodyPr/>
        <a:lstStyle/>
        <a:p>
          <a:endParaRPr lang="en-US"/>
        </a:p>
      </dgm:t>
    </dgm:pt>
    <dgm:pt modelId="{8D84DEDA-B873-3142-9A1D-0A12C25085B7}" type="sibTrans" cxnId="{8EBC5EC4-BED9-ED49-8F43-82BD5CFCBDA2}">
      <dgm:prSet/>
      <dgm:spPr/>
      <dgm:t>
        <a:bodyPr/>
        <a:lstStyle/>
        <a:p>
          <a:endParaRPr lang="en-US"/>
        </a:p>
      </dgm:t>
    </dgm:pt>
    <dgm:pt modelId="{D244B451-6161-444D-B242-9C3F4157D356}">
      <dgm:prSet/>
      <dgm:spPr/>
      <dgm:t>
        <a:bodyPr/>
        <a:lstStyle/>
        <a:p>
          <a:r>
            <a:rPr lang="en-US" b="1"/>
            <a:t>When/ how often it will be done?</a:t>
          </a:r>
        </a:p>
      </dgm:t>
    </dgm:pt>
    <dgm:pt modelId="{40BDFFF0-40B2-DC4E-AD3C-2A4DD766CCCE}" type="parTrans" cxnId="{C754C614-7072-FB40-AFDE-E65A645B6F45}">
      <dgm:prSet/>
      <dgm:spPr/>
      <dgm:t>
        <a:bodyPr/>
        <a:lstStyle/>
        <a:p>
          <a:endParaRPr lang="en-US"/>
        </a:p>
      </dgm:t>
    </dgm:pt>
    <dgm:pt modelId="{01B04247-EECC-0A49-946F-AD6A57410D96}" type="sibTrans" cxnId="{C754C614-7072-FB40-AFDE-E65A645B6F45}">
      <dgm:prSet/>
      <dgm:spPr/>
      <dgm:t>
        <a:bodyPr/>
        <a:lstStyle/>
        <a:p>
          <a:endParaRPr lang="en-US"/>
        </a:p>
      </dgm:t>
    </dgm:pt>
    <dgm:pt modelId="{4853B221-4850-3E40-AD66-66B61918C126}" type="pres">
      <dgm:prSet presAssocID="{F549306A-D21C-714A-8086-00A467249F8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0B0A55-331C-9C42-A61C-1028F3BC9ADF}" type="pres">
      <dgm:prSet presAssocID="{E6973765-2B2D-1745-B77F-F957F9AA543F}" presName="centerShape" presStyleLbl="node0" presStyleIdx="0" presStyleCnt="1"/>
      <dgm:spPr/>
    </dgm:pt>
    <dgm:pt modelId="{105D49B4-7EDF-2B40-BB2D-DA85E23D1AF0}" type="pres">
      <dgm:prSet presAssocID="{8F564AA1-F440-AD42-B28C-2D5A1BD8E0A6}" presName="Name9" presStyleLbl="parChTrans1D2" presStyleIdx="0" presStyleCnt="4"/>
      <dgm:spPr/>
    </dgm:pt>
    <dgm:pt modelId="{DEE742A0-09CD-1140-AC6C-0BD239801048}" type="pres">
      <dgm:prSet presAssocID="{8F564AA1-F440-AD42-B28C-2D5A1BD8E0A6}" presName="connTx" presStyleLbl="parChTrans1D2" presStyleIdx="0" presStyleCnt="4"/>
      <dgm:spPr/>
    </dgm:pt>
    <dgm:pt modelId="{F675F7E1-348E-6F4A-A4C2-9BB34230A814}" type="pres">
      <dgm:prSet presAssocID="{F85ED212-4A26-8949-B803-0A5FC15DD220}" presName="node" presStyleLbl="node1" presStyleIdx="0" presStyleCnt="4">
        <dgm:presLayoutVars>
          <dgm:bulletEnabled val="1"/>
        </dgm:presLayoutVars>
      </dgm:prSet>
      <dgm:spPr/>
    </dgm:pt>
    <dgm:pt modelId="{19407E52-D11E-7C45-BECD-A23E5349F3C2}" type="pres">
      <dgm:prSet presAssocID="{877060E1-CC60-2E46-B0E2-4385A7A249F1}" presName="Name9" presStyleLbl="parChTrans1D2" presStyleIdx="1" presStyleCnt="4"/>
      <dgm:spPr/>
    </dgm:pt>
    <dgm:pt modelId="{C9118FDA-716E-E242-92A4-2CE212A9BCAA}" type="pres">
      <dgm:prSet presAssocID="{877060E1-CC60-2E46-B0E2-4385A7A249F1}" presName="connTx" presStyleLbl="parChTrans1D2" presStyleIdx="1" presStyleCnt="4"/>
      <dgm:spPr/>
    </dgm:pt>
    <dgm:pt modelId="{C411DB30-96B7-7C47-A191-87D786E347B2}" type="pres">
      <dgm:prSet presAssocID="{DD526F08-EB23-1544-8A8E-9BDDB78EAAD2}" presName="node" presStyleLbl="node1" presStyleIdx="1" presStyleCnt="4">
        <dgm:presLayoutVars>
          <dgm:bulletEnabled val="1"/>
        </dgm:presLayoutVars>
      </dgm:prSet>
      <dgm:spPr/>
    </dgm:pt>
    <dgm:pt modelId="{6A7F78EA-B361-D647-B237-E365F1F4C7D6}" type="pres">
      <dgm:prSet presAssocID="{BEB88ED2-C4F5-0E48-A50B-0238F52F3435}" presName="Name9" presStyleLbl="parChTrans1D2" presStyleIdx="2" presStyleCnt="4"/>
      <dgm:spPr/>
    </dgm:pt>
    <dgm:pt modelId="{10E92028-8B4D-C147-981E-59E5D48048DF}" type="pres">
      <dgm:prSet presAssocID="{BEB88ED2-C4F5-0E48-A50B-0238F52F3435}" presName="connTx" presStyleLbl="parChTrans1D2" presStyleIdx="2" presStyleCnt="4"/>
      <dgm:spPr/>
    </dgm:pt>
    <dgm:pt modelId="{8A222E26-A892-8C4F-8F4C-38AE899A5A29}" type="pres">
      <dgm:prSet presAssocID="{2E65CEE6-E20E-2748-A7EE-6086411AF43B}" presName="node" presStyleLbl="node1" presStyleIdx="2" presStyleCnt="4">
        <dgm:presLayoutVars>
          <dgm:bulletEnabled val="1"/>
        </dgm:presLayoutVars>
      </dgm:prSet>
      <dgm:spPr/>
    </dgm:pt>
    <dgm:pt modelId="{9C911BEA-A158-9E42-86ED-AFDC70C4784D}" type="pres">
      <dgm:prSet presAssocID="{40BDFFF0-40B2-DC4E-AD3C-2A4DD766CCCE}" presName="Name9" presStyleLbl="parChTrans1D2" presStyleIdx="3" presStyleCnt="4"/>
      <dgm:spPr/>
    </dgm:pt>
    <dgm:pt modelId="{DEF2F4D2-B863-A34E-AD88-8EF7F3AB9429}" type="pres">
      <dgm:prSet presAssocID="{40BDFFF0-40B2-DC4E-AD3C-2A4DD766CCCE}" presName="connTx" presStyleLbl="parChTrans1D2" presStyleIdx="3" presStyleCnt="4"/>
      <dgm:spPr/>
    </dgm:pt>
    <dgm:pt modelId="{3BD82D64-83FD-0546-A5F1-71FAE2F64EA2}" type="pres">
      <dgm:prSet presAssocID="{D244B451-6161-444D-B242-9C3F4157D356}" presName="node" presStyleLbl="node1" presStyleIdx="3" presStyleCnt="4">
        <dgm:presLayoutVars>
          <dgm:bulletEnabled val="1"/>
        </dgm:presLayoutVars>
      </dgm:prSet>
      <dgm:spPr/>
    </dgm:pt>
  </dgm:ptLst>
  <dgm:cxnLst>
    <dgm:cxn modelId="{2EC89000-CC61-E54F-A700-C07A57108B69}" type="presOf" srcId="{40BDFFF0-40B2-DC4E-AD3C-2A4DD766CCCE}" destId="{9C911BEA-A158-9E42-86ED-AFDC70C4784D}" srcOrd="0" destOrd="0" presId="urn:microsoft.com/office/officeart/2005/8/layout/radial1"/>
    <dgm:cxn modelId="{E2F8FC03-D53E-4045-A604-BD7D7D99FC34}" type="presOf" srcId="{8F564AA1-F440-AD42-B28C-2D5A1BD8E0A6}" destId="{105D49B4-7EDF-2B40-BB2D-DA85E23D1AF0}" srcOrd="0" destOrd="0" presId="urn:microsoft.com/office/officeart/2005/8/layout/radial1"/>
    <dgm:cxn modelId="{D7E18E13-5FA1-3A4D-B05D-5F429983D395}" type="presOf" srcId="{2E65CEE6-E20E-2748-A7EE-6086411AF43B}" destId="{8A222E26-A892-8C4F-8F4C-38AE899A5A29}" srcOrd="0" destOrd="0" presId="urn:microsoft.com/office/officeart/2005/8/layout/radial1"/>
    <dgm:cxn modelId="{C754C614-7072-FB40-AFDE-E65A645B6F45}" srcId="{E6973765-2B2D-1745-B77F-F957F9AA543F}" destId="{D244B451-6161-444D-B242-9C3F4157D356}" srcOrd="3" destOrd="0" parTransId="{40BDFFF0-40B2-DC4E-AD3C-2A4DD766CCCE}" sibTransId="{01B04247-EECC-0A49-946F-AD6A57410D96}"/>
    <dgm:cxn modelId="{7997C61B-469F-954D-98A9-10699D9778CD}" type="presOf" srcId="{BEB88ED2-C4F5-0E48-A50B-0238F52F3435}" destId="{10E92028-8B4D-C147-981E-59E5D48048DF}" srcOrd="1" destOrd="0" presId="urn:microsoft.com/office/officeart/2005/8/layout/radial1"/>
    <dgm:cxn modelId="{D8CF1928-8EE9-994E-B8FC-756B069563F2}" type="presOf" srcId="{877060E1-CC60-2E46-B0E2-4385A7A249F1}" destId="{C9118FDA-716E-E242-92A4-2CE212A9BCAA}" srcOrd="1" destOrd="0" presId="urn:microsoft.com/office/officeart/2005/8/layout/radial1"/>
    <dgm:cxn modelId="{48315C2B-3DD6-7547-97AD-350174D2F5D5}" type="presOf" srcId="{877060E1-CC60-2E46-B0E2-4385A7A249F1}" destId="{19407E52-D11E-7C45-BECD-A23E5349F3C2}" srcOrd="0" destOrd="0" presId="urn:microsoft.com/office/officeart/2005/8/layout/radial1"/>
    <dgm:cxn modelId="{F7F5A930-42C9-1A4B-995C-2933826511C8}" type="presOf" srcId="{E6973765-2B2D-1745-B77F-F957F9AA543F}" destId="{500B0A55-331C-9C42-A61C-1028F3BC9ADF}" srcOrd="0" destOrd="0" presId="urn:microsoft.com/office/officeart/2005/8/layout/radial1"/>
    <dgm:cxn modelId="{5354A64B-C90D-6C4F-AFCB-180F73F6DACE}" srcId="{F549306A-D21C-714A-8086-00A467249F88}" destId="{E6973765-2B2D-1745-B77F-F957F9AA543F}" srcOrd="0" destOrd="0" parTransId="{9AFF4B0F-5F6B-E849-859B-87701B2A0753}" sibTransId="{B97BF362-C9BF-3148-A4FC-9CCD3074EBEB}"/>
    <dgm:cxn modelId="{AB18395F-AB21-E248-9F62-186B9E07D0A9}" srcId="{E6973765-2B2D-1745-B77F-F957F9AA543F}" destId="{F85ED212-4A26-8949-B803-0A5FC15DD220}" srcOrd="0" destOrd="0" parTransId="{8F564AA1-F440-AD42-B28C-2D5A1BD8E0A6}" sibTransId="{CAB6A8D2-184D-AC42-A97F-1D9885E74DB8}"/>
    <dgm:cxn modelId="{30948A63-2906-9F4E-B625-E666C66245A5}" type="presOf" srcId="{40BDFFF0-40B2-DC4E-AD3C-2A4DD766CCCE}" destId="{DEF2F4D2-B863-A34E-AD88-8EF7F3AB9429}" srcOrd="1" destOrd="0" presId="urn:microsoft.com/office/officeart/2005/8/layout/radial1"/>
    <dgm:cxn modelId="{32E3E778-B0A6-4F48-9B2E-F1E655CF0B0B}" type="presOf" srcId="{F549306A-D21C-714A-8086-00A467249F88}" destId="{4853B221-4850-3E40-AD66-66B61918C126}" srcOrd="0" destOrd="0" presId="urn:microsoft.com/office/officeart/2005/8/layout/radial1"/>
    <dgm:cxn modelId="{624D407C-CBF9-F74B-86F8-79F0933CC9A1}" type="presOf" srcId="{DD526F08-EB23-1544-8A8E-9BDDB78EAAD2}" destId="{C411DB30-96B7-7C47-A191-87D786E347B2}" srcOrd="0" destOrd="0" presId="urn:microsoft.com/office/officeart/2005/8/layout/radial1"/>
    <dgm:cxn modelId="{0EA24284-AEFF-6F4B-A8D2-CF0EA406FCBB}" type="presOf" srcId="{BEB88ED2-C4F5-0E48-A50B-0238F52F3435}" destId="{6A7F78EA-B361-D647-B237-E365F1F4C7D6}" srcOrd="0" destOrd="0" presId="urn:microsoft.com/office/officeart/2005/8/layout/radial1"/>
    <dgm:cxn modelId="{0A58CC8D-67FF-C348-B5B5-F51B5043B45F}" type="presOf" srcId="{8F564AA1-F440-AD42-B28C-2D5A1BD8E0A6}" destId="{DEE742A0-09CD-1140-AC6C-0BD239801048}" srcOrd="1" destOrd="0" presId="urn:microsoft.com/office/officeart/2005/8/layout/radial1"/>
    <dgm:cxn modelId="{7DFEB0BA-859E-9346-AD7F-7BA76706C774}" srcId="{E6973765-2B2D-1745-B77F-F957F9AA543F}" destId="{DD526F08-EB23-1544-8A8E-9BDDB78EAAD2}" srcOrd="1" destOrd="0" parTransId="{877060E1-CC60-2E46-B0E2-4385A7A249F1}" sibTransId="{DDCF74AD-F467-1947-AC6E-9BBF37384624}"/>
    <dgm:cxn modelId="{B1DC84BB-B0EA-3C41-9278-D80272A4E80E}" type="presOf" srcId="{F85ED212-4A26-8949-B803-0A5FC15DD220}" destId="{F675F7E1-348E-6F4A-A4C2-9BB34230A814}" srcOrd="0" destOrd="0" presId="urn:microsoft.com/office/officeart/2005/8/layout/radial1"/>
    <dgm:cxn modelId="{8EBC5EC4-BED9-ED49-8F43-82BD5CFCBDA2}" srcId="{E6973765-2B2D-1745-B77F-F957F9AA543F}" destId="{2E65CEE6-E20E-2748-A7EE-6086411AF43B}" srcOrd="2" destOrd="0" parTransId="{BEB88ED2-C4F5-0E48-A50B-0238F52F3435}" sibTransId="{8D84DEDA-B873-3142-9A1D-0A12C25085B7}"/>
    <dgm:cxn modelId="{6D4C7DE4-387B-2043-A697-7306A056CFCE}" type="presOf" srcId="{D244B451-6161-444D-B242-9C3F4157D356}" destId="{3BD82D64-83FD-0546-A5F1-71FAE2F64EA2}" srcOrd="0" destOrd="0" presId="urn:microsoft.com/office/officeart/2005/8/layout/radial1"/>
    <dgm:cxn modelId="{68AC5493-81A7-014A-BB13-5E500B068368}" type="presParOf" srcId="{4853B221-4850-3E40-AD66-66B61918C126}" destId="{500B0A55-331C-9C42-A61C-1028F3BC9ADF}" srcOrd="0" destOrd="0" presId="urn:microsoft.com/office/officeart/2005/8/layout/radial1"/>
    <dgm:cxn modelId="{1348B36B-0692-C24A-953A-2FE68AA1136D}" type="presParOf" srcId="{4853B221-4850-3E40-AD66-66B61918C126}" destId="{105D49B4-7EDF-2B40-BB2D-DA85E23D1AF0}" srcOrd="1" destOrd="0" presId="urn:microsoft.com/office/officeart/2005/8/layout/radial1"/>
    <dgm:cxn modelId="{A2E76D71-92DE-014F-ACC4-14BBBB9D16C5}" type="presParOf" srcId="{105D49B4-7EDF-2B40-BB2D-DA85E23D1AF0}" destId="{DEE742A0-09CD-1140-AC6C-0BD239801048}" srcOrd="0" destOrd="0" presId="urn:microsoft.com/office/officeart/2005/8/layout/radial1"/>
    <dgm:cxn modelId="{50BD76C6-C1F7-074D-9A8A-0BB48FF6ABE5}" type="presParOf" srcId="{4853B221-4850-3E40-AD66-66B61918C126}" destId="{F675F7E1-348E-6F4A-A4C2-9BB34230A814}" srcOrd="2" destOrd="0" presId="urn:microsoft.com/office/officeart/2005/8/layout/radial1"/>
    <dgm:cxn modelId="{5CE59F01-B794-064C-BA46-8BE5DE8FF8F4}" type="presParOf" srcId="{4853B221-4850-3E40-AD66-66B61918C126}" destId="{19407E52-D11E-7C45-BECD-A23E5349F3C2}" srcOrd="3" destOrd="0" presId="urn:microsoft.com/office/officeart/2005/8/layout/radial1"/>
    <dgm:cxn modelId="{402CD692-CC12-E246-8D8A-EBE133383930}" type="presParOf" srcId="{19407E52-D11E-7C45-BECD-A23E5349F3C2}" destId="{C9118FDA-716E-E242-92A4-2CE212A9BCAA}" srcOrd="0" destOrd="0" presId="urn:microsoft.com/office/officeart/2005/8/layout/radial1"/>
    <dgm:cxn modelId="{13AEC2B5-50EB-EC4D-A342-B4516AF4CC34}" type="presParOf" srcId="{4853B221-4850-3E40-AD66-66B61918C126}" destId="{C411DB30-96B7-7C47-A191-87D786E347B2}" srcOrd="4" destOrd="0" presId="urn:microsoft.com/office/officeart/2005/8/layout/radial1"/>
    <dgm:cxn modelId="{C0645F41-F958-AA48-891A-3916270C922C}" type="presParOf" srcId="{4853B221-4850-3E40-AD66-66B61918C126}" destId="{6A7F78EA-B361-D647-B237-E365F1F4C7D6}" srcOrd="5" destOrd="0" presId="urn:microsoft.com/office/officeart/2005/8/layout/radial1"/>
    <dgm:cxn modelId="{B1BAF6CC-873B-9A4B-AE6B-D10D95299151}" type="presParOf" srcId="{6A7F78EA-B361-D647-B237-E365F1F4C7D6}" destId="{10E92028-8B4D-C147-981E-59E5D48048DF}" srcOrd="0" destOrd="0" presId="urn:microsoft.com/office/officeart/2005/8/layout/radial1"/>
    <dgm:cxn modelId="{BE7C8703-B875-F24B-A953-AC44C0DC684A}" type="presParOf" srcId="{4853B221-4850-3E40-AD66-66B61918C126}" destId="{8A222E26-A892-8C4F-8F4C-38AE899A5A29}" srcOrd="6" destOrd="0" presId="urn:microsoft.com/office/officeart/2005/8/layout/radial1"/>
    <dgm:cxn modelId="{F00598FB-1BFA-0644-8A06-6500974CC6A6}" type="presParOf" srcId="{4853B221-4850-3E40-AD66-66B61918C126}" destId="{9C911BEA-A158-9E42-86ED-AFDC70C4784D}" srcOrd="7" destOrd="0" presId="urn:microsoft.com/office/officeart/2005/8/layout/radial1"/>
    <dgm:cxn modelId="{02DF206C-BF3F-3E4D-BCDF-64548BAF61AF}" type="presParOf" srcId="{9C911BEA-A158-9E42-86ED-AFDC70C4784D}" destId="{DEF2F4D2-B863-A34E-AD88-8EF7F3AB9429}" srcOrd="0" destOrd="0" presId="urn:microsoft.com/office/officeart/2005/8/layout/radial1"/>
    <dgm:cxn modelId="{371DE481-A449-0D48-92D4-342E7E29E4ED}" type="presParOf" srcId="{4853B221-4850-3E40-AD66-66B61918C126}" destId="{3BD82D64-83FD-0546-A5F1-71FAE2F64EA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6B7CBA-7DCD-B540-BEAA-3EA28371BC26}" type="doc">
      <dgm:prSet loTypeId="urn:microsoft.com/office/officeart/2005/8/layout/default#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A42F8B-D9BA-9545-A160-E5B2994BAB23}">
      <dgm:prSet phldrT="[Text]"/>
      <dgm:spPr/>
      <dgm:t>
        <a:bodyPr/>
        <a:lstStyle/>
        <a:p>
          <a:r>
            <a:rPr lang="en-US" b="1"/>
            <a:t>Review Pernyataan Visi Misi</a:t>
          </a:r>
        </a:p>
      </dgm:t>
    </dgm:pt>
    <dgm:pt modelId="{3B9BC0F5-3838-6244-A2D8-528522BD0A6C}" type="parTrans" cxnId="{264B6CD3-CC2B-DE40-A01F-981DAB83089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BA22D0D-F2AA-8D46-885A-B912398B2A34}" type="sibTrans" cxnId="{264B6CD3-CC2B-DE40-A01F-981DAB83089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A5540E9-539B-0F42-A5FE-423A28121CF9}">
      <dgm:prSet phldrT="[Text]"/>
      <dgm:spPr/>
      <dgm:t>
        <a:bodyPr/>
        <a:lstStyle/>
        <a:p>
          <a:r>
            <a:rPr lang="en-US" b="1"/>
            <a:t>Menguji Keadaan Saat Ini</a:t>
          </a:r>
        </a:p>
      </dgm:t>
    </dgm:pt>
    <dgm:pt modelId="{3285DCC7-84C0-DE44-BF75-139687F98F0A}" type="parTrans" cxnId="{DBB6EE2F-80AC-FE44-956D-D0F7673E1A78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57BB08E-0547-4C46-8025-D8E5C504A594}" type="sibTrans" cxnId="{DBB6EE2F-80AC-FE44-956D-D0F7673E1A78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A4C3961-674D-EC4A-8671-0B73F8163D9F}">
      <dgm:prSet phldrT="[Text]"/>
      <dgm:spPr/>
      <dgm:t>
        <a:bodyPr/>
        <a:lstStyle/>
        <a:p>
          <a:r>
            <a:rPr lang="en-US" b="1"/>
            <a:t>Analisis Data</a:t>
          </a:r>
        </a:p>
      </dgm:t>
    </dgm:pt>
    <dgm:pt modelId="{DCBF2F06-F744-2E4C-9EED-B65BFC7841E5}" type="parTrans" cxnId="{0BF4ADB3-79AA-9B42-AEAD-6E5C33D90FC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512DF73-29F7-A843-B4AF-2FAF776552CE}" type="sibTrans" cxnId="{0BF4ADB3-79AA-9B42-AEAD-6E5C33D90FC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A6507F4-456C-5743-AF84-6036894753A0}">
      <dgm:prSet phldrT="[Text]"/>
      <dgm:spPr/>
      <dgm:t>
        <a:bodyPr/>
        <a:lstStyle/>
        <a:p>
          <a:r>
            <a:rPr lang="en-US" b="1" err="1"/>
            <a:t>Mempersiapkan</a:t>
          </a:r>
          <a:r>
            <a:rPr lang="en-US" b="1"/>
            <a:t> </a:t>
          </a:r>
          <a:r>
            <a:rPr lang="en-US" b="1" err="1"/>
            <a:t>Ramalan</a:t>
          </a:r>
          <a:endParaRPr lang="en-US" b="1"/>
        </a:p>
      </dgm:t>
    </dgm:pt>
    <dgm:pt modelId="{C4DD975F-A74E-5148-B32E-1620359345C3}" type="parTrans" cxnId="{C5FA2262-AC23-9441-9535-6D4B3507602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C46AB81-7D63-1D46-9842-E5B36C0B7BD3}" type="sibTrans" cxnId="{C5FA2262-AC23-9441-9535-6D4B3507602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D33B206-D0BE-154F-8677-438D8448C323}">
      <dgm:prSet phldrT="[Text]"/>
      <dgm:spPr/>
      <dgm:t>
        <a:bodyPr/>
        <a:lstStyle/>
        <a:p>
          <a:r>
            <a:rPr lang="en-US" b="1" err="1"/>
            <a:t>Menentukan</a:t>
          </a:r>
          <a:r>
            <a:rPr lang="en-US" b="1"/>
            <a:t> Objective</a:t>
          </a:r>
        </a:p>
      </dgm:t>
    </dgm:pt>
    <dgm:pt modelId="{C91FD606-22BD-5A45-8CD0-AA054FF203CB}" type="parTrans" cxnId="{0C0A23B6-7990-CD40-9ADA-F9C19EA1F35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A38F66A-564B-1D45-97E3-EFEED6D97CC3}" type="sibTrans" cxnId="{0C0A23B6-7990-CD40-9ADA-F9C19EA1F35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71A15F61-A41B-D84B-9A68-91E1856405FD}">
      <dgm:prSet phldrT="[Text]"/>
      <dgm:spPr/>
      <dgm:t>
        <a:bodyPr/>
        <a:lstStyle/>
        <a:p>
          <a:r>
            <a:rPr lang="en-US" b="1" err="1"/>
            <a:t>Mempersiapkan</a:t>
          </a:r>
          <a:r>
            <a:rPr lang="en-US" b="1"/>
            <a:t> Goal</a:t>
          </a:r>
        </a:p>
      </dgm:t>
    </dgm:pt>
    <dgm:pt modelId="{D87B8763-BC4D-354D-93A4-6EC83FA1EAEE}" type="parTrans" cxnId="{08A525F3-EB81-904C-A6C0-CEF40AC93BA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7EC416B-78DE-DC4A-945D-3740513B3E9B}" type="sibTrans" cxnId="{08A525F3-EB81-904C-A6C0-CEF40AC93BA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5691D8C-3046-9E4F-86BF-85E611EE29EA}">
      <dgm:prSet phldrT="[Text]"/>
      <dgm:spPr/>
      <dgm:t>
        <a:bodyPr/>
        <a:lstStyle/>
        <a:p>
          <a:r>
            <a:rPr lang="en-US" b="1" err="1"/>
            <a:t>Analisis</a:t>
          </a:r>
          <a:r>
            <a:rPr lang="en-US" b="1"/>
            <a:t> </a:t>
          </a:r>
          <a:r>
            <a:rPr lang="en-US" b="1" err="1"/>
            <a:t>Publik</a:t>
          </a:r>
          <a:r>
            <a:rPr lang="en-US" b="1"/>
            <a:t> </a:t>
          </a:r>
          <a:r>
            <a:rPr lang="en-US" b="1" err="1"/>
            <a:t>Prioritas</a:t>
          </a:r>
          <a:endParaRPr lang="en-US" b="1"/>
        </a:p>
      </dgm:t>
    </dgm:pt>
    <dgm:pt modelId="{F09C27C5-3812-944D-98AF-DB202DE385AD}" type="parTrans" cxnId="{910F4CA1-EE05-964D-96D8-D1E9F1B9F76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0910F38-9258-B440-8285-C43A610111A4}" type="sibTrans" cxnId="{910F4CA1-EE05-964D-96D8-D1E9F1B9F76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4223A20-F066-AF4D-96CD-266F2E6F2C4B}">
      <dgm:prSet phldrT="[Text]"/>
      <dgm:spPr/>
      <dgm:t>
        <a:bodyPr/>
        <a:lstStyle/>
        <a:p>
          <a:r>
            <a:rPr lang="en-US" b="1"/>
            <a:t>Membangun Strategi</a:t>
          </a:r>
        </a:p>
      </dgm:t>
    </dgm:pt>
    <dgm:pt modelId="{9CC01DD3-541E-3A48-96C5-120809F8CBEE}" type="parTrans" cxnId="{AC38B2B5-5252-C646-8385-F8212F5CDBF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B4484E8-4B7C-7145-AE38-4C344FDEC5CC}" type="sibTrans" cxnId="{AC38B2B5-5252-C646-8385-F8212F5CDBF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253CADD-9168-FA4E-9684-7E2A1C26951C}">
      <dgm:prSet phldrT="[Text]"/>
      <dgm:spPr/>
      <dgm:t>
        <a:bodyPr/>
        <a:lstStyle/>
        <a:p>
          <a:r>
            <a:rPr lang="en-US" b="1"/>
            <a:t>Strategi Penggunaan Media</a:t>
          </a:r>
        </a:p>
      </dgm:t>
    </dgm:pt>
    <dgm:pt modelId="{3350EF2C-6A1C-6246-B6FF-6C06651AE40F}" type="parTrans" cxnId="{26A19C79-278C-3642-8723-E847C030918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0E2B48E-9C3F-E44A-8F2B-3B2F194AFE00}" type="sibTrans" cxnId="{26A19C79-278C-3642-8723-E847C030918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573F608-CA0E-FB49-8BAE-F207EC5A988D}">
      <dgm:prSet phldrT="[Text]"/>
      <dgm:spPr/>
      <dgm:t>
        <a:bodyPr/>
        <a:lstStyle/>
        <a:p>
          <a:r>
            <a:rPr lang="en-US" b="1"/>
            <a:t>Penjadwalan &amp; Anggaran</a:t>
          </a:r>
        </a:p>
      </dgm:t>
    </dgm:pt>
    <dgm:pt modelId="{FA8E7195-115D-9342-A110-A3481C1A9845}" type="parTrans" cxnId="{6A672E0C-7352-DB46-A765-13619A4C13A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6AFD339-471F-4A44-9780-EE43B4A8ED95}" type="sibTrans" cxnId="{6A672E0C-7352-DB46-A765-13619A4C13A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21BCB51-121A-5A48-AF33-81C9A12483A5}">
      <dgm:prSet phldrT="[Text]"/>
      <dgm:spPr/>
      <dgm:t>
        <a:bodyPr/>
        <a:lstStyle/>
        <a:p>
          <a:r>
            <a:rPr lang="en-US" b="1"/>
            <a:t>Pemantauan dan Pengukuran</a:t>
          </a:r>
        </a:p>
      </dgm:t>
    </dgm:pt>
    <dgm:pt modelId="{50EC8904-CB4C-4049-A1D3-CF6BF468323A}" type="parTrans" cxnId="{61841449-651C-9D4C-ACC4-5A65C3495EB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0B3034D-37EC-5645-956E-7F799CADB297}" type="sibTrans" cxnId="{61841449-651C-9D4C-ACC4-5A65C3495EB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89817D7-2354-0842-A74E-2F514C466B32}">
      <dgm:prSet phldrT="[Text]"/>
      <dgm:spPr/>
      <dgm:t>
        <a:bodyPr/>
        <a:lstStyle/>
        <a:p>
          <a:r>
            <a:rPr lang="en-US" b="1"/>
            <a:t>Strategi Pesan</a:t>
          </a:r>
        </a:p>
      </dgm:t>
    </dgm:pt>
    <dgm:pt modelId="{D7FE2573-BA45-EC42-B9BB-F49FA388462B}" type="parTrans" cxnId="{47FE5E8E-79C6-4D4D-85AD-0B8DC02BD49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2735D14-A594-AF4A-B460-2450F3B7FB41}" type="sibTrans" cxnId="{47FE5E8E-79C6-4D4D-85AD-0B8DC02BD49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08149ED-D55C-3540-A246-BC833DFAB003}" type="pres">
      <dgm:prSet presAssocID="{FE6B7CBA-7DCD-B540-BEAA-3EA28371BC26}" presName="diagram" presStyleCnt="0">
        <dgm:presLayoutVars>
          <dgm:dir/>
          <dgm:resizeHandles val="exact"/>
        </dgm:presLayoutVars>
      </dgm:prSet>
      <dgm:spPr/>
    </dgm:pt>
    <dgm:pt modelId="{57EA951B-2920-284E-94AF-257F4705EDBF}" type="pres">
      <dgm:prSet presAssocID="{42A42F8B-D9BA-9545-A160-E5B2994BAB23}" presName="node" presStyleLbl="node1" presStyleIdx="0" presStyleCnt="12">
        <dgm:presLayoutVars>
          <dgm:bulletEnabled val="1"/>
        </dgm:presLayoutVars>
      </dgm:prSet>
      <dgm:spPr/>
    </dgm:pt>
    <dgm:pt modelId="{82DC3F55-73A0-024A-B95E-9816B91F8158}" type="pres">
      <dgm:prSet presAssocID="{2BA22D0D-F2AA-8D46-885A-B912398B2A34}" presName="sibTrans" presStyleCnt="0"/>
      <dgm:spPr/>
    </dgm:pt>
    <dgm:pt modelId="{91EC2402-BC65-2A48-B405-8F7049A71FA8}" type="pres">
      <dgm:prSet presAssocID="{2A5540E9-539B-0F42-A5FE-423A28121CF9}" presName="node" presStyleLbl="node1" presStyleIdx="1" presStyleCnt="12">
        <dgm:presLayoutVars>
          <dgm:bulletEnabled val="1"/>
        </dgm:presLayoutVars>
      </dgm:prSet>
      <dgm:spPr/>
    </dgm:pt>
    <dgm:pt modelId="{84A60079-5C08-B04D-BD91-D209EF472040}" type="pres">
      <dgm:prSet presAssocID="{257BB08E-0547-4C46-8025-D8E5C504A594}" presName="sibTrans" presStyleCnt="0"/>
      <dgm:spPr/>
    </dgm:pt>
    <dgm:pt modelId="{D4FAC3C9-56AA-644C-B298-38737D220948}" type="pres">
      <dgm:prSet presAssocID="{BA4C3961-674D-EC4A-8671-0B73F8163D9F}" presName="node" presStyleLbl="node1" presStyleIdx="2" presStyleCnt="12">
        <dgm:presLayoutVars>
          <dgm:bulletEnabled val="1"/>
        </dgm:presLayoutVars>
      </dgm:prSet>
      <dgm:spPr/>
    </dgm:pt>
    <dgm:pt modelId="{79A18946-2356-1945-BEEE-E5F85A6E411C}" type="pres">
      <dgm:prSet presAssocID="{8512DF73-29F7-A843-B4AF-2FAF776552CE}" presName="sibTrans" presStyleCnt="0"/>
      <dgm:spPr/>
    </dgm:pt>
    <dgm:pt modelId="{26306FA6-78B3-4F48-AA63-239ED3A4A67A}" type="pres">
      <dgm:prSet presAssocID="{2A6507F4-456C-5743-AF84-6036894753A0}" presName="node" presStyleLbl="node1" presStyleIdx="3" presStyleCnt="12">
        <dgm:presLayoutVars>
          <dgm:bulletEnabled val="1"/>
        </dgm:presLayoutVars>
      </dgm:prSet>
      <dgm:spPr/>
    </dgm:pt>
    <dgm:pt modelId="{1A91B201-951A-A04F-859C-B1A3E7F2E9EE}" type="pres">
      <dgm:prSet presAssocID="{6C46AB81-7D63-1D46-9842-E5B36C0B7BD3}" presName="sibTrans" presStyleCnt="0"/>
      <dgm:spPr/>
    </dgm:pt>
    <dgm:pt modelId="{4E95D8B3-956B-DB45-9F19-B0A98A56E916}" type="pres">
      <dgm:prSet presAssocID="{0D33B206-D0BE-154F-8677-438D8448C323}" presName="node" presStyleLbl="node1" presStyleIdx="4" presStyleCnt="12">
        <dgm:presLayoutVars>
          <dgm:bulletEnabled val="1"/>
        </dgm:presLayoutVars>
      </dgm:prSet>
      <dgm:spPr/>
    </dgm:pt>
    <dgm:pt modelId="{85A755C6-693F-2442-AD26-45230D43DF60}" type="pres">
      <dgm:prSet presAssocID="{9A38F66A-564B-1D45-97E3-EFEED6D97CC3}" presName="sibTrans" presStyleCnt="0"/>
      <dgm:spPr/>
    </dgm:pt>
    <dgm:pt modelId="{CC128779-ADEC-E34E-8AD8-3C6D59CA6DB5}" type="pres">
      <dgm:prSet presAssocID="{71A15F61-A41B-D84B-9A68-91E1856405FD}" presName="node" presStyleLbl="node1" presStyleIdx="5" presStyleCnt="12">
        <dgm:presLayoutVars>
          <dgm:bulletEnabled val="1"/>
        </dgm:presLayoutVars>
      </dgm:prSet>
      <dgm:spPr/>
    </dgm:pt>
    <dgm:pt modelId="{13145784-DEC6-AF41-9676-E75148487BBF}" type="pres">
      <dgm:prSet presAssocID="{D7EC416B-78DE-DC4A-945D-3740513B3E9B}" presName="sibTrans" presStyleCnt="0"/>
      <dgm:spPr/>
    </dgm:pt>
    <dgm:pt modelId="{DC928E8C-BA5F-5540-90B7-0F3BBEC56E3D}" type="pres">
      <dgm:prSet presAssocID="{F5691D8C-3046-9E4F-86BF-85E611EE29EA}" presName="node" presStyleLbl="node1" presStyleIdx="6" presStyleCnt="12">
        <dgm:presLayoutVars>
          <dgm:bulletEnabled val="1"/>
        </dgm:presLayoutVars>
      </dgm:prSet>
      <dgm:spPr/>
    </dgm:pt>
    <dgm:pt modelId="{5E5CB2D2-9455-6846-8109-BBBC11C3DCF8}" type="pres">
      <dgm:prSet presAssocID="{B0910F38-9258-B440-8285-C43A610111A4}" presName="sibTrans" presStyleCnt="0"/>
      <dgm:spPr/>
    </dgm:pt>
    <dgm:pt modelId="{789F22A8-7CA2-2449-B91B-ED5CEDBEB088}" type="pres">
      <dgm:prSet presAssocID="{14223A20-F066-AF4D-96CD-266F2E6F2C4B}" presName="node" presStyleLbl="node1" presStyleIdx="7" presStyleCnt="12">
        <dgm:presLayoutVars>
          <dgm:bulletEnabled val="1"/>
        </dgm:presLayoutVars>
      </dgm:prSet>
      <dgm:spPr/>
    </dgm:pt>
    <dgm:pt modelId="{3899312C-A5F5-5743-A5C4-5096AC83C95E}" type="pres">
      <dgm:prSet presAssocID="{6B4484E8-4B7C-7145-AE38-4C344FDEC5CC}" presName="sibTrans" presStyleCnt="0"/>
      <dgm:spPr/>
    </dgm:pt>
    <dgm:pt modelId="{FD246DD5-11AD-8C45-8A62-D2BC129C46B8}" type="pres">
      <dgm:prSet presAssocID="{489817D7-2354-0842-A74E-2F514C466B32}" presName="node" presStyleLbl="node1" presStyleIdx="8" presStyleCnt="12">
        <dgm:presLayoutVars>
          <dgm:bulletEnabled val="1"/>
        </dgm:presLayoutVars>
      </dgm:prSet>
      <dgm:spPr/>
    </dgm:pt>
    <dgm:pt modelId="{BFFE52A4-4FA2-2E40-B14A-E755258ECDB3}" type="pres">
      <dgm:prSet presAssocID="{B2735D14-A594-AF4A-B460-2450F3B7FB41}" presName="sibTrans" presStyleCnt="0"/>
      <dgm:spPr/>
    </dgm:pt>
    <dgm:pt modelId="{DCC28EB4-1714-9048-8E2A-C2C10295557B}" type="pres">
      <dgm:prSet presAssocID="{3253CADD-9168-FA4E-9684-7E2A1C26951C}" presName="node" presStyleLbl="node1" presStyleIdx="9" presStyleCnt="12">
        <dgm:presLayoutVars>
          <dgm:bulletEnabled val="1"/>
        </dgm:presLayoutVars>
      </dgm:prSet>
      <dgm:spPr/>
    </dgm:pt>
    <dgm:pt modelId="{A1F178AA-6DA3-154D-9FE3-26E64FCFCB86}" type="pres">
      <dgm:prSet presAssocID="{D0E2B48E-9C3F-E44A-8F2B-3B2F194AFE00}" presName="sibTrans" presStyleCnt="0"/>
      <dgm:spPr/>
    </dgm:pt>
    <dgm:pt modelId="{678445C2-8191-A641-92B2-D9809CCA1297}" type="pres">
      <dgm:prSet presAssocID="{5573F608-CA0E-FB49-8BAE-F207EC5A988D}" presName="node" presStyleLbl="node1" presStyleIdx="10" presStyleCnt="12">
        <dgm:presLayoutVars>
          <dgm:bulletEnabled val="1"/>
        </dgm:presLayoutVars>
      </dgm:prSet>
      <dgm:spPr/>
    </dgm:pt>
    <dgm:pt modelId="{E755C564-8D03-9D4D-9030-5ADDD6BE7803}" type="pres">
      <dgm:prSet presAssocID="{56AFD339-471F-4A44-9780-EE43B4A8ED95}" presName="sibTrans" presStyleCnt="0"/>
      <dgm:spPr/>
    </dgm:pt>
    <dgm:pt modelId="{52C5A4C2-2311-0744-83F9-FB7B9736DFCC}" type="pres">
      <dgm:prSet presAssocID="{221BCB51-121A-5A48-AF33-81C9A12483A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A672E0C-7352-DB46-A765-13619A4C13A2}" srcId="{FE6B7CBA-7DCD-B540-BEAA-3EA28371BC26}" destId="{5573F608-CA0E-FB49-8BAE-F207EC5A988D}" srcOrd="10" destOrd="0" parTransId="{FA8E7195-115D-9342-A110-A3481C1A9845}" sibTransId="{56AFD339-471F-4A44-9780-EE43B4A8ED95}"/>
    <dgm:cxn modelId="{83BC7112-53AC-5F4C-934B-A7D59817B189}" type="presOf" srcId="{0D33B206-D0BE-154F-8677-438D8448C323}" destId="{4E95D8B3-956B-DB45-9F19-B0A98A56E916}" srcOrd="0" destOrd="0" presId="urn:microsoft.com/office/officeart/2005/8/layout/default#3"/>
    <dgm:cxn modelId="{9A73E617-CBA1-5D49-8632-9726739933A1}" type="presOf" srcId="{71A15F61-A41B-D84B-9A68-91E1856405FD}" destId="{CC128779-ADEC-E34E-8AD8-3C6D59CA6DB5}" srcOrd="0" destOrd="0" presId="urn:microsoft.com/office/officeart/2005/8/layout/default#3"/>
    <dgm:cxn modelId="{DBB6EE2F-80AC-FE44-956D-D0F7673E1A78}" srcId="{FE6B7CBA-7DCD-B540-BEAA-3EA28371BC26}" destId="{2A5540E9-539B-0F42-A5FE-423A28121CF9}" srcOrd="1" destOrd="0" parTransId="{3285DCC7-84C0-DE44-BF75-139687F98F0A}" sibTransId="{257BB08E-0547-4C46-8025-D8E5C504A594}"/>
    <dgm:cxn modelId="{61841449-651C-9D4C-ACC4-5A65C3495EB6}" srcId="{FE6B7CBA-7DCD-B540-BEAA-3EA28371BC26}" destId="{221BCB51-121A-5A48-AF33-81C9A12483A5}" srcOrd="11" destOrd="0" parTransId="{50EC8904-CB4C-4049-A1D3-CF6BF468323A}" sibTransId="{90B3034D-37EC-5645-956E-7F799CADB297}"/>
    <dgm:cxn modelId="{FB84125C-2193-1C4D-8C83-8223629A17B4}" type="presOf" srcId="{2A6507F4-456C-5743-AF84-6036894753A0}" destId="{26306FA6-78B3-4F48-AA63-239ED3A4A67A}" srcOrd="0" destOrd="0" presId="urn:microsoft.com/office/officeart/2005/8/layout/default#3"/>
    <dgm:cxn modelId="{C5FA2262-AC23-9441-9535-6D4B3507602C}" srcId="{FE6B7CBA-7DCD-B540-BEAA-3EA28371BC26}" destId="{2A6507F4-456C-5743-AF84-6036894753A0}" srcOrd="3" destOrd="0" parTransId="{C4DD975F-A74E-5148-B32E-1620359345C3}" sibTransId="{6C46AB81-7D63-1D46-9842-E5B36C0B7BD3}"/>
    <dgm:cxn modelId="{3E449667-CE45-4D42-A42E-48C5E687E397}" type="presOf" srcId="{2A5540E9-539B-0F42-A5FE-423A28121CF9}" destId="{91EC2402-BC65-2A48-B405-8F7049A71FA8}" srcOrd="0" destOrd="0" presId="urn:microsoft.com/office/officeart/2005/8/layout/default#3"/>
    <dgm:cxn modelId="{2651BA70-0A1E-BF46-96BB-E0EF1D513885}" type="presOf" srcId="{489817D7-2354-0842-A74E-2F514C466B32}" destId="{FD246DD5-11AD-8C45-8A62-D2BC129C46B8}" srcOrd="0" destOrd="0" presId="urn:microsoft.com/office/officeart/2005/8/layout/default#3"/>
    <dgm:cxn modelId="{26A19C79-278C-3642-8723-E847C0309183}" srcId="{FE6B7CBA-7DCD-B540-BEAA-3EA28371BC26}" destId="{3253CADD-9168-FA4E-9684-7E2A1C26951C}" srcOrd="9" destOrd="0" parTransId="{3350EF2C-6A1C-6246-B6FF-6C06651AE40F}" sibTransId="{D0E2B48E-9C3F-E44A-8F2B-3B2F194AFE00}"/>
    <dgm:cxn modelId="{874FC37B-D0B9-2B48-A14A-ECB64AA37A6E}" type="presOf" srcId="{3253CADD-9168-FA4E-9684-7E2A1C26951C}" destId="{DCC28EB4-1714-9048-8E2A-C2C10295557B}" srcOrd="0" destOrd="0" presId="urn:microsoft.com/office/officeart/2005/8/layout/default#3"/>
    <dgm:cxn modelId="{47FE5E8E-79C6-4D4D-85AD-0B8DC02BD492}" srcId="{FE6B7CBA-7DCD-B540-BEAA-3EA28371BC26}" destId="{489817D7-2354-0842-A74E-2F514C466B32}" srcOrd="8" destOrd="0" parTransId="{D7FE2573-BA45-EC42-B9BB-F49FA388462B}" sibTransId="{B2735D14-A594-AF4A-B460-2450F3B7FB41}"/>
    <dgm:cxn modelId="{910F4CA1-EE05-964D-96D8-D1E9F1B9F76D}" srcId="{FE6B7CBA-7DCD-B540-BEAA-3EA28371BC26}" destId="{F5691D8C-3046-9E4F-86BF-85E611EE29EA}" srcOrd="6" destOrd="0" parTransId="{F09C27C5-3812-944D-98AF-DB202DE385AD}" sibTransId="{B0910F38-9258-B440-8285-C43A610111A4}"/>
    <dgm:cxn modelId="{8C03B5AB-0E18-844C-BF04-E77B847E8039}" type="presOf" srcId="{FE6B7CBA-7DCD-B540-BEAA-3EA28371BC26}" destId="{508149ED-D55C-3540-A246-BC833DFAB003}" srcOrd="0" destOrd="0" presId="urn:microsoft.com/office/officeart/2005/8/layout/default#3"/>
    <dgm:cxn modelId="{0133B9AD-96F4-AE4A-8374-0E5CA8FD9364}" type="presOf" srcId="{221BCB51-121A-5A48-AF33-81C9A12483A5}" destId="{52C5A4C2-2311-0744-83F9-FB7B9736DFCC}" srcOrd="0" destOrd="0" presId="urn:microsoft.com/office/officeart/2005/8/layout/default#3"/>
    <dgm:cxn modelId="{54B5E6AD-45B8-F749-95F5-E952D433D9C1}" type="presOf" srcId="{14223A20-F066-AF4D-96CD-266F2E6F2C4B}" destId="{789F22A8-7CA2-2449-B91B-ED5CEDBEB088}" srcOrd="0" destOrd="0" presId="urn:microsoft.com/office/officeart/2005/8/layout/default#3"/>
    <dgm:cxn modelId="{E35F46AF-EFB5-BB4C-89AA-FA7D386A5793}" type="presOf" srcId="{BA4C3961-674D-EC4A-8671-0B73F8163D9F}" destId="{D4FAC3C9-56AA-644C-B298-38737D220948}" srcOrd="0" destOrd="0" presId="urn:microsoft.com/office/officeart/2005/8/layout/default#3"/>
    <dgm:cxn modelId="{0BF4ADB3-79AA-9B42-AEAD-6E5C33D90FC4}" srcId="{FE6B7CBA-7DCD-B540-BEAA-3EA28371BC26}" destId="{BA4C3961-674D-EC4A-8671-0B73F8163D9F}" srcOrd="2" destOrd="0" parTransId="{DCBF2F06-F744-2E4C-9EED-B65BFC7841E5}" sibTransId="{8512DF73-29F7-A843-B4AF-2FAF776552CE}"/>
    <dgm:cxn modelId="{AC38B2B5-5252-C646-8385-F8212F5CDBF7}" srcId="{FE6B7CBA-7DCD-B540-BEAA-3EA28371BC26}" destId="{14223A20-F066-AF4D-96CD-266F2E6F2C4B}" srcOrd="7" destOrd="0" parTransId="{9CC01DD3-541E-3A48-96C5-120809F8CBEE}" sibTransId="{6B4484E8-4B7C-7145-AE38-4C344FDEC5CC}"/>
    <dgm:cxn modelId="{0C0A23B6-7990-CD40-9ADA-F9C19EA1F354}" srcId="{FE6B7CBA-7DCD-B540-BEAA-3EA28371BC26}" destId="{0D33B206-D0BE-154F-8677-438D8448C323}" srcOrd="4" destOrd="0" parTransId="{C91FD606-22BD-5A45-8CD0-AA054FF203CB}" sibTransId="{9A38F66A-564B-1D45-97E3-EFEED6D97CC3}"/>
    <dgm:cxn modelId="{C1ACE8C3-731F-1F4D-98AE-0F11D99A20A7}" type="presOf" srcId="{F5691D8C-3046-9E4F-86BF-85E611EE29EA}" destId="{DC928E8C-BA5F-5540-90B7-0F3BBEC56E3D}" srcOrd="0" destOrd="0" presId="urn:microsoft.com/office/officeart/2005/8/layout/default#3"/>
    <dgm:cxn modelId="{BED83CC8-4761-A146-9487-5D865E9B9E11}" type="presOf" srcId="{5573F608-CA0E-FB49-8BAE-F207EC5A988D}" destId="{678445C2-8191-A641-92B2-D9809CCA1297}" srcOrd="0" destOrd="0" presId="urn:microsoft.com/office/officeart/2005/8/layout/default#3"/>
    <dgm:cxn modelId="{264B6CD3-CC2B-DE40-A01F-981DAB83089E}" srcId="{FE6B7CBA-7DCD-B540-BEAA-3EA28371BC26}" destId="{42A42F8B-D9BA-9545-A160-E5B2994BAB23}" srcOrd="0" destOrd="0" parTransId="{3B9BC0F5-3838-6244-A2D8-528522BD0A6C}" sibTransId="{2BA22D0D-F2AA-8D46-885A-B912398B2A34}"/>
    <dgm:cxn modelId="{24189BD6-2FA9-F347-A61B-88C8F297C4F5}" type="presOf" srcId="{42A42F8B-D9BA-9545-A160-E5B2994BAB23}" destId="{57EA951B-2920-284E-94AF-257F4705EDBF}" srcOrd="0" destOrd="0" presId="urn:microsoft.com/office/officeart/2005/8/layout/default#3"/>
    <dgm:cxn modelId="{08A525F3-EB81-904C-A6C0-CEF40AC93BA3}" srcId="{FE6B7CBA-7DCD-B540-BEAA-3EA28371BC26}" destId="{71A15F61-A41B-D84B-9A68-91E1856405FD}" srcOrd="5" destOrd="0" parTransId="{D87B8763-BC4D-354D-93A4-6EC83FA1EAEE}" sibTransId="{D7EC416B-78DE-DC4A-945D-3740513B3E9B}"/>
    <dgm:cxn modelId="{29EE948E-8A73-294A-BB49-4D2F761629A4}" type="presParOf" srcId="{508149ED-D55C-3540-A246-BC833DFAB003}" destId="{57EA951B-2920-284E-94AF-257F4705EDBF}" srcOrd="0" destOrd="0" presId="urn:microsoft.com/office/officeart/2005/8/layout/default#3"/>
    <dgm:cxn modelId="{9513A8B7-09CC-274D-B3A6-4D564C8C6D50}" type="presParOf" srcId="{508149ED-D55C-3540-A246-BC833DFAB003}" destId="{82DC3F55-73A0-024A-B95E-9816B91F8158}" srcOrd="1" destOrd="0" presId="urn:microsoft.com/office/officeart/2005/8/layout/default#3"/>
    <dgm:cxn modelId="{7AEBFF4B-C670-4740-BD05-7CBAB1ABF542}" type="presParOf" srcId="{508149ED-D55C-3540-A246-BC833DFAB003}" destId="{91EC2402-BC65-2A48-B405-8F7049A71FA8}" srcOrd="2" destOrd="0" presId="urn:microsoft.com/office/officeart/2005/8/layout/default#3"/>
    <dgm:cxn modelId="{80B02F58-58DA-7D44-8592-8C7C8A44252C}" type="presParOf" srcId="{508149ED-D55C-3540-A246-BC833DFAB003}" destId="{84A60079-5C08-B04D-BD91-D209EF472040}" srcOrd="3" destOrd="0" presId="urn:microsoft.com/office/officeart/2005/8/layout/default#3"/>
    <dgm:cxn modelId="{E8FF270B-263B-0C4E-BDEF-CF5C7DBACCBB}" type="presParOf" srcId="{508149ED-D55C-3540-A246-BC833DFAB003}" destId="{D4FAC3C9-56AA-644C-B298-38737D220948}" srcOrd="4" destOrd="0" presId="urn:microsoft.com/office/officeart/2005/8/layout/default#3"/>
    <dgm:cxn modelId="{570A13E1-63C3-9A4F-851E-47927F250D5C}" type="presParOf" srcId="{508149ED-D55C-3540-A246-BC833DFAB003}" destId="{79A18946-2356-1945-BEEE-E5F85A6E411C}" srcOrd="5" destOrd="0" presId="urn:microsoft.com/office/officeart/2005/8/layout/default#3"/>
    <dgm:cxn modelId="{AC81D631-527F-A546-802B-864B8D6E10A2}" type="presParOf" srcId="{508149ED-D55C-3540-A246-BC833DFAB003}" destId="{26306FA6-78B3-4F48-AA63-239ED3A4A67A}" srcOrd="6" destOrd="0" presId="urn:microsoft.com/office/officeart/2005/8/layout/default#3"/>
    <dgm:cxn modelId="{6EDFBB21-FBF1-C643-8177-0DB428017623}" type="presParOf" srcId="{508149ED-D55C-3540-A246-BC833DFAB003}" destId="{1A91B201-951A-A04F-859C-B1A3E7F2E9EE}" srcOrd="7" destOrd="0" presId="urn:microsoft.com/office/officeart/2005/8/layout/default#3"/>
    <dgm:cxn modelId="{72BD8D0D-C5CC-3543-879D-5B01282F1976}" type="presParOf" srcId="{508149ED-D55C-3540-A246-BC833DFAB003}" destId="{4E95D8B3-956B-DB45-9F19-B0A98A56E916}" srcOrd="8" destOrd="0" presId="urn:microsoft.com/office/officeart/2005/8/layout/default#3"/>
    <dgm:cxn modelId="{E957645B-F255-A34B-B5D9-8B883FC6FF01}" type="presParOf" srcId="{508149ED-D55C-3540-A246-BC833DFAB003}" destId="{85A755C6-693F-2442-AD26-45230D43DF60}" srcOrd="9" destOrd="0" presId="urn:microsoft.com/office/officeart/2005/8/layout/default#3"/>
    <dgm:cxn modelId="{41F3E64D-6BBF-F54F-86C3-F6CBB710E7E3}" type="presParOf" srcId="{508149ED-D55C-3540-A246-BC833DFAB003}" destId="{CC128779-ADEC-E34E-8AD8-3C6D59CA6DB5}" srcOrd="10" destOrd="0" presId="urn:microsoft.com/office/officeart/2005/8/layout/default#3"/>
    <dgm:cxn modelId="{54B099FB-1D0B-744E-B8A7-2D02E71424C3}" type="presParOf" srcId="{508149ED-D55C-3540-A246-BC833DFAB003}" destId="{13145784-DEC6-AF41-9676-E75148487BBF}" srcOrd="11" destOrd="0" presId="urn:microsoft.com/office/officeart/2005/8/layout/default#3"/>
    <dgm:cxn modelId="{B4FF80FC-4A07-7C48-B608-385CAD052E4F}" type="presParOf" srcId="{508149ED-D55C-3540-A246-BC833DFAB003}" destId="{DC928E8C-BA5F-5540-90B7-0F3BBEC56E3D}" srcOrd="12" destOrd="0" presId="urn:microsoft.com/office/officeart/2005/8/layout/default#3"/>
    <dgm:cxn modelId="{4A47A819-7081-6542-9396-BA8BB86D0AB7}" type="presParOf" srcId="{508149ED-D55C-3540-A246-BC833DFAB003}" destId="{5E5CB2D2-9455-6846-8109-BBBC11C3DCF8}" srcOrd="13" destOrd="0" presId="urn:microsoft.com/office/officeart/2005/8/layout/default#3"/>
    <dgm:cxn modelId="{ED3BCD32-B426-D640-8FC3-690148FB8E77}" type="presParOf" srcId="{508149ED-D55C-3540-A246-BC833DFAB003}" destId="{789F22A8-7CA2-2449-B91B-ED5CEDBEB088}" srcOrd="14" destOrd="0" presId="urn:microsoft.com/office/officeart/2005/8/layout/default#3"/>
    <dgm:cxn modelId="{B9C2BFAF-36C2-7345-916E-48A1825EDADC}" type="presParOf" srcId="{508149ED-D55C-3540-A246-BC833DFAB003}" destId="{3899312C-A5F5-5743-A5C4-5096AC83C95E}" srcOrd="15" destOrd="0" presId="urn:microsoft.com/office/officeart/2005/8/layout/default#3"/>
    <dgm:cxn modelId="{6E50A8C9-590E-4043-AAC8-ADC9C380D92B}" type="presParOf" srcId="{508149ED-D55C-3540-A246-BC833DFAB003}" destId="{FD246DD5-11AD-8C45-8A62-D2BC129C46B8}" srcOrd="16" destOrd="0" presId="urn:microsoft.com/office/officeart/2005/8/layout/default#3"/>
    <dgm:cxn modelId="{68C1A2F9-4C8F-A849-B41B-C5DA77A3BCF8}" type="presParOf" srcId="{508149ED-D55C-3540-A246-BC833DFAB003}" destId="{BFFE52A4-4FA2-2E40-B14A-E755258ECDB3}" srcOrd="17" destOrd="0" presId="urn:microsoft.com/office/officeart/2005/8/layout/default#3"/>
    <dgm:cxn modelId="{2C3764D1-BB84-4343-A645-4C963AB6174D}" type="presParOf" srcId="{508149ED-D55C-3540-A246-BC833DFAB003}" destId="{DCC28EB4-1714-9048-8E2A-C2C10295557B}" srcOrd="18" destOrd="0" presId="urn:microsoft.com/office/officeart/2005/8/layout/default#3"/>
    <dgm:cxn modelId="{30542D1A-A812-6D4C-A262-92FA69FDB9AC}" type="presParOf" srcId="{508149ED-D55C-3540-A246-BC833DFAB003}" destId="{A1F178AA-6DA3-154D-9FE3-26E64FCFCB86}" srcOrd="19" destOrd="0" presId="urn:microsoft.com/office/officeart/2005/8/layout/default#3"/>
    <dgm:cxn modelId="{A78B7159-231A-F04E-BF89-4854556E47E9}" type="presParOf" srcId="{508149ED-D55C-3540-A246-BC833DFAB003}" destId="{678445C2-8191-A641-92B2-D9809CCA1297}" srcOrd="20" destOrd="0" presId="urn:microsoft.com/office/officeart/2005/8/layout/default#3"/>
    <dgm:cxn modelId="{CD09D3DD-61DD-F84C-8CA4-0E90DBDE231F}" type="presParOf" srcId="{508149ED-D55C-3540-A246-BC833DFAB003}" destId="{E755C564-8D03-9D4D-9030-5ADDD6BE7803}" srcOrd="21" destOrd="0" presId="urn:microsoft.com/office/officeart/2005/8/layout/default#3"/>
    <dgm:cxn modelId="{C23F672D-41B1-984E-954C-1050A469B1B7}" type="presParOf" srcId="{508149ED-D55C-3540-A246-BC833DFAB003}" destId="{52C5A4C2-2311-0744-83F9-FB7B9736DFCC}" srcOrd="2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22E9C-22ED-FD4A-9FC5-E181710D270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C197FD-8B3C-9E4F-B4E1-2B39651072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Simple</a:t>
          </a:r>
        </a:p>
      </dgm:t>
    </dgm:pt>
    <dgm:pt modelId="{DA36C102-D1DC-B345-9F17-DC8D3BC14C88}" type="par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B729D7-564F-B54C-BD1B-31B4C8729FE2}" type="sib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9D1B80-BCAD-6545-8024-D2DC428C340A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Terdapat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satu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kalimat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singkat</a:t>
          </a:r>
          <a:r>
            <a:rPr lang="en-US">
              <a:solidFill>
                <a:schemeClr val="bg1"/>
              </a:solidFill>
            </a:rPr>
            <a:t> yang </a:t>
          </a:r>
          <a:r>
            <a:rPr lang="en-US" err="1">
              <a:solidFill>
                <a:schemeClr val="bg1"/>
              </a:solidFill>
            </a:rPr>
            <a:t>mudah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dipahami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dapat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menyampaikan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utama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67D66FF5-C732-0F48-AD9F-E8CB1E097C29}" type="par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751F45-0DBD-4749-B03B-7654FF83677C}" type="sib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517CAC-DDBC-9043-8BE0-33B854428F8B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Adaptable</a:t>
          </a:r>
        </a:p>
      </dgm:t>
    </dgm:pt>
    <dgm:pt modelId="{39CC337F-77D4-474C-BB06-B5EFE388C142}" type="par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56A0C5-3A9C-E642-9E62-80B4DF583E29}" type="sib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531BB3F-E50F-B143-994E-D6BB8C9B717A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Penggunaan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bahasa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sangat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ditentukan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oleh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siapa</a:t>
          </a:r>
          <a:r>
            <a:rPr lang="en-US">
              <a:solidFill>
                <a:schemeClr val="bg1"/>
              </a:solidFill>
            </a:rPr>
            <a:t> yang </a:t>
          </a:r>
          <a:r>
            <a:rPr lang="en-US" err="1">
              <a:solidFill>
                <a:schemeClr val="bg1"/>
              </a:solidFill>
            </a:rPr>
            <a:t>mengeluarkan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ditujukan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bagi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siapa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tersebut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E4A4ED9E-BA28-464C-B311-D0382605FCF0}" type="par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876577-DD5B-7044-A6B8-D8A106390386}" type="sib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04503B-A1F8-784C-BB9E-C42AE2FDDB9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Applicable</a:t>
          </a:r>
        </a:p>
      </dgm:t>
    </dgm:pt>
    <dgm:pt modelId="{A68E8F30-6EC0-D646-8D15-2E14F440F8C5}" type="parTrans" cxnId="{D6ECB355-DE1D-1C40-9B95-A510A49FEF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097B4E9-5976-DA45-A8C4-BD1DE400F44D}" type="sibTrans" cxnId="{D6ECB355-DE1D-1C40-9B95-A510A49FEF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946EA0-B651-3446-A08A-7BAF888763A3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Durable</a:t>
          </a:r>
        </a:p>
      </dgm:t>
    </dgm:pt>
    <dgm:pt modelId="{514A3202-A36E-0F4F-96CA-52C7FB70A86D}" type="parTrans" cxnId="{F0C37402-41FA-3147-8ED8-E925EA3889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F66CC69-AC6F-FB46-936A-8F9DE63128E0}" type="sibTrans" cxnId="{F0C37402-41FA-3147-8ED8-E925EA3889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6D45049-D4DA-844A-BF79-E2A0DFED90E7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Kesesuaian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antara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visi</a:t>
          </a:r>
          <a:r>
            <a:rPr lang="en-US">
              <a:solidFill>
                <a:schemeClr val="bg1"/>
              </a:solidFill>
            </a:rPr>
            <a:t>, </a:t>
          </a:r>
          <a:r>
            <a:rPr lang="en-US" err="1">
              <a:solidFill>
                <a:schemeClr val="bg1"/>
              </a:solidFill>
            </a:rPr>
            <a:t>misi</a:t>
          </a:r>
          <a:r>
            <a:rPr lang="en-US">
              <a:solidFill>
                <a:schemeClr val="bg1"/>
              </a:solidFill>
            </a:rPr>
            <a:t>, </a:t>
          </a:r>
          <a:r>
            <a:rPr lang="en-US" err="1">
              <a:solidFill>
                <a:schemeClr val="bg1"/>
              </a:solidFill>
            </a:rPr>
            <a:t>tujuan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organisasi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dengan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apa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yang </a:t>
          </a:r>
          <a:r>
            <a:rPr lang="en-US" err="1">
              <a:solidFill>
                <a:schemeClr val="bg1"/>
              </a:solidFill>
            </a:rPr>
            <a:t>dituliskan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melalu</a:t>
          </a:r>
          <a:r>
            <a:rPr lang="en-US">
              <a:solidFill>
                <a:schemeClr val="bg1"/>
              </a:solidFill>
            </a:rPr>
            <a:t> media yang </a:t>
          </a:r>
          <a:r>
            <a:rPr lang="en-US" err="1">
              <a:solidFill>
                <a:schemeClr val="bg1"/>
              </a:solidFill>
            </a:rPr>
            <a:t>digunakan</a:t>
          </a:r>
          <a:r>
            <a:rPr lang="en-US">
              <a:solidFill>
                <a:schemeClr val="bg1"/>
              </a:solidFill>
            </a:rPr>
            <a:t> PR</a:t>
          </a:r>
        </a:p>
      </dgm:t>
    </dgm:pt>
    <dgm:pt modelId="{04A2526C-2ECB-AF44-9667-8E5C94E06A01}" type="parTrans" cxnId="{EAB2D6F1-6A0B-CE4B-8294-B0431BCD06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FCF3948-5CED-7B42-AB49-3CE1E2A41474}" type="sibTrans" cxnId="{EAB2D6F1-6A0B-CE4B-8294-B0431BCD06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21FFA31-773A-0743-8406-FDFD0A9D478F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dapat</a:t>
          </a:r>
          <a:r>
            <a:rPr lang="en-US">
              <a:solidFill>
                <a:schemeClr val="bg1"/>
              </a:solidFill>
            </a:rPr>
            <a:t>/ </a:t>
          </a:r>
          <a:r>
            <a:rPr lang="en-US" err="1">
              <a:solidFill>
                <a:schemeClr val="bg1"/>
              </a:solidFill>
            </a:rPr>
            <a:t>mudah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ingat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dalam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waktu</a:t>
          </a:r>
          <a:r>
            <a:rPr lang="en-US">
              <a:solidFill>
                <a:schemeClr val="bg1"/>
              </a:solidFill>
            </a:rPr>
            <a:t> lama</a:t>
          </a:r>
        </a:p>
      </dgm:t>
    </dgm:pt>
    <dgm:pt modelId="{E178F6EF-E778-EC47-9283-20E296552B03}" type="parTrans" cxnId="{5457BCBC-9544-E145-B3BA-9524ABE6735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14CAF2-3541-AA42-B4BD-39B8CD774D32}" type="sibTrans" cxnId="{5457BCBC-9544-E145-B3BA-9524ABE6735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5ADDF8-A0D6-4C4A-B9CE-8944A2E83F1E}" type="pres">
      <dgm:prSet presAssocID="{8C122E9C-22ED-FD4A-9FC5-E181710D270E}" presName="linear" presStyleCnt="0">
        <dgm:presLayoutVars>
          <dgm:animLvl val="lvl"/>
          <dgm:resizeHandles val="exact"/>
        </dgm:presLayoutVars>
      </dgm:prSet>
      <dgm:spPr/>
    </dgm:pt>
    <dgm:pt modelId="{7F8A222D-89CE-214C-A5A4-072AE0A51266}" type="pres">
      <dgm:prSet presAssocID="{A6C197FD-8B3C-9E4F-B4E1-2B39651072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049A3F-5C2D-6D4C-A787-77C4C5805BA8}" type="pres">
      <dgm:prSet presAssocID="{A6C197FD-8B3C-9E4F-B4E1-2B39651072EC}" presName="childText" presStyleLbl="revTx" presStyleIdx="0" presStyleCnt="4">
        <dgm:presLayoutVars>
          <dgm:bulletEnabled val="1"/>
        </dgm:presLayoutVars>
      </dgm:prSet>
      <dgm:spPr/>
    </dgm:pt>
    <dgm:pt modelId="{ECD0473C-6510-7A42-B60F-3472FADFED06}" type="pres">
      <dgm:prSet presAssocID="{D7517CAC-DDBC-9043-8BE0-33B854428F8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4F2BD8D-FD8B-634C-B556-C8405E68BDD5}" type="pres">
      <dgm:prSet presAssocID="{D7517CAC-DDBC-9043-8BE0-33B854428F8B}" presName="childText" presStyleLbl="revTx" presStyleIdx="1" presStyleCnt="4">
        <dgm:presLayoutVars>
          <dgm:bulletEnabled val="1"/>
        </dgm:presLayoutVars>
      </dgm:prSet>
      <dgm:spPr/>
    </dgm:pt>
    <dgm:pt modelId="{09D863F0-3C43-4948-B898-E0E272DF9AC6}" type="pres">
      <dgm:prSet presAssocID="{BF04503B-A1F8-784C-BB9E-C42AE2FDDB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355C31-97BB-224C-A9E3-DCEBA753E8EC}" type="pres">
      <dgm:prSet presAssocID="{BF04503B-A1F8-784C-BB9E-C42AE2FDDB9D}" presName="childText" presStyleLbl="revTx" presStyleIdx="2" presStyleCnt="4">
        <dgm:presLayoutVars>
          <dgm:bulletEnabled val="1"/>
        </dgm:presLayoutVars>
      </dgm:prSet>
      <dgm:spPr/>
    </dgm:pt>
    <dgm:pt modelId="{D3298C3F-4DBF-DB41-9C96-9D0925C9B9DB}" type="pres">
      <dgm:prSet presAssocID="{86946EA0-B651-3446-A08A-7BAF888763A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D5002AE-1623-014F-92E9-A05F24F6A53D}" type="pres">
      <dgm:prSet presAssocID="{86946EA0-B651-3446-A08A-7BAF888763A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0C37402-41FA-3147-8ED8-E925EA388954}" srcId="{8C122E9C-22ED-FD4A-9FC5-E181710D270E}" destId="{86946EA0-B651-3446-A08A-7BAF888763A3}" srcOrd="3" destOrd="0" parTransId="{514A3202-A36E-0F4F-96CA-52C7FB70A86D}" sibTransId="{CF66CC69-AC6F-FB46-936A-8F9DE63128E0}"/>
    <dgm:cxn modelId="{3F53BB17-7901-7D4C-8504-81B5399C6BAC}" type="presOf" srcId="{BF04503B-A1F8-784C-BB9E-C42AE2FDDB9D}" destId="{09D863F0-3C43-4948-B898-E0E272DF9AC6}" srcOrd="0" destOrd="0" presId="urn:microsoft.com/office/officeart/2005/8/layout/vList2"/>
    <dgm:cxn modelId="{7E5CD720-5998-634B-B989-FC54BA144AE2}" srcId="{8C122E9C-22ED-FD4A-9FC5-E181710D270E}" destId="{D7517CAC-DDBC-9043-8BE0-33B854428F8B}" srcOrd="1" destOrd="0" parTransId="{39CC337F-77D4-474C-BB06-B5EFE388C142}" sibTransId="{6456A0C5-3A9C-E642-9E62-80B4DF583E29}"/>
    <dgm:cxn modelId="{EEDA053C-2A2F-004F-BD58-5C7666594BA2}" type="presOf" srcId="{421FFA31-773A-0743-8406-FDFD0A9D478F}" destId="{1D5002AE-1623-014F-92E9-A05F24F6A53D}" srcOrd="0" destOrd="0" presId="urn:microsoft.com/office/officeart/2005/8/layout/vList2"/>
    <dgm:cxn modelId="{A0FB5C43-4A6C-6E41-9AC0-795B1D932FB0}" srcId="{8C122E9C-22ED-FD4A-9FC5-E181710D270E}" destId="{A6C197FD-8B3C-9E4F-B4E1-2B39651072EC}" srcOrd="0" destOrd="0" parTransId="{DA36C102-D1DC-B345-9F17-DC8D3BC14C88}" sibTransId="{24B729D7-564F-B54C-BD1B-31B4C8729FE2}"/>
    <dgm:cxn modelId="{7ACE0A47-406C-C045-8C90-B205A970EDD7}" type="presOf" srcId="{A6C197FD-8B3C-9E4F-B4E1-2B39651072EC}" destId="{7F8A222D-89CE-214C-A5A4-072AE0A51266}" srcOrd="0" destOrd="0" presId="urn:microsoft.com/office/officeart/2005/8/layout/vList2"/>
    <dgm:cxn modelId="{BAEF0850-E578-A646-A384-4AC1740BA16D}" type="presOf" srcId="{8C122E9C-22ED-FD4A-9FC5-E181710D270E}" destId="{285ADDF8-A0D6-4C4A-B9CE-8944A2E83F1E}" srcOrd="0" destOrd="0" presId="urn:microsoft.com/office/officeart/2005/8/layout/vList2"/>
    <dgm:cxn modelId="{D6ECB355-DE1D-1C40-9B95-A510A49FEFA9}" srcId="{8C122E9C-22ED-FD4A-9FC5-E181710D270E}" destId="{BF04503B-A1F8-784C-BB9E-C42AE2FDDB9D}" srcOrd="2" destOrd="0" parTransId="{A68E8F30-6EC0-D646-8D15-2E14F440F8C5}" sibTransId="{A097B4E9-5976-DA45-A8C4-BD1DE400F44D}"/>
    <dgm:cxn modelId="{CA034F6C-2D02-224E-BB8B-8256EA5C33EA}" type="presOf" srcId="{3531BB3F-E50F-B143-994E-D6BB8C9B717A}" destId="{34F2BD8D-FD8B-634C-B556-C8405E68BDD5}" srcOrd="0" destOrd="0" presId="urn:microsoft.com/office/officeart/2005/8/layout/vList2"/>
    <dgm:cxn modelId="{FD56EC7C-783D-624E-8E11-C316BAE1FE65}" type="presOf" srcId="{8E9D1B80-BCAD-6545-8024-D2DC428C340A}" destId="{63049A3F-5C2D-6D4C-A787-77C4C5805BA8}" srcOrd="0" destOrd="0" presId="urn:microsoft.com/office/officeart/2005/8/layout/vList2"/>
    <dgm:cxn modelId="{30BFA894-8C98-6A49-8349-C1AFBD4A39C3}" srcId="{A6C197FD-8B3C-9E4F-B4E1-2B39651072EC}" destId="{8E9D1B80-BCAD-6545-8024-D2DC428C340A}" srcOrd="0" destOrd="0" parTransId="{67D66FF5-C732-0F48-AD9F-E8CB1E097C29}" sibTransId="{70751F45-0DBD-4749-B03B-7654FF83677C}"/>
    <dgm:cxn modelId="{5FEE7EAB-EC53-C646-8E78-FF949BBCF1B6}" type="presOf" srcId="{D7517CAC-DDBC-9043-8BE0-33B854428F8B}" destId="{ECD0473C-6510-7A42-B60F-3472FADFED06}" srcOrd="0" destOrd="0" presId="urn:microsoft.com/office/officeart/2005/8/layout/vList2"/>
    <dgm:cxn modelId="{3F1264AC-A879-5E40-9619-30A4F418B934}" type="presOf" srcId="{86946EA0-B651-3446-A08A-7BAF888763A3}" destId="{D3298C3F-4DBF-DB41-9C96-9D0925C9B9DB}" srcOrd="0" destOrd="0" presId="urn:microsoft.com/office/officeart/2005/8/layout/vList2"/>
    <dgm:cxn modelId="{8B84A5B2-0381-FB46-A576-D0007A8958D0}" type="presOf" srcId="{36D45049-D4DA-844A-BF79-E2A0DFED90E7}" destId="{B0355C31-97BB-224C-A9E3-DCEBA753E8EC}" srcOrd="0" destOrd="0" presId="urn:microsoft.com/office/officeart/2005/8/layout/vList2"/>
    <dgm:cxn modelId="{5457BCBC-9544-E145-B3BA-9524ABE67352}" srcId="{86946EA0-B651-3446-A08A-7BAF888763A3}" destId="{421FFA31-773A-0743-8406-FDFD0A9D478F}" srcOrd="0" destOrd="0" parTransId="{E178F6EF-E778-EC47-9283-20E296552B03}" sibTransId="{C714CAF2-3541-AA42-B4BD-39B8CD774D32}"/>
    <dgm:cxn modelId="{EF97C4D3-7257-2047-94AD-B67F8F3C9BC2}" srcId="{D7517CAC-DDBC-9043-8BE0-33B854428F8B}" destId="{3531BB3F-E50F-B143-994E-D6BB8C9B717A}" srcOrd="0" destOrd="0" parTransId="{E4A4ED9E-BA28-464C-B311-D0382605FCF0}" sibTransId="{E4876577-DD5B-7044-A6B8-D8A106390386}"/>
    <dgm:cxn modelId="{EAB2D6F1-6A0B-CE4B-8294-B0431BCD0693}" srcId="{BF04503B-A1F8-784C-BB9E-C42AE2FDDB9D}" destId="{36D45049-D4DA-844A-BF79-E2A0DFED90E7}" srcOrd="0" destOrd="0" parTransId="{04A2526C-2ECB-AF44-9667-8E5C94E06A01}" sibTransId="{3FCF3948-5CED-7B42-AB49-3CE1E2A41474}"/>
    <dgm:cxn modelId="{85464AF5-52E4-AA41-9A99-16F784484DE8}" type="presParOf" srcId="{285ADDF8-A0D6-4C4A-B9CE-8944A2E83F1E}" destId="{7F8A222D-89CE-214C-A5A4-072AE0A51266}" srcOrd="0" destOrd="0" presId="urn:microsoft.com/office/officeart/2005/8/layout/vList2"/>
    <dgm:cxn modelId="{E15E8582-4AEF-A846-AC57-663490181032}" type="presParOf" srcId="{285ADDF8-A0D6-4C4A-B9CE-8944A2E83F1E}" destId="{63049A3F-5C2D-6D4C-A787-77C4C5805BA8}" srcOrd="1" destOrd="0" presId="urn:microsoft.com/office/officeart/2005/8/layout/vList2"/>
    <dgm:cxn modelId="{EE230FAD-77B0-8A47-A5C0-427F96DCBF20}" type="presParOf" srcId="{285ADDF8-A0D6-4C4A-B9CE-8944A2E83F1E}" destId="{ECD0473C-6510-7A42-B60F-3472FADFED06}" srcOrd="2" destOrd="0" presId="urn:microsoft.com/office/officeart/2005/8/layout/vList2"/>
    <dgm:cxn modelId="{37B60813-4A83-DC4D-8052-73581F8021F9}" type="presParOf" srcId="{285ADDF8-A0D6-4C4A-B9CE-8944A2E83F1E}" destId="{34F2BD8D-FD8B-634C-B556-C8405E68BDD5}" srcOrd="3" destOrd="0" presId="urn:microsoft.com/office/officeart/2005/8/layout/vList2"/>
    <dgm:cxn modelId="{E7525FCF-C2AD-5F4E-AA0D-A20E64E982C5}" type="presParOf" srcId="{285ADDF8-A0D6-4C4A-B9CE-8944A2E83F1E}" destId="{09D863F0-3C43-4948-B898-E0E272DF9AC6}" srcOrd="4" destOrd="0" presId="urn:microsoft.com/office/officeart/2005/8/layout/vList2"/>
    <dgm:cxn modelId="{0613C7E6-5591-1249-942D-86EC66BABFFE}" type="presParOf" srcId="{285ADDF8-A0D6-4C4A-B9CE-8944A2E83F1E}" destId="{B0355C31-97BB-224C-A9E3-DCEBA753E8EC}" srcOrd="5" destOrd="0" presId="urn:microsoft.com/office/officeart/2005/8/layout/vList2"/>
    <dgm:cxn modelId="{07EBED5F-83A1-954B-9060-E9AE19347736}" type="presParOf" srcId="{285ADDF8-A0D6-4C4A-B9CE-8944A2E83F1E}" destId="{D3298C3F-4DBF-DB41-9C96-9D0925C9B9DB}" srcOrd="6" destOrd="0" presId="urn:microsoft.com/office/officeart/2005/8/layout/vList2"/>
    <dgm:cxn modelId="{365EA4F9-4B32-6B4C-80B3-9204B9EC26AC}" type="presParOf" srcId="{285ADDF8-A0D6-4C4A-B9CE-8944A2E83F1E}" destId="{1D5002AE-1623-014F-92E9-A05F24F6A53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122E9C-22ED-FD4A-9FC5-E181710D270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C197FD-8B3C-9E4F-B4E1-2B39651072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Attending</a:t>
          </a:r>
        </a:p>
      </dgm:t>
    </dgm:pt>
    <dgm:pt modelId="{DA36C102-D1DC-B345-9F17-DC8D3BC14C88}" type="par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B729D7-564F-B54C-BD1B-31B4C8729FE2}" type="sib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9D1B80-BCAD-6545-8024-D2DC428C340A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Media yang </a:t>
          </a:r>
          <a:r>
            <a:rPr lang="en-US" err="1">
              <a:solidFill>
                <a:schemeClr val="bg1"/>
              </a:solidFill>
            </a:rPr>
            <a:t>dikonsumsi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oleh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audiens</a:t>
          </a:r>
          <a:r>
            <a:rPr lang="en-US">
              <a:solidFill>
                <a:schemeClr val="bg1"/>
              </a:solidFill>
            </a:rPr>
            <a:t> yang </a:t>
          </a:r>
          <a:r>
            <a:rPr lang="en-US" err="1">
              <a:solidFill>
                <a:schemeClr val="bg1"/>
              </a:solidFill>
            </a:rPr>
            <a:t>di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sasar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67D66FF5-C732-0F48-AD9F-E8CB1E097C29}" type="par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751F45-0DBD-4749-B03B-7654FF83677C}" type="sib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517CAC-DDBC-9043-8BE0-33B854428F8B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Persuasiveness</a:t>
          </a:r>
        </a:p>
      </dgm:t>
    </dgm:pt>
    <dgm:pt modelId="{39CC337F-77D4-474C-BB06-B5EFE388C142}" type="par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56A0C5-3A9C-E642-9E62-80B4DF583E29}" type="sib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531BB3F-E50F-B143-994E-D6BB8C9B717A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Pilih</a:t>
          </a:r>
          <a:r>
            <a:rPr lang="en-US">
              <a:solidFill>
                <a:schemeClr val="bg1"/>
              </a:solidFill>
            </a:rPr>
            <a:t> media yang paling </a:t>
          </a:r>
          <a:r>
            <a:rPr lang="en-US" err="1">
              <a:solidFill>
                <a:schemeClr val="bg1"/>
              </a:solidFill>
            </a:rPr>
            <a:t>mempersuasi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audiens</a:t>
          </a:r>
          <a:endParaRPr lang="en-US">
            <a:solidFill>
              <a:schemeClr val="bg1"/>
            </a:solidFill>
          </a:endParaRPr>
        </a:p>
      </dgm:t>
    </dgm:pt>
    <dgm:pt modelId="{E4A4ED9E-BA28-464C-B311-D0382605FCF0}" type="par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876577-DD5B-7044-A6B8-D8A106390386}" type="sib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04503B-A1F8-784C-BB9E-C42AE2FDDB9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Credibility</a:t>
          </a:r>
        </a:p>
      </dgm:t>
    </dgm:pt>
    <dgm:pt modelId="{A68E8F30-6EC0-D646-8D15-2E14F440F8C5}" type="parTrans" cxnId="{D6ECB355-DE1D-1C40-9B95-A510A49FEF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097B4E9-5976-DA45-A8C4-BD1DE400F44D}" type="sibTrans" cxnId="{D6ECB355-DE1D-1C40-9B95-A510A49FEF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6D45049-D4DA-844A-BF79-E2A0DFED90E7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Gunakan</a:t>
          </a:r>
          <a:r>
            <a:rPr lang="en-US">
              <a:solidFill>
                <a:schemeClr val="bg1"/>
              </a:solidFill>
            </a:rPr>
            <a:t> media yang </a:t>
          </a:r>
          <a:r>
            <a:rPr lang="en-US" err="1">
              <a:solidFill>
                <a:schemeClr val="bg1"/>
              </a:solidFill>
            </a:rPr>
            <a:t>lebih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dipercaya</a:t>
          </a:r>
          <a:r>
            <a:rPr lang="en-US">
              <a:solidFill>
                <a:schemeClr val="bg1"/>
              </a:solidFill>
            </a:rPr>
            <a:t>/ </a:t>
          </a:r>
          <a:r>
            <a:rPr lang="en-US" err="1">
              <a:solidFill>
                <a:schemeClr val="bg1"/>
              </a:solidFill>
            </a:rPr>
            <a:t>kredibel</a:t>
          </a:r>
          <a:endParaRPr lang="en-US">
            <a:solidFill>
              <a:schemeClr val="bg1"/>
            </a:solidFill>
          </a:endParaRPr>
        </a:p>
      </dgm:t>
    </dgm:pt>
    <dgm:pt modelId="{04A2526C-2ECB-AF44-9667-8E5C94E06A01}" type="parTrans" cxnId="{EAB2D6F1-6A0B-CE4B-8294-B0431BCD06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FCF3948-5CED-7B42-AB49-3CE1E2A41474}" type="sibTrans" cxnId="{EAB2D6F1-6A0B-CE4B-8294-B0431BCD06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3986585-BE7F-EA44-9A6D-30750C6D8B0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Kita </a:t>
          </a:r>
          <a:r>
            <a:rPr lang="en-US" err="1">
              <a:solidFill>
                <a:schemeClr val="bg1"/>
              </a:solidFill>
            </a:rPr>
            <a:t>dapat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membuat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urutan</a:t>
          </a:r>
          <a:r>
            <a:rPr lang="en-US">
              <a:solidFill>
                <a:schemeClr val="bg1"/>
              </a:solidFill>
            </a:rPr>
            <a:t> media yang paling </a:t>
          </a:r>
          <a:r>
            <a:rPr lang="en-US" err="1">
              <a:solidFill>
                <a:schemeClr val="bg1"/>
              </a:solidFill>
            </a:rPr>
            <a:t>baik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untuk</a:t>
          </a:r>
          <a:r>
            <a:rPr lang="en-US">
              <a:solidFill>
                <a:schemeClr val="bg1"/>
              </a:solidFill>
            </a:rPr>
            <a:t> program </a:t>
          </a:r>
          <a:r>
            <a:rPr lang="en-US" err="1">
              <a:solidFill>
                <a:schemeClr val="bg1"/>
              </a:solidFill>
            </a:rPr>
            <a:t>kita</a:t>
          </a:r>
          <a:r>
            <a:rPr lang="en-US">
              <a:solidFill>
                <a:schemeClr val="bg1"/>
              </a:solidFill>
            </a:rPr>
            <a:t>, </a:t>
          </a:r>
          <a:r>
            <a:rPr lang="en-US" err="1">
              <a:solidFill>
                <a:schemeClr val="bg1"/>
              </a:solidFill>
            </a:rPr>
            <a:t>bukan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tidak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mungkin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ada</a:t>
          </a:r>
          <a:r>
            <a:rPr lang="en-US">
              <a:solidFill>
                <a:schemeClr val="bg1"/>
              </a:solidFill>
            </a:rPr>
            <a:t> media </a:t>
          </a:r>
          <a:r>
            <a:rPr lang="en-US" err="1">
              <a:solidFill>
                <a:schemeClr val="bg1"/>
              </a:solidFill>
            </a:rPr>
            <a:t>dengan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tingkat</a:t>
          </a:r>
          <a:r>
            <a:rPr lang="en-US">
              <a:solidFill>
                <a:schemeClr val="bg1"/>
              </a:solidFill>
            </a:rPr>
            <a:t> attending yang </a:t>
          </a:r>
          <a:r>
            <a:rPr lang="en-US" err="1">
              <a:solidFill>
                <a:schemeClr val="bg1"/>
              </a:solidFill>
            </a:rPr>
            <a:t>rendah</a:t>
          </a:r>
          <a:r>
            <a:rPr lang="en-US">
              <a:solidFill>
                <a:schemeClr val="bg1"/>
              </a:solidFill>
            </a:rPr>
            <a:t>, </a:t>
          </a:r>
          <a:r>
            <a:rPr lang="en-US" err="1">
              <a:solidFill>
                <a:schemeClr val="bg1"/>
              </a:solidFill>
            </a:rPr>
            <a:t>namun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tingkat</a:t>
          </a:r>
          <a:r>
            <a:rPr lang="en-US">
              <a:solidFill>
                <a:schemeClr val="bg1"/>
              </a:solidFill>
            </a:rPr>
            <a:t> persuasiveness yang </a:t>
          </a:r>
          <a:r>
            <a:rPr lang="en-US" err="1">
              <a:solidFill>
                <a:schemeClr val="bg1"/>
              </a:solidFill>
            </a:rPr>
            <a:t>tinggi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9A395DDA-0AE3-C44A-8C9C-1787013D4441}" type="parTrans" cxnId="{988C3704-1EE3-3C4D-AF45-16A5F6615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4513E64-7E2A-8142-A126-C9F015ABE3C9}" type="sibTrans" cxnId="{988C3704-1EE3-3C4D-AF45-16A5F6615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5ADDF8-A0D6-4C4A-B9CE-8944A2E83F1E}" type="pres">
      <dgm:prSet presAssocID="{8C122E9C-22ED-FD4A-9FC5-E181710D270E}" presName="linear" presStyleCnt="0">
        <dgm:presLayoutVars>
          <dgm:animLvl val="lvl"/>
          <dgm:resizeHandles val="exact"/>
        </dgm:presLayoutVars>
      </dgm:prSet>
      <dgm:spPr/>
    </dgm:pt>
    <dgm:pt modelId="{7F8A222D-89CE-214C-A5A4-072AE0A51266}" type="pres">
      <dgm:prSet presAssocID="{A6C197FD-8B3C-9E4F-B4E1-2B39651072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049A3F-5C2D-6D4C-A787-77C4C5805BA8}" type="pres">
      <dgm:prSet presAssocID="{A6C197FD-8B3C-9E4F-B4E1-2B39651072EC}" presName="childText" presStyleLbl="revTx" presStyleIdx="0" presStyleCnt="3">
        <dgm:presLayoutVars>
          <dgm:bulletEnabled val="1"/>
        </dgm:presLayoutVars>
      </dgm:prSet>
      <dgm:spPr/>
    </dgm:pt>
    <dgm:pt modelId="{ECD0473C-6510-7A42-B60F-3472FADFED06}" type="pres">
      <dgm:prSet presAssocID="{D7517CAC-DDBC-9043-8BE0-33B854428F8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F2BD8D-FD8B-634C-B556-C8405E68BDD5}" type="pres">
      <dgm:prSet presAssocID="{D7517CAC-DDBC-9043-8BE0-33B854428F8B}" presName="childText" presStyleLbl="revTx" presStyleIdx="1" presStyleCnt="3">
        <dgm:presLayoutVars>
          <dgm:bulletEnabled val="1"/>
        </dgm:presLayoutVars>
      </dgm:prSet>
      <dgm:spPr/>
    </dgm:pt>
    <dgm:pt modelId="{09D863F0-3C43-4948-B898-E0E272DF9AC6}" type="pres">
      <dgm:prSet presAssocID="{BF04503B-A1F8-784C-BB9E-C42AE2FDDB9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0355C31-97BB-224C-A9E3-DCEBA753E8EC}" type="pres">
      <dgm:prSet presAssocID="{BF04503B-A1F8-784C-BB9E-C42AE2FDDB9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88C3704-1EE3-3C4D-AF45-16A5F6615FCE}" srcId="{D7517CAC-DDBC-9043-8BE0-33B854428F8B}" destId="{33986585-BE7F-EA44-9A6D-30750C6D8B0C}" srcOrd="1" destOrd="0" parTransId="{9A395DDA-0AE3-C44A-8C9C-1787013D4441}" sibTransId="{94513E64-7E2A-8142-A126-C9F015ABE3C9}"/>
    <dgm:cxn modelId="{7E5CD720-5998-634B-B989-FC54BA144AE2}" srcId="{8C122E9C-22ED-FD4A-9FC5-E181710D270E}" destId="{D7517CAC-DDBC-9043-8BE0-33B854428F8B}" srcOrd="1" destOrd="0" parTransId="{39CC337F-77D4-474C-BB06-B5EFE388C142}" sibTransId="{6456A0C5-3A9C-E642-9E62-80B4DF583E29}"/>
    <dgm:cxn modelId="{A0FB5C43-4A6C-6E41-9AC0-795B1D932FB0}" srcId="{8C122E9C-22ED-FD4A-9FC5-E181710D270E}" destId="{A6C197FD-8B3C-9E4F-B4E1-2B39651072EC}" srcOrd="0" destOrd="0" parTransId="{DA36C102-D1DC-B345-9F17-DC8D3BC14C88}" sibTransId="{24B729D7-564F-B54C-BD1B-31B4C8729FE2}"/>
    <dgm:cxn modelId="{D6ECB355-DE1D-1C40-9B95-A510A49FEFA9}" srcId="{8C122E9C-22ED-FD4A-9FC5-E181710D270E}" destId="{BF04503B-A1F8-784C-BB9E-C42AE2FDDB9D}" srcOrd="2" destOrd="0" parTransId="{A68E8F30-6EC0-D646-8D15-2E14F440F8C5}" sibTransId="{A097B4E9-5976-DA45-A8C4-BD1DE400F44D}"/>
    <dgm:cxn modelId="{682D6763-3A63-8B41-9FFD-F160C16F9FB8}" type="presOf" srcId="{33986585-BE7F-EA44-9A6D-30750C6D8B0C}" destId="{34F2BD8D-FD8B-634C-B556-C8405E68BDD5}" srcOrd="0" destOrd="1" presId="urn:microsoft.com/office/officeart/2005/8/layout/vList2"/>
    <dgm:cxn modelId="{5291EE74-06F2-7346-94A8-DC9891522063}" type="presOf" srcId="{A6C197FD-8B3C-9E4F-B4E1-2B39651072EC}" destId="{7F8A222D-89CE-214C-A5A4-072AE0A51266}" srcOrd="0" destOrd="0" presId="urn:microsoft.com/office/officeart/2005/8/layout/vList2"/>
    <dgm:cxn modelId="{A4F2178E-8609-C440-B7A3-6C9A235E0020}" type="presOf" srcId="{3531BB3F-E50F-B143-994E-D6BB8C9B717A}" destId="{34F2BD8D-FD8B-634C-B556-C8405E68BDD5}" srcOrd="0" destOrd="0" presId="urn:microsoft.com/office/officeart/2005/8/layout/vList2"/>
    <dgm:cxn modelId="{30BFA894-8C98-6A49-8349-C1AFBD4A39C3}" srcId="{A6C197FD-8B3C-9E4F-B4E1-2B39651072EC}" destId="{8E9D1B80-BCAD-6545-8024-D2DC428C340A}" srcOrd="0" destOrd="0" parTransId="{67D66FF5-C732-0F48-AD9F-E8CB1E097C29}" sibTransId="{70751F45-0DBD-4749-B03B-7654FF83677C}"/>
    <dgm:cxn modelId="{0AA8449A-EEA5-8943-8AD0-7A463A666B9D}" type="presOf" srcId="{8C122E9C-22ED-FD4A-9FC5-E181710D270E}" destId="{285ADDF8-A0D6-4C4A-B9CE-8944A2E83F1E}" srcOrd="0" destOrd="0" presId="urn:microsoft.com/office/officeart/2005/8/layout/vList2"/>
    <dgm:cxn modelId="{65E6329C-E7E8-BD41-B168-4D5C95568EC1}" type="presOf" srcId="{36D45049-D4DA-844A-BF79-E2A0DFED90E7}" destId="{B0355C31-97BB-224C-A9E3-DCEBA753E8EC}" srcOrd="0" destOrd="0" presId="urn:microsoft.com/office/officeart/2005/8/layout/vList2"/>
    <dgm:cxn modelId="{932794AF-2BC2-4E4B-8909-2709AF4316FB}" type="presOf" srcId="{BF04503B-A1F8-784C-BB9E-C42AE2FDDB9D}" destId="{09D863F0-3C43-4948-B898-E0E272DF9AC6}" srcOrd="0" destOrd="0" presId="urn:microsoft.com/office/officeart/2005/8/layout/vList2"/>
    <dgm:cxn modelId="{A6CE55B7-EBAD-2E46-A2F1-DAEB4F08F691}" type="presOf" srcId="{8E9D1B80-BCAD-6545-8024-D2DC428C340A}" destId="{63049A3F-5C2D-6D4C-A787-77C4C5805BA8}" srcOrd="0" destOrd="0" presId="urn:microsoft.com/office/officeart/2005/8/layout/vList2"/>
    <dgm:cxn modelId="{5098FCB7-10C5-EF4C-8290-398B35A64895}" type="presOf" srcId="{D7517CAC-DDBC-9043-8BE0-33B854428F8B}" destId="{ECD0473C-6510-7A42-B60F-3472FADFED06}" srcOrd="0" destOrd="0" presId="urn:microsoft.com/office/officeart/2005/8/layout/vList2"/>
    <dgm:cxn modelId="{EF97C4D3-7257-2047-94AD-B67F8F3C9BC2}" srcId="{D7517CAC-DDBC-9043-8BE0-33B854428F8B}" destId="{3531BB3F-E50F-B143-994E-D6BB8C9B717A}" srcOrd="0" destOrd="0" parTransId="{E4A4ED9E-BA28-464C-B311-D0382605FCF0}" sibTransId="{E4876577-DD5B-7044-A6B8-D8A106390386}"/>
    <dgm:cxn modelId="{EAB2D6F1-6A0B-CE4B-8294-B0431BCD0693}" srcId="{BF04503B-A1F8-784C-BB9E-C42AE2FDDB9D}" destId="{36D45049-D4DA-844A-BF79-E2A0DFED90E7}" srcOrd="0" destOrd="0" parTransId="{04A2526C-2ECB-AF44-9667-8E5C94E06A01}" sibTransId="{3FCF3948-5CED-7B42-AB49-3CE1E2A41474}"/>
    <dgm:cxn modelId="{F44ADBC7-EA16-D241-8C2F-BC97C0591C24}" type="presParOf" srcId="{285ADDF8-A0D6-4C4A-B9CE-8944A2E83F1E}" destId="{7F8A222D-89CE-214C-A5A4-072AE0A51266}" srcOrd="0" destOrd="0" presId="urn:microsoft.com/office/officeart/2005/8/layout/vList2"/>
    <dgm:cxn modelId="{E94B4316-F34A-1943-A58B-BE81F326DDC5}" type="presParOf" srcId="{285ADDF8-A0D6-4C4A-B9CE-8944A2E83F1E}" destId="{63049A3F-5C2D-6D4C-A787-77C4C5805BA8}" srcOrd="1" destOrd="0" presId="urn:microsoft.com/office/officeart/2005/8/layout/vList2"/>
    <dgm:cxn modelId="{7CA846FE-8AF5-5044-A738-7971476A0B5E}" type="presParOf" srcId="{285ADDF8-A0D6-4C4A-B9CE-8944A2E83F1E}" destId="{ECD0473C-6510-7A42-B60F-3472FADFED06}" srcOrd="2" destOrd="0" presId="urn:microsoft.com/office/officeart/2005/8/layout/vList2"/>
    <dgm:cxn modelId="{56FC9367-3B15-4D43-9CC9-0C0C8BB6D905}" type="presParOf" srcId="{285ADDF8-A0D6-4C4A-B9CE-8944A2E83F1E}" destId="{34F2BD8D-FD8B-634C-B556-C8405E68BDD5}" srcOrd="3" destOrd="0" presId="urn:microsoft.com/office/officeart/2005/8/layout/vList2"/>
    <dgm:cxn modelId="{51E4ECA7-EBBA-484A-9F40-B5D99AA4491B}" type="presParOf" srcId="{285ADDF8-A0D6-4C4A-B9CE-8944A2E83F1E}" destId="{09D863F0-3C43-4948-B898-E0E272DF9AC6}" srcOrd="4" destOrd="0" presId="urn:microsoft.com/office/officeart/2005/8/layout/vList2"/>
    <dgm:cxn modelId="{26F4B8EC-E599-C74E-B347-C0B18F9625B2}" type="presParOf" srcId="{285ADDF8-A0D6-4C4A-B9CE-8944A2E83F1E}" destId="{B0355C31-97BB-224C-A9E3-DCEBA753E8E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122E9C-22ED-FD4A-9FC5-E181710D270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C197FD-8B3C-9E4F-B4E1-2B39651072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Timing</a:t>
          </a:r>
        </a:p>
      </dgm:t>
    </dgm:pt>
    <dgm:pt modelId="{DA36C102-D1DC-B345-9F17-DC8D3BC14C88}" type="par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B729D7-564F-B54C-BD1B-31B4C8729FE2}" type="sibTrans" cxnId="{A0FB5C43-4A6C-6E41-9AC0-795B1D932FB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9D1B80-BCAD-6545-8024-D2DC428C340A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Waktu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tayang</a:t>
          </a:r>
          <a:r>
            <a:rPr lang="en-US">
              <a:solidFill>
                <a:schemeClr val="bg1"/>
              </a:solidFill>
            </a:rPr>
            <a:t> yang paling </a:t>
          </a:r>
          <a:r>
            <a:rPr lang="en-US" err="1">
              <a:solidFill>
                <a:schemeClr val="bg1"/>
              </a:solidFill>
            </a:rPr>
            <a:t>sesuai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efektif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67D66FF5-C732-0F48-AD9F-E8CB1E097C29}" type="par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751F45-0DBD-4749-B03B-7654FF83677C}" type="sibTrans" cxnId="{30BFA894-8C98-6A49-8349-C1AFBD4A3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517CAC-DDBC-9043-8BE0-33B854428F8B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Jangkauan</a:t>
          </a:r>
          <a:r>
            <a:rPr lang="en-US">
              <a:solidFill>
                <a:schemeClr val="bg1"/>
              </a:solidFill>
            </a:rPr>
            <a:t> Media </a:t>
          </a:r>
          <a:r>
            <a:rPr lang="en-US" err="1">
              <a:solidFill>
                <a:schemeClr val="bg1"/>
              </a:solidFill>
            </a:rPr>
            <a:t>Efektif</a:t>
          </a:r>
          <a:endParaRPr lang="en-US">
            <a:solidFill>
              <a:schemeClr val="bg1"/>
            </a:solidFill>
          </a:endParaRPr>
        </a:p>
      </dgm:t>
    </dgm:pt>
    <dgm:pt modelId="{39CC337F-77D4-474C-BB06-B5EFE388C142}" type="par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456A0C5-3A9C-E642-9E62-80B4DF583E29}" type="sibTrans" cxnId="{7E5CD720-5998-634B-B989-FC54BA144A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531BB3F-E50F-B143-994E-D6BB8C9B717A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Dari </a:t>
          </a:r>
          <a:r>
            <a:rPr lang="en-US" err="1">
              <a:solidFill>
                <a:schemeClr val="bg1"/>
              </a:solidFill>
            </a:rPr>
            <a:t>jumlah</a:t>
          </a:r>
          <a:r>
            <a:rPr lang="en-US">
              <a:solidFill>
                <a:schemeClr val="bg1"/>
              </a:solidFill>
            </a:rPr>
            <a:t> reach (</a:t>
          </a:r>
          <a:r>
            <a:rPr lang="en-US" err="1">
              <a:solidFill>
                <a:schemeClr val="bg1"/>
              </a:solidFill>
            </a:rPr>
            <a:t>jangkauan</a:t>
          </a:r>
          <a:r>
            <a:rPr lang="en-US">
              <a:solidFill>
                <a:schemeClr val="bg1"/>
              </a:solidFill>
            </a:rPr>
            <a:t>) yang  media </a:t>
          </a:r>
          <a:r>
            <a:rPr lang="en-US" err="1">
              <a:solidFill>
                <a:schemeClr val="bg1"/>
              </a:solidFill>
            </a:rPr>
            <a:t>memiliki</a:t>
          </a:r>
          <a:r>
            <a:rPr lang="en-US">
              <a:solidFill>
                <a:schemeClr val="bg1"/>
              </a:solidFill>
            </a:rPr>
            <a:t>, </a:t>
          </a:r>
          <a:r>
            <a:rPr lang="en-US" err="1">
              <a:solidFill>
                <a:schemeClr val="bg1"/>
              </a:solidFill>
            </a:rPr>
            <a:t>kita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dapat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memperkirakan</a:t>
          </a:r>
          <a:r>
            <a:rPr lang="en-US">
              <a:solidFill>
                <a:schemeClr val="bg1"/>
              </a:solidFill>
            </a:rPr>
            <a:t> 10% yang </a:t>
          </a:r>
          <a:r>
            <a:rPr lang="en-US" err="1">
              <a:solidFill>
                <a:schemeClr val="bg1"/>
              </a:solidFill>
            </a:rPr>
            <a:t>dapat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membaca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pesan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kita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secara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efektif</a:t>
          </a:r>
          <a:r>
            <a:rPr lang="en-US">
              <a:solidFill>
                <a:schemeClr val="bg1"/>
              </a:solidFill>
            </a:rPr>
            <a:t>.</a:t>
          </a:r>
        </a:p>
      </dgm:t>
    </dgm:pt>
    <dgm:pt modelId="{E4A4ED9E-BA28-464C-B311-D0382605FCF0}" type="par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876577-DD5B-7044-A6B8-D8A106390386}" type="sibTrans" cxnId="{EF97C4D3-7257-2047-94AD-B67F8F3C9BC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5ADDF8-A0D6-4C4A-B9CE-8944A2E83F1E}" type="pres">
      <dgm:prSet presAssocID="{8C122E9C-22ED-FD4A-9FC5-E181710D270E}" presName="linear" presStyleCnt="0">
        <dgm:presLayoutVars>
          <dgm:animLvl val="lvl"/>
          <dgm:resizeHandles val="exact"/>
        </dgm:presLayoutVars>
      </dgm:prSet>
      <dgm:spPr/>
    </dgm:pt>
    <dgm:pt modelId="{7F8A222D-89CE-214C-A5A4-072AE0A51266}" type="pres">
      <dgm:prSet presAssocID="{A6C197FD-8B3C-9E4F-B4E1-2B39651072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3049A3F-5C2D-6D4C-A787-77C4C5805BA8}" type="pres">
      <dgm:prSet presAssocID="{A6C197FD-8B3C-9E4F-B4E1-2B39651072EC}" presName="childText" presStyleLbl="revTx" presStyleIdx="0" presStyleCnt="2">
        <dgm:presLayoutVars>
          <dgm:bulletEnabled val="1"/>
        </dgm:presLayoutVars>
      </dgm:prSet>
      <dgm:spPr/>
    </dgm:pt>
    <dgm:pt modelId="{ECD0473C-6510-7A42-B60F-3472FADFED06}" type="pres">
      <dgm:prSet presAssocID="{D7517CAC-DDBC-9043-8BE0-33B854428F8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4F2BD8D-FD8B-634C-B556-C8405E68BDD5}" type="pres">
      <dgm:prSet presAssocID="{D7517CAC-DDBC-9043-8BE0-33B854428F8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465EA05-B34A-364E-B2F1-E3E5D7A90ED1}" type="presOf" srcId="{8E9D1B80-BCAD-6545-8024-D2DC428C340A}" destId="{63049A3F-5C2D-6D4C-A787-77C4C5805BA8}" srcOrd="0" destOrd="0" presId="urn:microsoft.com/office/officeart/2005/8/layout/vList2"/>
    <dgm:cxn modelId="{D4529A1D-BE96-0544-98E5-376434EBA6E3}" type="presOf" srcId="{8C122E9C-22ED-FD4A-9FC5-E181710D270E}" destId="{285ADDF8-A0D6-4C4A-B9CE-8944A2E83F1E}" srcOrd="0" destOrd="0" presId="urn:microsoft.com/office/officeart/2005/8/layout/vList2"/>
    <dgm:cxn modelId="{7E5CD720-5998-634B-B989-FC54BA144AE2}" srcId="{8C122E9C-22ED-FD4A-9FC5-E181710D270E}" destId="{D7517CAC-DDBC-9043-8BE0-33B854428F8B}" srcOrd="1" destOrd="0" parTransId="{39CC337F-77D4-474C-BB06-B5EFE388C142}" sibTransId="{6456A0C5-3A9C-E642-9E62-80B4DF583E29}"/>
    <dgm:cxn modelId="{A0FB5C43-4A6C-6E41-9AC0-795B1D932FB0}" srcId="{8C122E9C-22ED-FD4A-9FC5-E181710D270E}" destId="{A6C197FD-8B3C-9E4F-B4E1-2B39651072EC}" srcOrd="0" destOrd="0" parTransId="{DA36C102-D1DC-B345-9F17-DC8D3BC14C88}" sibTransId="{24B729D7-564F-B54C-BD1B-31B4C8729FE2}"/>
    <dgm:cxn modelId="{0E6CC354-1CA0-5240-BABE-99FDE78751E2}" type="presOf" srcId="{3531BB3F-E50F-B143-994E-D6BB8C9B717A}" destId="{34F2BD8D-FD8B-634C-B556-C8405E68BDD5}" srcOrd="0" destOrd="0" presId="urn:microsoft.com/office/officeart/2005/8/layout/vList2"/>
    <dgm:cxn modelId="{30BFA894-8C98-6A49-8349-C1AFBD4A39C3}" srcId="{A6C197FD-8B3C-9E4F-B4E1-2B39651072EC}" destId="{8E9D1B80-BCAD-6545-8024-D2DC428C340A}" srcOrd="0" destOrd="0" parTransId="{67D66FF5-C732-0F48-AD9F-E8CB1E097C29}" sibTransId="{70751F45-0DBD-4749-B03B-7654FF83677C}"/>
    <dgm:cxn modelId="{0FEAF494-27C1-A644-BE49-3ADC12E9C76B}" type="presOf" srcId="{A6C197FD-8B3C-9E4F-B4E1-2B39651072EC}" destId="{7F8A222D-89CE-214C-A5A4-072AE0A51266}" srcOrd="0" destOrd="0" presId="urn:microsoft.com/office/officeart/2005/8/layout/vList2"/>
    <dgm:cxn modelId="{B76BD2C5-1CDB-1741-B1C3-857A2F8BEE46}" type="presOf" srcId="{D7517CAC-DDBC-9043-8BE0-33B854428F8B}" destId="{ECD0473C-6510-7A42-B60F-3472FADFED06}" srcOrd="0" destOrd="0" presId="urn:microsoft.com/office/officeart/2005/8/layout/vList2"/>
    <dgm:cxn modelId="{EF97C4D3-7257-2047-94AD-B67F8F3C9BC2}" srcId="{D7517CAC-DDBC-9043-8BE0-33B854428F8B}" destId="{3531BB3F-E50F-B143-994E-D6BB8C9B717A}" srcOrd="0" destOrd="0" parTransId="{E4A4ED9E-BA28-464C-B311-D0382605FCF0}" sibTransId="{E4876577-DD5B-7044-A6B8-D8A106390386}"/>
    <dgm:cxn modelId="{1A456AEC-276D-8549-95A0-75809F1025FE}" type="presParOf" srcId="{285ADDF8-A0D6-4C4A-B9CE-8944A2E83F1E}" destId="{7F8A222D-89CE-214C-A5A4-072AE0A51266}" srcOrd="0" destOrd="0" presId="urn:microsoft.com/office/officeart/2005/8/layout/vList2"/>
    <dgm:cxn modelId="{334CA3BA-DDEF-A242-834F-6C38F830438A}" type="presParOf" srcId="{285ADDF8-A0D6-4C4A-B9CE-8944A2E83F1E}" destId="{63049A3F-5C2D-6D4C-A787-77C4C5805BA8}" srcOrd="1" destOrd="0" presId="urn:microsoft.com/office/officeart/2005/8/layout/vList2"/>
    <dgm:cxn modelId="{ADFB3DE6-E52A-7F4B-8AB9-CD706D6A2E2B}" type="presParOf" srcId="{285ADDF8-A0D6-4C4A-B9CE-8944A2E83F1E}" destId="{ECD0473C-6510-7A42-B60F-3472FADFED06}" srcOrd="2" destOrd="0" presId="urn:microsoft.com/office/officeart/2005/8/layout/vList2"/>
    <dgm:cxn modelId="{3A117AB5-1941-1149-87D1-B7D9491CE62C}" type="presParOf" srcId="{285ADDF8-A0D6-4C4A-B9CE-8944A2E83F1E}" destId="{34F2BD8D-FD8B-634C-B556-C8405E68BDD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59B020-7F7F-D644-93D0-2645D3772583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4A59C-ACEF-9A49-8434-7788AFF95006}">
      <dgm:prSet phldrT="[Text]"/>
      <dgm:spPr/>
      <dgm:t>
        <a:bodyPr/>
        <a:lstStyle/>
        <a:p>
          <a:r>
            <a:rPr lang="en-US"/>
            <a:t>Tier One</a:t>
          </a:r>
        </a:p>
      </dgm:t>
    </dgm:pt>
    <dgm:pt modelId="{D870FDA3-909A-E14A-B67D-7E318E27F494}" type="parTrans" cxnId="{B75E6C25-0A75-F747-B182-E5E389A7F20E}">
      <dgm:prSet/>
      <dgm:spPr/>
      <dgm:t>
        <a:bodyPr/>
        <a:lstStyle/>
        <a:p>
          <a:endParaRPr lang="en-US"/>
        </a:p>
      </dgm:t>
    </dgm:pt>
    <dgm:pt modelId="{2B659090-59C2-C048-8CA9-68B41FBEEFEE}" type="sibTrans" cxnId="{B75E6C25-0A75-F747-B182-E5E389A7F20E}">
      <dgm:prSet/>
      <dgm:spPr/>
      <dgm:t>
        <a:bodyPr/>
        <a:lstStyle/>
        <a:p>
          <a:endParaRPr lang="en-US"/>
        </a:p>
      </dgm:t>
    </dgm:pt>
    <dgm:pt modelId="{8C0543AB-0454-6C4A-A421-60D86386F96F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Presentasi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komunikasi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tatap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muka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dengan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audiens</a:t>
          </a:r>
          <a:endParaRPr lang="en-US">
            <a:solidFill>
              <a:schemeClr val="bg1"/>
            </a:solidFill>
          </a:endParaRPr>
        </a:p>
      </dgm:t>
    </dgm:pt>
    <dgm:pt modelId="{E9D85620-E853-6946-9773-9A18F347C3C5}" type="parTrans" cxnId="{ECBD9C20-BF4D-564F-9EC2-F507B6C36D50}">
      <dgm:prSet/>
      <dgm:spPr/>
      <dgm:t>
        <a:bodyPr/>
        <a:lstStyle/>
        <a:p>
          <a:endParaRPr lang="en-US"/>
        </a:p>
      </dgm:t>
    </dgm:pt>
    <dgm:pt modelId="{4B58B0DC-EAE9-8A4E-B4FA-2A725BF2CA1F}" type="sibTrans" cxnId="{ECBD9C20-BF4D-564F-9EC2-F507B6C36D50}">
      <dgm:prSet/>
      <dgm:spPr/>
      <dgm:t>
        <a:bodyPr/>
        <a:lstStyle/>
        <a:p>
          <a:endParaRPr lang="en-US"/>
        </a:p>
      </dgm:t>
    </dgm:pt>
    <dgm:pt modelId="{B203CC48-2216-484B-99B1-88B43D297F32}">
      <dgm:prSet phldrT="[Text]"/>
      <dgm:spPr/>
      <dgm:t>
        <a:bodyPr/>
        <a:lstStyle/>
        <a:p>
          <a:r>
            <a:rPr lang="en-US"/>
            <a:t>Tier Two</a:t>
          </a:r>
        </a:p>
      </dgm:t>
    </dgm:pt>
    <dgm:pt modelId="{296C0730-A84E-3F4A-9CC1-97B8D4F6FF1A}" type="parTrans" cxnId="{1B57B47C-9CA3-E242-B9EC-AB12DD9B126F}">
      <dgm:prSet/>
      <dgm:spPr/>
      <dgm:t>
        <a:bodyPr/>
        <a:lstStyle/>
        <a:p>
          <a:endParaRPr lang="en-US"/>
        </a:p>
      </dgm:t>
    </dgm:pt>
    <dgm:pt modelId="{A5732846-B8E1-EF41-BA94-6A5E2D9612F7}" type="sibTrans" cxnId="{1B57B47C-9CA3-E242-B9EC-AB12DD9B126F}">
      <dgm:prSet/>
      <dgm:spPr/>
      <dgm:t>
        <a:bodyPr/>
        <a:lstStyle/>
        <a:p>
          <a:endParaRPr lang="en-US"/>
        </a:p>
      </dgm:t>
    </dgm:pt>
    <dgm:pt modelId="{89F91843-E7B3-3944-A7E6-5EE285726AD0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Menyebarkan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informasi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dalam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bentuk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i="1">
              <a:solidFill>
                <a:schemeClr val="bg1"/>
              </a:solidFill>
            </a:rPr>
            <a:t>backgrounders, fact sheets, position papers </a:t>
          </a:r>
          <a:r>
            <a:rPr lang="en-US" i="0" err="1">
              <a:solidFill>
                <a:schemeClr val="bg1"/>
              </a:solidFill>
            </a:rPr>
            <a:t>dll</a:t>
          </a:r>
          <a:r>
            <a:rPr lang="en-US" i="0">
              <a:solidFill>
                <a:schemeClr val="bg1"/>
              </a:solidFill>
            </a:rPr>
            <a:t>.</a:t>
          </a:r>
        </a:p>
      </dgm:t>
    </dgm:pt>
    <dgm:pt modelId="{12DD87A9-D9B3-D945-9390-B49AA2CEA759}" type="parTrans" cxnId="{78B59C7B-A969-1E4F-8E8E-C13B668B9923}">
      <dgm:prSet/>
      <dgm:spPr/>
      <dgm:t>
        <a:bodyPr/>
        <a:lstStyle/>
        <a:p>
          <a:endParaRPr lang="en-US"/>
        </a:p>
      </dgm:t>
    </dgm:pt>
    <dgm:pt modelId="{4CCB2B63-9265-7E4E-888E-9D4D6481DA40}" type="sibTrans" cxnId="{78B59C7B-A969-1E4F-8E8E-C13B668B9923}">
      <dgm:prSet/>
      <dgm:spPr/>
      <dgm:t>
        <a:bodyPr/>
        <a:lstStyle/>
        <a:p>
          <a:endParaRPr lang="en-US"/>
        </a:p>
      </dgm:t>
    </dgm:pt>
    <dgm:pt modelId="{304DEC91-E62F-5841-A3B5-448E9D6ADBBF}">
      <dgm:prSet phldrT="[Text]"/>
      <dgm:spPr/>
      <dgm:t>
        <a:bodyPr/>
        <a:lstStyle/>
        <a:p>
          <a:r>
            <a:rPr lang="en-US"/>
            <a:t>Tier Three</a:t>
          </a:r>
        </a:p>
      </dgm:t>
    </dgm:pt>
    <dgm:pt modelId="{4AD6B2E4-18B2-1747-85D1-2A6E458B17D6}" type="parTrans" cxnId="{77FD2DA2-8375-D243-BEE5-8CC95DFAA665}">
      <dgm:prSet/>
      <dgm:spPr/>
      <dgm:t>
        <a:bodyPr/>
        <a:lstStyle/>
        <a:p>
          <a:endParaRPr lang="en-US"/>
        </a:p>
      </dgm:t>
    </dgm:pt>
    <dgm:pt modelId="{FE714F35-7A0E-0C49-A5FB-37A0BD8E861B}" type="sibTrans" cxnId="{77FD2DA2-8375-D243-BEE5-8CC95DFAA665}">
      <dgm:prSet/>
      <dgm:spPr/>
      <dgm:t>
        <a:bodyPr/>
        <a:lstStyle/>
        <a:p>
          <a:endParaRPr lang="en-US"/>
        </a:p>
      </dgm:t>
    </dgm:pt>
    <dgm:pt modelId="{A0C5345B-6411-6B41-9936-5E6CE79AA63D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Tampil</a:t>
          </a:r>
          <a:r>
            <a:rPr lang="en-US">
              <a:solidFill>
                <a:schemeClr val="bg1"/>
              </a:solidFill>
            </a:rPr>
            <a:t>/ </a:t>
          </a:r>
          <a:r>
            <a:rPr lang="en-US" err="1">
              <a:solidFill>
                <a:schemeClr val="bg1"/>
              </a:solidFill>
            </a:rPr>
            <a:t>muncul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di</a:t>
          </a:r>
          <a:r>
            <a:rPr lang="en-US">
              <a:solidFill>
                <a:schemeClr val="bg1"/>
              </a:solidFill>
            </a:rPr>
            <a:t> media </a:t>
          </a:r>
          <a:r>
            <a:rPr lang="en-US" err="1">
              <a:solidFill>
                <a:schemeClr val="bg1"/>
              </a:solidFill>
            </a:rPr>
            <a:t>seperti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talkshow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atau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artikel</a:t>
          </a:r>
          <a:r>
            <a:rPr lang="en-US">
              <a:solidFill>
                <a:schemeClr val="bg1"/>
              </a:solidFill>
            </a:rPr>
            <a:t> media.</a:t>
          </a:r>
        </a:p>
      </dgm:t>
    </dgm:pt>
    <dgm:pt modelId="{4E0A0B81-DF99-7341-927A-3FE7DD750629}" type="parTrans" cxnId="{50AE3E32-BCDA-DF46-9F65-C2D82EC56EDF}">
      <dgm:prSet/>
      <dgm:spPr/>
      <dgm:t>
        <a:bodyPr/>
        <a:lstStyle/>
        <a:p>
          <a:endParaRPr lang="en-US"/>
        </a:p>
      </dgm:t>
    </dgm:pt>
    <dgm:pt modelId="{257833BE-07CE-E24A-A893-90A5AD17E1A8}" type="sibTrans" cxnId="{50AE3E32-BCDA-DF46-9F65-C2D82EC56EDF}">
      <dgm:prSet/>
      <dgm:spPr/>
      <dgm:t>
        <a:bodyPr/>
        <a:lstStyle/>
        <a:p>
          <a:endParaRPr lang="en-US"/>
        </a:p>
      </dgm:t>
    </dgm:pt>
    <dgm:pt modelId="{1D651369-8B74-954C-85CE-F45A086BB397}" type="pres">
      <dgm:prSet presAssocID="{2D59B020-7F7F-D644-93D0-2645D3772583}" presName="linear" presStyleCnt="0">
        <dgm:presLayoutVars>
          <dgm:animLvl val="lvl"/>
          <dgm:resizeHandles val="exact"/>
        </dgm:presLayoutVars>
      </dgm:prSet>
      <dgm:spPr/>
    </dgm:pt>
    <dgm:pt modelId="{21C33442-5A5E-A745-9679-0CA93EF62C37}" type="pres">
      <dgm:prSet presAssocID="{5484A59C-ACEF-9A49-8434-7788AFF950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9541C5-01B6-0647-9CBD-585C8E5DD5D0}" type="pres">
      <dgm:prSet presAssocID="{5484A59C-ACEF-9A49-8434-7788AFF95006}" presName="childText" presStyleLbl="revTx" presStyleIdx="0" presStyleCnt="3">
        <dgm:presLayoutVars>
          <dgm:bulletEnabled val="1"/>
        </dgm:presLayoutVars>
      </dgm:prSet>
      <dgm:spPr/>
    </dgm:pt>
    <dgm:pt modelId="{0033F322-DC7B-6C46-A59E-00DC14EA1143}" type="pres">
      <dgm:prSet presAssocID="{B203CC48-2216-484B-99B1-88B43D297F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533C41-BF87-9041-8EEF-8A974F09175A}" type="pres">
      <dgm:prSet presAssocID="{B203CC48-2216-484B-99B1-88B43D297F32}" presName="childText" presStyleLbl="revTx" presStyleIdx="1" presStyleCnt="3">
        <dgm:presLayoutVars>
          <dgm:bulletEnabled val="1"/>
        </dgm:presLayoutVars>
      </dgm:prSet>
      <dgm:spPr/>
    </dgm:pt>
    <dgm:pt modelId="{EA015480-D1BE-974F-907E-F2F036DE9C0F}" type="pres">
      <dgm:prSet presAssocID="{304DEC91-E62F-5841-A3B5-448E9D6ADB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C8860CB-FD8B-7549-ACB8-B8A4543C8425}" type="pres">
      <dgm:prSet presAssocID="{304DEC91-E62F-5841-A3B5-448E9D6ADBB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646AA19-1565-D947-A378-BFB7924AF4C9}" type="presOf" srcId="{89F91843-E7B3-3944-A7E6-5EE285726AD0}" destId="{2A533C41-BF87-9041-8EEF-8A974F09175A}" srcOrd="0" destOrd="0" presId="urn:microsoft.com/office/officeart/2005/8/layout/vList2"/>
    <dgm:cxn modelId="{D2558B1F-7F43-5E46-A055-04121C8D784B}" type="presOf" srcId="{5484A59C-ACEF-9A49-8434-7788AFF95006}" destId="{21C33442-5A5E-A745-9679-0CA93EF62C37}" srcOrd="0" destOrd="0" presId="urn:microsoft.com/office/officeart/2005/8/layout/vList2"/>
    <dgm:cxn modelId="{ECBD9C20-BF4D-564F-9EC2-F507B6C36D50}" srcId="{5484A59C-ACEF-9A49-8434-7788AFF95006}" destId="{8C0543AB-0454-6C4A-A421-60D86386F96F}" srcOrd="0" destOrd="0" parTransId="{E9D85620-E853-6946-9773-9A18F347C3C5}" sibTransId="{4B58B0DC-EAE9-8A4E-B4FA-2A725BF2CA1F}"/>
    <dgm:cxn modelId="{B75E6C25-0A75-F747-B182-E5E389A7F20E}" srcId="{2D59B020-7F7F-D644-93D0-2645D3772583}" destId="{5484A59C-ACEF-9A49-8434-7788AFF95006}" srcOrd="0" destOrd="0" parTransId="{D870FDA3-909A-E14A-B67D-7E318E27F494}" sibTransId="{2B659090-59C2-C048-8CA9-68B41FBEEFEE}"/>
    <dgm:cxn modelId="{50AE3E32-BCDA-DF46-9F65-C2D82EC56EDF}" srcId="{304DEC91-E62F-5841-A3B5-448E9D6ADBBF}" destId="{A0C5345B-6411-6B41-9936-5E6CE79AA63D}" srcOrd="0" destOrd="0" parTransId="{4E0A0B81-DF99-7341-927A-3FE7DD750629}" sibTransId="{257833BE-07CE-E24A-A893-90A5AD17E1A8}"/>
    <dgm:cxn modelId="{B170433F-4607-4746-9478-264285003339}" type="presOf" srcId="{2D59B020-7F7F-D644-93D0-2645D3772583}" destId="{1D651369-8B74-954C-85CE-F45A086BB397}" srcOrd="0" destOrd="0" presId="urn:microsoft.com/office/officeart/2005/8/layout/vList2"/>
    <dgm:cxn modelId="{5951B74C-60B6-6A4B-A9F4-80AF102E7065}" type="presOf" srcId="{A0C5345B-6411-6B41-9936-5E6CE79AA63D}" destId="{3C8860CB-FD8B-7549-ACB8-B8A4543C8425}" srcOrd="0" destOrd="0" presId="urn:microsoft.com/office/officeart/2005/8/layout/vList2"/>
    <dgm:cxn modelId="{78B59C7B-A969-1E4F-8E8E-C13B668B9923}" srcId="{B203CC48-2216-484B-99B1-88B43D297F32}" destId="{89F91843-E7B3-3944-A7E6-5EE285726AD0}" srcOrd="0" destOrd="0" parTransId="{12DD87A9-D9B3-D945-9390-B49AA2CEA759}" sibTransId="{4CCB2B63-9265-7E4E-888E-9D4D6481DA40}"/>
    <dgm:cxn modelId="{1B57B47C-9CA3-E242-B9EC-AB12DD9B126F}" srcId="{2D59B020-7F7F-D644-93D0-2645D3772583}" destId="{B203CC48-2216-484B-99B1-88B43D297F32}" srcOrd="1" destOrd="0" parTransId="{296C0730-A84E-3F4A-9CC1-97B8D4F6FF1A}" sibTransId="{A5732846-B8E1-EF41-BA94-6A5E2D9612F7}"/>
    <dgm:cxn modelId="{77FD2DA2-8375-D243-BEE5-8CC95DFAA665}" srcId="{2D59B020-7F7F-D644-93D0-2645D3772583}" destId="{304DEC91-E62F-5841-A3B5-448E9D6ADBBF}" srcOrd="2" destOrd="0" parTransId="{4AD6B2E4-18B2-1747-85D1-2A6E458B17D6}" sibTransId="{FE714F35-7A0E-0C49-A5FB-37A0BD8E861B}"/>
    <dgm:cxn modelId="{014763D7-4ADF-8B4F-8F09-D3BED0D87DCF}" type="presOf" srcId="{B203CC48-2216-484B-99B1-88B43D297F32}" destId="{0033F322-DC7B-6C46-A59E-00DC14EA1143}" srcOrd="0" destOrd="0" presId="urn:microsoft.com/office/officeart/2005/8/layout/vList2"/>
    <dgm:cxn modelId="{E9344FE5-7C29-B046-8B53-754DCB3E5365}" type="presOf" srcId="{8C0543AB-0454-6C4A-A421-60D86386F96F}" destId="{869541C5-01B6-0647-9CBD-585C8E5DD5D0}" srcOrd="0" destOrd="0" presId="urn:microsoft.com/office/officeart/2005/8/layout/vList2"/>
    <dgm:cxn modelId="{373C89F0-429B-1E44-B4FE-FF20C9895BC1}" type="presOf" srcId="{304DEC91-E62F-5841-A3B5-448E9D6ADBBF}" destId="{EA015480-D1BE-974F-907E-F2F036DE9C0F}" srcOrd="0" destOrd="0" presId="urn:microsoft.com/office/officeart/2005/8/layout/vList2"/>
    <dgm:cxn modelId="{CBE4B5E4-C32C-E042-AF6B-5B46EFC22204}" type="presParOf" srcId="{1D651369-8B74-954C-85CE-F45A086BB397}" destId="{21C33442-5A5E-A745-9679-0CA93EF62C37}" srcOrd="0" destOrd="0" presId="urn:microsoft.com/office/officeart/2005/8/layout/vList2"/>
    <dgm:cxn modelId="{A18B9150-AE94-A348-9E93-0C30DABF7F0F}" type="presParOf" srcId="{1D651369-8B74-954C-85CE-F45A086BB397}" destId="{869541C5-01B6-0647-9CBD-585C8E5DD5D0}" srcOrd="1" destOrd="0" presId="urn:microsoft.com/office/officeart/2005/8/layout/vList2"/>
    <dgm:cxn modelId="{75F8BAFE-2ED7-0C48-A264-AF7329B7CAED}" type="presParOf" srcId="{1D651369-8B74-954C-85CE-F45A086BB397}" destId="{0033F322-DC7B-6C46-A59E-00DC14EA1143}" srcOrd="2" destOrd="0" presId="urn:microsoft.com/office/officeart/2005/8/layout/vList2"/>
    <dgm:cxn modelId="{C15E4A1C-76BE-974C-AD4E-0FBBE6B9428C}" type="presParOf" srcId="{1D651369-8B74-954C-85CE-F45A086BB397}" destId="{2A533C41-BF87-9041-8EEF-8A974F09175A}" srcOrd="3" destOrd="0" presId="urn:microsoft.com/office/officeart/2005/8/layout/vList2"/>
    <dgm:cxn modelId="{032DE762-7649-DB48-8394-4FE9B89AB0B2}" type="presParOf" srcId="{1D651369-8B74-954C-85CE-F45A086BB397}" destId="{EA015480-D1BE-974F-907E-F2F036DE9C0F}" srcOrd="4" destOrd="0" presId="urn:microsoft.com/office/officeart/2005/8/layout/vList2"/>
    <dgm:cxn modelId="{D0C3B75D-1CCB-CD45-9EE1-D6845C456170}" type="presParOf" srcId="{1D651369-8B74-954C-85CE-F45A086BB397}" destId="{3C8860CB-FD8B-7549-ACB8-B8A4543C842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EA5430-7B4F-3746-8B94-B8463D5C5EA7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B51A869-A60A-314E-8009-36224E4645AF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Formatif</a:t>
          </a:r>
          <a:endParaRPr lang="en-US">
            <a:solidFill>
              <a:schemeClr val="bg1"/>
            </a:solidFill>
          </a:endParaRPr>
        </a:p>
      </dgm:t>
    </dgm:pt>
    <dgm:pt modelId="{806F1565-0C8E-DF49-896B-8E3035AA02FC}" type="parTrans" cxnId="{456602AA-67D5-AB45-A10A-55D6B8604E5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D9D847A-4598-C24B-8B03-AEAF4234CAB0}" type="sibTrans" cxnId="{456602AA-67D5-AB45-A10A-55D6B8604E5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3612F08-6326-AD4D-8405-B34EB234A143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Evaluasi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berkala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sebelum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dan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pada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saat</a:t>
          </a:r>
          <a:r>
            <a:rPr lang="en-US">
              <a:solidFill>
                <a:schemeClr val="bg1"/>
              </a:solidFill>
            </a:rPr>
            <a:t> program </a:t>
          </a:r>
          <a:r>
            <a:rPr lang="en-US" err="1">
              <a:solidFill>
                <a:schemeClr val="bg1"/>
              </a:solidFill>
            </a:rPr>
            <a:t>berlangsung</a:t>
          </a:r>
          <a:endParaRPr lang="en-US">
            <a:solidFill>
              <a:schemeClr val="bg1"/>
            </a:solidFill>
          </a:endParaRPr>
        </a:p>
      </dgm:t>
    </dgm:pt>
    <dgm:pt modelId="{0E7AED6B-387D-4E4A-AA16-809B7FCCC0CA}" type="parTrans" cxnId="{F5868996-AF93-074A-8446-944EE97B7C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FD7D10-FC44-3F49-BCC8-6E599DE1DB24}" type="sibTrans" cxnId="{F5868996-AF93-074A-8446-944EE97B7CD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4B8233-CDE1-934D-BEA6-3760642E67B5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Sumatif</a:t>
          </a:r>
          <a:endParaRPr lang="en-US">
            <a:solidFill>
              <a:schemeClr val="bg1"/>
            </a:solidFill>
          </a:endParaRPr>
        </a:p>
      </dgm:t>
    </dgm:pt>
    <dgm:pt modelId="{63BDFB28-08B5-0B43-BD68-25A02A1C0CE7}" type="parTrans" cxnId="{69C2942B-AEF0-8041-8ACE-6C202C60BB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A9FB78-1EE0-2540-833C-1A1D741996C1}" type="sibTrans" cxnId="{69C2942B-AEF0-8041-8ACE-6C202C60BB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27FADBB-CE88-A542-A53C-325AD742BD1F}">
      <dgm:prSet phldrT="[Text]"/>
      <dgm:spPr/>
      <dgm:t>
        <a:bodyPr/>
        <a:lstStyle/>
        <a:p>
          <a:r>
            <a:rPr lang="en-US" err="1">
              <a:solidFill>
                <a:schemeClr val="bg1"/>
              </a:solidFill>
            </a:rPr>
            <a:t>Evaluasi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</a:rPr>
            <a:t>setelah</a:t>
          </a:r>
          <a:r>
            <a:rPr lang="en-US">
              <a:solidFill>
                <a:schemeClr val="bg1"/>
              </a:solidFill>
            </a:rPr>
            <a:t> program </a:t>
          </a:r>
          <a:r>
            <a:rPr lang="en-US" err="1">
              <a:solidFill>
                <a:schemeClr val="bg1"/>
              </a:solidFill>
            </a:rPr>
            <a:t>berjalan</a:t>
          </a:r>
          <a:endParaRPr lang="en-US">
            <a:solidFill>
              <a:schemeClr val="bg1"/>
            </a:solidFill>
          </a:endParaRPr>
        </a:p>
      </dgm:t>
    </dgm:pt>
    <dgm:pt modelId="{81750430-0DBD-F445-A64E-37C24DA5BBAE}" type="parTrans" cxnId="{D40889CB-4202-D646-8FEB-F678519CBA2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3BBD7C4-3123-4649-806A-0F9DC54D9FA9}" type="sibTrans" cxnId="{D40889CB-4202-D646-8FEB-F678519CBA2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55F0869-43A3-A241-9EF7-66A18695AEA8}" type="pres">
      <dgm:prSet presAssocID="{9CEA5430-7B4F-3746-8B94-B8463D5C5EA7}" presName="linear" presStyleCnt="0">
        <dgm:presLayoutVars>
          <dgm:animLvl val="lvl"/>
          <dgm:resizeHandles val="exact"/>
        </dgm:presLayoutVars>
      </dgm:prSet>
      <dgm:spPr/>
    </dgm:pt>
    <dgm:pt modelId="{ADCD647B-D669-3143-9A9D-6F7360B5E5A6}" type="pres">
      <dgm:prSet presAssocID="{3B51A869-A60A-314E-8009-36224E4645A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0A57AC-CF32-FE47-A7B3-0E9518341C51}" type="pres">
      <dgm:prSet presAssocID="{3B51A869-A60A-314E-8009-36224E4645AF}" presName="childText" presStyleLbl="revTx" presStyleIdx="0" presStyleCnt="2">
        <dgm:presLayoutVars>
          <dgm:bulletEnabled val="1"/>
        </dgm:presLayoutVars>
      </dgm:prSet>
      <dgm:spPr/>
    </dgm:pt>
    <dgm:pt modelId="{A0867CE2-E3F4-D042-A0DE-7719533B6D46}" type="pres">
      <dgm:prSet presAssocID="{704B8233-CDE1-934D-BEA6-3760642E67B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E8476E-F27B-BF44-88AF-7289FA9CA850}" type="pres">
      <dgm:prSet presAssocID="{704B8233-CDE1-934D-BEA6-3760642E67B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69B4406-25FC-4245-950B-0ADD42D183B3}" type="presOf" srcId="{3B51A869-A60A-314E-8009-36224E4645AF}" destId="{ADCD647B-D669-3143-9A9D-6F7360B5E5A6}" srcOrd="0" destOrd="0" presId="urn:microsoft.com/office/officeart/2005/8/layout/vList2"/>
    <dgm:cxn modelId="{6548CC29-9A1C-6C4B-9BB7-41B86B01B575}" type="presOf" srcId="{704B8233-CDE1-934D-BEA6-3760642E67B5}" destId="{A0867CE2-E3F4-D042-A0DE-7719533B6D46}" srcOrd="0" destOrd="0" presId="urn:microsoft.com/office/officeart/2005/8/layout/vList2"/>
    <dgm:cxn modelId="{69C2942B-AEF0-8041-8ACE-6C202C60BBCE}" srcId="{9CEA5430-7B4F-3746-8B94-B8463D5C5EA7}" destId="{704B8233-CDE1-934D-BEA6-3760642E67B5}" srcOrd="1" destOrd="0" parTransId="{63BDFB28-08B5-0B43-BD68-25A02A1C0CE7}" sibTransId="{B5A9FB78-1EE0-2540-833C-1A1D741996C1}"/>
    <dgm:cxn modelId="{DA6D4591-EB13-F241-80CF-F9B9662F6B7B}" type="presOf" srcId="{327FADBB-CE88-A542-A53C-325AD742BD1F}" destId="{F9E8476E-F27B-BF44-88AF-7289FA9CA850}" srcOrd="0" destOrd="0" presId="urn:microsoft.com/office/officeart/2005/8/layout/vList2"/>
    <dgm:cxn modelId="{F5868996-AF93-074A-8446-944EE97B7CD2}" srcId="{3B51A869-A60A-314E-8009-36224E4645AF}" destId="{33612F08-6326-AD4D-8405-B34EB234A143}" srcOrd="0" destOrd="0" parTransId="{0E7AED6B-387D-4E4A-AA16-809B7FCCC0CA}" sibTransId="{BDFD7D10-FC44-3F49-BCC8-6E599DE1DB24}"/>
    <dgm:cxn modelId="{456602AA-67D5-AB45-A10A-55D6B8604E53}" srcId="{9CEA5430-7B4F-3746-8B94-B8463D5C5EA7}" destId="{3B51A869-A60A-314E-8009-36224E4645AF}" srcOrd="0" destOrd="0" parTransId="{806F1565-0C8E-DF49-896B-8E3035AA02FC}" sibTransId="{9D9D847A-4598-C24B-8B03-AEAF4234CAB0}"/>
    <dgm:cxn modelId="{C88B7FC1-7EB8-D04B-9C63-D44FE9CE2550}" type="presOf" srcId="{9CEA5430-7B4F-3746-8B94-B8463D5C5EA7}" destId="{955F0869-43A3-A241-9EF7-66A18695AEA8}" srcOrd="0" destOrd="0" presId="urn:microsoft.com/office/officeart/2005/8/layout/vList2"/>
    <dgm:cxn modelId="{7C31C9C1-3C2A-EB41-BD1C-C5591D805D3D}" type="presOf" srcId="{33612F08-6326-AD4D-8405-B34EB234A143}" destId="{240A57AC-CF32-FE47-A7B3-0E9518341C51}" srcOrd="0" destOrd="0" presId="urn:microsoft.com/office/officeart/2005/8/layout/vList2"/>
    <dgm:cxn modelId="{D40889CB-4202-D646-8FEB-F678519CBA2A}" srcId="{704B8233-CDE1-934D-BEA6-3760642E67B5}" destId="{327FADBB-CE88-A542-A53C-325AD742BD1F}" srcOrd="0" destOrd="0" parTransId="{81750430-0DBD-F445-A64E-37C24DA5BBAE}" sibTransId="{93BBD7C4-3123-4649-806A-0F9DC54D9FA9}"/>
    <dgm:cxn modelId="{7B1B7801-CA5B-E749-BE60-8C4113BA6B1F}" type="presParOf" srcId="{955F0869-43A3-A241-9EF7-66A18695AEA8}" destId="{ADCD647B-D669-3143-9A9D-6F7360B5E5A6}" srcOrd="0" destOrd="0" presId="urn:microsoft.com/office/officeart/2005/8/layout/vList2"/>
    <dgm:cxn modelId="{97528329-B7D5-9548-80DA-092A0F2465B4}" type="presParOf" srcId="{955F0869-43A3-A241-9EF7-66A18695AEA8}" destId="{240A57AC-CF32-FE47-A7B3-0E9518341C51}" srcOrd="1" destOrd="0" presId="urn:microsoft.com/office/officeart/2005/8/layout/vList2"/>
    <dgm:cxn modelId="{62638B06-6FAF-8F45-B75C-9B986BA183B8}" type="presParOf" srcId="{955F0869-43A3-A241-9EF7-66A18695AEA8}" destId="{A0867CE2-E3F4-D042-A0DE-7719533B6D46}" srcOrd="2" destOrd="0" presId="urn:microsoft.com/office/officeart/2005/8/layout/vList2"/>
    <dgm:cxn modelId="{04ED8386-AA59-8349-94DF-78D38E4E2C94}" type="presParOf" srcId="{955F0869-43A3-A241-9EF7-66A18695AEA8}" destId="{F9E8476E-F27B-BF44-88AF-7289FA9CA85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53DEB-B8ED-D945-98FE-00CA1F4F9AA6}">
      <dsp:nvSpPr>
        <dsp:cNvPr id="0" name=""/>
        <dsp:cNvSpPr/>
      </dsp:nvSpPr>
      <dsp:spPr>
        <a:xfrm>
          <a:off x="3522650" y="1884"/>
          <a:ext cx="1641499" cy="10669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Integritas</a:t>
          </a:r>
        </a:p>
      </dsp:txBody>
      <dsp:txXfrm>
        <a:off x="3574735" y="53969"/>
        <a:ext cx="1537329" cy="962804"/>
      </dsp:txXfrm>
    </dsp:sp>
    <dsp:sp modelId="{2ADE7024-D0CF-3847-923E-56B811C56AD3}">
      <dsp:nvSpPr>
        <dsp:cNvPr id="0" name=""/>
        <dsp:cNvSpPr/>
      </dsp:nvSpPr>
      <dsp:spPr>
        <a:xfrm>
          <a:off x="2211575" y="535371"/>
          <a:ext cx="4263648" cy="4263648"/>
        </a:xfrm>
        <a:custGeom>
          <a:avLst/>
          <a:gdLst/>
          <a:ahLst/>
          <a:cxnLst/>
          <a:rect l="0" t="0" r="0" b="0"/>
          <a:pathLst>
            <a:path>
              <a:moveTo>
                <a:pt x="2963852" y="169070"/>
              </a:moveTo>
              <a:arcTo wR="2131824" hR="2131824" stAng="17578350" swAng="1961617"/>
            </a:path>
          </a:pathLst>
        </a:custGeom>
        <a:noFill/>
        <a:ln w="12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621C9-9DB7-BE46-9D9D-8B33C1D2D017}">
      <dsp:nvSpPr>
        <dsp:cNvPr id="0" name=""/>
        <dsp:cNvSpPr/>
      </dsp:nvSpPr>
      <dsp:spPr>
        <a:xfrm>
          <a:off x="5550135" y="1474938"/>
          <a:ext cx="1641499" cy="1066974"/>
        </a:xfrm>
        <a:prstGeom prst="roundRect">
          <a:avLst/>
        </a:prstGeom>
        <a:gradFill rotWithShape="0">
          <a:gsLst>
            <a:gs pos="0">
              <a:schemeClr val="accent2">
                <a:hueOff val="-4331455"/>
                <a:satOff val="3914"/>
                <a:lumOff val="442"/>
                <a:alphaOff val="0"/>
                <a:tint val="25000"/>
                <a:satMod val="125000"/>
              </a:schemeClr>
            </a:gs>
            <a:gs pos="40000">
              <a:schemeClr val="accent2">
                <a:hueOff val="-4331455"/>
                <a:satOff val="3914"/>
                <a:lumOff val="442"/>
                <a:alphaOff val="0"/>
                <a:tint val="55000"/>
                <a:satMod val="130000"/>
              </a:schemeClr>
            </a:gs>
            <a:gs pos="50000">
              <a:schemeClr val="accent2">
                <a:hueOff val="-4331455"/>
                <a:satOff val="3914"/>
                <a:lumOff val="442"/>
                <a:alphaOff val="0"/>
                <a:tint val="59000"/>
                <a:satMod val="130000"/>
              </a:schemeClr>
            </a:gs>
            <a:gs pos="65000">
              <a:schemeClr val="accent2">
                <a:hueOff val="-4331455"/>
                <a:satOff val="3914"/>
                <a:lumOff val="442"/>
                <a:alphaOff val="0"/>
                <a:tint val="55000"/>
                <a:satMod val="130000"/>
              </a:schemeClr>
            </a:gs>
            <a:gs pos="100000">
              <a:schemeClr val="accent2">
                <a:hueOff val="-4331455"/>
                <a:satOff val="3914"/>
                <a:lumOff val="442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4331455"/>
              <a:satOff val="3914"/>
              <a:lumOff val="442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Adil</a:t>
          </a:r>
        </a:p>
      </dsp:txBody>
      <dsp:txXfrm>
        <a:off x="5602220" y="1527023"/>
        <a:ext cx="1537329" cy="962804"/>
      </dsp:txXfrm>
    </dsp:sp>
    <dsp:sp modelId="{CDB28935-23C9-3A40-B2EC-CDF58500A2F6}">
      <dsp:nvSpPr>
        <dsp:cNvPr id="0" name=""/>
        <dsp:cNvSpPr/>
      </dsp:nvSpPr>
      <dsp:spPr>
        <a:xfrm>
          <a:off x="2211575" y="535371"/>
          <a:ext cx="4263648" cy="4263648"/>
        </a:xfrm>
        <a:custGeom>
          <a:avLst/>
          <a:gdLst/>
          <a:ahLst/>
          <a:cxnLst/>
          <a:rect l="0" t="0" r="0" b="0"/>
          <a:pathLst>
            <a:path>
              <a:moveTo>
                <a:pt x="4260722" y="2020169"/>
              </a:moveTo>
              <a:arcTo wR="2131824" hR="2131824" stAng="21419864" swAng="2196363"/>
            </a:path>
          </a:pathLst>
        </a:custGeom>
        <a:noFill/>
        <a:ln w="12000" cap="flat" cmpd="sng" algn="ctr">
          <a:solidFill>
            <a:schemeClr val="accent2">
              <a:hueOff val="-4331455"/>
              <a:satOff val="3914"/>
              <a:lumOff val="44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1874E-E6CE-AF4C-8724-112DA2EBE0BB}">
      <dsp:nvSpPr>
        <dsp:cNvPr id="0" name=""/>
        <dsp:cNvSpPr/>
      </dsp:nvSpPr>
      <dsp:spPr>
        <a:xfrm>
          <a:off x="4775704" y="3858390"/>
          <a:ext cx="1641499" cy="1066974"/>
        </a:xfrm>
        <a:prstGeom prst="roundRect">
          <a:avLst/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25000"/>
                <a:satMod val="12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55000"/>
                <a:satMod val="130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59000"/>
                <a:satMod val="130000"/>
              </a:schemeClr>
            </a:gs>
            <a:gs pos="65000">
              <a:schemeClr val="accent2">
                <a:hueOff val="-8662909"/>
                <a:satOff val="7828"/>
                <a:lumOff val="884"/>
                <a:alphaOff val="0"/>
                <a:tint val="55000"/>
                <a:satMod val="130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Komit</a:t>
          </a:r>
        </a:p>
      </dsp:txBody>
      <dsp:txXfrm>
        <a:off x="4827789" y="3910475"/>
        <a:ext cx="1537329" cy="962804"/>
      </dsp:txXfrm>
    </dsp:sp>
    <dsp:sp modelId="{BBCB5324-1630-0646-BE23-7EE4927083C3}">
      <dsp:nvSpPr>
        <dsp:cNvPr id="0" name=""/>
        <dsp:cNvSpPr/>
      </dsp:nvSpPr>
      <dsp:spPr>
        <a:xfrm>
          <a:off x="2211575" y="535371"/>
          <a:ext cx="4263648" cy="4263648"/>
        </a:xfrm>
        <a:custGeom>
          <a:avLst/>
          <a:gdLst/>
          <a:ahLst/>
          <a:cxnLst/>
          <a:rect l="0" t="0" r="0" b="0"/>
          <a:pathLst>
            <a:path>
              <a:moveTo>
                <a:pt x="2555659" y="4221091"/>
              </a:moveTo>
              <a:arcTo wR="2131824" hR="2131824" stAng="4711946" swAng="1376109"/>
            </a:path>
          </a:pathLst>
        </a:custGeom>
        <a:noFill/>
        <a:ln w="12000" cap="flat" cmpd="sng" algn="ctr">
          <a:solidFill>
            <a:schemeClr val="accent2">
              <a:hueOff val="-8662909"/>
              <a:satOff val="7828"/>
              <a:lumOff val="8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EB46F-F36C-B642-A1A9-1056C98071B0}">
      <dsp:nvSpPr>
        <dsp:cNvPr id="0" name=""/>
        <dsp:cNvSpPr/>
      </dsp:nvSpPr>
      <dsp:spPr>
        <a:xfrm>
          <a:off x="2269595" y="3858390"/>
          <a:ext cx="1641499" cy="1066974"/>
        </a:xfrm>
        <a:prstGeom prst="roundRect">
          <a:avLst/>
        </a:prstGeom>
        <a:gradFill rotWithShape="0">
          <a:gsLst>
            <a:gs pos="0">
              <a:schemeClr val="accent2">
                <a:hueOff val="-12994363"/>
                <a:satOff val="11743"/>
                <a:lumOff val="1326"/>
                <a:alphaOff val="0"/>
                <a:tint val="25000"/>
                <a:satMod val="125000"/>
              </a:schemeClr>
            </a:gs>
            <a:gs pos="40000">
              <a:schemeClr val="accent2">
                <a:hueOff val="-12994363"/>
                <a:satOff val="11743"/>
                <a:lumOff val="1326"/>
                <a:alphaOff val="0"/>
                <a:tint val="55000"/>
                <a:satMod val="130000"/>
              </a:schemeClr>
            </a:gs>
            <a:gs pos="50000">
              <a:schemeClr val="accent2">
                <a:hueOff val="-12994363"/>
                <a:satOff val="11743"/>
                <a:lumOff val="1326"/>
                <a:alphaOff val="0"/>
                <a:tint val="59000"/>
                <a:satMod val="130000"/>
              </a:schemeClr>
            </a:gs>
            <a:gs pos="65000">
              <a:schemeClr val="accent2">
                <a:hueOff val="-12994363"/>
                <a:satOff val="11743"/>
                <a:lumOff val="1326"/>
                <a:alphaOff val="0"/>
                <a:tint val="55000"/>
                <a:satMod val="130000"/>
              </a:schemeClr>
            </a:gs>
            <a:gs pos="100000">
              <a:schemeClr val="accent2">
                <a:hueOff val="-12994363"/>
                <a:satOff val="11743"/>
                <a:lumOff val="1326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2994363"/>
              <a:satOff val="11743"/>
              <a:lumOff val="1326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Dorongan Berprestasi</a:t>
          </a:r>
        </a:p>
      </dsp:txBody>
      <dsp:txXfrm>
        <a:off x="2321680" y="3910475"/>
        <a:ext cx="1537329" cy="962804"/>
      </dsp:txXfrm>
    </dsp:sp>
    <dsp:sp modelId="{972F3675-0DF8-464E-ADAA-E2F75C6E86E3}">
      <dsp:nvSpPr>
        <dsp:cNvPr id="0" name=""/>
        <dsp:cNvSpPr/>
      </dsp:nvSpPr>
      <dsp:spPr>
        <a:xfrm>
          <a:off x="2211575" y="535371"/>
          <a:ext cx="4263648" cy="4263648"/>
        </a:xfrm>
        <a:custGeom>
          <a:avLst/>
          <a:gdLst/>
          <a:ahLst/>
          <a:cxnLst/>
          <a:rect l="0" t="0" r="0" b="0"/>
          <a:pathLst>
            <a:path>
              <a:moveTo>
                <a:pt x="356260" y="3311675"/>
              </a:moveTo>
              <a:arcTo wR="2131824" hR="2131824" stAng="8783772" swAng="2196363"/>
            </a:path>
          </a:pathLst>
        </a:custGeom>
        <a:noFill/>
        <a:ln w="12000" cap="flat" cmpd="sng" algn="ctr">
          <a:solidFill>
            <a:schemeClr val="accent2">
              <a:hueOff val="-12994363"/>
              <a:satOff val="11743"/>
              <a:lumOff val="13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3F939-3D58-784C-A805-CBA7664705CF}">
      <dsp:nvSpPr>
        <dsp:cNvPr id="0" name=""/>
        <dsp:cNvSpPr/>
      </dsp:nvSpPr>
      <dsp:spPr>
        <a:xfrm>
          <a:off x="1495164" y="1474938"/>
          <a:ext cx="1641499" cy="1066974"/>
        </a:xfrm>
        <a:prstGeom prst="roundRect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25000"/>
                <a:satMod val="12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55000"/>
                <a:satMod val="130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59000"/>
                <a:satMod val="130000"/>
              </a:schemeClr>
            </a:gs>
            <a:gs pos="65000">
              <a:schemeClr val="accent2">
                <a:hueOff val="-17325818"/>
                <a:satOff val="15657"/>
                <a:lumOff val="1768"/>
                <a:alphaOff val="0"/>
                <a:tint val="55000"/>
                <a:satMod val="130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Intra/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Entrepreneurship</a:t>
          </a:r>
        </a:p>
      </dsp:txBody>
      <dsp:txXfrm>
        <a:off x="1547249" y="1527023"/>
        <a:ext cx="1537329" cy="962804"/>
      </dsp:txXfrm>
    </dsp:sp>
    <dsp:sp modelId="{7E533EF1-4B0B-8F4E-A13D-9C5D1F5C9778}">
      <dsp:nvSpPr>
        <dsp:cNvPr id="0" name=""/>
        <dsp:cNvSpPr/>
      </dsp:nvSpPr>
      <dsp:spPr>
        <a:xfrm>
          <a:off x="2211575" y="535371"/>
          <a:ext cx="4263648" cy="4263648"/>
        </a:xfrm>
        <a:custGeom>
          <a:avLst/>
          <a:gdLst/>
          <a:ahLst/>
          <a:cxnLst/>
          <a:rect l="0" t="0" r="0" b="0"/>
          <a:pathLst>
            <a:path>
              <a:moveTo>
                <a:pt x="371438" y="929444"/>
              </a:moveTo>
              <a:arcTo wR="2131824" hR="2131824" stAng="12860034" swAng="1961617"/>
            </a:path>
          </a:pathLst>
        </a:custGeom>
        <a:noFill/>
        <a:ln w="120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A751B-9C0C-274F-B403-1E6E0F5D7692}">
      <dsp:nvSpPr>
        <dsp:cNvPr id="0" name=""/>
        <dsp:cNvSpPr/>
      </dsp:nvSpPr>
      <dsp:spPr>
        <a:xfrm>
          <a:off x="948" y="11759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/>
            <a:t>Membuat</a:t>
          </a:r>
          <a:r>
            <a:rPr lang="en-US" sz="3100" kern="1200"/>
            <a:t> </a:t>
          </a:r>
          <a:r>
            <a:rPr lang="en-US" sz="3100" kern="1200" err="1"/>
            <a:t>Perencanaan</a:t>
          </a:r>
          <a:r>
            <a:rPr lang="en-US" sz="3100" kern="1200"/>
            <a:t> </a:t>
          </a:r>
          <a:r>
            <a:rPr lang="en-US" sz="3100" kern="1200" err="1"/>
            <a:t>Kampanye</a:t>
          </a:r>
          <a:r>
            <a:rPr lang="en-US" sz="3100" kern="1200"/>
            <a:t> PR</a:t>
          </a:r>
        </a:p>
      </dsp:txBody>
      <dsp:txXfrm>
        <a:off x="948" y="1175928"/>
        <a:ext cx="3700239" cy="2220143"/>
      </dsp:txXfrm>
    </dsp:sp>
    <dsp:sp modelId="{966ECFD6-0728-094C-8ADC-4675E62359EC}">
      <dsp:nvSpPr>
        <dsp:cNvPr id="0" name=""/>
        <dsp:cNvSpPr/>
      </dsp:nvSpPr>
      <dsp:spPr>
        <a:xfrm>
          <a:off x="4071211" y="1175928"/>
          <a:ext cx="3700239" cy="222014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/>
            <a:t>Membuat</a:t>
          </a:r>
          <a:r>
            <a:rPr lang="en-US" sz="3100" kern="1200"/>
            <a:t> Media </a:t>
          </a:r>
          <a:r>
            <a:rPr lang="en-US" sz="3100" kern="1200" err="1"/>
            <a:t>untuk</a:t>
          </a:r>
          <a:r>
            <a:rPr lang="en-US" sz="3100" kern="1200"/>
            <a:t> </a:t>
          </a:r>
          <a:r>
            <a:rPr lang="en-US" sz="3100" kern="1200" err="1"/>
            <a:t>mengkomunikasikan</a:t>
          </a:r>
          <a:r>
            <a:rPr lang="en-US" sz="3100" kern="1200"/>
            <a:t> </a:t>
          </a:r>
          <a:r>
            <a:rPr lang="en-US" sz="3100" kern="1200" err="1"/>
            <a:t>Kampanye</a:t>
          </a:r>
          <a:r>
            <a:rPr lang="en-US" sz="3100" kern="1200"/>
            <a:t> PR</a:t>
          </a:r>
        </a:p>
      </dsp:txBody>
      <dsp:txXfrm>
        <a:off x="4071211" y="1175928"/>
        <a:ext cx="3700239" cy="2220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B0A55-331C-9C42-A61C-1028F3BC9ADF}">
      <dsp:nvSpPr>
        <dsp:cNvPr id="0" name=""/>
        <dsp:cNvSpPr/>
      </dsp:nvSpPr>
      <dsp:spPr>
        <a:xfrm>
          <a:off x="3986993" y="2359091"/>
          <a:ext cx="1793421" cy="1793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PLANNING</a:t>
          </a:r>
        </a:p>
      </dsp:txBody>
      <dsp:txXfrm>
        <a:off x="4249633" y="2621731"/>
        <a:ext cx="1268141" cy="1268141"/>
      </dsp:txXfrm>
    </dsp:sp>
    <dsp:sp modelId="{105D49B4-7EDF-2B40-BB2D-DA85E23D1AF0}">
      <dsp:nvSpPr>
        <dsp:cNvPr id="0" name=""/>
        <dsp:cNvSpPr/>
      </dsp:nvSpPr>
      <dsp:spPr>
        <a:xfrm rot="16200000">
          <a:off x="4612721" y="2071584"/>
          <a:ext cx="54196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541964" y="1652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0154" y="2074560"/>
        <a:ext cx="27098" cy="27098"/>
      </dsp:txXfrm>
    </dsp:sp>
    <dsp:sp modelId="{F675F7E1-348E-6F4A-A4C2-9BB34230A814}">
      <dsp:nvSpPr>
        <dsp:cNvPr id="0" name=""/>
        <dsp:cNvSpPr/>
      </dsp:nvSpPr>
      <dsp:spPr>
        <a:xfrm>
          <a:off x="3986993" y="23705"/>
          <a:ext cx="1793421" cy="17934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what is to be done? </a:t>
          </a:r>
        </a:p>
      </dsp:txBody>
      <dsp:txXfrm>
        <a:off x="4249633" y="286345"/>
        <a:ext cx="1268141" cy="1268141"/>
      </dsp:txXfrm>
    </dsp:sp>
    <dsp:sp modelId="{19407E52-D11E-7C45-BECD-A23E5349F3C2}">
      <dsp:nvSpPr>
        <dsp:cNvPr id="0" name=""/>
        <dsp:cNvSpPr/>
      </dsp:nvSpPr>
      <dsp:spPr>
        <a:xfrm>
          <a:off x="5780414" y="3239277"/>
          <a:ext cx="54196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541964" y="1652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7847" y="3242253"/>
        <a:ext cx="27098" cy="27098"/>
      </dsp:txXfrm>
    </dsp:sp>
    <dsp:sp modelId="{C411DB30-96B7-7C47-A191-87D786E347B2}">
      <dsp:nvSpPr>
        <dsp:cNvPr id="0" name=""/>
        <dsp:cNvSpPr/>
      </dsp:nvSpPr>
      <dsp:spPr>
        <a:xfrm>
          <a:off x="6322379" y="2359091"/>
          <a:ext cx="1793421" cy="17934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how it will be done? </a:t>
          </a:r>
        </a:p>
      </dsp:txBody>
      <dsp:txXfrm>
        <a:off x="6585019" y="2621731"/>
        <a:ext cx="1268141" cy="1268141"/>
      </dsp:txXfrm>
    </dsp:sp>
    <dsp:sp modelId="{6A7F78EA-B361-D647-B237-E365F1F4C7D6}">
      <dsp:nvSpPr>
        <dsp:cNvPr id="0" name=""/>
        <dsp:cNvSpPr/>
      </dsp:nvSpPr>
      <dsp:spPr>
        <a:xfrm rot="5400000">
          <a:off x="4612721" y="4406970"/>
          <a:ext cx="54196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541964" y="1652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0154" y="4409946"/>
        <a:ext cx="27098" cy="27098"/>
      </dsp:txXfrm>
    </dsp:sp>
    <dsp:sp modelId="{8A222E26-A892-8C4F-8F4C-38AE899A5A29}">
      <dsp:nvSpPr>
        <dsp:cNvPr id="0" name=""/>
        <dsp:cNvSpPr/>
      </dsp:nvSpPr>
      <dsp:spPr>
        <a:xfrm>
          <a:off x="3986993" y="4694477"/>
          <a:ext cx="1793421" cy="17934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who will do it?</a:t>
          </a:r>
        </a:p>
      </dsp:txBody>
      <dsp:txXfrm>
        <a:off x="4249633" y="4957117"/>
        <a:ext cx="1268141" cy="1268141"/>
      </dsp:txXfrm>
    </dsp:sp>
    <dsp:sp modelId="{9C911BEA-A158-9E42-86ED-AFDC70C4784D}">
      <dsp:nvSpPr>
        <dsp:cNvPr id="0" name=""/>
        <dsp:cNvSpPr/>
      </dsp:nvSpPr>
      <dsp:spPr>
        <a:xfrm rot="10800000">
          <a:off x="3445028" y="3239277"/>
          <a:ext cx="541964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541964" y="1652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02461" y="3242253"/>
        <a:ext cx="27098" cy="27098"/>
      </dsp:txXfrm>
    </dsp:sp>
    <dsp:sp modelId="{3BD82D64-83FD-0546-A5F1-71FAE2F64EA2}">
      <dsp:nvSpPr>
        <dsp:cNvPr id="0" name=""/>
        <dsp:cNvSpPr/>
      </dsp:nvSpPr>
      <dsp:spPr>
        <a:xfrm>
          <a:off x="1651607" y="2359091"/>
          <a:ext cx="1793421" cy="179342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When/ how often it will be done?</a:t>
          </a:r>
        </a:p>
      </dsp:txBody>
      <dsp:txXfrm>
        <a:off x="1914247" y="2621731"/>
        <a:ext cx="1268141" cy="1268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A951B-2920-284E-94AF-257F4705EDBF}">
      <dsp:nvSpPr>
        <dsp:cNvPr id="0" name=""/>
        <dsp:cNvSpPr/>
      </dsp:nvSpPr>
      <dsp:spPr>
        <a:xfrm>
          <a:off x="813303" y="3969"/>
          <a:ext cx="2225478" cy="13352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Review Pernyataan Visi Misi</a:t>
          </a:r>
        </a:p>
      </dsp:txBody>
      <dsp:txXfrm>
        <a:off x="813303" y="3969"/>
        <a:ext cx="2225478" cy="1335287"/>
      </dsp:txXfrm>
    </dsp:sp>
    <dsp:sp modelId="{91EC2402-BC65-2A48-B405-8F7049A71FA8}">
      <dsp:nvSpPr>
        <dsp:cNvPr id="0" name=""/>
        <dsp:cNvSpPr/>
      </dsp:nvSpPr>
      <dsp:spPr>
        <a:xfrm>
          <a:off x="3261329" y="3969"/>
          <a:ext cx="2225478" cy="13352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Menguji Keadaan Saat Ini</a:t>
          </a:r>
        </a:p>
      </dsp:txBody>
      <dsp:txXfrm>
        <a:off x="3261329" y="3969"/>
        <a:ext cx="2225478" cy="1335287"/>
      </dsp:txXfrm>
    </dsp:sp>
    <dsp:sp modelId="{D4FAC3C9-56AA-644C-B298-38737D220948}">
      <dsp:nvSpPr>
        <dsp:cNvPr id="0" name=""/>
        <dsp:cNvSpPr/>
      </dsp:nvSpPr>
      <dsp:spPr>
        <a:xfrm>
          <a:off x="5709356" y="3969"/>
          <a:ext cx="2225478" cy="13352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Analisis Data</a:t>
          </a:r>
        </a:p>
      </dsp:txBody>
      <dsp:txXfrm>
        <a:off x="5709356" y="3969"/>
        <a:ext cx="2225478" cy="1335287"/>
      </dsp:txXfrm>
    </dsp:sp>
    <dsp:sp modelId="{26306FA6-78B3-4F48-AA63-239ED3A4A67A}">
      <dsp:nvSpPr>
        <dsp:cNvPr id="0" name=""/>
        <dsp:cNvSpPr/>
      </dsp:nvSpPr>
      <dsp:spPr>
        <a:xfrm>
          <a:off x="813303" y="1561803"/>
          <a:ext cx="2225478" cy="13352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err="1"/>
            <a:t>Mempersiapkan</a:t>
          </a:r>
          <a:r>
            <a:rPr lang="en-US" sz="2300" b="1" kern="1200"/>
            <a:t> </a:t>
          </a:r>
          <a:r>
            <a:rPr lang="en-US" sz="2300" b="1" kern="1200" err="1"/>
            <a:t>Ramalan</a:t>
          </a:r>
          <a:endParaRPr lang="en-US" sz="2300" b="1" kern="1200"/>
        </a:p>
      </dsp:txBody>
      <dsp:txXfrm>
        <a:off x="813303" y="1561803"/>
        <a:ext cx="2225478" cy="1335287"/>
      </dsp:txXfrm>
    </dsp:sp>
    <dsp:sp modelId="{4E95D8B3-956B-DB45-9F19-B0A98A56E916}">
      <dsp:nvSpPr>
        <dsp:cNvPr id="0" name=""/>
        <dsp:cNvSpPr/>
      </dsp:nvSpPr>
      <dsp:spPr>
        <a:xfrm>
          <a:off x="3261329" y="1561803"/>
          <a:ext cx="2225478" cy="13352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6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err="1"/>
            <a:t>Menentukan</a:t>
          </a:r>
          <a:r>
            <a:rPr lang="en-US" sz="2300" b="1" kern="1200"/>
            <a:t> Objective</a:t>
          </a:r>
        </a:p>
      </dsp:txBody>
      <dsp:txXfrm>
        <a:off x="3261329" y="1561803"/>
        <a:ext cx="2225478" cy="1335287"/>
      </dsp:txXfrm>
    </dsp:sp>
    <dsp:sp modelId="{CC128779-ADEC-E34E-8AD8-3C6D59CA6DB5}">
      <dsp:nvSpPr>
        <dsp:cNvPr id="0" name=""/>
        <dsp:cNvSpPr/>
      </dsp:nvSpPr>
      <dsp:spPr>
        <a:xfrm>
          <a:off x="5709356" y="1561803"/>
          <a:ext cx="2225478" cy="13352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err="1"/>
            <a:t>Mempersiapkan</a:t>
          </a:r>
          <a:r>
            <a:rPr lang="en-US" sz="2300" b="1" kern="1200"/>
            <a:t> Goal</a:t>
          </a:r>
        </a:p>
      </dsp:txBody>
      <dsp:txXfrm>
        <a:off x="5709356" y="1561803"/>
        <a:ext cx="2225478" cy="1335287"/>
      </dsp:txXfrm>
    </dsp:sp>
    <dsp:sp modelId="{DC928E8C-BA5F-5540-90B7-0F3BBEC56E3D}">
      <dsp:nvSpPr>
        <dsp:cNvPr id="0" name=""/>
        <dsp:cNvSpPr/>
      </dsp:nvSpPr>
      <dsp:spPr>
        <a:xfrm>
          <a:off x="813303" y="3119638"/>
          <a:ext cx="2225478" cy="13352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err="1"/>
            <a:t>Analisis</a:t>
          </a:r>
          <a:r>
            <a:rPr lang="en-US" sz="2300" b="1" kern="1200"/>
            <a:t> </a:t>
          </a:r>
          <a:r>
            <a:rPr lang="en-US" sz="2300" b="1" kern="1200" err="1"/>
            <a:t>Publik</a:t>
          </a:r>
          <a:r>
            <a:rPr lang="en-US" sz="2300" b="1" kern="1200"/>
            <a:t> </a:t>
          </a:r>
          <a:r>
            <a:rPr lang="en-US" sz="2300" b="1" kern="1200" err="1"/>
            <a:t>Prioritas</a:t>
          </a:r>
          <a:endParaRPr lang="en-US" sz="2300" b="1" kern="1200"/>
        </a:p>
      </dsp:txBody>
      <dsp:txXfrm>
        <a:off x="813303" y="3119638"/>
        <a:ext cx="2225478" cy="1335287"/>
      </dsp:txXfrm>
    </dsp:sp>
    <dsp:sp modelId="{789F22A8-7CA2-2449-B91B-ED5CEDBEB088}">
      <dsp:nvSpPr>
        <dsp:cNvPr id="0" name=""/>
        <dsp:cNvSpPr/>
      </dsp:nvSpPr>
      <dsp:spPr>
        <a:xfrm>
          <a:off x="3261329" y="3119638"/>
          <a:ext cx="2225478" cy="13352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Membangun Strategi</a:t>
          </a:r>
        </a:p>
      </dsp:txBody>
      <dsp:txXfrm>
        <a:off x="3261329" y="3119638"/>
        <a:ext cx="2225478" cy="1335287"/>
      </dsp:txXfrm>
    </dsp:sp>
    <dsp:sp modelId="{FD246DD5-11AD-8C45-8A62-D2BC129C46B8}">
      <dsp:nvSpPr>
        <dsp:cNvPr id="0" name=""/>
        <dsp:cNvSpPr/>
      </dsp:nvSpPr>
      <dsp:spPr>
        <a:xfrm>
          <a:off x="5709356" y="3119638"/>
          <a:ext cx="2225478" cy="13352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Strategi Pesan</a:t>
          </a:r>
        </a:p>
      </dsp:txBody>
      <dsp:txXfrm>
        <a:off x="5709356" y="3119638"/>
        <a:ext cx="2225478" cy="1335287"/>
      </dsp:txXfrm>
    </dsp:sp>
    <dsp:sp modelId="{DCC28EB4-1714-9048-8E2A-C2C10295557B}">
      <dsp:nvSpPr>
        <dsp:cNvPr id="0" name=""/>
        <dsp:cNvSpPr/>
      </dsp:nvSpPr>
      <dsp:spPr>
        <a:xfrm>
          <a:off x="813303" y="4677473"/>
          <a:ext cx="2225478" cy="13352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6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Strategi Penggunaan Media</a:t>
          </a:r>
        </a:p>
      </dsp:txBody>
      <dsp:txXfrm>
        <a:off x="813303" y="4677473"/>
        <a:ext cx="2225478" cy="1335287"/>
      </dsp:txXfrm>
    </dsp:sp>
    <dsp:sp modelId="{678445C2-8191-A641-92B2-D9809CCA1297}">
      <dsp:nvSpPr>
        <dsp:cNvPr id="0" name=""/>
        <dsp:cNvSpPr/>
      </dsp:nvSpPr>
      <dsp:spPr>
        <a:xfrm>
          <a:off x="3261329" y="4677473"/>
          <a:ext cx="2225478" cy="13352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Penjadwalan &amp; Anggaran</a:t>
          </a:r>
        </a:p>
      </dsp:txBody>
      <dsp:txXfrm>
        <a:off x="3261329" y="4677473"/>
        <a:ext cx="2225478" cy="1335287"/>
      </dsp:txXfrm>
    </dsp:sp>
    <dsp:sp modelId="{52C5A4C2-2311-0744-83F9-FB7B9736DFCC}">
      <dsp:nvSpPr>
        <dsp:cNvPr id="0" name=""/>
        <dsp:cNvSpPr/>
      </dsp:nvSpPr>
      <dsp:spPr>
        <a:xfrm>
          <a:off x="5709356" y="4677473"/>
          <a:ext cx="2225478" cy="13352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Pemantauan dan Pengukuran</a:t>
          </a:r>
        </a:p>
      </dsp:txBody>
      <dsp:txXfrm>
        <a:off x="5709356" y="4677473"/>
        <a:ext cx="2225478" cy="1335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A222D-89CE-214C-A5A4-072AE0A51266}">
      <dsp:nvSpPr>
        <dsp:cNvPr id="0" name=""/>
        <dsp:cNvSpPr/>
      </dsp:nvSpPr>
      <dsp:spPr>
        <a:xfrm>
          <a:off x="0" y="59324"/>
          <a:ext cx="7772400" cy="6955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Simple</a:t>
          </a:r>
        </a:p>
      </dsp:txBody>
      <dsp:txXfrm>
        <a:off x="33955" y="93279"/>
        <a:ext cx="7704490" cy="627655"/>
      </dsp:txXfrm>
    </dsp:sp>
    <dsp:sp modelId="{63049A3F-5C2D-6D4C-A787-77C4C5805BA8}">
      <dsp:nvSpPr>
        <dsp:cNvPr id="0" name=""/>
        <dsp:cNvSpPr/>
      </dsp:nvSpPr>
      <dsp:spPr>
        <a:xfrm>
          <a:off x="0" y="754889"/>
          <a:ext cx="777240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err="1">
              <a:solidFill>
                <a:schemeClr val="bg1"/>
              </a:solidFill>
            </a:rPr>
            <a:t>Terdapat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satu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kalimat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singkat</a:t>
          </a:r>
          <a:r>
            <a:rPr lang="en-US" sz="2300" kern="1200">
              <a:solidFill>
                <a:schemeClr val="bg1"/>
              </a:solidFill>
            </a:rPr>
            <a:t> yang </a:t>
          </a:r>
          <a:r>
            <a:rPr lang="en-US" sz="2300" kern="1200" err="1">
              <a:solidFill>
                <a:schemeClr val="bg1"/>
              </a:solidFill>
            </a:rPr>
            <a:t>mudah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dipahami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dapat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menyampaikan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pesan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utama</a:t>
          </a:r>
          <a:r>
            <a:rPr lang="en-US" sz="2300" kern="1200">
              <a:solidFill>
                <a:schemeClr val="bg1"/>
              </a:solidFill>
            </a:rPr>
            <a:t>.</a:t>
          </a:r>
        </a:p>
      </dsp:txBody>
      <dsp:txXfrm>
        <a:off x="0" y="754889"/>
        <a:ext cx="7772400" cy="720359"/>
      </dsp:txXfrm>
    </dsp:sp>
    <dsp:sp modelId="{ECD0473C-6510-7A42-B60F-3472FADFED06}">
      <dsp:nvSpPr>
        <dsp:cNvPr id="0" name=""/>
        <dsp:cNvSpPr/>
      </dsp:nvSpPr>
      <dsp:spPr>
        <a:xfrm>
          <a:off x="0" y="1475249"/>
          <a:ext cx="7772400" cy="695565"/>
        </a:xfrm>
        <a:prstGeom prst="roundRect">
          <a:avLst/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Adaptable</a:t>
          </a:r>
        </a:p>
      </dsp:txBody>
      <dsp:txXfrm>
        <a:off x="33955" y="1509204"/>
        <a:ext cx="7704490" cy="627655"/>
      </dsp:txXfrm>
    </dsp:sp>
    <dsp:sp modelId="{34F2BD8D-FD8B-634C-B556-C8405E68BDD5}">
      <dsp:nvSpPr>
        <dsp:cNvPr id="0" name=""/>
        <dsp:cNvSpPr/>
      </dsp:nvSpPr>
      <dsp:spPr>
        <a:xfrm>
          <a:off x="0" y="2170814"/>
          <a:ext cx="7772400" cy="1050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err="1">
              <a:solidFill>
                <a:schemeClr val="bg1"/>
              </a:solidFill>
            </a:rPr>
            <a:t>Penggunaan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bahasa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sangat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ditentukan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oleh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siapa</a:t>
          </a:r>
          <a:r>
            <a:rPr lang="en-US" sz="2300" kern="1200">
              <a:solidFill>
                <a:schemeClr val="bg1"/>
              </a:solidFill>
            </a:rPr>
            <a:t> yang </a:t>
          </a:r>
          <a:r>
            <a:rPr lang="en-US" sz="2300" kern="1200" err="1">
              <a:solidFill>
                <a:schemeClr val="bg1"/>
              </a:solidFill>
            </a:rPr>
            <a:t>mengeluarkan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pesan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ditujukan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bagi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siapa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pesan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tersebut</a:t>
          </a:r>
          <a:r>
            <a:rPr lang="en-US" sz="2300" kern="1200">
              <a:solidFill>
                <a:schemeClr val="bg1"/>
              </a:solidFill>
            </a:rPr>
            <a:t>.</a:t>
          </a:r>
        </a:p>
      </dsp:txBody>
      <dsp:txXfrm>
        <a:off x="0" y="2170814"/>
        <a:ext cx="7772400" cy="1050524"/>
      </dsp:txXfrm>
    </dsp:sp>
    <dsp:sp modelId="{09D863F0-3C43-4948-B898-E0E272DF9AC6}">
      <dsp:nvSpPr>
        <dsp:cNvPr id="0" name=""/>
        <dsp:cNvSpPr/>
      </dsp:nvSpPr>
      <dsp:spPr>
        <a:xfrm>
          <a:off x="0" y="3221339"/>
          <a:ext cx="7772400" cy="695565"/>
        </a:xfrm>
        <a:prstGeom prst="roundRect">
          <a:avLst/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Applicable</a:t>
          </a:r>
        </a:p>
      </dsp:txBody>
      <dsp:txXfrm>
        <a:off x="33955" y="3255294"/>
        <a:ext cx="7704490" cy="627655"/>
      </dsp:txXfrm>
    </dsp:sp>
    <dsp:sp modelId="{B0355C31-97BB-224C-A9E3-DCEBA753E8EC}">
      <dsp:nvSpPr>
        <dsp:cNvPr id="0" name=""/>
        <dsp:cNvSpPr/>
      </dsp:nvSpPr>
      <dsp:spPr>
        <a:xfrm>
          <a:off x="0" y="3916904"/>
          <a:ext cx="777240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err="1">
              <a:solidFill>
                <a:schemeClr val="bg1"/>
              </a:solidFill>
            </a:rPr>
            <a:t>Kesesuaian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antara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visi</a:t>
          </a:r>
          <a:r>
            <a:rPr lang="en-US" sz="2300" kern="1200">
              <a:solidFill>
                <a:schemeClr val="bg1"/>
              </a:solidFill>
            </a:rPr>
            <a:t>, </a:t>
          </a:r>
          <a:r>
            <a:rPr lang="en-US" sz="2300" kern="1200" err="1">
              <a:solidFill>
                <a:schemeClr val="bg1"/>
              </a:solidFill>
            </a:rPr>
            <a:t>misi</a:t>
          </a:r>
          <a:r>
            <a:rPr lang="en-US" sz="2300" kern="1200">
              <a:solidFill>
                <a:schemeClr val="bg1"/>
              </a:solidFill>
            </a:rPr>
            <a:t>, </a:t>
          </a:r>
          <a:r>
            <a:rPr lang="en-US" sz="2300" kern="1200" err="1">
              <a:solidFill>
                <a:schemeClr val="bg1"/>
              </a:solidFill>
            </a:rPr>
            <a:t>tujuan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organisasi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dengan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apa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pesan</a:t>
          </a:r>
          <a:r>
            <a:rPr lang="en-US" sz="2300" kern="1200">
              <a:solidFill>
                <a:schemeClr val="bg1"/>
              </a:solidFill>
            </a:rPr>
            <a:t> yang </a:t>
          </a:r>
          <a:r>
            <a:rPr lang="en-US" sz="2300" kern="1200" err="1">
              <a:solidFill>
                <a:schemeClr val="bg1"/>
              </a:solidFill>
            </a:rPr>
            <a:t>dituliskan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melalu</a:t>
          </a:r>
          <a:r>
            <a:rPr lang="en-US" sz="2300" kern="1200">
              <a:solidFill>
                <a:schemeClr val="bg1"/>
              </a:solidFill>
            </a:rPr>
            <a:t> media yang </a:t>
          </a:r>
          <a:r>
            <a:rPr lang="en-US" sz="2300" kern="1200" err="1">
              <a:solidFill>
                <a:schemeClr val="bg1"/>
              </a:solidFill>
            </a:rPr>
            <a:t>digunakan</a:t>
          </a:r>
          <a:r>
            <a:rPr lang="en-US" sz="2300" kern="1200">
              <a:solidFill>
                <a:schemeClr val="bg1"/>
              </a:solidFill>
            </a:rPr>
            <a:t> PR</a:t>
          </a:r>
        </a:p>
      </dsp:txBody>
      <dsp:txXfrm>
        <a:off x="0" y="3916904"/>
        <a:ext cx="7772400" cy="720359"/>
      </dsp:txXfrm>
    </dsp:sp>
    <dsp:sp modelId="{D3298C3F-4DBF-DB41-9C96-9D0925C9B9DB}">
      <dsp:nvSpPr>
        <dsp:cNvPr id="0" name=""/>
        <dsp:cNvSpPr/>
      </dsp:nvSpPr>
      <dsp:spPr>
        <a:xfrm>
          <a:off x="0" y="4637264"/>
          <a:ext cx="7772400" cy="695565"/>
        </a:xfrm>
        <a:prstGeom prst="roundRect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</a:rPr>
            <a:t>Durable</a:t>
          </a:r>
        </a:p>
      </dsp:txBody>
      <dsp:txXfrm>
        <a:off x="33955" y="4671219"/>
        <a:ext cx="7704490" cy="627655"/>
      </dsp:txXfrm>
    </dsp:sp>
    <dsp:sp modelId="{1D5002AE-1623-014F-92E9-A05F24F6A53D}">
      <dsp:nvSpPr>
        <dsp:cNvPr id="0" name=""/>
        <dsp:cNvSpPr/>
      </dsp:nvSpPr>
      <dsp:spPr>
        <a:xfrm>
          <a:off x="0" y="5332829"/>
          <a:ext cx="777240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err="1">
              <a:solidFill>
                <a:schemeClr val="bg1"/>
              </a:solidFill>
            </a:rPr>
            <a:t>Pesan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dapat</a:t>
          </a:r>
          <a:r>
            <a:rPr lang="en-US" sz="2300" kern="1200">
              <a:solidFill>
                <a:schemeClr val="bg1"/>
              </a:solidFill>
            </a:rPr>
            <a:t>/ </a:t>
          </a:r>
          <a:r>
            <a:rPr lang="en-US" sz="2300" kern="1200" err="1">
              <a:solidFill>
                <a:schemeClr val="bg1"/>
              </a:solidFill>
            </a:rPr>
            <a:t>mudah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di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ingat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dalam</a:t>
          </a:r>
          <a:r>
            <a:rPr lang="en-US" sz="2300" kern="1200">
              <a:solidFill>
                <a:schemeClr val="bg1"/>
              </a:solidFill>
            </a:rPr>
            <a:t> </a:t>
          </a:r>
          <a:r>
            <a:rPr lang="en-US" sz="2300" kern="1200" err="1">
              <a:solidFill>
                <a:schemeClr val="bg1"/>
              </a:solidFill>
            </a:rPr>
            <a:t>waktu</a:t>
          </a:r>
          <a:r>
            <a:rPr lang="en-US" sz="2300" kern="1200">
              <a:solidFill>
                <a:schemeClr val="bg1"/>
              </a:solidFill>
            </a:rPr>
            <a:t> lama</a:t>
          </a:r>
        </a:p>
      </dsp:txBody>
      <dsp:txXfrm>
        <a:off x="0" y="5332829"/>
        <a:ext cx="7772400" cy="480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A222D-89CE-214C-A5A4-072AE0A51266}">
      <dsp:nvSpPr>
        <dsp:cNvPr id="0" name=""/>
        <dsp:cNvSpPr/>
      </dsp:nvSpPr>
      <dsp:spPr>
        <a:xfrm>
          <a:off x="0" y="211964"/>
          <a:ext cx="7772400" cy="7915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Attending</a:t>
          </a:r>
        </a:p>
      </dsp:txBody>
      <dsp:txXfrm>
        <a:off x="38638" y="250602"/>
        <a:ext cx="7695124" cy="714229"/>
      </dsp:txXfrm>
    </dsp:sp>
    <dsp:sp modelId="{63049A3F-5C2D-6D4C-A787-77C4C5805BA8}">
      <dsp:nvSpPr>
        <dsp:cNvPr id="0" name=""/>
        <dsp:cNvSpPr/>
      </dsp:nvSpPr>
      <dsp:spPr>
        <a:xfrm>
          <a:off x="0" y="1003469"/>
          <a:ext cx="77724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chemeClr val="bg1"/>
              </a:solidFill>
            </a:rPr>
            <a:t>Media yang </a:t>
          </a:r>
          <a:r>
            <a:rPr lang="en-US" sz="2600" kern="1200" err="1">
              <a:solidFill>
                <a:schemeClr val="bg1"/>
              </a:solidFill>
            </a:rPr>
            <a:t>dikonsumsi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oleh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audiens</a:t>
          </a:r>
          <a:r>
            <a:rPr lang="en-US" sz="2600" kern="1200">
              <a:solidFill>
                <a:schemeClr val="bg1"/>
              </a:solidFill>
            </a:rPr>
            <a:t> yang </a:t>
          </a:r>
          <a:r>
            <a:rPr lang="en-US" sz="2600" kern="1200" err="1">
              <a:solidFill>
                <a:schemeClr val="bg1"/>
              </a:solidFill>
            </a:rPr>
            <a:t>di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sasar</a:t>
          </a:r>
          <a:r>
            <a:rPr lang="en-US" sz="2600" kern="1200">
              <a:solidFill>
                <a:schemeClr val="bg1"/>
              </a:solidFill>
            </a:rPr>
            <a:t>.</a:t>
          </a:r>
        </a:p>
      </dsp:txBody>
      <dsp:txXfrm>
        <a:off x="0" y="1003469"/>
        <a:ext cx="7772400" cy="546480"/>
      </dsp:txXfrm>
    </dsp:sp>
    <dsp:sp modelId="{ECD0473C-6510-7A42-B60F-3472FADFED06}">
      <dsp:nvSpPr>
        <dsp:cNvPr id="0" name=""/>
        <dsp:cNvSpPr/>
      </dsp:nvSpPr>
      <dsp:spPr>
        <a:xfrm>
          <a:off x="0" y="1549949"/>
          <a:ext cx="7772400" cy="791505"/>
        </a:xfrm>
        <a:prstGeom prst="roundRect">
          <a:avLst/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Persuasiveness</a:t>
          </a:r>
        </a:p>
      </dsp:txBody>
      <dsp:txXfrm>
        <a:off x="38638" y="1588587"/>
        <a:ext cx="7695124" cy="714229"/>
      </dsp:txXfrm>
    </dsp:sp>
    <dsp:sp modelId="{34F2BD8D-FD8B-634C-B556-C8405E68BDD5}">
      <dsp:nvSpPr>
        <dsp:cNvPr id="0" name=""/>
        <dsp:cNvSpPr/>
      </dsp:nvSpPr>
      <dsp:spPr>
        <a:xfrm>
          <a:off x="0" y="2341454"/>
          <a:ext cx="7772400" cy="1980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err="1">
              <a:solidFill>
                <a:schemeClr val="bg1"/>
              </a:solidFill>
            </a:rPr>
            <a:t>Pilih</a:t>
          </a:r>
          <a:r>
            <a:rPr lang="en-US" sz="2600" kern="1200">
              <a:solidFill>
                <a:schemeClr val="bg1"/>
              </a:solidFill>
            </a:rPr>
            <a:t> media yang paling </a:t>
          </a:r>
          <a:r>
            <a:rPr lang="en-US" sz="2600" kern="1200" err="1">
              <a:solidFill>
                <a:schemeClr val="bg1"/>
              </a:solidFill>
            </a:rPr>
            <a:t>mempersuasi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audiens</a:t>
          </a:r>
          <a:endParaRPr lang="en-US" sz="2600" kern="1200">
            <a:solidFill>
              <a:schemeClr val="bg1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chemeClr val="bg1"/>
              </a:solidFill>
            </a:rPr>
            <a:t>Kita </a:t>
          </a:r>
          <a:r>
            <a:rPr lang="en-US" sz="2600" kern="1200" err="1">
              <a:solidFill>
                <a:schemeClr val="bg1"/>
              </a:solidFill>
            </a:rPr>
            <a:t>dapat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membuat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urutan</a:t>
          </a:r>
          <a:r>
            <a:rPr lang="en-US" sz="2600" kern="1200">
              <a:solidFill>
                <a:schemeClr val="bg1"/>
              </a:solidFill>
            </a:rPr>
            <a:t> media yang paling </a:t>
          </a:r>
          <a:r>
            <a:rPr lang="en-US" sz="2600" kern="1200" err="1">
              <a:solidFill>
                <a:schemeClr val="bg1"/>
              </a:solidFill>
            </a:rPr>
            <a:t>baik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untuk</a:t>
          </a:r>
          <a:r>
            <a:rPr lang="en-US" sz="2600" kern="1200">
              <a:solidFill>
                <a:schemeClr val="bg1"/>
              </a:solidFill>
            </a:rPr>
            <a:t> program </a:t>
          </a:r>
          <a:r>
            <a:rPr lang="en-US" sz="2600" kern="1200" err="1">
              <a:solidFill>
                <a:schemeClr val="bg1"/>
              </a:solidFill>
            </a:rPr>
            <a:t>kita</a:t>
          </a:r>
          <a:r>
            <a:rPr lang="en-US" sz="2600" kern="1200">
              <a:solidFill>
                <a:schemeClr val="bg1"/>
              </a:solidFill>
            </a:rPr>
            <a:t>, </a:t>
          </a:r>
          <a:r>
            <a:rPr lang="en-US" sz="2600" kern="1200" err="1">
              <a:solidFill>
                <a:schemeClr val="bg1"/>
              </a:solidFill>
            </a:rPr>
            <a:t>bukan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tidak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mungkin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ada</a:t>
          </a:r>
          <a:r>
            <a:rPr lang="en-US" sz="2600" kern="1200">
              <a:solidFill>
                <a:schemeClr val="bg1"/>
              </a:solidFill>
            </a:rPr>
            <a:t> media </a:t>
          </a:r>
          <a:r>
            <a:rPr lang="en-US" sz="2600" kern="1200" err="1">
              <a:solidFill>
                <a:schemeClr val="bg1"/>
              </a:solidFill>
            </a:rPr>
            <a:t>dengan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tingkat</a:t>
          </a:r>
          <a:r>
            <a:rPr lang="en-US" sz="2600" kern="1200">
              <a:solidFill>
                <a:schemeClr val="bg1"/>
              </a:solidFill>
            </a:rPr>
            <a:t> attending yang </a:t>
          </a:r>
          <a:r>
            <a:rPr lang="en-US" sz="2600" kern="1200" err="1">
              <a:solidFill>
                <a:schemeClr val="bg1"/>
              </a:solidFill>
            </a:rPr>
            <a:t>rendah</a:t>
          </a:r>
          <a:r>
            <a:rPr lang="en-US" sz="2600" kern="1200">
              <a:solidFill>
                <a:schemeClr val="bg1"/>
              </a:solidFill>
            </a:rPr>
            <a:t>, </a:t>
          </a:r>
          <a:r>
            <a:rPr lang="en-US" sz="2600" kern="1200" err="1">
              <a:solidFill>
                <a:schemeClr val="bg1"/>
              </a:solidFill>
            </a:rPr>
            <a:t>namun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tingkat</a:t>
          </a:r>
          <a:r>
            <a:rPr lang="en-US" sz="2600" kern="1200">
              <a:solidFill>
                <a:schemeClr val="bg1"/>
              </a:solidFill>
            </a:rPr>
            <a:t> persuasiveness yang </a:t>
          </a:r>
          <a:r>
            <a:rPr lang="en-US" sz="2600" kern="1200" err="1">
              <a:solidFill>
                <a:schemeClr val="bg1"/>
              </a:solidFill>
            </a:rPr>
            <a:t>tinggi</a:t>
          </a:r>
          <a:r>
            <a:rPr lang="en-US" sz="2600" kern="1200">
              <a:solidFill>
                <a:schemeClr val="bg1"/>
              </a:solidFill>
            </a:rPr>
            <a:t>.</a:t>
          </a:r>
        </a:p>
      </dsp:txBody>
      <dsp:txXfrm>
        <a:off x="0" y="2341454"/>
        <a:ext cx="7772400" cy="1980990"/>
      </dsp:txXfrm>
    </dsp:sp>
    <dsp:sp modelId="{09D863F0-3C43-4948-B898-E0E272DF9AC6}">
      <dsp:nvSpPr>
        <dsp:cNvPr id="0" name=""/>
        <dsp:cNvSpPr/>
      </dsp:nvSpPr>
      <dsp:spPr>
        <a:xfrm>
          <a:off x="0" y="4322444"/>
          <a:ext cx="7772400" cy="791505"/>
        </a:xfrm>
        <a:prstGeom prst="roundRect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Credibility</a:t>
          </a:r>
        </a:p>
      </dsp:txBody>
      <dsp:txXfrm>
        <a:off x="38638" y="4361082"/>
        <a:ext cx="7695124" cy="714229"/>
      </dsp:txXfrm>
    </dsp:sp>
    <dsp:sp modelId="{B0355C31-97BB-224C-A9E3-DCEBA753E8EC}">
      <dsp:nvSpPr>
        <dsp:cNvPr id="0" name=""/>
        <dsp:cNvSpPr/>
      </dsp:nvSpPr>
      <dsp:spPr>
        <a:xfrm>
          <a:off x="0" y="5113949"/>
          <a:ext cx="77724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err="1">
              <a:solidFill>
                <a:schemeClr val="bg1"/>
              </a:solidFill>
            </a:rPr>
            <a:t>Gunakan</a:t>
          </a:r>
          <a:r>
            <a:rPr lang="en-US" sz="2600" kern="1200">
              <a:solidFill>
                <a:schemeClr val="bg1"/>
              </a:solidFill>
            </a:rPr>
            <a:t> media yang </a:t>
          </a:r>
          <a:r>
            <a:rPr lang="en-US" sz="2600" kern="1200" err="1">
              <a:solidFill>
                <a:schemeClr val="bg1"/>
              </a:solidFill>
            </a:rPr>
            <a:t>lebih</a:t>
          </a:r>
          <a:r>
            <a:rPr lang="en-US" sz="2600" kern="1200">
              <a:solidFill>
                <a:schemeClr val="bg1"/>
              </a:solidFill>
            </a:rPr>
            <a:t> </a:t>
          </a:r>
          <a:r>
            <a:rPr lang="en-US" sz="2600" kern="1200" err="1">
              <a:solidFill>
                <a:schemeClr val="bg1"/>
              </a:solidFill>
            </a:rPr>
            <a:t>dipercaya</a:t>
          </a:r>
          <a:r>
            <a:rPr lang="en-US" sz="2600" kern="1200">
              <a:solidFill>
                <a:schemeClr val="bg1"/>
              </a:solidFill>
            </a:rPr>
            <a:t>/ </a:t>
          </a:r>
          <a:r>
            <a:rPr lang="en-US" sz="2600" kern="1200" err="1">
              <a:solidFill>
                <a:schemeClr val="bg1"/>
              </a:solidFill>
            </a:rPr>
            <a:t>kredibel</a:t>
          </a:r>
          <a:endParaRPr lang="en-US" sz="2600" kern="1200">
            <a:solidFill>
              <a:schemeClr val="bg1"/>
            </a:solidFill>
          </a:endParaRPr>
        </a:p>
      </dsp:txBody>
      <dsp:txXfrm>
        <a:off x="0" y="5113949"/>
        <a:ext cx="7772400" cy="5464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A222D-89CE-214C-A5A4-072AE0A51266}">
      <dsp:nvSpPr>
        <dsp:cNvPr id="0" name=""/>
        <dsp:cNvSpPr/>
      </dsp:nvSpPr>
      <dsp:spPr>
        <a:xfrm>
          <a:off x="0" y="70533"/>
          <a:ext cx="7772400" cy="10073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solidFill>
                <a:schemeClr val="bg1"/>
              </a:solidFill>
            </a:rPr>
            <a:t>Timing</a:t>
          </a:r>
        </a:p>
      </dsp:txBody>
      <dsp:txXfrm>
        <a:off x="49176" y="119709"/>
        <a:ext cx="7674048" cy="909018"/>
      </dsp:txXfrm>
    </dsp:sp>
    <dsp:sp modelId="{63049A3F-5C2D-6D4C-A787-77C4C5805BA8}">
      <dsp:nvSpPr>
        <dsp:cNvPr id="0" name=""/>
        <dsp:cNvSpPr/>
      </dsp:nvSpPr>
      <dsp:spPr>
        <a:xfrm>
          <a:off x="0" y="1077903"/>
          <a:ext cx="77724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err="1">
              <a:solidFill>
                <a:schemeClr val="bg1"/>
              </a:solidFill>
            </a:rPr>
            <a:t>Waktu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tayang</a:t>
          </a:r>
          <a:r>
            <a:rPr lang="en-US" sz="3300" kern="1200">
              <a:solidFill>
                <a:schemeClr val="bg1"/>
              </a:solidFill>
            </a:rPr>
            <a:t> yang paling </a:t>
          </a:r>
          <a:r>
            <a:rPr lang="en-US" sz="3300" kern="1200" err="1">
              <a:solidFill>
                <a:schemeClr val="bg1"/>
              </a:solidFill>
            </a:rPr>
            <a:t>sesuai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dan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efektif</a:t>
          </a:r>
          <a:r>
            <a:rPr lang="en-US" sz="3300" kern="1200">
              <a:solidFill>
                <a:schemeClr val="bg1"/>
              </a:solidFill>
            </a:rPr>
            <a:t>.</a:t>
          </a:r>
        </a:p>
      </dsp:txBody>
      <dsp:txXfrm>
        <a:off x="0" y="1077903"/>
        <a:ext cx="7772400" cy="1043280"/>
      </dsp:txXfrm>
    </dsp:sp>
    <dsp:sp modelId="{ECD0473C-6510-7A42-B60F-3472FADFED06}">
      <dsp:nvSpPr>
        <dsp:cNvPr id="0" name=""/>
        <dsp:cNvSpPr/>
      </dsp:nvSpPr>
      <dsp:spPr>
        <a:xfrm>
          <a:off x="0" y="2121183"/>
          <a:ext cx="7772400" cy="1007370"/>
        </a:xfrm>
        <a:prstGeom prst="roundRect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err="1">
              <a:solidFill>
                <a:schemeClr val="bg1"/>
              </a:solidFill>
            </a:rPr>
            <a:t>Jangkauan</a:t>
          </a:r>
          <a:r>
            <a:rPr lang="en-US" sz="4200" kern="1200">
              <a:solidFill>
                <a:schemeClr val="bg1"/>
              </a:solidFill>
            </a:rPr>
            <a:t> Media </a:t>
          </a:r>
          <a:r>
            <a:rPr lang="en-US" sz="4200" kern="1200" err="1">
              <a:solidFill>
                <a:schemeClr val="bg1"/>
              </a:solidFill>
            </a:rPr>
            <a:t>Efektif</a:t>
          </a:r>
          <a:endParaRPr lang="en-US" sz="4200" kern="1200">
            <a:solidFill>
              <a:schemeClr val="bg1"/>
            </a:solidFill>
          </a:endParaRPr>
        </a:p>
      </dsp:txBody>
      <dsp:txXfrm>
        <a:off x="49176" y="2170359"/>
        <a:ext cx="7674048" cy="909018"/>
      </dsp:txXfrm>
    </dsp:sp>
    <dsp:sp modelId="{34F2BD8D-FD8B-634C-B556-C8405E68BDD5}">
      <dsp:nvSpPr>
        <dsp:cNvPr id="0" name=""/>
        <dsp:cNvSpPr/>
      </dsp:nvSpPr>
      <dsp:spPr>
        <a:xfrm>
          <a:off x="0" y="3128553"/>
          <a:ext cx="7772400" cy="1956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>
              <a:solidFill>
                <a:schemeClr val="bg1"/>
              </a:solidFill>
            </a:rPr>
            <a:t>Dari </a:t>
          </a:r>
          <a:r>
            <a:rPr lang="en-US" sz="3300" kern="1200" err="1">
              <a:solidFill>
                <a:schemeClr val="bg1"/>
              </a:solidFill>
            </a:rPr>
            <a:t>jumlah</a:t>
          </a:r>
          <a:r>
            <a:rPr lang="en-US" sz="3300" kern="1200">
              <a:solidFill>
                <a:schemeClr val="bg1"/>
              </a:solidFill>
            </a:rPr>
            <a:t> reach (</a:t>
          </a:r>
          <a:r>
            <a:rPr lang="en-US" sz="3300" kern="1200" err="1">
              <a:solidFill>
                <a:schemeClr val="bg1"/>
              </a:solidFill>
            </a:rPr>
            <a:t>jangkauan</a:t>
          </a:r>
          <a:r>
            <a:rPr lang="en-US" sz="3300" kern="1200">
              <a:solidFill>
                <a:schemeClr val="bg1"/>
              </a:solidFill>
            </a:rPr>
            <a:t>) yang  media </a:t>
          </a:r>
          <a:r>
            <a:rPr lang="en-US" sz="3300" kern="1200" err="1">
              <a:solidFill>
                <a:schemeClr val="bg1"/>
              </a:solidFill>
            </a:rPr>
            <a:t>memiliki</a:t>
          </a:r>
          <a:r>
            <a:rPr lang="en-US" sz="3300" kern="1200">
              <a:solidFill>
                <a:schemeClr val="bg1"/>
              </a:solidFill>
            </a:rPr>
            <a:t>, </a:t>
          </a:r>
          <a:r>
            <a:rPr lang="en-US" sz="3300" kern="1200" err="1">
              <a:solidFill>
                <a:schemeClr val="bg1"/>
              </a:solidFill>
            </a:rPr>
            <a:t>kita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dapat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memperkirakan</a:t>
          </a:r>
          <a:r>
            <a:rPr lang="en-US" sz="3300" kern="1200">
              <a:solidFill>
                <a:schemeClr val="bg1"/>
              </a:solidFill>
            </a:rPr>
            <a:t> 10% yang </a:t>
          </a:r>
          <a:r>
            <a:rPr lang="en-US" sz="3300" kern="1200" err="1">
              <a:solidFill>
                <a:schemeClr val="bg1"/>
              </a:solidFill>
            </a:rPr>
            <a:t>dapat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membaca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pesan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kita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secara</a:t>
          </a:r>
          <a:r>
            <a:rPr lang="en-US" sz="3300" kern="1200">
              <a:solidFill>
                <a:schemeClr val="bg1"/>
              </a:solidFill>
            </a:rPr>
            <a:t> </a:t>
          </a:r>
          <a:r>
            <a:rPr lang="en-US" sz="3300" kern="1200" err="1">
              <a:solidFill>
                <a:schemeClr val="bg1"/>
              </a:solidFill>
            </a:rPr>
            <a:t>efektif</a:t>
          </a:r>
          <a:r>
            <a:rPr lang="en-US" sz="3300" kern="1200">
              <a:solidFill>
                <a:schemeClr val="bg1"/>
              </a:solidFill>
            </a:rPr>
            <a:t>.</a:t>
          </a:r>
        </a:p>
      </dsp:txBody>
      <dsp:txXfrm>
        <a:off x="0" y="3128553"/>
        <a:ext cx="7772400" cy="19561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33442-5A5E-A745-9679-0CA93EF62C37}">
      <dsp:nvSpPr>
        <dsp:cNvPr id="0" name=""/>
        <dsp:cNvSpPr/>
      </dsp:nvSpPr>
      <dsp:spPr>
        <a:xfrm>
          <a:off x="0" y="160020"/>
          <a:ext cx="7772400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Tier One</a:t>
          </a:r>
        </a:p>
      </dsp:txBody>
      <dsp:txXfrm>
        <a:off x="36296" y="196316"/>
        <a:ext cx="7699808" cy="670943"/>
      </dsp:txXfrm>
    </dsp:sp>
    <dsp:sp modelId="{869541C5-01B6-0647-9CBD-585C8E5DD5D0}">
      <dsp:nvSpPr>
        <dsp:cNvPr id="0" name=""/>
        <dsp:cNvSpPr/>
      </dsp:nvSpPr>
      <dsp:spPr>
        <a:xfrm>
          <a:off x="0" y="903555"/>
          <a:ext cx="77724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err="1">
              <a:solidFill>
                <a:schemeClr val="bg1"/>
              </a:solidFill>
            </a:rPr>
            <a:t>Presentasi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dan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komunikasi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tatap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muka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dengan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audiens</a:t>
          </a:r>
          <a:endParaRPr lang="en-US" sz="2400" kern="1200">
            <a:solidFill>
              <a:schemeClr val="bg1"/>
            </a:solidFill>
          </a:endParaRPr>
        </a:p>
      </dsp:txBody>
      <dsp:txXfrm>
        <a:off x="0" y="903555"/>
        <a:ext cx="7772400" cy="513360"/>
      </dsp:txXfrm>
    </dsp:sp>
    <dsp:sp modelId="{0033F322-DC7B-6C46-A59E-00DC14EA1143}">
      <dsp:nvSpPr>
        <dsp:cNvPr id="0" name=""/>
        <dsp:cNvSpPr/>
      </dsp:nvSpPr>
      <dsp:spPr>
        <a:xfrm>
          <a:off x="0" y="1416915"/>
          <a:ext cx="7772400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Tier Two</a:t>
          </a:r>
        </a:p>
      </dsp:txBody>
      <dsp:txXfrm>
        <a:off x="36296" y="1453211"/>
        <a:ext cx="7699808" cy="670943"/>
      </dsp:txXfrm>
    </dsp:sp>
    <dsp:sp modelId="{2A533C41-BF87-9041-8EEF-8A974F09175A}">
      <dsp:nvSpPr>
        <dsp:cNvPr id="0" name=""/>
        <dsp:cNvSpPr/>
      </dsp:nvSpPr>
      <dsp:spPr>
        <a:xfrm>
          <a:off x="0" y="2160450"/>
          <a:ext cx="7772400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err="1">
              <a:solidFill>
                <a:schemeClr val="bg1"/>
              </a:solidFill>
            </a:rPr>
            <a:t>Menyebarkan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informasi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dalam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bentuk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i="1" kern="1200">
              <a:solidFill>
                <a:schemeClr val="bg1"/>
              </a:solidFill>
            </a:rPr>
            <a:t>backgrounders, fact sheets, position papers </a:t>
          </a:r>
          <a:r>
            <a:rPr lang="en-US" sz="2400" i="0" kern="1200" err="1">
              <a:solidFill>
                <a:schemeClr val="bg1"/>
              </a:solidFill>
            </a:rPr>
            <a:t>dll</a:t>
          </a:r>
          <a:r>
            <a:rPr lang="en-US" sz="2400" i="0" kern="1200">
              <a:solidFill>
                <a:schemeClr val="bg1"/>
              </a:solidFill>
            </a:rPr>
            <a:t>.</a:t>
          </a:r>
        </a:p>
      </dsp:txBody>
      <dsp:txXfrm>
        <a:off x="0" y="2160450"/>
        <a:ext cx="7772400" cy="753997"/>
      </dsp:txXfrm>
    </dsp:sp>
    <dsp:sp modelId="{EA015480-D1BE-974F-907E-F2F036DE9C0F}">
      <dsp:nvSpPr>
        <dsp:cNvPr id="0" name=""/>
        <dsp:cNvSpPr/>
      </dsp:nvSpPr>
      <dsp:spPr>
        <a:xfrm>
          <a:off x="0" y="2914447"/>
          <a:ext cx="7772400" cy="743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Tier Three</a:t>
          </a:r>
        </a:p>
      </dsp:txBody>
      <dsp:txXfrm>
        <a:off x="36296" y="2950743"/>
        <a:ext cx="7699808" cy="670943"/>
      </dsp:txXfrm>
    </dsp:sp>
    <dsp:sp modelId="{3C8860CB-FD8B-7549-ACB8-B8A4543C8425}">
      <dsp:nvSpPr>
        <dsp:cNvPr id="0" name=""/>
        <dsp:cNvSpPr/>
      </dsp:nvSpPr>
      <dsp:spPr>
        <a:xfrm>
          <a:off x="0" y="3657982"/>
          <a:ext cx="7772400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err="1">
              <a:solidFill>
                <a:schemeClr val="bg1"/>
              </a:solidFill>
            </a:rPr>
            <a:t>Tampil</a:t>
          </a:r>
          <a:r>
            <a:rPr lang="en-US" sz="2400" kern="1200">
              <a:solidFill>
                <a:schemeClr val="bg1"/>
              </a:solidFill>
            </a:rPr>
            <a:t>/ </a:t>
          </a:r>
          <a:r>
            <a:rPr lang="en-US" sz="2400" kern="1200" err="1">
              <a:solidFill>
                <a:schemeClr val="bg1"/>
              </a:solidFill>
            </a:rPr>
            <a:t>muncul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di</a:t>
          </a:r>
          <a:r>
            <a:rPr lang="en-US" sz="2400" kern="1200">
              <a:solidFill>
                <a:schemeClr val="bg1"/>
              </a:solidFill>
            </a:rPr>
            <a:t> media </a:t>
          </a:r>
          <a:r>
            <a:rPr lang="en-US" sz="2400" kern="1200" err="1">
              <a:solidFill>
                <a:schemeClr val="bg1"/>
              </a:solidFill>
            </a:rPr>
            <a:t>seperti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talkshow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atau</a:t>
          </a:r>
          <a:r>
            <a:rPr lang="en-US" sz="2400" kern="1200">
              <a:solidFill>
                <a:schemeClr val="bg1"/>
              </a:solidFill>
            </a:rPr>
            <a:t> </a:t>
          </a:r>
          <a:r>
            <a:rPr lang="en-US" sz="2400" kern="1200" err="1">
              <a:solidFill>
                <a:schemeClr val="bg1"/>
              </a:solidFill>
            </a:rPr>
            <a:t>artikel</a:t>
          </a:r>
          <a:r>
            <a:rPr lang="en-US" sz="2400" kern="1200">
              <a:solidFill>
                <a:schemeClr val="bg1"/>
              </a:solidFill>
            </a:rPr>
            <a:t> media.</a:t>
          </a:r>
        </a:p>
      </dsp:txBody>
      <dsp:txXfrm>
        <a:off x="0" y="3657982"/>
        <a:ext cx="7772400" cy="7539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D647B-D669-3143-9A9D-6F7360B5E5A6}">
      <dsp:nvSpPr>
        <dsp:cNvPr id="0" name=""/>
        <dsp:cNvSpPr/>
      </dsp:nvSpPr>
      <dsp:spPr>
        <a:xfrm>
          <a:off x="0" y="23737"/>
          <a:ext cx="7772400" cy="959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>
              <a:solidFill>
                <a:schemeClr val="bg1"/>
              </a:solidFill>
            </a:rPr>
            <a:t>Formatif</a:t>
          </a:r>
          <a:endParaRPr lang="en-US" sz="4000" kern="1200">
            <a:solidFill>
              <a:schemeClr val="bg1"/>
            </a:solidFill>
          </a:endParaRPr>
        </a:p>
      </dsp:txBody>
      <dsp:txXfrm>
        <a:off x="46834" y="70571"/>
        <a:ext cx="7678732" cy="865732"/>
      </dsp:txXfrm>
    </dsp:sp>
    <dsp:sp modelId="{240A57AC-CF32-FE47-A7B3-0E9518341C51}">
      <dsp:nvSpPr>
        <dsp:cNvPr id="0" name=""/>
        <dsp:cNvSpPr/>
      </dsp:nvSpPr>
      <dsp:spPr>
        <a:xfrm>
          <a:off x="0" y="983137"/>
          <a:ext cx="7772400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err="1">
              <a:solidFill>
                <a:schemeClr val="bg1"/>
              </a:solidFill>
            </a:rPr>
            <a:t>Evaluasi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berkala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sebelum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dan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pada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saat</a:t>
          </a:r>
          <a:r>
            <a:rPr lang="en-US" sz="3100" kern="1200">
              <a:solidFill>
                <a:schemeClr val="bg1"/>
              </a:solidFill>
            </a:rPr>
            <a:t> program </a:t>
          </a:r>
          <a:r>
            <a:rPr lang="en-US" sz="3100" kern="1200" err="1">
              <a:solidFill>
                <a:schemeClr val="bg1"/>
              </a:solidFill>
            </a:rPr>
            <a:t>berlangsung</a:t>
          </a:r>
          <a:endParaRPr lang="en-US" sz="3100" kern="1200">
            <a:solidFill>
              <a:schemeClr val="bg1"/>
            </a:solidFill>
          </a:endParaRPr>
        </a:p>
      </dsp:txBody>
      <dsp:txXfrm>
        <a:off x="0" y="983137"/>
        <a:ext cx="7772400" cy="972900"/>
      </dsp:txXfrm>
    </dsp:sp>
    <dsp:sp modelId="{A0867CE2-E3F4-D042-A0DE-7719533B6D46}">
      <dsp:nvSpPr>
        <dsp:cNvPr id="0" name=""/>
        <dsp:cNvSpPr/>
      </dsp:nvSpPr>
      <dsp:spPr>
        <a:xfrm>
          <a:off x="0" y="1956037"/>
          <a:ext cx="7772400" cy="959400"/>
        </a:xfrm>
        <a:prstGeom prst="roundRect">
          <a:avLst/>
        </a:prstGeom>
        <a:gradFill rotWithShape="0">
          <a:gsLst>
            <a:gs pos="0">
              <a:schemeClr val="accent4">
                <a:hueOff val="1856823"/>
                <a:satOff val="-56410"/>
                <a:lumOff val="18628"/>
                <a:alphaOff val="0"/>
                <a:tint val="48000"/>
                <a:satMod val="138000"/>
              </a:schemeClr>
            </a:gs>
            <a:gs pos="25000">
              <a:schemeClr val="accent4">
                <a:hueOff val="1856823"/>
                <a:satOff val="-56410"/>
                <a:lumOff val="18628"/>
                <a:alphaOff val="0"/>
                <a:tint val="85000"/>
              </a:schemeClr>
            </a:gs>
            <a:gs pos="40000">
              <a:schemeClr val="accent4">
                <a:hueOff val="1856823"/>
                <a:satOff val="-56410"/>
                <a:lumOff val="18628"/>
                <a:alphaOff val="0"/>
                <a:tint val="92000"/>
              </a:schemeClr>
            </a:gs>
            <a:gs pos="50000">
              <a:schemeClr val="accent4">
                <a:hueOff val="1856823"/>
                <a:satOff val="-56410"/>
                <a:lumOff val="18628"/>
                <a:alphaOff val="0"/>
                <a:tint val="93000"/>
              </a:schemeClr>
            </a:gs>
            <a:gs pos="60000">
              <a:schemeClr val="accent4">
                <a:hueOff val="1856823"/>
                <a:satOff val="-56410"/>
                <a:lumOff val="18628"/>
                <a:alphaOff val="0"/>
                <a:tint val="92000"/>
              </a:schemeClr>
            </a:gs>
            <a:gs pos="75000">
              <a:schemeClr val="accent4">
                <a:hueOff val="1856823"/>
                <a:satOff val="-56410"/>
                <a:lumOff val="18628"/>
                <a:alphaOff val="0"/>
                <a:tint val="83000"/>
                <a:satMod val="108000"/>
              </a:schemeClr>
            </a:gs>
            <a:gs pos="100000">
              <a:schemeClr val="accent4">
                <a:hueOff val="1856823"/>
                <a:satOff val="-56410"/>
                <a:lumOff val="1862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4">
              <a:hueOff val="1856823"/>
              <a:satOff val="-56410"/>
              <a:lumOff val="1862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4">
              <a:hueOff val="1856823"/>
              <a:satOff val="-56410"/>
              <a:lumOff val="1862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>
              <a:solidFill>
                <a:schemeClr val="bg1"/>
              </a:solidFill>
            </a:rPr>
            <a:t>Sumatif</a:t>
          </a:r>
          <a:endParaRPr lang="en-US" sz="4000" kern="1200">
            <a:solidFill>
              <a:schemeClr val="bg1"/>
            </a:solidFill>
          </a:endParaRPr>
        </a:p>
      </dsp:txBody>
      <dsp:txXfrm>
        <a:off x="46834" y="2002871"/>
        <a:ext cx="7678732" cy="865732"/>
      </dsp:txXfrm>
    </dsp:sp>
    <dsp:sp modelId="{F9E8476E-F27B-BF44-88AF-7289FA9CA850}">
      <dsp:nvSpPr>
        <dsp:cNvPr id="0" name=""/>
        <dsp:cNvSpPr/>
      </dsp:nvSpPr>
      <dsp:spPr>
        <a:xfrm>
          <a:off x="0" y="2915437"/>
          <a:ext cx="7772400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err="1">
              <a:solidFill>
                <a:schemeClr val="bg1"/>
              </a:solidFill>
            </a:rPr>
            <a:t>Evaluasi</a:t>
          </a:r>
          <a:r>
            <a:rPr lang="en-US" sz="3100" kern="1200">
              <a:solidFill>
                <a:schemeClr val="bg1"/>
              </a:solidFill>
            </a:rPr>
            <a:t> </a:t>
          </a:r>
          <a:r>
            <a:rPr lang="en-US" sz="3100" kern="1200" err="1">
              <a:solidFill>
                <a:schemeClr val="bg1"/>
              </a:solidFill>
            </a:rPr>
            <a:t>setelah</a:t>
          </a:r>
          <a:r>
            <a:rPr lang="en-US" sz="3100" kern="1200">
              <a:solidFill>
                <a:schemeClr val="bg1"/>
              </a:solidFill>
            </a:rPr>
            <a:t> program </a:t>
          </a:r>
          <a:r>
            <a:rPr lang="en-US" sz="3100" kern="1200" err="1">
              <a:solidFill>
                <a:schemeClr val="bg1"/>
              </a:solidFill>
            </a:rPr>
            <a:t>berjalan</a:t>
          </a:r>
          <a:endParaRPr lang="en-US" sz="3100" kern="1200">
            <a:solidFill>
              <a:schemeClr val="bg1"/>
            </a:solidFill>
          </a:endParaRPr>
        </a:p>
      </dsp:txBody>
      <dsp:txXfrm>
        <a:off x="0" y="2915437"/>
        <a:ext cx="7772400" cy="662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A73DF-CDE9-D844-BB81-38A945659DF2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8A58F-9377-F148-B5E4-8B47C891BB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8A58F-9377-F148-B5E4-8B47C891BB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D635A-C9B2-8449-B307-6AEA12AF6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47" y="0"/>
            <a:ext cx="915744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4753EE-D5F1-1A4A-9415-9926ABF50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CA7EB-45FF-0546-A7EE-F93C3E8C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464B1-BCF8-3541-98CB-213BD878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12D-2720-9643-86C9-A966BD6DC8B5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B6607-9F46-4943-9316-89ABEEF1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E1C72-9FCF-464C-96CE-3B57D94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DC4A-51B6-2440-B07C-ED4CD4F46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8762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156EF-3E54-2647-88C0-4E3256702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44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FDD07-28EF-F446-906D-2C49B5EF7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670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1ED40-1FB9-C446-9509-60CE6274B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4083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F6B13A-9054-B24A-AFD1-CB432C518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" y="-1"/>
            <a:ext cx="9139756" cy="684475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11ECF42D-24C3-9A4E-83BB-60F3AA65A093}" type="datetimeFigureOut">
              <a:rPr lang="en-US" smtClean="0"/>
              <a:pPr/>
              <a:t>2/5/21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FAC279B-5F90-584F-9706-E8CDDEAC1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transition spd="slow">
    <p:random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97106"/>
            <a:ext cx="7772400" cy="19751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 - CAMPAIGN PLANNING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875" b="11509"/>
          <a:stretch>
            <a:fillRect/>
          </a:stretch>
        </p:blipFill>
        <p:spPr>
          <a:xfrm>
            <a:off x="2111188" y="1203478"/>
            <a:ext cx="5218206" cy="389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950D-44F8-3647-8B75-DC655C1B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APA YANG AKAN DILAKUKAN KELAS INI SELAMA 1 SEMESTER?</a:t>
            </a:r>
            <a:endParaRPr lang="en-US" sz="3200" b="1" dirty="0">
              <a:latin typeface="American Typewriter" panose="02090604020004020304" pitchFamily="18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3FAAAC-FAB2-5144-A07C-661687893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854045"/>
              </p:ext>
            </p:extLst>
          </p:nvPr>
        </p:nvGraphicFramePr>
        <p:xfrm>
          <a:off x="914400" y="178435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7114208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F249-2C33-A04C-9E66-CA45D143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74" y="510986"/>
            <a:ext cx="8166378" cy="914400"/>
          </a:xfrm>
        </p:spPr>
        <p:txBody>
          <a:bodyPr/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APA YANG AKAN DIULAKUKAN KELAS INI SELAMA 1 SEMESTER?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176E5F4-8962-7446-966B-B5A8F0BB76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858390"/>
              </p:ext>
            </p:extLst>
          </p:nvPr>
        </p:nvGraphicFramePr>
        <p:xfrm>
          <a:off x="900953" y="1555155"/>
          <a:ext cx="7772399" cy="4726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518">
                  <a:extLst>
                    <a:ext uri="{9D8B030D-6E8A-4147-A177-3AD203B41FA5}">
                      <a16:colId xmlns:a16="http://schemas.microsoft.com/office/drawing/2014/main" val="1386145895"/>
                    </a:ext>
                  </a:extLst>
                </a:gridCol>
                <a:gridCol w="7395881">
                  <a:extLst>
                    <a:ext uri="{9D8B030D-6E8A-4147-A177-3AD203B41FA5}">
                      <a16:colId xmlns:a16="http://schemas.microsoft.com/office/drawing/2014/main" val="1778802585"/>
                    </a:ext>
                  </a:extLst>
                </a:gridCol>
              </a:tblGrid>
              <a:tr h="227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Materi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771824"/>
                  </a:ext>
                </a:extLst>
              </a:tr>
              <a:tr h="47768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RPS, </a:t>
                      </a:r>
                      <a:r>
                        <a:rPr lang="en-US" sz="1400" u="none" strike="noStrike" dirty="0" err="1">
                          <a:effectLst/>
                        </a:rPr>
                        <a:t>Kontrak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Kuliah</a:t>
                      </a:r>
                      <a:r>
                        <a:rPr lang="en-US" sz="1400" u="none" strike="noStrike" dirty="0">
                          <a:effectLst/>
                        </a:rPr>
                        <a:t>, Review </a:t>
                      </a:r>
                      <a:r>
                        <a:rPr lang="en-US" sz="1400" u="none" strike="noStrike" dirty="0" err="1">
                          <a:effectLst/>
                        </a:rPr>
                        <a:t>Materi</a:t>
                      </a:r>
                      <a:r>
                        <a:rPr lang="en-US" sz="1400" u="none" strike="noStrike" dirty="0">
                          <a:effectLst/>
                        </a:rPr>
                        <a:t> PR </a:t>
                      </a:r>
                      <a:r>
                        <a:rPr lang="en-US" sz="1400" u="none" strike="noStrike" dirty="0" err="1">
                          <a:effectLst/>
                        </a:rPr>
                        <a:t>sebelumnya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Buat</a:t>
                      </a:r>
                      <a:r>
                        <a:rPr lang="en-US" sz="1400" u="none" strike="noStrike" dirty="0">
                          <a:effectLst/>
                        </a:rPr>
                        <a:t> Agency &amp; Business Kit, </a:t>
                      </a:r>
                      <a:r>
                        <a:rPr lang="en-US" sz="1400" u="none" strike="noStrike" dirty="0" err="1">
                          <a:effectLst/>
                        </a:rPr>
                        <a:t>Apa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itu</a:t>
                      </a:r>
                      <a:r>
                        <a:rPr lang="en-US" sz="1400" u="none" strike="noStrike" dirty="0">
                          <a:effectLst/>
                        </a:rPr>
                        <a:t> campaign, Company profile </a:t>
                      </a:r>
                      <a:r>
                        <a:rPr lang="en-US" sz="1400" u="none" strike="noStrike" dirty="0" err="1">
                          <a:effectLst/>
                        </a:rPr>
                        <a:t>perusahaan</a:t>
                      </a:r>
                      <a:r>
                        <a:rPr lang="en-US" sz="1400" u="none" strike="noStrike" dirty="0">
                          <a:effectLst/>
                        </a:rPr>
                        <a:t> yang </a:t>
                      </a:r>
                      <a:r>
                        <a:rPr lang="en-US" sz="1400" u="none" strike="noStrike" dirty="0" err="1">
                          <a:effectLst/>
                        </a:rPr>
                        <a:t>dipilih</a:t>
                      </a:r>
                      <a:r>
                        <a:rPr lang="en-US" sz="1400" u="none" strike="noStrike" dirty="0">
                          <a:effectLst/>
                        </a:rPr>
                        <a:t>. </a:t>
                      </a:r>
                      <a:r>
                        <a:rPr lang="en-US" sz="1400" u="none" strike="noStrike" dirty="0" err="1">
                          <a:effectLst/>
                        </a:rPr>
                        <a:t>Penjelasan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umum</a:t>
                      </a:r>
                      <a:r>
                        <a:rPr lang="en-US" sz="1400" u="none" strike="noStrike" dirty="0">
                          <a:effectLst/>
                        </a:rPr>
                        <a:t> campaign project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4144149007"/>
                  </a:ext>
                </a:extLst>
              </a:tr>
              <a:tr h="47768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Review Penrnyataan Visi, Menguji Keadaan Saat Ini. Mempersiapkan Ramalan, Menentukan Objective, Mempersiapkan Goal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207284903"/>
                  </a:ext>
                </a:extLst>
              </a:tr>
              <a:tr h="47768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</a:rPr>
                        <a:t>Menentukan</a:t>
                      </a:r>
                      <a:r>
                        <a:rPr lang="en-US" sz="1400" u="none" strike="noStrike" dirty="0">
                          <a:effectLst/>
                        </a:rPr>
                        <a:t> Campaign, </a:t>
                      </a:r>
                      <a:r>
                        <a:rPr lang="en-US" sz="1400" u="none" strike="noStrike" dirty="0" err="1">
                          <a:effectLst/>
                        </a:rPr>
                        <a:t>Membangun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Strategi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Analisis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Publik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Prioritas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Strategi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Penggunaan</a:t>
                      </a:r>
                      <a:r>
                        <a:rPr lang="en-US" sz="1400" u="none" strike="noStrike" dirty="0">
                          <a:effectLst/>
                        </a:rPr>
                        <a:t> Media, </a:t>
                      </a:r>
                      <a:r>
                        <a:rPr lang="en-US" sz="1400" u="none" strike="noStrike" dirty="0" err="1">
                          <a:effectLst/>
                        </a:rPr>
                        <a:t>Jadwal</a:t>
                      </a:r>
                      <a:r>
                        <a:rPr lang="en-US" sz="1400" u="none" strike="noStrike" dirty="0">
                          <a:effectLst/>
                        </a:rPr>
                        <a:t> &amp; </a:t>
                      </a:r>
                      <a:r>
                        <a:rPr lang="en-US" sz="1400" u="none" strike="noStrike" dirty="0" err="1">
                          <a:effectLst/>
                        </a:rPr>
                        <a:t>Angaran</a:t>
                      </a:r>
                      <a:r>
                        <a:rPr lang="en-US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Pemantauan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dan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Pengukuran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3322415057"/>
                  </a:ext>
                </a:extLst>
              </a:tr>
              <a:tr h="23884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Diaskusi kampanye. Masukan dari praktisi PR/ Marcomm.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4179712631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Presentasi PR Campaign Planning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912820344"/>
                  </a:ext>
                </a:extLst>
              </a:tr>
              <a:tr h="23884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Message Design.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2353489470"/>
                  </a:ext>
                </a:extLst>
              </a:tr>
              <a:tr h="23884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Copywriting; Advertising Media Elektronik, Media Cetak, Media Digital 1. Ads TV, Radio, Print, OOH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1754839088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UTS (tertulis)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2449371109"/>
                  </a:ext>
                </a:extLst>
              </a:tr>
              <a:tr h="23884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Newsletter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2023599813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Brochure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3194388819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Media Kit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3289945528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Public Service Announcement (Video)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2484879517"/>
                  </a:ext>
                </a:extLst>
              </a:tr>
              <a:tr h="23884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1400" u="none" strike="noStrike">
                          <a:effectLst/>
                        </a:rPr>
                        <a:t>Asistensi dan Finalisasi Media PR Campaign</a:t>
                      </a:r>
                      <a:endParaRPr lang="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1536786153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1400" u="none" strike="noStrike">
                          <a:effectLst/>
                        </a:rPr>
                        <a:t>Asistensi dan Finalisasi Media PR Campaign</a:t>
                      </a:r>
                      <a:endParaRPr lang="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399415964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Presentasi Media PR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3699251149"/>
                  </a:ext>
                </a:extLst>
              </a:tr>
              <a:tr h="22706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UAS (</a:t>
                      </a:r>
                      <a:r>
                        <a:rPr lang="en-US" sz="1400" u="none" strike="noStrike" dirty="0" err="1">
                          <a:effectLst/>
                        </a:rPr>
                        <a:t>pameran</a:t>
                      </a:r>
                      <a:r>
                        <a:rPr lang="en-US" sz="1400" u="none" strike="noStrike" dirty="0">
                          <a:effectLst/>
                        </a:rPr>
                        <a:t>/ video </a:t>
                      </a:r>
                      <a:r>
                        <a:rPr lang="en-US" sz="1400" u="none" strike="noStrike" dirty="0" err="1">
                          <a:effectLst/>
                        </a:rPr>
                        <a:t>presentasi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ctr"/>
                </a:tc>
                <a:extLst>
                  <a:ext uri="{0D108BD9-81ED-4DB2-BD59-A6C34878D82A}">
                    <a16:rowId xmlns:a16="http://schemas.microsoft.com/office/drawing/2014/main" val="1388280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16784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AFCE2-4966-BD40-9D9D-C2F68840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PENILAIAN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2626-46EE-404D-8C2A-FE710905C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Presensi</a:t>
            </a:r>
            <a:r>
              <a:rPr lang="en-US" dirty="0">
                <a:solidFill>
                  <a:schemeClr val="bg1"/>
                </a:solidFill>
              </a:rPr>
              <a:t> 10%</a:t>
            </a:r>
          </a:p>
          <a:p>
            <a:r>
              <a:rPr lang="en-US" dirty="0" err="1">
                <a:solidFill>
                  <a:schemeClr val="bg1"/>
                </a:solidFill>
              </a:rPr>
              <a:t>Aktifitas</a:t>
            </a:r>
            <a:r>
              <a:rPr lang="en-US" dirty="0">
                <a:solidFill>
                  <a:schemeClr val="bg1"/>
                </a:solidFill>
              </a:rPr>
              <a:t> Kelas/ </a:t>
            </a:r>
            <a:r>
              <a:rPr lang="en-US" dirty="0" err="1">
                <a:solidFill>
                  <a:schemeClr val="bg1"/>
                </a:solidFill>
              </a:rPr>
              <a:t>Tugas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Asistensi</a:t>
            </a:r>
            <a:r>
              <a:rPr lang="en-US" dirty="0">
                <a:solidFill>
                  <a:schemeClr val="bg1"/>
                </a:solidFill>
              </a:rPr>
              <a:t> 35%</a:t>
            </a:r>
          </a:p>
          <a:p>
            <a:r>
              <a:rPr lang="en-US" dirty="0">
                <a:solidFill>
                  <a:schemeClr val="bg1"/>
                </a:solidFill>
              </a:rPr>
              <a:t>UTS 20%</a:t>
            </a:r>
          </a:p>
          <a:p>
            <a:r>
              <a:rPr lang="en-US" dirty="0">
                <a:solidFill>
                  <a:schemeClr val="bg1"/>
                </a:solidFill>
              </a:rPr>
              <a:t>UAS 35%</a:t>
            </a:r>
          </a:p>
        </p:txBody>
      </p:sp>
    </p:spTree>
    <p:extLst>
      <p:ext uri="{BB962C8B-B14F-4D97-AF65-F5344CB8AC3E}">
        <p14:creationId xmlns:p14="http://schemas.microsoft.com/office/powerpoint/2010/main" val="1319056146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A900-EC17-654A-A934-E0911F13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599"/>
            <a:ext cx="7772400" cy="914400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PR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28BE8-A904-CD47-811E-D67976B29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5" y="4200382"/>
            <a:ext cx="8283388" cy="2429019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i="1" dirty="0">
                <a:solidFill>
                  <a:schemeClr val="bg1"/>
                </a:solidFill>
              </a:rPr>
              <a:t>A </a:t>
            </a:r>
            <a:r>
              <a:rPr lang="en-US" b="1" i="1" dirty="0">
                <a:solidFill>
                  <a:schemeClr val="bg1"/>
                </a:solidFill>
              </a:rPr>
              <a:t>planned </a:t>
            </a:r>
            <a:r>
              <a:rPr lang="en-US" i="1" dirty="0">
                <a:solidFill>
                  <a:schemeClr val="bg1"/>
                </a:solidFill>
              </a:rPr>
              <a:t>set of </a:t>
            </a:r>
            <a:r>
              <a:rPr lang="en-US" b="1" i="1" dirty="0">
                <a:solidFill>
                  <a:schemeClr val="bg1"/>
                </a:solidFill>
              </a:rPr>
              <a:t>communication activities</a:t>
            </a:r>
            <a:r>
              <a:rPr lang="en-US" i="1" dirty="0">
                <a:solidFill>
                  <a:schemeClr val="bg1"/>
                </a:solidFill>
              </a:rPr>
              <a:t>, each with a </a:t>
            </a:r>
            <a:r>
              <a:rPr lang="en-US" b="1" i="1" dirty="0">
                <a:solidFill>
                  <a:schemeClr val="bg1"/>
                </a:solidFill>
              </a:rPr>
              <a:t>specific </a:t>
            </a:r>
            <a:r>
              <a:rPr lang="en-US" i="1" dirty="0">
                <a:solidFill>
                  <a:schemeClr val="bg1"/>
                </a:solidFill>
              </a:rPr>
              <a:t>defined </a:t>
            </a:r>
            <a:r>
              <a:rPr lang="en-US" b="1" i="1" dirty="0">
                <a:solidFill>
                  <a:schemeClr val="bg1"/>
                </a:solidFill>
              </a:rPr>
              <a:t>purpose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b="1" i="1" dirty="0">
                <a:solidFill>
                  <a:schemeClr val="bg1"/>
                </a:solidFill>
              </a:rPr>
              <a:t>continued over a set period of time </a:t>
            </a:r>
            <a:r>
              <a:rPr lang="en-US" i="1" dirty="0">
                <a:solidFill>
                  <a:schemeClr val="bg1"/>
                </a:solidFill>
              </a:rPr>
              <a:t>and intended </a:t>
            </a:r>
            <a:r>
              <a:rPr lang="en-US" b="1" i="1" dirty="0">
                <a:solidFill>
                  <a:schemeClr val="bg1"/>
                </a:solidFill>
              </a:rPr>
              <a:t>to meet communication goals and objectives relating to a nominated issue</a:t>
            </a:r>
            <a:r>
              <a:rPr lang="en-US" i="1" dirty="0">
                <a:solidFill>
                  <a:schemeClr val="bg1"/>
                </a:solidFill>
              </a:rPr>
              <a:t>: for example, a campaign to increase industrial safety </a:t>
            </a:r>
            <a:r>
              <a:rPr lang="en-US" sz="2100" dirty="0">
                <a:solidFill>
                  <a:schemeClr val="bg1"/>
                </a:solidFill>
              </a:rPr>
              <a:t>(</a:t>
            </a:r>
            <a:r>
              <a:rPr lang="en-US" sz="2100" dirty="0" err="1">
                <a:solidFill>
                  <a:schemeClr val="bg1"/>
                </a:solidFill>
              </a:rPr>
              <a:t>Sheenan</a:t>
            </a:r>
            <a:r>
              <a:rPr lang="en-US" sz="2100" dirty="0">
                <a:solidFill>
                  <a:schemeClr val="bg1"/>
                </a:solidFill>
              </a:rPr>
              <a:t>, 2009)</a:t>
            </a:r>
            <a:r>
              <a:rPr lang="en-US" sz="2100" i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7A27A-8403-784E-B5E8-7EA6920E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63" y="1021975"/>
            <a:ext cx="5265271" cy="29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3757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24859525"/>
              </p:ext>
            </p:extLst>
          </p:nvPr>
        </p:nvGraphicFramePr>
        <p:xfrm>
          <a:off x="-333754" y="73408"/>
          <a:ext cx="9767408" cy="651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8C24E22-97F4-EC45-AD6E-96AF9792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82" y="272987"/>
            <a:ext cx="7772400" cy="914400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PLANNING</a:t>
            </a:r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7D48-E5D7-E949-9002-B2736F53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00523"/>
            <a:ext cx="7772400" cy="9144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Pilih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brand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kenali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jelas</a:t>
            </a:r>
            <a:r>
              <a:rPr lang="en-US" dirty="0">
                <a:solidFill>
                  <a:schemeClr val="bg1"/>
                </a:solidFill>
              </a:rPr>
              <a:t>! </a:t>
            </a:r>
            <a:r>
              <a:rPr lang="en-US" dirty="0" err="1">
                <a:solidFill>
                  <a:schemeClr val="bg1"/>
                </a:solidFill>
              </a:rPr>
              <a:t>Pelajari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produk</a:t>
            </a:r>
            <a:r>
              <a:rPr lang="en-US" dirty="0">
                <a:solidFill>
                  <a:schemeClr val="bg1"/>
                </a:solidFill>
              </a:rPr>
              <a:t>, campaign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proses </a:t>
            </a:r>
            <a:r>
              <a:rPr lang="en-US" dirty="0" err="1">
                <a:solidFill>
                  <a:schemeClr val="bg1"/>
                </a:solidFill>
              </a:rPr>
              <a:t>komunikasinya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2831238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2EA3-B84F-334E-B643-422E0A90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58253"/>
            <a:ext cx="7772400" cy="254149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 your own agency!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Company Profile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Business Kit</a:t>
            </a:r>
          </a:p>
        </p:txBody>
      </p:sp>
    </p:spTree>
    <p:extLst>
      <p:ext uri="{BB962C8B-B14F-4D97-AF65-F5344CB8AC3E}">
        <p14:creationId xmlns:p14="http://schemas.microsoft.com/office/powerpoint/2010/main" val="1830935831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899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PR PLANNING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912732"/>
              </p:ext>
            </p:extLst>
          </p:nvPr>
        </p:nvGraphicFramePr>
        <p:xfrm>
          <a:off x="510881" y="827615"/>
          <a:ext cx="8748138" cy="6016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REVIEW PERNYATAAN VISI/ MISI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Pelajari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Pahami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Visi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kampanye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program.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Apakah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merefleksikan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keadaan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? (</a:t>
            </a:r>
            <a:r>
              <a:rPr lang="en-US" dirty="0" err="1">
                <a:solidFill>
                  <a:schemeClr val="bg1"/>
                </a:solidFill>
              </a:rPr>
              <a:t>cari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data).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Adakah</a:t>
            </a:r>
            <a:r>
              <a:rPr lang="en-US" dirty="0">
                <a:solidFill>
                  <a:schemeClr val="bg1"/>
                </a:solidFill>
              </a:rPr>
              <a:t> kata </a:t>
            </a:r>
            <a:r>
              <a:rPr lang="en-US" dirty="0" err="1">
                <a:solidFill>
                  <a:schemeClr val="bg1"/>
                </a:solidFill>
              </a:rPr>
              <a:t>kunci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merefleksikan</a:t>
            </a:r>
            <a:r>
              <a:rPr lang="en-US" dirty="0">
                <a:solidFill>
                  <a:schemeClr val="bg1"/>
                </a:solidFill>
              </a:rPr>
              <a:t> focus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Apakah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dipahami</a:t>
            </a:r>
            <a:r>
              <a:rPr lang="en-US" dirty="0">
                <a:solidFill>
                  <a:schemeClr val="bg1"/>
                </a:solidFill>
              </a:rPr>
              <a:t>? </a:t>
            </a:r>
            <a:r>
              <a:rPr lang="en-US" dirty="0" err="1">
                <a:solidFill>
                  <a:schemeClr val="bg1"/>
                </a:solidFill>
              </a:rPr>
              <a:t>Apakan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dimungkinkan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terjadi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misinterpretasi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tersebut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969264" lvl="1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Apakah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diingat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454914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4914" lvl="1" indent="0">
              <a:buNone/>
            </a:pPr>
            <a:r>
              <a:rPr lang="en-US" sz="3000" dirty="0" err="1">
                <a:solidFill>
                  <a:schemeClr val="bg1"/>
                </a:solidFill>
              </a:rPr>
              <a:t>Pada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perusahaan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dimungkinkan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untuk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merevisi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visi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misi</a:t>
            </a:r>
            <a:r>
              <a:rPr lang="en-US" sz="3000" dirty="0">
                <a:solidFill>
                  <a:schemeClr val="bg1"/>
                </a:solidFill>
              </a:rPr>
              <a:t>, PR </a:t>
            </a:r>
            <a:r>
              <a:rPr lang="en-US" sz="3000" dirty="0" err="1">
                <a:solidFill>
                  <a:schemeClr val="bg1"/>
                </a:solidFill>
              </a:rPr>
              <a:t>dapat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memberikan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masukan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terkait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hal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tersebut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MENGUJI KEADAAN SAAT INI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773936"/>
            <a:ext cx="4111250" cy="457200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dirty="0">
                <a:solidFill>
                  <a:schemeClr val="bg1"/>
                </a:solidFill>
              </a:rPr>
              <a:t>Research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SWOT analysis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Data Collection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Primary Data (survey, interview, FGD) </a:t>
            </a:r>
            <a:r>
              <a:rPr lang="en-US" dirty="0" err="1">
                <a:solidFill>
                  <a:schemeClr val="bg1"/>
                </a:solidFill>
              </a:rPr>
              <a:t>terkait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terkini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Secondary Data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Data yang </a:t>
            </a:r>
            <a:r>
              <a:rPr lang="en-US" dirty="0" err="1">
                <a:solidFill>
                  <a:schemeClr val="bg1"/>
                </a:solidFill>
              </a:rPr>
              <a:t>sudah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tersedia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Gunakan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dasar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landasan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kosep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teori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pengumpulan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6" y="2078432"/>
            <a:ext cx="4474673" cy="353002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6577" y="356609"/>
            <a:ext cx="7772400" cy="914400"/>
          </a:xfrm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KONTRAK KULIAH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9675A-D4DD-EB48-A6D6-9E51B97BF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23" y="1069304"/>
            <a:ext cx="8231777" cy="5708014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chemeClr val="bg1"/>
                </a:solidFill>
              </a:rPr>
              <a:t>Wajib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hadir</a:t>
            </a:r>
            <a:r>
              <a:rPr lang="en-US" b="1" dirty="0">
                <a:solidFill>
                  <a:schemeClr val="bg1"/>
                </a:solidFill>
              </a:rPr>
              <a:t> 4 </a:t>
            </a:r>
            <a:r>
              <a:rPr lang="en-US" b="1" dirty="0" err="1">
                <a:solidFill>
                  <a:schemeClr val="bg1"/>
                </a:solidFill>
              </a:rPr>
              <a:t>pertemuan</a:t>
            </a:r>
            <a:r>
              <a:rPr lang="en-US" b="1" dirty="0">
                <a:solidFill>
                  <a:schemeClr val="bg1"/>
                </a:solidFill>
              </a:rPr>
              <a:t> daring </a:t>
            </a:r>
            <a:r>
              <a:rPr lang="en-US" dirty="0" err="1">
                <a:solidFill>
                  <a:schemeClr val="bg1"/>
                </a:solidFill>
              </a:rPr>
              <a:t>tatap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melalui</a:t>
            </a:r>
            <a:r>
              <a:rPr lang="en-US" dirty="0">
                <a:solidFill>
                  <a:schemeClr val="bg1"/>
                </a:solidFill>
              </a:rPr>
              <a:t> zoom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media </a:t>
            </a:r>
            <a:r>
              <a:rPr lang="en-US" dirty="0" err="1">
                <a:solidFill>
                  <a:schemeClr val="bg1"/>
                </a:solidFill>
              </a:rPr>
              <a:t>lainnya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pertemuan</a:t>
            </a:r>
            <a:r>
              <a:rPr lang="en-US" dirty="0">
                <a:solidFill>
                  <a:schemeClr val="bg1"/>
                </a:solidFill>
              </a:rPr>
              <a:t> daring </a:t>
            </a:r>
            <a:r>
              <a:rPr lang="en-US" dirty="0" err="1">
                <a:solidFill>
                  <a:schemeClr val="bg1"/>
                </a:solidFill>
              </a:rPr>
              <a:t>tatap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wajib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menyalakan</a:t>
            </a:r>
            <a:r>
              <a:rPr lang="en-US" dirty="0">
                <a:solidFill>
                  <a:schemeClr val="bg1"/>
                </a:solidFill>
              </a:rPr>
              <a:t> video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Selama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kuliah</a:t>
            </a:r>
            <a:r>
              <a:rPr lang="en-US" dirty="0">
                <a:solidFill>
                  <a:schemeClr val="bg1"/>
                </a:solidFill>
              </a:rPr>
              <a:t> daring </a:t>
            </a:r>
            <a:r>
              <a:rPr lang="en-US" dirty="0" err="1">
                <a:solidFill>
                  <a:schemeClr val="bg1"/>
                </a:solidFill>
              </a:rPr>
              <a:t>mahasiswa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keadaan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mengikuti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perkuliahaan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berbarengan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kegiatan</a:t>
            </a:r>
            <a:r>
              <a:rPr lang="en-US" dirty="0">
                <a:solidFill>
                  <a:schemeClr val="bg1"/>
                </a:solidFill>
              </a:rPr>
              <a:t> lain, </a:t>
            </a:r>
            <a:r>
              <a:rPr lang="en-US" dirty="0" err="1">
                <a:solidFill>
                  <a:schemeClr val="bg1"/>
                </a:solidFill>
              </a:rPr>
              <a:t>contoh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bekerja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perjalanan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sibuk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berdiskusi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pihak</a:t>
            </a:r>
            <a:r>
              <a:rPr lang="en-US" dirty="0">
                <a:solidFill>
                  <a:schemeClr val="bg1"/>
                </a:solidFill>
              </a:rPr>
              <a:t> lain,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sibuk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gadget/ </a:t>
            </a:r>
            <a:r>
              <a:rPr lang="en-US" dirty="0" err="1">
                <a:solidFill>
                  <a:schemeClr val="bg1"/>
                </a:solidFill>
              </a:rPr>
              <a:t>aplikasi</a:t>
            </a:r>
            <a:r>
              <a:rPr lang="en-US" dirty="0">
                <a:solidFill>
                  <a:schemeClr val="bg1"/>
                </a:solidFill>
              </a:rPr>
              <a:t> lain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Wajib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presensi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ditentukan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Aktif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setiap</a:t>
            </a:r>
            <a:r>
              <a:rPr lang="en-US" dirty="0">
                <a:solidFill>
                  <a:schemeClr val="bg1"/>
                </a:solidFill>
              </a:rPr>
              <a:t> forum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nilai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mingguan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Aktif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membuka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setiap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perkuliahan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collabor</a:t>
            </a:r>
            <a:r>
              <a:rPr lang="en-US" dirty="0">
                <a:solidFill>
                  <a:schemeClr val="bg1"/>
                </a:solidFill>
              </a:rPr>
              <a:t>, data log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hits </a:t>
            </a:r>
            <a:r>
              <a:rPr lang="en-US" dirty="0" err="1">
                <a:solidFill>
                  <a:schemeClr val="bg1"/>
                </a:solidFill>
              </a:rPr>
              <a:t>sangat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menentukan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nilai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kuliah</a:t>
            </a:r>
            <a:r>
              <a:rPr lang="en-US" dirty="0">
                <a:solidFill>
                  <a:schemeClr val="bg1"/>
                </a:solidFill>
              </a:rPr>
              <a:t> online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Mengumpulkan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tugas</a:t>
            </a:r>
            <a:r>
              <a:rPr lang="en-US" dirty="0">
                <a:solidFill>
                  <a:schemeClr val="bg1"/>
                </a:solidFill>
              </a:rPr>
              <a:t>/ UTS/ UAS </a:t>
            </a:r>
            <a:r>
              <a:rPr lang="en-US" dirty="0" err="1">
                <a:solidFill>
                  <a:schemeClr val="bg1"/>
                </a:solidFill>
              </a:rPr>
              <a:t>tepat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terlambat</a:t>
            </a:r>
            <a:r>
              <a:rPr lang="en-US" dirty="0">
                <a:solidFill>
                  <a:schemeClr val="bg1"/>
                </a:solidFill>
              </a:rPr>
              <a:t> NILAI 0 (</a:t>
            </a:r>
            <a:r>
              <a:rPr lang="en-US" dirty="0" err="1">
                <a:solidFill>
                  <a:schemeClr val="bg1"/>
                </a:solidFill>
              </a:rPr>
              <a:t>nol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Silakan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hubungi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dosen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hari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jam </a:t>
            </a:r>
            <a:r>
              <a:rPr lang="en-US" dirty="0" err="1">
                <a:solidFill>
                  <a:schemeClr val="bg1"/>
                </a:solidFill>
              </a:rPr>
              <a:t>kerja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dosen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Bersikap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bertindak</a:t>
            </a:r>
            <a:r>
              <a:rPr lang="en-US" dirty="0">
                <a:solidFill>
                  <a:schemeClr val="bg1"/>
                </a:solidFill>
              </a:rPr>
              <a:t> professional </a:t>
            </a:r>
            <a:r>
              <a:rPr lang="en-US" dirty="0" err="1">
                <a:solidFill>
                  <a:schemeClr val="bg1"/>
                </a:solidFill>
              </a:rPr>
              <a:t>sesuai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nilai</a:t>
            </a:r>
            <a:r>
              <a:rPr lang="en-US" dirty="0">
                <a:solidFill>
                  <a:schemeClr val="bg1"/>
                </a:solidFill>
              </a:rPr>
              <a:t> program </a:t>
            </a:r>
            <a:r>
              <a:rPr lang="en-US" dirty="0" err="1">
                <a:solidFill>
                  <a:schemeClr val="bg1"/>
                </a:solidFill>
              </a:rPr>
              <a:t>studi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29284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ANALISIS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783560"/>
            <a:ext cx="4245428" cy="457200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Merujuk</a:t>
            </a:r>
            <a:r>
              <a:rPr lang="en-US" dirty="0">
                <a:solidFill>
                  <a:schemeClr val="bg1"/>
                </a:solidFill>
              </a:rPr>
              <a:t> SWOT analysis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Membuat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kategori</a:t>
            </a:r>
            <a:r>
              <a:rPr lang="en-US" b="1" dirty="0">
                <a:solidFill>
                  <a:schemeClr val="bg1"/>
                </a:solidFill>
              </a:rPr>
              <a:t>/ </a:t>
            </a:r>
            <a:r>
              <a:rPr lang="en-US" b="1" dirty="0" err="1">
                <a:solidFill>
                  <a:schemeClr val="bg1"/>
                </a:solidFill>
              </a:rPr>
              <a:t>kelompok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data yang </a:t>
            </a:r>
            <a:r>
              <a:rPr lang="en-US" dirty="0" err="1">
                <a:solidFill>
                  <a:schemeClr val="bg1"/>
                </a:solidFill>
              </a:rPr>
              <a:t>didapatkan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berdasarkan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landasan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konsep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teori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 err="1">
                <a:solidFill>
                  <a:schemeClr val="bg1"/>
                </a:solidFill>
              </a:rPr>
              <a:t>Membuat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tabel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grafik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apabila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 data </a:t>
            </a:r>
            <a:r>
              <a:rPr lang="en-US" dirty="0" err="1">
                <a:solidFill>
                  <a:schemeClr val="bg1"/>
                </a:solidFill>
              </a:rPr>
              <a:t>kuantitatif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413" y="1479985"/>
            <a:ext cx="4591587" cy="344369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MEMPERSIAPKAN RAMALAN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122" y="1552630"/>
            <a:ext cx="3921064" cy="4572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Dari </a:t>
            </a:r>
            <a:r>
              <a:rPr lang="en-US" err="1">
                <a:solidFill>
                  <a:schemeClr val="bg1"/>
                </a:solidFill>
              </a:rPr>
              <a:t>kumpulan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analisis</a:t>
            </a:r>
            <a:r>
              <a:rPr lang="en-US">
                <a:solidFill>
                  <a:schemeClr val="bg1"/>
                </a:solidFill>
              </a:rPr>
              <a:t> data yang </a:t>
            </a:r>
            <a:r>
              <a:rPr lang="en-US" err="1">
                <a:solidFill>
                  <a:schemeClr val="bg1"/>
                </a:solidFill>
              </a:rPr>
              <a:t>ada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maka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dapat</a:t>
            </a:r>
            <a:r>
              <a:rPr lang="en-US">
                <a:solidFill>
                  <a:schemeClr val="bg1"/>
                </a:solidFill>
              </a:rPr>
              <a:t> “</a:t>
            </a:r>
            <a:r>
              <a:rPr lang="en-US" err="1">
                <a:solidFill>
                  <a:schemeClr val="bg1"/>
                </a:solidFill>
              </a:rPr>
              <a:t>diramalkan</a:t>
            </a:r>
            <a:r>
              <a:rPr lang="en-US">
                <a:solidFill>
                  <a:schemeClr val="bg1"/>
                </a:solidFill>
              </a:rPr>
              <a:t>” </a:t>
            </a:r>
            <a:r>
              <a:rPr lang="en-US" err="1">
                <a:solidFill>
                  <a:schemeClr val="bg1"/>
                </a:solidFill>
              </a:rPr>
              <a:t>keadaan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mendatang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guna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membantu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penyusunan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i="1">
                <a:solidFill>
                  <a:schemeClr val="bg1"/>
                </a:solidFill>
              </a:rPr>
              <a:t>goal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strategi</a:t>
            </a:r>
            <a:r>
              <a:rPr lang="en-US">
                <a:solidFill>
                  <a:schemeClr val="bg1"/>
                </a:solidFill>
              </a:rPr>
              <a:t> program.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65" y="1591414"/>
            <a:ext cx="4735446" cy="399459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42" y="363609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MENENTUKAN </a:t>
            </a:r>
            <a:r>
              <a:rPr lang="en-US" i="1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66" y="1741714"/>
            <a:ext cx="4229036" cy="4963886"/>
          </a:xfrm>
        </p:spPr>
        <p:txBody>
          <a:bodyPr>
            <a:normAutofit fontScale="92500" lnSpcReduction="20000"/>
          </a:bodyPr>
          <a:lstStyle/>
          <a:p>
            <a:r>
              <a:rPr lang="en-US" err="1">
                <a:solidFill>
                  <a:schemeClr val="bg1"/>
                </a:solidFill>
              </a:rPr>
              <a:t>Tujuan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jangka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panjang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Menggunakan </a:t>
            </a:r>
            <a:r>
              <a:rPr lang="en-US" err="1">
                <a:solidFill>
                  <a:schemeClr val="bg1"/>
                </a:solidFill>
              </a:rPr>
              <a:t>pernyataan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err="1">
                <a:solidFill>
                  <a:schemeClr val="bg1"/>
                </a:solidFill>
              </a:rPr>
              <a:t>kalimat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terbuka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umum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dapat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diartika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secara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luas</a:t>
            </a:r>
            <a:r>
              <a:rPr lang="en-US">
                <a:solidFill>
                  <a:schemeClr val="bg1"/>
                </a:solidFill>
              </a:rPr>
              <a:t>.</a:t>
            </a:r>
          </a:p>
          <a:p>
            <a:r>
              <a:rPr lang="en-US" err="1">
                <a:solidFill>
                  <a:schemeClr val="bg1"/>
                </a:solidFill>
              </a:rPr>
              <a:t>Sesuaikan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dengan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visi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misi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Dapat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err="1">
                <a:solidFill>
                  <a:schemeClr val="bg1"/>
                </a:solidFill>
              </a:rPr>
              <a:t>mungkin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dijalankan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Dibuat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dalam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satu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kalimat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02" y="1591415"/>
            <a:ext cx="4181998" cy="418199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80" y="376008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MEMPERSIAPKAN </a:t>
            </a:r>
            <a:r>
              <a:rPr lang="en-US" i="1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6284" y="1783560"/>
            <a:ext cx="4180516" cy="4572000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Jangka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pendek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err="1">
                <a:solidFill>
                  <a:schemeClr val="bg1"/>
                </a:solidFill>
              </a:rPr>
              <a:t>menengah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Sepesifik </a:t>
            </a:r>
            <a:r>
              <a:rPr lang="en-US" err="1">
                <a:solidFill>
                  <a:schemeClr val="bg1"/>
                </a:solidFill>
              </a:rPr>
              <a:t>secara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waktu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err="1">
                <a:solidFill>
                  <a:schemeClr val="bg1"/>
                </a:solidFill>
              </a:rPr>
              <a:t>ukuran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Terukur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Bentuk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terbatas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err="1">
                <a:solidFill>
                  <a:schemeClr val="bg1"/>
                </a:solidFill>
              </a:rPr>
              <a:t>membatasi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dari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i="1">
                <a:solidFill>
                  <a:schemeClr val="bg1"/>
                </a:solidFill>
              </a:rPr>
              <a:t>objective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75" y="1290408"/>
            <a:ext cx="3711728" cy="556759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333516"/>
            <a:ext cx="77724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MEMBANGUN STRATEGI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28" y="1247916"/>
            <a:ext cx="5105340" cy="5107644"/>
          </a:xfrm>
        </p:spPr>
        <p:txBody>
          <a:bodyPr>
            <a:normAutofit fontScale="92500" lnSpcReduction="20000"/>
          </a:bodyPr>
          <a:lstStyle/>
          <a:p>
            <a:r>
              <a:rPr lang="en-US" err="1">
                <a:solidFill>
                  <a:schemeClr val="bg1"/>
                </a:solidFill>
              </a:rPr>
              <a:t>Strategi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merupakan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pendekatan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untuk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menyelesaikan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masalah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atau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mencapai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peluang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Apa</a:t>
            </a:r>
            <a:r>
              <a:rPr lang="en-US">
                <a:solidFill>
                  <a:schemeClr val="bg1"/>
                </a:solidFill>
              </a:rPr>
              <a:t> yang </a:t>
            </a:r>
            <a:r>
              <a:rPr lang="en-US" err="1">
                <a:solidFill>
                  <a:schemeClr val="bg1"/>
                </a:solidFill>
              </a:rPr>
              <a:t>akan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dilakukan</a:t>
            </a:r>
            <a:r>
              <a:rPr lang="en-US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Bagaiman </a:t>
            </a:r>
            <a:r>
              <a:rPr lang="en-US" err="1">
                <a:solidFill>
                  <a:schemeClr val="bg1"/>
                </a:solidFill>
              </a:rPr>
              <a:t>prosesnya</a:t>
            </a:r>
            <a:r>
              <a:rPr lang="en-US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err="1">
                <a:solidFill>
                  <a:schemeClr val="bg1"/>
                </a:solidFill>
              </a:rPr>
              <a:t>Apa</a:t>
            </a:r>
            <a:r>
              <a:rPr lang="en-US">
                <a:solidFill>
                  <a:schemeClr val="bg1"/>
                </a:solidFill>
              </a:rPr>
              <a:t> yang </a:t>
            </a:r>
            <a:r>
              <a:rPr lang="en-US" err="1">
                <a:solidFill>
                  <a:schemeClr val="bg1"/>
                </a:solidFill>
              </a:rPr>
              <a:t>menjadi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dasar</a:t>
            </a:r>
            <a:r>
              <a:rPr lang="en-US">
                <a:solidFill>
                  <a:schemeClr val="bg1"/>
                </a:solidFill>
              </a:rPr>
              <a:t>/ </a:t>
            </a:r>
            <a:r>
              <a:rPr lang="en-US" b="1" err="1">
                <a:solidFill>
                  <a:schemeClr val="bg1"/>
                </a:solidFill>
              </a:rPr>
              <a:t>landasan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perusahaan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melakukan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ini</a:t>
            </a:r>
            <a:r>
              <a:rPr lang="en-US">
                <a:solidFill>
                  <a:schemeClr val="bg1"/>
                </a:solidFill>
              </a:rPr>
              <a:t>?</a:t>
            </a:r>
          </a:p>
          <a:p>
            <a:r>
              <a:rPr lang="en-US" err="1">
                <a:solidFill>
                  <a:schemeClr val="bg1"/>
                </a:solidFill>
              </a:rPr>
              <a:t>Gambarkan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kampanye</a:t>
            </a:r>
            <a:r>
              <a:rPr lang="en-US">
                <a:solidFill>
                  <a:schemeClr val="bg1"/>
                </a:solidFill>
              </a:rPr>
              <a:t> PR </a:t>
            </a:r>
            <a:r>
              <a:rPr lang="en-US" err="1">
                <a:solidFill>
                  <a:schemeClr val="bg1"/>
                </a:solidFill>
              </a:rPr>
              <a:t>secara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mendetail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kreatif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</a:rPr>
              <a:t>Nama</a:t>
            </a:r>
          </a:p>
          <a:p>
            <a:pPr lvl="1"/>
            <a:r>
              <a:rPr lang="en-US" err="1">
                <a:solidFill>
                  <a:schemeClr val="bg1"/>
                </a:solidFill>
              </a:rPr>
              <a:t>Detil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Kegiatan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</a:rPr>
              <a:t>Proses yang </a:t>
            </a:r>
            <a:r>
              <a:rPr lang="en-US" err="1">
                <a:solidFill>
                  <a:schemeClr val="bg1"/>
                </a:solidFill>
              </a:rPr>
              <a:t>akan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dilakukan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068" y="0"/>
            <a:ext cx="3601932" cy="54795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ANALISIS PUBLIK PRIORITAS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92086"/>
            <a:ext cx="4475207" cy="4363474"/>
          </a:xfrm>
        </p:spPr>
        <p:txBody>
          <a:bodyPr>
            <a:normAutofit fontScale="85000" lnSpcReduction="20000"/>
          </a:bodyPr>
          <a:lstStyle/>
          <a:p>
            <a:r>
              <a:rPr lang="en-US" err="1">
                <a:solidFill>
                  <a:schemeClr val="bg1"/>
                </a:solidFill>
              </a:rPr>
              <a:t>Demografis</a:t>
            </a:r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Psikografis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Identifikasi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karakter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publik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guna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membangun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komunikasi</a:t>
            </a:r>
            <a:r>
              <a:rPr lang="en-US">
                <a:solidFill>
                  <a:schemeClr val="bg1"/>
                </a:solidFill>
              </a:rPr>
              <a:t> yang personal </a:t>
            </a:r>
            <a:r>
              <a:rPr lang="en-US" err="1">
                <a:solidFill>
                  <a:schemeClr val="bg1"/>
                </a:solidFill>
              </a:rPr>
              <a:t>dan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berkesan</a:t>
            </a:r>
            <a:r>
              <a:rPr lang="en-US">
                <a:solidFill>
                  <a:schemeClr val="bg1"/>
                </a:solidFill>
              </a:rPr>
              <a:t> (</a:t>
            </a:r>
            <a:r>
              <a:rPr lang="en-US" err="1">
                <a:solidFill>
                  <a:schemeClr val="bg1"/>
                </a:solidFill>
              </a:rPr>
              <a:t>berdasarkan</a:t>
            </a:r>
            <a:r>
              <a:rPr lang="en-US">
                <a:solidFill>
                  <a:schemeClr val="bg1"/>
                </a:solidFill>
              </a:rPr>
              <a:t> data)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err="1">
                <a:solidFill>
                  <a:schemeClr val="bg1"/>
                </a:solidFill>
              </a:rPr>
              <a:t>Buat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urutan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publik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prioritas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dalam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kampanye</a:t>
            </a:r>
            <a:r>
              <a:rPr lang="en-US">
                <a:solidFill>
                  <a:schemeClr val="bg1"/>
                </a:solidFill>
              </a:rPr>
              <a:t> PR </a:t>
            </a:r>
            <a:r>
              <a:rPr lang="en-US" err="1">
                <a:solidFill>
                  <a:schemeClr val="bg1"/>
                </a:solidFill>
              </a:rPr>
              <a:t>ini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78" y="1783560"/>
            <a:ext cx="4037421" cy="503961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5465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STRATEGI PESAN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100398"/>
              </p:ext>
            </p:extLst>
          </p:nvPr>
        </p:nvGraphicFramePr>
        <p:xfrm>
          <a:off x="914400" y="985606"/>
          <a:ext cx="7772400" cy="5872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2078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STRATEGI PENGGUNAAN MEDIA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345519"/>
              </p:ext>
            </p:extLst>
          </p:nvPr>
        </p:nvGraphicFramePr>
        <p:xfrm>
          <a:off x="970220" y="781578"/>
          <a:ext cx="7772400" cy="5872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STRATEGI PENGGUNAAN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006274"/>
              </p:ext>
            </p:extLst>
          </p:nvPr>
        </p:nvGraphicFramePr>
        <p:xfrm>
          <a:off x="914400" y="1426465"/>
          <a:ext cx="7772400" cy="515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STRATEGIC USE OF MEDIA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747" y="1783560"/>
            <a:ext cx="4787153" cy="457200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Pendekatan</a:t>
            </a:r>
            <a:r>
              <a:rPr lang="en-US" dirty="0">
                <a:solidFill>
                  <a:schemeClr val="bg1"/>
                </a:solidFill>
              </a:rPr>
              <a:t> Multimedia (</a:t>
            </a:r>
            <a:r>
              <a:rPr lang="en-US" dirty="0" err="1">
                <a:solidFill>
                  <a:schemeClr val="bg1"/>
                </a:solidFill>
              </a:rPr>
              <a:t>pesan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beragam</a:t>
            </a:r>
            <a:r>
              <a:rPr lang="en-US" dirty="0">
                <a:solidFill>
                  <a:schemeClr val="bg1"/>
                </a:solidFill>
              </a:rPr>
              <a:t> media)</a:t>
            </a:r>
          </a:p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Gunakan</a:t>
            </a:r>
            <a:r>
              <a:rPr lang="en-US" dirty="0">
                <a:solidFill>
                  <a:schemeClr val="bg1"/>
                </a:solidFill>
              </a:rPr>
              <a:t> media yang </a:t>
            </a:r>
            <a:r>
              <a:rPr lang="en-US" dirty="0" err="1">
                <a:solidFill>
                  <a:schemeClr val="bg1"/>
                </a:solidFill>
              </a:rPr>
              <a:t>membangun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hubungan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dirty="0" err="1">
                <a:solidFill>
                  <a:schemeClr val="bg1"/>
                </a:solidFill>
              </a:rPr>
              <a:t>perasa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manusia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Gunakan</a:t>
            </a:r>
            <a:r>
              <a:rPr lang="en-US" dirty="0">
                <a:solidFill>
                  <a:schemeClr val="bg1"/>
                </a:solidFill>
              </a:rPr>
              <a:t> media yang paling </a:t>
            </a:r>
            <a:r>
              <a:rPr lang="en-US" dirty="0" err="1">
                <a:solidFill>
                  <a:schemeClr val="bg1"/>
                </a:solidFill>
              </a:rPr>
              <a:t>sesuai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audiens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disasar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56B7D-0DF2-2E4E-8F69-E7F06212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0" y="1783560"/>
            <a:ext cx="3975100" cy="39751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28DEB-9AE7-3149-AE9D-D2B2BAB5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298219"/>
            <a:ext cx="8514038" cy="1325563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merican Typewriter" panose="02090604020004020304" pitchFamily="18" charset="77"/>
                <a:cs typeface="Impact"/>
              </a:rPr>
              <a:t>NILAI PROGAM STUDI ILMU KOMUNIKASI</a:t>
            </a:r>
            <a:endParaRPr lang="en-US" sz="32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10E7A8-8E86-6043-831A-AA73F5991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964061"/>
              </p:ext>
            </p:extLst>
          </p:nvPr>
        </p:nvGraphicFramePr>
        <p:xfrm>
          <a:off x="0" y="1249620"/>
          <a:ext cx="8686800" cy="4997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971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REPETITION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397134"/>
              </p:ext>
            </p:extLst>
          </p:nvPr>
        </p:nvGraphicFramePr>
        <p:xfrm>
          <a:off x="914400" y="178435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6DC8-92FB-AB4A-88BD-89FFFE29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94" y="977152"/>
            <a:ext cx="6209818" cy="9144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TIMELINE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BBCA7-6453-8645-8D08-B2593B69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2433918"/>
            <a:ext cx="4684806" cy="3921642"/>
          </a:xfrm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Buat</a:t>
            </a:r>
            <a:r>
              <a:rPr lang="en-US" dirty="0">
                <a:solidFill>
                  <a:schemeClr val="bg1"/>
                </a:solidFill>
              </a:rPr>
              <a:t> daftar </a:t>
            </a:r>
            <a:r>
              <a:rPr lang="en-US" dirty="0" err="1">
                <a:solidFill>
                  <a:schemeClr val="bg1"/>
                </a:solidFill>
              </a:rPr>
              <a:t>kegiatan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keterangan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minggu</a:t>
            </a:r>
            <a:r>
              <a:rPr lang="en-US" dirty="0">
                <a:solidFill>
                  <a:schemeClr val="bg1"/>
                </a:solidFill>
              </a:rPr>
              <a:t> (4 </a:t>
            </a:r>
            <a:r>
              <a:rPr lang="en-US" dirty="0" err="1">
                <a:solidFill>
                  <a:schemeClr val="bg1"/>
                </a:solidFill>
              </a:rPr>
              <a:t>minggu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Buat</a:t>
            </a:r>
            <a:r>
              <a:rPr lang="en-US" dirty="0">
                <a:solidFill>
                  <a:schemeClr val="bg1"/>
                </a:solidFill>
              </a:rPr>
              <a:t> daftar </a:t>
            </a:r>
            <a:r>
              <a:rPr lang="en-US" dirty="0" err="1">
                <a:solidFill>
                  <a:schemeClr val="bg1"/>
                </a:solidFill>
              </a:rPr>
              <a:t>perencanaan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anggran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seluruh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kegiatan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787B5-2D7F-1B49-9291-CA400F34C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0" y="2714394"/>
            <a:ext cx="3975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53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2405"/>
            <a:ext cx="7772400" cy="9144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PEMANTAUAN DAN PENGUKURAN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486674"/>
              </p:ext>
            </p:extLst>
          </p:nvPr>
        </p:nvGraphicFramePr>
        <p:xfrm>
          <a:off x="914400" y="1956120"/>
          <a:ext cx="7772400" cy="360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4E9B-470C-164E-9868-3EA3ADFE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ASISTENSI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E10AA-3492-F342-812E-FD20F44D8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Draft </a:t>
            </a:r>
            <a:r>
              <a:rPr lang="en-US" dirty="0" err="1">
                <a:solidFill>
                  <a:schemeClr val="bg1"/>
                </a:solidFill>
              </a:rPr>
              <a:t>kampanye</a:t>
            </a:r>
            <a:r>
              <a:rPr lang="en-US" dirty="0">
                <a:solidFill>
                  <a:schemeClr val="bg1"/>
                </a:solidFill>
              </a:rPr>
              <a:t> PR </a:t>
            </a:r>
            <a:r>
              <a:rPr lang="en-US" dirty="0" err="1">
                <a:solidFill>
                  <a:schemeClr val="bg1"/>
                </a:solidFill>
              </a:rPr>
              <a:t>berdasarkan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poin-poin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dipelajari</a:t>
            </a:r>
            <a:r>
              <a:rPr lang="en-US" dirty="0">
                <a:solidFill>
                  <a:schemeClr val="bg1"/>
                </a:solidFill>
              </a:rPr>
              <a:t>  (</a:t>
            </a:r>
            <a:r>
              <a:rPr lang="en-US" dirty="0" err="1">
                <a:solidFill>
                  <a:schemeClr val="bg1"/>
                </a:solidFill>
              </a:rPr>
              <a:t>profil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perusahaan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hingga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perencanaan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anggaran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Kampanye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dijelaskan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secara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selalu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mengacu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utama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3938801"/>
      </p:ext>
    </p:extLst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B784A9-A128-F640-BB54-F158A0F6D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211" y="304383"/>
            <a:ext cx="7933765" cy="4572000"/>
          </a:xfrm>
        </p:spPr>
        <p:txBody>
          <a:bodyPr>
            <a:normAutofit/>
          </a:bodyPr>
          <a:lstStyle/>
          <a:p>
            <a:pPr marL="68580" indent="0" algn="r">
              <a:buNone/>
            </a:pPr>
            <a:r>
              <a:rPr lang="en-US" sz="6000" b="1" dirty="0">
                <a:solidFill>
                  <a:schemeClr val="bg1"/>
                </a:solidFill>
              </a:rPr>
              <a:t>Are </a:t>
            </a:r>
          </a:p>
          <a:p>
            <a:pPr marL="68580" indent="0" algn="r">
              <a:buNone/>
            </a:pPr>
            <a:r>
              <a:rPr lang="en-US" sz="6000" b="1" dirty="0">
                <a:solidFill>
                  <a:schemeClr val="bg1"/>
                </a:solidFill>
              </a:rPr>
              <a:t>you </a:t>
            </a:r>
          </a:p>
          <a:p>
            <a:pPr marL="68580" indent="0" algn="r">
              <a:buNone/>
            </a:pPr>
            <a:r>
              <a:rPr lang="en-US" sz="6000" b="1" dirty="0">
                <a:solidFill>
                  <a:schemeClr val="bg1"/>
                </a:solidFill>
              </a:rPr>
              <a:t>ready?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7E206-70BF-5A43-BCAB-2748BD4D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4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3735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6864-ACC4-9D44-8279-F51C7732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6" y="2617673"/>
            <a:ext cx="7886700" cy="23882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Sebelum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mengikuli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tolong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diingat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kembali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Definisi</a:t>
            </a:r>
            <a:r>
              <a:rPr lang="en-US" dirty="0">
                <a:solidFill>
                  <a:schemeClr val="bg1"/>
                </a:solidFill>
              </a:rPr>
              <a:t> PR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Fungsi</a:t>
            </a:r>
            <a:r>
              <a:rPr lang="en-US" dirty="0">
                <a:solidFill>
                  <a:schemeClr val="bg1"/>
                </a:solidFill>
              </a:rPr>
              <a:t> PR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Tugas</a:t>
            </a:r>
            <a:r>
              <a:rPr lang="en-US" dirty="0">
                <a:solidFill>
                  <a:schemeClr val="bg1"/>
                </a:solidFill>
              </a:rPr>
              <a:t> PR</a:t>
            </a:r>
          </a:p>
        </p:txBody>
      </p:sp>
    </p:spTree>
    <p:extLst>
      <p:ext uri="{BB962C8B-B14F-4D97-AF65-F5344CB8AC3E}">
        <p14:creationId xmlns:p14="http://schemas.microsoft.com/office/powerpoint/2010/main" val="878618941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169A-D895-8344-96C5-DEF196E2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PUBLIC RELATIONS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2AABA1-5E69-AA45-85A8-709158A01D04}"/>
              </a:ext>
            </a:extLst>
          </p:cNvPr>
          <p:cNvSpPr/>
          <p:nvPr/>
        </p:nvSpPr>
        <p:spPr>
          <a:xfrm>
            <a:off x="428170" y="1884604"/>
            <a:ext cx="40857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Fungsi </a:t>
            </a:r>
            <a:r>
              <a:rPr lang="en-US" sz="2800" b="1" err="1">
                <a:solidFill>
                  <a:schemeClr val="bg1"/>
                </a:solidFill>
              </a:rPr>
              <a:t>manajemen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yang </a:t>
            </a:r>
            <a:r>
              <a:rPr lang="en-US" sz="2800" b="1" err="1">
                <a:solidFill>
                  <a:schemeClr val="bg1"/>
                </a:solidFill>
              </a:rPr>
              <a:t>membangun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dan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mempertahankan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hubungan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yang </a:t>
            </a:r>
            <a:r>
              <a:rPr lang="en-US" sz="2800" err="1">
                <a:solidFill>
                  <a:schemeClr val="bg1"/>
                </a:solidFill>
              </a:rPr>
              <a:t>baik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dan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bermanfaat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antara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organisasi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dengan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publik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yang </a:t>
            </a:r>
            <a:r>
              <a:rPr lang="en-US" sz="2800" b="1" err="1">
                <a:solidFill>
                  <a:schemeClr val="bg1"/>
                </a:solidFill>
              </a:rPr>
              <a:t>memengaruhi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kesuksesan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atau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kegagalan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organisasi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tersebut</a:t>
            </a:r>
            <a:r>
              <a:rPr lang="en-US" sz="28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 descr="Screen Shot 2016-02-17 at 7.45.14 AM.png">
            <a:extLst>
              <a:ext uri="{FF2B5EF4-FFF2-40B4-BE49-F238E27FC236}">
                <a16:creationId xmlns:a16="http://schemas.microsoft.com/office/drawing/2014/main" id="{DA2C3E87-90F8-8D4D-AC19-8C347351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 r="16699"/>
          <a:stretch/>
        </p:blipFill>
        <p:spPr>
          <a:xfrm>
            <a:off x="4397828" y="1833990"/>
            <a:ext cx="4746172" cy="40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9346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32226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en-US" sz="4000" b="1">
                <a:solidFill>
                  <a:schemeClr val="bg1"/>
                </a:solidFill>
                <a:latin typeface="American Typewriter" panose="02090604020004020304" pitchFamily="18" charset="77"/>
              </a:rPr>
              <a:t>PUBLIC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8971" y="2801257"/>
            <a:ext cx="4591377" cy="36226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</a:rPr>
              <a:t>Public relations practice is the art and science of </a:t>
            </a:r>
            <a:r>
              <a:rPr lang="en-US" b="1" i="1">
                <a:solidFill>
                  <a:schemeClr val="bg1"/>
                </a:solidFill>
              </a:rPr>
              <a:t>analyzing trends, predicting their consequences, counseling</a:t>
            </a:r>
            <a:r>
              <a:rPr lang="en-US" i="1">
                <a:solidFill>
                  <a:schemeClr val="bg1"/>
                </a:solidFill>
              </a:rPr>
              <a:t> </a:t>
            </a:r>
            <a:r>
              <a:rPr lang="en-US" b="1" i="1">
                <a:solidFill>
                  <a:schemeClr val="bg1"/>
                </a:solidFill>
              </a:rPr>
              <a:t>organization leaders</a:t>
            </a:r>
            <a:r>
              <a:rPr lang="en-US" i="1">
                <a:solidFill>
                  <a:schemeClr val="bg1"/>
                </a:solidFill>
              </a:rPr>
              <a:t>, and </a:t>
            </a:r>
            <a:r>
              <a:rPr lang="en-US" b="1" i="1">
                <a:solidFill>
                  <a:schemeClr val="bg1"/>
                </a:solidFill>
              </a:rPr>
              <a:t>implementing planned programs </a:t>
            </a:r>
            <a:r>
              <a:rPr lang="en-US" i="1">
                <a:solidFill>
                  <a:schemeClr val="bg1"/>
                </a:solidFill>
              </a:rPr>
              <a:t>of action which will serve both the organization’s and the public interest.</a:t>
            </a:r>
          </a:p>
        </p:txBody>
      </p:sp>
      <p:pic>
        <p:nvPicPr>
          <p:cNvPr id="4" name="Picture 3" descr="17adbde9bb48a32b34c6c47424d70dce.jpg"/>
          <p:cNvPicPr>
            <a:picLocks noChangeAspect="1"/>
          </p:cNvPicPr>
          <p:nvPr/>
        </p:nvPicPr>
        <p:blipFill>
          <a:blip r:embed="rId2"/>
          <a:srcRect l="7960"/>
          <a:stretch>
            <a:fillRect/>
          </a:stretch>
        </p:blipFill>
        <p:spPr>
          <a:xfrm>
            <a:off x="5215838" y="1322162"/>
            <a:ext cx="3521762" cy="510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107243"/>
      </p:ext>
    </p:extLst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706-B447-E445-ACA5-79CA98F8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017988-AED5-3047-A587-17A182425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74" y="201209"/>
            <a:ext cx="8111196" cy="6467359"/>
          </a:xfrm>
        </p:spPr>
      </p:pic>
    </p:spTree>
    <p:extLst>
      <p:ext uri="{BB962C8B-B14F-4D97-AF65-F5344CB8AC3E}">
        <p14:creationId xmlns:p14="http://schemas.microsoft.com/office/powerpoint/2010/main" val="4111175396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F685-50BD-8743-BA8D-2EB14752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473C5B-21B1-544F-B992-C1FF021AB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45514"/>
            <a:ext cx="6736976" cy="6003795"/>
          </a:xfrm>
        </p:spPr>
      </p:pic>
    </p:spTree>
    <p:extLst>
      <p:ext uri="{BB962C8B-B14F-4D97-AF65-F5344CB8AC3E}">
        <p14:creationId xmlns:p14="http://schemas.microsoft.com/office/powerpoint/2010/main" val="1791192040"/>
      </p:ext>
    </p:extLst>
  </p:cSld>
  <p:clrMapOvr>
    <a:masterClrMapping/>
  </p:clrMapOvr>
  <p:transition spd="slow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1527</TotalTime>
  <Words>1148</Words>
  <Application>Microsoft Macintosh PowerPoint</Application>
  <PresentationFormat>On-screen Show (4:3)</PresentationFormat>
  <Paragraphs>188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American Typewriter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PR - CAMPAIGN PLANNING</vt:lpstr>
      <vt:lpstr>KONTRAK KULIAH</vt:lpstr>
      <vt:lpstr>NILAI PROGAM STUDI ILMU KOMUNIKASI</vt:lpstr>
      <vt:lpstr>PowerPoint Presentation</vt:lpstr>
      <vt:lpstr>Sebelum mengikuli kelas ini tolong diingat kembali: Definisi PR Fungsi PR Tugas PR</vt:lpstr>
      <vt:lpstr>PUBLIC RELATIONS</vt:lpstr>
      <vt:lpstr>PUBLIC RELATIONS</vt:lpstr>
      <vt:lpstr>PowerPoint Presentation</vt:lpstr>
      <vt:lpstr>PowerPoint Presentation</vt:lpstr>
      <vt:lpstr>APA YANG AKAN DILAKUKAN KELAS INI SELAMA 1 SEMESTER?</vt:lpstr>
      <vt:lpstr>APA YANG AKAN DIULAKUKAN KELAS INI SELAMA 1 SEMESTER?</vt:lpstr>
      <vt:lpstr>PENILAIAN</vt:lpstr>
      <vt:lpstr>PR CAMPAIGN</vt:lpstr>
      <vt:lpstr>PLANNING</vt:lpstr>
      <vt:lpstr>Pilih brand/ perusahaan dan kenali dengan jelas! Pelajari produk, campaign dan proses komunikasinya!</vt:lpstr>
      <vt:lpstr>Create your own agency! Company Profile Business Kit</vt:lpstr>
      <vt:lpstr>PR PLANNING</vt:lpstr>
      <vt:lpstr>REVIEW PERNYATAAN VISI/ MISI</vt:lpstr>
      <vt:lpstr>MENGUJI KEADAAN SAAT INI</vt:lpstr>
      <vt:lpstr>ANALISIS DATA</vt:lpstr>
      <vt:lpstr>MEMPERSIAPKAN RAMALAN</vt:lpstr>
      <vt:lpstr>MENENTUKAN OBJECTIVE</vt:lpstr>
      <vt:lpstr>MEMPERSIAPKAN GOAL</vt:lpstr>
      <vt:lpstr>MEMBANGUN STRATEGI</vt:lpstr>
      <vt:lpstr>ANALISIS PUBLIK PRIORITAS</vt:lpstr>
      <vt:lpstr>STRATEGI PESAN</vt:lpstr>
      <vt:lpstr>STRATEGI PENGGUNAAN MEDIA</vt:lpstr>
      <vt:lpstr>STRATEGI PENGGUNAAN MEDIA</vt:lpstr>
      <vt:lpstr>STRATEGIC USE OF MEDIA</vt:lpstr>
      <vt:lpstr>REPETITION</vt:lpstr>
      <vt:lpstr>TIMELINE &amp; BUDGET</vt:lpstr>
      <vt:lpstr>PEMANTAUAN DAN PENGUKURAN</vt:lpstr>
      <vt:lpstr>ASISTENSI</vt:lpstr>
      <vt:lpstr>Thank You</vt:lpstr>
    </vt:vector>
  </TitlesOfParts>
  <Company>London School of Public Relation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 PLANNING PROCESS</dc:title>
  <dc:creator>Reny Dyanasari</dc:creator>
  <cp:lastModifiedBy>Reni Dyanasari</cp:lastModifiedBy>
  <cp:revision>12</cp:revision>
  <dcterms:created xsi:type="dcterms:W3CDTF">2017-10-11T06:22:25Z</dcterms:created>
  <dcterms:modified xsi:type="dcterms:W3CDTF">2021-02-06T18:28:13Z</dcterms:modified>
</cp:coreProperties>
</file>