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/>
    <p:restoredTop sz="92354"/>
  </p:normalViewPr>
  <p:slideViewPr>
    <p:cSldViewPr snapToGrid="0" snapToObjects="1">
      <p:cViewPr varScale="1">
        <p:scale>
          <a:sx n="65" d="100"/>
          <a:sy n="65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65F92-F295-9F43-88AC-2EB5C74BB121}" type="doc">
      <dgm:prSet loTypeId="urn:microsoft.com/office/officeart/2005/8/layout/default#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F94C99-58D3-E748-AAD8-5FECC8F49B53}">
      <dgm:prSet phldrT="[Text]"/>
      <dgm:spPr/>
      <dgm:t>
        <a:bodyPr/>
        <a:lstStyle/>
        <a:p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Etika</a:t>
          </a:r>
          <a:endParaRPr lang="en-US" dirty="0"/>
        </a:p>
      </dgm:t>
    </dgm:pt>
    <dgm:pt modelId="{E0877AA1-9D4B-7744-A592-DE32B593196E}" type="parTrans" cxnId="{272AB2E1-0D27-AE4A-ADD2-2BB83F32EB1E}">
      <dgm:prSet/>
      <dgm:spPr/>
      <dgm:t>
        <a:bodyPr/>
        <a:lstStyle/>
        <a:p>
          <a:endParaRPr lang="en-US"/>
        </a:p>
      </dgm:t>
    </dgm:pt>
    <dgm:pt modelId="{729843FC-720E-4D41-A443-5C480A345765}" type="sibTrans" cxnId="{272AB2E1-0D27-AE4A-ADD2-2BB83F32EB1E}">
      <dgm:prSet/>
      <dgm:spPr/>
      <dgm:t>
        <a:bodyPr/>
        <a:lstStyle/>
        <a:p>
          <a:endParaRPr lang="en-US"/>
        </a:p>
      </dgm:t>
    </dgm:pt>
    <dgm:pt modelId="{B7028EFE-7917-8D47-B80B-F380FCF0A5CF}">
      <dgm:prSet phldrT="[Text]"/>
      <dgm:spPr/>
      <dgm:t>
        <a:bodyPr/>
        <a:lstStyle/>
        <a:p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mempersuasi</a:t>
          </a:r>
          <a:endParaRPr lang="en-US" dirty="0"/>
        </a:p>
      </dgm:t>
    </dgm:pt>
    <dgm:pt modelId="{C5848A5C-FF42-754A-8033-BEBBDAC2352F}" type="parTrans" cxnId="{17B48089-1BBC-7041-B7E4-320E46AB33DB}">
      <dgm:prSet/>
      <dgm:spPr/>
      <dgm:t>
        <a:bodyPr/>
        <a:lstStyle/>
        <a:p>
          <a:endParaRPr lang="en-US"/>
        </a:p>
      </dgm:t>
    </dgm:pt>
    <dgm:pt modelId="{22C1B2BA-9AFF-E742-B9ED-6AC8AE5701D5}" type="sibTrans" cxnId="{17B48089-1BBC-7041-B7E4-320E46AB33DB}">
      <dgm:prSet/>
      <dgm:spPr/>
      <dgm:t>
        <a:bodyPr/>
        <a:lstStyle/>
        <a:p>
          <a:endParaRPr lang="en-US"/>
        </a:p>
      </dgm:t>
    </dgm:pt>
    <dgm:pt modelId="{C25F5C90-B462-214E-9762-759BEABC5D6B}">
      <dgm:prSet phldrT="[Text]"/>
      <dgm:spPr/>
      <dgm:t>
        <a:bodyPr/>
        <a:lstStyle/>
        <a:p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Matang</a:t>
          </a:r>
          <a:endParaRPr lang="en-US" dirty="0"/>
        </a:p>
      </dgm:t>
    </dgm:pt>
    <dgm:pt modelId="{AA1BD6E3-34ED-BC48-AF80-D49ECA4DAB24}" type="parTrans" cxnId="{2D5CBFC5-A787-154C-BF46-7DD7E552BE34}">
      <dgm:prSet/>
      <dgm:spPr/>
      <dgm:t>
        <a:bodyPr/>
        <a:lstStyle/>
        <a:p>
          <a:endParaRPr lang="en-US"/>
        </a:p>
      </dgm:t>
    </dgm:pt>
    <dgm:pt modelId="{96BA2204-32F8-134D-9B63-EF4437F2F939}" type="sibTrans" cxnId="{2D5CBFC5-A787-154C-BF46-7DD7E552BE34}">
      <dgm:prSet/>
      <dgm:spPr/>
      <dgm:t>
        <a:bodyPr/>
        <a:lstStyle/>
        <a:p>
          <a:endParaRPr lang="en-US"/>
        </a:p>
      </dgm:t>
    </dgm:pt>
    <dgm:pt modelId="{015CE832-66D0-5E4F-BB3E-71D86B88B8E1}" type="pres">
      <dgm:prSet presAssocID="{DCE65F92-F295-9F43-88AC-2EB5C74BB1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F7FF7-79B2-DA4E-B61E-70CAF093A7C9}" type="pres">
      <dgm:prSet presAssocID="{D9F94C99-58D3-E748-AAD8-5FECC8F49B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C909B-5488-4A49-9536-74DB942570A0}" type="pres">
      <dgm:prSet presAssocID="{729843FC-720E-4D41-A443-5C480A345765}" presName="sibTrans" presStyleCnt="0"/>
      <dgm:spPr/>
    </dgm:pt>
    <dgm:pt modelId="{78F2F1EE-1FD3-634D-8459-6B3C1158FA59}" type="pres">
      <dgm:prSet presAssocID="{B7028EFE-7917-8D47-B80B-F380FCF0A5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1FCEE-8794-054D-9F36-0F903633B859}" type="pres">
      <dgm:prSet presAssocID="{22C1B2BA-9AFF-E742-B9ED-6AC8AE5701D5}" presName="sibTrans" presStyleCnt="0"/>
      <dgm:spPr/>
    </dgm:pt>
    <dgm:pt modelId="{D941C6B5-B388-6843-8B85-0EAFADC0E6B3}" type="pres">
      <dgm:prSet presAssocID="{C25F5C90-B462-214E-9762-759BEABC5D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CBFC5-A787-154C-BF46-7DD7E552BE34}" srcId="{DCE65F92-F295-9F43-88AC-2EB5C74BB121}" destId="{C25F5C90-B462-214E-9762-759BEABC5D6B}" srcOrd="2" destOrd="0" parTransId="{AA1BD6E3-34ED-BC48-AF80-D49ECA4DAB24}" sibTransId="{96BA2204-32F8-134D-9B63-EF4437F2F939}"/>
    <dgm:cxn modelId="{4A8CF48D-C048-A84B-909F-988D11E92DA4}" type="presOf" srcId="{D9F94C99-58D3-E748-AAD8-5FECC8F49B53}" destId="{97DF7FF7-79B2-DA4E-B61E-70CAF093A7C9}" srcOrd="0" destOrd="0" presId="urn:microsoft.com/office/officeart/2005/8/layout/default#5"/>
    <dgm:cxn modelId="{17B48089-1BBC-7041-B7E4-320E46AB33DB}" srcId="{DCE65F92-F295-9F43-88AC-2EB5C74BB121}" destId="{B7028EFE-7917-8D47-B80B-F380FCF0A5CF}" srcOrd="1" destOrd="0" parTransId="{C5848A5C-FF42-754A-8033-BEBBDAC2352F}" sibTransId="{22C1B2BA-9AFF-E742-B9ED-6AC8AE5701D5}"/>
    <dgm:cxn modelId="{272AB2E1-0D27-AE4A-ADD2-2BB83F32EB1E}" srcId="{DCE65F92-F295-9F43-88AC-2EB5C74BB121}" destId="{D9F94C99-58D3-E748-AAD8-5FECC8F49B53}" srcOrd="0" destOrd="0" parTransId="{E0877AA1-9D4B-7744-A592-DE32B593196E}" sibTransId="{729843FC-720E-4D41-A443-5C480A345765}"/>
    <dgm:cxn modelId="{F9EAFCCC-DBEC-4E40-8248-781ADE5175F8}" type="presOf" srcId="{B7028EFE-7917-8D47-B80B-F380FCF0A5CF}" destId="{78F2F1EE-1FD3-634D-8459-6B3C1158FA59}" srcOrd="0" destOrd="0" presId="urn:microsoft.com/office/officeart/2005/8/layout/default#5"/>
    <dgm:cxn modelId="{99ECB1DB-A1DA-264E-B9D4-F61CCDDF0C8C}" type="presOf" srcId="{C25F5C90-B462-214E-9762-759BEABC5D6B}" destId="{D941C6B5-B388-6843-8B85-0EAFADC0E6B3}" srcOrd="0" destOrd="0" presId="urn:microsoft.com/office/officeart/2005/8/layout/default#5"/>
    <dgm:cxn modelId="{D4CD513D-CC48-174F-8B01-6E1693367C7C}" type="presOf" srcId="{DCE65F92-F295-9F43-88AC-2EB5C74BB121}" destId="{015CE832-66D0-5E4F-BB3E-71D86B88B8E1}" srcOrd="0" destOrd="0" presId="urn:microsoft.com/office/officeart/2005/8/layout/default#5"/>
    <dgm:cxn modelId="{9BD22CA8-D163-1C4B-AD18-8D0B1D8460CF}" type="presParOf" srcId="{015CE832-66D0-5E4F-BB3E-71D86B88B8E1}" destId="{97DF7FF7-79B2-DA4E-B61E-70CAF093A7C9}" srcOrd="0" destOrd="0" presId="urn:microsoft.com/office/officeart/2005/8/layout/default#5"/>
    <dgm:cxn modelId="{222CEFDB-87BA-E240-8C33-AEB27D3FEB4C}" type="presParOf" srcId="{015CE832-66D0-5E4F-BB3E-71D86B88B8E1}" destId="{EE9C909B-5488-4A49-9536-74DB942570A0}" srcOrd="1" destOrd="0" presId="urn:microsoft.com/office/officeart/2005/8/layout/default#5"/>
    <dgm:cxn modelId="{90C9995E-096A-6B4A-933B-7C5E078FB850}" type="presParOf" srcId="{015CE832-66D0-5E4F-BB3E-71D86B88B8E1}" destId="{78F2F1EE-1FD3-634D-8459-6B3C1158FA59}" srcOrd="2" destOrd="0" presId="urn:microsoft.com/office/officeart/2005/8/layout/default#5"/>
    <dgm:cxn modelId="{7BA59571-97C2-CC4C-8D2A-FC162D5E2830}" type="presParOf" srcId="{015CE832-66D0-5E4F-BB3E-71D86B88B8E1}" destId="{AE61FCEE-8794-054D-9F36-0F903633B859}" srcOrd="3" destOrd="0" presId="urn:microsoft.com/office/officeart/2005/8/layout/default#5"/>
    <dgm:cxn modelId="{C92405FD-18A7-4D46-ACFF-FA54565FB043}" type="presParOf" srcId="{015CE832-66D0-5E4F-BB3E-71D86B88B8E1}" destId="{D941C6B5-B388-6843-8B85-0EAFADC0E6B3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1F0351-3F34-4848-BBA7-FAC2F3BF7B3B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3B2D10-A3AB-3C45-AFF1-6747DF6316EA}">
      <dgm:prSet phldrT="[Text]"/>
      <dgm:spPr/>
      <dgm:t>
        <a:bodyPr/>
        <a:lstStyle/>
        <a:p>
          <a:r>
            <a:rPr lang="en-US" dirty="0"/>
            <a:t>Balance</a:t>
          </a:r>
        </a:p>
      </dgm:t>
    </dgm:pt>
    <dgm:pt modelId="{C5340F3D-C8B0-444A-814E-62D5492A1E8A}" type="parTrans" cxnId="{7A10C1D2-1E9F-514F-9C2E-8C3A56DE084C}">
      <dgm:prSet/>
      <dgm:spPr/>
      <dgm:t>
        <a:bodyPr/>
        <a:lstStyle/>
        <a:p>
          <a:endParaRPr lang="en-US"/>
        </a:p>
      </dgm:t>
    </dgm:pt>
    <dgm:pt modelId="{15C889EB-363A-3D42-8085-01B02629F19A}" type="sibTrans" cxnId="{7A10C1D2-1E9F-514F-9C2E-8C3A56DE084C}">
      <dgm:prSet/>
      <dgm:spPr/>
      <dgm:t>
        <a:bodyPr/>
        <a:lstStyle/>
        <a:p>
          <a:endParaRPr lang="en-US"/>
        </a:p>
      </dgm:t>
    </dgm:pt>
    <dgm:pt modelId="{D45EF83E-12AE-7D48-96EF-1B769B2342D1}">
      <dgm:prSet phldrT="[Text]"/>
      <dgm:spPr/>
      <dgm:t>
        <a:bodyPr/>
        <a:lstStyle/>
        <a:p>
          <a:r>
            <a:rPr lang="en-US" dirty="0" err="1"/>
            <a:t>Seimbang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visual dan </a:t>
          </a:r>
          <a:r>
            <a:rPr lang="en-US" dirty="0" err="1"/>
            <a:t>konten</a:t>
          </a:r>
          <a:r>
            <a:rPr lang="en-US" dirty="0"/>
            <a:t> lain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menyampaikan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yang </a:t>
          </a:r>
          <a:r>
            <a:rPr lang="en-US" dirty="0" err="1"/>
            <a:t>efektif</a:t>
          </a:r>
          <a:r>
            <a:rPr lang="en-US" dirty="0"/>
            <a:t> dan </a:t>
          </a:r>
          <a:r>
            <a:rPr lang="en-US" dirty="0" err="1"/>
            <a:t>menyerang</a:t>
          </a:r>
          <a:r>
            <a:rPr lang="en-US" dirty="0"/>
            <a:t> </a:t>
          </a:r>
          <a:r>
            <a:rPr lang="en-US" dirty="0" err="1"/>
            <a:t>psikologi</a:t>
          </a:r>
          <a:r>
            <a:rPr lang="en-US" dirty="0"/>
            <a:t> </a:t>
          </a:r>
          <a:r>
            <a:rPr lang="en-US" dirty="0" err="1"/>
            <a:t>audiens</a:t>
          </a:r>
          <a:r>
            <a:rPr lang="en-US" dirty="0"/>
            <a:t>. </a:t>
          </a:r>
        </a:p>
      </dgm:t>
    </dgm:pt>
    <dgm:pt modelId="{1957E53A-D9FA-2045-A683-0AE9E29FA498}" type="parTrans" cxnId="{2AB443C6-8433-534C-83B2-E3FF3F9A15C2}">
      <dgm:prSet/>
      <dgm:spPr/>
      <dgm:t>
        <a:bodyPr/>
        <a:lstStyle/>
        <a:p>
          <a:endParaRPr lang="en-US"/>
        </a:p>
      </dgm:t>
    </dgm:pt>
    <dgm:pt modelId="{02E33783-6146-6A4A-A754-8A77EE4E025D}" type="sibTrans" cxnId="{2AB443C6-8433-534C-83B2-E3FF3F9A15C2}">
      <dgm:prSet/>
      <dgm:spPr/>
      <dgm:t>
        <a:bodyPr/>
        <a:lstStyle/>
        <a:p>
          <a:endParaRPr lang="en-US"/>
        </a:p>
      </dgm:t>
    </dgm:pt>
    <dgm:pt modelId="{DA3D6F43-F276-FD40-826C-5D73DB45A8B7}">
      <dgm:prSet phldrT="[Text]"/>
      <dgm:spPr/>
      <dgm:t>
        <a:bodyPr/>
        <a:lstStyle/>
        <a:p>
          <a:r>
            <a:rPr lang="en-US" dirty="0"/>
            <a:t>Visual Weight</a:t>
          </a:r>
        </a:p>
      </dgm:t>
    </dgm:pt>
    <dgm:pt modelId="{B0D6ECB6-C1DA-3A4A-9E30-046097359BDC}" type="parTrans" cxnId="{773FA818-6329-5C40-B83F-6D883015A5BE}">
      <dgm:prSet/>
      <dgm:spPr/>
      <dgm:t>
        <a:bodyPr/>
        <a:lstStyle/>
        <a:p>
          <a:endParaRPr lang="en-US"/>
        </a:p>
      </dgm:t>
    </dgm:pt>
    <dgm:pt modelId="{C680D944-E24D-0C4F-9D5F-24E89239934F}" type="sibTrans" cxnId="{773FA818-6329-5C40-B83F-6D883015A5BE}">
      <dgm:prSet/>
      <dgm:spPr/>
      <dgm:t>
        <a:bodyPr/>
        <a:lstStyle/>
        <a:p>
          <a:endParaRPr lang="en-US"/>
        </a:p>
      </dgm:t>
    </dgm:pt>
    <dgm:pt modelId="{A30048EE-8B5D-E34C-AE51-42EF676E8EB0}">
      <dgm:prSet phldrT="[Text]"/>
      <dgm:spPr/>
      <dgm:t>
        <a:bodyPr/>
        <a:lstStyle/>
        <a:p>
          <a:r>
            <a:rPr lang="en-US" dirty="0" err="1"/>
            <a:t>Keseimbangan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desain</a:t>
          </a:r>
          <a:r>
            <a:rPr lang="en-US" dirty="0"/>
            <a:t> </a:t>
          </a:r>
          <a:r>
            <a:rPr lang="en-US" dirty="0" err="1"/>
            <a:t>ditentukan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warna</a:t>
          </a:r>
          <a:r>
            <a:rPr lang="en-US" dirty="0"/>
            <a:t>, </a:t>
          </a:r>
          <a:r>
            <a:rPr lang="en-US" dirty="0" err="1"/>
            <a:t>tebal</a:t>
          </a:r>
          <a:r>
            <a:rPr lang="en-US" dirty="0"/>
            <a:t>/ tipis, </a:t>
          </a:r>
          <a:r>
            <a:rPr lang="en-US" dirty="0" err="1"/>
            <a:t>kontras</a:t>
          </a:r>
          <a:r>
            <a:rPr lang="en-US" dirty="0"/>
            <a:t>, </a:t>
          </a:r>
          <a:r>
            <a:rPr lang="en-US" dirty="0" err="1"/>
            <a:t>ukuran</a:t>
          </a:r>
          <a:r>
            <a:rPr lang="en-US" dirty="0"/>
            <a:t>, </a:t>
          </a:r>
          <a:r>
            <a:rPr lang="en-US" dirty="0" err="1"/>
            <a:t>kepadatan</a:t>
          </a:r>
          <a:r>
            <a:rPr lang="en-US" dirty="0"/>
            <a:t>, </a:t>
          </a:r>
          <a:r>
            <a:rPr lang="en-US" dirty="0" err="1"/>
            <a:t>kesulitan</a:t>
          </a:r>
          <a:r>
            <a:rPr lang="en-US" dirty="0"/>
            <a:t> (</a:t>
          </a:r>
          <a:r>
            <a:rPr lang="en-US" dirty="0" err="1"/>
            <a:t>bentuk</a:t>
          </a:r>
          <a:r>
            <a:rPr lang="en-US" dirty="0"/>
            <a:t>/ </a:t>
          </a:r>
          <a:r>
            <a:rPr lang="en-US" dirty="0" err="1"/>
            <a:t>ukuran</a:t>
          </a:r>
          <a:r>
            <a:rPr lang="en-US" dirty="0"/>
            <a:t>)</a:t>
          </a:r>
        </a:p>
      </dgm:t>
    </dgm:pt>
    <dgm:pt modelId="{4AE6F451-CDF9-1E47-BCE1-E661288F3DF4}" type="parTrans" cxnId="{F2BC87A3-2544-354E-B729-A32B8B55AD2A}">
      <dgm:prSet/>
      <dgm:spPr/>
      <dgm:t>
        <a:bodyPr/>
        <a:lstStyle/>
        <a:p>
          <a:endParaRPr lang="en-US"/>
        </a:p>
      </dgm:t>
    </dgm:pt>
    <dgm:pt modelId="{787563A9-F9D6-5B47-89F1-EDEA10AD7A1D}" type="sibTrans" cxnId="{F2BC87A3-2544-354E-B729-A32B8B55AD2A}">
      <dgm:prSet/>
      <dgm:spPr/>
      <dgm:t>
        <a:bodyPr/>
        <a:lstStyle/>
        <a:p>
          <a:endParaRPr lang="en-US"/>
        </a:p>
      </dgm:t>
    </dgm:pt>
    <dgm:pt modelId="{D8D38AB0-22EB-A04F-9624-F6C9A1A7629D}">
      <dgm:prSet phldrT="[Text]"/>
      <dgm:spPr/>
      <dgm:t>
        <a:bodyPr/>
        <a:lstStyle/>
        <a:p>
          <a:r>
            <a:rPr lang="en-US" dirty="0"/>
            <a:t>Horizontal and Vertical Lines</a:t>
          </a:r>
        </a:p>
      </dgm:t>
    </dgm:pt>
    <dgm:pt modelId="{E3F0CC30-CE15-7B44-A96D-BCAAEE52B180}" type="parTrans" cxnId="{D0AC0FA3-A4DE-5945-B41F-24E0178D4AA9}">
      <dgm:prSet/>
      <dgm:spPr/>
      <dgm:t>
        <a:bodyPr/>
        <a:lstStyle/>
        <a:p>
          <a:endParaRPr lang="en-US"/>
        </a:p>
      </dgm:t>
    </dgm:pt>
    <dgm:pt modelId="{41CCB991-AEAE-5B43-93E0-524AADF0DB5F}" type="sibTrans" cxnId="{D0AC0FA3-A4DE-5945-B41F-24E0178D4AA9}">
      <dgm:prSet/>
      <dgm:spPr/>
      <dgm:t>
        <a:bodyPr/>
        <a:lstStyle/>
        <a:p>
          <a:endParaRPr lang="en-US"/>
        </a:p>
      </dgm:t>
    </dgm:pt>
    <dgm:pt modelId="{8CC28A26-6261-4149-8ABB-19437015FC2F}">
      <dgm:prSet phldrT="[Text]"/>
      <dgm:spPr/>
      <dgm:t>
        <a:bodyPr/>
        <a:lstStyle/>
        <a:p>
          <a:r>
            <a:rPr lang="en-US" dirty="0"/>
            <a:t>Contrast</a:t>
          </a:r>
        </a:p>
      </dgm:t>
    </dgm:pt>
    <dgm:pt modelId="{10FA5021-0046-7745-BFC4-E4D65AC1ADD7}" type="parTrans" cxnId="{4C3BE09B-C586-5A4A-91B3-66FA23BBB0F0}">
      <dgm:prSet/>
      <dgm:spPr/>
      <dgm:t>
        <a:bodyPr/>
        <a:lstStyle/>
        <a:p>
          <a:endParaRPr lang="en-US"/>
        </a:p>
      </dgm:t>
    </dgm:pt>
    <dgm:pt modelId="{4066E29F-FF51-5F48-83CF-42197DA0070E}" type="sibTrans" cxnId="{4C3BE09B-C586-5A4A-91B3-66FA23BBB0F0}">
      <dgm:prSet/>
      <dgm:spPr/>
      <dgm:t>
        <a:bodyPr/>
        <a:lstStyle/>
        <a:p>
          <a:endParaRPr lang="en-US"/>
        </a:p>
      </dgm:t>
    </dgm:pt>
    <dgm:pt modelId="{96812ED4-C663-7F48-9D9B-5E66BC9E9310}">
      <dgm:prSet phldrT="[Text]"/>
      <dgm:spPr/>
      <dgm:t>
        <a:bodyPr/>
        <a:lstStyle/>
        <a:p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umumnya</a:t>
          </a:r>
          <a:r>
            <a:rPr lang="en-US" dirty="0"/>
            <a:t> </a:t>
          </a:r>
          <a:r>
            <a:rPr lang="en-US" dirty="0" err="1"/>
            <a:t>dibuat</a:t>
          </a:r>
          <a:r>
            <a:rPr lang="en-US" dirty="0"/>
            <a:t> vertical (</a:t>
          </a:r>
          <a:r>
            <a:rPr lang="en-US" dirty="0" err="1"/>
            <a:t>kiri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kanan</a:t>
          </a:r>
          <a:r>
            <a:rPr lang="en-US" dirty="0"/>
            <a:t>) dan horizontal (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bawah</a:t>
          </a:r>
          <a:r>
            <a:rPr lang="en-US" dirty="0"/>
            <a:t>)</a:t>
          </a:r>
        </a:p>
      </dgm:t>
    </dgm:pt>
    <dgm:pt modelId="{54BC3D93-1985-574A-BA36-DADB4BF17211}" type="parTrans" cxnId="{1868152F-DFA6-9A41-B830-47E684D24932}">
      <dgm:prSet/>
      <dgm:spPr/>
      <dgm:t>
        <a:bodyPr/>
        <a:lstStyle/>
        <a:p>
          <a:endParaRPr lang="en-US"/>
        </a:p>
      </dgm:t>
    </dgm:pt>
    <dgm:pt modelId="{A45AB39E-8498-494F-BB09-6E3281C5E2D3}" type="sibTrans" cxnId="{1868152F-DFA6-9A41-B830-47E684D24932}">
      <dgm:prSet/>
      <dgm:spPr/>
      <dgm:t>
        <a:bodyPr/>
        <a:lstStyle/>
        <a:p>
          <a:endParaRPr lang="en-US"/>
        </a:p>
      </dgm:t>
    </dgm:pt>
    <dgm:pt modelId="{A4C598EE-CA08-9343-AF05-DAB047AE6723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jelas</a:t>
          </a:r>
          <a:r>
            <a:rPr lang="en-US" dirty="0"/>
            <a:t> dan </a:t>
          </a:r>
          <a:r>
            <a:rPr lang="en-US" dirty="0" err="1"/>
            <a:t>mengundang</a:t>
          </a:r>
          <a:r>
            <a:rPr lang="en-US" dirty="0"/>
            <a:t> </a:t>
          </a:r>
          <a:r>
            <a:rPr lang="en-US" dirty="0" err="1"/>
            <a:t>perhatian</a:t>
          </a:r>
          <a:endParaRPr lang="en-US" dirty="0"/>
        </a:p>
      </dgm:t>
    </dgm:pt>
    <dgm:pt modelId="{1867FCBB-4488-0B49-ACF7-3AC7E3CC094D}" type="parTrans" cxnId="{8D585BBC-72D8-1D40-B09B-365C8DEB3512}">
      <dgm:prSet/>
      <dgm:spPr/>
      <dgm:t>
        <a:bodyPr/>
        <a:lstStyle/>
        <a:p>
          <a:endParaRPr lang="en-US"/>
        </a:p>
      </dgm:t>
    </dgm:pt>
    <dgm:pt modelId="{77200E33-2306-1F46-8645-549C511177C6}" type="sibTrans" cxnId="{8D585BBC-72D8-1D40-B09B-365C8DEB3512}">
      <dgm:prSet/>
      <dgm:spPr/>
      <dgm:t>
        <a:bodyPr/>
        <a:lstStyle/>
        <a:p>
          <a:endParaRPr lang="en-US"/>
        </a:p>
      </dgm:t>
    </dgm:pt>
    <dgm:pt modelId="{42D3B03D-F303-B642-AE6D-0818A72DD71F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menggambarkan</a:t>
          </a:r>
          <a:r>
            <a:rPr lang="en-US" dirty="0"/>
            <a:t> </a:t>
          </a:r>
          <a:r>
            <a:rPr lang="en-US" dirty="0" err="1"/>
            <a:t>kesenangan</a:t>
          </a:r>
          <a:r>
            <a:rPr lang="en-US" dirty="0"/>
            <a:t>,  </a:t>
          </a:r>
          <a:r>
            <a:rPr lang="en-US" dirty="0" err="1"/>
            <a:t>membuat</a:t>
          </a:r>
          <a:r>
            <a:rPr lang="en-US" dirty="0"/>
            <a:t> orang </a:t>
          </a:r>
          <a:r>
            <a:rPr lang="en-US" dirty="0" err="1"/>
            <a:t>berimajinasi</a:t>
          </a:r>
          <a:endParaRPr lang="en-US" dirty="0"/>
        </a:p>
      </dgm:t>
    </dgm:pt>
    <dgm:pt modelId="{7B1B058C-5EF6-504A-8E83-CB2A76F2210F}" type="parTrans" cxnId="{88BD5CB6-0A8B-BF40-8FE9-C8CB6AFCDD65}">
      <dgm:prSet/>
      <dgm:spPr/>
      <dgm:t>
        <a:bodyPr/>
        <a:lstStyle/>
        <a:p>
          <a:endParaRPr lang="en-US"/>
        </a:p>
      </dgm:t>
    </dgm:pt>
    <dgm:pt modelId="{E1CD88D5-33CE-984E-B018-E34F6D31B8BD}" type="sibTrans" cxnId="{88BD5CB6-0A8B-BF40-8FE9-C8CB6AFCDD65}">
      <dgm:prSet/>
      <dgm:spPr/>
      <dgm:t>
        <a:bodyPr/>
        <a:lstStyle/>
        <a:p>
          <a:endParaRPr lang="en-US"/>
        </a:p>
      </dgm:t>
    </dgm:pt>
    <dgm:pt modelId="{AC820BED-E21D-BB47-B398-2576CAF39567}">
      <dgm:prSet phldrT="[Text]"/>
      <dgm:spPr/>
      <dgm:t>
        <a:bodyPr/>
        <a:lstStyle/>
        <a:p>
          <a:r>
            <a:rPr lang="en-US" dirty="0"/>
            <a:t>Informal/ </a:t>
          </a:r>
          <a:r>
            <a:rPr lang="en-US" dirty="0" err="1"/>
            <a:t>Asimetris</a:t>
          </a:r>
          <a:r>
            <a:rPr lang="en-US" dirty="0"/>
            <a:t>: </a:t>
          </a:r>
          <a:r>
            <a:rPr lang="en-US" dirty="0" err="1"/>
            <a:t>dinamis</a:t>
          </a:r>
          <a:r>
            <a:rPr lang="en-US" dirty="0"/>
            <a:t>, fresh, </a:t>
          </a:r>
          <a:r>
            <a:rPr lang="en-US" dirty="0" err="1"/>
            <a:t>mengajak</a:t>
          </a:r>
          <a:r>
            <a:rPr lang="en-US" dirty="0"/>
            <a:t>/ </a:t>
          </a:r>
          <a:r>
            <a:rPr lang="en-US" dirty="0" err="1"/>
            <a:t>persuasif</a:t>
          </a:r>
          <a:r>
            <a:rPr lang="en-US" dirty="0"/>
            <a:t>, </a:t>
          </a:r>
          <a:r>
            <a:rPr lang="en-US" dirty="0" err="1"/>
            <a:t>kasual</a:t>
          </a:r>
          <a:r>
            <a:rPr lang="en-US" dirty="0"/>
            <a:t>, </a:t>
          </a:r>
          <a:r>
            <a:rPr lang="en-US" dirty="0" err="1"/>
            <a:t>bersahabat</a:t>
          </a:r>
          <a:endParaRPr lang="en-US" dirty="0"/>
        </a:p>
      </dgm:t>
    </dgm:pt>
    <dgm:pt modelId="{4ADD6F2E-674D-AA40-8D49-8303F1293CC3}" type="parTrans" cxnId="{7206C508-6823-6643-A523-B8553BDF4523}">
      <dgm:prSet/>
      <dgm:spPr/>
      <dgm:t>
        <a:bodyPr/>
        <a:lstStyle/>
        <a:p>
          <a:endParaRPr lang="en-US"/>
        </a:p>
      </dgm:t>
    </dgm:pt>
    <dgm:pt modelId="{EAA4F6B3-2C05-BF41-B359-FD356CB5063A}" type="sibTrans" cxnId="{7206C508-6823-6643-A523-B8553BDF4523}">
      <dgm:prSet/>
      <dgm:spPr/>
      <dgm:t>
        <a:bodyPr/>
        <a:lstStyle/>
        <a:p>
          <a:endParaRPr lang="en-US"/>
        </a:p>
      </dgm:t>
    </dgm:pt>
    <dgm:pt modelId="{208E0D53-4C61-F04E-B30C-0C7586756461}">
      <dgm:prSet phldrT="[Text]"/>
      <dgm:spPr/>
      <dgm:t>
        <a:bodyPr/>
        <a:lstStyle/>
        <a:p>
          <a:r>
            <a:rPr lang="en-US" dirty="0" err="1"/>
            <a:t>Menarik</a:t>
          </a:r>
          <a:r>
            <a:rPr lang="en-US" dirty="0"/>
            <a:t> dan </a:t>
          </a:r>
          <a:r>
            <a:rPr lang="en-US" dirty="0" err="1"/>
            <a:t>menggambarkan</a:t>
          </a:r>
          <a:r>
            <a:rPr lang="en-US" dirty="0"/>
            <a:t> </a:t>
          </a:r>
          <a:r>
            <a:rPr lang="en-US" dirty="0" err="1"/>
            <a:t>kesenangan</a:t>
          </a:r>
          <a:endParaRPr lang="en-US" dirty="0"/>
        </a:p>
      </dgm:t>
    </dgm:pt>
    <dgm:pt modelId="{8EF09ADC-40DB-0C4A-A3C1-18E4BA3B60D0}" type="parTrans" cxnId="{F0C81C38-CE7A-5640-ADAF-824F09A16157}">
      <dgm:prSet/>
      <dgm:spPr/>
      <dgm:t>
        <a:bodyPr/>
        <a:lstStyle/>
        <a:p>
          <a:endParaRPr lang="en-US"/>
        </a:p>
      </dgm:t>
    </dgm:pt>
    <dgm:pt modelId="{B9E62E85-0189-C845-BEB7-2521F6FBD622}" type="sibTrans" cxnId="{F0C81C38-CE7A-5640-ADAF-824F09A16157}">
      <dgm:prSet/>
      <dgm:spPr/>
      <dgm:t>
        <a:bodyPr/>
        <a:lstStyle/>
        <a:p>
          <a:endParaRPr lang="en-US"/>
        </a:p>
      </dgm:t>
    </dgm:pt>
    <dgm:pt modelId="{9F9494C6-3BF8-1246-B02F-364D7CEF3555}">
      <dgm:prSet phldrT="[Text]"/>
      <dgm:spPr/>
      <dgm:t>
        <a:bodyPr/>
        <a:lstStyle/>
        <a:p>
          <a:r>
            <a:rPr lang="en-US" dirty="0"/>
            <a:t>Visual weight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komposisi</a:t>
          </a:r>
          <a:r>
            <a:rPr lang="en-US" dirty="0"/>
            <a:t> dan </a:t>
          </a:r>
          <a:r>
            <a:rPr lang="en-US" dirty="0" err="1"/>
            <a:t>lokasi</a:t>
          </a:r>
          <a:r>
            <a:rPr lang="en-US" dirty="0"/>
            <a:t> agar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visual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ditangkap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i="1" dirty="0"/>
            <a:t>viewers/ readers</a:t>
          </a:r>
        </a:p>
      </dgm:t>
    </dgm:pt>
    <dgm:pt modelId="{7C3C495D-B952-4D4B-98D0-9449CD37BB8A}" type="parTrans" cxnId="{E03F8DE1-F0BA-8C4B-8F70-E8F38790359A}">
      <dgm:prSet/>
      <dgm:spPr/>
      <dgm:t>
        <a:bodyPr/>
        <a:lstStyle/>
        <a:p>
          <a:endParaRPr lang="en-US"/>
        </a:p>
      </dgm:t>
    </dgm:pt>
    <dgm:pt modelId="{7DF5C29A-F5DD-CC44-B9B7-6B58C8DC04DE}" type="sibTrans" cxnId="{E03F8DE1-F0BA-8C4B-8F70-E8F38790359A}">
      <dgm:prSet/>
      <dgm:spPr/>
      <dgm:t>
        <a:bodyPr/>
        <a:lstStyle/>
        <a:p>
          <a:endParaRPr lang="en-US"/>
        </a:p>
      </dgm:t>
    </dgm:pt>
    <dgm:pt modelId="{FD2A310B-08E0-6D49-AAE7-BD48C083E297}">
      <dgm:prSet phldrT="[Text]"/>
      <dgm:spPr/>
      <dgm:t>
        <a:bodyPr/>
        <a:lstStyle/>
        <a:p>
          <a:r>
            <a:rPr lang="en-US" dirty="0"/>
            <a:t>Formal/ </a:t>
          </a:r>
          <a:r>
            <a:rPr lang="en-US" dirty="0" err="1"/>
            <a:t>Simetris</a:t>
          </a:r>
          <a:r>
            <a:rPr lang="en-US" dirty="0"/>
            <a:t>: </a:t>
          </a:r>
          <a:r>
            <a:rPr lang="en-US" dirty="0" err="1"/>
            <a:t>stabilitas</a:t>
          </a:r>
          <a:r>
            <a:rPr lang="en-US" dirty="0"/>
            <a:t>, </a:t>
          </a:r>
          <a:r>
            <a:rPr lang="en-US" dirty="0" err="1"/>
            <a:t>keamanan</a:t>
          </a:r>
          <a:r>
            <a:rPr lang="en-US" dirty="0"/>
            <a:t>, </a:t>
          </a:r>
          <a:r>
            <a:rPr lang="en-US" dirty="0" err="1"/>
            <a:t>kekuasaan</a:t>
          </a:r>
          <a:r>
            <a:rPr lang="en-US" dirty="0"/>
            <a:t>, </a:t>
          </a:r>
          <a:r>
            <a:rPr lang="en-US" dirty="0" err="1"/>
            <a:t>kesedihan</a:t>
          </a:r>
          <a:r>
            <a:rPr lang="en-US" dirty="0"/>
            <a:t>/ </a:t>
          </a:r>
          <a:r>
            <a:rPr lang="en-US" dirty="0" err="1"/>
            <a:t>keprihatinan</a:t>
          </a:r>
          <a:r>
            <a:rPr lang="en-US" dirty="0"/>
            <a:t>. </a:t>
          </a:r>
        </a:p>
      </dgm:t>
    </dgm:pt>
    <dgm:pt modelId="{FFE9E0BC-0013-9742-912F-DDEC5C5068F1}" type="parTrans" cxnId="{B37853C6-5DC0-8845-B40E-826E4329B60E}">
      <dgm:prSet/>
      <dgm:spPr/>
      <dgm:t>
        <a:bodyPr/>
        <a:lstStyle/>
        <a:p>
          <a:endParaRPr lang="en-US"/>
        </a:p>
      </dgm:t>
    </dgm:pt>
    <dgm:pt modelId="{AD7200FA-2A74-274E-BECE-5E0C936C4DB0}" type="sibTrans" cxnId="{B37853C6-5DC0-8845-B40E-826E4329B60E}">
      <dgm:prSet/>
      <dgm:spPr/>
      <dgm:t>
        <a:bodyPr/>
        <a:lstStyle/>
        <a:p>
          <a:endParaRPr lang="en-US"/>
        </a:p>
      </dgm:t>
    </dgm:pt>
    <dgm:pt modelId="{679FBCC6-2724-9A4A-ADE4-D14556AFB2DA}">
      <dgm:prSet phldrT="[Text]"/>
      <dgm:spPr/>
      <dgm:t>
        <a:bodyPr/>
        <a:lstStyle/>
        <a:p>
          <a:r>
            <a:rPr lang="en-US" dirty="0" err="1"/>
            <a:t>Menghindari</a:t>
          </a:r>
          <a:r>
            <a:rPr lang="en-US" dirty="0"/>
            <a:t> “</a:t>
          </a:r>
          <a:r>
            <a:rPr lang="en-US" dirty="0" err="1"/>
            <a:t>kebosanan</a:t>
          </a:r>
          <a:r>
            <a:rPr lang="en-US" dirty="0"/>
            <a:t>”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menyampaikan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melaui</a:t>
          </a:r>
          <a:r>
            <a:rPr lang="en-US" dirty="0"/>
            <a:t> visual</a:t>
          </a:r>
        </a:p>
      </dgm:t>
    </dgm:pt>
    <dgm:pt modelId="{0FDF86AD-07EC-5042-964B-0CCFCDB9684D}" type="parTrans" cxnId="{C68CBF1A-5C72-C749-BE9D-485DC1F7C8A8}">
      <dgm:prSet/>
      <dgm:spPr/>
      <dgm:t>
        <a:bodyPr/>
        <a:lstStyle/>
        <a:p>
          <a:endParaRPr lang="en-US"/>
        </a:p>
      </dgm:t>
    </dgm:pt>
    <dgm:pt modelId="{8CA6AA14-ACFE-BE46-A72B-21D697DC233D}" type="sibTrans" cxnId="{C68CBF1A-5C72-C749-BE9D-485DC1F7C8A8}">
      <dgm:prSet/>
      <dgm:spPr/>
      <dgm:t>
        <a:bodyPr/>
        <a:lstStyle/>
        <a:p>
          <a:endParaRPr lang="en-US"/>
        </a:p>
      </dgm:t>
    </dgm:pt>
    <dgm:pt modelId="{42472E8A-B5C7-E345-9C10-DCDF9551D3FC}" type="pres">
      <dgm:prSet presAssocID="{011F0351-3F34-4848-BBA7-FAC2F3BF7B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522A0-A8E6-0A49-B5FB-442B10968A70}" type="pres">
      <dgm:prSet presAssocID="{883B2D10-A3AB-3C45-AFF1-6747DF6316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3012-DDA9-7744-84E3-7B99FCEBCD37}" type="pres">
      <dgm:prSet presAssocID="{883B2D10-A3AB-3C45-AFF1-6747DF6316E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E1936-4CE9-304B-A182-737938E3305B}" type="pres">
      <dgm:prSet presAssocID="{DA3D6F43-F276-FD40-826C-5D73DB45A8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A2373-E58C-E944-A4BE-07246A5F6E78}" type="pres">
      <dgm:prSet presAssocID="{DA3D6F43-F276-FD40-826C-5D73DB45A8B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90AA6-2AB7-3F48-AE79-994C57CA2A1D}" type="pres">
      <dgm:prSet presAssocID="{D8D38AB0-22EB-A04F-9624-F6C9A1A762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7E08E-87ED-5049-BB7C-ACFEB5C95F09}" type="pres">
      <dgm:prSet presAssocID="{D8D38AB0-22EB-A04F-9624-F6C9A1A7629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CDF3-BF9C-A847-B8D3-63ADBC864682}" type="pres">
      <dgm:prSet presAssocID="{8CC28A26-6261-4149-8ABB-19437015FC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F73FC-C991-7B4D-B73F-4C85FBB5851A}" type="pres">
      <dgm:prSet presAssocID="{8CC28A26-6261-4149-8ABB-19437015FC2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05C67E-D63E-E74D-84FC-24486CA1102B}" type="presOf" srcId="{208E0D53-4C61-F04E-B30C-0C7586756461}" destId="{E5813012-DDA9-7744-84E3-7B99FCEBCD37}" srcOrd="0" destOrd="4" presId="urn:microsoft.com/office/officeart/2005/8/layout/vList2"/>
    <dgm:cxn modelId="{8D585BBC-72D8-1D40-B09B-365C8DEB3512}" srcId="{8CC28A26-6261-4149-8ABB-19437015FC2F}" destId="{A4C598EE-CA08-9343-AF05-DAB047AE6723}" srcOrd="0" destOrd="0" parTransId="{1867FCBB-4488-0B49-ACF7-3AC7E3CC094D}" sibTransId="{77200E33-2306-1F46-8645-549C511177C6}"/>
    <dgm:cxn modelId="{05519DA5-20AE-A44C-9208-CDF5376FB307}" type="presOf" srcId="{A4C598EE-CA08-9343-AF05-DAB047AE6723}" destId="{05AF73FC-C991-7B4D-B73F-4C85FBB5851A}" srcOrd="0" destOrd="0" presId="urn:microsoft.com/office/officeart/2005/8/layout/vList2"/>
    <dgm:cxn modelId="{5CA55048-7099-5B4E-BBAF-E39F7DF7F157}" type="presOf" srcId="{011F0351-3F34-4848-BBA7-FAC2F3BF7B3B}" destId="{42472E8A-B5C7-E345-9C10-DCDF9551D3FC}" srcOrd="0" destOrd="0" presId="urn:microsoft.com/office/officeart/2005/8/layout/vList2"/>
    <dgm:cxn modelId="{6852B768-40D5-AE49-AC03-D0AD0A205113}" type="presOf" srcId="{42D3B03D-F303-B642-AE6D-0818A72DD71F}" destId="{E5813012-DDA9-7744-84E3-7B99FCEBCD37}" srcOrd="0" destOrd="2" presId="urn:microsoft.com/office/officeart/2005/8/layout/vList2"/>
    <dgm:cxn modelId="{88BD5CB6-0A8B-BF40-8FE9-C8CB6AFCDD65}" srcId="{FD2A310B-08E0-6D49-AAE7-BD48C083E297}" destId="{42D3B03D-F303-B642-AE6D-0818A72DD71F}" srcOrd="0" destOrd="0" parTransId="{7B1B058C-5EF6-504A-8E83-CB2A76F2210F}" sibTransId="{E1CD88D5-33CE-984E-B018-E34F6D31B8BD}"/>
    <dgm:cxn modelId="{F334732A-339D-1A4F-806A-11FF53443794}" type="presOf" srcId="{D8D38AB0-22EB-A04F-9624-F6C9A1A7629D}" destId="{F0990AA6-2AB7-3F48-AE79-994C57CA2A1D}" srcOrd="0" destOrd="0" presId="urn:microsoft.com/office/officeart/2005/8/layout/vList2"/>
    <dgm:cxn modelId="{C8BA3E83-C6F1-154D-A7EF-26615DD19D5C}" type="presOf" srcId="{8CC28A26-6261-4149-8ABB-19437015FC2F}" destId="{D271CDF3-BF9C-A847-B8D3-63ADBC864682}" srcOrd="0" destOrd="0" presId="urn:microsoft.com/office/officeart/2005/8/layout/vList2"/>
    <dgm:cxn modelId="{D1D77922-4008-504E-A7D0-F4F67003BBDB}" type="presOf" srcId="{96812ED4-C663-7F48-9D9B-5E66BC9E9310}" destId="{4697E08E-87ED-5049-BB7C-ACFEB5C95F09}" srcOrd="0" destOrd="0" presId="urn:microsoft.com/office/officeart/2005/8/layout/vList2"/>
    <dgm:cxn modelId="{9975C7B2-93A5-2546-993A-D9850BD03752}" type="presOf" srcId="{D45EF83E-12AE-7D48-96EF-1B769B2342D1}" destId="{E5813012-DDA9-7744-84E3-7B99FCEBCD37}" srcOrd="0" destOrd="0" presId="urn:microsoft.com/office/officeart/2005/8/layout/vList2"/>
    <dgm:cxn modelId="{1868152F-DFA6-9A41-B830-47E684D24932}" srcId="{D8D38AB0-22EB-A04F-9624-F6C9A1A7629D}" destId="{96812ED4-C663-7F48-9D9B-5E66BC9E9310}" srcOrd="0" destOrd="0" parTransId="{54BC3D93-1985-574A-BA36-DADB4BF17211}" sibTransId="{A45AB39E-8498-494F-BB09-6E3281C5E2D3}"/>
    <dgm:cxn modelId="{34AD04B1-C9DB-8A43-9C24-4951FF141704}" type="presOf" srcId="{DA3D6F43-F276-FD40-826C-5D73DB45A8B7}" destId="{59EE1936-4CE9-304B-A182-737938E3305B}" srcOrd="0" destOrd="0" presId="urn:microsoft.com/office/officeart/2005/8/layout/vList2"/>
    <dgm:cxn modelId="{7206C508-6823-6643-A523-B8553BDF4523}" srcId="{883B2D10-A3AB-3C45-AFF1-6747DF6316EA}" destId="{AC820BED-E21D-BB47-B398-2576CAF39567}" srcOrd="2" destOrd="0" parTransId="{4ADD6F2E-674D-AA40-8D49-8303F1293CC3}" sibTransId="{EAA4F6B3-2C05-BF41-B359-FD356CB5063A}"/>
    <dgm:cxn modelId="{D0AC0FA3-A4DE-5945-B41F-24E0178D4AA9}" srcId="{011F0351-3F34-4848-BBA7-FAC2F3BF7B3B}" destId="{D8D38AB0-22EB-A04F-9624-F6C9A1A7629D}" srcOrd="2" destOrd="0" parTransId="{E3F0CC30-CE15-7B44-A96D-BCAAEE52B180}" sibTransId="{41CCB991-AEAE-5B43-93E0-524AADF0DB5F}"/>
    <dgm:cxn modelId="{D1B6EFC1-CB38-D543-9F36-2917B2C8AD3A}" type="presOf" srcId="{883B2D10-A3AB-3C45-AFF1-6747DF6316EA}" destId="{EED522A0-A8E6-0A49-B5FB-442B10968A70}" srcOrd="0" destOrd="0" presId="urn:microsoft.com/office/officeart/2005/8/layout/vList2"/>
    <dgm:cxn modelId="{2AB443C6-8433-534C-83B2-E3FF3F9A15C2}" srcId="{883B2D10-A3AB-3C45-AFF1-6747DF6316EA}" destId="{D45EF83E-12AE-7D48-96EF-1B769B2342D1}" srcOrd="0" destOrd="0" parTransId="{1957E53A-D9FA-2045-A683-0AE9E29FA498}" sibTransId="{02E33783-6146-6A4A-A754-8A77EE4E025D}"/>
    <dgm:cxn modelId="{773FA818-6329-5C40-B83F-6D883015A5BE}" srcId="{011F0351-3F34-4848-BBA7-FAC2F3BF7B3B}" destId="{DA3D6F43-F276-FD40-826C-5D73DB45A8B7}" srcOrd="1" destOrd="0" parTransId="{B0D6ECB6-C1DA-3A4A-9E30-046097359BDC}" sibTransId="{C680D944-E24D-0C4F-9D5F-24E89239934F}"/>
    <dgm:cxn modelId="{6BDF4A59-6295-164B-84DA-B4B4E3AD5D5D}" type="presOf" srcId="{A30048EE-8B5D-E34C-AE51-42EF676E8EB0}" destId="{895A2373-E58C-E944-A4BE-07246A5F6E78}" srcOrd="0" destOrd="0" presId="urn:microsoft.com/office/officeart/2005/8/layout/vList2"/>
    <dgm:cxn modelId="{4C3BE09B-C586-5A4A-91B3-66FA23BBB0F0}" srcId="{011F0351-3F34-4848-BBA7-FAC2F3BF7B3B}" destId="{8CC28A26-6261-4149-8ABB-19437015FC2F}" srcOrd="3" destOrd="0" parTransId="{10FA5021-0046-7745-BFC4-E4D65AC1ADD7}" sibTransId="{4066E29F-FF51-5F48-83CF-42197DA0070E}"/>
    <dgm:cxn modelId="{366D80EA-21FA-E944-BD66-8403F65D436A}" type="presOf" srcId="{9F9494C6-3BF8-1246-B02F-364D7CEF3555}" destId="{895A2373-E58C-E944-A4BE-07246A5F6E78}" srcOrd="0" destOrd="1" presId="urn:microsoft.com/office/officeart/2005/8/layout/vList2"/>
    <dgm:cxn modelId="{B37853C6-5DC0-8845-B40E-826E4329B60E}" srcId="{883B2D10-A3AB-3C45-AFF1-6747DF6316EA}" destId="{FD2A310B-08E0-6D49-AAE7-BD48C083E297}" srcOrd="1" destOrd="0" parTransId="{FFE9E0BC-0013-9742-912F-DDEC5C5068F1}" sibTransId="{AD7200FA-2A74-274E-BECE-5E0C936C4DB0}"/>
    <dgm:cxn modelId="{D1514E1C-F395-6E4A-8701-4A80C648DAA2}" type="presOf" srcId="{679FBCC6-2724-9A4A-ADE4-D14556AFB2DA}" destId="{05AF73FC-C991-7B4D-B73F-4C85FBB5851A}" srcOrd="0" destOrd="1" presId="urn:microsoft.com/office/officeart/2005/8/layout/vList2"/>
    <dgm:cxn modelId="{7A10C1D2-1E9F-514F-9C2E-8C3A56DE084C}" srcId="{011F0351-3F34-4848-BBA7-FAC2F3BF7B3B}" destId="{883B2D10-A3AB-3C45-AFF1-6747DF6316EA}" srcOrd="0" destOrd="0" parTransId="{C5340F3D-C8B0-444A-814E-62D5492A1E8A}" sibTransId="{15C889EB-363A-3D42-8085-01B02629F19A}"/>
    <dgm:cxn modelId="{B0421B74-98E2-B649-B470-288FD527879B}" type="presOf" srcId="{FD2A310B-08E0-6D49-AAE7-BD48C083E297}" destId="{E5813012-DDA9-7744-84E3-7B99FCEBCD37}" srcOrd="0" destOrd="1" presId="urn:microsoft.com/office/officeart/2005/8/layout/vList2"/>
    <dgm:cxn modelId="{E03F8DE1-F0BA-8C4B-8F70-E8F38790359A}" srcId="{DA3D6F43-F276-FD40-826C-5D73DB45A8B7}" destId="{9F9494C6-3BF8-1246-B02F-364D7CEF3555}" srcOrd="1" destOrd="0" parTransId="{7C3C495D-B952-4D4B-98D0-9449CD37BB8A}" sibTransId="{7DF5C29A-F5DD-CC44-B9B7-6B58C8DC04DE}"/>
    <dgm:cxn modelId="{C68CBF1A-5C72-C749-BE9D-485DC1F7C8A8}" srcId="{8CC28A26-6261-4149-8ABB-19437015FC2F}" destId="{679FBCC6-2724-9A4A-ADE4-D14556AFB2DA}" srcOrd="1" destOrd="0" parTransId="{0FDF86AD-07EC-5042-964B-0CCFCDB9684D}" sibTransId="{8CA6AA14-ACFE-BE46-A72B-21D697DC233D}"/>
    <dgm:cxn modelId="{3A7F89E2-3112-5B46-865F-E0C029743CD5}" type="presOf" srcId="{AC820BED-E21D-BB47-B398-2576CAF39567}" destId="{E5813012-DDA9-7744-84E3-7B99FCEBCD37}" srcOrd="0" destOrd="3" presId="urn:microsoft.com/office/officeart/2005/8/layout/vList2"/>
    <dgm:cxn modelId="{F0C81C38-CE7A-5640-ADAF-824F09A16157}" srcId="{AC820BED-E21D-BB47-B398-2576CAF39567}" destId="{208E0D53-4C61-F04E-B30C-0C7586756461}" srcOrd="0" destOrd="0" parTransId="{8EF09ADC-40DB-0C4A-A3C1-18E4BA3B60D0}" sibTransId="{B9E62E85-0189-C845-BEB7-2521F6FBD622}"/>
    <dgm:cxn modelId="{F2BC87A3-2544-354E-B729-A32B8B55AD2A}" srcId="{DA3D6F43-F276-FD40-826C-5D73DB45A8B7}" destId="{A30048EE-8B5D-E34C-AE51-42EF676E8EB0}" srcOrd="0" destOrd="0" parTransId="{4AE6F451-CDF9-1E47-BCE1-E661288F3DF4}" sibTransId="{787563A9-F9D6-5B47-89F1-EDEA10AD7A1D}"/>
    <dgm:cxn modelId="{8F8DA5B2-4C9C-C84C-8B09-4BBF73423764}" type="presParOf" srcId="{42472E8A-B5C7-E345-9C10-DCDF9551D3FC}" destId="{EED522A0-A8E6-0A49-B5FB-442B10968A70}" srcOrd="0" destOrd="0" presId="urn:microsoft.com/office/officeart/2005/8/layout/vList2"/>
    <dgm:cxn modelId="{BB08E816-F654-9D49-8F32-7FA72B7CBDFA}" type="presParOf" srcId="{42472E8A-B5C7-E345-9C10-DCDF9551D3FC}" destId="{E5813012-DDA9-7744-84E3-7B99FCEBCD37}" srcOrd="1" destOrd="0" presId="urn:microsoft.com/office/officeart/2005/8/layout/vList2"/>
    <dgm:cxn modelId="{0BC1AFA7-16DC-894A-B816-FC14E923583A}" type="presParOf" srcId="{42472E8A-B5C7-E345-9C10-DCDF9551D3FC}" destId="{59EE1936-4CE9-304B-A182-737938E3305B}" srcOrd="2" destOrd="0" presId="urn:microsoft.com/office/officeart/2005/8/layout/vList2"/>
    <dgm:cxn modelId="{8346363D-0D90-7041-AC8D-2DFEFADD157A}" type="presParOf" srcId="{42472E8A-B5C7-E345-9C10-DCDF9551D3FC}" destId="{895A2373-E58C-E944-A4BE-07246A5F6E78}" srcOrd="3" destOrd="0" presId="urn:microsoft.com/office/officeart/2005/8/layout/vList2"/>
    <dgm:cxn modelId="{423A04F7-6B1D-1F43-892E-C141AEFEB496}" type="presParOf" srcId="{42472E8A-B5C7-E345-9C10-DCDF9551D3FC}" destId="{F0990AA6-2AB7-3F48-AE79-994C57CA2A1D}" srcOrd="4" destOrd="0" presId="urn:microsoft.com/office/officeart/2005/8/layout/vList2"/>
    <dgm:cxn modelId="{08927584-A4C6-2E45-BEDB-7DCB52356886}" type="presParOf" srcId="{42472E8A-B5C7-E345-9C10-DCDF9551D3FC}" destId="{4697E08E-87ED-5049-BB7C-ACFEB5C95F09}" srcOrd="5" destOrd="0" presId="urn:microsoft.com/office/officeart/2005/8/layout/vList2"/>
    <dgm:cxn modelId="{64FEE629-01A9-594B-B6E1-DC589F2E00B2}" type="presParOf" srcId="{42472E8A-B5C7-E345-9C10-DCDF9551D3FC}" destId="{D271CDF3-BF9C-A847-B8D3-63ADBC864682}" srcOrd="6" destOrd="0" presId="urn:microsoft.com/office/officeart/2005/8/layout/vList2"/>
    <dgm:cxn modelId="{69AECBA8-2E0B-004E-98AB-796F6558EBDC}" type="presParOf" srcId="{42472E8A-B5C7-E345-9C10-DCDF9551D3FC}" destId="{05AF73FC-C991-7B4D-B73F-4C85FBB5851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1F0351-3F34-4848-BBA7-FAC2F3BF7B3B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3B2D10-A3AB-3C45-AFF1-6747DF6316EA}">
      <dgm:prSet phldrT="[Text]"/>
      <dgm:spPr/>
      <dgm:t>
        <a:bodyPr/>
        <a:lstStyle/>
        <a:p>
          <a:r>
            <a:rPr lang="en-US" dirty="0"/>
            <a:t>Movement</a:t>
          </a:r>
        </a:p>
      </dgm:t>
    </dgm:pt>
    <dgm:pt modelId="{C5340F3D-C8B0-444A-814E-62D5492A1E8A}" type="parTrans" cxnId="{7A10C1D2-1E9F-514F-9C2E-8C3A56DE084C}">
      <dgm:prSet/>
      <dgm:spPr/>
      <dgm:t>
        <a:bodyPr/>
        <a:lstStyle/>
        <a:p>
          <a:endParaRPr lang="en-US"/>
        </a:p>
      </dgm:t>
    </dgm:pt>
    <dgm:pt modelId="{15C889EB-363A-3D42-8085-01B02629F19A}" type="sibTrans" cxnId="{7A10C1D2-1E9F-514F-9C2E-8C3A56DE084C}">
      <dgm:prSet/>
      <dgm:spPr/>
      <dgm:t>
        <a:bodyPr/>
        <a:lstStyle/>
        <a:p>
          <a:endParaRPr lang="en-US"/>
        </a:p>
      </dgm:t>
    </dgm:pt>
    <dgm:pt modelId="{D45EF83E-12AE-7D48-96EF-1B769B2342D1}">
      <dgm:prSet phldrT="[Text]"/>
      <dgm:spPr/>
      <dgm:t>
        <a:bodyPr/>
        <a:lstStyle/>
        <a:p>
          <a:r>
            <a:rPr lang="en-US" dirty="0" err="1"/>
            <a:t>Buat</a:t>
          </a:r>
          <a:r>
            <a:rPr lang="en-US" dirty="0"/>
            <a:t> </a:t>
          </a:r>
          <a:r>
            <a:rPr lang="en-US" dirty="0" err="1"/>
            <a:t>garis</a:t>
          </a:r>
          <a:r>
            <a:rPr lang="en-US" dirty="0"/>
            <a:t> vertical dan horizontal, </a:t>
          </a:r>
          <a:r>
            <a:rPr lang="en-US" dirty="0" err="1"/>
            <a:t>naik</a:t>
          </a:r>
          <a:r>
            <a:rPr lang="en-US" dirty="0"/>
            <a:t> 1,5 kali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merpakan</a:t>
          </a:r>
          <a:r>
            <a:rPr lang="en-US" dirty="0"/>
            <a:t> optical center </a:t>
          </a:r>
          <a:r>
            <a:rPr lang="en-US" dirty="0" err="1"/>
            <a:t>dimana</a:t>
          </a:r>
          <a:r>
            <a:rPr lang="en-US" dirty="0"/>
            <a:t> </a:t>
          </a:r>
          <a:r>
            <a:rPr lang="en-US" dirty="0" err="1"/>
            <a:t>pembaca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memulai</a:t>
          </a:r>
          <a:r>
            <a:rPr lang="en-US" dirty="0"/>
            <a:t> </a:t>
          </a:r>
          <a:r>
            <a:rPr lang="en-US" dirty="0" err="1"/>
            <a:t>memperhatikan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dari </a:t>
          </a:r>
          <a:r>
            <a:rPr lang="en-US" dirty="0" err="1"/>
            <a:t>titik</a:t>
          </a:r>
          <a:r>
            <a:rPr lang="en-US" dirty="0"/>
            <a:t> </a:t>
          </a:r>
          <a:r>
            <a:rPr lang="en-US" dirty="0" err="1"/>
            <a:t>tersebut</a:t>
          </a:r>
          <a:endParaRPr lang="en-US" dirty="0"/>
        </a:p>
      </dgm:t>
    </dgm:pt>
    <dgm:pt modelId="{1957E53A-D9FA-2045-A683-0AE9E29FA498}" type="parTrans" cxnId="{2AB443C6-8433-534C-83B2-E3FF3F9A15C2}">
      <dgm:prSet/>
      <dgm:spPr/>
      <dgm:t>
        <a:bodyPr/>
        <a:lstStyle/>
        <a:p>
          <a:endParaRPr lang="en-US"/>
        </a:p>
      </dgm:t>
    </dgm:pt>
    <dgm:pt modelId="{02E33783-6146-6A4A-A754-8A77EE4E025D}" type="sibTrans" cxnId="{2AB443C6-8433-534C-83B2-E3FF3F9A15C2}">
      <dgm:prSet/>
      <dgm:spPr/>
      <dgm:t>
        <a:bodyPr/>
        <a:lstStyle/>
        <a:p>
          <a:endParaRPr lang="en-US"/>
        </a:p>
      </dgm:t>
    </dgm:pt>
    <dgm:pt modelId="{DA3D6F43-F276-FD40-826C-5D73DB45A8B7}">
      <dgm:prSet phldrT="[Text]"/>
      <dgm:spPr/>
      <dgm:t>
        <a:bodyPr/>
        <a:lstStyle/>
        <a:p>
          <a:r>
            <a:rPr lang="en-US" dirty="0"/>
            <a:t>Harmony</a:t>
          </a:r>
        </a:p>
      </dgm:t>
    </dgm:pt>
    <dgm:pt modelId="{B0D6ECB6-C1DA-3A4A-9E30-046097359BDC}" type="parTrans" cxnId="{773FA818-6329-5C40-B83F-6D883015A5BE}">
      <dgm:prSet/>
      <dgm:spPr/>
      <dgm:t>
        <a:bodyPr/>
        <a:lstStyle/>
        <a:p>
          <a:endParaRPr lang="en-US"/>
        </a:p>
      </dgm:t>
    </dgm:pt>
    <dgm:pt modelId="{C680D944-E24D-0C4F-9D5F-24E89239934F}" type="sibTrans" cxnId="{773FA818-6329-5C40-B83F-6D883015A5BE}">
      <dgm:prSet/>
      <dgm:spPr/>
      <dgm:t>
        <a:bodyPr/>
        <a:lstStyle/>
        <a:p>
          <a:endParaRPr lang="en-US"/>
        </a:p>
      </dgm:t>
    </dgm:pt>
    <dgm:pt modelId="{A30048EE-8B5D-E34C-AE51-42EF676E8EB0}">
      <dgm:prSet phldrT="[Text]"/>
      <dgm:spPr/>
      <dgm:t>
        <a:bodyPr/>
        <a:lstStyle/>
        <a:p>
          <a:r>
            <a:rPr lang="en-US" dirty="0" err="1"/>
            <a:t>Keterikatan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tulisan</a:t>
          </a:r>
          <a:r>
            <a:rPr lang="en-US" dirty="0"/>
            <a:t>, visual, </a:t>
          </a:r>
          <a:r>
            <a:rPr lang="en-US" dirty="0" err="1"/>
            <a:t>warna</a:t>
          </a:r>
          <a:r>
            <a:rPr lang="en-US" dirty="0"/>
            <a:t>, </a:t>
          </a:r>
          <a:r>
            <a:rPr lang="en-US" dirty="0" err="1"/>
            <a:t>kertas</a:t>
          </a:r>
          <a:r>
            <a:rPr lang="en-US" dirty="0"/>
            <a:t> (</a:t>
          </a:r>
          <a:r>
            <a:rPr lang="en-US" dirty="0" err="1"/>
            <a:t>cetak</a:t>
          </a:r>
          <a:r>
            <a:rPr lang="en-US" dirty="0"/>
            <a:t>), </a:t>
          </a:r>
          <a:r>
            <a:rPr lang="en-US" dirty="0" err="1"/>
            <a:t>layar</a:t>
          </a:r>
          <a:endParaRPr lang="en-US" dirty="0"/>
        </a:p>
      </dgm:t>
    </dgm:pt>
    <dgm:pt modelId="{4AE6F451-CDF9-1E47-BCE1-E661288F3DF4}" type="parTrans" cxnId="{F2BC87A3-2544-354E-B729-A32B8B55AD2A}">
      <dgm:prSet/>
      <dgm:spPr/>
      <dgm:t>
        <a:bodyPr/>
        <a:lstStyle/>
        <a:p>
          <a:endParaRPr lang="en-US"/>
        </a:p>
      </dgm:t>
    </dgm:pt>
    <dgm:pt modelId="{787563A9-F9D6-5B47-89F1-EDEA10AD7A1D}" type="sibTrans" cxnId="{F2BC87A3-2544-354E-B729-A32B8B55AD2A}">
      <dgm:prSet/>
      <dgm:spPr/>
      <dgm:t>
        <a:bodyPr/>
        <a:lstStyle/>
        <a:p>
          <a:endParaRPr lang="en-US"/>
        </a:p>
      </dgm:t>
    </dgm:pt>
    <dgm:pt modelId="{D8D38AB0-22EB-A04F-9624-F6C9A1A7629D}">
      <dgm:prSet phldrT="[Text]"/>
      <dgm:spPr/>
      <dgm:t>
        <a:bodyPr/>
        <a:lstStyle/>
        <a:p>
          <a:r>
            <a:rPr lang="en-US" dirty="0"/>
            <a:t>Unity</a:t>
          </a:r>
        </a:p>
      </dgm:t>
    </dgm:pt>
    <dgm:pt modelId="{E3F0CC30-CE15-7B44-A96D-BCAAEE52B180}" type="parTrans" cxnId="{D0AC0FA3-A4DE-5945-B41F-24E0178D4AA9}">
      <dgm:prSet/>
      <dgm:spPr/>
      <dgm:t>
        <a:bodyPr/>
        <a:lstStyle/>
        <a:p>
          <a:endParaRPr lang="en-US"/>
        </a:p>
      </dgm:t>
    </dgm:pt>
    <dgm:pt modelId="{41CCB991-AEAE-5B43-93E0-524AADF0DB5F}" type="sibTrans" cxnId="{D0AC0FA3-A4DE-5945-B41F-24E0178D4AA9}">
      <dgm:prSet/>
      <dgm:spPr/>
      <dgm:t>
        <a:bodyPr/>
        <a:lstStyle/>
        <a:p>
          <a:endParaRPr lang="en-US"/>
        </a:p>
      </dgm:t>
    </dgm:pt>
    <dgm:pt modelId="{8CC28A26-6261-4149-8ABB-19437015FC2F}">
      <dgm:prSet phldrT="[Text]"/>
      <dgm:spPr/>
      <dgm:t>
        <a:bodyPr/>
        <a:lstStyle/>
        <a:p>
          <a:r>
            <a:rPr lang="en-US" dirty="0"/>
            <a:t>Proportion</a:t>
          </a:r>
        </a:p>
      </dgm:t>
    </dgm:pt>
    <dgm:pt modelId="{10FA5021-0046-7745-BFC4-E4D65AC1ADD7}" type="parTrans" cxnId="{4C3BE09B-C586-5A4A-91B3-66FA23BBB0F0}">
      <dgm:prSet/>
      <dgm:spPr/>
      <dgm:t>
        <a:bodyPr/>
        <a:lstStyle/>
        <a:p>
          <a:endParaRPr lang="en-US"/>
        </a:p>
      </dgm:t>
    </dgm:pt>
    <dgm:pt modelId="{4066E29F-FF51-5F48-83CF-42197DA0070E}" type="sibTrans" cxnId="{4C3BE09B-C586-5A4A-91B3-66FA23BBB0F0}">
      <dgm:prSet/>
      <dgm:spPr/>
      <dgm:t>
        <a:bodyPr/>
        <a:lstStyle/>
        <a:p>
          <a:endParaRPr lang="en-US"/>
        </a:p>
      </dgm:t>
    </dgm:pt>
    <dgm:pt modelId="{96812ED4-C663-7F48-9D9B-5E66BC9E9310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dinikmati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elemen</a:t>
          </a:r>
          <a:r>
            <a:rPr lang="en-US" dirty="0"/>
            <a:t> </a:t>
          </a:r>
          <a:r>
            <a:rPr lang="en-US" dirty="0" err="1"/>
            <a:t>harmoni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dari </a:t>
          </a:r>
          <a:r>
            <a:rPr lang="en-US" dirty="0" err="1"/>
            <a:t>sekedar</a:t>
          </a:r>
          <a:r>
            <a:rPr lang="en-US" dirty="0"/>
            <a:t> </a:t>
          </a:r>
          <a:r>
            <a:rPr lang="en-US" dirty="0" err="1"/>
            <a:t>spasial</a:t>
          </a:r>
          <a:r>
            <a:rPr lang="en-US" dirty="0"/>
            <a:t>/ </a:t>
          </a:r>
          <a:r>
            <a:rPr lang="en-US" dirty="0" err="1"/>
            <a:t>komposisi</a:t>
          </a:r>
          <a:endParaRPr lang="en-US" dirty="0"/>
        </a:p>
      </dgm:t>
    </dgm:pt>
    <dgm:pt modelId="{54BC3D93-1985-574A-BA36-DADB4BF17211}" type="parTrans" cxnId="{1868152F-DFA6-9A41-B830-47E684D24932}">
      <dgm:prSet/>
      <dgm:spPr/>
      <dgm:t>
        <a:bodyPr/>
        <a:lstStyle/>
        <a:p>
          <a:endParaRPr lang="en-US"/>
        </a:p>
      </dgm:t>
    </dgm:pt>
    <dgm:pt modelId="{A45AB39E-8498-494F-BB09-6E3281C5E2D3}" type="sibTrans" cxnId="{1868152F-DFA6-9A41-B830-47E684D24932}">
      <dgm:prSet/>
      <dgm:spPr/>
      <dgm:t>
        <a:bodyPr/>
        <a:lstStyle/>
        <a:p>
          <a:endParaRPr lang="en-US"/>
        </a:p>
      </dgm:t>
    </dgm:pt>
    <dgm:pt modelId="{A4C598EE-CA08-9343-AF05-DAB047AE6723}">
      <dgm:prSet phldrT="[Text]"/>
      <dgm:spPr/>
      <dgm:t>
        <a:bodyPr/>
        <a:lstStyle/>
        <a:p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terlihat</a:t>
          </a:r>
          <a:r>
            <a:rPr lang="en-US" dirty="0"/>
            <a:t> </a:t>
          </a:r>
          <a:r>
            <a:rPr lang="en-US" dirty="0" err="1"/>
            <a:t>jelas</a:t>
          </a:r>
          <a:r>
            <a:rPr lang="en-US" dirty="0"/>
            <a:t> dan </a:t>
          </a:r>
          <a:r>
            <a:rPr lang="en-US" dirty="0" err="1"/>
            <a:t>mudah</a:t>
          </a:r>
          <a:r>
            <a:rPr lang="en-US" dirty="0"/>
            <a:t> dari </a:t>
          </a:r>
          <a:r>
            <a:rPr lang="en-US" dirty="0" err="1"/>
            <a:t>mata</a:t>
          </a:r>
          <a:r>
            <a:rPr lang="en-US" dirty="0"/>
            <a:t> viewer</a:t>
          </a:r>
        </a:p>
      </dgm:t>
    </dgm:pt>
    <dgm:pt modelId="{1867FCBB-4488-0B49-ACF7-3AC7E3CC094D}" type="parTrans" cxnId="{8D585BBC-72D8-1D40-B09B-365C8DEB3512}">
      <dgm:prSet/>
      <dgm:spPr/>
      <dgm:t>
        <a:bodyPr/>
        <a:lstStyle/>
        <a:p>
          <a:endParaRPr lang="en-US"/>
        </a:p>
      </dgm:t>
    </dgm:pt>
    <dgm:pt modelId="{77200E33-2306-1F46-8645-549C511177C6}" type="sibTrans" cxnId="{8D585BBC-72D8-1D40-B09B-365C8DEB3512}">
      <dgm:prSet/>
      <dgm:spPr/>
      <dgm:t>
        <a:bodyPr/>
        <a:lstStyle/>
        <a:p>
          <a:endParaRPr lang="en-US"/>
        </a:p>
      </dgm:t>
    </dgm:pt>
    <dgm:pt modelId="{8D344297-EF20-B94C-9A2A-26B83C52F580}">
      <dgm:prSet phldrT="[Text]"/>
      <dgm:spPr/>
      <dgm:t>
        <a:bodyPr/>
        <a:lstStyle/>
        <a:p>
          <a:r>
            <a:rPr lang="en-US" dirty="0"/>
            <a:t>3:5 </a:t>
          </a:r>
          <a:r>
            <a:rPr lang="en-US" dirty="0" err="1"/>
            <a:t>atau</a:t>
          </a:r>
          <a:r>
            <a:rPr lang="en-US" dirty="0"/>
            <a:t> 5:3</a:t>
          </a:r>
        </a:p>
      </dgm:t>
    </dgm:pt>
    <dgm:pt modelId="{51C12C4F-E68B-2244-A275-A9B6F459A933}" type="parTrans" cxnId="{898C3FF5-D810-3C4C-ABD7-4E11CB39D3E2}">
      <dgm:prSet/>
      <dgm:spPr/>
      <dgm:t>
        <a:bodyPr/>
        <a:lstStyle/>
        <a:p>
          <a:endParaRPr lang="en-US"/>
        </a:p>
      </dgm:t>
    </dgm:pt>
    <dgm:pt modelId="{634F7E2E-6935-4147-AAA4-AA503D9032F4}" type="sibTrans" cxnId="{898C3FF5-D810-3C4C-ABD7-4E11CB39D3E2}">
      <dgm:prSet/>
      <dgm:spPr/>
      <dgm:t>
        <a:bodyPr/>
        <a:lstStyle/>
        <a:p>
          <a:endParaRPr lang="en-US"/>
        </a:p>
      </dgm:t>
    </dgm:pt>
    <dgm:pt modelId="{42472E8A-B5C7-E345-9C10-DCDF9551D3FC}" type="pres">
      <dgm:prSet presAssocID="{011F0351-3F34-4848-BBA7-FAC2F3BF7B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522A0-A8E6-0A49-B5FB-442B10968A70}" type="pres">
      <dgm:prSet presAssocID="{883B2D10-A3AB-3C45-AFF1-6747DF6316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3012-DDA9-7744-84E3-7B99FCEBCD37}" type="pres">
      <dgm:prSet presAssocID="{883B2D10-A3AB-3C45-AFF1-6747DF6316E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E1936-4CE9-304B-A182-737938E3305B}" type="pres">
      <dgm:prSet presAssocID="{DA3D6F43-F276-FD40-826C-5D73DB45A8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A2373-E58C-E944-A4BE-07246A5F6E78}" type="pres">
      <dgm:prSet presAssocID="{DA3D6F43-F276-FD40-826C-5D73DB45A8B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90AA6-2AB7-3F48-AE79-994C57CA2A1D}" type="pres">
      <dgm:prSet presAssocID="{D8D38AB0-22EB-A04F-9624-F6C9A1A762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7E08E-87ED-5049-BB7C-ACFEB5C95F09}" type="pres">
      <dgm:prSet presAssocID="{D8D38AB0-22EB-A04F-9624-F6C9A1A7629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CDF3-BF9C-A847-B8D3-63ADBC864682}" type="pres">
      <dgm:prSet presAssocID="{8CC28A26-6261-4149-8ABB-19437015FC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F73FC-C991-7B4D-B73F-4C85FBB5851A}" type="pres">
      <dgm:prSet presAssocID="{8CC28A26-6261-4149-8ABB-19437015FC2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BDC1E-5EB3-3A47-838C-DD01EBF11F54}" type="presOf" srcId="{A30048EE-8B5D-E34C-AE51-42EF676E8EB0}" destId="{895A2373-E58C-E944-A4BE-07246A5F6E78}" srcOrd="0" destOrd="0" presId="urn:microsoft.com/office/officeart/2005/8/layout/vList2"/>
    <dgm:cxn modelId="{E0E791C2-B4FF-994F-99EF-F25238AA5EF9}" type="presOf" srcId="{DA3D6F43-F276-FD40-826C-5D73DB45A8B7}" destId="{59EE1936-4CE9-304B-A182-737938E3305B}" srcOrd="0" destOrd="0" presId="urn:microsoft.com/office/officeart/2005/8/layout/vList2"/>
    <dgm:cxn modelId="{238D0CD6-C7B9-0B49-9C03-91533E1D31ED}" type="presOf" srcId="{8CC28A26-6261-4149-8ABB-19437015FC2F}" destId="{D271CDF3-BF9C-A847-B8D3-63ADBC864682}" srcOrd="0" destOrd="0" presId="urn:microsoft.com/office/officeart/2005/8/layout/vList2"/>
    <dgm:cxn modelId="{CFE46E54-82FF-3A41-89D5-708FCC9BE2CC}" type="presOf" srcId="{D8D38AB0-22EB-A04F-9624-F6C9A1A7629D}" destId="{F0990AA6-2AB7-3F48-AE79-994C57CA2A1D}" srcOrd="0" destOrd="0" presId="urn:microsoft.com/office/officeart/2005/8/layout/vList2"/>
    <dgm:cxn modelId="{1868152F-DFA6-9A41-B830-47E684D24932}" srcId="{D8D38AB0-22EB-A04F-9624-F6C9A1A7629D}" destId="{96812ED4-C663-7F48-9D9B-5E66BC9E9310}" srcOrd="0" destOrd="0" parTransId="{54BC3D93-1985-574A-BA36-DADB4BF17211}" sibTransId="{A45AB39E-8498-494F-BB09-6E3281C5E2D3}"/>
    <dgm:cxn modelId="{8D585BBC-72D8-1D40-B09B-365C8DEB3512}" srcId="{8CC28A26-6261-4149-8ABB-19437015FC2F}" destId="{A4C598EE-CA08-9343-AF05-DAB047AE6723}" srcOrd="0" destOrd="0" parTransId="{1867FCBB-4488-0B49-ACF7-3AC7E3CC094D}" sibTransId="{77200E33-2306-1F46-8645-549C511177C6}"/>
    <dgm:cxn modelId="{47A17EA5-AB3A-A744-B820-18D326641E8E}" type="presOf" srcId="{D45EF83E-12AE-7D48-96EF-1B769B2342D1}" destId="{E5813012-DDA9-7744-84E3-7B99FCEBCD37}" srcOrd="0" destOrd="0" presId="urn:microsoft.com/office/officeart/2005/8/layout/vList2"/>
    <dgm:cxn modelId="{773FA818-6329-5C40-B83F-6D883015A5BE}" srcId="{011F0351-3F34-4848-BBA7-FAC2F3BF7B3B}" destId="{DA3D6F43-F276-FD40-826C-5D73DB45A8B7}" srcOrd="1" destOrd="0" parTransId="{B0D6ECB6-C1DA-3A4A-9E30-046097359BDC}" sibTransId="{C680D944-E24D-0C4F-9D5F-24E89239934F}"/>
    <dgm:cxn modelId="{D0AC0FA3-A4DE-5945-B41F-24E0178D4AA9}" srcId="{011F0351-3F34-4848-BBA7-FAC2F3BF7B3B}" destId="{D8D38AB0-22EB-A04F-9624-F6C9A1A7629D}" srcOrd="2" destOrd="0" parTransId="{E3F0CC30-CE15-7B44-A96D-BCAAEE52B180}" sibTransId="{41CCB991-AEAE-5B43-93E0-524AADF0DB5F}"/>
    <dgm:cxn modelId="{898C3FF5-D810-3C4C-ABD7-4E11CB39D3E2}" srcId="{A4C598EE-CA08-9343-AF05-DAB047AE6723}" destId="{8D344297-EF20-B94C-9A2A-26B83C52F580}" srcOrd="0" destOrd="0" parTransId="{51C12C4F-E68B-2244-A275-A9B6F459A933}" sibTransId="{634F7E2E-6935-4147-AAA4-AA503D9032F4}"/>
    <dgm:cxn modelId="{205FDB58-9CF7-2A46-A2BA-2BD5E08B8C74}" type="presOf" srcId="{8D344297-EF20-B94C-9A2A-26B83C52F580}" destId="{05AF73FC-C991-7B4D-B73F-4C85FBB5851A}" srcOrd="0" destOrd="1" presId="urn:microsoft.com/office/officeart/2005/8/layout/vList2"/>
    <dgm:cxn modelId="{7A10C1D2-1E9F-514F-9C2E-8C3A56DE084C}" srcId="{011F0351-3F34-4848-BBA7-FAC2F3BF7B3B}" destId="{883B2D10-A3AB-3C45-AFF1-6747DF6316EA}" srcOrd="0" destOrd="0" parTransId="{C5340F3D-C8B0-444A-814E-62D5492A1E8A}" sibTransId="{15C889EB-363A-3D42-8085-01B02629F19A}"/>
    <dgm:cxn modelId="{426382AC-9F99-4A48-99DB-774AF283D3FF}" type="presOf" srcId="{A4C598EE-CA08-9343-AF05-DAB047AE6723}" destId="{05AF73FC-C991-7B4D-B73F-4C85FBB5851A}" srcOrd="0" destOrd="0" presId="urn:microsoft.com/office/officeart/2005/8/layout/vList2"/>
    <dgm:cxn modelId="{4C3BE09B-C586-5A4A-91B3-66FA23BBB0F0}" srcId="{011F0351-3F34-4848-BBA7-FAC2F3BF7B3B}" destId="{8CC28A26-6261-4149-8ABB-19437015FC2F}" srcOrd="3" destOrd="0" parTransId="{10FA5021-0046-7745-BFC4-E4D65AC1ADD7}" sibTransId="{4066E29F-FF51-5F48-83CF-42197DA0070E}"/>
    <dgm:cxn modelId="{2AB443C6-8433-534C-83B2-E3FF3F9A15C2}" srcId="{883B2D10-A3AB-3C45-AFF1-6747DF6316EA}" destId="{D45EF83E-12AE-7D48-96EF-1B769B2342D1}" srcOrd="0" destOrd="0" parTransId="{1957E53A-D9FA-2045-A683-0AE9E29FA498}" sibTransId="{02E33783-6146-6A4A-A754-8A77EE4E025D}"/>
    <dgm:cxn modelId="{4735A15A-33BD-5D41-BB8B-06D761A2BCB0}" type="presOf" srcId="{011F0351-3F34-4848-BBA7-FAC2F3BF7B3B}" destId="{42472E8A-B5C7-E345-9C10-DCDF9551D3FC}" srcOrd="0" destOrd="0" presId="urn:microsoft.com/office/officeart/2005/8/layout/vList2"/>
    <dgm:cxn modelId="{F2BC87A3-2544-354E-B729-A32B8B55AD2A}" srcId="{DA3D6F43-F276-FD40-826C-5D73DB45A8B7}" destId="{A30048EE-8B5D-E34C-AE51-42EF676E8EB0}" srcOrd="0" destOrd="0" parTransId="{4AE6F451-CDF9-1E47-BCE1-E661288F3DF4}" sibTransId="{787563A9-F9D6-5B47-89F1-EDEA10AD7A1D}"/>
    <dgm:cxn modelId="{03DDEB78-3A5D-7042-925D-2D4979DDD17F}" type="presOf" srcId="{96812ED4-C663-7F48-9D9B-5E66BC9E9310}" destId="{4697E08E-87ED-5049-BB7C-ACFEB5C95F09}" srcOrd="0" destOrd="0" presId="urn:microsoft.com/office/officeart/2005/8/layout/vList2"/>
    <dgm:cxn modelId="{131E5FBE-9212-2A4D-8AB8-1769A18114C1}" type="presOf" srcId="{883B2D10-A3AB-3C45-AFF1-6747DF6316EA}" destId="{EED522A0-A8E6-0A49-B5FB-442B10968A70}" srcOrd="0" destOrd="0" presId="urn:microsoft.com/office/officeart/2005/8/layout/vList2"/>
    <dgm:cxn modelId="{30FFFE94-3684-3941-9A23-F8BFE6FA71A4}" type="presParOf" srcId="{42472E8A-B5C7-E345-9C10-DCDF9551D3FC}" destId="{EED522A0-A8E6-0A49-B5FB-442B10968A70}" srcOrd="0" destOrd="0" presId="urn:microsoft.com/office/officeart/2005/8/layout/vList2"/>
    <dgm:cxn modelId="{4CAD2474-42DB-AA4B-ACD1-54862A88316D}" type="presParOf" srcId="{42472E8A-B5C7-E345-9C10-DCDF9551D3FC}" destId="{E5813012-DDA9-7744-84E3-7B99FCEBCD37}" srcOrd="1" destOrd="0" presId="urn:microsoft.com/office/officeart/2005/8/layout/vList2"/>
    <dgm:cxn modelId="{8FDDDE5B-02A7-994D-A4F3-7E560861D82D}" type="presParOf" srcId="{42472E8A-B5C7-E345-9C10-DCDF9551D3FC}" destId="{59EE1936-4CE9-304B-A182-737938E3305B}" srcOrd="2" destOrd="0" presId="urn:microsoft.com/office/officeart/2005/8/layout/vList2"/>
    <dgm:cxn modelId="{B0857A57-5FA0-C74F-95DF-EBF96AD70403}" type="presParOf" srcId="{42472E8A-B5C7-E345-9C10-DCDF9551D3FC}" destId="{895A2373-E58C-E944-A4BE-07246A5F6E78}" srcOrd="3" destOrd="0" presId="urn:microsoft.com/office/officeart/2005/8/layout/vList2"/>
    <dgm:cxn modelId="{F310D16C-AAC2-6C45-8847-0894D2E4DBD5}" type="presParOf" srcId="{42472E8A-B5C7-E345-9C10-DCDF9551D3FC}" destId="{F0990AA6-2AB7-3F48-AE79-994C57CA2A1D}" srcOrd="4" destOrd="0" presId="urn:microsoft.com/office/officeart/2005/8/layout/vList2"/>
    <dgm:cxn modelId="{90395E64-D3D8-BC48-ADBF-43E15921B9EE}" type="presParOf" srcId="{42472E8A-B5C7-E345-9C10-DCDF9551D3FC}" destId="{4697E08E-87ED-5049-BB7C-ACFEB5C95F09}" srcOrd="5" destOrd="0" presId="urn:microsoft.com/office/officeart/2005/8/layout/vList2"/>
    <dgm:cxn modelId="{05D89491-F073-6442-BCA9-409745700402}" type="presParOf" srcId="{42472E8A-B5C7-E345-9C10-DCDF9551D3FC}" destId="{D271CDF3-BF9C-A847-B8D3-63ADBC864682}" srcOrd="6" destOrd="0" presId="urn:microsoft.com/office/officeart/2005/8/layout/vList2"/>
    <dgm:cxn modelId="{1B0332D1-7383-0C47-9D11-D544A4A9D922}" type="presParOf" srcId="{42472E8A-B5C7-E345-9C10-DCDF9551D3FC}" destId="{05AF73FC-C991-7B4D-B73F-4C85FBB5851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122E9C-22ED-FD4A-9FC5-E181710D27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C197FD-8B3C-9E4F-B4E1-2B39651072EC}">
      <dgm:prSet phldrT="[Text]"/>
      <dgm:spPr/>
      <dgm:t>
        <a:bodyPr/>
        <a:lstStyle/>
        <a:p>
          <a:r>
            <a:rPr lang="en-US" dirty="0"/>
            <a:t>Simple</a:t>
          </a:r>
        </a:p>
      </dgm:t>
    </dgm:pt>
    <dgm:pt modelId="{DA36C102-D1DC-B345-9F17-DC8D3BC14C88}" type="parTrans" cxnId="{A0FB5C43-4A6C-6E41-9AC0-795B1D932FB0}">
      <dgm:prSet/>
      <dgm:spPr/>
      <dgm:t>
        <a:bodyPr/>
        <a:lstStyle/>
        <a:p>
          <a:endParaRPr lang="en-US"/>
        </a:p>
      </dgm:t>
    </dgm:pt>
    <dgm:pt modelId="{24B729D7-564F-B54C-BD1B-31B4C8729FE2}" type="sibTrans" cxnId="{A0FB5C43-4A6C-6E41-9AC0-795B1D932FB0}">
      <dgm:prSet/>
      <dgm:spPr/>
      <dgm:t>
        <a:bodyPr/>
        <a:lstStyle/>
        <a:p>
          <a:endParaRPr lang="en-US"/>
        </a:p>
      </dgm:t>
    </dgm:pt>
    <dgm:pt modelId="{8E9D1B80-BCAD-6545-8024-D2DC428C340A}">
      <dgm:prSet phldrT="[Text]"/>
      <dgm:spPr/>
      <dgm:t>
        <a:bodyPr/>
        <a:lstStyle/>
        <a:p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kalimat</a:t>
          </a:r>
          <a:r>
            <a:rPr lang="en-US" dirty="0"/>
            <a:t> </a:t>
          </a:r>
          <a:r>
            <a:rPr lang="en-US" dirty="0" err="1"/>
            <a:t>singkat</a:t>
          </a:r>
          <a:r>
            <a:rPr lang="en-US" dirty="0"/>
            <a:t> yang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dipahami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menyampaikan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utama</a:t>
          </a:r>
          <a:r>
            <a:rPr lang="en-US" dirty="0"/>
            <a:t>.</a:t>
          </a:r>
        </a:p>
      </dgm:t>
    </dgm:pt>
    <dgm:pt modelId="{67D66FF5-C732-0F48-AD9F-E8CB1E097C29}" type="parTrans" cxnId="{30BFA894-8C98-6A49-8349-C1AFBD4A39C3}">
      <dgm:prSet/>
      <dgm:spPr/>
      <dgm:t>
        <a:bodyPr/>
        <a:lstStyle/>
        <a:p>
          <a:endParaRPr lang="en-US"/>
        </a:p>
      </dgm:t>
    </dgm:pt>
    <dgm:pt modelId="{70751F45-0DBD-4749-B03B-7654FF83677C}" type="sibTrans" cxnId="{30BFA894-8C98-6A49-8349-C1AFBD4A39C3}">
      <dgm:prSet/>
      <dgm:spPr/>
      <dgm:t>
        <a:bodyPr/>
        <a:lstStyle/>
        <a:p>
          <a:endParaRPr lang="en-US"/>
        </a:p>
      </dgm:t>
    </dgm:pt>
    <dgm:pt modelId="{D7517CAC-DDBC-9043-8BE0-33B854428F8B}">
      <dgm:prSet phldrT="[Text]"/>
      <dgm:spPr/>
      <dgm:t>
        <a:bodyPr/>
        <a:lstStyle/>
        <a:p>
          <a:r>
            <a:rPr lang="en-US" dirty="0"/>
            <a:t>Adaptable</a:t>
          </a:r>
        </a:p>
      </dgm:t>
    </dgm:pt>
    <dgm:pt modelId="{39CC337F-77D4-474C-BB06-B5EFE388C142}" type="parTrans" cxnId="{7E5CD720-5998-634B-B989-FC54BA144AE2}">
      <dgm:prSet/>
      <dgm:spPr/>
      <dgm:t>
        <a:bodyPr/>
        <a:lstStyle/>
        <a:p>
          <a:endParaRPr lang="en-US"/>
        </a:p>
      </dgm:t>
    </dgm:pt>
    <dgm:pt modelId="{6456A0C5-3A9C-E642-9E62-80B4DF583E29}" type="sibTrans" cxnId="{7E5CD720-5998-634B-B989-FC54BA144AE2}">
      <dgm:prSet/>
      <dgm:spPr/>
      <dgm:t>
        <a:bodyPr/>
        <a:lstStyle/>
        <a:p>
          <a:endParaRPr lang="en-US"/>
        </a:p>
      </dgm:t>
    </dgm:pt>
    <dgm:pt modelId="{3531BB3F-E50F-B143-994E-D6BB8C9B717A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bahasa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ditentukan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siapa</a:t>
          </a:r>
          <a:r>
            <a:rPr lang="en-US" dirty="0"/>
            <a:t> yang </a:t>
          </a:r>
          <a:r>
            <a:rPr lang="en-US" dirty="0" err="1"/>
            <a:t>mengeluarkan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ditujukan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siapa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E4A4ED9E-BA28-464C-B311-D0382605FCF0}" type="parTrans" cxnId="{EF97C4D3-7257-2047-94AD-B67F8F3C9BC2}">
      <dgm:prSet/>
      <dgm:spPr/>
      <dgm:t>
        <a:bodyPr/>
        <a:lstStyle/>
        <a:p>
          <a:endParaRPr lang="en-US"/>
        </a:p>
      </dgm:t>
    </dgm:pt>
    <dgm:pt modelId="{E4876577-DD5B-7044-A6B8-D8A106390386}" type="sibTrans" cxnId="{EF97C4D3-7257-2047-94AD-B67F8F3C9BC2}">
      <dgm:prSet/>
      <dgm:spPr/>
      <dgm:t>
        <a:bodyPr/>
        <a:lstStyle/>
        <a:p>
          <a:endParaRPr lang="en-US"/>
        </a:p>
      </dgm:t>
    </dgm:pt>
    <dgm:pt modelId="{BF04503B-A1F8-784C-BB9E-C42AE2FDDB9D}">
      <dgm:prSet phldrT="[Text]"/>
      <dgm:spPr/>
      <dgm:t>
        <a:bodyPr/>
        <a:lstStyle/>
        <a:p>
          <a:r>
            <a:rPr lang="en-US" dirty="0"/>
            <a:t>Applicable</a:t>
          </a:r>
        </a:p>
      </dgm:t>
    </dgm:pt>
    <dgm:pt modelId="{A68E8F30-6EC0-D646-8D15-2E14F440F8C5}" type="parTrans" cxnId="{D6ECB355-DE1D-1C40-9B95-A510A49FEFA9}">
      <dgm:prSet/>
      <dgm:spPr/>
      <dgm:t>
        <a:bodyPr/>
        <a:lstStyle/>
        <a:p>
          <a:endParaRPr lang="en-US"/>
        </a:p>
      </dgm:t>
    </dgm:pt>
    <dgm:pt modelId="{A097B4E9-5976-DA45-A8C4-BD1DE400F44D}" type="sibTrans" cxnId="{D6ECB355-DE1D-1C40-9B95-A510A49FEFA9}">
      <dgm:prSet/>
      <dgm:spPr/>
      <dgm:t>
        <a:bodyPr/>
        <a:lstStyle/>
        <a:p>
          <a:endParaRPr lang="en-US"/>
        </a:p>
      </dgm:t>
    </dgm:pt>
    <dgm:pt modelId="{86946EA0-B651-3446-A08A-7BAF888763A3}">
      <dgm:prSet phldrT="[Text]"/>
      <dgm:spPr/>
      <dgm:t>
        <a:bodyPr/>
        <a:lstStyle/>
        <a:p>
          <a:r>
            <a:rPr lang="en-US" dirty="0"/>
            <a:t>Durable</a:t>
          </a:r>
        </a:p>
      </dgm:t>
    </dgm:pt>
    <dgm:pt modelId="{514A3202-A36E-0F4F-96CA-52C7FB70A86D}" type="parTrans" cxnId="{F0C37402-41FA-3147-8ED8-E925EA388954}">
      <dgm:prSet/>
      <dgm:spPr/>
      <dgm:t>
        <a:bodyPr/>
        <a:lstStyle/>
        <a:p>
          <a:endParaRPr lang="en-US"/>
        </a:p>
      </dgm:t>
    </dgm:pt>
    <dgm:pt modelId="{CF66CC69-AC6F-FB46-936A-8F9DE63128E0}" type="sibTrans" cxnId="{F0C37402-41FA-3147-8ED8-E925EA388954}">
      <dgm:prSet/>
      <dgm:spPr/>
      <dgm:t>
        <a:bodyPr/>
        <a:lstStyle/>
        <a:p>
          <a:endParaRPr lang="en-US"/>
        </a:p>
      </dgm:t>
    </dgm:pt>
    <dgm:pt modelId="{36D45049-D4DA-844A-BF79-E2A0DFED90E7}">
      <dgm:prSet phldrT="[Text]"/>
      <dgm:spPr/>
      <dgm:t>
        <a:bodyPr/>
        <a:lstStyle/>
        <a:p>
          <a:r>
            <a:rPr lang="en-US" dirty="0" err="1"/>
            <a:t>Kesesuaian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visi</a:t>
          </a:r>
          <a:r>
            <a:rPr lang="en-US" dirty="0"/>
            <a:t>, </a:t>
          </a:r>
          <a:r>
            <a:rPr lang="en-US" dirty="0" err="1"/>
            <a:t>misi</a:t>
          </a:r>
          <a:r>
            <a:rPr lang="en-US" dirty="0"/>
            <a:t>,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yang </a:t>
          </a:r>
          <a:r>
            <a:rPr lang="en-US" dirty="0" err="1"/>
            <a:t>dituliskan</a:t>
          </a:r>
          <a:r>
            <a:rPr lang="en-US" dirty="0"/>
            <a:t> </a:t>
          </a:r>
          <a:r>
            <a:rPr lang="en-US" dirty="0" err="1"/>
            <a:t>melalu</a:t>
          </a:r>
          <a:r>
            <a:rPr lang="en-US" dirty="0"/>
            <a:t> media yang </a:t>
          </a:r>
          <a:r>
            <a:rPr lang="en-US" dirty="0" err="1"/>
            <a:t>digunakan</a:t>
          </a:r>
          <a:r>
            <a:rPr lang="en-US" dirty="0"/>
            <a:t> PR</a:t>
          </a:r>
        </a:p>
      </dgm:t>
    </dgm:pt>
    <dgm:pt modelId="{04A2526C-2ECB-AF44-9667-8E5C94E06A01}" type="parTrans" cxnId="{EAB2D6F1-6A0B-CE4B-8294-B0431BCD0693}">
      <dgm:prSet/>
      <dgm:spPr/>
      <dgm:t>
        <a:bodyPr/>
        <a:lstStyle/>
        <a:p>
          <a:endParaRPr lang="en-US"/>
        </a:p>
      </dgm:t>
    </dgm:pt>
    <dgm:pt modelId="{3FCF3948-5CED-7B42-AB49-3CE1E2A41474}" type="sibTrans" cxnId="{EAB2D6F1-6A0B-CE4B-8294-B0431BCD0693}">
      <dgm:prSet/>
      <dgm:spPr/>
      <dgm:t>
        <a:bodyPr/>
        <a:lstStyle/>
        <a:p>
          <a:endParaRPr lang="en-US"/>
        </a:p>
      </dgm:t>
    </dgm:pt>
    <dgm:pt modelId="{421FFA31-773A-0743-8406-FDFD0A9D478F}">
      <dgm:prSet phldrT="[Text]"/>
      <dgm:spPr/>
      <dgm:t>
        <a:bodyPr/>
        <a:lstStyle/>
        <a:p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/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ingat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lama</a:t>
          </a:r>
        </a:p>
      </dgm:t>
    </dgm:pt>
    <dgm:pt modelId="{E178F6EF-E778-EC47-9283-20E296552B03}" type="parTrans" cxnId="{5457BCBC-9544-E145-B3BA-9524ABE67352}">
      <dgm:prSet/>
      <dgm:spPr/>
      <dgm:t>
        <a:bodyPr/>
        <a:lstStyle/>
        <a:p>
          <a:endParaRPr lang="en-US"/>
        </a:p>
      </dgm:t>
    </dgm:pt>
    <dgm:pt modelId="{C714CAF2-3541-AA42-B4BD-39B8CD774D32}" type="sibTrans" cxnId="{5457BCBC-9544-E145-B3BA-9524ABE67352}">
      <dgm:prSet/>
      <dgm:spPr/>
      <dgm:t>
        <a:bodyPr/>
        <a:lstStyle/>
        <a:p>
          <a:endParaRPr lang="en-US"/>
        </a:p>
      </dgm:t>
    </dgm:pt>
    <dgm:pt modelId="{285ADDF8-A0D6-4C4A-B9CE-8944A2E83F1E}" type="pres">
      <dgm:prSet presAssocID="{8C122E9C-22ED-FD4A-9FC5-E181710D27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A222D-89CE-214C-A5A4-072AE0A51266}" type="pres">
      <dgm:prSet presAssocID="{A6C197FD-8B3C-9E4F-B4E1-2B39651072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49A3F-5C2D-6D4C-A787-77C4C5805BA8}" type="pres">
      <dgm:prSet presAssocID="{A6C197FD-8B3C-9E4F-B4E1-2B39651072E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0473C-6510-7A42-B60F-3472FADFED06}" type="pres">
      <dgm:prSet presAssocID="{D7517CAC-DDBC-9043-8BE0-33B854428F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2BD8D-FD8B-634C-B556-C8405E68BDD5}" type="pres">
      <dgm:prSet presAssocID="{D7517CAC-DDBC-9043-8BE0-33B854428F8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863F0-3C43-4948-B898-E0E272DF9AC6}" type="pres">
      <dgm:prSet presAssocID="{BF04503B-A1F8-784C-BB9E-C42AE2FDDB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55C31-97BB-224C-A9E3-DCEBA753E8EC}" type="pres">
      <dgm:prSet presAssocID="{BF04503B-A1F8-784C-BB9E-C42AE2FDDB9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98C3F-4DBF-DB41-9C96-9D0925C9B9DB}" type="pres">
      <dgm:prSet presAssocID="{86946EA0-B651-3446-A08A-7BAF888763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002AE-1623-014F-92E9-A05F24F6A53D}" type="pres">
      <dgm:prSet presAssocID="{86946EA0-B651-3446-A08A-7BAF888763A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43492-5D09-ED49-8178-E3584E5D24A2}" type="presOf" srcId="{A6C197FD-8B3C-9E4F-B4E1-2B39651072EC}" destId="{7F8A222D-89CE-214C-A5A4-072AE0A51266}" srcOrd="0" destOrd="0" presId="urn:microsoft.com/office/officeart/2005/8/layout/vList2"/>
    <dgm:cxn modelId="{31BA1880-2B01-8542-8F67-1B1BA8EEA685}" type="presOf" srcId="{421FFA31-773A-0743-8406-FDFD0A9D478F}" destId="{1D5002AE-1623-014F-92E9-A05F24F6A53D}" srcOrd="0" destOrd="0" presId="urn:microsoft.com/office/officeart/2005/8/layout/vList2"/>
    <dgm:cxn modelId="{5457BCBC-9544-E145-B3BA-9524ABE67352}" srcId="{86946EA0-B651-3446-A08A-7BAF888763A3}" destId="{421FFA31-773A-0743-8406-FDFD0A9D478F}" srcOrd="0" destOrd="0" parTransId="{E178F6EF-E778-EC47-9283-20E296552B03}" sibTransId="{C714CAF2-3541-AA42-B4BD-39B8CD774D32}"/>
    <dgm:cxn modelId="{F0C37402-41FA-3147-8ED8-E925EA388954}" srcId="{8C122E9C-22ED-FD4A-9FC5-E181710D270E}" destId="{86946EA0-B651-3446-A08A-7BAF888763A3}" srcOrd="3" destOrd="0" parTransId="{514A3202-A36E-0F4F-96CA-52C7FB70A86D}" sibTransId="{CF66CC69-AC6F-FB46-936A-8F9DE63128E0}"/>
    <dgm:cxn modelId="{842BFAC1-75F3-3F43-A842-31AC7B1E1DC9}" type="presOf" srcId="{8C122E9C-22ED-FD4A-9FC5-E181710D270E}" destId="{285ADDF8-A0D6-4C4A-B9CE-8944A2E83F1E}" srcOrd="0" destOrd="0" presId="urn:microsoft.com/office/officeart/2005/8/layout/vList2"/>
    <dgm:cxn modelId="{EF97C4D3-7257-2047-94AD-B67F8F3C9BC2}" srcId="{D7517CAC-DDBC-9043-8BE0-33B854428F8B}" destId="{3531BB3F-E50F-B143-994E-D6BB8C9B717A}" srcOrd="0" destOrd="0" parTransId="{E4A4ED9E-BA28-464C-B311-D0382605FCF0}" sibTransId="{E4876577-DD5B-7044-A6B8-D8A106390386}"/>
    <dgm:cxn modelId="{F2D8BCDB-509F-9F49-BC45-EC4DEA37947E}" type="presOf" srcId="{3531BB3F-E50F-B143-994E-D6BB8C9B717A}" destId="{34F2BD8D-FD8B-634C-B556-C8405E68BDD5}" srcOrd="0" destOrd="0" presId="urn:microsoft.com/office/officeart/2005/8/layout/vList2"/>
    <dgm:cxn modelId="{E84A0D39-9A5B-E047-BDDF-5974E82DE3A4}" type="presOf" srcId="{8E9D1B80-BCAD-6545-8024-D2DC428C340A}" destId="{63049A3F-5C2D-6D4C-A787-77C4C5805BA8}" srcOrd="0" destOrd="0" presId="urn:microsoft.com/office/officeart/2005/8/layout/vList2"/>
    <dgm:cxn modelId="{30BFA894-8C98-6A49-8349-C1AFBD4A39C3}" srcId="{A6C197FD-8B3C-9E4F-B4E1-2B39651072EC}" destId="{8E9D1B80-BCAD-6545-8024-D2DC428C340A}" srcOrd="0" destOrd="0" parTransId="{67D66FF5-C732-0F48-AD9F-E8CB1E097C29}" sibTransId="{70751F45-0DBD-4749-B03B-7654FF83677C}"/>
    <dgm:cxn modelId="{86360F85-A52A-E543-BF18-36E3E2C3CAF8}" type="presOf" srcId="{BF04503B-A1F8-784C-BB9E-C42AE2FDDB9D}" destId="{09D863F0-3C43-4948-B898-E0E272DF9AC6}" srcOrd="0" destOrd="0" presId="urn:microsoft.com/office/officeart/2005/8/layout/vList2"/>
    <dgm:cxn modelId="{C9E2909B-F8C1-E94D-BBEE-04E8BF223F03}" type="presOf" srcId="{D7517CAC-DDBC-9043-8BE0-33B854428F8B}" destId="{ECD0473C-6510-7A42-B60F-3472FADFED06}" srcOrd="0" destOrd="0" presId="urn:microsoft.com/office/officeart/2005/8/layout/vList2"/>
    <dgm:cxn modelId="{61C2B85B-74E0-934A-BAA9-0F7947F1F525}" type="presOf" srcId="{36D45049-D4DA-844A-BF79-E2A0DFED90E7}" destId="{B0355C31-97BB-224C-A9E3-DCEBA753E8EC}" srcOrd="0" destOrd="0" presId="urn:microsoft.com/office/officeart/2005/8/layout/vList2"/>
    <dgm:cxn modelId="{EAB2D6F1-6A0B-CE4B-8294-B0431BCD0693}" srcId="{BF04503B-A1F8-784C-BB9E-C42AE2FDDB9D}" destId="{36D45049-D4DA-844A-BF79-E2A0DFED90E7}" srcOrd="0" destOrd="0" parTransId="{04A2526C-2ECB-AF44-9667-8E5C94E06A01}" sibTransId="{3FCF3948-5CED-7B42-AB49-3CE1E2A41474}"/>
    <dgm:cxn modelId="{D6ECB355-DE1D-1C40-9B95-A510A49FEFA9}" srcId="{8C122E9C-22ED-FD4A-9FC5-E181710D270E}" destId="{BF04503B-A1F8-784C-BB9E-C42AE2FDDB9D}" srcOrd="2" destOrd="0" parTransId="{A68E8F30-6EC0-D646-8D15-2E14F440F8C5}" sibTransId="{A097B4E9-5976-DA45-A8C4-BD1DE400F44D}"/>
    <dgm:cxn modelId="{A0FB5C43-4A6C-6E41-9AC0-795B1D932FB0}" srcId="{8C122E9C-22ED-FD4A-9FC5-E181710D270E}" destId="{A6C197FD-8B3C-9E4F-B4E1-2B39651072EC}" srcOrd="0" destOrd="0" parTransId="{DA36C102-D1DC-B345-9F17-DC8D3BC14C88}" sibTransId="{24B729D7-564F-B54C-BD1B-31B4C8729FE2}"/>
    <dgm:cxn modelId="{7E5CD720-5998-634B-B989-FC54BA144AE2}" srcId="{8C122E9C-22ED-FD4A-9FC5-E181710D270E}" destId="{D7517CAC-DDBC-9043-8BE0-33B854428F8B}" srcOrd="1" destOrd="0" parTransId="{39CC337F-77D4-474C-BB06-B5EFE388C142}" sibTransId="{6456A0C5-3A9C-E642-9E62-80B4DF583E29}"/>
    <dgm:cxn modelId="{893F7EEA-ADD4-2C4B-8D95-D5C9FBC7DF54}" type="presOf" srcId="{86946EA0-B651-3446-A08A-7BAF888763A3}" destId="{D3298C3F-4DBF-DB41-9C96-9D0925C9B9DB}" srcOrd="0" destOrd="0" presId="urn:microsoft.com/office/officeart/2005/8/layout/vList2"/>
    <dgm:cxn modelId="{EE55EF05-AFAA-7841-9B0D-4E90914588DF}" type="presParOf" srcId="{285ADDF8-A0D6-4C4A-B9CE-8944A2E83F1E}" destId="{7F8A222D-89CE-214C-A5A4-072AE0A51266}" srcOrd="0" destOrd="0" presId="urn:microsoft.com/office/officeart/2005/8/layout/vList2"/>
    <dgm:cxn modelId="{7808E5D4-28CA-594A-81D4-FAFEC73EEBD3}" type="presParOf" srcId="{285ADDF8-A0D6-4C4A-B9CE-8944A2E83F1E}" destId="{63049A3F-5C2D-6D4C-A787-77C4C5805BA8}" srcOrd="1" destOrd="0" presId="urn:microsoft.com/office/officeart/2005/8/layout/vList2"/>
    <dgm:cxn modelId="{5C8AAEF0-7394-3C40-8221-A53103CDB5E9}" type="presParOf" srcId="{285ADDF8-A0D6-4C4A-B9CE-8944A2E83F1E}" destId="{ECD0473C-6510-7A42-B60F-3472FADFED06}" srcOrd="2" destOrd="0" presId="urn:microsoft.com/office/officeart/2005/8/layout/vList2"/>
    <dgm:cxn modelId="{C30F6614-D2A3-9145-8112-6D15810AE309}" type="presParOf" srcId="{285ADDF8-A0D6-4C4A-B9CE-8944A2E83F1E}" destId="{34F2BD8D-FD8B-634C-B556-C8405E68BDD5}" srcOrd="3" destOrd="0" presId="urn:microsoft.com/office/officeart/2005/8/layout/vList2"/>
    <dgm:cxn modelId="{156B8C41-CDF7-FE4B-AE46-E29506A8867E}" type="presParOf" srcId="{285ADDF8-A0D6-4C4A-B9CE-8944A2E83F1E}" destId="{09D863F0-3C43-4948-B898-E0E272DF9AC6}" srcOrd="4" destOrd="0" presId="urn:microsoft.com/office/officeart/2005/8/layout/vList2"/>
    <dgm:cxn modelId="{4D0B7DD6-A8D4-C04D-A418-E481C7EFC880}" type="presParOf" srcId="{285ADDF8-A0D6-4C4A-B9CE-8944A2E83F1E}" destId="{B0355C31-97BB-224C-A9E3-DCEBA753E8EC}" srcOrd="5" destOrd="0" presId="urn:microsoft.com/office/officeart/2005/8/layout/vList2"/>
    <dgm:cxn modelId="{268C41B9-149E-9748-9A89-5AA24F0DFAC0}" type="presParOf" srcId="{285ADDF8-A0D6-4C4A-B9CE-8944A2E83F1E}" destId="{D3298C3F-4DBF-DB41-9C96-9D0925C9B9DB}" srcOrd="6" destOrd="0" presId="urn:microsoft.com/office/officeart/2005/8/layout/vList2"/>
    <dgm:cxn modelId="{4087B6A6-05A0-224A-A4E7-1BB4487226A9}" type="presParOf" srcId="{285ADDF8-A0D6-4C4A-B9CE-8944A2E83F1E}" destId="{1D5002AE-1623-014F-92E9-A05F24F6A53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E71E3-3704-1345-BEDB-5E0418064FFA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83B481-1EB0-424B-9657-90694C659B1D}">
      <dgm:prSet phldrT="[Text]"/>
      <dgm:spPr/>
      <dgm:t>
        <a:bodyPr/>
        <a:lstStyle/>
        <a:p>
          <a:r>
            <a:rPr lang="en-US" dirty="0"/>
            <a:t>Publics</a:t>
          </a:r>
        </a:p>
      </dgm:t>
    </dgm:pt>
    <dgm:pt modelId="{F51A0E18-7D17-3A41-A851-A12C34462614}" type="parTrans" cxnId="{90B7A8AC-3394-4444-8B73-CE626047275A}">
      <dgm:prSet/>
      <dgm:spPr/>
      <dgm:t>
        <a:bodyPr/>
        <a:lstStyle/>
        <a:p>
          <a:endParaRPr lang="en-US"/>
        </a:p>
      </dgm:t>
    </dgm:pt>
    <dgm:pt modelId="{6D6370C1-7A7D-5F49-863C-F3C2DDA860C0}" type="sibTrans" cxnId="{90B7A8AC-3394-4444-8B73-CE626047275A}">
      <dgm:prSet/>
      <dgm:spPr/>
      <dgm:t>
        <a:bodyPr/>
        <a:lstStyle/>
        <a:p>
          <a:endParaRPr lang="en-US"/>
        </a:p>
      </dgm:t>
    </dgm:pt>
    <dgm:pt modelId="{BA257657-1547-D54C-A0EB-B5F527D698E4}">
      <dgm:prSet phldrT="[Text]"/>
      <dgm:spPr/>
      <dgm:t>
        <a:bodyPr/>
        <a:lstStyle/>
        <a:p>
          <a:r>
            <a:rPr lang="en-US" dirty="0"/>
            <a:t>Words</a:t>
          </a:r>
        </a:p>
      </dgm:t>
    </dgm:pt>
    <dgm:pt modelId="{D8E04556-2495-3347-8975-D4CEA24D0023}" type="parTrans" cxnId="{DF3E232E-059B-DF40-BD2E-93FCB546D79A}">
      <dgm:prSet/>
      <dgm:spPr/>
      <dgm:t>
        <a:bodyPr/>
        <a:lstStyle/>
        <a:p>
          <a:endParaRPr lang="en-US"/>
        </a:p>
      </dgm:t>
    </dgm:pt>
    <dgm:pt modelId="{8D1C0D46-6762-D042-B031-185B47F24048}" type="sibTrans" cxnId="{DF3E232E-059B-DF40-BD2E-93FCB546D79A}">
      <dgm:prSet/>
      <dgm:spPr/>
      <dgm:t>
        <a:bodyPr/>
        <a:lstStyle/>
        <a:p>
          <a:endParaRPr lang="en-US"/>
        </a:p>
      </dgm:t>
    </dgm:pt>
    <dgm:pt modelId="{9C8BF2E6-4987-DB41-83C0-36D6E7859A81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82B521B4-E2E9-B44C-935B-5310717CDFC0}" type="parTrans" cxnId="{7DAA45BB-2507-CF48-B043-5ABDF5F2B016}">
      <dgm:prSet/>
      <dgm:spPr/>
      <dgm:t>
        <a:bodyPr/>
        <a:lstStyle/>
        <a:p>
          <a:endParaRPr lang="en-US"/>
        </a:p>
      </dgm:t>
    </dgm:pt>
    <dgm:pt modelId="{7998A961-8416-DF41-A720-59FB2E94D6BC}" type="sibTrans" cxnId="{7DAA45BB-2507-CF48-B043-5ABDF5F2B016}">
      <dgm:prSet/>
      <dgm:spPr/>
      <dgm:t>
        <a:bodyPr/>
        <a:lstStyle/>
        <a:p>
          <a:endParaRPr lang="en-US"/>
        </a:p>
      </dgm:t>
    </dgm:pt>
    <dgm:pt modelId="{67D4C588-9F59-3D4F-BEC8-2BB96E0203B1}">
      <dgm:prSet phldrT="[Text]"/>
      <dgm:spPr/>
      <dgm:t>
        <a:bodyPr/>
        <a:lstStyle/>
        <a:p>
          <a:r>
            <a:rPr lang="en-US" dirty="0"/>
            <a:t>Motion &amp; Sound</a:t>
          </a:r>
        </a:p>
      </dgm:t>
    </dgm:pt>
    <dgm:pt modelId="{D006C62C-C7C7-614B-96B4-0DCC6AC5F4CF}" type="parTrans" cxnId="{A9312899-C94D-4A44-90D1-08513BD20C12}">
      <dgm:prSet/>
      <dgm:spPr/>
      <dgm:t>
        <a:bodyPr/>
        <a:lstStyle/>
        <a:p>
          <a:endParaRPr lang="en-US"/>
        </a:p>
      </dgm:t>
    </dgm:pt>
    <dgm:pt modelId="{6E5BBDBB-561E-EB41-8E30-17BE77A23808}" type="sibTrans" cxnId="{A9312899-C94D-4A44-90D1-08513BD20C12}">
      <dgm:prSet/>
      <dgm:spPr/>
      <dgm:t>
        <a:bodyPr/>
        <a:lstStyle/>
        <a:p>
          <a:endParaRPr lang="en-US"/>
        </a:p>
      </dgm:t>
    </dgm:pt>
    <dgm:pt modelId="{E086CEBD-0928-A44E-99E9-FD134C32D17D}" type="pres">
      <dgm:prSet presAssocID="{F60E71E3-3704-1345-BEDB-5E0418064F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0B61EC-8D62-2C48-9039-CF5411CE7E72}" type="pres">
      <dgm:prSet presAssocID="{F683B481-1EB0-424B-9657-90694C659B1D}" presName="centerShape" presStyleLbl="node0" presStyleIdx="0" presStyleCnt="1"/>
      <dgm:spPr/>
      <dgm:t>
        <a:bodyPr/>
        <a:lstStyle/>
        <a:p>
          <a:endParaRPr lang="en-US"/>
        </a:p>
      </dgm:t>
    </dgm:pt>
    <dgm:pt modelId="{7E651509-FE5C-2C4E-985A-29C35C29CC36}" type="pres">
      <dgm:prSet presAssocID="{D8E04556-2495-3347-8975-D4CEA24D002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4E42D9A-69C3-9D40-93BB-D3F8802FA025}" type="pres">
      <dgm:prSet presAssocID="{BA257657-1547-D54C-A0EB-B5F527D698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0E8C2-FF9A-0F41-AD8B-6482948E5110}" type="pres">
      <dgm:prSet presAssocID="{82B521B4-E2E9-B44C-935B-5310717CDFC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663A3C0-21AA-C646-998F-2C289E5381B3}" type="pres">
      <dgm:prSet presAssocID="{9C8BF2E6-4987-DB41-83C0-36D6E7859A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2B7EB-0B45-924E-9D3E-786092AE62D5}" type="pres">
      <dgm:prSet presAssocID="{D006C62C-C7C7-614B-96B4-0DCC6AC5F4C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765D17A-C42A-AE46-82A8-44E5DC752810}" type="pres">
      <dgm:prSet presAssocID="{67D4C588-9F59-3D4F-BEC8-2BB96E0203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221AA-835B-754E-A367-E65A9F96C791}" type="presOf" srcId="{F683B481-1EB0-424B-9657-90694C659B1D}" destId="{AD0B61EC-8D62-2C48-9039-CF5411CE7E72}" srcOrd="0" destOrd="0" presId="urn:microsoft.com/office/officeart/2005/8/layout/radial4"/>
    <dgm:cxn modelId="{90B7A8AC-3394-4444-8B73-CE626047275A}" srcId="{F60E71E3-3704-1345-BEDB-5E0418064FFA}" destId="{F683B481-1EB0-424B-9657-90694C659B1D}" srcOrd="0" destOrd="0" parTransId="{F51A0E18-7D17-3A41-A851-A12C34462614}" sibTransId="{6D6370C1-7A7D-5F49-863C-F3C2DDA860C0}"/>
    <dgm:cxn modelId="{FCBC5003-7B3B-8A48-8781-8DF8EA9D41B3}" type="presOf" srcId="{F60E71E3-3704-1345-BEDB-5E0418064FFA}" destId="{E086CEBD-0928-A44E-99E9-FD134C32D17D}" srcOrd="0" destOrd="0" presId="urn:microsoft.com/office/officeart/2005/8/layout/radial4"/>
    <dgm:cxn modelId="{A9312899-C94D-4A44-90D1-08513BD20C12}" srcId="{F683B481-1EB0-424B-9657-90694C659B1D}" destId="{67D4C588-9F59-3D4F-BEC8-2BB96E0203B1}" srcOrd="2" destOrd="0" parTransId="{D006C62C-C7C7-614B-96B4-0DCC6AC5F4CF}" sibTransId="{6E5BBDBB-561E-EB41-8E30-17BE77A23808}"/>
    <dgm:cxn modelId="{9329F243-342A-D94B-B903-991F2151CE94}" type="presOf" srcId="{BA257657-1547-D54C-A0EB-B5F527D698E4}" destId="{D4E42D9A-69C3-9D40-93BB-D3F8802FA025}" srcOrd="0" destOrd="0" presId="urn:microsoft.com/office/officeart/2005/8/layout/radial4"/>
    <dgm:cxn modelId="{7DAA45BB-2507-CF48-B043-5ABDF5F2B016}" srcId="{F683B481-1EB0-424B-9657-90694C659B1D}" destId="{9C8BF2E6-4987-DB41-83C0-36D6E7859A81}" srcOrd="1" destOrd="0" parTransId="{82B521B4-E2E9-B44C-935B-5310717CDFC0}" sibTransId="{7998A961-8416-DF41-A720-59FB2E94D6BC}"/>
    <dgm:cxn modelId="{A74BC85A-E9F3-9E47-9EA0-999CF2D91A99}" type="presOf" srcId="{D006C62C-C7C7-614B-96B4-0DCC6AC5F4CF}" destId="{F632B7EB-0B45-924E-9D3E-786092AE62D5}" srcOrd="0" destOrd="0" presId="urn:microsoft.com/office/officeart/2005/8/layout/radial4"/>
    <dgm:cxn modelId="{C3B38807-DE8D-1648-81EF-E449168BBED8}" type="presOf" srcId="{9C8BF2E6-4987-DB41-83C0-36D6E7859A81}" destId="{E663A3C0-21AA-C646-998F-2C289E5381B3}" srcOrd="0" destOrd="0" presId="urn:microsoft.com/office/officeart/2005/8/layout/radial4"/>
    <dgm:cxn modelId="{3D8346DE-6E49-EC4E-AD97-45EF6BBFF99A}" type="presOf" srcId="{82B521B4-E2E9-B44C-935B-5310717CDFC0}" destId="{AC80E8C2-FF9A-0F41-AD8B-6482948E5110}" srcOrd="0" destOrd="0" presId="urn:microsoft.com/office/officeart/2005/8/layout/radial4"/>
    <dgm:cxn modelId="{CE5BDE9F-2E9B-CB4E-94E7-9F7D27E4112C}" type="presOf" srcId="{67D4C588-9F59-3D4F-BEC8-2BB96E0203B1}" destId="{5765D17A-C42A-AE46-82A8-44E5DC752810}" srcOrd="0" destOrd="0" presId="urn:microsoft.com/office/officeart/2005/8/layout/radial4"/>
    <dgm:cxn modelId="{5B7C3711-3A0B-B740-BABC-510100259A7E}" type="presOf" srcId="{D8E04556-2495-3347-8975-D4CEA24D0023}" destId="{7E651509-FE5C-2C4E-985A-29C35C29CC36}" srcOrd="0" destOrd="0" presId="urn:microsoft.com/office/officeart/2005/8/layout/radial4"/>
    <dgm:cxn modelId="{DF3E232E-059B-DF40-BD2E-93FCB546D79A}" srcId="{F683B481-1EB0-424B-9657-90694C659B1D}" destId="{BA257657-1547-D54C-A0EB-B5F527D698E4}" srcOrd="0" destOrd="0" parTransId="{D8E04556-2495-3347-8975-D4CEA24D0023}" sibTransId="{8D1C0D46-6762-D042-B031-185B47F24048}"/>
    <dgm:cxn modelId="{5230B00B-891D-D446-B330-9F0C6B63229C}" type="presParOf" srcId="{E086CEBD-0928-A44E-99E9-FD134C32D17D}" destId="{AD0B61EC-8D62-2C48-9039-CF5411CE7E72}" srcOrd="0" destOrd="0" presId="urn:microsoft.com/office/officeart/2005/8/layout/radial4"/>
    <dgm:cxn modelId="{C9FCD30C-8FC9-624C-95E8-0BB195AB04FD}" type="presParOf" srcId="{E086CEBD-0928-A44E-99E9-FD134C32D17D}" destId="{7E651509-FE5C-2C4E-985A-29C35C29CC36}" srcOrd="1" destOrd="0" presId="urn:microsoft.com/office/officeart/2005/8/layout/radial4"/>
    <dgm:cxn modelId="{7C18BC44-21C6-2248-B3F3-0F9F04436458}" type="presParOf" srcId="{E086CEBD-0928-A44E-99E9-FD134C32D17D}" destId="{D4E42D9A-69C3-9D40-93BB-D3F8802FA025}" srcOrd="2" destOrd="0" presId="urn:microsoft.com/office/officeart/2005/8/layout/radial4"/>
    <dgm:cxn modelId="{972C1573-9735-E640-BBB3-4A60F9BF9721}" type="presParOf" srcId="{E086CEBD-0928-A44E-99E9-FD134C32D17D}" destId="{AC80E8C2-FF9A-0F41-AD8B-6482948E5110}" srcOrd="3" destOrd="0" presId="urn:microsoft.com/office/officeart/2005/8/layout/radial4"/>
    <dgm:cxn modelId="{396AB9EE-0183-144E-8D44-2BC4F9EE1395}" type="presParOf" srcId="{E086CEBD-0928-A44E-99E9-FD134C32D17D}" destId="{E663A3C0-21AA-C646-998F-2C289E5381B3}" srcOrd="4" destOrd="0" presId="urn:microsoft.com/office/officeart/2005/8/layout/radial4"/>
    <dgm:cxn modelId="{6149BAE5-6A49-9142-9D5C-459C8A31FF1C}" type="presParOf" srcId="{E086CEBD-0928-A44E-99E9-FD134C32D17D}" destId="{F632B7EB-0B45-924E-9D3E-786092AE62D5}" srcOrd="5" destOrd="0" presId="urn:microsoft.com/office/officeart/2005/8/layout/radial4"/>
    <dgm:cxn modelId="{EF056CB6-0689-C44A-95E7-3340B713D65B}" type="presParOf" srcId="{E086CEBD-0928-A44E-99E9-FD134C32D17D}" destId="{5765D17A-C42A-AE46-82A8-44E5DC75281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07BD7-C3B0-7249-9DFD-659A8E5DA6A5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781238-61B2-354E-83F3-D7A9CB89AD60}">
      <dgm:prSet phldrT="[Text]"/>
      <dgm:spPr/>
      <dgm:t>
        <a:bodyPr/>
        <a:lstStyle/>
        <a:p>
          <a:r>
            <a:rPr lang="en-US" dirty="0" err="1"/>
            <a:t>Mengumpulkan</a:t>
          </a:r>
          <a:r>
            <a:rPr lang="en-US" dirty="0"/>
            <a:t> Data &amp; </a:t>
          </a:r>
          <a:r>
            <a:rPr lang="en-US" dirty="0" err="1"/>
            <a:t>Fakta</a:t>
          </a:r>
          <a:endParaRPr lang="en-US" dirty="0"/>
        </a:p>
      </dgm:t>
    </dgm:pt>
    <dgm:pt modelId="{B590E624-91F0-5346-B35F-D4D611A22346}" type="parTrans" cxnId="{B00C41D4-D9A6-0F4A-BC17-0706C662BE4C}">
      <dgm:prSet/>
      <dgm:spPr/>
      <dgm:t>
        <a:bodyPr/>
        <a:lstStyle/>
        <a:p>
          <a:endParaRPr lang="en-US"/>
        </a:p>
      </dgm:t>
    </dgm:pt>
    <dgm:pt modelId="{FA81F67E-B34F-0C4C-8DAC-A8003A715CE1}" type="sibTrans" cxnId="{B00C41D4-D9A6-0F4A-BC17-0706C662BE4C}">
      <dgm:prSet/>
      <dgm:spPr/>
      <dgm:t>
        <a:bodyPr/>
        <a:lstStyle/>
        <a:p>
          <a:endParaRPr lang="en-US"/>
        </a:p>
      </dgm:t>
    </dgm:pt>
    <dgm:pt modelId="{7377A83D-9150-5D42-8162-6FD30DCAD542}">
      <dgm:prSet phldrT="[Text]"/>
      <dgm:spPr/>
      <dgm:t>
        <a:bodyPr/>
        <a:lstStyle/>
        <a:p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pesan</a:t>
          </a:r>
          <a:endParaRPr lang="en-US" dirty="0"/>
        </a:p>
      </dgm:t>
    </dgm:pt>
    <dgm:pt modelId="{BCA58283-AE1F-0547-9AAD-FB9002B13EF9}" type="parTrans" cxnId="{033F2192-F4F3-CA40-9A42-0CA093D00A79}">
      <dgm:prSet/>
      <dgm:spPr/>
      <dgm:t>
        <a:bodyPr/>
        <a:lstStyle/>
        <a:p>
          <a:endParaRPr lang="en-US"/>
        </a:p>
      </dgm:t>
    </dgm:pt>
    <dgm:pt modelId="{5D4AD695-F93C-2048-8017-08737F4407A4}" type="sibTrans" cxnId="{033F2192-F4F3-CA40-9A42-0CA093D00A79}">
      <dgm:prSet/>
      <dgm:spPr/>
      <dgm:t>
        <a:bodyPr/>
        <a:lstStyle/>
        <a:p>
          <a:endParaRPr lang="en-US"/>
        </a:p>
      </dgm:t>
    </dgm:pt>
    <dgm:pt modelId="{D55E6C9B-0DEE-B740-8116-857F5031173C}">
      <dgm:prSet phldrT="[Text]"/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Terukur</a:t>
          </a:r>
          <a:endParaRPr lang="en-US" dirty="0"/>
        </a:p>
      </dgm:t>
    </dgm:pt>
    <dgm:pt modelId="{98AB14EC-0917-5241-8DD0-B458CC019EDA}" type="parTrans" cxnId="{D47DE1CB-ADD2-AF44-99BC-1817E0131CBA}">
      <dgm:prSet/>
      <dgm:spPr/>
      <dgm:t>
        <a:bodyPr/>
        <a:lstStyle/>
        <a:p>
          <a:endParaRPr lang="en-US"/>
        </a:p>
      </dgm:t>
    </dgm:pt>
    <dgm:pt modelId="{17AFC632-AC53-B546-9F57-217CB8F6F046}" type="sibTrans" cxnId="{D47DE1CB-ADD2-AF44-99BC-1817E0131CBA}">
      <dgm:prSet/>
      <dgm:spPr/>
      <dgm:t>
        <a:bodyPr/>
        <a:lstStyle/>
        <a:p>
          <a:endParaRPr lang="en-US"/>
        </a:p>
      </dgm:t>
    </dgm:pt>
    <dgm:pt modelId="{18E2C80C-FCA8-D045-930A-64D7347857EC}">
      <dgm:prSet phldrT="[Text]"/>
      <dgm:spPr/>
      <dgm:t>
        <a:bodyPr/>
        <a:lstStyle/>
        <a:p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alat</a:t>
          </a:r>
          <a:r>
            <a:rPr lang="en-US" dirty="0"/>
            <a:t> </a:t>
          </a:r>
          <a:r>
            <a:rPr lang="en-US" dirty="0" err="1"/>
            <a:t>ukur</a:t>
          </a:r>
          <a:r>
            <a:rPr lang="en-US" dirty="0"/>
            <a:t> </a:t>
          </a:r>
          <a:r>
            <a:rPr lang="en-US" dirty="0" err="1"/>
            <a:t>keberhasilannya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target yang </a:t>
          </a:r>
          <a:r>
            <a:rPr lang="en-US" dirty="0" err="1"/>
            <a:t>dibuat</a:t>
          </a:r>
          <a:endParaRPr lang="en-US" dirty="0"/>
        </a:p>
      </dgm:t>
    </dgm:pt>
    <dgm:pt modelId="{0B748529-7ED7-DA44-9BB9-4580CC9F24FF}" type="parTrans" cxnId="{F8C4D914-AD8B-2841-B5FF-9F15DB38C1C1}">
      <dgm:prSet/>
      <dgm:spPr/>
      <dgm:t>
        <a:bodyPr/>
        <a:lstStyle/>
        <a:p>
          <a:endParaRPr lang="en-US"/>
        </a:p>
      </dgm:t>
    </dgm:pt>
    <dgm:pt modelId="{1D46FDF8-40E5-FC4B-A8BD-E3F0E22F25BF}" type="sibTrans" cxnId="{F8C4D914-AD8B-2841-B5FF-9F15DB38C1C1}">
      <dgm:prSet/>
      <dgm:spPr/>
      <dgm:t>
        <a:bodyPr/>
        <a:lstStyle/>
        <a:p>
          <a:endParaRPr lang="en-US"/>
        </a:p>
      </dgm:t>
    </dgm:pt>
    <dgm:pt modelId="{44836B3C-4E52-C147-A0A2-0F7987A43459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Media</a:t>
          </a:r>
        </a:p>
      </dgm:t>
    </dgm:pt>
    <dgm:pt modelId="{1BC3717D-6573-0A47-AC07-B4920D080534}" type="parTrans" cxnId="{2AD9D2AA-48D3-BB4D-A199-E3500F978C71}">
      <dgm:prSet/>
      <dgm:spPr/>
      <dgm:t>
        <a:bodyPr/>
        <a:lstStyle/>
        <a:p>
          <a:endParaRPr lang="en-US"/>
        </a:p>
      </dgm:t>
    </dgm:pt>
    <dgm:pt modelId="{44F13D41-CB91-C34D-8B7A-0DFC546A51B0}" type="sibTrans" cxnId="{2AD9D2AA-48D3-BB4D-A199-E3500F978C71}">
      <dgm:prSet/>
      <dgm:spPr/>
      <dgm:t>
        <a:bodyPr/>
        <a:lstStyle/>
        <a:p>
          <a:endParaRPr lang="en-US"/>
        </a:p>
      </dgm:t>
    </dgm:pt>
    <dgm:pt modelId="{D80DEEEC-101F-604B-A7A3-3565F44E3614}">
      <dgm:prSet phldrT="[Text]"/>
      <dgm:spPr/>
      <dgm:t>
        <a:bodyPr/>
        <a:lstStyle/>
        <a:p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pendukung</a:t>
          </a:r>
          <a:r>
            <a:rPr lang="en-US" dirty="0"/>
            <a:t> </a:t>
          </a:r>
          <a:r>
            <a:rPr lang="en-US" dirty="0" err="1"/>
            <a:t>pesan</a:t>
          </a:r>
          <a:endParaRPr lang="en-US" dirty="0"/>
        </a:p>
      </dgm:t>
    </dgm:pt>
    <dgm:pt modelId="{964D3EFB-3F61-9A4B-BAEC-56B1EB0C0DF4}" type="parTrans" cxnId="{6957D441-A450-C342-93F3-9AD031CEDDBA}">
      <dgm:prSet/>
      <dgm:spPr/>
      <dgm:t>
        <a:bodyPr/>
        <a:lstStyle/>
        <a:p>
          <a:endParaRPr lang="en-US"/>
        </a:p>
      </dgm:t>
    </dgm:pt>
    <dgm:pt modelId="{211FB928-B92B-4C49-85A0-DA2943FE1FC9}" type="sibTrans" cxnId="{6957D441-A450-C342-93F3-9AD031CEDDBA}">
      <dgm:prSet/>
      <dgm:spPr/>
      <dgm:t>
        <a:bodyPr/>
        <a:lstStyle/>
        <a:p>
          <a:endParaRPr lang="en-US"/>
        </a:p>
      </dgm:t>
    </dgm:pt>
    <dgm:pt modelId="{B2308039-7C20-B34B-BE66-028F4C7795E6}" type="pres">
      <dgm:prSet presAssocID="{7D407BD7-C3B0-7249-9DFD-659A8E5DA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633A8-0BF1-4246-8396-311C2B616A46}" type="pres">
      <dgm:prSet presAssocID="{FA781238-61B2-354E-83F3-D7A9CB89AD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4F46F-C01C-C540-A4E7-C55767C0CC7A}" type="pres">
      <dgm:prSet presAssocID="{FA781238-61B2-354E-83F3-D7A9CB89AD6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C5B5-D744-2640-A423-A80842D79D74}" type="pres">
      <dgm:prSet presAssocID="{D55E6C9B-0DEE-B740-8116-857F503117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2B9DA-C52B-CB4E-ADF8-C1ED13E41569}" type="pres">
      <dgm:prSet presAssocID="{D55E6C9B-0DEE-B740-8116-857F5031173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6181E-050E-C448-B042-4B127A479C72}" type="presOf" srcId="{7377A83D-9150-5D42-8162-6FD30DCAD542}" destId="{0F34F46F-C01C-C540-A4E7-C55767C0CC7A}" srcOrd="0" destOrd="0" presId="urn:microsoft.com/office/officeart/2005/8/layout/vList2"/>
    <dgm:cxn modelId="{6957D441-A450-C342-93F3-9AD031CEDDBA}" srcId="{FA781238-61B2-354E-83F3-D7A9CB89AD60}" destId="{D80DEEEC-101F-604B-A7A3-3565F44E3614}" srcOrd="2" destOrd="0" parTransId="{964D3EFB-3F61-9A4B-BAEC-56B1EB0C0DF4}" sibTransId="{211FB928-B92B-4C49-85A0-DA2943FE1FC9}"/>
    <dgm:cxn modelId="{D47DE1CB-ADD2-AF44-99BC-1817E0131CBA}" srcId="{7D407BD7-C3B0-7249-9DFD-659A8E5DA6A5}" destId="{D55E6C9B-0DEE-B740-8116-857F5031173C}" srcOrd="1" destOrd="0" parTransId="{98AB14EC-0917-5241-8DD0-B458CC019EDA}" sibTransId="{17AFC632-AC53-B546-9F57-217CB8F6F046}"/>
    <dgm:cxn modelId="{F8C4D914-AD8B-2841-B5FF-9F15DB38C1C1}" srcId="{D55E6C9B-0DEE-B740-8116-857F5031173C}" destId="{18E2C80C-FCA8-D045-930A-64D7347857EC}" srcOrd="0" destOrd="0" parTransId="{0B748529-7ED7-DA44-9BB9-4580CC9F24FF}" sibTransId="{1D46FDF8-40E5-FC4B-A8BD-E3F0E22F25BF}"/>
    <dgm:cxn modelId="{9956F931-2101-6544-9D22-275EE03E3682}" type="presOf" srcId="{D80DEEEC-101F-604B-A7A3-3565F44E3614}" destId="{0F34F46F-C01C-C540-A4E7-C55767C0CC7A}" srcOrd="0" destOrd="2" presId="urn:microsoft.com/office/officeart/2005/8/layout/vList2"/>
    <dgm:cxn modelId="{94668872-9DBE-F540-A9B5-8EE6DF768C30}" type="presOf" srcId="{D55E6C9B-0DEE-B740-8116-857F5031173C}" destId="{3506C5B5-D744-2640-A423-A80842D79D74}" srcOrd="0" destOrd="0" presId="urn:microsoft.com/office/officeart/2005/8/layout/vList2"/>
    <dgm:cxn modelId="{24669A09-1F2F-FE4F-972A-3EBC9F3B1AB4}" type="presOf" srcId="{44836B3C-4E52-C147-A0A2-0F7987A43459}" destId="{0F34F46F-C01C-C540-A4E7-C55767C0CC7A}" srcOrd="0" destOrd="1" presId="urn:microsoft.com/office/officeart/2005/8/layout/vList2"/>
    <dgm:cxn modelId="{2AD9D2AA-48D3-BB4D-A199-E3500F978C71}" srcId="{FA781238-61B2-354E-83F3-D7A9CB89AD60}" destId="{44836B3C-4E52-C147-A0A2-0F7987A43459}" srcOrd="1" destOrd="0" parTransId="{1BC3717D-6573-0A47-AC07-B4920D080534}" sibTransId="{44F13D41-CB91-C34D-8B7A-0DFC546A51B0}"/>
    <dgm:cxn modelId="{033F2192-F4F3-CA40-9A42-0CA093D00A79}" srcId="{FA781238-61B2-354E-83F3-D7A9CB89AD60}" destId="{7377A83D-9150-5D42-8162-6FD30DCAD542}" srcOrd="0" destOrd="0" parTransId="{BCA58283-AE1F-0547-9AAD-FB9002B13EF9}" sibTransId="{5D4AD695-F93C-2048-8017-08737F4407A4}"/>
    <dgm:cxn modelId="{FD599184-9D38-3D40-8338-DBFDF67B9EB8}" type="presOf" srcId="{18E2C80C-FCA8-D045-930A-64D7347857EC}" destId="{2A32B9DA-C52B-CB4E-ADF8-C1ED13E41569}" srcOrd="0" destOrd="0" presId="urn:microsoft.com/office/officeart/2005/8/layout/vList2"/>
    <dgm:cxn modelId="{00B9A808-47E8-6A4E-9CF5-DA0EFE11DC14}" type="presOf" srcId="{7D407BD7-C3B0-7249-9DFD-659A8E5DA6A5}" destId="{B2308039-7C20-B34B-BE66-028F4C7795E6}" srcOrd="0" destOrd="0" presId="urn:microsoft.com/office/officeart/2005/8/layout/vList2"/>
    <dgm:cxn modelId="{B00C41D4-D9A6-0F4A-BC17-0706C662BE4C}" srcId="{7D407BD7-C3B0-7249-9DFD-659A8E5DA6A5}" destId="{FA781238-61B2-354E-83F3-D7A9CB89AD60}" srcOrd="0" destOrd="0" parTransId="{B590E624-91F0-5346-B35F-D4D611A22346}" sibTransId="{FA81F67E-B34F-0C4C-8DAC-A8003A715CE1}"/>
    <dgm:cxn modelId="{7A3C1D93-DD93-8244-97D2-91BDDEB10D7D}" type="presOf" srcId="{FA781238-61B2-354E-83F3-D7A9CB89AD60}" destId="{1AC633A8-0BF1-4246-8396-311C2B616A46}" srcOrd="0" destOrd="0" presId="urn:microsoft.com/office/officeart/2005/8/layout/vList2"/>
    <dgm:cxn modelId="{A22B8466-6156-AB48-B565-34DC446CDCB2}" type="presParOf" srcId="{B2308039-7C20-B34B-BE66-028F4C7795E6}" destId="{1AC633A8-0BF1-4246-8396-311C2B616A46}" srcOrd="0" destOrd="0" presId="urn:microsoft.com/office/officeart/2005/8/layout/vList2"/>
    <dgm:cxn modelId="{4725DF7C-6FFE-1C45-A61E-34E1E71D4CD3}" type="presParOf" srcId="{B2308039-7C20-B34B-BE66-028F4C7795E6}" destId="{0F34F46F-C01C-C540-A4E7-C55767C0CC7A}" srcOrd="1" destOrd="0" presId="urn:microsoft.com/office/officeart/2005/8/layout/vList2"/>
    <dgm:cxn modelId="{09FC4BC8-2D42-314D-A712-105477E97D8D}" type="presParOf" srcId="{B2308039-7C20-B34B-BE66-028F4C7795E6}" destId="{3506C5B5-D744-2640-A423-A80842D79D74}" srcOrd="2" destOrd="0" presId="urn:microsoft.com/office/officeart/2005/8/layout/vList2"/>
    <dgm:cxn modelId="{6A1A6597-8BCE-DE49-B2A7-DF8BB5E62E6C}" type="presParOf" srcId="{B2308039-7C20-B34B-BE66-028F4C7795E6}" destId="{2A32B9DA-C52B-CB4E-ADF8-C1ED13E415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8423C3-031E-B34B-929B-281E7037BD14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536648-FA38-3942-9129-19A80CCCB0C7}">
      <dgm:prSet phldrT="[Text]"/>
      <dgm:spPr/>
      <dgm:t>
        <a:bodyPr/>
        <a:lstStyle/>
        <a:p>
          <a:r>
            <a:rPr lang="en-US" dirty="0"/>
            <a:t>Qualitative</a:t>
          </a:r>
        </a:p>
      </dgm:t>
    </dgm:pt>
    <dgm:pt modelId="{21F1B25D-511B-A742-A5F4-F1A6CCCAF12E}" type="parTrans" cxnId="{E3006A5E-D630-AF4F-9735-1F62E6CC8000}">
      <dgm:prSet/>
      <dgm:spPr/>
      <dgm:t>
        <a:bodyPr/>
        <a:lstStyle/>
        <a:p>
          <a:endParaRPr lang="en-US"/>
        </a:p>
      </dgm:t>
    </dgm:pt>
    <dgm:pt modelId="{7BCB6178-1B06-194B-A7D3-65353D6EAB1C}" type="sibTrans" cxnId="{E3006A5E-D630-AF4F-9735-1F62E6CC8000}">
      <dgm:prSet/>
      <dgm:spPr/>
      <dgm:t>
        <a:bodyPr/>
        <a:lstStyle/>
        <a:p>
          <a:endParaRPr lang="en-US"/>
        </a:p>
      </dgm:t>
    </dgm:pt>
    <dgm:pt modelId="{59B5E971-C850-D543-964A-20944D1FF199}">
      <dgm:prSet phldrT="[Text]"/>
      <dgm:spPr/>
      <dgm:t>
        <a:bodyPr/>
        <a:lstStyle/>
        <a:p>
          <a:r>
            <a:rPr lang="en-US" dirty="0"/>
            <a:t>Interviews</a:t>
          </a:r>
        </a:p>
      </dgm:t>
    </dgm:pt>
    <dgm:pt modelId="{33244A99-3CBC-B74C-A105-D0919C11E1C6}" type="parTrans" cxnId="{06363A0D-16E8-FE4B-A718-E0A84D123BD6}">
      <dgm:prSet/>
      <dgm:spPr/>
      <dgm:t>
        <a:bodyPr/>
        <a:lstStyle/>
        <a:p>
          <a:endParaRPr lang="en-US"/>
        </a:p>
      </dgm:t>
    </dgm:pt>
    <dgm:pt modelId="{B8337F5C-4045-EF4A-BB8B-94C242484663}" type="sibTrans" cxnId="{06363A0D-16E8-FE4B-A718-E0A84D123BD6}">
      <dgm:prSet/>
      <dgm:spPr/>
      <dgm:t>
        <a:bodyPr/>
        <a:lstStyle/>
        <a:p>
          <a:endParaRPr lang="en-US"/>
        </a:p>
      </dgm:t>
    </dgm:pt>
    <dgm:pt modelId="{8BA9D906-08F3-2146-9A9D-FC5352185D51}">
      <dgm:prSet phldrT="[Text]"/>
      <dgm:spPr/>
      <dgm:t>
        <a:bodyPr/>
        <a:lstStyle/>
        <a:p>
          <a:r>
            <a:rPr lang="en-US" dirty="0"/>
            <a:t>Quantitative</a:t>
          </a:r>
        </a:p>
      </dgm:t>
    </dgm:pt>
    <dgm:pt modelId="{075856E3-9E37-9640-AE6B-176C96F2E0C5}" type="parTrans" cxnId="{CCA0A60E-5639-7A41-964B-0F366CDEB143}">
      <dgm:prSet/>
      <dgm:spPr/>
      <dgm:t>
        <a:bodyPr/>
        <a:lstStyle/>
        <a:p>
          <a:endParaRPr lang="en-US"/>
        </a:p>
      </dgm:t>
    </dgm:pt>
    <dgm:pt modelId="{3AB49896-0339-8041-A488-AC471879B33E}" type="sibTrans" cxnId="{CCA0A60E-5639-7A41-964B-0F366CDEB143}">
      <dgm:prSet/>
      <dgm:spPr/>
      <dgm:t>
        <a:bodyPr/>
        <a:lstStyle/>
        <a:p>
          <a:endParaRPr lang="en-US"/>
        </a:p>
      </dgm:t>
    </dgm:pt>
    <dgm:pt modelId="{6D583F2C-D007-6447-BC5F-921727FECEC7}">
      <dgm:prSet phldrT="[Text]"/>
      <dgm:spPr/>
      <dgm:t>
        <a:bodyPr/>
        <a:lstStyle/>
        <a:p>
          <a:r>
            <a:rPr lang="en-US" dirty="0"/>
            <a:t>Survey</a:t>
          </a:r>
        </a:p>
      </dgm:t>
    </dgm:pt>
    <dgm:pt modelId="{A315A3F3-C2D3-3B47-BA11-F80E55DA4F9F}" type="parTrans" cxnId="{2A094D0A-AEDB-F64F-A5B7-DE995143E2B3}">
      <dgm:prSet/>
      <dgm:spPr/>
      <dgm:t>
        <a:bodyPr/>
        <a:lstStyle/>
        <a:p>
          <a:endParaRPr lang="en-US"/>
        </a:p>
      </dgm:t>
    </dgm:pt>
    <dgm:pt modelId="{14B4747D-A3DF-F04F-A145-E6B25D4000CF}" type="sibTrans" cxnId="{2A094D0A-AEDB-F64F-A5B7-DE995143E2B3}">
      <dgm:prSet/>
      <dgm:spPr/>
      <dgm:t>
        <a:bodyPr/>
        <a:lstStyle/>
        <a:p>
          <a:endParaRPr lang="en-US"/>
        </a:p>
      </dgm:t>
    </dgm:pt>
    <dgm:pt modelId="{5AC5E585-2D6F-7442-9D93-3C31D4F8159A}">
      <dgm:prSet phldrT="[Text]"/>
      <dgm:spPr/>
      <dgm:t>
        <a:bodyPr/>
        <a:lstStyle/>
        <a:p>
          <a:r>
            <a:rPr lang="en-US" dirty="0"/>
            <a:t>FGD</a:t>
          </a:r>
        </a:p>
      </dgm:t>
    </dgm:pt>
    <dgm:pt modelId="{93E0599D-21F6-764B-8374-E254C9A092B0}" type="parTrans" cxnId="{1991140F-F723-7B49-83D5-CE559E331657}">
      <dgm:prSet/>
      <dgm:spPr/>
    </dgm:pt>
    <dgm:pt modelId="{8E912914-ACDF-0849-8C64-2F3490104DF3}" type="sibTrans" cxnId="{1991140F-F723-7B49-83D5-CE559E331657}">
      <dgm:prSet/>
      <dgm:spPr/>
    </dgm:pt>
    <dgm:pt modelId="{B342A054-0C0C-AD47-8D20-B4BD2965CB9C}" type="pres">
      <dgm:prSet presAssocID="{7B8423C3-031E-B34B-929B-281E7037BD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40A491-4373-BB4C-80F3-815FDACC4C0D}" type="pres">
      <dgm:prSet presAssocID="{37536648-FA38-3942-9129-19A80CCCB0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301F0-4325-4B45-9C5D-98D9D282EA28}" type="pres">
      <dgm:prSet presAssocID="{37536648-FA38-3942-9129-19A80CCCB0C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659A0-B80B-7049-9096-7156B98829F1}" type="pres">
      <dgm:prSet presAssocID="{8BA9D906-08F3-2146-9A9D-FC5352185D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6F4F8-C7EA-1B40-90F6-8878A785335B}" type="pres">
      <dgm:prSet presAssocID="{8BA9D906-08F3-2146-9A9D-FC5352185D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63A0D-16E8-FE4B-A718-E0A84D123BD6}" srcId="{37536648-FA38-3942-9129-19A80CCCB0C7}" destId="{59B5E971-C850-D543-964A-20944D1FF199}" srcOrd="0" destOrd="0" parTransId="{33244A99-3CBC-B74C-A105-D0919C11E1C6}" sibTransId="{B8337F5C-4045-EF4A-BB8B-94C242484663}"/>
    <dgm:cxn modelId="{C0E82474-65A4-8040-B745-B74EFDF99E60}" type="presOf" srcId="{8BA9D906-08F3-2146-9A9D-FC5352185D51}" destId="{D1C659A0-B80B-7049-9096-7156B98829F1}" srcOrd="0" destOrd="0" presId="urn:microsoft.com/office/officeart/2005/8/layout/vList2"/>
    <dgm:cxn modelId="{B96D3BE4-805C-7D44-81A1-1B466A137559}" type="presOf" srcId="{37536648-FA38-3942-9129-19A80CCCB0C7}" destId="{8140A491-4373-BB4C-80F3-815FDACC4C0D}" srcOrd="0" destOrd="0" presId="urn:microsoft.com/office/officeart/2005/8/layout/vList2"/>
    <dgm:cxn modelId="{1991140F-F723-7B49-83D5-CE559E331657}" srcId="{37536648-FA38-3942-9129-19A80CCCB0C7}" destId="{5AC5E585-2D6F-7442-9D93-3C31D4F8159A}" srcOrd="1" destOrd="0" parTransId="{93E0599D-21F6-764B-8374-E254C9A092B0}" sibTransId="{8E912914-ACDF-0849-8C64-2F3490104DF3}"/>
    <dgm:cxn modelId="{01F21EEE-1C09-D34D-9B1E-D56951198541}" type="presOf" srcId="{6D583F2C-D007-6447-BC5F-921727FECEC7}" destId="{34D6F4F8-C7EA-1B40-90F6-8878A785335B}" srcOrd="0" destOrd="0" presId="urn:microsoft.com/office/officeart/2005/8/layout/vList2"/>
    <dgm:cxn modelId="{3A57BEEC-E5E5-174F-AC1F-F28989095EB7}" type="presOf" srcId="{59B5E971-C850-D543-964A-20944D1FF199}" destId="{660301F0-4325-4B45-9C5D-98D9D282EA28}" srcOrd="0" destOrd="0" presId="urn:microsoft.com/office/officeart/2005/8/layout/vList2"/>
    <dgm:cxn modelId="{CCA0A60E-5639-7A41-964B-0F366CDEB143}" srcId="{7B8423C3-031E-B34B-929B-281E7037BD14}" destId="{8BA9D906-08F3-2146-9A9D-FC5352185D51}" srcOrd="1" destOrd="0" parTransId="{075856E3-9E37-9640-AE6B-176C96F2E0C5}" sibTransId="{3AB49896-0339-8041-A488-AC471879B33E}"/>
    <dgm:cxn modelId="{E3006A5E-D630-AF4F-9735-1F62E6CC8000}" srcId="{7B8423C3-031E-B34B-929B-281E7037BD14}" destId="{37536648-FA38-3942-9129-19A80CCCB0C7}" srcOrd="0" destOrd="0" parTransId="{21F1B25D-511B-A742-A5F4-F1A6CCCAF12E}" sibTransId="{7BCB6178-1B06-194B-A7D3-65353D6EAB1C}"/>
    <dgm:cxn modelId="{2A094D0A-AEDB-F64F-A5B7-DE995143E2B3}" srcId="{8BA9D906-08F3-2146-9A9D-FC5352185D51}" destId="{6D583F2C-D007-6447-BC5F-921727FECEC7}" srcOrd="0" destOrd="0" parTransId="{A315A3F3-C2D3-3B47-BA11-F80E55DA4F9F}" sibTransId="{14B4747D-A3DF-F04F-A145-E6B25D4000CF}"/>
    <dgm:cxn modelId="{E9EA7D8F-46E8-7D4F-9959-665C3A4FCECD}" type="presOf" srcId="{5AC5E585-2D6F-7442-9D93-3C31D4F8159A}" destId="{660301F0-4325-4B45-9C5D-98D9D282EA28}" srcOrd="0" destOrd="1" presId="urn:microsoft.com/office/officeart/2005/8/layout/vList2"/>
    <dgm:cxn modelId="{D2D444CE-12E5-AE43-B181-BD50EB62CAD5}" type="presOf" srcId="{7B8423C3-031E-B34B-929B-281E7037BD14}" destId="{B342A054-0C0C-AD47-8D20-B4BD2965CB9C}" srcOrd="0" destOrd="0" presId="urn:microsoft.com/office/officeart/2005/8/layout/vList2"/>
    <dgm:cxn modelId="{35AFC49C-9736-B04B-BC2B-B230A6E1461D}" type="presParOf" srcId="{B342A054-0C0C-AD47-8D20-B4BD2965CB9C}" destId="{8140A491-4373-BB4C-80F3-815FDACC4C0D}" srcOrd="0" destOrd="0" presId="urn:microsoft.com/office/officeart/2005/8/layout/vList2"/>
    <dgm:cxn modelId="{93725A69-8042-9E43-A7A6-4CBA97C29936}" type="presParOf" srcId="{B342A054-0C0C-AD47-8D20-B4BD2965CB9C}" destId="{660301F0-4325-4B45-9C5D-98D9D282EA28}" srcOrd="1" destOrd="0" presId="urn:microsoft.com/office/officeart/2005/8/layout/vList2"/>
    <dgm:cxn modelId="{1A14C9DD-1EE8-3347-B3DC-BF990B4E70C7}" type="presParOf" srcId="{B342A054-0C0C-AD47-8D20-B4BD2965CB9C}" destId="{D1C659A0-B80B-7049-9096-7156B98829F1}" srcOrd="2" destOrd="0" presId="urn:microsoft.com/office/officeart/2005/8/layout/vList2"/>
    <dgm:cxn modelId="{65661F66-22D4-3642-9C6A-3FAA47F6BBE7}" type="presParOf" srcId="{B342A054-0C0C-AD47-8D20-B4BD2965CB9C}" destId="{34D6F4F8-C7EA-1B40-90F6-8878A78533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02FED5-85EF-7346-BFC5-7F99E5C41700}" type="doc">
      <dgm:prSet loTypeId="urn:microsoft.com/office/officeart/2005/8/layout/default#1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3406AC-89A0-AE46-BE8E-FA5D5181AEA8}">
      <dgm:prSet phldrT="[Text]"/>
      <dgm:spPr/>
      <dgm:t>
        <a:bodyPr/>
        <a:lstStyle/>
        <a:p>
          <a:r>
            <a:rPr lang="en-US" dirty="0" err="1"/>
            <a:t>Peraturan</a:t>
          </a:r>
          <a:endParaRPr lang="en-US" dirty="0"/>
        </a:p>
      </dgm:t>
    </dgm:pt>
    <dgm:pt modelId="{FBE3B148-48DC-D24C-80FB-937F5BD99838}" type="parTrans" cxnId="{06E933E2-D0C2-4F4D-80E1-A97729B0ED56}">
      <dgm:prSet/>
      <dgm:spPr/>
      <dgm:t>
        <a:bodyPr/>
        <a:lstStyle/>
        <a:p>
          <a:endParaRPr lang="en-US"/>
        </a:p>
      </dgm:t>
    </dgm:pt>
    <dgm:pt modelId="{8D641BF8-2AF6-E742-BC03-6511D205E3E0}" type="sibTrans" cxnId="{06E933E2-D0C2-4F4D-80E1-A97729B0ED56}">
      <dgm:prSet/>
      <dgm:spPr/>
      <dgm:t>
        <a:bodyPr/>
        <a:lstStyle/>
        <a:p>
          <a:endParaRPr lang="en-US"/>
        </a:p>
      </dgm:t>
    </dgm:pt>
    <dgm:pt modelId="{917725E1-B180-7441-A62A-0C65712E4F14}">
      <dgm:prSet phldrT="[Text]"/>
      <dgm:spPr/>
      <dgm:t>
        <a:bodyPr/>
        <a:lstStyle/>
        <a:p>
          <a:r>
            <a:rPr lang="en-US" dirty="0" err="1"/>
            <a:t>Oservasi</a:t>
          </a:r>
          <a:r>
            <a:rPr lang="en-US" dirty="0"/>
            <a:t>/ Data </a:t>
          </a:r>
          <a:r>
            <a:rPr lang="en-US" dirty="0" err="1"/>
            <a:t>Sekunder</a:t>
          </a:r>
          <a:endParaRPr lang="en-US" dirty="0"/>
        </a:p>
      </dgm:t>
    </dgm:pt>
    <dgm:pt modelId="{480022F5-A74F-744C-80BB-66919D64630F}" type="parTrans" cxnId="{20F95C76-5CFB-4F42-A36D-6C7FA25CB150}">
      <dgm:prSet/>
      <dgm:spPr/>
      <dgm:t>
        <a:bodyPr/>
        <a:lstStyle/>
        <a:p>
          <a:endParaRPr lang="en-US"/>
        </a:p>
      </dgm:t>
    </dgm:pt>
    <dgm:pt modelId="{A492C7FE-5933-7747-A344-1610A58DA61C}" type="sibTrans" cxnId="{20F95C76-5CFB-4F42-A36D-6C7FA25CB150}">
      <dgm:prSet/>
      <dgm:spPr/>
      <dgm:t>
        <a:bodyPr/>
        <a:lstStyle/>
        <a:p>
          <a:endParaRPr lang="en-US"/>
        </a:p>
      </dgm:t>
    </dgm:pt>
    <dgm:pt modelId="{99284F62-6AE9-6841-B998-76B1532D2908}">
      <dgm:prSet phldrT="[Text]"/>
      <dgm:spPr/>
      <dgm:t>
        <a:bodyPr/>
        <a:lstStyle/>
        <a:p>
          <a:r>
            <a:rPr lang="en-US" dirty="0" err="1"/>
            <a:t>Publik</a:t>
          </a:r>
          <a:endParaRPr lang="en-US" dirty="0"/>
        </a:p>
      </dgm:t>
    </dgm:pt>
    <dgm:pt modelId="{6DBE8BEB-3CFD-4145-B1E4-9D468B3FADCD}" type="parTrans" cxnId="{9D1B6563-B71E-C540-8CE9-118359268D37}">
      <dgm:prSet/>
      <dgm:spPr/>
      <dgm:t>
        <a:bodyPr/>
        <a:lstStyle/>
        <a:p>
          <a:endParaRPr lang="en-US"/>
        </a:p>
      </dgm:t>
    </dgm:pt>
    <dgm:pt modelId="{0F3662E6-7DA6-6549-AACE-843AC045715C}" type="sibTrans" cxnId="{9D1B6563-B71E-C540-8CE9-118359268D37}">
      <dgm:prSet/>
      <dgm:spPr/>
      <dgm:t>
        <a:bodyPr/>
        <a:lstStyle/>
        <a:p>
          <a:endParaRPr lang="en-US"/>
        </a:p>
      </dgm:t>
    </dgm:pt>
    <dgm:pt modelId="{A4BC9F21-2D86-9844-A06E-3AB55AF71CE4}">
      <dgm:prSet phldrT="[Text]"/>
      <dgm:spPr/>
      <dgm:t>
        <a:bodyPr/>
        <a:lstStyle/>
        <a:p>
          <a:r>
            <a:rPr lang="en-US" dirty="0" err="1"/>
            <a:t>Pesan</a:t>
          </a:r>
          <a:endParaRPr lang="en-US" dirty="0"/>
        </a:p>
      </dgm:t>
    </dgm:pt>
    <dgm:pt modelId="{3478E131-E6D4-A24F-8C7F-381C83BDD29E}" type="parTrans" cxnId="{08D8362F-8C4C-E645-9584-E9EC291EAAC5}">
      <dgm:prSet/>
      <dgm:spPr/>
      <dgm:t>
        <a:bodyPr/>
        <a:lstStyle/>
        <a:p>
          <a:endParaRPr lang="en-US"/>
        </a:p>
      </dgm:t>
    </dgm:pt>
    <dgm:pt modelId="{314E0F12-680E-0341-BA1C-C63298816375}" type="sibTrans" cxnId="{08D8362F-8C4C-E645-9584-E9EC291EAAC5}">
      <dgm:prSet/>
      <dgm:spPr/>
      <dgm:t>
        <a:bodyPr/>
        <a:lstStyle/>
        <a:p>
          <a:endParaRPr lang="en-US"/>
        </a:p>
      </dgm:t>
    </dgm:pt>
    <dgm:pt modelId="{56E26193-A358-0147-9E94-AC52FCCB72C4}">
      <dgm:prSet phldrT="[Text]"/>
      <dgm:spPr/>
      <dgm:t>
        <a:bodyPr/>
        <a:lstStyle/>
        <a:p>
          <a:r>
            <a:rPr lang="en-US" dirty="0"/>
            <a:t>Media</a:t>
          </a:r>
        </a:p>
      </dgm:t>
    </dgm:pt>
    <dgm:pt modelId="{EAF5BFE6-DABD-D341-84A4-B0AE9A1A0FF3}" type="parTrans" cxnId="{52933BF2-2B5D-B14B-ADD0-D50B5FA67611}">
      <dgm:prSet/>
      <dgm:spPr/>
      <dgm:t>
        <a:bodyPr/>
        <a:lstStyle/>
        <a:p>
          <a:endParaRPr lang="en-US"/>
        </a:p>
      </dgm:t>
    </dgm:pt>
    <dgm:pt modelId="{9A961E41-498C-0940-98B3-593A096E3EC0}" type="sibTrans" cxnId="{52933BF2-2B5D-B14B-ADD0-D50B5FA67611}">
      <dgm:prSet/>
      <dgm:spPr/>
      <dgm:t>
        <a:bodyPr/>
        <a:lstStyle/>
        <a:p>
          <a:endParaRPr lang="en-US"/>
        </a:p>
      </dgm:t>
    </dgm:pt>
    <dgm:pt modelId="{D0EF5D49-3A9F-4B4E-AABE-8BA5ADD92A64}">
      <dgm:prSet phldrT="[Text]"/>
      <dgm:spPr/>
      <dgm:t>
        <a:bodyPr/>
        <a:lstStyle/>
        <a:p>
          <a:r>
            <a:rPr lang="en-US" dirty="0" err="1"/>
            <a:t>Evaluasi</a:t>
          </a:r>
          <a:endParaRPr lang="en-US" dirty="0"/>
        </a:p>
      </dgm:t>
    </dgm:pt>
    <dgm:pt modelId="{4C75A257-8557-ED4B-AFCC-16ECCA60BE32}" type="parTrans" cxnId="{2ACDBA5B-A1E2-FF47-9A9F-7EC6B9137731}">
      <dgm:prSet/>
      <dgm:spPr/>
      <dgm:t>
        <a:bodyPr/>
        <a:lstStyle/>
        <a:p>
          <a:endParaRPr lang="en-US"/>
        </a:p>
      </dgm:t>
    </dgm:pt>
    <dgm:pt modelId="{4896E802-0C02-7646-BAD4-65BB09370619}" type="sibTrans" cxnId="{2ACDBA5B-A1E2-FF47-9A9F-7EC6B9137731}">
      <dgm:prSet/>
      <dgm:spPr/>
      <dgm:t>
        <a:bodyPr/>
        <a:lstStyle/>
        <a:p>
          <a:endParaRPr lang="en-US"/>
        </a:p>
      </dgm:t>
    </dgm:pt>
    <dgm:pt modelId="{521492F7-5763-D240-81D4-7D12F2CAECC0}" type="pres">
      <dgm:prSet presAssocID="{8502FED5-85EF-7346-BFC5-7F99E5C417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49469-CBDE-A746-AD3B-848B76A9E132}" type="pres">
      <dgm:prSet presAssocID="{CB3406AC-89A0-AE46-BE8E-FA5D5181AE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1470C-9125-874D-AE9D-28D213EA0CD0}" type="pres">
      <dgm:prSet presAssocID="{8D641BF8-2AF6-E742-BC03-6511D205E3E0}" presName="sibTrans" presStyleCnt="0"/>
      <dgm:spPr/>
    </dgm:pt>
    <dgm:pt modelId="{31811A0A-51C6-3C49-A70D-6A3A271A8B50}" type="pres">
      <dgm:prSet presAssocID="{917725E1-B180-7441-A62A-0C65712E4F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F1EEE-0D63-D845-8FA7-EF07AB0C7AF9}" type="pres">
      <dgm:prSet presAssocID="{A492C7FE-5933-7747-A344-1610A58DA61C}" presName="sibTrans" presStyleCnt="0"/>
      <dgm:spPr/>
    </dgm:pt>
    <dgm:pt modelId="{CC53D687-8003-1040-B3C3-8FF2F83D2A36}" type="pres">
      <dgm:prSet presAssocID="{99284F62-6AE9-6841-B998-76B1532D29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B03BA-D10A-7041-A0E4-E8B8F5308E1C}" type="pres">
      <dgm:prSet presAssocID="{0F3662E6-7DA6-6549-AACE-843AC045715C}" presName="sibTrans" presStyleCnt="0"/>
      <dgm:spPr/>
    </dgm:pt>
    <dgm:pt modelId="{47E9E68B-E6C4-DD4B-9A5A-A0F0CC3D55B2}" type="pres">
      <dgm:prSet presAssocID="{A4BC9F21-2D86-9844-A06E-3AB55AF71C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D7D40-0499-5248-B5D3-1DF42DAF76AF}" type="pres">
      <dgm:prSet presAssocID="{314E0F12-680E-0341-BA1C-C63298816375}" presName="sibTrans" presStyleCnt="0"/>
      <dgm:spPr/>
    </dgm:pt>
    <dgm:pt modelId="{7BFF64BB-2A27-A344-8197-6B63FF7CC91E}" type="pres">
      <dgm:prSet presAssocID="{56E26193-A358-0147-9E94-AC52FCCB72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78E41-1A51-4D47-B349-F523191292C7}" type="pres">
      <dgm:prSet presAssocID="{9A961E41-498C-0940-98B3-593A096E3EC0}" presName="sibTrans" presStyleCnt="0"/>
      <dgm:spPr/>
    </dgm:pt>
    <dgm:pt modelId="{37032447-F92B-DA4F-924B-3BAED1FC4CB8}" type="pres">
      <dgm:prSet presAssocID="{D0EF5D49-3A9F-4B4E-AABE-8BA5ADD92A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96E10-AC81-C14F-B46B-ED0B2D489FB0}" type="presOf" srcId="{A4BC9F21-2D86-9844-A06E-3AB55AF71CE4}" destId="{47E9E68B-E6C4-DD4B-9A5A-A0F0CC3D55B2}" srcOrd="0" destOrd="0" presId="urn:microsoft.com/office/officeart/2005/8/layout/default#11"/>
    <dgm:cxn modelId="{BCF44E02-DA00-C14C-B70B-CF8157E65B40}" type="presOf" srcId="{917725E1-B180-7441-A62A-0C65712E4F14}" destId="{31811A0A-51C6-3C49-A70D-6A3A271A8B50}" srcOrd="0" destOrd="0" presId="urn:microsoft.com/office/officeart/2005/8/layout/default#11"/>
    <dgm:cxn modelId="{08D8362F-8C4C-E645-9584-E9EC291EAAC5}" srcId="{8502FED5-85EF-7346-BFC5-7F99E5C41700}" destId="{A4BC9F21-2D86-9844-A06E-3AB55AF71CE4}" srcOrd="3" destOrd="0" parTransId="{3478E131-E6D4-A24F-8C7F-381C83BDD29E}" sibTransId="{314E0F12-680E-0341-BA1C-C63298816375}"/>
    <dgm:cxn modelId="{52933BF2-2B5D-B14B-ADD0-D50B5FA67611}" srcId="{8502FED5-85EF-7346-BFC5-7F99E5C41700}" destId="{56E26193-A358-0147-9E94-AC52FCCB72C4}" srcOrd="4" destOrd="0" parTransId="{EAF5BFE6-DABD-D341-84A4-B0AE9A1A0FF3}" sibTransId="{9A961E41-498C-0940-98B3-593A096E3EC0}"/>
    <dgm:cxn modelId="{E77B3CF4-E54A-5940-AAD4-93C1B56B14B2}" type="presOf" srcId="{CB3406AC-89A0-AE46-BE8E-FA5D5181AEA8}" destId="{36149469-CBDE-A746-AD3B-848B76A9E132}" srcOrd="0" destOrd="0" presId="urn:microsoft.com/office/officeart/2005/8/layout/default#11"/>
    <dgm:cxn modelId="{06E933E2-D0C2-4F4D-80E1-A97729B0ED56}" srcId="{8502FED5-85EF-7346-BFC5-7F99E5C41700}" destId="{CB3406AC-89A0-AE46-BE8E-FA5D5181AEA8}" srcOrd="0" destOrd="0" parTransId="{FBE3B148-48DC-D24C-80FB-937F5BD99838}" sibTransId="{8D641BF8-2AF6-E742-BC03-6511D205E3E0}"/>
    <dgm:cxn modelId="{69EB75CC-B20D-944D-9957-79E8694B9BE7}" type="presOf" srcId="{D0EF5D49-3A9F-4B4E-AABE-8BA5ADD92A64}" destId="{37032447-F92B-DA4F-924B-3BAED1FC4CB8}" srcOrd="0" destOrd="0" presId="urn:microsoft.com/office/officeart/2005/8/layout/default#11"/>
    <dgm:cxn modelId="{20F95C76-5CFB-4F42-A36D-6C7FA25CB150}" srcId="{8502FED5-85EF-7346-BFC5-7F99E5C41700}" destId="{917725E1-B180-7441-A62A-0C65712E4F14}" srcOrd="1" destOrd="0" parTransId="{480022F5-A74F-744C-80BB-66919D64630F}" sibTransId="{A492C7FE-5933-7747-A344-1610A58DA61C}"/>
    <dgm:cxn modelId="{2ACDBA5B-A1E2-FF47-9A9F-7EC6B9137731}" srcId="{8502FED5-85EF-7346-BFC5-7F99E5C41700}" destId="{D0EF5D49-3A9F-4B4E-AABE-8BA5ADD92A64}" srcOrd="5" destOrd="0" parTransId="{4C75A257-8557-ED4B-AFCC-16ECCA60BE32}" sibTransId="{4896E802-0C02-7646-BAD4-65BB09370619}"/>
    <dgm:cxn modelId="{55B1D04D-1C79-4940-BFCA-449E374E7554}" type="presOf" srcId="{8502FED5-85EF-7346-BFC5-7F99E5C41700}" destId="{521492F7-5763-D240-81D4-7D12F2CAECC0}" srcOrd="0" destOrd="0" presId="urn:microsoft.com/office/officeart/2005/8/layout/default#11"/>
    <dgm:cxn modelId="{94A1ADE9-89D3-9C4A-B0A0-49104A6511C2}" type="presOf" srcId="{56E26193-A358-0147-9E94-AC52FCCB72C4}" destId="{7BFF64BB-2A27-A344-8197-6B63FF7CC91E}" srcOrd="0" destOrd="0" presId="urn:microsoft.com/office/officeart/2005/8/layout/default#11"/>
    <dgm:cxn modelId="{2D6CF340-6ECC-5B41-9BDC-E1B3DF299CA4}" type="presOf" srcId="{99284F62-6AE9-6841-B998-76B1532D2908}" destId="{CC53D687-8003-1040-B3C3-8FF2F83D2A36}" srcOrd="0" destOrd="0" presId="urn:microsoft.com/office/officeart/2005/8/layout/default#11"/>
    <dgm:cxn modelId="{9D1B6563-B71E-C540-8CE9-118359268D37}" srcId="{8502FED5-85EF-7346-BFC5-7F99E5C41700}" destId="{99284F62-6AE9-6841-B998-76B1532D2908}" srcOrd="2" destOrd="0" parTransId="{6DBE8BEB-3CFD-4145-B1E4-9D468B3FADCD}" sibTransId="{0F3662E6-7DA6-6549-AACE-843AC045715C}"/>
    <dgm:cxn modelId="{72FDEE94-1982-A949-8571-97C5D7B78AB2}" type="presParOf" srcId="{521492F7-5763-D240-81D4-7D12F2CAECC0}" destId="{36149469-CBDE-A746-AD3B-848B76A9E132}" srcOrd="0" destOrd="0" presId="urn:microsoft.com/office/officeart/2005/8/layout/default#11"/>
    <dgm:cxn modelId="{6DBC461D-EC56-F44F-8670-8F465F458217}" type="presParOf" srcId="{521492F7-5763-D240-81D4-7D12F2CAECC0}" destId="{62E1470C-9125-874D-AE9D-28D213EA0CD0}" srcOrd="1" destOrd="0" presId="urn:microsoft.com/office/officeart/2005/8/layout/default#11"/>
    <dgm:cxn modelId="{0E7A2189-2516-0E44-BDF4-2F99CFDE0ADD}" type="presParOf" srcId="{521492F7-5763-D240-81D4-7D12F2CAECC0}" destId="{31811A0A-51C6-3C49-A70D-6A3A271A8B50}" srcOrd="2" destOrd="0" presId="urn:microsoft.com/office/officeart/2005/8/layout/default#11"/>
    <dgm:cxn modelId="{F86D9991-40CD-C440-A981-B2940A01A4CC}" type="presParOf" srcId="{521492F7-5763-D240-81D4-7D12F2CAECC0}" destId="{8CBF1EEE-0D63-D845-8FA7-EF07AB0C7AF9}" srcOrd="3" destOrd="0" presId="urn:microsoft.com/office/officeart/2005/8/layout/default#11"/>
    <dgm:cxn modelId="{22080B55-2BAD-9849-A463-075D2E32E419}" type="presParOf" srcId="{521492F7-5763-D240-81D4-7D12F2CAECC0}" destId="{CC53D687-8003-1040-B3C3-8FF2F83D2A36}" srcOrd="4" destOrd="0" presId="urn:microsoft.com/office/officeart/2005/8/layout/default#11"/>
    <dgm:cxn modelId="{484DCC3F-A461-8F4E-93E1-D6E37DFC1837}" type="presParOf" srcId="{521492F7-5763-D240-81D4-7D12F2CAECC0}" destId="{4F0B03BA-D10A-7041-A0E4-E8B8F5308E1C}" srcOrd="5" destOrd="0" presId="urn:microsoft.com/office/officeart/2005/8/layout/default#11"/>
    <dgm:cxn modelId="{EA7E3EC9-DBB6-864F-95DA-F9019031937E}" type="presParOf" srcId="{521492F7-5763-D240-81D4-7D12F2CAECC0}" destId="{47E9E68B-E6C4-DD4B-9A5A-A0F0CC3D55B2}" srcOrd="6" destOrd="0" presId="urn:microsoft.com/office/officeart/2005/8/layout/default#11"/>
    <dgm:cxn modelId="{C53B807E-07A5-DC4B-A2B7-9820370BA9D7}" type="presParOf" srcId="{521492F7-5763-D240-81D4-7D12F2CAECC0}" destId="{B3BD7D40-0499-5248-B5D3-1DF42DAF76AF}" srcOrd="7" destOrd="0" presId="urn:microsoft.com/office/officeart/2005/8/layout/default#11"/>
    <dgm:cxn modelId="{B6B60C35-1D36-6E4E-92BA-43EE7080B720}" type="presParOf" srcId="{521492F7-5763-D240-81D4-7D12F2CAECC0}" destId="{7BFF64BB-2A27-A344-8197-6B63FF7CC91E}" srcOrd="8" destOrd="0" presId="urn:microsoft.com/office/officeart/2005/8/layout/default#11"/>
    <dgm:cxn modelId="{B9A09EB6-5F27-5F42-96ED-17807E5760EC}" type="presParOf" srcId="{521492F7-5763-D240-81D4-7D12F2CAECC0}" destId="{75B78E41-1A51-4D47-B349-F523191292C7}" srcOrd="9" destOrd="0" presId="urn:microsoft.com/office/officeart/2005/8/layout/default#11"/>
    <dgm:cxn modelId="{7EF7F2CD-D3C5-F846-8305-B2D72DFE79D6}" type="presParOf" srcId="{521492F7-5763-D240-81D4-7D12F2CAECC0}" destId="{37032447-F92B-DA4F-924B-3BAED1FC4CB8}" srcOrd="10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499C5D-BCC6-E74A-9F91-80C0E7DDF3BA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135911-E6BC-F242-BB75-CA526F6F51B8}">
      <dgm:prSet phldrT="[Text]"/>
      <dgm:spPr/>
      <dgm:t>
        <a:bodyPr/>
        <a:lstStyle/>
        <a:p>
          <a:r>
            <a:rPr lang="en-US" dirty="0"/>
            <a:t>Symbol</a:t>
          </a:r>
        </a:p>
      </dgm:t>
    </dgm:pt>
    <dgm:pt modelId="{5DFC9CD4-4FE2-0845-90BC-B34B677E7642}" type="parTrans" cxnId="{164ACDB9-5AA7-7441-A396-3A2092D08F11}">
      <dgm:prSet/>
      <dgm:spPr/>
      <dgm:t>
        <a:bodyPr/>
        <a:lstStyle/>
        <a:p>
          <a:endParaRPr lang="en-US"/>
        </a:p>
      </dgm:t>
    </dgm:pt>
    <dgm:pt modelId="{1FBFF91F-4518-AF4D-BA8A-8C8FD2045BDF}" type="sibTrans" cxnId="{164ACDB9-5AA7-7441-A396-3A2092D08F11}">
      <dgm:prSet/>
      <dgm:spPr/>
      <dgm:t>
        <a:bodyPr/>
        <a:lstStyle/>
        <a:p>
          <a:endParaRPr lang="en-US"/>
        </a:p>
      </dgm:t>
    </dgm:pt>
    <dgm:pt modelId="{4587F6E7-1268-4545-BA1A-0D4E9AD30393}">
      <dgm:prSet phldrT="[Text]"/>
      <dgm:spPr/>
      <dgm:t>
        <a:bodyPr/>
        <a:lstStyle/>
        <a:p>
          <a:r>
            <a:rPr lang="en-US" dirty="0"/>
            <a:t>Kata (</a:t>
          </a:r>
          <a:r>
            <a:rPr lang="en-US" dirty="0" err="1"/>
            <a:t>Konkrit</a:t>
          </a:r>
          <a:r>
            <a:rPr lang="en-US" dirty="0"/>
            <a:t>  &amp; </a:t>
          </a:r>
          <a:r>
            <a:rPr lang="en-US" dirty="0" err="1"/>
            <a:t>Abstrak</a:t>
          </a:r>
          <a:r>
            <a:rPr lang="en-US" dirty="0"/>
            <a:t>)</a:t>
          </a:r>
        </a:p>
      </dgm:t>
    </dgm:pt>
    <dgm:pt modelId="{EA10BA45-1174-894C-A8CE-D06B46DDD199}" type="parTrans" cxnId="{0A4320C6-2CB1-C645-A38B-B704615CDC76}">
      <dgm:prSet/>
      <dgm:spPr/>
      <dgm:t>
        <a:bodyPr/>
        <a:lstStyle/>
        <a:p>
          <a:endParaRPr lang="en-US"/>
        </a:p>
      </dgm:t>
    </dgm:pt>
    <dgm:pt modelId="{C96FECDE-F191-4A48-B863-EF09C3E3A663}" type="sibTrans" cxnId="{0A4320C6-2CB1-C645-A38B-B704615CDC76}">
      <dgm:prSet/>
      <dgm:spPr/>
      <dgm:t>
        <a:bodyPr/>
        <a:lstStyle/>
        <a:p>
          <a:endParaRPr lang="en-US"/>
        </a:p>
      </dgm:t>
    </dgm:pt>
    <dgm:pt modelId="{24F4564C-CF5B-C246-B873-FE8C0ADB2F1F}">
      <dgm:prSet phldrT="[Text]"/>
      <dgm:spPr/>
      <dgm:t>
        <a:bodyPr/>
        <a:lstStyle/>
        <a:p>
          <a:r>
            <a:rPr lang="en-US" dirty="0"/>
            <a:t>Logo</a:t>
          </a:r>
        </a:p>
      </dgm:t>
    </dgm:pt>
    <dgm:pt modelId="{AE54EC2C-3FFE-934D-AF61-28B229B2964D}" type="parTrans" cxnId="{6C6E9883-46D6-8947-AD93-709AFF699ACB}">
      <dgm:prSet/>
      <dgm:spPr/>
      <dgm:t>
        <a:bodyPr/>
        <a:lstStyle/>
        <a:p>
          <a:endParaRPr lang="en-US"/>
        </a:p>
      </dgm:t>
    </dgm:pt>
    <dgm:pt modelId="{2D94B141-18EF-D94C-975E-95230D8118C9}" type="sibTrans" cxnId="{6C6E9883-46D6-8947-AD93-709AFF699ACB}">
      <dgm:prSet/>
      <dgm:spPr/>
      <dgm:t>
        <a:bodyPr/>
        <a:lstStyle/>
        <a:p>
          <a:endParaRPr lang="en-US"/>
        </a:p>
      </dgm:t>
    </dgm:pt>
    <dgm:pt modelId="{F57980EB-F8DD-0D41-92CC-AC92BDFF024D}">
      <dgm:prSet phldrT="[Text]"/>
      <dgm:spPr/>
      <dgm:t>
        <a:bodyPr/>
        <a:lstStyle/>
        <a:p>
          <a:r>
            <a:rPr lang="en-US" dirty="0"/>
            <a:t>Simplicity</a:t>
          </a:r>
        </a:p>
      </dgm:t>
    </dgm:pt>
    <dgm:pt modelId="{D83A8D93-6BA7-0542-AFFB-1D03AAF93ACA}" type="parTrans" cxnId="{B15EB98E-01F3-6041-9AD2-6C81A5544A09}">
      <dgm:prSet/>
      <dgm:spPr/>
      <dgm:t>
        <a:bodyPr/>
        <a:lstStyle/>
        <a:p>
          <a:endParaRPr lang="en-US"/>
        </a:p>
      </dgm:t>
    </dgm:pt>
    <dgm:pt modelId="{05E711C0-8257-E645-BA81-3490369618DB}" type="sibTrans" cxnId="{B15EB98E-01F3-6041-9AD2-6C81A5544A09}">
      <dgm:prSet/>
      <dgm:spPr/>
      <dgm:t>
        <a:bodyPr/>
        <a:lstStyle/>
        <a:p>
          <a:endParaRPr lang="en-US"/>
        </a:p>
      </dgm:t>
    </dgm:pt>
    <dgm:pt modelId="{3123046F-70CE-394D-943D-B2BD844870DA}">
      <dgm:prSet phldrT="[Text]"/>
      <dgm:spPr/>
      <dgm:t>
        <a:bodyPr/>
        <a:lstStyle/>
        <a:p>
          <a:r>
            <a:rPr lang="en-US" dirty="0" err="1"/>
            <a:t>Jenis</a:t>
          </a:r>
          <a:r>
            <a:rPr lang="en-US" dirty="0"/>
            <a:t> Font</a:t>
          </a:r>
        </a:p>
      </dgm:t>
    </dgm:pt>
    <dgm:pt modelId="{A747A91D-2A6D-8142-BBE3-31318F53573A}" type="parTrans" cxnId="{DE475517-58F0-4646-9026-2E109BD0957E}">
      <dgm:prSet/>
      <dgm:spPr/>
      <dgm:t>
        <a:bodyPr/>
        <a:lstStyle/>
        <a:p>
          <a:endParaRPr lang="en-US"/>
        </a:p>
      </dgm:t>
    </dgm:pt>
    <dgm:pt modelId="{F6440DDD-ADB8-A34E-BD15-4643288DF7C6}" type="sibTrans" cxnId="{DE475517-58F0-4646-9026-2E109BD0957E}">
      <dgm:prSet/>
      <dgm:spPr/>
      <dgm:t>
        <a:bodyPr/>
        <a:lstStyle/>
        <a:p>
          <a:endParaRPr lang="en-US"/>
        </a:p>
      </dgm:t>
    </dgm:pt>
    <dgm:pt modelId="{A5991317-C013-0444-A35F-FBEE90442B1E}">
      <dgm:prSet phldrT="[Text]"/>
      <dgm:spPr/>
      <dgm:t>
        <a:bodyPr/>
        <a:lstStyle/>
        <a:p>
          <a:r>
            <a:rPr lang="en-US" dirty="0" err="1"/>
            <a:t>Jumlah</a:t>
          </a:r>
          <a:r>
            <a:rPr lang="en-US" dirty="0"/>
            <a:t> kata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kalimat</a:t>
          </a:r>
          <a:endParaRPr lang="en-US" dirty="0"/>
        </a:p>
      </dgm:t>
    </dgm:pt>
    <dgm:pt modelId="{E77A513F-AAF9-9849-A3A5-CEB9A6A026B3}" type="parTrans" cxnId="{9CD374E0-ED6E-6C45-AC09-EBFC6CC2F7A1}">
      <dgm:prSet/>
      <dgm:spPr/>
      <dgm:t>
        <a:bodyPr/>
        <a:lstStyle/>
        <a:p>
          <a:endParaRPr lang="en-US"/>
        </a:p>
      </dgm:t>
    </dgm:pt>
    <dgm:pt modelId="{2F6888C9-F2D1-F64C-AAE6-DE1070432651}" type="sibTrans" cxnId="{9CD374E0-ED6E-6C45-AC09-EBFC6CC2F7A1}">
      <dgm:prSet/>
      <dgm:spPr/>
      <dgm:t>
        <a:bodyPr/>
        <a:lstStyle/>
        <a:p>
          <a:endParaRPr lang="en-US"/>
        </a:p>
      </dgm:t>
    </dgm:pt>
    <dgm:pt modelId="{8060D74E-3F65-B043-8AD4-EAD4662C68A2}">
      <dgm:prSet phldrT="[Text]"/>
      <dgm:spPr/>
      <dgm:t>
        <a:bodyPr/>
        <a:lstStyle/>
        <a:p>
          <a:r>
            <a:rPr lang="en-US" dirty="0" err="1"/>
            <a:t>Filosofi</a:t>
          </a:r>
          <a:r>
            <a:rPr lang="en-US" dirty="0"/>
            <a:t> logo</a:t>
          </a:r>
        </a:p>
      </dgm:t>
    </dgm:pt>
    <dgm:pt modelId="{52D5B099-7BF4-F648-9DCA-A76D639AB76A}" type="parTrans" cxnId="{51BC2D8B-A39E-6148-A1F3-9A401677BB4B}">
      <dgm:prSet/>
      <dgm:spPr/>
      <dgm:t>
        <a:bodyPr/>
        <a:lstStyle/>
        <a:p>
          <a:endParaRPr lang="en-US"/>
        </a:p>
      </dgm:t>
    </dgm:pt>
    <dgm:pt modelId="{F70C5926-7082-CD49-B6D4-144B61D37EE6}" type="sibTrans" cxnId="{51BC2D8B-A39E-6148-A1F3-9A401677BB4B}">
      <dgm:prSet/>
      <dgm:spPr/>
      <dgm:t>
        <a:bodyPr/>
        <a:lstStyle/>
        <a:p>
          <a:endParaRPr lang="en-US"/>
        </a:p>
      </dgm:t>
    </dgm:pt>
    <dgm:pt modelId="{6D6ED4DC-C294-3649-9478-54F4C140166B}">
      <dgm:prSet phldrT="[Text]"/>
      <dgm:spPr/>
      <dgm:t>
        <a:bodyPr/>
        <a:lstStyle/>
        <a:p>
          <a:r>
            <a:rPr lang="en-US" dirty="0"/>
            <a:t>Color</a:t>
          </a:r>
        </a:p>
      </dgm:t>
    </dgm:pt>
    <dgm:pt modelId="{B36EC225-2C0A-2145-A565-72AA40DACD5E}" type="parTrans" cxnId="{78C91AC3-14E3-A449-B68F-70D96799FE75}">
      <dgm:prSet/>
      <dgm:spPr/>
      <dgm:t>
        <a:bodyPr/>
        <a:lstStyle/>
        <a:p>
          <a:endParaRPr lang="en-US"/>
        </a:p>
      </dgm:t>
    </dgm:pt>
    <dgm:pt modelId="{42502CB0-B107-0B41-AB8A-E83DF927B920}" type="sibTrans" cxnId="{78C91AC3-14E3-A449-B68F-70D96799FE75}">
      <dgm:prSet/>
      <dgm:spPr/>
      <dgm:t>
        <a:bodyPr/>
        <a:lstStyle/>
        <a:p>
          <a:endParaRPr lang="en-US"/>
        </a:p>
      </dgm:t>
    </dgm:pt>
    <dgm:pt modelId="{8984E065-0C4F-3F46-AB39-1B3DC4D7E90A}">
      <dgm:prSet phldrT="[Text]"/>
      <dgm:spPr/>
      <dgm:t>
        <a:bodyPr/>
        <a:lstStyle/>
        <a:p>
          <a:r>
            <a:rPr lang="en-US" dirty="0" err="1"/>
            <a:t>Warna</a:t>
          </a:r>
          <a:r>
            <a:rPr lang="en-US" dirty="0"/>
            <a:t> </a:t>
          </a:r>
          <a:r>
            <a:rPr lang="en-US" dirty="0" err="1"/>
            <a:t>dominan</a:t>
          </a:r>
          <a:endParaRPr lang="en-US" dirty="0"/>
        </a:p>
      </dgm:t>
    </dgm:pt>
    <dgm:pt modelId="{EB58EB35-1B3D-C742-8EAF-9231C7FC5551}" type="parTrans" cxnId="{2DB71016-D9E6-3440-A5D0-4A5E662D7FF7}">
      <dgm:prSet/>
      <dgm:spPr/>
      <dgm:t>
        <a:bodyPr/>
        <a:lstStyle/>
        <a:p>
          <a:endParaRPr lang="en-US"/>
        </a:p>
      </dgm:t>
    </dgm:pt>
    <dgm:pt modelId="{406EE5CC-8555-B744-A9C2-102BCB83B775}" type="sibTrans" cxnId="{2DB71016-D9E6-3440-A5D0-4A5E662D7FF7}">
      <dgm:prSet/>
      <dgm:spPr/>
      <dgm:t>
        <a:bodyPr/>
        <a:lstStyle/>
        <a:p>
          <a:endParaRPr lang="en-US"/>
        </a:p>
      </dgm:t>
    </dgm:pt>
    <dgm:pt modelId="{A0D3C5E3-EBF2-B54C-AC57-802EF6F8C604}">
      <dgm:prSet phldrT="[Text]"/>
      <dgm:spPr/>
      <dgm:t>
        <a:bodyPr/>
        <a:lstStyle/>
        <a:p>
          <a:r>
            <a:rPr lang="en-US" dirty="0" err="1"/>
            <a:t>Arti</a:t>
          </a:r>
          <a:r>
            <a:rPr lang="en-US" dirty="0"/>
            <a:t> </a:t>
          </a:r>
          <a:r>
            <a:rPr lang="en-US" dirty="0" err="1"/>
            <a:t>warna</a:t>
          </a:r>
          <a:r>
            <a:rPr lang="en-US" dirty="0"/>
            <a:t>/ </a:t>
          </a:r>
          <a:r>
            <a:rPr lang="en-US" dirty="0" err="1"/>
            <a:t>psikologi</a:t>
          </a:r>
          <a:r>
            <a:rPr lang="en-US" dirty="0"/>
            <a:t> </a:t>
          </a:r>
          <a:r>
            <a:rPr lang="en-US" dirty="0" err="1"/>
            <a:t>warna</a:t>
          </a:r>
          <a:endParaRPr lang="en-US" dirty="0"/>
        </a:p>
      </dgm:t>
    </dgm:pt>
    <dgm:pt modelId="{A19179D1-E747-7C4F-B993-480B145052AE}" type="parTrans" cxnId="{AFEAFB93-6675-0F49-B9F5-E1F75EA24AAF}">
      <dgm:prSet/>
      <dgm:spPr/>
      <dgm:t>
        <a:bodyPr/>
        <a:lstStyle/>
        <a:p>
          <a:endParaRPr lang="en-US"/>
        </a:p>
      </dgm:t>
    </dgm:pt>
    <dgm:pt modelId="{A52DDB27-5657-C945-A8CF-8460F6CDFAF7}" type="sibTrans" cxnId="{AFEAFB93-6675-0F49-B9F5-E1F75EA24AAF}">
      <dgm:prSet/>
      <dgm:spPr/>
      <dgm:t>
        <a:bodyPr/>
        <a:lstStyle/>
        <a:p>
          <a:endParaRPr lang="en-US"/>
        </a:p>
      </dgm:t>
    </dgm:pt>
    <dgm:pt modelId="{B451EE2F-1327-DD49-BA4F-48CE821EE9A3}">
      <dgm:prSet phldrT="[Text]"/>
      <dgm:spPr/>
      <dgm:t>
        <a:bodyPr/>
        <a:lstStyle/>
        <a:p>
          <a:r>
            <a:rPr lang="en-US" dirty="0"/>
            <a:t>Symbols are words, type, color, sound and images of all sorts, including animation, pictures, art, logos, trademarks and graphs of various types. </a:t>
          </a:r>
        </a:p>
      </dgm:t>
    </dgm:pt>
    <dgm:pt modelId="{DDEE9164-39B0-A445-A1DC-44562DBECD10}" type="parTrans" cxnId="{A2288510-CAC2-2A4F-B6FA-A6CB8BF494C5}">
      <dgm:prSet/>
      <dgm:spPr/>
      <dgm:t>
        <a:bodyPr/>
        <a:lstStyle/>
        <a:p>
          <a:endParaRPr lang="en-US"/>
        </a:p>
      </dgm:t>
    </dgm:pt>
    <dgm:pt modelId="{4E9AB4FF-5194-4442-97BF-780B49E84408}" type="sibTrans" cxnId="{A2288510-CAC2-2A4F-B6FA-A6CB8BF494C5}">
      <dgm:prSet/>
      <dgm:spPr/>
      <dgm:t>
        <a:bodyPr/>
        <a:lstStyle/>
        <a:p>
          <a:endParaRPr lang="en-US"/>
        </a:p>
      </dgm:t>
    </dgm:pt>
    <dgm:pt modelId="{2C524721-2E32-9C46-B5CB-3A9BDDA8FA02}">
      <dgm:prSet phldrT="[Text]"/>
      <dgm:spPr/>
      <dgm:t>
        <a:bodyPr/>
        <a:lstStyle/>
        <a:p>
          <a:r>
            <a:rPr lang="en-US" dirty="0"/>
            <a:t>Adaptable Color</a:t>
          </a:r>
        </a:p>
      </dgm:t>
    </dgm:pt>
    <dgm:pt modelId="{FBFDF601-C4D0-B144-9327-9DC7A7AE4DCD}" type="parTrans" cxnId="{4D7C0A79-128A-A24F-94FE-8FC09B227B2F}">
      <dgm:prSet/>
      <dgm:spPr/>
      <dgm:t>
        <a:bodyPr/>
        <a:lstStyle/>
        <a:p>
          <a:endParaRPr lang="en-US"/>
        </a:p>
      </dgm:t>
    </dgm:pt>
    <dgm:pt modelId="{196D8BF8-DAB6-FD44-ACEA-0CC81E812347}" type="sibTrans" cxnId="{4D7C0A79-128A-A24F-94FE-8FC09B227B2F}">
      <dgm:prSet/>
      <dgm:spPr/>
      <dgm:t>
        <a:bodyPr/>
        <a:lstStyle/>
        <a:p>
          <a:endParaRPr lang="en-US"/>
        </a:p>
      </dgm:t>
    </dgm:pt>
    <dgm:pt modelId="{C55D7F9E-6422-A54C-989C-F04AD2F0B053}">
      <dgm:prSet phldrT="[Text]"/>
      <dgm:spPr/>
      <dgm:t>
        <a:bodyPr/>
        <a:lstStyle/>
        <a:p>
          <a:r>
            <a:rPr lang="en-US" dirty="0"/>
            <a:t>Format &amp; Design</a:t>
          </a:r>
        </a:p>
      </dgm:t>
    </dgm:pt>
    <dgm:pt modelId="{38D4ABBB-A851-B742-A72D-850C85CB7EB4}" type="parTrans" cxnId="{EF78B77A-79BD-7D4A-A7E7-E9645D2C5C1C}">
      <dgm:prSet/>
      <dgm:spPr/>
      <dgm:t>
        <a:bodyPr/>
        <a:lstStyle/>
        <a:p>
          <a:endParaRPr lang="en-US"/>
        </a:p>
      </dgm:t>
    </dgm:pt>
    <dgm:pt modelId="{B3440459-91F2-ED46-A093-62D1C34374D8}" type="sibTrans" cxnId="{EF78B77A-79BD-7D4A-A7E7-E9645D2C5C1C}">
      <dgm:prSet/>
      <dgm:spPr/>
      <dgm:t>
        <a:bodyPr/>
        <a:lstStyle/>
        <a:p>
          <a:endParaRPr lang="en-US"/>
        </a:p>
      </dgm:t>
    </dgm:pt>
    <dgm:pt modelId="{427F134E-4DEE-CC49-8D5C-BD353A92923E}" type="pres">
      <dgm:prSet presAssocID="{5C499C5D-BCC6-E74A-9F91-80C0E7DDF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33667-1CC1-E348-8179-5DC966E08D62}" type="pres">
      <dgm:prSet presAssocID="{E6135911-E6BC-F242-BB75-CA526F6F51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3FC5C-9A3D-BA47-B40D-8618C3E428A8}" type="pres">
      <dgm:prSet presAssocID="{E6135911-E6BC-F242-BB75-CA526F6F51B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52A15-6C0D-3249-B525-60CEAD02DEF4}" type="pres">
      <dgm:prSet presAssocID="{24F4564C-CF5B-C246-B873-FE8C0ADB2F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CFEAC-AD30-6D43-80BA-F61A485F85D1}" type="pres">
      <dgm:prSet presAssocID="{24F4564C-CF5B-C246-B873-FE8C0ADB2F1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2B386-D774-C649-8B16-F537D11F1F0A}" type="pres">
      <dgm:prSet presAssocID="{6D6ED4DC-C294-3649-9478-54F4C14016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D29CF-0DB9-274D-9D2B-66044F8B74EC}" type="pres">
      <dgm:prSet presAssocID="{6D6ED4DC-C294-3649-9478-54F4C140166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0ACD5-9D54-564D-AD73-AD14CDF4A183}" type="presOf" srcId="{C55D7F9E-6422-A54C-989C-F04AD2F0B053}" destId="{518CFEAC-AD30-6D43-80BA-F61A485F85D1}" srcOrd="0" destOrd="1" presId="urn:microsoft.com/office/officeart/2005/8/layout/vList2"/>
    <dgm:cxn modelId="{FCAFA637-343C-C74F-A5C2-90F06C2732F1}" type="presOf" srcId="{6D6ED4DC-C294-3649-9478-54F4C140166B}" destId="{DF12B386-D774-C649-8B16-F537D11F1F0A}" srcOrd="0" destOrd="0" presId="urn:microsoft.com/office/officeart/2005/8/layout/vList2"/>
    <dgm:cxn modelId="{AB07BA39-94F7-234C-B179-7A6CAF6C2140}" type="presOf" srcId="{A0D3C5E3-EBF2-B54C-AC57-802EF6F8C604}" destId="{BC5D29CF-0DB9-274D-9D2B-66044F8B74EC}" srcOrd="0" destOrd="1" presId="urn:microsoft.com/office/officeart/2005/8/layout/vList2"/>
    <dgm:cxn modelId="{0A4320C6-2CB1-C645-A38B-B704615CDC76}" srcId="{B451EE2F-1327-DD49-BA4F-48CE821EE9A3}" destId="{4587F6E7-1268-4545-BA1A-0D4E9AD30393}" srcOrd="0" destOrd="0" parTransId="{EA10BA45-1174-894C-A8CE-D06B46DDD199}" sibTransId="{C96FECDE-F191-4A48-B863-EF09C3E3A663}"/>
    <dgm:cxn modelId="{164ACDB9-5AA7-7441-A396-3A2092D08F11}" srcId="{5C499C5D-BCC6-E74A-9F91-80C0E7DDF3BA}" destId="{E6135911-E6BC-F242-BB75-CA526F6F51B8}" srcOrd="0" destOrd="0" parTransId="{5DFC9CD4-4FE2-0845-90BC-B34B677E7642}" sibTransId="{1FBFF91F-4518-AF4D-BA8A-8C8FD2045BDF}"/>
    <dgm:cxn modelId="{51BC2D8B-A39E-6148-A1F3-9A401677BB4B}" srcId="{24F4564C-CF5B-C246-B873-FE8C0ADB2F1F}" destId="{8060D74E-3F65-B043-8AD4-EAD4662C68A2}" srcOrd="3" destOrd="0" parTransId="{52D5B099-7BF4-F648-9DCA-A76D639AB76A}" sibTransId="{F70C5926-7082-CD49-B6D4-144B61D37EE6}"/>
    <dgm:cxn modelId="{52A0368F-5C66-4B40-B4F2-B02DA7A9BB52}" type="presOf" srcId="{B451EE2F-1327-DD49-BA4F-48CE821EE9A3}" destId="{8E03FC5C-9A3D-BA47-B40D-8618C3E428A8}" srcOrd="0" destOrd="0" presId="urn:microsoft.com/office/officeart/2005/8/layout/vList2"/>
    <dgm:cxn modelId="{EF78B77A-79BD-7D4A-A7E7-E9645D2C5C1C}" srcId="{24F4564C-CF5B-C246-B873-FE8C0ADB2F1F}" destId="{C55D7F9E-6422-A54C-989C-F04AD2F0B053}" srcOrd="1" destOrd="0" parTransId="{38D4ABBB-A851-B742-A72D-850C85CB7EB4}" sibTransId="{B3440459-91F2-ED46-A093-62D1C34374D8}"/>
    <dgm:cxn modelId="{6C6E9883-46D6-8947-AD93-709AFF699ACB}" srcId="{5C499C5D-BCC6-E74A-9F91-80C0E7DDF3BA}" destId="{24F4564C-CF5B-C246-B873-FE8C0ADB2F1F}" srcOrd="1" destOrd="0" parTransId="{AE54EC2C-3FFE-934D-AF61-28B229B2964D}" sibTransId="{2D94B141-18EF-D94C-975E-95230D8118C9}"/>
    <dgm:cxn modelId="{9CD374E0-ED6E-6C45-AC09-EBFC6CC2F7A1}" srcId="{B451EE2F-1327-DD49-BA4F-48CE821EE9A3}" destId="{A5991317-C013-0444-A35F-FBEE90442B1E}" srcOrd="2" destOrd="0" parTransId="{E77A513F-AAF9-9849-A3A5-CEB9A6A026B3}" sibTransId="{2F6888C9-F2D1-F64C-AAE6-DE1070432651}"/>
    <dgm:cxn modelId="{B15EB98E-01F3-6041-9AD2-6C81A5544A09}" srcId="{24F4564C-CF5B-C246-B873-FE8C0ADB2F1F}" destId="{F57980EB-F8DD-0D41-92CC-AC92BDFF024D}" srcOrd="0" destOrd="0" parTransId="{D83A8D93-6BA7-0542-AFFB-1D03AAF93ACA}" sibTransId="{05E711C0-8257-E645-BA81-3490369618DB}"/>
    <dgm:cxn modelId="{2DB71016-D9E6-3440-A5D0-4A5E662D7FF7}" srcId="{6D6ED4DC-C294-3649-9478-54F4C140166B}" destId="{8984E065-0C4F-3F46-AB39-1B3DC4D7E90A}" srcOrd="0" destOrd="0" parTransId="{EB58EB35-1B3D-C742-8EAF-9231C7FC5551}" sibTransId="{406EE5CC-8555-B744-A9C2-102BCB83B775}"/>
    <dgm:cxn modelId="{6738DF4E-D67A-0E47-BEE7-F564397D39B6}" type="presOf" srcId="{2C524721-2E32-9C46-B5CB-3A9BDDA8FA02}" destId="{518CFEAC-AD30-6D43-80BA-F61A485F85D1}" srcOrd="0" destOrd="2" presId="urn:microsoft.com/office/officeart/2005/8/layout/vList2"/>
    <dgm:cxn modelId="{A2288510-CAC2-2A4F-B6FA-A6CB8BF494C5}" srcId="{E6135911-E6BC-F242-BB75-CA526F6F51B8}" destId="{B451EE2F-1327-DD49-BA4F-48CE821EE9A3}" srcOrd="0" destOrd="0" parTransId="{DDEE9164-39B0-A445-A1DC-44562DBECD10}" sibTransId="{4E9AB4FF-5194-4442-97BF-780B49E84408}"/>
    <dgm:cxn modelId="{91D21C30-AD74-414E-903C-A25A59E2BD41}" type="presOf" srcId="{F57980EB-F8DD-0D41-92CC-AC92BDFF024D}" destId="{518CFEAC-AD30-6D43-80BA-F61A485F85D1}" srcOrd="0" destOrd="0" presId="urn:microsoft.com/office/officeart/2005/8/layout/vList2"/>
    <dgm:cxn modelId="{AFEAFB93-6675-0F49-B9F5-E1F75EA24AAF}" srcId="{6D6ED4DC-C294-3649-9478-54F4C140166B}" destId="{A0D3C5E3-EBF2-B54C-AC57-802EF6F8C604}" srcOrd="1" destOrd="0" parTransId="{A19179D1-E747-7C4F-B993-480B145052AE}" sibTransId="{A52DDB27-5657-C945-A8CF-8460F6CDFAF7}"/>
    <dgm:cxn modelId="{5A62EAC4-7332-0043-92F7-62D2BFBB07E4}" type="presOf" srcId="{8060D74E-3F65-B043-8AD4-EAD4662C68A2}" destId="{518CFEAC-AD30-6D43-80BA-F61A485F85D1}" srcOrd="0" destOrd="3" presId="urn:microsoft.com/office/officeart/2005/8/layout/vList2"/>
    <dgm:cxn modelId="{4BAC4081-6946-8F4E-8526-EFE9B08C904B}" type="presOf" srcId="{A5991317-C013-0444-A35F-FBEE90442B1E}" destId="{8E03FC5C-9A3D-BA47-B40D-8618C3E428A8}" srcOrd="0" destOrd="3" presId="urn:microsoft.com/office/officeart/2005/8/layout/vList2"/>
    <dgm:cxn modelId="{D74C84E7-B518-FD42-9EF2-E6A82F1316A1}" type="presOf" srcId="{3123046F-70CE-394D-943D-B2BD844870DA}" destId="{8E03FC5C-9A3D-BA47-B40D-8618C3E428A8}" srcOrd="0" destOrd="2" presId="urn:microsoft.com/office/officeart/2005/8/layout/vList2"/>
    <dgm:cxn modelId="{FF39DE99-AC80-7746-B596-6FD01CCE68AA}" type="presOf" srcId="{24F4564C-CF5B-C246-B873-FE8C0ADB2F1F}" destId="{F9052A15-6C0D-3249-B525-60CEAD02DEF4}" srcOrd="0" destOrd="0" presId="urn:microsoft.com/office/officeart/2005/8/layout/vList2"/>
    <dgm:cxn modelId="{78C91AC3-14E3-A449-B68F-70D96799FE75}" srcId="{5C499C5D-BCC6-E74A-9F91-80C0E7DDF3BA}" destId="{6D6ED4DC-C294-3649-9478-54F4C140166B}" srcOrd="2" destOrd="0" parTransId="{B36EC225-2C0A-2145-A565-72AA40DACD5E}" sibTransId="{42502CB0-B107-0B41-AB8A-E83DF927B920}"/>
    <dgm:cxn modelId="{EEF406F5-6BB5-7D4D-BCC9-1121775A6C93}" type="presOf" srcId="{8984E065-0C4F-3F46-AB39-1B3DC4D7E90A}" destId="{BC5D29CF-0DB9-274D-9D2B-66044F8B74EC}" srcOrd="0" destOrd="0" presId="urn:microsoft.com/office/officeart/2005/8/layout/vList2"/>
    <dgm:cxn modelId="{7F5485D1-5FB6-E34D-BBF7-724B4785D0D9}" type="presOf" srcId="{E6135911-E6BC-F242-BB75-CA526F6F51B8}" destId="{1D333667-1CC1-E348-8179-5DC966E08D62}" srcOrd="0" destOrd="0" presId="urn:microsoft.com/office/officeart/2005/8/layout/vList2"/>
    <dgm:cxn modelId="{D8432F50-7079-A044-9EFC-1654A30D0521}" type="presOf" srcId="{4587F6E7-1268-4545-BA1A-0D4E9AD30393}" destId="{8E03FC5C-9A3D-BA47-B40D-8618C3E428A8}" srcOrd="0" destOrd="1" presId="urn:microsoft.com/office/officeart/2005/8/layout/vList2"/>
    <dgm:cxn modelId="{DE475517-58F0-4646-9026-2E109BD0957E}" srcId="{B451EE2F-1327-DD49-BA4F-48CE821EE9A3}" destId="{3123046F-70CE-394D-943D-B2BD844870DA}" srcOrd="1" destOrd="0" parTransId="{A747A91D-2A6D-8142-BBE3-31318F53573A}" sibTransId="{F6440DDD-ADB8-A34E-BD15-4643288DF7C6}"/>
    <dgm:cxn modelId="{4D7C0A79-128A-A24F-94FE-8FC09B227B2F}" srcId="{24F4564C-CF5B-C246-B873-FE8C0ADB2F1F}" destId="{2C524721-2E32-9C46-B5CB-3A9BDDA8FA02}" srcOrd="2" destOrd="0" parTransId="{FBFDF601-C4D0-B144-9327-9DC7A7AE4DCD}" sibTransId="{196D8BF8-DAB6-FD44-ACEA-0CC81E812347}"/>
    <dgm:cxn modelId="{DA6849D2-A951-6546-98B9-EBC3B2574521}" type="presOf" srcId="{5C499C5D-BCC6-E74A-9F91-80C0E7DDF3BA}" destId="{427F134E-4DEE-CC49-8D5C-BD353A92923E}" srcOrd="0" destOrd="0" presId="urn:microsoft.com/office/officeart/2005/8/layout/vList2"/>
    <dgm:cxn modelId="{901EFB90-6AF1-6045-8BB1-6BEE482D1FD1}" type="presParOf" srcId="{427F134E-4DEE-CC49-8D5C-BD353A92923E}" destId="{1D333667-1CC1-E348-8179-5DC966E08D62}" srcOrd="0" destOrd="0" presId="urn:microsoft.com/office/officeart/2005/8/layout/vList2"/>
    <dgm:cxn modelId="{3F6B62DB-B8DD-1849-A9EE-C89707A6EA87}" type="presParOf" srcId="{427F134E-4DEE-CC49-8D5C-BD353A92923E}" destId="{8E03FC5C-9A3D-BA47-B40D-8618C3E428A8}" srcOrd="1" destOrd="0" presId="urn:microsoft.com/office/officeart/2005/8/layout/vList2"/>
    <dgm:cxn modelId="{287A54CA-4E14-2641-9DF5-114F7B387891}" type="presParOf" srcId="{427F134E-4DEE-CC49-8D5C-BD353A92923E}" destId="{F9052A15-6C0D-3249-B525-60CEAD02DEF4}" srcOrd="2" destOrd="0" presId="urn:microsoft.com/office/officeart/2005/8/layout/vList2"/>
    <dgm:cxn modelId="{0495DF17-BE7F-6043-91D6-8C044A121B17}" type="presParOf" srcId="{427F134E-4DEE-CC49-8D5C-BD353A92923E}" destId="{518CFEAC-AD30-6D43-80BA-F61A485F85D1}" srcOrd="3" destOrd="0" presId="urn:microsoft.com/office/officeart/2005/8/layout/vList2"/>
    <dgm:cxn modelId="{ABAF6264-4162-9043-846C-D4FA5A8CE364}" type="presParOf" srcId="{427F134E-4DEE-CC49-8D5C-BD353A92923E}" destId="{DF12B386-D774-C649-8B16-F537D11F1F0A}" srcOrd="4" destOrd="0" presId="urn:microsoft.com/office/officeart/2005/8/layout/vList2"/>
    <dgm:cxn modelId="{11BDE174-1F6B-1744-952B-4014AFBCB7D0}" type="presParOf" srcId="{427F134E-4DEE-CC49-8D5C-BD353A92923E}" destId="{BC5D29CF-0DB9-274D-9D2B-66044F8B74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499C5D-BCC6-E74A-9F91-80C0E7DDF3BA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135911-E6BC-F242-BB75-CA526F6F51B8}">
      <dgm:prSet phldrT="[Text]"/>
      <dgm:spPr/>
      <dgm:t>
        <a:bodyPr/>
        <a:lstStyle/>
        <a:p>
          <a:r>
            <a:rPr lang="en-US" dirty="0"/>
            <a:t>Photographs and Art</a:t>
          </a:r>
        </a:p>
      </dgm:t>
    </dgm:pt>
    <dgm:pt modelId="{5DFC9CD4-4FE2-0845-90BC-B34B677E7642}" type="parTrans" cxnId="{164ACDB9-5AA7-7441-A396-3A2092D08F11}">
      <dgm:prSet/>
      <dgm:spPr/>
      <dgm:t>
        <a:bodyPr/>
        <a:lstStyle/>
        <a:p>
          <a:endParaRPr lang="en-US"/>
        </a:p>
      </dgm:t>
    </dgm:pt>
    <dgm:pt modelId="{1FBFF91F-4518-AF4D-BA8A-8C8FD2045BDF}" type="sibTrans" cxnId="{164ACDB9-5AA7-7441-A396-3A2092D08F11}">
      <dgm:prSet/>
      <dgm:spPr/>
      <dgm:t>
        <a:bodyPr/>
        <a:lstStyle/>
        <a:p>
          <a:endParaRPr lang="en-US"/>
        </a:p>
      </dgm:t>
    </dgm:pt>
    <dgm:pt modelId="{4587F6E7-1268-4545-BA1A-0D4E9AD30393}">
      <dgm:prSet phldrT="[Text]"/>
      <dgm:spPr/>
      <dgm:t>
        <a:bodyPr/>
        <a:lstStyle/>
        <a:p>
          <a:r>
            <a:rPr lang="en-US" dirty="0"/>
            <a:t>Visual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menarik</a:t>
          </a:r>
          <a:r>
            <a:rPr lang="en-US" dirty="0"/>
            <a:t> </a:t>
          </a:r>
          <a:r>
            <a:rPr lang="en-US" dirty="0" err="1"/>
            <a:t>atensi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pembaca</a:t>
          </a:r>
          <a:endParaRPr lang="en-US" dirty="0"/>
        </a:p>
      </dgm:t>
    </dgm:pt>
    <dgm:pt modelId="{EA10BA45-1174-894C-A8CE-D06B46DDD199}" type="parTrans" cxnId="{0A4320C6-2CB1-C645-A38B-B704615CDC76}">
      <dgm:prSet/>
      <dgm:spPr/>
      <dgm:t>
        <a:bodyPr/>
        <a:lstStyle/>
        <a:p>
          <a:endParaRPr lang="en-US"/>
        </a:p>
      </dgm:t>
    </dgm:pt>
    <dgm:pt modelId="{C96FECDE-F191-4A48-B863-EF09C3E3A663}" type="sibTrans" cxnId="{0A4320C6-2CB1-C645-A38B-B704615CDC76}">
      <dgm:prSet/>
      <dgm:spPr/>
      <dgm:t>
        <a:bodyPr/>
        <a:lstStyle/>
        <a:p>
          <a:endParaRPr lang="en-US"/>
        </a:p>
      </dgm:t>
    </dgm:pt>
    <dgm:pt modelId="{24F4564C-CF5B-C246-B873-FE8C0ADB2F1F}">
      <dgm:prSet phldrT="[Text]"/>
      <dgm:spPr/>
      <dgm:t>
        <a:bodyPr/>
        <a:lstStyle/>
        <a:p>
          <a:r>
            <a:rPr lang="en-US" dirty="0"/>
            <a:t>Infographic</a:t>
          </a:r>
        </a:p>
      </dgm:t>
    </dgm:pt>
    <dgm:pt modelId="{AE54EC2C-3FFE-934D-AF61-28B229B2964D}" type="parTrans" cxnId="{6C6E9883-46D6-8947-AD93-709AFF699ACB}">
      <dgm:prSet/>
      <dgm:spPr/>
      <dgm:t>
        <a:bodyPr/>
        <a:lstStyle/>
        <a:p>
          <a:endParaRPr lang="en-US"/>
        </a:p>
      </dgm:t>
    </dgm:pt>
    <dgm:pt modelId="{2D94B141-18EF-D94C-975E-95230D8118C9}" type="sibTrans" cxnId="{6C6E9883-46D6-8947-AD93-709AFF699ACB}">
      <dgm:prSet/>
      <dgm:spPr/>
      <dgm:t>
        <a:bodyPr/>
        <a:lstStyle/>
        <a:p>
          <a:endParaRPr lang="en-US"/>
        </a:p>
      </dgm:t>
    </dgm:pt>
    <dgm:pt modelId="{F57980EB-F8DD-0D41-92CC-AC92BDFF024D}">
      <dgm:prSet phldrT="[Text]"/>
      <dgm:spPr/>
      <dgm:t>
        <a:bodyPr/>
        <a:lstStyle/>
        <a:p>
          <a:r>
            <a:rPr lang="en-US" dirty="0" err="1"/>
            <a:t>Mengkomunikasikan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yang complex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cepat</a:t>
          </a:r>
          <a:r>
            <a:rPr lang="en-US" dirty="0"/>
            <a:t> dan </a:t>
          </a:r>
          <a:r>
            <a:rPr lang="en-US" dirty="0" err="1"/>
            <a:t>jelas</a:t>
          </a:r>
          <a:endParaRPr lang="en-US" dirty="0"/>
        </a:p>
      </dgm:t>
    </dgm:pt>
    <dgm:pt modelId="{D83A8D93-6BA7-0542-AFFB-1D03AAF93ACA}" type="parTrans" cxnId="{B15EB98E-01F3-6041-9AD2-6C81A5544A09}">
      <dgm:prSet/>
      <dgm:spPr/>
      <dgm:t>
        <a:bodyPr/>
        <a:lstStyle/>
        <a:p>
          <a:endParaRPr lang="en-US"/>
        </a:p>
      </dgm:t>
    </dgm:pt>
    <dgm:pt modelId="{05E711C0-8257-E645-BA81-3490369618DB}" type="sibTrans" cxnId="{B15EB98E-01F3-6041-9AD2-6C81A5544A09}">
      <dgm:prSet/>
      <dgm:spPr/>
      <dgm:t>
        <a:bodyPr/>
        <a:lstStyle/>
        <a:p>
          <a:endParaRPr lang="en-US"/>
        </a:p>
      </dgm:t>
    </dgm:pt>
    <dgm:pt modelId="{8060D74E-3F65-B043-8AD4-EAD4662C68A2}">
      <dgm:prSet phldrT="[Text]"/>
      <dgm:spPr/>
      <dgm:t>
        <a:bodyPr/>
        <a:lstStyle/>
        <a:p>
          <a:r>
            <a:rPr lang="en-US" dirty="0"/>
            <a:t>Diagram, </a:t>
          </a:r>
          <a:r>
            <a:rPr lang="en-US" dirty="0" err="1"/>
            <a:t>Ilustrasi</a:t>
          </a:r>
          <a:r>
            <a:rPr lang="en-US" dirty="0"/>
            <a:t> </a:t>
          </a:r>
          <a:r>
            <a:rPr lang="en-US" dirty="0" err="1"/>
            <a:t>gambar</a:t>
          </a:r>
          <a:r>
            <a:rPr lang="en-US" dirty="0"/>
            <a:t>, bulleted/ numbered</a:t>
          </a:r>
        </a:p>
      </dgm:t>
    </dgm:pt>
    <dgm:pt modelId="{52D5B099-7BF4-F648-9DCA-A76D639AB76A}" type="parTrans" cxnId="{51BC2D8B-A39E-6148-A1F3-9A401677BB4B}">
      <dgm:prSet/>
      <dgm:spPr/>
      <dgm:t>
        <a:bodyPr/>
        <a:lstStyle/>
        <a:p>
          <a:endParaRPr lang="en-US"/>
        </a:p>
      </dgm:t>
    </dgm:pt>
    <dgm:pt modelId="{F70C5926-7082-CD49-B6D4-144B61D37EE6}" type="sibTrans" cxnId="{51BC2D8B-A39E-6148-A1F3-9A401677BB4B}">
      <dgm:prSet/>
      <dgm:spPr/>
      <dgm:t>
        <a:bodyPr/>
        <a:lstStyle/>
        <a:p>
          <a:endParaRPr lang="en-US"/>
        </a:p>
      </dgm:t>
    </dgm:pt>
    <dgm:pt modelId="{6D6ED4DC-C294-3649-9478-54F4C140166B}">
      <dgm:prSet phldrT="[Text]"/>
      <dgm:spPr/>
      <dgm:t>
        <a:bodyPr/>
        <a:lstStyle/>
        <a:p>
          <a:r>
            <a:rPr lang="en-US" dirty="0"/>
            <a:t>Sound and Motion</a:t>
          </a:r>
        </a:p>
      </dgm:t>
    </dgm:pt>
    <dgm:pt modelId="{B36EC225-2C0A-2145-A565-72AA40DACD5E}" type="parTrans" cxnId="{78C91AC3-14E3-A449-B68F-70D96799FE75}">
      <dgm:prSet/>
      <dgm:spPr/>
      <dgm:t>
        <a:bodyPr/>
        <a:lstStyle/>
        <a:p>
          <a:endParaRPr lang="en-US"/>
        </a:p>
      </dgm:t>
    </dgm:pt>
    <dgm:pt modelId="{42502CB0-B107-0B41-AB8A-E83DF927B920}" type="sibTrans" cxnId="{78C91AC3-14E3-A449-B68F-70D96799FE75}">
      <dgm:prSet/>
      <dgm:spPr/>
      <dgm:t>
        <a:bodyPr/>
        <a:lstStyle/>
        <a:p>
          <a:endParaRPr lang="en-US"/>
        </a:p>
      </dgm:t>
    </dgm:pt>
    <dgm:pt modelId="{8984E065-0C4F-3F46-AB39-1B3DC4D7E90A}">
      <dgm:prSet phldrT="[Text]"/>
      <dgm:spPr/>
      <dgm:t>
        <a:bodyPr/>
        <a:lstStyle/>
        <a:p>
          <a:r>
            <a:rPr lang="en-US" dirty="0"/>
            <a:t>Radio</a:t>
          </a:r>
        </a:p>
      </dgm:t>
    </dgm:pt>
    <dgm:pt modelId="{EB58EB35-1B3D-C742-8EAF-9231C7FC5551}" type="parTrans" cxnId="{2DB71016-D9E6-3440-A5D0-4A5E662D7FF7}">
      <dgm:prSet/>
      <dgm:spPr/>
      <dgm:t>
        <a:bodyPr/>
        <a:lstStyle/>
        <a:p>
          <a:endParaRPr lang="en-US"/>
        </a:p>
      </dgm:t>
    </dgm:pt>
    <dgm:pt modelId="{406EE5CC-8555-B744-A9C2-102BCB83B775}" type="sibTrans" cxnId="{2DB71016-D9E6-3440-A5D0-4A5E662D7FF7}">
      <dgm:prSet/>
      <dgm:spPr/>
      <dgm:t>
        <a:bodyPr/>
        <a:lstStyle/>
        <a:p>
          <a:endParaRPr lang="en-US"/>
        </a:p>
      </dgm:t>
    </dgm:pt>
    <dgm:pt modelId="{A0D3C5E3-EBF2-B54C-AC57-802EF6F8C604}">
      <dgm:prSet phldrT="[Text]"/>
      <dgm:spPr/>
      <dgm:t>
        <a:bodyPr/>
        <a:lstStyle/>
        <a:p>
          <a:r>
            <a:rPr lang="en-US" dirty="0"/>
            <a:t>TV, Video, Film</a:t>
          </a:r>
        </a:p>
      </dgm:t>
    </dgm:pt>
    <dgm:pt modelId="{A19179D1-E747-7C4F-B993-480B145052AE}" type="parTrans" cxnId="{AFEAFB93-6675-0F49-B9F5-E1F75EA24AAF}">
      <dgm:prSet/>
      <dgm:spPr/>
      <dgm:t>
        <a:bodyPr/>
        <a:lstStyle/>
        <a:p>
          <a:endParaRPr lang="en-US"/>
        </a:p>
      </dgm:t>
    </dgm:pt>
    <dgm:pt modelId="{A52DDB27-5657-C945-A8CF-8460F6CDFAF7}" type="sibTrans" cxnId="{AFEAFB93-6675-0F49-B9F5-E1F75EA24AAF}">
      <dgm:prSet/>
      <dgm:spPr/>
      <dgm:t>
        <a:bodyPr/>
        <a:lstStyle/>
        <a:p>
          <a:endParaRPr lang="en-US"/>
        </a:p>
      </dgm:t>
    </dgm:pt>
    <dgm:pt modelId="{6D95755F-2688-2546-880D-E4BF2159F086}">
      <dgm:prSet phldrT="[Text]"/>
      <dgm:spPr/>
      <dgm:t>
        <a:bodyPr/>
        <a:lstStyle/>
        <a:p>
          <a:r>
            <a:rPr lang="en-US" dirty="0"/>
            <a:t>Visual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menggambarkan</a:t>
          </a:r>
          <a:r>
            <a:rPr lang="en-US" dirty="0"/>
            <a:t> </a:t>
          </a:r>
          <a:r>
            <a:rPr lang="en-US" dirty="0" err="1"/>
            <a:t>keadaan</a:t>
          </a:r>
          <a:r>
            <a:rPr lang="en-US" dirty="0"/>
            <a:t> yang </a:t>
          </a:r>
          <a:r>
            <a:rPr lang="en-US" dirty="0" err="1"/>
            <a:t>ingin</a:t>
          </a:r>
          <a:r>
            <a:rPr lang="en-US" dirty="0"/>
            <a:t> </a:t>
          </a:r>
          <a:r>
            <a:rPr lang="en-US" dirty="0" err="1"/>
            <a:t>digambarkan</a:t>
          </a:r>
          <a:r>
            <a:rPr lang="en-US" dirty="0"/>
            <a:t> (ex: </a:t>
          </a:r>
          <a:r>
            <a:rPr lang="en-US" dirty="0" err="1"/>
            <a:t>kilau</a:t>
          </a:r>
          <a:r>
            <a:rPr lang="en-US" dirty="0"/>
            <a:t> </a:t>
          </a:r>
          <a:r>
            <a:rPr lang="en-US" dirty="0" err="1"/>
            <a:t>cicincin</a:t>
          </a:r>
          <a:r>
            <a:rPr lang="en-US" dirty="0"/>
            <a:t> </a:t>
          </a:r>
          <a:r>
            <a:rPr lang="en-US" dirty="0" err="1"/>
            <a:t>berlian</a:t>
          </a:r>
          <a:r>
            <a:rPr lang="en-US" dirty="0"/>
            <a:t>)</a:t>
          </a:r>
        </a:p>
      </dgm:t>
    </dgm:pt>
    <dgm:pt modelId="{BB591761-5E1A-FC41-8374-EF7EAB8B4626}" type="parTrans" cxnId="{D4BA317B-1845-DF41-91CF-244305FAC4C9}">
      <dgm:prSet/>
      <dgm:spPr/>
      <dgm:t>
        <a:bodyPr/>
        <a:lstStyle/>
        <a:p>
          <a:endParaRPr lang="en-US"/>
        </a:p>
      </dgm:t>
    </dgm:pt>
    <dgm:pt modelId="{55FC9C25-B4C4-9340-9587-175321D3ECFD}" type="sibTrans" cxnId="{D4BA317B-1845-DF41-91CF-244305FAC4C9}">
      <dgm:prSet/>
      <dgm:spPr/>
      <dgm:t>
        <a:bodyPr/>
        <a:lstStyle/>
        <a:p>
          <a:endParaRPr lang="en-US"/>
        </a:p>
      </dgm:t>
    </dgm:pt>
    <dgm:pt modelId="{427F134E-4DEE-CC49-8D5C-BD353A92923E}" type="pres">
      <dgm:prSet presAssocID="{5C499C5D-BCC6-E74A-9F91-80C0E7DDF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33667-1CC1-E348-8179-5DC966E08D62}" type="pres">
      <dgm:prSet presAssocID="{E6135911-E6BC-F242-BB75-CA526F6F51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3FC5C-9A3D-BA47-B40D-8618C3E428A8}" type="pres">
      <dgm:prSet presAssocID="{E6135911-E6BC-F242-BB75-CA526F6F51B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52A15-6C0D-3249-B525-60CEAD02DEF4}" type="pres">
      <dgm:prSet presAssocID="{24F4564C-CF5B-C246-B873-FE8C0ADB2F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CFEAC-AD30-6D43-80BA-F61A485F85D1}" type="pres">
      <dgm:prSet presAssocID="{24F4564C-CF5B-C246-B873-FE8C0ADB2F1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2B386-D774-C649-8B16-F537D11F1F0A}" type="pres">
      <dgm:prSet presAssocID="{6D6ED4DC-C294-3649-9478-54F4C14016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D29CF-0DB9-274D-9D2B-66044F8B74EC}" type="pres">
      <dgm:prSet presAssocID="{6D6ED4DC-C294-3649-9478-54F4C140166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7423E-76E2-0D42-B3A9-4AA5C125DF43}" type="presOf" srcId="{6D95755F-2688-2546-880D-E4BF2159F086}" destId="{8E03FC5C-9A3D-BA47-B40D-8618C3E428A8}" srcOrd="0" destOrd="1" presId="urn:microsoft.com/office/officeart/2005/8/layout/vList2"/>
    <dgm:cxn modelId="{8FA04F12-F0F7-8044-BFA7-9BBB51D78950}" type="presOf" srcId="{E6135911-E6BC-F242-BB75-CA526F6F51B8}" destId="{1D333667-1CC1-E348-8179-5DC966E08D62}" srcOrd="0" destOrd="0" presId="urn:microsoft.com/office/officeart/2005/8/layout/vList2"/>
    <dgm:cxn modelId="{2EAC0F0C-47ED-CA48-884F-95A95235EBEF}" type="presOf" srcId="{5C499C5D-BCC6-E74A-9F91-80C0E7DDF3BA}" destId="{427F134E-4DEE-CC49-8D5C-BD353A92923E}" srcOrd="0" destOrd="0" presId="urn:microsoft.com/office/officeart/2005/8/layout/vList2"/>
    <dgm:cxn modelId="{7F8DA68D-B4B0-BD47-8A5B-59DF04633F4E}" type="presOf" srcId="{4587F6E7-1268-4545-BA1A-0D4E9AD30393}" destId="{8E03FC5C-9A3D-BA47-B40D-8618C3E428A8}" srcOrd="0" destOrd="0" presId="urn:microsoft.com/office/officeart/2005/8/layout/vList2"/>
    <dgm:cxn modelId="{2959E503-20F4-314D-AD0F-26B9D53B2AEC}" type="presOf" srcId="{6D6ED4DC-C294-3649-9478-54F4C140166B}" destId="{DF12B386-D774-C649-8B16-F537D11F1F0A}" srcOrd="0" destOrd="0" presId="urn:microsoft.com/office/officeart/2005/8/layout/vList2"/>
    <dgm:cxn modelId="{6C6E9883-46D6-8947-AD93-709AFF699ACB}" srcId="{5C499C5D-BCC6-E74A-9F91-80C0E7DDF3BA}" destId="{24F4564C-CF5B-C246-B873-FE8C0ADB2F1F}" srcOrd="1" destOrd="0" parTransId="{AE54EC2C-3FFE-934D-AF61-28B229B2964D}" sibTransId="{2D94B141-18EF-D94C-975E-95230D8118C9}"/>
    <dgm:cxn modelId="{2DB71016-D9E6-3440-A5D0-4A5E662D7FF7}" srcId="{6D6ED4DC-C294-3649-9478-54F4C140166B}" destId="{8984E065-0C4F-3F46-AB39-1B3DC4D7E90A}" srcOrd="0" destOrd="0" parTransId="{EB58EB35-1B3D-C742-8EAF-9231C7FC5551}" sibTransId="{406EE5CC-8555-B744-A9C2-102BCB83B775}"/>
    <dgm:cxn modelId="{D4BA317B-1845-DF41-91CF-244305FAC4C9}" srcId="{E6135911-E6BC-F242-BB75-CA526F6F51B8}" destId="{6D95755F-2688-2546-880D-E4BF2159F086}" srcOrd="1" destOrd="0" parTransId="{BB591761-5E1A-FC41-8374-EF7EAB8B4626}" sibTransId="{55FC9C25-B4C4-9340-9587-175321D3ECFD}"/>
    <dgm:cxn modelId="{776BF0A4-D707-0D41-B844-2D3C77F2E1B6}" type="presOf" srcId="{A0D3C5E3-EBF2-B54C-AC57-802EF6F8C604}" destId="{BC5D29CF-0DB9-274D-9D2B-66044F8B74EC}" srcOrd="0" destOrd="1" presId="urn:microsoft.com/office/officeart/2005/8/layout/vList2"/>
    <dgm:cxn modelId="{0A4320C6-2CB1-C645-A38B-B704615CDC76}" srcId="{E6135911-E6BC-F242-BB75-CA526F6F51B8}" destId="{4587F6E7-1268-4545-BA1A-0D4E9AD30393}" srcOrd="0" destOrd="0" parTransId="{EA10BA45-1174-894C-A8CE-D06B46DDD199}" sibTransId="{C96FECDE-F191-4A48-B863-EF09C3E3A663}"/>
    <dgm:cxn modelId="{B15EB98E-01F3-6041-9AD2-6C81A5544A09}" srcId="{24F4564C-CF5B-C246-B873-FE8C0ADB2F1F}" destId="{F57980EB-F8DD-0D41-92CC-AC92BDFF024D}" srcOrd="0" destOrd="0" parTransId="{D83A8D93-6BA7-0542-AFFB-1D03AAF93ACA}" sibTransId="{05E711C0-8257-E645-BA81-3490369618DB}"/>
    <dgm:cxn modelId="{927DAE88-8406-AD4A-A0EC-A45A9C1C7FE7}" type="presOf" srcId="{8060D74E-3F65-B043-8AD4-EAD4662C68A2}" destId="{518CFEAC-AD30-6D43-80BA-F61A485F85D1}" srcOrd="0" destOrd="1" presId="urn:microsoft.com/office/officeart/2005/8/layout/vList2"/>
    <dgm:cxn modelId="{164ACDB9-5AA7-7441-A396-3A2092D08F11}" srcId="{5C499C5D-BCC6-E74A-9F91-80C0E7DDF3BA}" destId="{E6135911-E6BC-F242-BB75-CA526F6F51B8}" srcOrd="0" destOrd="0" parTransId="{5DFC9CD4-4FE2-0845-90BC-B34B677E7642}" sibTransId="{1FBFF91F-4518-AF4D-BA8A-8C8FD2045BDF}"/>
    <dgm:cxn modelId="{51BC2D8B-A39E-6148-A1F3-9A401677BB4B}" srcId="{24F4564C-CF5B-C246-B873-FE8C0ADB2F1F}" destId="{8060D74E-3F65-B043-8AD4-EAD4662C68A2}" srcOrd="1" destOrd="0" parTransId="{52D5B099-7BF4-F648-9DCA-A76D639AB76A}" sibTransId="{F70C5926-7082-CD49-B6D4-144B61D37EE6}"/>
    <dgm:cxn modelId="{BD8A9AB3-A0B3-1B49-9A84-E6B9406788BA}" type="presOf" srcId="{8984E065-0C4F-3F46-AB39-1B3DC4D7E90A}" destId="{BC5D29CF-0DB9-274D-9D2B-66044F8B74EC}" srcOrd="0" destOrd="0" presId="urn:microsoft.com/office/officeart/2005/8/layout/vList2"/>
    <dgm:cxn modelId="{78C91AC3-14E3-A449-B68F-70D96799FE75}" srcId="{5C499C5D-BCC6-E74A-9F91-80C0E7DDF3BA}" destId="{6D6ED4DC-C294-3649-9478-54F4C140166B}" srcOrd="2" destOrd="0" parTransId="{B36EC225-2C0A-2145-A565-72AA40DACD5E}" sibTransId="{42502CB0-B107-0B41-AB8A-E83DF927B920}"/>
    <dgm:cxn modelId="{1E322A20-DA62-A443-9150-813047FE0DD3}" type="presOf" srcId="{F57980EB-F8DD-0D41-92CC-AC92BDFF024D}" destId="{518CFEAC-AD30-6D43-80BA-F61A485F85D1}" srcOrd="0" destOrd="0" presId="urn:microsoft.com/office/officeart/2005/8/layout/vList2"/>
    <dgm:cxn modelId="{7DB66FE9-EF4D-0E4F-A7D1-717321606B63}" type="presOf" srcId="{24F4564C-CF5B-C246-B873-FE8C0ADB2F1F}" destId="{F9052A15-6C0D-3249-B525-60CEAD02DEF4}" srcOrd="0" destOrd="0" presId="urn:microsoft.com/office/officeart/2005/8/layout/vList2"/>
    <dgm:cxn modelId="{AFEAFB93-6675-0F49-B9F5-E1F75EA24AAF}" srcId="{6D6ED4DC-C294-3649-9478-54F4C140166B}" destId="{A0D3C5E3-EBF2-B54C-AC57-802EF6F8C604}" srcOrd="1" destOrd="0" parTransId="{A19179D1-E747-7C4F-B993-480B145052AE}" sibTransId="{A52DDB27-5657-C945-A8CF-8460F6CDFAF7}"/>
    <dgm:cxn modelId="{3F69D8D3-5F8A-2642-81F2-AAE92BF768C1}" type="presParOf" srcId="{427F134E-4DEE-CC49-8D5C-BD353A92923E}" destId="{1D333667-1CC1-E348-8179-5DC966E08D62}" srcOrd="0" destOrd="0" presId="urn:microsoft.com/office/officeart/2005/8/layout/vList2"/>
    <dgm:cxn modelId="{CFA61DC8-C2D4-704A-86BD-6FF69F0DCA5C}" type="presParOf" srcId="{427F134E-4DEE-CC49-8D5C-BD353A92923E}" destId="{8E03FC5C-9A3D-BA47-B40D-8618C3E428A8}" srcOrd="1" destOrd="0" presId="urn:microsoft.com/office/officeart/2005/8/layout/vList2"/>
    <dgm:cxn modelId="{62011B3D-46E3-C543-9E94-9DFA9881817C}" type="presParOf" srcId="{427F134E-4DEE-CC49-8D5C-BD353A92923E}" destId="{F9052A15-6C0D-3249-B525-60CEAD02DEF4}" srcOrd="2" destOrd="0" presId="urn:microsoft.com/office/officeart/2005/8/layout/vList2"/>
    <dgm:cxn modelId="{D4639A67-8B4C-AA48-8237-749B2297808F}" type="presParOf" srcId="{427F134E-4DEE-CC49-8D5C-BD353A92923E}" destId="{518CFEAC-AD30-6D43-80BA-F61A485F85D1}" srcOrd="3" destOrd="0" presId="urn:microsoft.com/office/officeart/2005/8/layout/vList2"/>
    <dgm:cxn modelId="{7FD6BD91-4870-A045-A8BA-03596C3EE2CD}" type="presParOf" srcId="{427F134E-4DEE-CC49-8D5C-BD353A92923E}" destId="{DF12B386-D774-C649-8B16-F537D11F1F0A}" srcOrd="4" destOrd="0" presId="urn:microsoft.com/office/officeart/2005/8/layout/vList2"/>
    <dgm:cxn modelId="{00766675-1B9E-6A49-B181-8F3BA715FC92}" type="presParOf" srcId="{427F134E-4DEE-CC49-8D5C-BD353A92923E}" destId="{BC5D29CF-0DB9-274D-9D2B-66044F8B74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168998-E0E8-3F4F-B1A1-B3538E8D7BF3}" type="doc">
      <dgm:prSet loTypeId="urn:microsoft.com/office/officeart/2005/8/layout/default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CF9BFA-5F9E-4F43-96D9-09E80BD5B01B}">
      <dgm:prSet phldrT="[Text]"/>
      <dgm:spPr/>
      <dgm:t>
        <a:bodyPr/>
        <a:lstStyle/>
        <a:p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Jelas</a:t>
          </a:r>
          <a:endParaRPr lang="en-US" dirty="0"/>
        </a:p>
      </dgm:t>
    </dgm:pt>
    <dgm:pt modelId="{652BA677-3873-8C4A-9112-CC0BDDD661B2}" type="parTrans" cxnId="{3F6BEC69-9B95-5644-AA00-C04AD3DA728E}">
      <dgm:prSet/>
      <dgm:spPr/>
      <dgm:t>
        <a:bodyPr/>
        <a:lstStyle/>
        <a:p>
          <a:endParaRPr lang="en-US"/>
        </a:p>
      </dgm:t>
    </dgm:pt>
    <dgm:pt modelId="{A5507C2E-2646-6845-86A1-B60911E8E571}" type="sibTrans" cxnId="{3F6BEC69-9B95-5644-AA00-C04AD3DA728E}">
      <dgm:prSet/>
      <dgm:spPr/>
      <dgm:t>
        <a:bodyPr/>
        <a:lstStyle/>
        <a:p>
          <a:endParaRPr lang="en-US"/>
        </a:p>
      </dgm:t>
    </dgm:pt>
    <dgm:pt modelId="{1CEB2ABF-049E-8141-A864-461091B38229}">
      <dgm:prSet phldrT="[Text]"/>
      <dgm:spPr/>
      <dgm:t>
        <a:bodyPr/>
        <a:lstStyle/>
        <a:p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Kreatif</a:t>
          </a:r>
          <a:endParaRPr lang="en-US" dirty="0"/>
        </a:p>
      </dgm:t>
    </dgm:pt>
    <dgm:pt modelId="{CD4B24B9-6F1E-CB41-BB77-43F7DF1D9752}" type="parTrans" cxnId="{CDF0F233-8CD2-004B-9080-4E3272BC578B}">
      <dgm:prSet/>
      <dgm:spPr/>
      <dgm:t>
        <a:bodyPr/>
        <a:lstStyle/>
        <a:p>
          <a:endParaRPr lang="en-US"/>
        </a:p>
      </dgm:t>
    </dgm:pt>
    <dgm:pt modelId="{7C1D818D-648F-F148-8532-74D23A21352B}" type="sibTrans" cxnId="{CDF0F233-8CD2-004B-9080-4E3272BC578B}">
      <dgm:prSet/>
      <dgm:spPr/>
      <dgm:t>
        <a:bodyPr/>
        <a:lstStyle/>
        <a:p>
          <a:endParaRPr lang="en-US"/>
        </a:p>
      </dgm:t>
    </dgm:pt>
    <dgm:pt modelId="{9C9BD858-A230-8A4F-A563-8381E266E244}" type="pres">
      <dgm:prSet presAssocID="{C7168998-E0E8-3F4F-B1A1-B3538E8D7B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146E98-6B72-1045-8F92-5816A05C71D5}" type="pres">
      <dgm:prSet presAssocID="{CFCF9BFA-5F9E-4F43-96D9-09E80BD5B0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5B722-70C9-4A47-9C36-4760BBAA6D28}" type="pres">
      <dgm:prSet presAssocID="{A5507C2E-2646-6845-86A1-B60911E8E571}" presName="sibTrans" presStyleCnt="0"/>
      <dgm:spPr/>
    </dgm:pt>
    <dgm:pt modelId="{7D0CD2C7-3ABC-E146-8B7B-E2315C3CEA7D}" type="pres">
      <dgm:prSet presAssocID="{1CEB2ABF-049E-8141-A864-461091B3822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7500E-0456-454C-BF2E-2E14921D9DB6}" type="presOf" srcId="{1CEB2ABF-049E-8141-A864-461091B38229}" destId="{7D0CD2C7-3ABC-E146-8B7B-E2315C3CEA7D}" srcOrd="0" destOrd="0" presId="urn:microsoft.com/office/officeart/2005/8/layout/default"/>
    <dgm:cxn modelId="{CDF0F233-8CD2-004B-9080-4E3272BC578B}" srcId="{C7168998-E0E8-3F4F-B1A1-B3538E8D7BF3}" destId="{1CEB2ABF-049E-8141-A864-461091B38229}" srcOrd="1" destOrd="0" parTransId="{CD4B24B9-6F1E-CB41-BB77-43F7DF1D9752}" sibTransId="{7C1D818D-648F-F148-8532-74D23A21352B}"/>
    <dgm:cxn modelId="{19CE21FD-C9E4-AF4D-B30C-C20AAF505363}" type="presOf" srcId="{C7168998-E0E8-3F4F-B1A1-B3538E8D7BF3}" destId="{9C9BD858-A230-8A4F-A563-8381E266E244}" srcOrd="0" destOrd="0" presId="urn:microsoft.com/office/officeart/2005/8/layout/default"/>
    <dgm:cxn modelId="{3F6BEC69-9B95-5644-AA00-C04AD3DA728E}" srcId="{C7168998-E0E8-3F4F-B1A1-B3538E8D7BF3}" destId="{CFCF9BFA-5F9E-4F43-96D9-09E80BD5B01B}" srcOrd="0" destOrd="0" parTransId="{652BA677-3873-8C4A-9112-CC0BDDD661B2}" sibTransId="{A5507C2E-2646-6845-86A1-B60911E8E571}"/>
    <dgm:cxn modelId="{CCF2271E-3DFC-FF45-82B3-63A1E9FDF4F2}" type="presOf" srcId="{CFCF9BFA-5F9E-4F43-96D9-09E80BD5B01B}" destId="{4D146E98-6B72-1045-8F92-5816A05C71D5}" srcOrd="0" destOrd="0" presId="urn:microsoft.com/office/officeart/2005/8/layout/default"/>
    <dgm:cxn modelId="{16141B88-E2AE-3345-AF55-CA7E64ED6116}" type="presParOf" srcId="{9C9BD858-A230-8A4F-A563-8381E266E244}" destId="{4D146E98-6B72-1045-8F92-5816A05C71D5}" srcOrd="0" destOrd="0" presId="urn:microsoft.com/office/officeart/2005/8/layout/default"/>
    <dgm:cxn modelId="{CE566E1D-5749-0E43-80A2-9A6C272132BC}" type="presParOf" srcId="{9C9BD858-A230-8A4F-A563-8381E266E244}" destId="{D555B722-70C9-4A47-9C36-4760BBAA6D28}" srcOrd="1" destOrd="0" presId="urn:microsoft.com/office/officeart/2005/8/layout/default"/>
    <dgm:cxn modelId="{B8B2C0FB-C327-6E4F-9B4C-36A90B750803}" type="presParOf" srcId="{9C9BD858-A230-8A4F-A563-8381E266E244}" destId="{7D0CD2C7-3ABC-E146-8B7B-E2315C3CEA7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5BE1B-5E31-EA46-9487-465439E1B892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A9AAA4-44A2-4A43-8FF3-09D06933FB0A}">
      <dgm:prSet phldrT="[Text]"/>
      <dgm:spPr/>
      <dgm:t>
        <a:bodyPr/>
        <a:lstStyle/>
        <a:p>
          <a:r>
            <a:rPr lang="en-US" dirty="0" err="1"/>
            <a:t>Memahami</a:t>
          </a:r>
          <a:r>
            <a:rPr lang="en-US" dirty="0"/>
            <a:t> </a:t>
          </a:r>
          <a:r>
            <a:rPr lang="en-US" dirty="0" err="1"/>
            <a:t>Publik</a:t>
          </a:r>
          <a:endParaRPr lang="en-US" dirty="0"/>
        </a:p>
      </dgm:t>
    </dgm:pt>
    <dgm:pt modelId="{94F55C6D-71AD-C749-B388-F0A6309ACBFB}" type="parTrans" cxnId="{96062399-2BF0-014A-B518-9877B73A49A9}">
      <dgm:prSet/>
      <dgm:spPr/>
      <dgm:t>
        <a:bodyPr/>
        <a:lstStyle/>
        <a:p>
          <a:endParaRPr lang="en-US"/>
        </a:p>
      </dgm:t>
    </dgm:pt>
    <dgm:pt modelId="{0DAEF784-6CAC-A043-AF30-D8B881D94D68}" type="sibTrans" cxnId="{96062399-2BF0-014A-B518-9877B73A49A9}">
      <dgm:prSet/>
      <dgm:spPr/>
      <dgm:t>
        <a:bodyPr/>
        <a:lstStyle/>
        <a:p>
          <a:endParaRPr lang="en-US"/>
        </a:p>
      </dgm:t>
    </dgm:pt>
    <dgm:pt modelId="{A5989AE8-0547-8847-A1D5-D29E83745685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dan </a:t>
          </a:r>
          <a:r>
            <a:rPr lang="en-US" dirty="0" err="1"/>
            <a:t>memikirkan</a:t>
          </a:r>
          <a:r>
            <a:rPr lang="en-US" dirty="0"/>
            <a:t> </a:t>
          </a:r>
          <a:r>
            <a:rPr lang="en-US" dirty="0" err="1"/>
            <a:t>strategi</a:t>
          </a:r>
          <a:r>
            <a:rPr lang="en-US" dirty="0"/>
            <a:t> yang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. </a:t>
          </a:r>
          <a:r>
            <a:rPr lang="en-US" dirty="0" err="1"/>
            <a:t>Dimungkinkan</a:t>
          </a:r>
          <a:r>
            <a:rPr lang="en-US" dirty="0"/>
            <a:t>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beberapa</a:t>
          </a:r>
          <a:r>
            <a:rPr lang="en-US" dirty="0"/>
            <a:t> target </a:t>
          </a:r>
          <a:r>
            <a:rPr lang="en-US" dirty="0" err="1"/>
            <a:t>publik</a:t>
          </a:r>
          <a:r>
            <a:rPr lang="en-US" dirty="0"/>
            <a:t> yang </a:t>
          </a:r>
          <a:r>
            <a:rPr lang="en-US" dirty="0" err="1"/>
            <a:t>berbeda</a:t>
          </a:r>
          <a:r>
            <a:rPr lang="en-US" dirty="0"/>
            <a:t>. </a:t>
          </a:r>
        </a:p>
      </dgm:t>
    </dgm:pt>
    <dgm:pt modelId="{6DB8B6A3-F9BB-9D48-BA65-77B3BC23B35A}" type="parTrans" cxnId="{A4627BB0-2B5E-0F48-8DCA-67DCD2DD68DE}">
      <dgm:prSet/>
      <dgm:spPr/>
      <dgm:t>
        <a:bodyPr/>
        <a:lstStyle/>
        <a:p>
          <a:endParaRPr lang="en-US"/>
        </a:p>
      </dgm:t>
    </dgm:pt>
    <dgm:pt modelId="{F1BDEAC6-8541-AE4F-8EB1-3343AFAA1028}" type="sibTrans" cxnId="{A4627BB0-2B5E-0F48-8DCA-67DCD2DD68DE}">
      <dgm:prSet/>
      <dgm:spPr/>
      <dgm:t>
        <a:bodyPr/>
        <a:lstStyle/>
        <a:p>
          <a:endParaRPr lang="en-US"/>
        </a:p>
      </dgm:t>
    </dgm:pt>
    <dgm:pt modelId="{58F606EB-B15A-3847-B2DB-35B9F1C2B499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yang </a:t>
          </a:r>
          <a:r>
            <a:rPr lang="en-US" dirty="0" err="1"/>
            <a:t>Baik</a:t>
          </a:r>
          <a:endParaRPr lang="en-US" dirty="0"/>
        </a:p>
      </dgm:t>
    </dgm:pt>
    <dgm:pt modelId="{D5DF5480-521F-844D-BE6B-4B9EFFA38C25}" type="parTrans" cxnId="{091A7265-6213-0840-8A9C-7A1103B43376}">
      <dgm:prSet/>
      <dgm:spPr/>
      <dgm:t>
        <a:bodyPr/>
        <a:lstStyle/>
        <a:p>
          <a:endParaRPr lang="en-US"/>
        </a:p>
      </dgm:t>
    </dgm:pt>
    <dgm:pt modelId="{CCB31AB7-BC50-FE47-A113-A99EC179681F}" type="sibTrans" cxnId="{091A7265-6213-0840-8A9C-7A1103B43376}">
      <dgm:prSet/>
      <dgm:spPr/>
      <dgm:t>
        <a:bodyPr/>
        <a:lstStyle/>
        <a:p>
          <a:endParaRPr lang="en-US"/>
        </a:p>
      </dgm:t>
    </dgm:pt>
    <dgm:pt modelId="{F087DA0A-1417-F045-8E70-CA02661E3E85}">
      <dgm:prSet phldrT="[Text]"/>
      <dgm:spPr/>
      <dgm:t>
        <a:bodyPr/>
        <a:lstStyle/>
        <a:p>
          <a:r>
            <a:rPr lang="en-US" dirty="0"/>
            <a:t>Flow naturally from point to point</a:t>
          </a:r>
        </a:p>
      </dgm:t>
    </dgm:pt>
    <dgm:pt modelId="{9A5F7DF9-E115-5945-A5FE-AB2EE763E712}" type="parTrans" cxnId="{ADAB4E36-A661-9744-ADCC-60ACFD7107A5}">
      <dgm:prSet/>
      <dgm:spPr/>
      <dgm:t>
        <a:bodyPr/>
        <a:lstStyle/>
        <a:p>
          <a:endParaRPr lang="en-US"/>
        </a:p>
      </dgm:t>
    </dgm:pt>
    <dgm:pt modelId="{4A07E896-C33C-F343-877A-38293B452B7A}" type="sibTrans" cxnId="{ADAB4E36-A661-9744-ADCC-60ACFD7107A5}">
      <dgm:prSet/>
      <dgm:spPr/>
      <dgm:t>
        <a:bodyPr/>
        <a:lstStyle/>
        <a:p>
          <a:endParaRPr lang="en-US"/>
        </a:p>
      </dgm:t>
    </dgm:pt>
    <dgm:pt modelId="{0FA84DFF-81A5-5844-9170-8F05B40A3052}">
      <dgm:prSet phldrT="[Text]"/>
      <dgm:spPr/>
      <dgm:t>
        <a:bodyPr/>
        <a:lstStyle/>
        <a:p>
          <a:r>
            <a:rPr lang="en-US" dirty="0" err="1"/>
            <a:t>Timeplan</a:t>
          </a:r>
          <a:r>
            <a:rPr lang="en-US" dirty="0"/>
            <a:t>/ On schedule</a:t>
          </a:r>
        </a:p>
      </dgm:t>
    </dgm:pt>
    <dgm:pt modelId="{8A75C561-3115-EE4D-ACAE-80B3C879E19D}" type="parTrans" cxnId="{CF16EA67-76BB-114C-8BE0-39FA1C36290F}">
      <dgm:prSet/>
      <dgm:spPr/>
      <dgm:t>
        <a:bodyPr/>
        <a:lstStyle/>
        <a:p>
          <a:endParaRPr lang="en-US"/>
        </a:p>
      </dgm:t>
    </dgm:pt>
    <dgm:pt modelId="{6CD67AF0-E7FC-D240-B25D-969DAE631565}" type="sibTrans" cxnId="{CF16EA67-76BB-114C-8BE0-39FA1C36290F}">
      <dgm:prSet/>
      <dgm:spPr/>
      <dgm:t>
        <a:bodyPr/>
        <a:lstStyle/>
        <a:p>
          <a:endParaRPr lang="en-US"/>
        </a:p>
      </dgm:t>
    </dgm:pt>
    <dgm:pt modelId="{E1F6EBE3-1033-0D44-8B7A-226E6FE1F5C0}" type="pres">
      <dgm:prSet presAssocID="{3195BE1B-5E31-EA46-9487-465439E1B8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51212-AA8D-FF44-9962-485B0B316853}" type="pres">
      <dgm:prSet presAssocID="{5CA9AAA4-44A2-4A43-8FF3-09D06933FB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D29D5-1CFD-F64B-B674-A532715E2F7A}" type="pres">
      <dgm:prSet presAssocID="{5CA9AAA4-44A2-4A43-8FF3-09D06933FB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85E15-9E21-B14E-B57F-52D5628E271A}" type="pres">
      <dgm:prSet presAssocID="{58F606EB-B15A-3847-B2DB-35B9F1C2B4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EE88E-ABA8-014D-8093-3F89DDBBA19D}" type="pres">
      <dgm:prSet presAssocID="{58F606EB-B15A-3847-B2DB-35B9F1C2B49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B4E36-A661-9744-ADCC-60ACFD7107A5}" srcId="{58F606EB-B15A-3847-B2DB-35B9F1C2B499}" destId="{F087DA0A-1417-F045-8E70-CA02661E3E85}" srcOrd="0" destOrd="0" parTransId="{9A5F7DF9-E115-5945-A5FE-AB2EE763E712}" sibTransId="{4A07E896-C33C-F343-877A-38293B452B7A}"/>
    <dgm:cxn modelId="{62716BC6-C3B1-DB4D-9729-14A65C8E2549}" type="presOf" srcId="{3195BE1B-5E31-EA46-9487-465439E1B892}" destId="{E1F6EBE3-1033-0D44-8B7A-226E6FE1F5C0}" srcOrd="0" destOrd="0" presId="urn:microsoft.com/office/officeart/2005/8/layout/vList2"/>
    <dgm:cxn modelId="{091A7265-6213-0840-8A9C-7A1103B43376}" srcId="{3195BE1B-5E31-EA46-9487-465439E1B892}" destId="{58F606EB-B15A-3847-B2DB-35B9F1C2B499}" srcOrd="1" destOrd="0" parTransId="{D5DF5480-521F-844D-BE6B-4B9EFFA38C25}" sibTransId="{CCB31AB7-BC50-FE47-A113-A99EC179681F}"/>
    <dgm:cxn modelId="{17C4A8F9-BE42-D345-9024-CE55E845683E}" type="presOf" srcId="{5CA9AAA4-44A2-4A43-8FF3-09D06933FB0A}" destId="{78451212-AA8D-FF44-9962-485B0B316853}" srcOrd="0" destOrd="0" presId="urn:microsoft.com/office/officeart/2005/8/layout/vList2"/>
    <dgm:cxn modelId="{A4627BB0-2B5E-0F48-8DCA-67DCD2DD68DE}" srcId="{5CA9AAA4-44A2-4A43-8FF3-09D06933FB0A}" destId="{A5989AE8-0547-8847-A1D5-D29E83745685}" srcOrd="0" destOrd="0" parTransId="{6DB8B6A3-F9BB-9D48-BA65-77B3BC23B35A}" sibTransId="{F1BDEAC6-8541-AE4F-8EB1-3343AFAA1028}"/>
    <dgm:cxn modelId="{0F301A62-B157-114D-9FA6-3D6D81433ECF}" type="presOf" srcId="{0FA84DFF-81A5-5844-9170-8F05B40A3052}" destId="{98DEE88E-ABA8-014D-8093-3F89DDBBA19D}" srcOrd="0" destOrd="1" presId="urn:microsoft.com/office/officeart/2005/8/layout/vList2"/>
    <dgm:cxn modelId="{391F5391-1ADF-634B-A44C-CD1C7E8F706E}" type="presOf" srcId="{A5989AE8-0547-8847-A1D5-D29E83745685}" destId="{5ACD29D5-1CFD-F64B-B674-A532715E2F7A}" srcOrd="0" destOrd="0" presId="urn:microsoft.com/office/officeart/2005/8/layout/vList2"/>
    <dgm:cxn modelId="{F928EE68-A82D-4743-BEF6-4F99EDEDEA52}" type="presOf" srcId="{F087DA0A-1417-F045-8E70-CA02661E3E85}" destId="{98DEE88E-ABA8-014D-8093-3F89DDBBA19D}" srcOrd="0" destOrd="0" presId="urn:microsoft.com/office/officeart/2005/8/layout/vList2"/>
    <dgm:cxn modelId="{96062399-2BF0-014A-B518-9877B73A49A9}" srcId="{3195BE1B-5E31-EA46-9487-465439E1B892}" destId="{5CA9AAA4-44A2-4A43-8FF3-09D06933FB0A}" srcOrd="0" destOrd="0" parTransId="{94F55C6D-71AD-C749-B388-F0A6309ACBFB}" sibTransId="{0DAEF784-6CAC-A043-AF30-D8B881D94D68}"/>
    <dgm:cxn modelId="{357DE3A6-7A6A-F54A-991C-72A43963847F}" type="presOf" srcId="{58F606EB-B15A-3847-B2DB-35B9F1C2B499}" destId="{4AA85E15-9E21-B14E-B57F-52D5628E271A}" srcOrd="0" destOrd="0" presId="urn:microsoft.com/office/officeart/2005/8/layout/vList2"/>
    <dgm:cxn modelId="{CF16EA67-76BB-114C-8BE0-39FA1C36290F}" srcId="{58F606EB-B15A-3847-B2DB-35B9F1C2B499}" destId="{0FA84DFF-81A5-5844-9170-8F05B40A3052}" srcOrd="1" destOrd="0" parTransId="{8A75C561-3115-EE4D-ACAE-80B3C879E19D}" sibTransId="{6CD67AF0-E7FC-D240-B25D-969DAE631565}"/>
    <dgm:cxn modelId="{7A412149-C8A3-274C-8E4A-B2AC77BD8F68}" type="presParOf" srcId="{E1F6EBE3-1033-0D44-8B7A-226E6FE1F5C0}" destId="{78451212-AA8D-FF44-9962-485B0B316853}" srcOrd="0" destOrd="0" presId="urn:microsoft.com/office/officeart/2005/8/layout/vList2"/>
    <dgm:cxn modelId="{6C1A3B4B-8BE3-8C48-BF5E-2FFEC4AFDB7D}" type="presParOf" srcId="{E1F6EBE3-1033-0D44-8B7A-226E6FE1F5C0}" destId="{5ACD29D5-1CFD-F64B-B674-A532715E2F7A}" srcOrd="1" destOrd="0" presId="urn:microsoft.com/office/officeart/2005/8/layout/vList2"/>
    <dgm:cxn modelId="{99F1A81F-D019-7440-882B-8951FA42F3C1}" type="presParOf" srcId="{E1F6EBE3-1033-0D44-8B7A-226E6FE1F5C0}" destId="{4AA85E15-9E21-B14E-B57F-52D5628E271A}" srcOrd="2" destOrd="0" presId="urn:microsoft.com/office/officeart/2005/8/layout/vList2"/>
    <dgm:cxn modelId="{D45214E0-E4D4-8142-A66F-F8391844BA47}" type="presParOf" srcId="{E1F6EBE3-1033-0D44-8B7A-226E6FE1F5C0}" destId="{98DEE88E-ABA8-014D-8093-3F89DDBBA1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F7FF7-79B2-DA4E-B61E-70CAF093A7C9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/>
            <a:t>Sesuai</a:t>
          </a:r>
          <a:r>
            <a:rPr lang="en-US" sz="4300" kern="1200" dirty="0"/>
            <a:t> </a:t>
          </a:r>
          <a:r>
            <a:rPr lang="en-US" sz="4300" kern="1200" dirty="0" err="1"/>
            <a:t>Etika</a:t>
          </a:r>
          <a:endParaRPr lang="en-US" sz="4300" kern="1200" dirty="0"/>
        </a:p>
      </dsp:txBody>
      <dsp:txXfrm>
        <a:off x="429570" y="472"/>
        <a:ext cx="3346456" cy="2007873"/>
      </dsp:txXfrm>
    </dsp:sp>
    <dsp:sp modelId="{78F2F1EE-1FD3-634D-8459-6B3C1158FA59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/>
            <a:t>Mampu</a:t>
          </a:r>
          <a:r>
            <a:rPr lang="en-US" sz="4300" kern="1200" dirty="0"/>
            <a:t> </a:t>
          </a:r>
          <a:r>
            <a:rPr lang="en-US" sz="4300" kern="1200" dirty="0" err="1"/>
            <a:t>mempersuasi</a:t>
          </a:r>
          <a:endParaRPr lang="en-US" sz="4300" kern="1200" dirty="0"/>
        </a:p>
      </dsp:txBody>
      <dsp:txXfrm>
        <a:off x="4110672" y="472"/>
        <a:ext cx="3346456" cy="2007873"/>
      </dsp:txXfrm>
    </dsp:sp>
    <dsp:sp modelId="{D941C6B5-B388-6843-8B85-0EAFADC0E6B3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/>
            <a:t>Perencanaan</a:t>
          </a:r>
          <a:r>
            <a:rPr lang="en-US" sz="4300" kern="1200" dirty="0"/>
            <a:t> </a:t>
          </a:r>
          <a:r>
            <a:rPr lang="en-US" sz="4300" kern="1200" dirty="0" err="1"/>
            <a:t>Matang</a:t>
          </a:r>
          <a:endParaRPr lang="en-US" sz="4300" kern="1200" dirty="0"/>
        </a:p>
      </dsp:txBody>
      <dsp:txXfrm>
        <a:off x="2270121" y="2342991"/>
        <a:ext cx="3346456" cy="2007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222D-89CE-214C-A5A4-072AE0A51266}">
      <dsp:nvSpPr>
        <dsp:cNvPr id="0" name=""/>
        <dsp:cNvSpPr/>
      </dsp:nvSpPr>
      <dsp:spPr>
        <a:xfrm>
          <a:off x="0" y="59324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Simple</a:t>
          </a:r>
        </a:p>
      </dsp:txBody>
      <dsp:txXfrm>
        <a:off x="33955" y="93279"/>
        <a:ext cx="7704490" cy="627655"/>
      </dsp:txXfrm>
    </dsp:sp>
    <dsp:sp modelId="{63049A3F-5C2D-6D4C-A787-77C4C5805BA8}">
      <dsp:nvSpPr>
        <dsp:cNvPr id="0" name=""/>
        <dsp:cNvSpPr/>
      </dsp:nvSpPr>
      <dsp:spPr>
        <a:xfrm>
          <a:off x="0" y="754889"/>
          <a:ext cx="77724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/>
            <a:t>Terdapat</a:t>
          </a:r>
          <a:r>
            <a:rPr lang="en-US" sz="2300" kern="1200" dirty="0"/>
            <a:t> </a:t>
          </a:r>
          <a:r>
            <a:rPr lang="en-US" sz="2300" kern="1200" dirty="0" err="1"/>
            <a:t>satu</a:t>
          </a:r>
          <a:r>
            <a:rPr lang="en-US" sz="2300" kern="1200" dirty="0"/>
            <a:t> </a:t>
          </a:r>
          <a:r>
            <a:rPr lang="en-US" sz="2300" kern="1200" dirty="0" err="1"/>
            <a:t>kalimat</a:t>
          </a:r>
          <a:r>
            <a:rPr lang="en-US" sz="2300" kern="1200" dirty="0"/>
            <a:t> </a:t>
          </a:r>
          <a:r>
            <a:rPr lang="en-US" sz="2300" kern="1200" dirty="0" err="1"/>
            <a:t>singkat</a:t>
          </a:r>
          <a:r>
            <a:rPr lang="en-US" sz="2300" kern="1200" dirty="0"/>
            <a:t> yang </a:t>
          </a: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dipahami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dapat</a:t>
          </a:r>
          <a:r>
            <a:rPr lang="en-US" sz="2300" kern="1200" dirty="0"/>
            <a:t> </a:t>
          </a:r>
          <a:r>
            <a:rPr lang="en-US" sz="2300" kern="1200" dirty="0" err="1"/>
            <a:t>menyampaikan</a:t>
          </a:r>
          <a:r>
            <a:rPr lang="en-US" sz="2300" kern="1200" dirty="0"/>
            <a:t> </a:t>
          </a:r>
          <a:r>
            <a:rPr lang="en-US" sz="2300" kern="1200" dirty="0" err="1"/>
            <a:t>pesan</a:t>
          </a:r>
          <a:r>
            <a:rPr lang="en-US" sz="2300" kern="1200" dirty="0"/>
            <a:t> </a:t>
          </a:r>
          <a:r>
            <a:rPr lang="en-US" sz="2300" kern="1200" dirty="0" err="1"/>
            <a:t>utama</a:t>
          </a:r>
          <a:r>
            <a:rPr lang="en-US" sz="2300" kern="1200" dirty="0"/>
            <a:t>.</a:t>
          </a:r>
        </a:p>
      </dsp:txBody>
      <dsp:txXfrm>
        <a:off x="0" y="754889"/>
        <a:ext cx="7772400" cy="720359"/>
      </dsp:txXfrm>
    </dsp:sp>
    <dsp:sp modelId="{ECD0473C-6510-7A42-B60F-3472FADFED06}">
      <dsp:nvSpPr>
        <dsp:cNvPr id="0" name=""/>
        <dsp:cNvSpPr/>
      </dsp:nvSpPr>
      <dsp:spPr>
        <a:xfrm>
          <a:off x="0" y="1475249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Adaptable</a:t>
          </a:r>
        </a:p>
      </dsp:txBody>
      <dsp:txXfrm>
        <a:off x="33955" y="1509204"/>
        <a:ext cx="7704490" cy="627655"/>
      </dsp:txXfrm>
    </dsp:sp>
    <dsp:sp modelId="{34F2BD8D-FD8B-634C-B556-C8405E68BDD5}">
      <dsp:nvSpPr>
        <dsp:cNvPr id="0" name=""/>
        <dsp:cNvSpPr/>
      </dsp:nvSpPr>
      <dsp:spPr>
        <a:xfrm>
          <a:off x="0" y="2170814"/>
          <a:ext cx="7772400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/>
            <a:t>Penggunaan</a:t>
          </a:r>
          <a:r>
            <a:rPr lang="en-US" sz="2300" kern="1200" dirty="0"/>
            <a:t> </a:t>
          </a:r>
          <a:r>
            <a:rPr lang="en-US" sz="2300" kern="1200" dirty="0" err="1"/>
            <a:t>bahasa</a:t>
          </a:r>
          <a:r>
            <a:rPr lang="en-US" sz="2300" kern="1200" dirty="0"/>
            <a:t> </a:t>
          </a:r>
          <a:r>
            <a:rPr lang="en-US" sz="2300" kern="1200" dirty="0" err="1"/>
            <a:t>sangat</a:t>
          </a:r>
          <a:r>
            <a:rPr lang="en-US" sz="2300" kern="1200" dirty="0"/>
            <a:t> </a:t>
          </a:r>
          <a:r>
            <a:rPr lang="en-US" sz="2300" kern="1200" dirty="0" err="1"/>
            <a:t>ditentukan</a:t>
          </a:r>
          <a:r>
            <a:rPr lang="en-US" sz="2300" kern="1200" dirty="0"/>
            <a:t> </a:t>
          </a:r>
          <a:r>
            <a:rPr lang="en-US" sz="2300" kern="1200" dirty="0" err="1"/>
            <a:t>oleh</a:t>
          </a:r>
          <a:r>
            <a:rPr lang="en-US" sz="2300" kern="1200" dirty="0"/>
            <a:t> </a:t>
          </a:r>
          <a:r>
            <a:rPr lang="en-US" sz="2300" kern="1200" dirty="0" err="1"/>
            <a:t>siapa</a:t>
          </a:r>
          <a:r>
            <a:rPr lang="en-US" sz="2300" kern="1200" dirty="0"/>
            <a:t> yang </a:t>
          </a:r>
          <a:r>
            <a:rPr lang="en-US" sz="2300" kern="1200" dirty="0" err="1"/>
            <a:t>mengeluarkan</a:t>
          </a:r>
          <a:r>
            <a:rPr lang="en-US" sz="2300" kern="1200" dirty="0"/>
            <a:t> </a:t>
          </a:r>
          <a:r>
            <a:rPr lang="en-US" sz="2300" kern="1200" dirty="0" err="1"/>
            <a:t>pesan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ditujukan</a:t>
          </a:r>
          <a:r>
            <a:rPr lang="en-US" sz="2300" kern="1200" dirty="0"/>
            <a:t> </a:t>
          </a:r>
          <a:r>
            <a:rPr lang="en-US" sz="2300" kern="1200" dirty="0" err="1"/>
            <a:t>bagi</a:t>
          </a:r>
          <a:r>
            <a:rPr lang="en-US" sz="2300" kern="1200" dirty="0"/>
            <a:t> </a:t>
          </a:r>
          <a:r>
            <a:rPr lang="en-US" sz="2300" kern="1200" dirty="0" err="1"/>
            <a:t>siapa</a:t>
          </a:r>
          <a:r>
            <a:rPr lang="en-US" sz="2300" kern="1200" dirty="0"/>
            <a:t> </a:t>
          </a:r>
          <a:r>
            <a:rPr lang="en-US" sz="2300" kern="1200" dirty="0" err="1"/>
            <a:t>pesan</a:t>
          </a:r>
          <a:r>
            <a:rPr lang="en-US" sz="2300" kern="1200" dirty="0"/>
            <a:t> </a:t>
          </a:r>
          <a:r>
            <a:rPr lang="en-US" sz="2300" kern="1200" dirty="0" err="1"/>
            <a:t>tersebut</a:t>
          </a:r>
          <a:r>
            <a:rPr lang="en-US" sz="2300" kern="1200" dirty="0"/>
            <a:t>.</a:t>
          </a:r>
        </a:p>
      </dsp:txBody>
      <dsp:txXfrm>
        <a:off x="0" y="2170814"/>
        <a:ext cx="7772400" cy="1050524"/>
      </dsp:txXfrm>
    </dsp:sp>
    <dsp:sp modelId="{09D863F0-3C43-4948-B898-E0E272DF9AC6}">
      <dsp:nvSpPr>
        <dsp:cNvPr id="0" name=""/>
        <dsp:cNvSpPr/>
      </dsp:nvSpPr>
      <dsp:spPr>
        <a:xfrm>
          <a:off x="0" y="3221339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Applicable</a:t>
          </a:r>
        </a:p>
      </dsp:txBody>
      <dsp:txXfrm>
        <a:off x="33955" y="3255294"/>
        <a:ext cx="7704490" cy="627655"/>
      </dsp:txXfrm>
    </dsp:sp>
    <dsp:sp modelId="{B0355C31-97BB-224C-A9E3-DCEBA753E8EC}">
      <dsp:nvSpPr>
        <dsp:cNvPr id="0" name=""/>
        <dsp:cNvSpPr/>
      </dsp:nvSpPr>
      <dsp:spPr>
        <a:xfrm>
          <a:off x="0" y="3916904"/>
          <a:ext cx="77724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/>
            <a:t>Kesesuaian</a:t>
          </a:r>
          <a:r>
            <a:rPr lang="en-US" sz="2300" kern="1200" dirty="0"/>
            <a:t> </a:t>
          </a:r>
          <a:r>
            <a:rPr lang="en-US" sz="2300" kern="1200" dirty="0" err="1"/>
            <a:t>antara</a:t>
          </a:r>
          <a:r>
            <a:rPr lang="en-US" sz="2300" kern="1200" dirty="0"/>
            <a:t> </a:t>
          </a:r>
          <a:r>
            <a:rPr lang="en-US" sz="2300" kern="1200" dirty="0" err="1"/>
            <a:t>visi</a:t>
          </a:r>
          <a:r>
            <a:rPr lang="en-US" sz="2300" kern="1200" dirty="0"/>
            <a:t>, </a:t>
          </a:r>
          <a:r>
            <a:rPr lang="en-US" sz="2300" kern="1200" dirty="0" err="1"/>
            <a:t>misi</a:t>
          </a:r>
          <a:r>
            <a:rPr lang="en-US" sz="2300" kern="1200" dirty="0"/>
            <a:t>, </a:t>
          </a:r>
          <a:r>
            <a:rPr lang="en-US" sz="2300" kern="1200" dirty="0" err="1"/>
            <a:t>tujuan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apa</a:t>
          </a:r>
          <a:r>
            <a:rPr lang="en-US" sz="2300" kern="1200" dirty="0"/>
            <a:t> </a:t>
          </a:r>
          <a:r>
            <a:rPr lang="en-US" sz="2300" kern="1200" dirty="0" err="1"/>
            <a:t>pesan</a:t>
          </a:r>
          <a:r>
            <a:rPr lang="en-US" sz="2300" kern="1200" dirty="0"/>
            <a:t> yang </a:t>
          </a:r>
          <a:r>
            <a:rPr lang="en-US" sz="2300" kern="1200" dirty="0" err="1"/>
            <a:t>dituliskan</a:t>
          </a:r>
          <a:r>
            <a:rPr lang="en-US" sz="2300" kern="1200" dirty="0"/>
            <a:t> </a:t>
          </a:r>
          <a:r>
            <a:rPr lang="en-US" sz="2300" kern="1200" dirty="0" err="1"/>
            <a:t>melalu</a:t>
          </a:r>
          <a:r>
            <a:rPr lang="en-US" sz="2300" kern="1200" dirty="0"/>
            <a:t> media yang </a:t>
          </a:r>
          <a:r>
            <a:rPr lang="en-US" sz="2300" kern="1200" dirty="0" err="1"/>
            <a:t>digunakan</a:t>
          </a:r>
          <a:r>
            <a:rPr lang="en-US" sz="2300" kern="1200" dirty="0"/>
            <a:t> PR</a:t>
          </a:r>
        </a:p>
      </dsp:txBody>
      <dsp:txXfrm>
        <a:off x="0" y="3916904"/>
        <a:ext cx="7772400" cy="720359"/>
      </dsp:txXfrm>
    </dsp:sp>
    <dsp:sp modelId="{D3298C3F-4DBF-DB41-9C96-9D0925C9B9DB}">
      <dsp:nvSpPr>
        <dsp:cNvPr id="0" name=""/>
        <dsp:cNvSpPr/>
      </dsp:nvSpPr>
      <dsp:spPr>
        <a:xfrm>
          <a:off x="0" y="4637264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Durable</a:t>
          </a:r>
        </a:p>
      </dsp:txBody>
      <dsp:txXfrm>
        <a:off x="33955" y="4671219"/>
        <a:ext cx="7704490" cy="627655"/>
      </dsp:txXfrm>
    </dsp:sp>
    <dsp:sp modelId="{1D5002AE-1623-014F-92E9-A05F24F6A53D}">
      <dsp:nvSpPr>
        <dsp:cNvPr id="0" name=""/>
        <dsp:cNvSpPr/>
      </dsp:nvSpPr>
      <dsp:spPr>
        <a:xfrm>
          <a:off x="0" y="5332829"/>
          <a:ext cx="77724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/>
            <a:t>Pesan</a:t>
          </a:r>
          <a:r>
            <a:rPr lang="en-US" sz="2300" kern="1200" dirty="0"/>
            <a:t> </a:t>
          </a:r>
          <a:r>
            <a:rPr lang="en-US" sz="2300" kern="1200" dirty="0" err="1"/>
            <a:t>dapat</a:t>
          </a:r>
          <a:r>
            <a:rPr lang="en-US" sz="2300" kern="1200" dirty="0"/>
            <a:t>/ </a:t>
          </a: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ingat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waktu</a:t>
          </a:r>
          <a:r>
            <a:rPr lang="en-US" sz="2300" kern="1200" dirty="0"/>
            <a:t> lama</a:t>
          </a:r>
        </a:p>
      </dsp:txBody>
      <dsp:txXfrm>
        <a:off x="0" y="5332829"/>
        <a:ext cx="7772400" cy="48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B61EC-8D62-2C48-9039-CF5411CE7E72}">
      <dsp:nvSpPr>
        <dsp:cNvPr id="0" name=""/>
        <dsp:cNvSpPr/>
      </dsp:nvSpPr>
      <dsp:spPr>
        <a:xfrm>
          <a:off x="2950388" y="2364822"/>
          <a:ext cx="1985923" cy="19859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Publics</a:t>
          </a:r>
        </a:p>
      </dsp:txBody>
      <dsp:txXfrm>
        <a:off x="3241220" y="2655654"/>
        <a:ext cx="1404259" cy="1404259"/>
      </dsp:txXfrm>
    </dsp:sp>
    <dsp:sp modelId="{7E651509-FE5C-2C4E-985A-29C35C29CC36}">
      <dsp:nvSpPr>
        <dsp:cNvPr id="0" name=""/>
        <dsp:cNvSpPr/>
      </dsp:nvSpPr>
      <dsp:spPr>
        <a:xfrm rot="12900000">
          <a:off x="1673933" y="2018253"/>
          <a:ext cx="1521052" cy="5659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42D9A-69C3-9D40-93BB-D3F8802FA025}">
      <dsp:nvSpPr>
        <dsp:cNvPr id="0" name=""/>
        <dsp:cNvSpPr/>
      </dsp:nvSpPr>
      <dsp:spPr>
        <a:xfrm>
          <a:off x="868159" y="1110376"/>
          <a:ext cx="1886627" cy="150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Words</a:t>
          </a:r>
        </a:p>
      </dsp:txBody>
      <dsp:txXfrm>
        <a:off x="912365" y="1154582"/>
        <a:ext cx="1798215" cy="1420889"/>
      </dsp:txXfrm>
    </dsp:sp>
    <dsp:sp modelId="{AC80E8C2-FF9A-0F41-AD8B-6482948E5110}">
      <dsp:nvSpPr>
        <dsp:cNvPr id="0" name=""/>
        <dsp:cNvSpPr/>
      </dsp:nvSpPr>
      <dsp:spPr>
        <a:xfrm rot="16200000">
          <a:off x="3182823" y="1232775"/>
          <a:ext cx="1521052" cy="5659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3A3C0-21AA-C646-998F-2C289E5381B3}">
      <dsp:nvSpPr>
        <dsp:cNvPr id="0" name=""/>
        <dsp:cNvSpPr/>
      </dsp:nvSpPr>
      <dsp:spPr>
        <a:xfrm>
          <a:off x="3000036" y="592"/>
          <a:ext cx="1886627" cy="150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Images</a:t>
          </a:r>
        </a:p>
      </dsp:txBody>
      <dsp:txXfrm>
        <a:off x="3044242" y="44798"/>
        <a:ext cx="1798215" cy="1420889"/>
      </dsp:txXfrm>
    </dsp:sp>
    <dsp:sp modelId="{F632B7EB-0B45-924E-9D3E-786092AE62D5}">
      <dsp:nvSpPr>
        <dsp:cNvPr id="0" name=""/>
        <dsp:cNvSpPr/>
      </dsp:nvSpPr>
      <dsp:spPr>
        <a:xfrm rot="19500000">
          <a:off x="4691713" y="2018253"/>
          <a:ext cx="1521052" cy="5659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5D17A-C42A-AE46-82A8-44E5DC752810}">
      <dsp:nvSpPr>
        <dsp:cNvPr id="0" name=""/>
        <dsp:cNvSpPr/>
      </dsp:nvSpPr>
      <dsp:spPr>
        <a:xfrm>
          <a:off x="5131913" y="1110376"/>
          <a:ext cx="1886627" cy="150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Motion &amp; Sound</a:t>
          </a:r>
        </a:p>
      </dsp:txBody>
      <dsp:txXfrm>
        <a:off x="5176119" y="1154582"/>
        <a:ext cx="1798215" cy="1420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633A8-0BF1-4246-8396-311C2B616A46}">
      <dsp:nvSpPr>
        <dsp:cNvPr id="0" name=""/>
        <dsp:cNvSpPr/>
      </dsp:nvSpPr>
      <dsp:spPr>
        <a:xfrm>
          <a:off x="0" y="5679"/>
          <a:ext cx="7886700" cy="9114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/>
            <a:t>Mengumpulkan</a:t>
          </a:r>
          <a:r>
            <a:rPr lang="en-US" sz="3800" kern="1200" dirty="0"/>
            <a:t> Data &amp; </a:t>
          </a:r>
          <a:r>
            <a:rPr lang="en-US" sz="3800" kern="1200" dirty="0" err="1"/>
            <a:t>Fakta</a:t>
          </a:r>
          <a:endParaRPr lang="en-US" sz="3800" kern="1200" dirty="0"/>
        </a:p>
      </dsp:txBody>
      <dsp:txXfrm>
        <a:off x="44492" y="50171"/>
        <a:ext cx="7797716" cy="822446"/>
      </dsp:txXfrm>
    </dsp:sp>
    <dsp:sp modelId="{0F34F46F-C01C-C540-A4E7-C55767C0CC7A}">
      <dsp:nvSpPr>
        <dsp:cNvPr id="0" name=""/>
        <dsp:cNvSpPr/>
      </dsp:nvSpPr>
      <dsp:spPr>
        <a:xfrm>
          <a:off x="0" y="917109"/>
          <a:ext cx="788670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/>
            <a:t>Untuk</a:t>
          </a:r>
          <a:r>
            <a:rPr lang="en-US" sz="3000" kern="1200" dirty="0"/>
            <a:t> </a:t>
          </a:r>
          <a:r>
            <a:rPr lang="en-US" sz="3000" kern="1200" dirty="0" err="1"/>
            <a:t>membuat</a:t>
          </a:r>
          <a:r>
            <a:rPr lang="en-US" sz="3000" kern="1200" dirty="0"/>
            <a:t> </a:t>
          </a:r>
          <a:r>
            <a:rPr lang="en-US" sz="3000" kern="1200" dirty="0" err="1"/>
            <a:t>pesan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/>
            <a:t>Penggunaan</a:t>
          </a:r>
          <a:r>
            <a:rPr lang="en-US" sz="3000" kern="1200" dirty="0"/>
            <a:t> Media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/>
            <a:t>Seluruh</a:t>
          </a:r>
          <a:r>
            <a:rPr lang="en-US" sz="3000" kern="1200" dirty="0"/>
            <a:t> </a:t>
          </a:r>
          <a:r>
            <a:rPr lang="en-US" sz="3000" kern="1200" dirty="0" err="1"/>
            <a:t>pendukung</a:t>
          </a:r>
          <a:r>
            <a:rPr lang="en-US" sz="3000" kern="1200" dirty="0"/>
            <a:t> </a:t>
          </a:r>
          <a:r>
            <a:rPr lang="en-US" sz="3000" kern="1200" dirty="0" err="1"/>
            <a:t>pesan</a:t>
          </a:r>
          <a:endParaRPr lang="en-US" sz="3000" kern="1200" dirty="0"/>
        </a:p>
      </dsp:txBody>
      <dsp:txXfrm>
        <a:off x="0" y="917109"/>
        <a:ext cx="7886700" cy="1573199"/>
      </dsp:txXfrm>
    </dsp:sp>
    <dsp:sp modelId="{3506C5B5-D744-2640-A423-A80842D79D74}">
      <dsp:nvSpPr>
        <dsp:cNvPr id="0" name=""/>
        <dsp:cNvSpPr/>
      </dsp:nvSpPr>
      <dsp:spPr>
        <a:xfrm>
          <a:off x="0" y="2490309"/>
          <a:ext cx="7886700" cy="91143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/>
            <a:t>Tujuan</a:t>
          </a:r>
          <a:r>
            <a:rPr lang="en-US" sz="3800" kern="1200" dirty="0"/>
            <a:t> </a:t>
          </a:r>
          <a:r>
            <a:rPr lang="en-US" sz="3800" kern="1200" dirty="0" err="1"/>
            <a:t>Terukur</a:t>
          </a:r>
          <a:endParaRPr lang="en-US" sz="3800" kern="1200" dirty="0"/>
        </a:p>
      </dsp:txBody>
      <dsp:txXfrm>
        <a:off x="44492" y="2534801"/>
        <a:ext cx="7797716" cy="822446"/>
      </dsp:txXfrm>
    </dsp:sp>
    <dsp:sp modelId="{2A32B9DA-C52B-CB4E-ADF8-C1ED13E41569}">
      <dsp:nvSpPr>
        <dsp:cNvPr id="0" name=""/>
        <dsp:cNvSpPr/>
      </dsp:nvSpPr>
      <dsp:spPr>
        <a:xfrm>
          <a:off x="0" y="3401739"/>
          <a:ext cx="78867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/>
            <a:t>Apa</a:t>
          </a:r>
          <a:r>
            <a:rPr lang="en-US" sz="3000" kern="1200" dirty="0"/>
            <a:t> </a:t>
          </a:r>
          <a:r>
            <a:rPr lang="en-US" sz="3000" kern="1200" dirty="0" err="1"/>
            <a:t>alat</a:t>
          </a:r>
          <a:r>
            <a:rPr lang="en-US" sz="3000" kern="1200" dirty="0"/>
            <a:t> </a:t>
          </a:r>
          <a:r>
            <a:rPr lang="en-US" sz="3000" kern="1200" dirty="0" err="1"/>
            <a:t>ukur</a:t>
          </a:r>
          <a:r>
            <a:rPr lang="en-US" sz="3000" kern="1200" dirty="0"/>
            <a:t> </a:t>
          </a:r>
          <a:r>
            <a:rPr lang="en-US" sz="3000" kern="1200" dirty="0" err="1"/>
            <a:t>keberhasilannya</a:t>
          </a:r>
          <a:r>
            <a:rPr lang="en-US" sz="3000" kern="1200" dirty="0"/>
            <a:t> </a:t>
          </a:r>
          <a:r>
            <a:rPr lang="en-US" sz="3000" kern="1200" dirty="0" err="1"/>
            <a:t>berdasarkan</a:t>
          </a:r>
          <a:r>
            <a:rPr lang="en-US" sz="3000" kern="1200" dirty="0"/>
            <a:t> target yang </a:t>
          </a:r>
          <a:r>
            <a:rPr lang="en-US" sz="3000" kern="1200" dirty="0" err="1"/>
            <a:t>dibuat</a:t>
          </a:r>
          <a:endParaRPr lang="en-US" sz="3000" kern="1200" dirty="0"/>
        </a:p>
      </dsp:txBody>
      <dsp:txXfrm>
        <a:off x="0" y="3401739"/>
        <a:ext cx="7886700" cy="943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0A491-4373-BB4C-80F3-815FDACC4C0D}">
      <dsp:nvSpPr>
        <dsp:cNvPr id="0" name=""/>
        <dsp:cNvSpPr/>
      </dsp:nvSpPr>
      <dsp:spPr>
        <a:xfrm>
          <a:off x="0" y="14667"/>
          <a:ext cx="78867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Qualitative</a:t>
          </a:r>
        </a:p>
      </dsp:txBody>
      <dsp:txXfrm>
        <a:off x="55030" y="69697"/>
        <a:ext cx="7776640" cy="1017235"/>
      </dsp:txXfrm>
    </dsp:sp>
    <dsp:sp modelId="{660301F0-4325-4B45-9C5D-98D9D282EA28}">
      <dsp:nvSpPr>
        <dsp:cNvPr id="0" name=""/>
        <dsp:cNvSpPr/>
      </dsp:nvSpPr>
      <dsp:spPr>
        <a:xfrm>
          <a:off x="0" y="1141962"/>
          <a:ext cx="7886700" cy="128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/>
            <a:t>Interviews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/>
            <a:t>FGD</a:t>
          </a:r>
        </a:p>
      </dsp:txBody>
      <dsp:txXfrm>
        <a:off x="0" y="1141962"/>
        <a:ext cx="7886700" cy="1289092"/>
      </dsp:txXfrm>
    </dsp:sp>
    <dsp:sp modelId="{D1C659A0-B80B-7049-9096-7156B98829F1}">
      <dsp:nvSpPr>
        <dsp:cNvPr id="0" name=""/>
        <dsp:cNvSpPr/>
      </dsp:nvSpPr>
      <dsp:spPr>
        <a:xfrm>
          <a:off x="0" y="2431055"/>
          <a:ext cx="7886700" cy="1127295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Quantitative</a:t>
          </a:r>
        </a:p>
      </dsp:txBody>
      <dsp:txXfrm>
        <a:off x="55030" y="2486085"/>
        <a:ext cx="7776640" cy="1017235"/>
      </dsp:txXfrm>
    </dsp:sp>
    <dsp:sp modelId="{34D6F4F8-C7EA-1B40-90F6-8878A785335B}">
      <dsp:nvSpPr>
        <dsp:cNvPr id="0" name=""/>
        <dsp:cNvSpPr/>
      </dsp:nvSpPr>
      <dsp:spPr>
        <a:xfrm>
          <a:off x="0" y="3558350"/>
          <a:ext cx="78867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700" kern="1200" dirty="0"/>
            <a:t>Survey</a:t>
          </a:r>
        </a:p>
      </dsp:txBody>
      <dsp:txXfrm>
        <a:off x="0" y="3558350"/>
        <a:ext cx="7886700" cy="778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49469-CBDE-A746-AD3B-848B76A9E132}">
      <dsp:nvSpPr>
        <dsp:cNvPr id="0" name=""/>
        <dsp:cNvSpPr/>
      </dsp:nvSpPr>
      <dsp:spPr>
        <a:xfrm>
          <a:off x="0" y="662524"/>
          <a:ext cx="2497654" cy="14985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Peraturan</a:t>
          </a:r>
          <a:endParaRPr lang="en-US" sz="3000" kern="1200" dirty="0"/>
        </a:p>
      </dsp:txBody>
      <dsp:txXfrm>
        <a:off x="0" y="662524"/>
        <a:ext cx="2497654" cy="1498592"/>
      </dsp:txXfrm>
    </dsp:sp>
    <dsp:sp modelId="{31811A0A-51C6-3C49-A70D-6A3A271A8B50}">
      <dsp:nvSpPr>
        <dsp:cNvPr id="0" name=""/>
        <dsp:cNvSpPr/>
      </dsp:nvSpPr>
      <dsp:spPr>
        <a:xfrm>
          <a:off x="2747420" y="662524"/>
          <a:ext cx="2497654" cy="1498592"/>
        </a:xfrm>
        <a:prstGeom prst="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Oservasi</a:t>
          </a:r>
          <a:r>
            <a:rPr lang="en-US" sz="3000" kern="1200" dirty="0"/>
            <a:t>/ Data </a:t>
          </a:r>
          <a:r>
            <a:rPr lang="en-US" sz="3000" kern="1200" dirty="0" err="1"/>
            <a:t>Sekunder</a:t>
          </a:r>
          <a:endParaRPr lang="en-US" sz="3000" kern="1200" dirty="0"/>
        </a:p>
      </dsp:txBody>
      <dsp:txXfrm>
        <a:off x="2747420" y="662524"/>
        <a:ext cx="2497654" cy="1498592"/>
      </dsp:txXfrm>
    </dsp:sp>
    <dsp:sp modelId="{CC53D687-8003-1040-B3C3-8FF2F83D2A36}">
      <dsp:nvSpPr>
        <dsp:cNvPr id="0" name=""/>
        <dsp:cNvSpPr/>
      </dsp:nvSpPr>
      <dsp:spPr>
        <a:xfrm>
          <a:off x="5494840" y="662524"/>
          <a:ext cx="2497654" cy="1498592"/>
        </a:xfrm>
        <a:prstGeom prst="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Publik</a:t>
          </a:r>
          <a:endParaRPr lang="en-US" sz="3000" kern="1200" dirty="0"/>
        </a:p>
      </dsp:txBody>
      <dsp:txXfrm>
        <a:off x="5494840" y="662524"/>
        <a:ext cx="2497654" cy="1498592"/>
      </dsp:txXfrm>
    </dsp:sp>
    <dsp:sp modelId="{47E9E68B-E6C4-DD4B-9A5A-A0F0CC3D55B2}">
      <dsp:nvSpPr>
        <dsp:cNvPr id="0" name=""/>
        <dsp:cNvSpPr/>
      </dsp:nvSpPr>
      <dsp:spPr>
        <a:xfrm>
          <a:off x="0" y="2410882"/>
          <a:ext cx="2497654" cy="1498592"/>
        </a:xfrm>
        <a:prstGeom prst="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Pesan</a:t>
          </a:r>
          <a:endParaRPr lang="en-US" sz="3000" kern="1200" dirty="0"/>
        </a:p>
      </dsp:txBody>
      <dsp:txXfrm>
        <a:off x="0" y="2410882"/>
        <a:ext cx="2497654" cy="1498592"/>
      </dsp:txXfrm>
    </dsp:sp>
    <dsp:sp modelId="{7BFF64BB-2A27-A344-8197-6B63FF7CC91E}">
      <dsp:nvSpPr>
        <dsp:cNvPr id="0" name=""/>
        <dsp:cNvSpPr/>
      </dsp:nvSpPr>
      <dsp:spPr>
        <a:xfrm>
          <a:off x="2747420" y="2410882"/>
          <a:ext cx="2497654" cy="1498592"/>
        </a:xfrm>
        <a:prstGeom prst="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Media</a:t>
          </a:r>
        </a:p>
      </dsp:txBody>
      <dsp:txXfrm>
        <a:off x="2747420" y="2410882"/>
        <a:ext cx="2497654" cy="1498592"/>
      </dsp:txXfrm>
    </dsp:sp>
    <dsp:sp modelId="{37032447-F92B-DA4F-924B-3BAED1FC4CB8}">
      <dsp:nvSpPr>
        <dsp:cNvPr id="0" name=""/>
        <dsp:cNvSpPr/>
      </dsp:nvSpPr>
      <dsp:spPr>
        <a:xfrm>
          <a:off x="5494840" y="2410882"/>
          <a:ext cx="2497654" cy="149859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Evaluasi</a:t>
          </a:r>
          <a:endParaRPr lang="en-US" sz="3000" kern="1200" dirty="0"/>
        </a:p>
      </dsp:txBody>
      <dsp:txXfrm>
        <a:off x="5494840" y="2410882"/>
        <a:ext cx="2497654" cy="1498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33667-1CC1-E348-8179-5DC966E08D62}">
      <dsp:nvSpPr>
        <dsp:cNvPr id="0" name=""/>
        <dsp:cNvSpPr/>
      </dsp:nvSpPr>
      <dsp:spPr>
        <a:xfrm>
          <a:off x="0" y="61968"/>
          <a:ext cx="77724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Symbol</a:t>
          </a:r>
        </a:p>
      </dsp:txBody>
      <dsp:txXfrm>
        <a:off x="25759" y="87727"/>
        <a:ext cx="7720882" cy="476152"/>
      </dsp:txXfrm>
    </dsp:sp>
    <dsp:sp modelId="{8E03FC5C-9A3D-BA47-B40D-8618C3E428A8}">
      <dsp:nvSpPr>
        <dsp:cNvPr id="0" name=""/>
        <dsp:cNvSpPr/>
      </dsp:nvSpPr>
      <dsp:spPr>
        <a:xfrm>
          <a:off x="0" y="589638"/>
          <a:ext cx="7772400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Symbols are words, type, color, sound and images of all sorts, including animation, pictures, art, logos, trademarks and graphs of various types.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Kata (</a:t>
          </a:r>
          <a:r>
            <a:rPr lang="en-US" sz="1700" kern="1200" dirty="0" err="1"/>
            <a:t>Konkrit</a:t>
          </a:r>
          <a:r>
            <a:rPr lang="en-US" sz="1700" kern="1200" dirty="0"/>
            <a:t>  &amp; </a:t>
          </a:r>
          <a:r>
            <a:rPr lang="en-US" sz="1700" kern="1200" dirty="0" err="1"/>
            <a:t>Abstrak</a:t>
          </a:r>
          <a:r>
            <a:rPr lang="en-US" sz="1700" kern="1200" dirty="0"/>
            <a:t>)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/>
            <a:t>Jenis</a:t>
          </a:r>
          <a:r>
            <a:rPr lang="en-US" sz="1700" kern="1200" dirty="0"/>
            <a:t> Font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/>
            <a:t>Jumlah</a:t>
          </a:r>
          <a:r>
            <a:rPr lang="en-US" sz="1700" kern="1200" dirty="0"/>
            <a:t> kata </a:t>
          </a:r>
          <a:r>
            <a:rPr lang="en-US" sz="1700" kern="1200" dirty="0" err="1"/>
            <a:t>pada</a:t>
          </a:r>
          <a:r>
            <a:rPr lang="en-US" sz="1700" kern="1200" dirty="0"/>
            <a:t> </a:t>
          </a:r>
          <a:r>
            <a:rPr lang="en-US" sz="1700" kern="1200" dirty="0" err="1"/>
            <a:t>kalimat</a:t>
          </a:r>
          <a:endParaRPr lang="en-US" sz="1700" kern="1200" dirty="0"/>
        </a:p>
      </dsp:txBody>
      <dsp:txXfrm>
        <a:off x="0" y="589638"/>
        <a:ext cx="7772400" cy="1411740"/>
      </dsp:txXfrm>
    </dsp:sp>
    <dsp:sp modelId="{F9052A15-6C0D-3249-B525-60CEAD02DEF4}">
      <dsp:nvSpPr>
        <dsp:cNvPr id="0" name=""/>
        <dsp:cNvSpPr/>
      </dsp:nvSpPr>
      <dsp:spPr>
        <a:xfrm>
          <a:off x="0" y="2001378"/>
          <a:ext cx="7772400" cy="52767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Logo</a:t>
          </a:r>
        </a:p>
      </dsp:txBody>
      <dsp:txXfrm>
        <a:off x="25759" y="2027137"/>
        <a:ext cx="7720882" cy="476152"/>
      </dsp:txXfrm>
    </dsp:sp>
    <dsp:sp modelId="{518CFEAC-AD30-6D43-80BA-F61A485F85D1}">
      <dsp:nvSpPr>
        <dsp:cNvPr id="0" name=""/>
        <dsp:cNvSpPr/>
      </dsp:nvSpPr>
      <dsp:spPr>
        <a:xfrm>
          <a:off x="0" y="2529048"/>
          <a:ext cx="77724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Simplicity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Format &amp; Design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Adaptable Color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/>
            <a:t>Filosofi</a:t>
          </a:r>
          <a:r>
            <a:rPr lang="en-US" sz="1700" kern="1200" dirty="0"/>
            <a:t> logo</a:t>
          </a:r>
        </a:p>
      </dsp:txBody>
      <dsp:txXfrm>
        <a:off x="0" y="2529048"/>
        <a:ext cx="7772400" cy="1184040"/>
      </dsp:txXfrm>
    </dsp:sp>
    <dsp:sp modelId="{DF12B386-D774-C649-8B16-F537D11F1F0A}">
      <dsp:nvSpPr>
        <dsp:cNvPr id="0" name=""/>
        <dsp:cNvSpPr/>
      </dsp:nvSpPr>
      <dsp:spPr>
        <a:xfrm>
          <a:off x="0" y="3713088"/>
          <a:ext cx="7772400" cy="52767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Color</a:t>
          </a:r>
        </a:p>
      </dsp:txBody>
      <dsp:txXfrm>
        <a:off x="25759" y="3738847"/>
        <a:ext cx="7720882" cy="476152"/>
      </dsp:txXfrm>
    </dsp:sp>
    <dsp:sp modelId="{BC5D29CF-0DB9-274D-9D2B-66044F8B74EC}">
      <dsp:nvSpPr>
        <dsp:cNvPr id="0" name=""/>
        <dsp:cNvSpPr/>
      </dsp:nvSpPr>
      <dsp:spPr>
        <a:xfrm>
          <a:off x="0" y="4240758"/>
          <a:ext cx="77724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/>
            <a:t>Warna</a:t>
          </a:r>
          <a:r>
            <a:rPr lang="en-US" sz="1700" kern="1200" dirty="0"/>
            <a:t> </a:t>
          </a:r>
          <a:r>
            <a:rPr lang="en-US" sz="1700" kern="1200" dirty="0" err="1"/>
            <a:t>dominan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/>
            <a:t>Arti</a:t>
          </a:r>
          <a:r>
            <a:rPr lang="en-US" sz="1700" kern="1200" dirty="0"/>
            <a:t> </a:t>
          </a:r>
          <a:r>
            <a:rPr lang="en-US" sz="1700" kern="1200" dirty="0" err="1"/>
            <a:t>warna</a:t>
          </a:r>
          <a:r>
            <a:rPr lang="en-US" sz="1700" kern="1200" dirty="0"/>
            <a:t>/ </a:t>
          </a:r>
          <a:r>
            <a:rPr lang="en-US" sz="1700" kern="1200" dirty="0" err="1"/>
            <a:t>psikologi</a:t>
          </a:r>
          <a:r>
            <a:rPr lang="en-US" sz="1700" kern="1200" dirty="0"/>
            <a:t> </a:t>
          </a:r>
          <a:r>
            <a:rPr lang="en-US" sz="1700" kern="1200" dirty="0" err="1"/>
            <a:t>warna</a:t>
          </a:r>
          <a:endParaRPr lang="en-US" sz="1700" kern="1200" dirty="0"/>
        </a:p>
      </dsp:txBody>
      <dsp:txXfrm>
        <a:off x="0" y="4240758"/>
        <a:ext cx="7772400" cy="592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33667-1CC1-E348-8179-5DC966E08D62}">
      <dsp:nvSpPr>
        <dsp:cNvPr id="0" name=""/>
        <dsp:cNvSpPr/>
      </dsp:nvSpPr>
      <dsp:spPr>
        <a:xfrm>
          <a:off x="0" y="166544"/>
          <a:ext cx="77724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Photographs and Art</a:t>
          </a:r>
        </a:p>
      </dsp:txBody>
      <dsp:txXfrm>
        <a:off x="30442" y="196986"/>
        <a:ext cx="7711516" cy="562726"/>
      </dsp:txXfrm>
    </dsp:sp>
    <dsp:sp modelId="{8E03FC5C-9A3D-BA47-B40D-8618C3E428A8}">
      <dsp:nvSpPr>
        <dsp:cNvPr id="0" name=""/>
        <dsp:cNvSpPr/>
      </dsp:nvSpPr>
      <dsp:spPr>
        <a:xfrm>
          <a:off x="0" y="790154"/>
          <a:ext cx="77724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Visual </a:t>
          </a:r>
          <a:r>
            <a:rPr lang="en-US" sz="2000" kern="1200" dirty="0" err="1"/>
            <a:t>mampu</a:t>
          </a:r>
          <a:r>
            <a:rPr lang="en-US" sz="2000" kern="1200" dirty="0"/>
            <a:t> </a:t>
          </a:r>
          <a:r>
            <a:rPr lang="en-US" sz="2000" kern="1200" dirty="0" err="1"/>
            <a:t>menarik</a:t>
          </a:r>
          <a:r>
            <a:rPr lang="en-US" sz="2000" kern="1200" dirty="0"/>
            <a:t> </a:t>
          </a:r>
          <a:r>
            <a:rPr lang="en-US" sz="2000" kern="1200" dirty="0" err="1"/>
            <a:t>atensi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pembaca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Visual </a:t>
          </a:r>
          <a:r>
            <a:rPr lang="en-US" sz="2000" kern="1200" dirty="0" err="1"/>
            <a:t>mampu</a:t>
          </a:r>
          <a:r>
            <a:rPr lang="en-US" sz="2000" kern="1200" dirty="0"/>
            <a:t> </a:t>
          </a:r>
          <a:r>
            <a:rPr lang="en-US" sz="2000" kern="1200" dirty="0" err="1"/>
            <a:t>menggambarkan</a:t>
          </a:r>
          <a:r>
            <a:rPr lang="en-US" sz="2000" kern="1200" dirty="0"/>
            <a:t> </a:t>
          </a:r>
          <a:r>
            <a:rPr lang="en-US" sz="2000" kern="1200" dirty="0" err="1"/>
            <a:t>keadaan</a:t>
          </a:r>
          <a:r>
            <a:rPr lang="en-US" sz="2000" kern="1200" dirty="0"/>
            <a:t> yang </a:t>
          </a:r>
          <a:r>
            <a:rPr lang="en-US" sz="2000" kern="1200" dirty="0" err="1"/>
            <a:t>ingin</a:t>
          </a:r>
          <a:r>
            <a:rPr lang="en-US" sz="2000" kern="1200" dirty="0"/>
            <a:t> </a:t>
          </a:r>
          <a:r>
            <a:rPr lang="en-US" sz="2000" kern="1200" dirty="0" err="1"/>
            <a:t>digambarkan</a:t>
          </a:r>
          <a:r>
            <a:rPr lang="en-US" sz="2000" kern="1200" dirty="0"/>
            <a:t> (ex: </a:t>
          </a:r>
          <a:r>
            <a:rPr lang="en-US" sz="2000" kern="1200" dirty="0" err="1"/>
            <a:t>kilau</a:t>
          </a:r>
          <a:r>
            <a:rPr lang="en-US" sz="2000" kern="1200" dirty="0"/>
            <a:t> </a:t>
          </a:r>
          <a:r>
            <a:rPr lang="en-US" sz="2000" kern="1200" dirty="0" err="1"/>
            <a:t>cicincin</a:t>
          </a:r>
          <a:r>
            <a:rPr lang="en-US" sz="2000" kern="1200" dirty="0"/>
            <a:t> </a:t>
          </a:r>
          <a:r>
            <a:rPr lang="en-US" sz="2000" kern="1200" dirty="0" err="1"/>
            <a:t>berlian</a:t>
          </a:r>
          <a:r>
            <a:rPr lang="en-US" sz="2000" kern="1200" dirty="0"/>
            <a:t>)</a:t>
          </a:r>
        </a:p>
      </dsp:txBody>
      <dsp:txXfrm>
        <a:off x="0" y="790154"/>
        <a:ext cx="7772400" cy="968760"/>
      </dsp:txXfrm>
    </dsp:sp>
    <dsp:sp modelId="{F9052A15-6C0D-3249-B525-60CEAD02DEF4}">
      <dsp:nvSpPr>
        <dsp:cNvPr id="0" name=""/>
        <dsp:cNvSpPr/>
      </dsp:nvSpPr>
      <dsp:spPr>
        <a:xfrm>
          <a:off x="0" y="1758915"/>
          <a:ext cx="7772400" cy="62361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Infographic</a:t>
          </a:r>
        </a:p>
      </dsp:txBody>
      <dsp:txXfrm>
        <a:off x="30442" y="1789357"/>
        <a:ext cx="7711516" cy="562726"/>
      </dsp:txXfrm>
    </dsp:sp>
    <dsp:sp modelId="{518CFEAC-AD30-6D43-80BA-F61A485F85D1}">
      <dsp:nvSpPr>
        <dsp:cNvPr id="0" name=""/>
        <dsp:cNvSpPr/>
      </dsp:nvSpPr>
      <dsp:spPr>
        <a:xfrm>
          <a:off x="0" y="2382525"/>
          <a:ext cx="77724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/>
            <a:t>Mengkomunikasikan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 yang complex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cepat</a:t>
          </a:r>
          <a:r>
            <a:rPr lang="en-US" sz="2000" kern="1200" dirty="0"/>
            <a:t> dan </a:t>
          </a:r>
          <a:r>
            <a:rPr lang="en-US" sz="2000" kern="1200" dirty="0" err="1"/>
            <a:t>jelas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Diagram, </a:t>
          </a:r>
          <a:r>
            <a:rPr lang="en-US" sz="2000" kern="1200" dirty="0" err="1"/>
            <a:t>Ilustrasi</a:t>
          </a:r>
          <a:r>
            <a:rPr lang="en-US" sz="2000" kern="1200" dirty="0"/>
            <a:t> </a:t>
          </a:r>
          <a:r>
            <a:rPr lang="en-US" sz="2000" kern="1200" dirty="0" err="1"/>
            <a:t>gambar</a:t>
          </a:r>
          <a:r>
            <a:rPr lang="en-US" sz="2000" kern="1200" dirty="0"/>
            <a:t>, bulleted/ numbered</a:t>
          </a:r>
        </a:p>
      </dsp:txBody>
      <dsp:txXfrm>
        <a:off x="0" y="2382525"/>
        <a:ext cx="7772400" cy="699660"/>
      </dsp:txXfrm>
    </dsp:sp>
    <dsp:sp modelId="{DF12B386-D774-C649-8B16-F537D11F1F0A}">
      <dsp:nvSpPr>
        <dsp:cNvPr id="0" name=""/>
        <dsp:cNvSpPr/>
      </dsp:nvSpPr>
      <dsp:spPr>
        <a:xfrm>
          <a:off x="0" y="3082185"/>
          <a:ext cx="7772400" cy="62361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Sound and Motion</a:t>
          </a:r>
        </a:p>
      </dsp:txBody>
      <dsp:txXfrm>
        <a:off x="30442" y="3112627"/>
        <a:ext cx="7711516" cy="562726"/>
      </dsp:txXfrm>
    </dsp:sp>
    <dsp:sp modelId="{BC5D29CF-0DB9-274D-9D2B-66044F8B74EC}">
      <dsp:nvSpPr>
        <dsp:cNvPr id="0" name=""/>
        <dsp:cNvSpPr/>
      </dsp:nvSpPr>
      <dsp:spPr>
        <a:xfrm>
          <a:off x="0" y="3705795"/>
          <a:ext cx="77724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Radio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TV, Video, Film</a:t>
          </a:r>
        </a:p>
      </dsp:txBody>
      <dsp:txXfrm>
        <a:off x="0" y="3705795"/>
        <a:ext cx="7772400" cy="699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99813-B85B-5747-87D1-FDAF0C1DE39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A21A-D1B3-3A48-B184-3334AC34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62264-293C-4449-AABB-DE05F8076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57806C-582F-294B-8282-B33930885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622B10-B357-7E4C-AE24-2255835F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1AB4DB-1827-C944-8496-4B3772FC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D238B-5210-B941-9FF9-9663681C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67ACE4-AE9D-EF49-A313-4082242B33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ED1355-8022-CB4B-BCBE-AE3BA7CC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778073-870E-9549-B723-D1ECF08E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C332BB-D411-E74D-A65E-D9410C51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C308A-660F-FA45-B05B-9FB9F427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E0A1D-BC04-494F-AD51-D2A73013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5DDFA7-B209-0D45-8894-7BC087F6B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06B054-92B3-1D4D-8CA1-E23B0AF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64513B-B5F7-3843-9AEA-FFBDDCCA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6B362D-016F-874B-8423-50CB690A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FEB06-7B39-8049-9663-EDD17798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B2D9D2-773E-6D49-B312-1443C4E2C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52163C-D990-6A40-823F-FD1C719D0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C082E-C458-FA49-A41D-564C4BCA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A7B4C4-8D28-2445-A737-8FDB3B5D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28FB02-5492-BD4B-86A8-7C6D2D7F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B7614-CB0A-7845-8C66-20BFF024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BE1870-686E-9842-9BA0-FD678BA6F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5C83B-F24B-A543-BDAB-812A1E3E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23E456-A280-274E-A055-41EB3928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2531AA-89FD-F147-B685-D5CDA61B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E8F3C8-142C-7A4E-8B58-1CE35075B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2ADC39-10D2-2944-AF96-443984B29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ECDFF-C1C4-8C4E-8924-DE21EDE5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2D15D-E140-3949-B4ED-E5DE3FB1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B379F2-4F41-284F-854E-5AC79217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63F76-2B33-1E47-901C-551121A4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C8516-50AE-1840-BC2E-A1A7C07C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D4D871-23EE-F84D-B4C1-D4452FDE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5137E-5DF0-F145-A83A-0AA776E9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E400D-D1AD-6B4D-9D92-89223F2A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2773E-BD9E-CB44-87CA-F2679556E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869693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63F76-2B33-1E47-901C-551121A4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C8516-50AE-1840-BC2E-A1A7C07C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D4D871-23EE-F84D-B4C1-D4452FDE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5137E-5DF0-F145-A83A-0AA776E9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E400D-D1AD-6B4D-9D92-89223F2A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B334DC-81CB-754C-8983-49B454C70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4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63F76-2B33-1E47-901C-551121A4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C8516-50AE-1840-BC2E-A1A7C07C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D4D871-23EE-F84D-B4C1-D4452FDE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5137E-5DF0-F145-A83A-0AA776E9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E400D-D1AD-6B4D-9D92-89223F2A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7DA8BC-CCA4-4042-9840-9E1E881FF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63F76-2B33-1E47-901C-551121A4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C8516-50AE-1840-BC2E-A1A7C07C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D4D871-23EE-F84D-B4C1-D4452FDE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5137E-5DF0-F145-A83A-0AA776E9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E400D-D1AD-6B4D-9D92-89223F2A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44817E-A986-6E4B-8E4A-21E59167A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8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72B71-4345-1D4A-993C-AB891B1C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8A4979-AEE3-FC42-86D2-A4B7C7D74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0C81F-1265-B44F-9A32-13294D52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6F4E5-006F-0448-985D-74D2686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727F0B-BC8E-1C46-89BA-F2203E62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1669E-939A-0343-B386-C3F70FA9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428579-5A3E-2D4E-AC3B-92EB701A9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512906-FF67-5E45-9096-E7910BEE8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2CB3B-7853-CC40-9754-AB0A573C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E610C-26CB-4A48-823A-31F47310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B9BC41-D2AC-AB47-A5B5-AAB43D7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7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9D50E-FD28-F04E-A031-E14BBDCF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3ACAE5-4BA6-D843-B6CC-F65CB931E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FDF5E4-BB84-DF43-ADB5-99949ABAF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843807-C226-464C-9715-BBC2C5237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4650E2-F7F7-ED49-84E0-E5C309110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4F4D5C-3EC1-A146-ACF1-07490532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1A48D1-B782-BF41-9AF4-57B40095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35CFDA-36EC-F241-B927-59F90C81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650C7-798F-B54F-9C3C-DF15509A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C3E439-4887-9443-AF6B-AEB1F9A3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B0C2E0-5152-1141-B900-3F5EFA38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A3D622-5519-214F-A3FF-8F94836B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1672B9-EB5B-D949-97AA-1223E89C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8196FE-464C-7F46-9E85-F121E90D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48D740-BD71-BC43-BC76-FDA34373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28F-7613-F04D-9748-C1A49216A0F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3BF981-5A6A-CB4A-882F-0A7BAAB1A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FF5B32-5B83-B34A-AC96-854510DFC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9381-6794-D24F-A313-8C50D624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98593"/>
            <a:ext cx="7772400" cy="6761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MESSAGE DESIGN</a:t>
            </a:r>
          </a:p>
        </p:txBody>
      </p:sp>
      <p:pic>
        <p:nvPicPr>
          <p:cNvPr id="4" name="Picture 3" descr="9fc288358eb573a25365c203b4810f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37" y="1083260"/>
            <a:ext cx="4917326" cy="4010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31435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PANDUAN MENCAPAI TUJUAN MELALUI PESAN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34243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23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KUALITAS DESAIN PESAN BAIK																																																																				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81821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64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61" y="614219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MEMBANGUN DAN MEMPERTAHANKAN ATENSI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29" y="1532240"/>
            <a:ext cx="7772400" cy="4572000"/>
          </a:xfrm>
        </p:spPr>
        <p:txBody>
          <a:bodyPr/>
          <a:lstStyle/>
          <a:p>
            <a:r>
              <a:rPr lang="en-US" dirty="0"/>
              <a:t>PR </a:t>
            </a:r>
            <a:r>
              <a:rPr lang="en-US" dirty="0" err="1"/>
              <a:t>memikirkan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membagun</a:t>
            </a:r>
            <a:r>
              <a:rPr lang="en-US" dirty="0"/>
              <a:t> dan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atensi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)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 dan </a:t>
            </a:r>
            <a:r>
              <a:rPr lang="en-US" dirty="0" err="1"/>
              <a:t>desain</a:t>
            </a:r>
            <a:r>
              <a:rPr lang="en-US" dirty="0"/>
              <a:t>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6499218"/>
              </p:ext>
            </p:extLst>
          </p:nvPr>
        </p:nvGraphicFramePr>
        <p:xfrm>
          <a:off x="877329" y="2453882"/>
          <a:ext cx="7372865" cy="301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81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2574"/>
            <a:ext cx="7772400" cy="914400"/>
          </a:xfrm>
        </p:spPr>
        <p:txBody>
          <a:bodyPr/>
          <a:lstStyle/>
          <a:p>
            <a:r>
              <a:rPr lang="en-US" b="1" dirty="0"/>
              <a:t>PRINSIP 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5761"/>
            <a:ext cx="7772400" cy="5802239"/>
          </a:xfrm>
        </p:spPr>
        <p:txBody>
          <a:bodyPr>
            <a:normAutofit/>
          </a:bodyPr>
          <a:lstStyle/>
          <a:p>
            <a:r>
              <a:rPr lang="en-US" dirty="0"/>
              <a:t>Public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Similarity, Proximity, Continuity</a:t>
            </a:r>
          </a:p>
          <a:p>
            <a:endParaRPr lang="en-US" dirty="0"/>
          </a:p>
          <a:p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yang </a:t>
            </a:r>
            <a:r>
              <a:rPr lang="en-US" dirty="0" err="1"/>
              <a:t>tersurat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yang </a:t>
            </a:r>
            <a:r>
              <a:rPr lang="en-US" dirty="0" err="1"/>
              <a:t>tersirat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Perhatikan</a:t>
            </a:r>
            <a:r>
              <a:rPr lang="en-US" dirty="0"/>
              <a:t> visual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mematikan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lain</a:t>
            </a:r>
          </a:p>
          <a:p>
            <a:endParaRPr lang="en-US" dirty="0"/>
          </a:p>
          <a:p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memfilter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dan </a:t>
            </a:r>
            <a:r>
              <a:rPr lang="en-US" dirty="0" err="1"/>
              <a:t>kepercayaan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Pertimbangkan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3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5" y="144736"/>
            <a:ext cx="7772400" cy="914400"/>
          </a:xfrm>
        </p:spPr>
        <p:txBody>
          <a:bodyPr/>
          <a:lstStyle/>
          <a:p>
            <a:r>
              <a:rPr lang="en-US" b="1" dirty="0"/>
              <a:t>8 PRINSIP VISUAL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057293"/>
              </p:ext>
            </p:extLst>
          </p:nvPr>
        </p:nvGraphicFramePr>
        <p:xfrm>
          <a:off x="472965" y="868245"/>
          <a:ext cx="7772400" cy="553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42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62"/>
            <a:ext cx="7772400" cy="914400"/>
          </a:xfrm>
        </p:spPr>
        <p:txBody>
          <a:bodyPr/>
          <a:lstStyle/>
          <a:p>
            <a:r>
              <a:rPr lang="en-US" dirty="0"/>
              <a:t>8 PRINSIP VISUAL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246117"/>
              </p:ext>
            </p:extLst>
          </p:nvPr>
        </p:nvGraphicFramePr>
        <p:xfrm>
          <a:off x="685800" y="1037512"/>
          <a:ext cx="7772400" cy="553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1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5465"/>
            <a:ext cx="7772400" cy="914400"/>
          </a:xfrm>
        </p:spPr>
        <p:txBody>
          <a:bodyPr/>
          <a:lstStyle/>
          <a:p>
            <a:r>
              <a:rPr lang="en-US" b="1" dirty="0"/>
              <a:t>STRATEGI PESAN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985606"/>
          <a:ext cx="7772400" cy="587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4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558CF7-AA13-DC46-B202-A79E877B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PESAN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4045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MESSAGE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TYPES OF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RESEARCH CATEGORY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99249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LANGKAH PENYUSUNAN KONSEP KREATIF PESAN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</a:t>
            </a:r>
            <a:r>
              <a:rPr lang="en-US" dirty="0"/>
              <a:t>,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sebanyak-banyaknya</a:t>
            </a:r>
            <a:endParaRPr lang="en-US" dirty="0"/>
          </a:p>
          <a:p>
            <a:pPr lvl="1"/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dan </a:t>
            </a:r>
            <a:r>
              <a:rPr lang="en-US" dirty="0" err="1"/>
              <a:t>etika</a:t>
            </a:r>
            <a:endParaRPr lang="en-US" dirty="0"/>
          </a:p>
          <a:p>
            <a:pPr lvl="1"/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  <a:p>
            <a:r>
              <a:rPr lang="en-US" b="1" dirty="0" err="1"/>
              <a:t>Analisa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yang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dirty="0" err="1"/>
              <a:t>klien</a:t>
            </a:r>
            <a:r>
              <a:rPr lang="en-US" dirty="0"/>
              <a:t>/ </a:t>
            </a:r>
            <a:r>
              <a:rPr lang="en-US" dirty="0" err="1"/>
              <a:t>perusahaan</a:t>
            </a:r>
            <a:endParaRPr lang="en-US" dirty="0"/>
          </a:p>
          <a:p>
            <a:pPr lvl="1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mengemas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prioritas</a:t>
            </a:r>
            <a:endParaRPr lang="en-US" dirty="0"/>
          </a:p>
          <a:p>
            <a:r>
              <a:rPr lang="en-US" b="1" dirty="0" err="1"/>
              <a:t>Evaluasi</a:t>
            </a:r>
            <a:r>
              <a:rPr lang="en-US" b="1" dirty="0"/>
              <a:t> ide </a:t>
            </a:r>
          </a:p>
          <a:p>
            <a:pPr lvl="1"/>
            <a:r>
              <a:rPr lang="en-US" dirty="0" err="1"/>
              <a:t>Bagaimana</a:t>
            </a:r>
            <a:r>
              <a:rPr lang="en-US" dirty="0"/>
              <a:t> program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/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target </a:t>
            </a:r>
            <a:r>
              <a:rPr lang="en-US" dirty="0" err="1"/>
              <a:t>publik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PANDUAN MENCAPAI TUJUAN MELALUI PESAN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Pesan</a:t>
            </a:r>
            <a:r>
              <a:rPr lang="en-US" dirty="0"/>
              <a:t> verbal yang </a:t>
            </a:r>
            <a:r>
              <a:rPr lang="en-US" dirty="0" err="1"/>
              <a:t>kuat</a:t>
            </a:r>
            <a:r>
              <a:rPr lang="en-US" dirty="0"/>
              <a:t> dan </a:t>
            </a:r>
            <a:r>
              <a:rPr lang="en-US" dirty="0" err="1"/>
              <a:t>efektif</a:t>
            </a:r>
            <a:endParaRPr lang="en-US" dirty="0"/>
          </a:p>
          <a:p>
            <a:r>
              <a:rPr lang="en-US" dirty="0" err="1"/>
              <a:t>Konsistensi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dan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</a:p>
          <a:p>
            <a:r>
              <a:rPr lang="en-US" dirty="0"/>
              <a:t>Simple dan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dipahami</a:t>
            </a:r>
            <a:endParaRPr lang="en-US" dirty="0"/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sesederhana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yang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4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982"/>
            <a:ext cx="8229600" cy="914400"/>
          </a:xfrm>
        </p:spPr>
        <p:txBody>
          <a:bodyPr/>
          <a:lstStyle/>
          <a:p>
            <a:r>
              <a:rPr lang="en-US" b="1" dirty="0"/>
              <a:t>PANDUAN MENCAPAI TUJUAN MELALUI PESAN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375563"/>
              </p:ext>
            </p:extLst>
          </p:nvPr>
        </p:nvGraphicFramePr>
        <p:xfrm>
          <a:off x="914400" y="1329382"/>
          <a:ext cx="7772400" cy="489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67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637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MESSAGE DESIGN</vt:lpstr>
      <vt:lpstr>PESAN PR</vt:lpstr>
      <vt:lpstr>MESSAGE DESIGN</vt:lpstr>
      <vt:lpstr>RESEARCH</vt:lpstr>
      <vt:lpstr>TYPES OF RESEARCH</vt:lpstr>
      <vt:lpstr>RESEARCH CATEGORY</vt:lpstr>
      <vt:lpstr>LANGKAH PENYUSUNAN KONSEP KREATIF PESAN</vt:lpstr>
      <vt:lpstr>PANDUAN MENCAPAI TUJUAN MELALUI PESAN</vt:lpstr>
      <vt:lpstr>PANDUAN MENCAPAI TUJUAN MELALUI PESAN</vt:lpstr>
      <vt:lpstr>PANDUAN MENCAPAI TUJUAN MELALUI PESAN</vt:lpstr>
      <vt:lpstr>       KUALITAS DESAIN PESAN BAIK                                                                     </vt:lpstr>
      <vt:lpstr>MEMBANGUN DAN MEMPERTAHANKAN ATENSI</vt:lpstr>
      <vt:lpstr>PRINSIP VISUAL</vt:lpstr>
      <vt:lpstr>8 PRINSIP VISUAL</vt:lpstr>
      <vt:lpstr>8 PRINSIP VISUAL</vt:lpstr>
      <vt:lpstr>STRATEGI PESAN</vt:lpstr>
      <vt:lpstr>PowerPoint Presentation</vt:lpstr>
    </vt:vector>
  </TitlesOfParts>
  <Company>London School of Public Relation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DESIGN</dc:title>
  <dc:creator>Reny Dyanasari</dc:creator>
  <cp:lastModifiedBy>Fathiya Nur Rahmi</cp:lastModifiedBy>
  <cp:revision>48</cp:revision>
  <dcterms:created xsi:type="dcterms:W3CDTF">2018-01-29T01:23:56Z</dcterms:created>
  <dcterms:modified xsi:type="dcterms:W3CDTF">2021-03-15T23:13:33Z</dcterms:modified>
</cp:coreProperties>
</file>