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2EF6-5993-4CE1-AF3D-3A3E2171C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CD812-F599-423C-A5C0-1164ECC8E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FD9B3-4AC2-4731-8D66-3052B746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F0B12-B55C-4545-B72C-95BD1A2A2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482A9-27A4-4523-A505-DF437F88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4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56B35-DDA4-47DA-9F03-F06F918CC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131E1A-24F2-402A-ACB7-8C1CEA386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F0BCA-99F2-4F72-AE51-CBCFE5B30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1D635-CC71-4826-9BF2-A1416E304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69857-88A7-4CFA-A73D-EADCE787D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7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6D4992-8C58-4FFB-89F3-97905149A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895B6-5ADF-481F-B4DD-30B114272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3F000-1E9A-49CB-8923-888EDB794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894E2-B6FD-4CE4-9DA9-F7089F8B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275CF-16F4-4628-9AB9-CA888B4BE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9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97ABE-C021-482F-B7E6-EF82F0AF5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5BEB0-C01C-4C83-BA7C-BF1F9C6C8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70703-C500-44B6-B690-205F14759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EA00D-D68A-4EA2-8891-DE5C4C099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4B025-FD83-4837-99C5-725AA2397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5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C206-5636-447E-89F8-5FDAC7A19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B4ACA-FAAC-4BB6-AA54-32C059072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67369-9CEA-4D6D-BF3F-295112869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12B14-660A-4A24-ADF4-DF59D6EF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C8F08-A48B-408F-892A-973889E9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2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B44BC-EC2E-4D29-AAE8-7E1C99F7F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83D40-C860-4991-AAD5-D64761057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35C58-6464-4E60-BC61-914566D59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00D41-68D5-4604-A800-AB355A98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31689-FAA0-4DF3-8A1E-7AACDB9F9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CD156-3DC5-4A8B-8AE2-9BDCD9242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6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06E07-527C-4E7B-94C9-EF63681F4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1C98B-C90A-48C5-BC96-619D43EA6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FE27F0-2078-4B7D-B76B-EF297C7B9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C52D79-97F3-40CF-8538-BDC2822EB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349323-342E-492F-956D-6898B6328E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DB0139-DFE2-415D-B00B-24234B1AE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46AC4-B7A0-4248-B853-875C9359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30A539-BC7F-46EC-99FD-994B6880E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2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769FA-7BE6-49A4-9837-A8E7210E2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74237C-8B36-49ED-96E3-84ADEFA4E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5D0F9-0FF6-49E6-9887-0AE065A57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1C326-82E9-4335-A707-434F6040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907952-9F13-492A-BFFD-5DF345FC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B1711-B59B-4C02-AD06-D85007B7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70028-485D-49C4-854C-0E533EFB2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9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1843-2EC3-4931-86A8-E3ED6639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E6BB2-6E51-498D-BF36-F460779DB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CB41F-814F-4A33-9173-27E0CF293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225B2-1E1F-416B-A91F-CA1A6AF6B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D8332-27DD-458C-9386-15068C0CE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37097-E4D2-4A1B-B413-CB858C426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3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F980D-CAD2-46B8-8436-9655D81B5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6BBA72-1263-42DA-8EE1-A3832752C8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91F1A4-4CA2-4F77-A22C-FF98E77C6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D7337-C4B2-4D38-83F7-EA591B06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55320-168D-4EA9-A814-8B7F113F1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74DCB-2593-4BC2-A5DB-32ADFC16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1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514F40-D845-4016-8611-7F4742A53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36325-9D21-4AF8-A0E8-C4004697B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6F969-DC73-4779-9E79-01A22ACC3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B6D4F-0F93-4F25-86CC-5F23671E33B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547A5-5E09-4E48-8E64-534D8E6EA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BEF0B-3725-4634-BC7B-ADC972710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3BD80-E89E-44B7-A5F6-5195E23DD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4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67D65-C9E9-49E9-A8FA-226C97B4A8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382A90-DD75-43EF-9127-FB3B3515A7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Persiapan</a:t>
            </a:r>
            <a:r>
              <a:rPr lang="en-US" dirty="0"/>
              <a:t> UAS </a:t>
            </a:r>
            <a:r>
              <a:rPr lang="en-US" dirty="0" err="1"/>
              <a:t>Tertulis</a:t>
            </a:r>
            <a:endParaRPr lang="en-US" dirty="0"/>
          </a:p>
          <a:p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UAS </a:t>
            </a:r>
            <a:r>
              <a:rPr lang="en-US" dirty="0" err="1"/>
              <a:t>Mandiri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649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Materi UAS</dc:title>
  <dc:creator>DELL</dc:creator>
  <cp:lastModifiedBy>DELL</cp:lastModifiedBy>
  <cp:revision>4</cp:revision>
  <dcterms:created xsi:type="dcterms:W3CDTF">2020-04-26T22:28:08Z</dcterms:created>
  <dcterms:modified xsi:type="dcterms:W3CDTF">2020-05-03T13:37:00Z</dcterms:modified>
</cp:coreProperties>
</file>