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98" r:id="rId3"/>
    <p:sldId id="259" r:id="rId4"/>
    <p:sldId id="296" r:id="rId5"/>
    <p:sldId id="285" r:id="rId6"/>
    <p:sldId id="287" r:id="rId7"/>
    <p:sldId id="292" r:id="rId8"/>
    <p:sldId id="288" r:id="rId9"/>
    <p:sldId id="297" r:id="rId10"/>
    <p:sldId id="293" r:id="rId11"/>
    <p:sldId id="290" r:id="rId12"/>
    <p:sldId id="295" r:id="rId13"/>
    <p:sldId id="280" r:id="rId14"/>
  </p:sldIdLst>
  <p:sldSz cx="9144000" cy="5143500" type="screen16x9"/>
  <p:notesSz cx="6858000" cy="9144000"/>
  <p:embeddedFontLst>
    <p:embeddedFont>
      <p:font typeface="Montserrat" panose="020B0604020202020204" charset="0"/>
      <p:regular r:id="rId16"/>
      <p:bold r:id="rId17"/>
      <p:italic r:id="rId18"/>
      <p:boldItalic r:id="rId19"/>
    </p:embeddedFont>
    <p:embeddedFont>
      <p:font typeface="Roboto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D62BFAB-B06E-4A71-BD44-A8AC2951D71E}">
  <a:tblStyle styleId="{0D62BFAB-B06E-4A71-BD44-A8AC2951D7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FINAL%20Quot%20-%20Bluescope%20(1).pdf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FINAL%20Quot%20-%20Bluescope%20(1)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BC0A4-EE38-4CB1-A5A2-CD9A4D481FC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8A95906-E617-4F1E-8C4F-35CD2E25C3E4}">
      <dgm:prSet/>
      <dgm:spPr/>
      <dgm:t>
        <a:bodyPr/>
        <a:lstStyle/>
        <a:p>
          <a:r>
            <a:rPr lang="en-US" b="0" i="0" dirty="0" err="1"/>
            <a:t>Aktivitas</a:t>
          </a:r>
          <a:r>
            <a:rPr lang="en-US" b="0" i="0" dirty="0"/>
            <a:t> </a:t>
          </a:r>
          <a:r>
            <a:rPr lang="en-US" b="0" i="0" dirty="0" err="1"/>
            <a:t>Humas</a:t>
          </a:r>
          <a:r>
            <a:rPr lang="en-US" b="0" i="0" dirty="0"/>
            <a:t> Online</a:t>
          </a:r>
          <a:endParaRPr lang="en-US" dirty="0"/>
        </a:p>
      </dgm:t>
    </dgm:pt>
    <dgm:pt modelId="{02F2CA67-D018-42B6-8804-D352753C22E0}" type="parTrans" cxnId="{7892A49C-E073-4CF3-B232-418BBB46C9FA}">
      <dgm:prSet/>
      <dgm:spPr/>
      <dgm:t>
        <a:bodyPr/>
        <a:lstStyle/>
        <a:p>
          <a:endParaRPr lang="en-US"/>
        </a:p>
      </dgm:t>
    </dgm:pt>
    <dgm:pt modelId="{878D8B37-B103-4018-8BE9-357415959299}" type="sibTrans" cxnId="{7892A49C-E073-4CF3-B232-418BBB46C9FA}">
      <dgm:prSet/>
      <dgm:spPr/>
      <dgm:t>
        <a:bodyPr/>
        <a:lstStyle/>
        <a:p>
          <a:endParaRPr lang="en-US"/>
        </a:p>
      </dgm:t>
    </dgm:pt>
    <dgm:pt modelId="{4D5BC76E-3C0F-409B-A5CF-BA6D12219A84}">
      <dgm:prSet/>
      <dgm:spPr/>
      <dgm:t>
        <a:bodyPr/>
        <a:lstStyle/>
        <a:p>
          <a:r>
            <a:rPr lang="en-US" b="0" i="0" dirty="0" err="1"/>
            <a:t>Pengukuran</a:t>
          </a:r>
          <a:r>
            <a:rPr lang="en-US" b="0" i="0" dirty="0"/>
            <a:t> </a:t>
          </a:r>
          <a:r>
            <a:rPr lang="en-US" b="0" i="0" dirty="0" err="1"/>
            <a:t>Efektivitas</a:t>
          </a:r>
          <a:r>
            <a:rPr lang="en-US" b="0" i="0" dirty="0"/>
            <a:t> Media </a:t>
          </a:r>
          <a:r>
            <a:rPr lang="en-US" b="0" i="0" dirty="0" err="1"/>
            <a:t>Sosial</a:t>
          </a:r>
          <a:endParaRPr lang="en-US" dirty="0"/>
        </a:p>
      </dgm:t>
    </dgm:pt>
    <dgm:pt modelId="{978F76F7-DD90-4959-8124-1BAD830DF34E}" type="parTrans" cxnId="{1E1664C9-EF23-4636-884B-D946F78A38D4}">
      <dgm:prSet/>
      <dgm:spPr/>
      <dgm:t>
        <a:bodyPr/>
        <a:lstStyle/>
        <a:p>
          <a:endParaRPr lang="en-US"/>
        </a:p>
      </dgm:t>
    </dgm:pt>
    <dgm:pt modelId="{32E64764-B4A8-45B6-A5E2-17F486577A59}" type="sibTrans" cxnId="{1E1664C9-EF23-4636-884B-D946F78A38D4}">
      <dgm:prSet/>
      <dgm:spPr/>
      <dgm:t>
        <a:bodyPr/>
        <a:lstStyle/>
        <a:p>
          <a:endParaRPr lang="en-US"/>
        </a:p>
      </dgm:t>
    </dgm:pt>
    <dgm:pt modelId="{FB683A53-C78C-4591-B379-8F169AD80AD0}">
      <dgm:prSet/>
      <dgm:spPr/>
      <dgm:t>
        <a:bodyPr/>
        <a:lstStyle/>
        <a:p>
          <a:r>
            <a:rPr lang="en-US" b="0" i="0" dirty="0" err="1"/>
            <a:t>Pengukuran</a:t>
          </a:r>
          <a:r>
            <a:rPr lang="en-US" b="0" i="0" dirty="0"/>
            <a:t> </a:t>
          </a:r>
          <a:r>
            <a:rPr lang="en-US" b="0" i="0" dirty="0" err="1"/>
            <a:t>Efektivitas</a:t>
          </a:r>
          <a:r>
            <a:rPr lang="en-US" b="0" i="0" dirty="0"/>
            <a:t> Website: Web Metrics dan Engagement</a:t>
          </a:r>
          <a:endParaRPr lang="en-US" dirty="0"/>
        </a:p>
      </dgm:t>
    </dgm:pt>
    <dgm:pt modelId="{23771954-10E2-4AFE-8938-778D18D26AC9}" type="parTrans" cxnId="{311D59A3-9DF0-4EF4-9E25-780CD14BAD20}">
      <dgm:prSet/>
      <dgm:spPr/>
      <dgm:t>
        <a:bodyPr/>
        <a:lstStyle/>
        <a:p>
          <a:endParaRPr lang="en-US"/>
        </a:p>
      </dgm:t>
    </dgm:pt>
    <dgm:pt modelId="{17A30BA3-D2AD-416D-969C-5077EB5A01FA}" type="sibTrans" cxnId="{311D59A3-9DF0-4EF4-9E25-780CD14BAD20}">
      <dgm:prSet/>
      <dgm:spPr/>
      <dgm:t>
        <a:bodyPr/>
        <a:lstStyle/>
        <a:p>
          <a:endParaRPr lang="en-US"/>
        </a:p>
      </dgm:t>
    </dgm:pt>
    <dgm:pt modelId="{CBC21F7E-B655-4A5D-8B80-28F28032EB52}" type="pres">
      <dgm:prSet presAssocID="{DFEBC0A4-EE38-4CB1-A5A2-CD9A4D481FCC}" presName="Name0" presStyleCnt="0">
        <dgm:presLayoutVars>
          <dgm:chMax val="7"/>
          <dgm:chPref val="7"/>
          <dgm:dir/>
        </dgm:presLayoutVars>
      </dgm:prSet>
      <dgm:spPr/>
    </dgm:pt>
    <dgm:pt modelId="{9A5E34EF-B825-4235-9491-8EF414BEBDAF}" type="pres">
      <dgm:prSet presAssocID="{DFEBC0A4-EE38-4CB1-A5A2-CD9A4D481FCC}" presName="Name1" presStyleCnt="0"/>
      <dgm:spPr/>
    </dgm:pt>
    <dgm:pt modelId="{7E749157-23F3-4816-B8D5-B7509FDF53C4}" type="pres">
      <dgm:prSet presAssocID="{DFEBC0A4-EE38-4CB1-A5A2-CD9A4D481FCC}" presName="cycle" presStyleCnt="0"/>
      <dgm:spPr/>
    </dgm:pt>
    <dgm:pt modelId="{BDCBC056-6BAE-491A-83EC-70D9CF1D0F30}" type="pres">
      <dgm:prSet presAssocID="{DFEBC0A4-EE38-4CB1-A5A2-CD9A4D481FCC}" presName="srcNode" presStyleLbl="node1" presStyleIdx="0" presStyleCnt="3"/>
      <dgm:spPr/>
    </dgm:pt>
    <dgm:pt modelId="{834AD6BF-5486-4983-8FDB-8C0FF74AEA86}" type="pres">
      <dgm:prSet presAssocID="{DFEBC0A4-EE38-4CB1-A5A2-CD9A4D481FCC}" presName="conn" presStyleLbl="parChTrans1D2" presStyleIdx="0" presStyleCnt="1"/>
      <dgm:spPr/>
    </dgm:pt>
    <dgm:pt modelId="{B80FD787-F98F-4E0A-97F5-D8FFF49500A6}" type="pres">
      <dgm:prSet presAssocID="{DFEBC0A4-EE38-4CB1-A5A2-CD9A4D481FCC}" presName="extraNode" presStyleLbl="node1" presStyleIdx="0" presStyleCnt="3"/>
      <dgm:spPr/>
    </dgm:pt>
    <dgm:pt modelId="{06D3B9A9-A77B-44ED-B05F-39A32E32AB2D}" type="pres">
      <dgm:prSet presAssocID="{DFEBC0A4-EE38-4CB1-A5A2-CD9A4D481FCC}" presName="dstNode" presStyleLbl="node1" presStyleIdx="0" presStyleCnt="3"/>
      <dgm:spPr/>
    </dgm:pt>
    <dgm:pt modelId="{91857C30-2B4E-4648-8FA0-CB0FA08BDA19}" type="pres">
      <dgm:prSet presAssocID="{48A95906-E617-4F1E-8C4F-35CD2E25C3E4}" presName="text_1" presStyleLbl="node1" presStyleIdx="0" presStyleCnt="3">
        <dgm:presLayoutVars>
          <dgm:bulletEnabled val="1"/>
        </dgm:presLayoutVars>
      </dgm:prSet>
      <dgm:spPr/>
    </dgm:pt>
    <dgm:pt modelId="{EC638981-36EC-44B8-AB52-164CA1D93315}" type="pres">
      <dgm:prSet presAssocID="{48A95906-E617-4F1E-8C4F-35CD2E25C3E4}" presName="accent_1" presStyleCnt="0"/>
      <dgm:spPr/>
    </dgm:pt>
    <dgm:pt modelId="{C448302B-60E1-459F-AC2B-537971FFC6D9}" type="pres">
      <dgm:prSet presAssocID="{48A95906-E617-4F1E-8C4F-35CD2E25C3E4}" presName="accentRepeatNode" presStyleLbl="solidFgAcc1" presStyleIdx="0" presStyleCnt="3"/>
      <dgm:spPr/>
    </dgm:pt>
    <dgm:pt modelId="{A8A8B771-B336-48DB-889B-F12A57EE10B9}" type="pres">
      <dgm:prSet presAssocID="{4D5BC76E-3C0F-409B-A5CF-BA6D12219A84}" presName="text_2" presStyleLbl="node1" presStyleIdx="1" presStyleCnt="3">
        <dgm:presLayoutVars>
          <dgm:bulletEnabled val="1"/>
        </dgm:presLayoutVars>
      </dgm:prSet>
      <dgm:spPr/>
    </dgm:pt>
    <dgm:pt modelId="{60CCDD59-49A2-45A0-BA1F-5922F1EFFF25}" type="pres">
      <dgm:prSet presAssocID="{4D5BC76E-3C0F-409B-A5CF-BA6D12219A84}" presName="accent_2" presStyleCnt="0"/>
      <dgm:spPr/>
    </dgm:pt>
    <dgm:pt modelId="{A818F721-E8D0-4875-8131-EC072388FF6E}" type="pres">
      <dgm:prSet presAssocID="{4D5BC76E-3C0F-409B-A5CF-BA6D12219A84}" presName="accentRepeatNode" presStyleLbl="solidFgAcc1" presStyleIdx="1" presStyleCnt="3"/>
      <dgm:spPr/>
    </dgm:pt>
    <dgm:pt modelId="{0ECB98C0-A640-4FCD-B597-08992969265A}" type="pres">
      <dgm:prSet presAssocID="{FB683A53-C78C-4591-B379-8F169AD80AD0}" presName="text_3" presStyleLbl="node1" presStyleIdx="2" presStyleCnt="3">
        <dgm:presLayoutVars>
          <dgm:bulletEnabled val="1"/>
        </dgm:presLayoutVars>
      </dgm:prSet>
      <dgm:spPr/>
    </dgm:pt>
    <dgm:pt modelId="{ABD2CE01-38AF-419D-9147-76415A8A923F}" type="pres">
      <dgm:prSet presAssocID="{FB683A53-C78C-4591-B379-8F169AD80AD0}" presName="accent_3" presStyleCnt="0"/>
      <dgm:spPr/>
    </dgm:pt>
    <dgm:pt modelId="{8C469C38-E29D-447A-A978-4AD9E1F6812A}" type="pres">
      <dgm:prSet presAssocID="{FB683A53-C78C-4591-B379-8F169AD80AD0}" presName="accentRepeatNode" presStyleLbl="solidFgAcc1" presStyleIdx="2" presStyleCnt="3"/>
      <dgm:spPr/>
    </dgm:pt>
  </dgm:ptLst>
  <dgm:cxnLst>
    <dgm:cxn modelId="{E0146C01-E13B-42BA-BF70-CC74CC4D2A89}" type="presOf" srcId="{FB683A53-C78C-4591-B379-8F169AD80AD0}" destId="{0ECB98C0-A640-4FCD-B597-08992969265A}" srcOrd="0" destOrd="0" presId="urn:microsoft.com/office/officeart/2008/layout/VerticalCurvedList"/>
    <dgm:cxn modelId="{238B2F1D-BBC9-401A-A681-73083D7C3DC8}" type="presOf" srcId="{878D8B37-B103-4018-8BE9-357415959299}" destId="{834AD6BF-5486-4983-8FDB-8C0FF74AEA86}" srcOrd="0" destOrd="0" presId="urn:microsoft.com/office/officeart/2008/layout/VerticalCurvedList"/>
    <dgm:cxn modelId="{4A494E67-DBD5-4805-AC00-55E6B8357525}" type="presOf" srcId="{DFEBC0A4-EE38-4CB1-A5A2-CD9A4D481FCC}" destId="{CBC21F7E-B655-4A5D-8B80-28F28032EB52}" srcOrd="0" destOrd="0" presId="urn:microsoft.com/office/officeart/2008/layout/VerticalCurvedList"/>
    <dgm:cxn modelId="{41F10057-8503-4A1B-992F-4F0C318D759B}" type="presOf" srcId="{48A95906-E617-4F1E-8C4F-35CD2E25C3E4}" destId="{91857C30-2B4E-4648-8FA0-CB0FA08BDA19}" srcOrd="0" destOrd="0" presId="urn:microsoft.com/office/officeart/2008/layout/VerticalCurvedList"/>
    <dgm:cxn modelId="{7892A49C-E073-4CF3-B232-418BBB46C9FA}" srcId="{DFEBC0A4-EE38-4CB1-A5A2-CD9A4D481FCC}" destId="{48A95906-E617-4F1E-8C4F-35CD2E25C3E4}" srcOrd="0" destOrd="0" parTransId="{02F2CA67-D018-42B6-8804-D352753C22E0}" sibTransId="{878D8B37-B103-4018-8BE9-357415959299}"/>
    <dgm:cxn modelId="{311D59A3-9DF0-4EF4-9E25-780CD14BAD20}" srcId="{DFEBC0A4-EE38-4CB1-A5A2-CD9A4D481FCC}" destId="{FB683A53-C78C-4591-B379-8F169AD80AD0}" srcOrd="2" destOrd="0" parTransId="{23771954-10E2-4AFE-8938-778D18D26AC9}" sibTransId="{17A30BA3-D2AD-416D-969C-5077EB5A01FA}"/>
    <dgm:cxn modelId="{1E1664C9-EF23-4636-884B-D946F78A38D4}" srcId="{DFEBC0A4-EE38-4CB1-A5A2-CD9A4D481FCC}" destId="{4D5BC76E-3C0F-409B-A5CF-BA6D12219A84}" srcOrd="1" destOrd="0" parTransId="{978F76F7-DD90-4959-8124-1BAD830DF34E}" sibTransId="{32E64764-B4A8-45B6-A5E2-17F486577A59}"/>
    <dgm:cxn modelId="{D2FE35FB-35E9-4A24-AFE6-1ACFD5D41FC2}" type="presOf" srcId="{4D5BC76E-3C0F-409B-A5CF-BA6D12219A84}" destId="{A8A8B771-B336-48DB-889B-F12A57EE10B9}" srcOrd="0" destOrd="0" presId="urn:microsoft.com/office/officeart/2008/layout/VerticalCurvedList"/>
    <dgm:cxn modelId="{1635A70A-F672-4687-A19C-9227BC9EBABE}" type="presParOf" srcId="{CBC21F7E-B655-4A5D-8B80-28F28032EB52}" destId="{9A5E34EF-B825-4235-9491-8EF414BEBDAF}" srcOrd="0" destOrd="0" presId="urn:microsoft.com/office/officeart/2008/layout/VerticalCurvedList"/>
    <dgm:cxn modelId="{06C1631A-AE2B-4CCC-9E7D-DE54E62C08FB}" type="presParOf" srcId="{9A5E34EF-B825-4235-9491-8EF414BEBDAF}" destId="{7E749157-23F3-4816-B8D5-B7509FDF53C4}" srcOrd="0" destOrd="0" presId="urn:microsoft.com/office/officeart/2008/layout/VerticalCurvedList"/>
    <dgm:cxn modelId="{987EFC2C-B8BE-45B0-855D-D27EA3960334}" type="presParOf" srcId="{7E749157-23F3-4816-B8D5-B7509FDF53C4}" destId="{BDCBC056-6BAE-491A-83EC-70D9CF1D0F30}" srcOrd="0" destOrd="0" presId="urn:microsoft.com/office/officeart/2008/layout/VerticalCurvedList"/>
    <dgm:cxn modelId="{31B7BEC0-B71D-4C74-8F23-DC79B020AC56}" type="presParOf" srcId="{7E749157-23F3-4816-B8D5-B7509FDF53C4}" destId="{834AD6BF-5486-4983-8FDB-8C0FF74AEA86}" srcOrd="1" destOrd="0" presId="urn:microsoft.com/office/officeart/2008/layout/VerticalCurvedList"/>
    <dgm:cxn modelId="{A9F4C791-EB02-4FE8-8E19-6EE6D568EE85}" type="presParOf" srcId="{7E749157-23F3-4816-B8D5-B7509FDF53C4}" destId="{B80FD787-F98F-4E0A-97F5-D8FFF49500A6}" srcOrd="2" destOrd="0" presId="urn:microsoft.com/office/officeart/2008/layout/VerticalCurvedList"/>
    <dgm:cxn modelId="{8091DB1F-1821-4D26-B415-71F639F22B3D}" type="presParOf" srcId="{7E749157-23F3-4816-B8D5-B7509FDF53C4}" destId="{06D3B9A9-A77B-44ED-B05F-39A32E32AB2D}" srcOrd="3" destOrd="0" presId="urn:microsoft.com/office/officeart/2008/layout/VerticalCurvedList"/>
    <dgm:cxn modelId="{2ADC99E2-6786-46E5-A005-D761BBF5B22C}" type="presParOf" srcId="{9A5E34EF-B825-4235-9491-8EF414BEBDAF}" destId="{91857C30-2B4E-4648-8FA0-CB0FA08BDA19}" srcOrd="1" destOrd="0" presId="urn:microsoft.com/office/officeart/2008/layout/VerticalCurvedList"/>
    <dgm:cxn modelId="{DEC762C3-93E6-426A-86B7-1B56F3114797}" type="presParOf" srcId="{9A5E34EF-B825-4235-9491-8EF414BEBDAF}" destId="{EC638981-36EC-44B8-AB52-164CA1D93315}" srcOrd="2" destOrd="0" presId="urn:microsoft.com/office/officeart/2008/layout/VerticalCurvedList"/>
    <dgm:cxn modelId="{668AB29A-639E-46E3-9A19-74C5EB6E1498}" type="presParOf" srcId="{EC638981-36EC-44B8-AB52-164CA1D93315}" destId="{C448302B-60E1-459F-AC2B-537971FFC6D9}" srcOrd="0" destOrd="0" presId="urn:microsoft.com/office/officeart/2008/layout/VerticalCurvedList"/>
    <dgm:cxn modelId="{6B55D9AC-2A14-4933-8D17-AE041A28654E}" type="presParOf" srcId="{9A5E34EF-B825-4235-9491-8EF414BEBDAF}" destId="{A8A8B771-B336-48DB-889B-F12A57EE10B9}" srcOrd="3" destOrd="0" presId="urn:microsoft.com/office/officeart/2008/layout/VerticalCurvedList"/>
    <dgm:cxn modelId="{EA5B36E1-B1AC-43C5-BA8B-0C798F40E90C}" type="presParOf" srcId="{9A5E34EF-B825-4235-9491-8EF414BEBDAF}" destId="{60CCDD59-49A2-45A0-BA1F-5922F1EFFF25}" srcOrd="4" destOrd="0" presId="urn:microsoft.com/office/officeart/2008/layout/VerticalCurvedList"/>
    <dgm:cxn modelId="{9C7FAFB5-650A-4A32-8346-7F25FCCC3132}" type="presParOf" srcId="{60CCDD59-49A2-45A0-BA1F-5922F1EFFF25}" destId="{A818F721-E8D0-4875-8131-EC072388FF6E}" srcOrd="0" destOrd="0" presId="urn:microsoft.com/office/officeart/2008/layout/VerticalCurvedList"/>
    <dgm:cxn modelId="{B655D139-5629-4FD4-BBB7-CFF27A989E32}" type="presParOf" srcId="{9A5E34EF-B825-4235-9491-8EF414BEBDAF}" destId="{0ECB98C0-A640-4FCD-B597-08992969265A}" srcOrd="5" destOrd="0" presId="urn:microsoft.com/office/officeart/2008/layout/VerticalCurvedList"/>
    <dgm:cxn modelId="{F9BD7B70-3267-4BCF-BC98-C61CB5830DBB}" type="presParOf" srcId="{9A5E34EF-B825-4235-9491-8EF414BEBDAF}" destId="{ABD2CE01-38AF-419D-9147-76415A8A923F}" srcOrd="6" destOrd="0" presId="urn:microsoft.com/office/officeart/2008/layout/VerticalCurvedList"/>
    <dgm:cxn modelId="{D901D22C-832D-479F-801C-5415315223F6}" type="presParOf" srcId="{ABD2CE01-38AF-419D-9147-76415A8A923F}" destId="{8C469C38-E29D-447A-A978-4AD9E1F6812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535C2-28E1-412D-A9E5-498570EEF040}" type="doc">
      <dgm:prSet loTypeId="urn:microsoft.com/office/officeart/2008/layout/Lin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9B7BA5B-24EA-48BB-A9F7-A0FA2315D998}">
      <dgm:prSet/>
      <dgm:spPr/>
      <dgm:t>
        <a:bodyPr/>
        <a:lstStyle/>
        <a:p>
          <a:r>
            <a:rPr lang="en-US" b="0" i="0" dirty="0"/>
            <a:t>Social Media</a:t>
          </a:r>
          <a:endParaRPr lang="en-US" dirty="0"/>
        </a:p>
      </dgm:t>
    </dgm:pt>
    <dgm:pt modelId="{1742F56E-E477-4FD7-A311-6DC17F44D536}" type="parTrans" cxnId="{56703D3A-FC22-4DAC-B159-B2F1D91FAD24}">
      <dgm:prSet/>
      <dgm:spPr/>
      <dgm:t>
        <a:bodyPr/>
        <a:lstStyle/>
        <a:p>
          <a:endParaRPr lang="en-US"/>
        </a:p>
      </dgm:t>
    </dgm:pt>
    <dgm:pt modelId="{6FDD8598-3676-438F-B620-F609610BD088}" type="sibTrans" cxnId="{56703D3A-FC22-4DAC-B159-B2F1D91FAD24}">
      <dgm:prSet/>
      <dgm:spPr/>
      <dgm:t>
        <a:bodyPr/>
        <a:lstStyle/>
        <a:p>
          <a:endParaRPr lang="en-US"/>
        </a:p>
      </dgm:t>
    </dgm:pt>
    <dgm:pt modelId="{16033857-4F36-4259-94F2-282CAEED200B}">
      <dgm:prSet/>
      <dgm:spPr/>
      <dgm:t>
        <a:bodyPr/>
        <a:lstStyle/>
        <a:p>
          <a:r>
            <a:rPr lang="en-US" b="0" i="0" dirty="0"/>
            <a:t>Website</a:t>
          </a:r>
          <a:endParaRPr lang="en-US" dirty="0"/>
        </a:p>
      </dgm:t>
    </dgm:pt>
    <dgm:pt modelId="{34FFC8F0-3214-461E-A8EE-A501B76DCDEA}" type="parTrans" cxnId="{EA08D2A7-4D8E-45E4-8D3A-4F459DE12FE7}">
      <dgm:prSet/>
      <dgm:spPr/>
      <dgm:t>
        <a:bodyPr/>
        <a:lstStyle/>
        <a:p>
          <a:endParaRPr lang="en-US"/>
        </a:p>
      </dgm:t>
    </dgm:pt>
    <dgm:pt modelId="{AC7EE0AA-5B97-4C08-8086-1D0749516B16}" type="sibTrans" cxnId="{EA08D2A7-4D8E-45E4-8D3A-4F459DE12FE7}">
      <dgm:prSet/>
      <dgm:spPr/>
      <dgm:t>
        <a:bodyPr/>
        <a:lstStyle/>
        <a:p>
          <a:endParaRPr lang="en-US"/>
        </a:p>
      </dgm:t>
    </dgm:pt>
    <dgm:pt modelId="{0EF8D9A2-7B8D-4AFA-A3E6-70E0FAF781E5}">
      <dgm:prSet/>
      <dgm:spPr/>
      <dgm:t>
        <a:bodyPr/>
        <a:lstStyle/>
        <a:p>
          <a:r>
            <a:rPr lang="en-US" b="0" i="0" dirty="0"/>
            <a:t>Online Media</a:t>
          </a:r>
          <a:endParaRPr lang="en-US" dirty="0"/>
        </a:p>
      </dgm:t>
    </dgm:pt>
    <dgm:pt modelId="{D411F040-32F2-41F9-8F83-6C84D958C002}" type="parTrans" cxnId="{B0F10465-D249-4937-A543-89D5705360D4}">
      <dgm:prSet/>
      <dgm:spPr/>
      <dgm:t>
        <a:bodyPr/>
        <a:lstStyle/>
        <a:p>
          <a:endParaRPr lang="en-US"/>
        </a:p>
      </dgm:t>
    </dgm:pt>
    <dgm:pt modelId="{7C671F01-E1E4-46F3-8E94-5ACFBB3B74D2}" type="sibTrans" cxnId="{B0F10465-D249-4937-A543-89D5705360D4}">
      <dgm:prSet/>
      <dgm:spPr/>
      <dgm:t>
        <a:bodyPr/>
        <a:lstStyle/>
        <a:p>
          <a:endParaRPr lang="en-US"/>
        </a:p>
      </dgm:t>
    </dgm:pt>
    <dgm:pt modelId="{92EE96D8-9FD2-4DE9-8C6A-C4088D530828}">
      <dgm:prSet/>
      <dgm:spPr/>
      <dgm:t>
        <a:bodyPr/>
        <a:lstStyle/>
        <a:p>
          <a:r>
            <a:rPr lang="en-US" dirty="0"/>
            <a:t>Reg content</a:t>
          </a:r>
        </a:p>
      </dgm:t>
    </dgm:pt>
    <dgm:pt modelId="{DA28415E-B30F-489A-8AAA-607678B41320}" type="parTrans" cxnId="{9EF7DDD9-3EE2-4613-806B-40D0BE6EE8D1}">
      <dgm:prSet/>
      <dgm:spPr/>
      <dgm:t>
        <a:bodyPr/>
        <a:lstStyle/>
        <a:p>
          <a:endParaRPr lang="en-US"/>
        </a:p>
      </dgm:t>
    </dgm:pt>
    <dgm:pt modelId="{6AD895AF-FC42-4B37-BE94-0676D0465A0F}" type="sibTrans" cxnId="{9EF7DDD9-3EE2-4613-806B-40D0BE6EE8D1}">
      <dgm:prSet/>
      <dgm:spPr/>
      <dgm:t>
        <a:bodyPr/>
        <a:lstStyle/>
        <a:p>
          <a:endParaRPr lang="en-US"/>
        </a:p>
      </dgm:t>
    </dgm:pt>
    <dgm:pt modelId="{593E21E4-3D9E-45C5-8724-11EED17EEE8A}">
      <dgm:prSet/>
      <dgm:spPr/>
      <dgm:t>
        <a:bodyPr/>
        <a:lstStyle/>
        <a:p>
          <a:r>
            <a:rPr lang="en-US" dirty="0" err="1"/>
            <a:t>Kuis</a:t>
          </a:r>
          <a:r>
            <a:rPr lang="en-US" dirty="0"/>
            <a:t>: trivia, photo/video competition, games etc.</a:t>
          </a:r>
        </a:p>
      </dgm:t>
    </dgm:pt>
    <dgm:pt modelId="{568C1A4F-8D4D-4D28-A8D1-011CA3E6887C}" type="parTrans" cxnId="{31A2B47C-E238-48A1-B906-AC106EC3A795}">
      <dgm:prSet/>
      <dgm:spPr/>
      <dgm:t>
        <a:bodyPr/>
        <a:lstStyle/>
        <a:p>
          <a:endParaRPr lang="en-US"/>
        </a:p>
      </dgm:t>
    </dgm:pt>
    <dgm:pt modelId="{FCE91434-AA15-4702-B01A-F7E6AC5C455D}" type="sibTrans" cxnId="{31A2B47C-E238-48A1-B906-AC106EC3A795}">
      <dgm:prSet/>
      <dgm:spPr/>
      <dgm:t>
        <a:bodyPr/>
        <a:lstStyle/>
        <a:p>
          <a:endParaRPr lang="en-US"/>
        </a:p>
      </dgm:t>
    </dgm:pt>
    <dgm:pt modelId="{8998169D-4CA2-4D1A-BF05-5499F76DF70E}">
      <dgm:prSet/>
      <dgm:spPr/>
      <dgm:t>
        <a:bodyPr/>
        <a:lstStyle/>
        <a:p>
          <a:r>
            <a:rPr lang="en-US" dirty="0"/>
            <a:t>Survey</a:t>
          </a:r>
        </a:p>
      </dgm:t>
    </dgm:pt>
    <dgm:pt modelId="{AA17A7C8-FF7F-478E-B145-9C3E63697C88}" type="parTrans" cxnId="{F10EFE0D-27DB-4DB4-A74A-C42F09D21A9A}">
      <dgm:prSet/>
      <dgm:spPr/>
      <dgm:t>
        <a:bodyPr/>
        <a:lstStyle/>
        <a:p>
          <a:endParaRPr lang="en-US"/>
        </a:p>
      </dgm:t>
    </dgm:pt>
    <dgm:pt modelId="{4C256C8D-782E-474C-9130-E96B54711221}" type="sibTrans" cxnId="{F10EFE0D-27DB-4DB4-A74A-C42F09D21A9A}">
      <dgm:prSet/>
      <dgm:spPr/>
      <dgm:t>
        <a:bodyPr/>
        <a:lstStyle/>
        <a:p>
          <a:endParaRPr lang="en-US"/>
        </a:p>
      </dgm:t>
    </dgm:pt>
    <dgm:pt modelId="{CAF7C92F-FB26-4C65-BE3A-47596247B5A7}">
      <dgm:prSet/>
      <dgm:spPr/>
      <dgm:t>
        <a:bodyPr/>
        <a:lstStyle/>
        <a:p>
          <a:r>
            <a:rPr lang="en-US" dirty="0"/>
            <a:t>Games</a:t>
          </a:r>
        </a:p>
      </dgm:t>
    </dgm:pt>
    <dgm:pt modelId="{89172665-B9CE-4255-9C1B-31FD272E3452}" type="parTrans" cxnId="{C70B512B-791F-49ED-BD2D-E28B01AFDE1C}">
      <dgm:prSet/>
      <dgm:spPr/>
      <dgm:t>
        <a:bodyPr/>
        <a:lstStyle/>
        <a:p>
          <a:endParaRPr lang="en-US"/>
        </a:p>
      </dgm:t>
    </dgm:pt>
    <dgm:pt modelId="{11601675-B837-4FDA-8003-E6BD83C762AC}" type="sibTrans" cxnId="{C70B512B-791F-49ED-BD2D-E28B01AFDE1C}">
      <dgm:prSet/>
      <dgm:spPr/>
      <dgm:t>
        <a:bodyPr/>
        <a:lstStyle/>
        <a:p>
          <a:endParaRPr lang="en-US"/>
        </a:p>
      </dgm:t>
    </dgm:pt>
    <dgm:pt modelId="{C6833058-3DA1-408E-92D2-43803C143D19}">
      <dgm:prSet/>
      <dgm:spPr/>
      <dgm:t>
        <a:bodyPr/>
        <a:lstStyle/>
        <a:p>
          <a:r>
            <a:rPr lang="en-US" dirty="0"/>
            <a:t>Brand/ corporate information</a:t>
          </a:r>
        </a:p>
      </dgm:t>
    </dgm:pt>
    <dgm:pt modelId="{FDBD9E6A-E345-497D-85D7-389CFA88541B}" type="parTrans" cxnId="{04BB19B9-2756-41CD-8550-AF7F948A7D7A}">
      <dgm:prSet/>
      <dgm:spPr/>
      <dgm:t>
        <a:bodyPr/>
        <a:lstStyle/>
        <a:p>
          <a:endParaRPr lang="en-US"/>
        </a:p>
      </dgm:t>
    </dgm:pt>
    <dgm:pt modelId="{E8E2C1C3-D54B-4AAA-91E4-3F26B30DE451}" type="sibTrans" cxnId="{04BB19B9-2756-41CD-8550-AF7F948A7D7A}">
      <dgm:prSet/>
      <dgm:spPr/>
      <dgm:t>
        <a:bodyPr/>
        <a:lstStyle/>
        <a:p>
          <a:endParaRPr lang="en-US"/>
        </a:p>
      </dgm:t>
    </dgm:pt>
    <dgm:pt modelId="{925B34BA-96C7-422B-B525-82190F8691E6}">
      <dgm:prSet/>
      <dgm:spPr/>
      <dgm:t>
        <a:bodyPr/>
        <a:lstStyle/>
        <a:p>
          <a:r>
            <a:rPr lang="en-US" dirty="0"/>
            <a:t>Article</a:t>
          </a:r>
        </a:p>
      </dgm:t>
    </dgm:pt>
    <dgm:pt modelId="{81F17E39-9DA9-4BF2-A852-76F44E41D315}" type="parTrans" cxnId="{4C0ACC3E-B228-4AE7-8909-10E22B541112}">
      <dgm:prSet/>
      <dgm:spPr/>
      <dgm:t>
        <a:bodyPr/>
        <a:lstStyle/>
        <a:p>
          <a:endParaRPr lang="en-US"/>
        </a:p>
      </dgm:t>
    </dgm:pt>
    <dgm:pt modelId="{DA553745-4A02-4485-9CE9-74DF64B8C921}" type="sibTrans" cxnId="{4C0ACC3E-B228-4AE7-8909-10E22B541112}">
      <dgm:prSet/>
      <dgm:spPr/>
      <dgm:t>
        <a:bodyPr/>
        <a:lstStyle/>
        <a:p>
          <a:endParaRPr lang="en-US"/>
        </a:p>
      </dgm:t>
    </dgm:pt>
    <dgm:pt modelId="{ADF9B267-40A4-4351-8D2F-46DAC755443A}">
      <dgm:prSet/>
      <dgm:spPr/>
      <dgm:t>
        <a:bodyPr/>
        <a:lstStyle/>
        <a:p>
          <a:r>
            <a:rPr lang="en-US" dirty="0" err="1"/>
            <a:t>Kuis</a:t>
          </a:r>
          <a:r>
            <a:rPr lang="en-US" dirty="0"/>
            <a:t>: photo/video competition, games, </a:t>
          </a:r>
          <a:r>
            <a:rPr lang="en-US" dirty="0" err="1"/>
            <a:t>etc</a:t>
          </a:r>
          <a:endParaRPr lang="en-US" dirty="0"/>
        </a:p>
      </dgm:t>
    </dgm:pt>
    <dgm:pt modelId="{3CA4636C-15BC-4D94-AA09-6E998E19F9F2}" type="parTrans" cxnId="{1635EF16-A32A-4D1D-9FD1-7CD3CCD0C34C}">
      <dgm:prSet/>
      <dgm:spPr/>
      <dgm:t>
        <a:bodyPr/>
        <a:lstStyle/>
        <a:p>
          <a:endParaRPr lang="en-US"/>
        </a:p>
      </dgm:t>
    </dgm:pt>
    <dgm:pt modelId="{AC60D3F7-72BD-417A-9F7F-62F58BCF252B}" type="sibTrans" cxnId="{1635EF16-A32A-4D1D-9FD1-7CD3CCD0C34C}">
      <dgm:prSet/>
      <dgm:spPr/>
      <dgm:t>
        <a:bodyPr/>
        <a:lstStyle/>
        <a:p>
          <a:endParaRPr lang="en-US"/>
        </a:p>
      </dgm:t>
    </dgm:pt>
    <dgm:pt modelId="{2AE1B910-A2E9-4D7F-9C06-3DAFF39115C1}">
      <dgm:prSet/>
      <dgm:spPr/>
      <dgm:t>
        <a:bodyPr/>
        <a:lstStyle/>
        <a:p>
          <a:r>
            <a:rPr lang="en-US" dirty="0"/>
            <a:t>Coverage event</a:t>
          </a:r>
          <a:r>
            <a:rPr lang="en-US"/>
            <a:t>/ news release</a:t>
          </a:r>
          <a:endParaRPr lang="en-US" dirty="0"/>
        </a:p>
      </dgm:t>
    </dgm:pt>
    <dgm:pt modelId="{C649E838-68EF-4E85-B59A-FB44A82345B4}" type="parTrans" cxnId="{B4DB1102-9073-482D-9CB2-4ABD89164A52}">
      <dgm:prSet/>
      <dgm:spPr/>
      <dgm:t>
        <a:bodyPr/>
        <a:lstStyle/>
        <a:p>
          <a:endParaRPr lang="en-US"/>
        </a:p>
      </dgm:t>
    </dgm:pt>
    <dgm:pt modelId="{8136860A-8438-49AA-AE69-F1D062DED177}" type="sibTrans" cxnId="{B4DB1102-9073-482D-9CB2-4ABD89164A52}">
      <dgm:prSet/>
      <dgm:spPr/>
      <dgm:t>
        <a:bodyPr/>
        <a:lstStyle/>
        <a:p>
          <a:endParaRPr lang="en-US"/>
        </a:p>
      </dgm:t>
    </dgm:pt>
    <dgm:pt modelId="{A73DDA80-5E54-42FC-9FA4-E8EE8E9E3CF3}">
      <dgm:prSet/>
      <dgm:spPr/>
      <dgm:t>
        <a:bodyPr/>
        <a:lstStyle/>
        <a:p>
          <a:r>
            <a:rPr lang="en-US" dirty="0"/>
            <a:t>Ads</a:t>
          </a:r>
        </a:p>
      </dgm:t>
    </dgm:pt>
    <dgm:pt modelId="{4C621FA9-8C14-47D8-A34C-DB019D808DCA}" type="parTrans" cxnId="{3DD732AA-0E2F-4CB4-887A-1B1D89708776}">
      <dgm:prSet/>
      <dgm:spPr/>
      <dgm:t>
        <a:bodyPr/>
        <a:lstStyle/>
        <a:p>
          <a:endParaRPr lang="en-US"/>
        </a:p>
      </dgm:t>
    </dgm:pt>
    <dgm:pt modelId="{5BF9D9E0-D810-48DE-B49E-D2B9F2706371}" type="sibTrans" cxnId="{3DD732AA-0E2F-4CB4-887A-1B1D89708776}">
      <dgm:prSet/>
      <dgm:spPr/>
      <dgm:t>
        <a:bodyPr/>
        <a:lstStyle/>
        <a:p>
          <a:endParaRPr lang="en-US"/>
        </a:p>
      </dgm:t>
    </dgm:pt>
    <dgm:pt modelId="{D6CE5B00-4CB8-41A7-8DD7-14C2B61EF9D2}">
      <dgm:prSet/>
      <dgm:spPr/>
      <dgm:t>
        <a:bodyPr/>
        <a:lstStyle/>
        <a:p>
          <a:r>
            <a:rPr lang="en-US" dirty="0"/>
            <a:t>Ads: Advertorial, banner, etc.</a:t>
          </a:r>
        </a:p>
      </dgm:t>
    </dgm:pt>
    <dgm:pt modelId="{1F798657-7976-41B6-A9CB-4B88C4691F86}" type="parTrans" cxnId="{F3FE1D90-65B6-4BE9-8754-2187C3DD097B}">
      <dgm:prSet/>
      <dgm:spPr/>
      <dgm:t>
        <a:bodyPr/>
        <a:lstStyle/>
        <a:p>
          <a:endParaRPr lang="en-US"/>
        </a:p>
      </dgm:t>
    </dgm:pt>
    <dgm:pt modelId="{C84E367F-288C-45DB-8BDF-4921337E0881}" type="sibTrans" cxnId="{F3FE1D90-65B6-4BE9-8754-2187C3DD097B}">
      <dgm:prSet/>
      <dgm:spPr/>
      <dgm:t>
        <a:bodyPr/>
        <a:lstStyle/>
        <a:p>
          <a:endParaRPr lang="en-US"/>
        </a:p>
      </dgm:t>
    </dgm:pt>
    <dgm:pt modelId="{6E62DDD5-7076-48BF-9E20-FE8BBE5B5C7C}">
      <dgm:prSet/>
      <dgm:spPr/>
      <dgm:t>
        <a:bodyPr/>
        <a:lstStyle/>
        <a:p>
          <a:r>
            <a:rPr lang="en-US" dirty="0"/>
            <a:t>Coverage event</a:t>
          </a:r>
        </a:p>
      </dgm:t>
    </dgm:pt>
    <dgm:pt modelId="{C8D29A3A-7426-471C-852D-93AE9423EA84}" type="parTrans" cxnId="{522D985C-A39D-44C2-9266-8EC554216C16}">
      <dgm:prSet/>
      <dgm:spPr/>
      <dgm:t>
        <a:bodyPr/>
        <a:lstStyle/>
        <a:p>
          <a:endParaRPr lang="en-US"/>
        </a:p>
      </dgm:t>
    </dgm:pt>
    <dgm:pt modelId="{428B5AF5-2276-475F-B0E0-0DDCC732B552}" type="sibTrans" cxnId="{522D985C-A39D-44C2-9266-8EC554216C16}">
      <dgm:prSet/>
      <dgm:spPr/>
      <dgm:t>
        <a:bodyPr/>
        <a:lstStyle/>
        <a:p>
          <a:endParaRPr lang="en-US"/>
        </a:p>
      </dgm:t>
    </dgm:pt>
    <dgm:pt modelId="{45E06162-F9CD-4FEF-9B8A-B412D4FC709E}" type="pres">
      <dgm:prSet presAssocID="{BE1535C2-28E1-412D-A9E5-498570EEF040}" presName="vert0" presStyleCnt="0">
        <dgm:presLayoutVars>
          <dgm:dir/>
          <dgm:animOne val="branch"/>
          <dgm:animLvl val="lvl"/>
        </dgm:presLayoutVars>
      </dgm:prSet>
      <dgm:spPr/>
    </dgm:pt>
    <dgm:pt modelId="{E24C129B-C8E4-4811-AC71-B3BDEB66BA66}" type="pres">
      <dgm:prSet presAssocID="{89B7BA5B-24EA-48BB-A9F7-A0FA2315D998}" presName="thickLine" presStyleLbl="alignNode1" presStyleIdx="0" presStyleCnt="3"/>
      <dgm:spPr/>
    </dgm:pt>
    <dgm:pt modelId="{4BAEF9D8-C83D-4A25-9B4A-2C385A703E65}" type="pres">
      <dgm:prSet presAssocID="{89B7BA5B-24EA-48BB-A9F7-A0FA2315D998}" presName="horz1" presStyleCnt="0"/>
      <dgm:spPr/>
    </dgm:pt>
    <dgm:pt modelId="{048BB662-37F7-4DF1-87E0-E4E4D8EE9E32}" type="pres">
      <dgm:prSet presAssocID="{89B7BA5B-24EA-48BB-A9F7-A0FA2315D998}" presName="tx1" presStyleLbl="revTx" presStyleIdx="0" presStyleCnt="14"/>
      <dgm:spPr/>
    </dgm:pt>
    <dgm:pt modelId="{02248524-0CBF-42DC-9D76-CA86A13AE7D9}" type="pres">
      <dgm:prSet presAssocID="{89B7BA5B-24EA-48BB-A9F7-A0FA2315D998}" presName="vert1" presStyleCnt="0"/>
      <dgm:spPr/>
    </dgm:pt>
    <dgm:pt modelId="{EEEAF101-8F30-4185-9A67-F184473581F9}" type="pres">
      <dgm:prSet presAssocID="{92EE96D8-9FD2-4DE9-8C6A-C4088D530828}" presName="vertSpace2a" presStyleCnt="0"/>
      <dgm:spPr/>
    </dgm:pt>
    <dgm:pt modelId="{55855B20-9041-4715-B35C-97DF05F69A9A}" type="pres">
      <dgm:prSet presAssocID="{92EE96D8-9FD2-4DE9-8C6A-C4088D530828}" presName="horz2" presStyleCnt="0"/>
      <dgm:spPr/>
    </dgm:pt>
    <dgm:pt modelId="{13DCA578-1FD5-4C4D-AB24-2BF1010F1269}" type="pres">
      <dgm:prSet presAssocID="{92EE96D8-9FD2-4DE9-8C6A-C4088D530828}" presName="horzSpace2" presStyleCnt="0"/>
      <dgm:spPr/>
    </dgm:pt>
    <dgm:pt modelId="{34AAE5D5-90C6-43C7-BC60-358F8E5B0F62}" type="pres">
      <dgm:prSet presAssocID="{92EE96D8-9FD2-4DE9-8C6A-C4088D530828}" presName="tx2" presStyleLbl="revTx" presStyleIdx="1" presStyleCnt="14"/>
      <dgm:spPr/>
    </dgm:pt>
    <dgm:pt modelId="{0BD9BC2D-6BD5-4A6C-9ADF-3DA09B962B00}" type="pres">
      <dgm:prSet presAssocID="{92EE96D8-9FD2-4DE9-8C6A-C4088D530828}" presName="vert2" presStyleCnt="0"/>
      <dgm:spPr/>
    </dgm:pt>
    <dgm:pt modelId="{0F3D4898-D9BF-41D6-89D2-712900591AF1}" type="pres">
      <dgm:prSet presAssocID="{92EE96D8-9FD2-4DE9-8C6A-C4088D530828}" presName="thinLine2b" presStyleLbl="callout" presStyleIdx="0" presStyleCnt="11"/>
      <dgm:spPr/>
    </dgm:pt>
    <dgm:pt modelId="{DD75B6D8-0856-4658-A263-E86F5AABEE84}" type="pres">
      <dgm:prSet presAssocID="{92EE96D8-9FD2-4DE9-8C6A-C4088D530828}" presName="vertSpace2b" presStyleCnt="0"/>
      <dgm:spPr/>
    </dgm:pt>
    <dgm:pt modelId="{F2503800-A80B-45C2-AB27-7202B7B3E3A6}" type="pres">
      <dgm:prSet presAssocID="{593E21E4-3D9E-45C5-8724-11EED17EEE8A}" presName="horz2" presStyleCnt="0"/>
      <dgm:spPr/>
    </dgm:pt>
    <dgm:pt modelId="{05464B43-59E0-4147-AE3A-0E55E9F37D35}" type="pres">
      <dgm:prSet presAssocID="{593E21E4-3D9E-45C5-8724-11EED17EEE8A}" presName="horzSpace2" presStyleCnt="0"/>
      <dgm:spPr/>
    </dgm:pt>
    <dgm:pt modelId="{70C9256D-1D09-4104-9AB9-96C1E429A988}" type="pres">
      <dgm:prSet presAssocID="{593E21E4-3D9E-45C5-8724-11EED17EEE8A}" presName="tx2" presStyleLbl="revTx" presStyleIdx="2" presStyleCnt="14"/>
      <dgm:spPr/>
    </dgm:pt>
    <dgm:pt modelId="{44EFCF10-2157-474A-A1D7-F7682367A7F8}" type="pres">
      <dgm:prSet presAssocID="{593E21E4-3D9E-45C5-8724-11EED17EEE8A}" presName="vert2" presStyleCnt="0"/>
      <dgm:spPr/>
    </dgm:pt>
    <dgm:pt modelId="{B4A7B208-13EF-4F25-8A9C-02FC66C2C00E}" type="pres">
      <dgm:prSet presAssocID="{593E21E4-3D9E-45C5-8724-11EED17EEE8A}" presName="thinLine2b" presStyleLbl="callout" presStyleIdx="1" presStyleCnt="11"/>
      <dgm:spPr/>
    </dgm:pt>
    <dgm:pt modelId="{4CB0ABB0-0D0F-45E6-A539-B4B8B1D89372}" type="pres">
      <dgm:prSet presAssocID="{593E21E4-3D9E-45C5-8724-11EED17EEE8A}" presName="vertSpace2b" presStyleCnt="0"/>
      <dgm:spPr/>
    </dgm:pt>
    <dgm:pt modelId="{07B0C4D9-544A-4FDA-8709-2D164AE8E7A8}" type="pres">
      <dgm:prSet presAssocID="{8998169D-4CA2-4D1A-BF05-5499F76DF70E}" presName="horz2" presStyleCnt="0"/>
      <dgm:spPr/>
    </dgm:pt>
    <dgm:pt modelId="{1A83B408-9867-43DF-A603-2DB0E06B0119}" type="pres">
      <dgm:prSet presAssocID="{8998169D-4CA2-4D1A-BF05-5499F76DF70E}" presName="horzSpace2" presStyleCnt="0"/>
      <dgm:spPr/>
    </dgm:pt>
    <dgm:pt modelId="{098AFBB6-C090-4926-8658-3B6EB17FB4B4}" type="pres">
      <dgm:prSet presAssocID="{8998169D-4CA2-4D1A-BF05-5499F76DF70E}" presName="tx2" presStyleLbl="revTx" presStyleIdx="3" presStyleCnt="14"/>
      <dgm:spPr/>
    </dgm:pt>
    <dgm:pt modelId="{CE1371D7-9724-4A8B-AAB2-0CC9F8CF48C6}" type="pres">
      <dgm:prSet presAssocID="{8998169D-4CA2-4D1A-BF05-5499F76DF70E}" presName="vert2" presStyleCnt="0"/>
      <dgm:spPr/>
    </dgm:pt>
    <dgm:pt modelId="{8F9DBE21-328F-49E8-9E97-9B30B733982A}" type="pres">
      <dgm:prSet presAssocID="{8998169D-4CA2-4D1A-BF05-5499F76DF70E}" presName="thinLine2b" presStyleLbl="callout" presStyleIdx="2" presStyleCnt="11"/>
      <dgm:spPr/>
    </dgm:pt>
    <dgm:pt modelId="{59FB1D71-7898-41B6-81AD-F754F2E2DD92}" type="pres">
      <dgm:prSet presAssocID="{8998169D-4CA2-4D1A-BF05-5499F76DF70E}" presName="vertSpace2b" presStyleCnt="0"/>
      <dgm:spPr/>
    </dgm:pt>
    <dgm:pt modelId="{946BDF64-3DC8-490C-8393-B1CC7EEE8814}" type="pres">
      <dgm:prSet presAssocID="{CAF7C92F-FB26-4C65-BE3A-47596247B5A7}" presName="horz2" presStyleCnt="0"/>
      <dgm:spPr/>
    </dgm:pt>
    <dgm:pt modelId="{43A2B234-985C-4F9C-B38B-2E0637ED1796}" type="pres">
      <dgm:prSet presAssocID="{CAF7C92F-FB26-4C65-BE3A-47596247B5A7}" presName="horzSpace2" presStyleCnt="0"/>
      <dgm:spPr/>
    </dgm:pt>
    <dgm:pt modelId="{808875A9-BD32-4C05-A41E-E526E996C1DF}" type="pres">
      <dgm:prSet presAssocID="{CAF7C92F-FB26-4C65-BE3A-47596247B5A7}" presName="tx2" presStyleLbl="revTx" presStyleIdx="4" presStyleCnt="14"/>
      <dgm:spPr/>
    </dgm:pt>
    <dgm:pt modelId="{1713AF6B-BBFD-4226-90AF-3C424B47F976}" type="pres">
      <dgm:prSet presAssocID="{CAF7C92F-FB26-4C65-BE3A-47596247B5A7}" presName="vert2" presStyleCnt="0"/>
      <dgm:spPr/>
    </dgm:pt>
    <dgm:pt modelId="{F0746AE2-EB3C-45C4-AFE8-D6FD5EC58695}" type="pres">
      <dgm:prSet presAssocID="{CAF7C92F-FB26-4C65-BE3A-47596247B5A7}" presName="thinLine2b" presStyleLbl="callout" presStyleIdx="3" presStyleCnt="11"/>
      <dgm:spPr/>
    </dgm:pt>
    <dgm:pt modelId="{8C2CC7E5-72EA-481D-9990-55FE85216A10}" type="pres">
      <dgm:prSet presAssocID="{CAF7C92F-FB26-4C65-BE3A-47596247B5A7}" presName="vertSpace2b" presStyleCnt="0"/>
      <dgm:spPr/>
    </dgm:pt>
    <dgm:pt modelId="{BAD7294E-4BE4-49C3-BE6F-58D149219A56}" type="pres">
      <dgm:prSet presAssocID="{A73DDA80-5E54-42FC-9FA4-E8EE8E9E3CF3}" presName="horz2" presStyleCnt="0"/>
      <dgm:spPr/>
    </dgm:pt>
    <dgm:pt modelId="{696FBC3B-97DA-48A2-B6D1-9A9050A4B508}" type="pres">
      <dgm:prSet presAssocID="{A73DDA80-5E54-42FC-9FA4-E8EE8E9E3CF3}" presName="horzSpace2" presStyleCnt="0"/>
      <dgm:spPr/>
    </dgm:pt>
    <dgm:pt modelId="{50AB4ACA-16DA-4EAD-AEE0-8D1D03DDBA40}" type="pres">
      <dgm:prSet presAssocID="{A73DDA80-5E54-42FC-9FA4-E8EE8E9E3CF3}" presName="tx2" presStyleLbl="revTx" presStyleIdx="5" presStyleCnt="14"/>
      <dgm:spPr/>
    </dgm:pt>
    <dgm:pt modelId="{5914E7D7-957B-41A8-8202-4F681F907EAD}" type="pres">
      <dgm:prSet presAssocID="{A73DDA80-5E54-42FC-9FA4-E8EE8E9E3CF3}" presName="vert2" presStyleCnt="0"/>
      <dgm:spPr/>
    </dgm:pt>
    <dgm:pt modelId="{DBBF72A9-CD07-4654-B4C1-24E1E8C1890E}" type="pres">
      <dgm:prSet presAssocID="{A73DDA80-5E54-42FC-9FA4-E8EE8E9E3CF3}" presName="thinLine2b" presStyleLbl="callout" presStyleIdx="4" presStyleCnt="11"/>
      <dgm:spPr/>
    </dgm:pt>
    <dgm:pt modelId="{E9A94BDB-4D02-4DEA-A68A-52BCA3432462}" type="pres">
      <dgm:prSet presAssocID="{A73DDA80-5E54-42FC-9FA4-E8EE8E9E3CF3}" presName="vertSpace2b" presStyleCnt="0"/>
      <dgm:spPr/>
    </dgm:pt>
    <dgm:pt modelId="{1D87DF44-81EA-4298-AE85-FCE7F401CB48}" type="pres">
      <dgm:prSet presAssocID="{16033857-4F36-4259-94F2-282CAEED200B}" presName="thickLine" presStyleLbl="alignNode1" presStyleIdx="1" presStyleCnt="3"/>
      <dgm:spPr/>
    </dgm:pt>
    <dgm:pt modelId="{068F52EB-CC62-4CE6-BC40-313611306C97}" type="pres">
      <dgm:prSet presAssocID="{16033857-4F36-4259-94F2-282CAEED200B}" presName="horz1" presStyleCnt="0"/>
      <dgm:spPr/>
    </dgm:pt>
    <dgm:pt modelId="{C2DA1532-C6B9-49E2-883B-C2565DC49ECB}" type="pres">
      <dgm:prSet presAssocID="{16033857-4F36-4259-94F2-282CAEED200B}" presName="tx1" presStyleLbl="revTx" presStyleIdx="6" presStyleCnt="14"/>
      <dgm:spPr/>
    </dgm:pt>
    <dgm:pt modelId="{141F8DEC-AFCC-429A-AB48-E8ABED4AAEC5}" type="pres">
      <dgm:prSet presAssocID="{16033857-4F36-4259-94F2-282CAEED200B}" presName="vert1" presStyleCnt="0"/>
      <dgm:spPr/>
    </dgm:pt>
    <dgm:pt modelId="{3EAD2348-24C6-4823-A9FC-2D66A4948A73}" type="pres">
      <dgm:prSet presAssocID="{C6833058-3DA1-408E-92D2-43803C143D19}" presName="vertSpace2a" presStyleCnt="0"/>
      <dgm:spPr/>
    </dgm:pt>
    <dgm:pt modelId="{E26692FA-99F5-465E-94E1-C30D80A6A649}" type="pres">
      <dgm:prSet presAssocID="{C6833058-3DA1-408E-92D2-43803C143D19}" presName="horz2" presStyleCnt="0"/>
      <dgm:spPr/>
    </dgm:pt>
    <dgm:pt modelId="{69C7B94B-3826-43BC-A5A7-BFA3E598905C}" type="pres">
      <dgm:prSet presAssocID="{C6833058-3DA1-408E-92D2-43803C143D19}" presName="horzSpace2" presStyleCnt="0"/>
      <dgm:spPr/>
    </dgm:pt>
    <dgm:pt modelId="{45DEBD56-E260-4AA2-8714-B3D36A3446AF}" type="pres">
      <dgm:prSet presAssocID="{C6833058-3DA1-408E-92D2-43803C143D19}" presName="tx2" presStyleLbl="revTx" presStyleIdx="7" presStyleCnt="14"/>
      <dgm:spPr/>
    </dgm:pt>
    <dgm:pt modelId="{3956A8CE-94B5-4253-867B-29253F613688}" type="pres">
      <dgm:prSet presAssocID="{C6833058-3DA1-408E-92D2-43803C143D19}" presName="vert2" presStyleCnt="0"/>
      <dgm:spPr/>
    </dgm:pt>
    <dgm:pt modelId="{1E631690-E33C-4207-9B2E-351D2206E383}" type="pres">
      <dgm:prSet presAssocID="{C6833058-3DA1-408E-92D2-43803C143D19}" presName="thinLine2b" presStyleLbl="callout" presStyleIdx="5" presStyleCnt="11"/>
      <dgm:spPr/>
    </dgm:pt>
    <dgm:pt modelId="{74DADBDA-5ABC-4839-80AF-A4D9EC1A6EEC}" type="pres">
      <dgm:prSet presAssocID="{C6833058-3DA1-408E-92D2-43803C143D19}" presName="vertSpace2b" presStyleCnt="0"/>
      <dgm:spPr/>
    </dgm:pt>
    <dgm:pt modelId="{BF1BF9F0-42A6-4D9C-8710-49CF94EC187B}" type="pres">
      <dgm:prSet presAssocID="{925B34BA-96C7-422B-B525-82190F8691E6}" presName="horz2" presStyleCnt="0"/>
      <dgm:spPr/>
    </dgm:pt>
    <dgm:pt modelId="{6B5B79BD-CFDA-4EB5-BE16-CDC8FCCAF78D}" type="pres">
      <dgm:prSet presAssocID="{925B34BA-96C7-422B-B525-82190F8691E6}" presName="horzSpace2" presStyleCnt="0"/>
      <dgm:spPr/>
    </dgm:pt>
    <dgm:pt modelId="{879307DA-E080-4E61-944B-562F7111E259}" type="pres">
      <dgm:prSet presAssocID="{925B34BA-96C7-422B-B525-82190F8691E6}" presName="tx2" presStyleLbl="revTx" presStyleIdx="8" presStyleCnt="14"/>
      <dgm:spPr/>
    </dgm:pt>
    <dgm:pt modelId="{D5B23721-0182-408F-83B4-B1483C9467B1}" type="pres">
      <dgm:prSet presAssocID="{925B34BA-96C7-422B-B525-82190F8691E6}" presName="vert2" presStyleCnt="0"/>
      <dgm:spPr/>
    </dgm:pt>
    <dgm:pt modelId="{C56FBAC4-44CE-4E9F-A62A-C0665EF723C0}" type="pres">
      <dgm:prSet presAssocID="{925B34BA-96C7-422B-B525-82190F8691E6}" presName="thinLine2b" presStyleLbl="callout" presStyleIdx="6" presStyleCnt="11"/>
      <dgm:spPr/>
    </dgm:pt>
    <dgm:pt modelId="{71E9E712-0A05-4B74-97C1-0469B0F4A59A}" type="pres">
      <dgm:prSet presAssocID="{925B34BA-96C7-422B-B525-82190F8691E6}" presName="vertSpace2b" presStyleCnt="0"/>
      <dgm:spPr/>
    </dgm:pt>
    <dgm:pt modelId="{1BE43A39-8D91-4226-9BFB-261F82A3916A}" type="pres">
      <dgm:prSet presAssocID="{ADF9B267-40A4-4351-8D2F-46DAC755443A}" presName="horz2" presStyleCnt="0"/>
      <dgm:spPr/>
    </dgm:pt>
    <dgm:pt modelId="{1A02A720-A8F5-44CA-8895-3213183EF6C9}" type="pres">
      <dgm:prSet presAssocID="{ADF9B267-40A4-4351-8D2F-46DAC755443A}" presName="horzSpace2" presStyleCnt="0"/>
      <dgm:spPr/>
    </dgm:pt>
    <dgm:pt modelId="{9602EDA1-0280-4491-92FD-77C3AE0584AC}" type="pres">
      <dgm:prSet presAssocID="{ADF9B267-40A4-4351-8D2F-46DAC755443A}" presName="tx2" presStyleLbl="revTx" presStyleIdx="9" presStyleCnt="14"/>
      <dgm:spPr/>
    </dgm:pt>
    <dgm:pt modelId="{29BA2CBD-236B-4A66-B651-BB439704702B}" type="pres">
      <dgm:prSet presAssocID="{ADF9B267-40A4-4351-8D2F-46DAC755443A}" presName="vert2" presStyleCnt="0"/>
      <dgm:spPr/>
    </dgm:pt>
    <dgm:pt modelId="{B78E4099-CA1D-4117-871C-ABEA9C467DAD}" type="pres">
      <dgm:prSet presAssocID="{ADF9B267-40A4-4351-8D2F-46DAC755443A}" presName="thinLine2b" presStyleLbl="callout" presStyleIdx="7" presStyleCnt="11"/>
      <dgm:spPr/>
    </dgm:pt>
    <dgm:pt modelId="{DE294773-7576-4B06-B7F9-96B4B5D8564E}" type="pres">
      <dgm:prSet presAssocID="{ADF9B267-40A4-4351-8D2F-46DAC755443A}" presName="vertSpace2b" presStyleCnt="0"/>
      <dgm:spPr/>
    </dgm:pt>
    <dgm:pt modelId="{7D4554BA-6611-4DEA-8FE0-7545E73E8089}" type="pres">
      <dgm:prSet presAssocID="{2AE1B910-A2E9-4D7F-9C06-3DAFF39115C1}" presName="horz2" presStyleCnt="0"/>
      <dgm:spPr/>
    </dgm:pt>
    <dgm:pt modelId="{FA72CE95-9F78-4EA0-9C93-AD2A81C73043}" type="pres">
      <dgm:prSet presAssocID="{2AE1B910-A2E9-4D7F-9C06-3DAFF39115C1}" presName="horzSpace2" presStyleCnt="0"/>
      <dgm:spPr/>
    </dgm:pt>
    <dgm:pt modelId="{D63E215A-B69B-4B2A-9D1B-7C37A86C9FED}" type="pres">
      <dgm:prSet presAssocID="{2AE1B910-A2E9-4D7F-9C06-3DAFF39115C1}" presName="tx2" presStyleLbl="revTx" presStyleIdx="10" presStyleCnt="14"/>
      <dgm:spPr/>
    </dgm:pt>
    <dgm:pt modelId="{3A539FFB-1217-4110-B041-5EB3B411D988}" type="pres">
      <dgm:prSet presAssocID="{2AE1B910-A2E9-4D7F-9C06-3DAFF39115C1}" presName="vert2" presStyleCnt="0"/>
      <dgm:spPr/>
    </dgm:pt>
    <dgm:pt modelId="{7F4AE79B-526E-4FF4-8063-F07511B428CF}" type="pres">
      <dgm:prSet presAssocID="{2AE1B910-A2E9-4D7F-9C06-3DAFF39115C1}" presName="thinLine2b" presStyleLbl="callout" presStyleIdx="8" presStyleCnt="11"/>
      <dgm:spPr/>
    </dgm:pt>
    <dgm:pt modelId="{AA45C92D-FAD8-4416-B3D9-AE267EA6DC80}" type="pres">
      <dgm:prSet presAssocID="{2AE1B910-A2E9-4D7F-9C06-3DAFF39115C1}" presName="vertSpace2b" presStyleCnt="0"/>
      <dgm:spPr/>
    </dgm:pt>
    <dgm:pt modelId="{12650319-2705-4F85-B8E5-E1F89C35B082}" type="pres">
      <dgm:prSet presAssocID="{0EF8D9A2-7B8D-4AFA-A3E6-70E0FAF781E5}" presName="thickLine" presStyleLbl="alignNode1" presStyleIdx="2" presStyleCnt="3"/>
      <dgm:spPr/>
    </dgm:pt>
    <dgm:pt modelId="{1AF27715-B18C-45C3-AC0C-6E2B9473097B}" type="pres">
      <dgm:prSet presAssocID="{0EF8D9A2-7B8D-4AFA-A3E6-70E0FAF781E5}" presName="horz1" presStyleCnt="0"/>
      <dgm:spPr/>
    </dgm:pt>
    <dgm:pt modelId="{12FF1459-ADA8-4CBF-9083-07293D65EB13}" type="pres">
      <dgm:prSet presAssocID="{0EF8D9A2-7B8D-4AFA-A3E6-70E0FAF781E5}" presName="tx1" presStyleLbl="revTx" presStyleIdx="11" presStyleCnt="14"/>
      <dgm:spPr/>
    </dgm:pt>
    <dgm:pt modelId="{B63A5B6D-5359-4439-A499-F14998E0FBCF}" type="pres">
      <dgm:prSet presAssocID="{0EF8D9A2-7B8D-4AFA-A3E6-70E0FAF781E5}" presName="vert1" presStyleCnt="0"/>
      <dgm:spPr/>
    </dgm:pt>
    <dgm:pt modelId="{6DA57740-3140-4185-8176-DEEE6CD87E06}" type="pres">
      <dgm:prSet presAssocID="{D6CE5B00-4CB8-41A7-8DD7-14C2B61EF9D2}" presName="vertSpace2a" presStyleCnt="0"/>
      <dgm:spPr/>
    </dgm:pt>
    <dgm:pt modelId="{4E4A791C-3B1B-4F83-BF3E-2A75DF9910A6}" type="pres">
      <dgm:prSet presAssocID="{D6CE5B00-4CB8-41A7-8DD7-14C2B61EF9D2}" presName="horz2" presStyleCnt="0"/>
      <dgm:spPr/>
    </dgm:pt>
    <dgm:pt modelId="{1C07FD71-1EB8-4F30-AE14-40627DF2A17C}" type="pres">
      <dgm:prSet presAssocID="{D6CE5B00-4CB8-41A7-8DD7-14C2B61EF9D2}" presName="horzSpace2" presStyleCnt="0"/>
      <dgm:spPr/>
    </dgm:pt>
    <dgm:pt modelId="{A6989F50-425A-4C95-945A-FD8F36B263CE}" type="pres">
      <dgm:prSet presAssocID="{D6CE5B00-4CB8-41A7-8DD7-14C2B61EF9D2}" presName="tx2" presStyleLbl="revTx" presStyleIdx="12" presStyleCnt="14"/>
      <dgm:spPr/>
    </dgm:pt>
    <dgm:pt modelId="{DA80A4D7-AAFD-4433-8A9F-E4A019529132}" type="pres">
      <dgm:prSet presAssocID="{D6CE5B00-4CB8-41A7-8DD7-14C2B61EF9D2}" presName="vert2" presStyleCnt="0"/>
      <dgm:spPr/>
    </dgm:pt>
    <dgm:pt modelId="{1A363B42-5F36-44CA-989D-A39551F67B5F}" type="pres">
      <dgm:prSet presAssocID="{D6CE5B00-4CB8-41A7-8DD7-14C2B61EF9D2}" presName="thinLine2b" presStyleLbl="callout" presStyleIdx="9" presStyleCnt="11"/>
      <dgm:spPr/>
    </dgm:pt>
    <dgm:pt modelId="{7D5A8406-784C-4349-9314-A1D6B8DA73F6}" type="pres">
      <dgm:prSet presAssocID="{D6CE5B00-4CB8-41A7-8DD7-14C2B61EF9D2}" presName="vertSpace2b" presStyleCnt="0"/>
      <dgm:spPr/>
    </dgm:pt>
    <dgm:pt modelId="{CF65B7A3-66D3-4602-B25E-E723FA6BB9BB}" type="pres">
      <dgm:prSet presAssocID="{6E62DDD5-7076-48BF-9E20-FE8BBE5B5C7C}" presName="horz2" presStyleCnt="0"/>
      <dgm:spPr/>
    </dgm:pt>
    <dgm:pt modelId="{6D7958B7-75EB-47ED-B410-240EBFFF0163}" type="pres">
      <dgm:prSet presAssocID="{6E62DDD5-7076-48BF-9E20-FE8BBE5B5C7C}" presName="horzSpace2" presStyleCnt="0"/>
      <dgm:spPr/>
    </dgm:pt>
    <dgm:pt modelId="{802EFE55-2EEB-40BF-8EA3-28855E6EC941}" type="pres">
      <dgm:prSet presAssocID="{6E62DDD5-7076-48BF-9E20-FE8BBE5B5C7C}" presName="tx2" presStyleLbl="revTx" presStyleIdx="13" presStyleCnt="14"/>
      <dgm:spPr/>
    </dgm:pt>
    <dgm:pt modelId="{39C38067-2D38-4910-BC99-80C43A53366F}" type="pres">
      <dgm:prSet presAssocID="{6E62DDD5-7076-48BF-9E20-FE8BBE5B5C7C}" presName="vert2" presStyleCnt="0"/>
      <dgm:spPr/>
    </dgm:pt>
    <dgm:pt modelId="{5797F7E9-43EF-4914-8FE9-45BE0864097B}" type="pres">
      <dgm:prSet presAssocID="{6E62DDD5-7076-48BF-9E20-FE8BBE5B5C7C}" presName="thinLine2b" presStyleLbl="callout" presStyleIdx="10" presStyleCnt="11"/>
      <dgm:spPr/>
    </dgm:pt>
    <dgm:pt modelId="{93E156B9-FBCF-4154-8CAA-56D15B43D522}" type="pres">
      <dgm:prSet presAssocID="{6E62DDD5-7076-48BF-9E20-FE8BBE5B5C7C}" presName="vertSpace2b" presStyleCnt="0"/>
      <dgm:spPr/>
    </dgm:pt>
  </dgm:ptLst>
  <dgm:cxnLst>
    <dgm:cxn modelId="{B4DB1102-9073-482D-9CB2-4ABD89164A52}" srcId="{16033857-4F36-4259-94F2-282CAEED200B}" destId="{2AE1B910-A2E9-4D7F-9C06-3DAFF39115C1}" srcOrd="3" destOrd="0" parTransId="{C649E838-68EF-4E85-B59A-FB44A82345B4}" sibTransId="{8136860A-8438-49AA-AE69-F1D062DED177}"/>
    <dgm:cxn modelId="{8ECCCE03-B1D5-4599-AD16-986D27CC10A9}" type="presOf" srcId="{0EF8D9A2-7B8D-4AFA-A3E6-70E0FAF781E5}" destId="{12FF1459-ADA8-4CBF-9083-07293D65EB13}" srcOrd="0" destOrd="0" presId="urn:microsoft.com/office/officeart/2008/layout/LinedList"/>
    <dgm:cxn modelId="{F10EFE0D-27DB-4DB4-A74A-C42F09D21A9A}" srcId="{89B7BA5B-24EA-48BB-A9F7-A0FA2315D998}" destId="{8998169D-4CA2-4D1A-BF05-5499F76DF70E}" srcOrd="2" destOrd="0" parTransId="{AA17A7C8-FF7F-478E-B145-9C3E63697C88}" sibTransId="{4C256C8D-782E-474C-9130-E96B54711221}"/>
    <dgm:cxn modelId="{2BDB7216-DAF2-40BE-B10B-A83B195A8FE4}" type="presOf" srcId="{D6CE5B00-4CB8-41A7-8DD7-14C2B61EF9D2}" destId="{A6989F50-425A-4C95-945A-FD8F36B263CE}" srcOrd="0" destOrd="0" presId="urn:microsoft.com/office/officeart/2008/layout/LinedList"/>
    <dgm:cxn modelId="{1635EF16-A32A-4D1D-9FD1-7CD3CCD0C34C}" srcId="{16033857-4F36-4259-94F2-282CAEED200B}" destId="{ADF9B267-40A4-4351-8D2F-46DAC755443A}" srcOrd="2" destOrd="0" parTransId="{3CA4636C-15BC-4D94-AA09-6E998E19F9F2}" sibTransId="{AC60D3F7-72BD-417A-9F7F-62F58BCF252B}"/>
    <dgm:cxn modelId="{B42C4117-B7C8-44FB-899E-E8BA70A6EB34}" type="presOf" srcId="{925B34BA-96C7-422B-B525-82190F8691E6}" destId="{879307DA-E080-4E61-944B-562F7111E259}" srcOrd="0" destOrd="0" presId="urn:microsoft.com/office/officeart/2008/layout/LinedList"/>
    <dgm:cxn modelId="{A53D431F-9858-4C85-A824-7845F52860E4}" type="presOf" srcId="{89B7BA5B-24EA-48BB-A9F7-A0FA2315D998}" destId="{048BB662-37F7-4DF1-87E0-E4E4D8EE9E32}" srcOrd="0" destOrd="0" presId="urn:microsoft.com/office/officeart/2008/layout/LinedList"/>
    <dgm:cxn modelId="{C70B512B-791F-49ED-BD2D-E28B01AFDE1C}" srcId="{89B7BA5B-24EA-48BB-A9F7-A0FA2315D998}" destId="{CAF7C92F-FB26-4C65-BE3A-47596247B5A7}" srcOrd="3" destOrd="0" parTransId="{89172665-B9CE-4255-9C1B-31FD272E3452}" sibTransId="{11601675-B837-4FDA-8003-E6BD83C762AC}"/>
    <dgm:cxn modelId="{86CCA52C-2E7F-4C56-9F4E-9BAF8BC14E7A}" type="presOf" srcId="{BE1535C2-28E1-412D-A9E5-498570EEF040}" destId="{45E06162-F9CD-4FEF-9B8A-B412D4FC709E}" srcOrd="0" destOrd="0" presId="urn:microsoft.com/office/officeart/2008/layout/LinedList"/>
    <dgm:cxn modelId="{E0EF3735-00E6-40A1-B206-768369AF7191}" type="presOf" srcId="{593E21E4-3D9E-45C5-8724-11EED17EEE8A}" destId="{70C9256D-1D09-4104-9AB9-96C1E429A988}" srcOrd="0" destOrd="0" presId="urn:microsoft.com/office/officeart/2008/layout/LinedList"/>
    <dgm:cxn modelId="{56703D3A-FC22-4DAC-B159-B2F1D91FAD24}" srcId="{BE1535C2-28E1-412D-A9E5-498570EEF040}" destId="{89B7BA5B-24EA-48BB-A9F7-A0FA2315D998}" srcOrd="0" destOrd="0" parTransId="{1742F56E-E477-4FD7-A311-6DC17F44D536}" sibTransId="{6FDD8598-3676-438F-B620-F609610BD088}"/>
    <dgm:cxn modelId="{28D0743D-6B6F-4748-B695-1DF87222E46E}" type="presOf" srcId="{ADF9B267-40A4-4351-8D2F-46DAC755443A}" destId="{9602EDA1-0280-4491-92FD-77C3AE0584AC}" srcOrd="0" destOrd="0" presId="urn:microsoft.com/office/officeart/2008/layout/LinedList"/>
    <dgm:cxn modelId="{4C0ACC3E-B228-4AE7-8909-10E22B541112}" srcId="{16033857-4F36-4259-94F2-282CAEED200B}" destId="{925B34BA-96C7-422B-B525-82190F8691E6}" srcOrd="1" destOrd="0" parTransId="{81F17E39-9DA9-4BF2-A852-76F44E41D315}" sibTransId="{DA553745-4A02-4485-9CE9-74DF64B8C921}"/>
    <dgm:cxn modelId="{522D985C-A39D-44C2-9266-8EC554216C16}" srcId="{0EF8D9A2-7B8D-4AFA-A3E6-70E0FAF781E5}" destId="{6E62DDD5-7076-48BF-9E20-FE8BBE5B5C7C}" srcOrd="1" destOrd="0" parTransId="{C8D29A3A-7426-471C-852D-93AE9423EA84}" sibTransId="{428B5AF5-2276-475F-B0E0-0DDCC732B552}"/>
    <dgm:cxn modelId="{B0F10465-D249-4937-A543-89D5705360D4}" srcId="{BE1535C2-28E1-412D-A9E5-498570EEF040}" destId="{0EF8D9A2-7B8D-4AFA-A3E6-70E0FAF781E5}" srcOrd="2" destOrd="0" parTransId="{D411F040-32F2-41F9-8F83-6C84D958C002}" sibTransId="{7C671F01-E1E4-46F3-8E94-5ACFBB3B74D2}"/>
    <dgm:cxn modelId="{0C0C6468-A4D4-494B-9783-038F359618FC}" type="presOf" srcId="{6E62DDD5-7076-48BF-9E20-FE8BBE5B5C7C}" destId="{802EFE55-2EEB-40BF-8EA3-28855E6EC941}" srcOrd="0" destOrd="0" presId="urn:microsoft.com/office/officeart/2008/layout/LinedList"/>
    <dgm:cxn modelId="{854AC94B-77A6-412B-8DF2-81B062BA4EE8}" type="presOf" srcId="{92EE96D8-9FD2-4DE9-8C6A-C4088D530828}" destId="{34AAE5D5-90C6-43C7-BC60-358F8E5B0F62}" srcOrd="0" destOrd="0" presId="urn:microsoft.com/office/officeart/2008/layout/LinedList"/>
    <dgm:cxn modelId="{7ECFC853-A0CF-4F2F-8AC9-6DFFE9713A06}" type="presOf" srcId="{C6833058-3DA1-408E-92D2-43803C143D19}" destId="{45DEBD56-E260-4AA2-8714-B3D36A3446AF}" srcOrd="0" destOrd="0" presId="urn:microsoft.com/office/officeart/2008/layout/LinedList"/>
    <dgm:cxn modelId="{31A2B47C-E238-48A1-B906-AC106EC3A795}" srcId="{89B7BA5B-24EA-48BB-A9F7-A0FA2315D998}" destId="{593E21E4-3D9E-45C5-8724-11EED17EEE8A}" srcOrd="1" destOrd="0" parTransId="{568C1A4F-8D4D-4D28-A8D1-011CA3E6887C}" sibTransId="{FCE91434-AA15-4702-B01A-F7E6AC5C455D}"/>
    <dgm:cxn modelId="{F3FE1D90-65B6-4BE9-8754-2187C3DD097B}" srcId="{0EF8D9A2-7B8D-4AFA-A3E6-70E0FAF781E5}" destId="{D6CE5B00-4CB8-41A7-8DD7-14C2B61EF9D2}" srcOrd="0" destOrd="0" parTransId="{1F798657-7976-41B6-A9CB-4B88C4691F86}" sibTransId="{C84E367F-288C-45DB-8BDF-4921337E0881}"/>
    <dgm:cxn modelId="{E870E799-7DFA-4782-A401-FB6C6E8166C7}" type="presOf" srcId="{CAF7C92F-FB26-4C65-BE3A-47596247B5A7}" destId="{808875A9-BD32-4C05-A41E-E526E996C1DF}" srcOrd="0" destOrd="0" presId="urn:microsoft.com/office/officeart/2008/layout/LinedList"/>
    <dgm:cxn modelId="{EA08D2A7-4D8E-45E4-8D3A-4F459DE12FE7}" srcId="{BE1535C2-28E1-412D-A9E5-498570EEF040}" destId="{16033857-4F36-4259-94F2-282CAEED200B}" srcOrd="1" destOrd="0" parTransId="{34FFC8F0-3214-461E-A8EE-A501B76DCDEA}" sibTransId="{AC7EE0AA-5B97-4C08-8086-1D0749516B16}"/>
    <dgm:cxn modelId="{3DD732AA-0E2F-4CB4-887A-1B1D89708776}" srcId="{89B7BA5B-24EA-48BB-A9F7-A0FA2315D998}" destId="{A73DDA80-5E54-42FC-9FA4-E8EE8E9E3CF3}" srcOrd="4" destOrd="0" parTransId="{4C621FA9-8C14-47D8-A34C-DB019D808DCA}" sibTransId="{5BF9D9E0-D810-48DE-B49E-D2B9F2706371}"/>
    <dgm:cxn modelId="{04BB19B9-2756-41CD-8550-AF7F948A7D7A}" srcId="{16033857-4F36-4259-94F2-282CAEED200B}" destId="{C6833058-3DA1-408E-92D2-43803C143D19}" srcOrd="0" destOrd="0" parTransId="{FDBD9E6A-E345-497D-85D7-389CFA88541B}" sibTransId="{E8E2C1C3-D54B-4AAA-91E4-3F26B30DE451}"/>
    <dgm:cxn modelId="{3A569BD5-9C36-4430-BBF6-A26B501D312C}" type="presOf" srcId="{2AE1B910-A2E9-4D7F-9C06-3DAFF39115C1}" destId="{D63E215A-B69B-4B2A-9D1B-7C37A86C9FED}" srcOrd="0" destOrd="0" presId="urn:microsoft.com/office/officeart/2008/layout/LinedList"/>
    <dgm:cxn modelId="{9EF7DDD9-3EE2-4613-806B-40D0BE6EE8D1}" srcId="{89B7BA5B-24EA-48BB-A9F7-A0FA2315D998}" destId="{92EE96D8-9FD2-4DE9-8C6A-C4088D530828}" srcOrd="0" destOrd="0" parTransId="{DA28415E-B30F-489A-8AAA-607678B41320}" sibTransId="{6AD895AF-FC42-4B37-BE94-0676D0465A0F}"/>
    <dgm:cxn modelId="{805BB5DE-DA71-44D8-8250-BC7F0EE16CC6}" type="presOf" srcId="{A73DDA80-5E54-42FC-9FA4-E8EE8E9E3CF3}" destId="{50AB4ACA-16DA-4EAD-AEE0-8D1D03DDBA40}" srcOrd="0" destOrd="0" presId="urn:microsoft.com/office/officeart/2008/layout/LinedList"/>
    <dgm:cxn modelId="{1E7CFDE7-ED0F-4461-95B0-5E992C5E7147}" type="presOf" srcId="{16033857-4F36-4259-94F2-282CAEED200B}" destId="{C2DA1532-C6B9-49E2-883B-C2565DC49ECB}" srcOrd="0" destOrd="0" presId="urn:microsoft.com/office/officeart/2008/layout/LinedList"/>
    <dgm:cxn modelId="{B2B26CFB-A530-432A-BA50-8D154ECC16F8}" type="presOf" srcId="{8998169D-4CA2-4D1A-BF05-5499F76DF70E}" destId="{098AFBB6-C090-4926-8658-3B6EB17FB4B4}" srcOrd="0" destOrd="0" presId="urn:microsoft.com/office/officeart/2008/layout/LinedList"/>
    <dgm:cxn modelId="{57E568D6-5020-4AE9-BDDF-856D5AB97472}" type="presParOf" srcId="{45E06162-F9CD-4FEF-9B8A-B412D4FC709E}" destId="{E24C129B-C8E4-4811-AC71-B3BDEB66BA66}" srcOrd="0" destOrd="0" presId="urn:microsoft.com/office/officeart/2008/layout/LinedList"/>
    <dgm:cxn modelId="{66B08123-A623-4B61-90D8-59E19E749DBD}" type="presParOf" srcId="{45E06162-F9CD-4FEF-9B8A-B412D4FC709E}" destId="{4BAEF9D8-C83D-4A25-9B4A-2C385A703E65}" srcOrd="1" destOrd="0" presId="urn:microsoft.com/office/officeart/2008/layout/LinedList"/>
    <dgm:cxn modelId="{C754842F-BC43-4059-B939-FB57090F737C}" type="presParOf" srcId="{4BAEF9D8-C83D-4A25-9B4A-2C385A703E65}" destId="{048BB662-37F7-4DF1-87E0-E4E4D8EE9E32}" srcOrd="0" destOrd="0" presId="urn:microsoft.com/office/officeart/2008/layout/LinedList"/>
    <dgm:cxn modelId="{5AA8623E-85D3-43FB-8D5C-9BB611BC4A64}" type="presParOf" srcId="{4BAEF9D8-C83D-4A25-9B4A-2C385A703E65}" destId="{02248524-0CBF-42DC-9D76-CA86A13AE7D9}" srcOrd="1" destOrd="0" presId="urn:microsoft.com/office/officeart/2008/layout/LinedList"/>
    <dgm:cxn modelId="{80562E92-102F-4756-92C2-D7942E69C146}" type="presParOf" srcId="{02248524-0CBF-42DC-9D76-CA86A13AE7D9}" destId="{EEEAF101-8F30-4185-9A67-F184473581F9}" srcOrd="0" destOrd="0" presId="urn:microsoft.com/office/officeart/2008/layout/LinedList"/>
    <dgm:cxn modelId="{B456237A-E8D2-41ED-94BF-E81386D560C5}" type="presParOf" srcId="{02248524-0CBF-42DC-9D76-CA86A13AE7D9}" destId="{55855B20-9041-4715-B35C-97DF05F69A9A}" srcOrd="1" destOrd="0" presId="urn:microsoft.com/office/officeart/2008/layout/LinedList"/>
    <dgm:cxn modelId="{8F9BC5C7-4CC1-4DF4-9C8C-6A5BBA408942}" type="presParOf" srcId="{55855B20-9041-4715-B35C-97DF05F69A9A}" destId="{13DCA578-1FD5-4C4D-AB24-2BF1010F1269}" srcOrd="0" destOrd="0" presId="urn:microsoft.com/office/officeart/2008/layout/LinedList"/>
    <dgm:cxn modelId="{649AFB1E-14C9-46C9-B3B5-8D11096E8D95}" type="presParOf" srcId="{55855B20-9041-4715-B35C-97DF05F69A9A}" destId="{34AAE5D5-90C6-43C7-BC60-358F8E5B0F62}" srcOrd="1" destOrd="0" presId="urn:microsoft.com/office/officeart/2008/layout/LinedList"/>
    <dgm:cxn modelId="{9BAC5049-9E60-4E2D-ABB1-771CE18CBAB3}" type="presParOf" srcId="{55855B20-9041-4715-B35C-97DF05F69A9A}" destId="{0BD9BC2D-6BD5-4A6C-9ADF-3DA09B962B00}" srcOrd="2" destOrd="0" presId="urn:microsoft.com/office/officeart/2008/layout/LinedList"/>
    <dgm:cxn modelId="{2252B143-BA7A-499F-9E6E-3B0AF082F109}" type="presParOf" srcId="{02248524-0CBF-42DC-9D76-CA86A13AE7D9}" destId="{0F3D4898-D9BF-41D6-89D2-712900591AF1}" srcOrd="2" destOrd="0" presId="urn:microsoft.com/office/officeart/2008/layout/LinedList"/>
    <dgm:cxn modelId="{0787BF06-DE45-4F6A-8CA5-A4F974166D29}" type="presParOf" srcId="{02248524-0CBF-42DC-9D76-CA86A13AE7D9}" destId="{DD75B6D8-0856-4658-A263-E86F5AABEE84}" srcOrd="3" destOrd="0" presId="urn:microsoft.com/office/officeart/2008/layout/LinedList"/>
    <dgm:cxn modelId="{C668C49A-F939-4D9A-A967-00BF3B3AC235}" type="presParOf" srcId="{02248524-0CBF-42DC-9D76-CA86A13AE7D9}" destId="{F2503800-A80B-45C2-AB27-7202B7B3E3A6}" srcOrd="4" destOrd="0" presId="urn:microsoft.com/office/officeart/2008/layout/LinedList"/>
    <dgm:cxn modelId="{1162B549-A39E-4258-95D9-3428F04B5738}" type="presParOf" srcId="{F2503800-A80B-45C2-AB27-7202B7B3E3A6}" destId="{05464B43-59E0-4147-AE3A-0E55E9F37D35}" srcOrd="0" destOrd="0" presId="urn:microsoft.com/office/officeart/2008/layout/LinedList"/>
    <dgm:cxn modelId="{000B639D-5FE2-463A-8D28-957FB9FBB2E7}" type="presParOf" srcId="{F2503800-A80B-45C2-AB27-7202B7B3E3A6}" destId="{70C9256D-1D09-4104-9AB9-96C1E429A988}" srcOrd="1" destOrd="0" presId="urn:microsoft.com/office/officeart/2008/layout/LinedList"/>
    <dgm:cxn modelId="{6E710976-2A0C-40FC-88FA-7F6A2DF16D96}" type="presParOf" srcId="{F2503800-A80B-45C2-AB27-7202B7B3E3A6}" destId="{44EFCF10-2157-474A-A1D7-F7682367A7F8}" srcOrd="2" destOrd="0" presId="urn:microsoft.com/office/officeart/2008/layout/LinedList"/>
    <dgm:cxn modelId="{62B19AE8-4432-4C6A-9C66-34ED288E20BA}" type="presParOf" srcId="{02248524-0CBF-42DC-9D76-CA86A13AE7D9}" destId="{B4A7B208-13EF-4F25-8A9C-02FC66C2C00E}" srcOrd="5" destOrd="0" presId="urn:microsoft.com/office/officeart/2008/layout/LinedList"/>
    <dgm:cxn modelId="{340A1F8E-2B3C-4EF0-BD29-21372D2CFF5D}" type="presParOf" srcId="{02248524-0CBF-42DC-9D76-CA86A13AE7D9}" destId="{4CB0ABB0-0D0F-45E6-A539-B4B8B1D89372}" srcOrd="6" destOrd="0" presId="urn:microsoft.com/office/officeart/2008/layout/LinedList"/>
    <dgm:cxn modelId="{AF0261CA-38FE-4A01-9798-83AF8C3F5965}" type="presParOf" srcId="{02248524-0CBF-42DC-9D76-CA86A13AE7D9}" destId="{07B0C4D9-544A-4FDA-8709-2D164AE8E7A8}" srcOrd="7" destOrd="0" presId="urn:microsoft.com/office/officeart/2008/layout/LinedList"/>
    <dgm:cxn modelId="{4F51558A-96B8-48EF-8360-A22D38963453}" type="presParOf" srcId="{07B0C4D9-544A-4FDA-8709-2D164AE8E7A8}" destId="{1A83B408-9867-43DF-A603-2DB0E06B0119}" srcOrd="0" destOrd="0" presId="urn:microsoft.com/office/officeart/2008/layout/LinedList"/>
    <dgm:cxn modelId="{F9551814-CD16-4045-BDE8-A02DA28E6725}" type="presParOf" srcId="{07B0C4D9-544A-4FDA-8709-2D164AE8E7A8}" destId="{098AFBB6-C090-4926-8658-3B6EB17FB4B4}" srcOrd="1" destOrd="0" presId="urn:microsoft.com/office/officeart/2008/layout/LinedList"/>
    <dgm:cxn modelId="{BB0FEEAB-DFB0-4A69-811D-CD6AF0F7ED79}" type="presParOf" srcId="{07B0C4D9-544A-4FDA-8709-2D164AE8E7A8}" destId="{CE1371D7-9724-4A8B-AAB2-0CC9F8CF48C6}" srcOrd="2" destOrd="0" presId="urn:microsoft.com/office/officeart/2008/layout/LinedList"/>
    <dgm:cxn modelId="{9714345D-B7EE-4304-8FA5-1AFF7266DA68}" type="presParOf" srcId="{02248524-0CBF-42DC-9D76-CA86A13AE7D9}" destId="{8F9DBE21-328F-49E8-9E97-9B30B733982A}" srcOrd="8" destOrd="0" presId="urn:microsoft.com/office/officeart/2008/layout/LinedList"/>
    <dgm:cxn modelId="{6B257578-F7EC-4617-B743-FC4353F13416}" type="presParOf" srcId="{02248524-0CBF-42DC-9D76-CA86A13AE7D9}" destId="{59FB1D71-7898-41B6-81AD-F754F2E2DD92}" srcOrd="9" destOrd="0" presId="urn:microsoft.com/office/officeart/2008/layout/LinedList"/>
    <dgm:cxn modelId="{A602B4EA-B7ED-4E69-AFE2-C844EA22AFBB}" type="presParOf" srcId="{02248524-0CBF-42DC-9D76-CA86A13AE7D9}" destId="{946BDF64-3DC8-490C-8393-B1CC7EEE8814}" srcOrd="10" destOrd="0" presId="urn:microsoft.com/office/officeart/2008/layout/LinedList"/>
    <dgm:cxn modelId="{35771245-C310-46F2-83BA-52ABBF93C9E2}" type="presParOf" srcId="{946BDF64-3DC8-490C-8393-B1CC7EEE8814}" destId="{43A2B234-985C-4F9C-B38B-2E0637ED1796}" srcOrd="0" destOrd="0" presId="urn:microsoft.com/office/officeart/2008/layout/LinedList"/>
    <dgm:cxn modelId="{9FEFB7CE-2CE4-4E21-BAC3-50023D40271D}" type="presParOf" srcId="{946BDF64-3DC8-490C-8393-B1CC7EEE8814}" destId="{808875A9-BD32-4C05-A41E-E526E996C1DF}" srcOrd="1" destOrd="0" presId="urn:microsoft.com/office/officeart/2008/layout/LinedList"/>
    <dgm:cxn modelId="{8547A828-A938-4832-B2D5-2502906AFF3B}" type="presParOf" srcId="{946BDF64-3DC8-490C-8393-B1CC7EEE8814}" destId="{1713AF6B-BBFD-4226-90AF-3C424B47F976}" srcOrd="2" destOrd="0" presId="urn:microsoft.com/office/officeart/2008/layout/LinedList"/>
    <dgm:cxn modelId="{72BDB86B-2253-4BC7-A9E1-0EBF0D0ACCA4}" type="presParOf" srcId="{02248524-0CBF-42DC-9D76-CA86A13AE7D9}" destId="{F0746AE2-EB3C-45C4-AFE8-D6FD5EC58695}" srcOrd="11" destOrd="0" presId="urn:microsoft.com/office/officeart/2008/layout/LinedList"/>
    <dgm:cxn modelId="{45753ED4-C4A7-4183-A853-742F09AF5FBE}" type="presParOf" srcId="{02248524-0CBF-42DC-9D76-CA86A13AE7D9}" destId="{8C2CC7E5-72EA-481D-9990-55FE85216A10}" srcOrd="12" destOrd="0" presId="urn:microsoft.com/office/officeart/2008/layout/LinedList"/>
    <dgm:cxn modelId="{78BFB64A-BDFA-4C80-8B19-078389FD1AD0}" type="presParOf" srcId="{02248524-0CBF-42DC-9D76-CA86A13AE7D9}" destId="{BAD7294E-4BE4-49C3-BE6F-58D149219A56}" srcOrd="13" destOrd="0" presId="urn:microsoft.com/office/officeart/2008/layout/LinedList"/>
    <dgm:cxn modelId="{C724C208-5D5E-4963-9474-C452A966433F}" type="presParOf" srcId="{BAD7294E-4BE4-49C3-BE6F-58D149219A56}" destId="{696FBC3B-97DA-48A2-B6D1-9A9050A4B508}" srcOrd="0" destOrd="0" presId="urn:microsoft.com/office/officeart/2008/layout/LinedList"/>
    <dgm:cxn modelId="{C77A0C9B-91AD-4C73-820D-67D259D931D7}" type="presParOf" srcId="{BAD7294E-4BE4-49C3-BE6F-58D149219A56}" destId="{50AB4ACA-16DA-4EAD-AEE0-8D1D03DDBA40}" srcOrd="1" destOrd="0" presId="urn:microsoft.com/office/officeart/2008/layout/LinedList"/>
    <dgm:cxn modelId="{E12A47DD-7279-4323-B5E0-5A37B073225B}" type="presParOf" srcId="{BAD7294E-4BE4-49C3-BE6F-58D149219A56}" destId="{5914E7D7-957B-41A8-8202-4F681F907EAD}" srcOrd="2" destOrd="0" presId="urn:microsoft.com/office/officeart/2008/layout/LinedList"/>
    <dgm:cxn modelId="{578F08C9-E535-426A-83F6-0266BDBA2914}" type="presParOf" srcId="{02248524-0CBF-42DC-9D76-CA86A13AE7D9}" destId="{DBBF72A9-CD07-4654-B4C1-24E1E8C1890E}" srcOrd="14" destOrd="0" presId="urn:microsoft.com/office/officeart/2008/layout/LinedList"/>
    <dgm:cxn modelId="{DC77383F-4574-4DBD-937E-989BE717032A}" type="presParOf" srcId="{02248524-0CBF-42DC-9D76-CA86A13AE7D9}" destId="{E9A94BDB-4D02-4DEA-A68A-52BCA3432462}" srcOrd="15" destOrd="0" presId="urn:microsoft.com/office/officeart/2008/layout/LinedList"/>
    <dgm:cxn modelId="{259E57BF-534D-4F89-89EE-4479313DCB1D}" type="presParOf" srcId="{45E06162-F9CD-4FEF-9B8A-B412D4FC709E}" destId="{1D87DF44-81EA-4298-AE85-FCE7F401CB48}" srcOrd="2" destOrd="0" presId="urn:microsoft.com/office/officeart/2008/layout/LinedList"/>
    <dgm:cxn modelId="{897B0F04-8F2F-49E0-A4B7-667253FA4911}" type="presParOf" srcId="{45E06162-F9CD-4FEF-9B8A-B412D4FC709E}" destId="{068F52EB-CC62-4CE6-BC40-313611306C97}" srcOrd="3" destOrd="0" presId="urn:microsoft.com/office/officeart/2008/layout/LinedList"/>
    <dgm:cxn modelId="{8EE18595-FEA9-4CE1-BCC9-1C3E3168D3B9}" type="presParOf" srcId="{068F52EB-CC62-4CE6-BC40-313611306C97}" destId="{C2DA1532-C6B9-49E2-883B-C2565DC49ECB}" srcOrd="0" destOrd="0" presId="urn:microsoft.com/office/officeart/2008/layout/LinedList"/>
    <dgm:cxn modelId="{A51C47F3-7778-4A23-846D-05E56B6A9BF2}" type="presParOf" srcId="{068F52EB-CC62-4CE6-BC40-313611306C97}" destId="{141F8DEC-AFCC-429A-AB48-E8ABED4AAEC5}" srcOrd="1" destOrd="0" presId="urn:microsoft.com/office/officeart/2008/layout/LinedList"/>
    <dgm:cxn modelId="{FFF1341E-4AB1-4BD5-8784-6B9FF0E6223D}" type="presParOf" srcId="{141F8DEC-AFCC-429A-AB48-E8ABED4AAEC5}" destId="{3EAD2348-24C6-4823-A9FC-2D66A4948A73}" srcOrd="0" destOrd="0" presId="urn:microsoft.com/office/officeart/2008/layout/LinedList"/>
    <dgm:cxn modelId="{9909ED6F-CA9B-4599-88E3-62BC017624AC}" type="presParOf" srcId="{141F8DEC-AFCC-429A-AB48-E8ABED4AAEC5}" destId="{E26692FA-99F5-465E-94E1-C30D80A6A649}" srcOrd="1" destOrd="0" presId="urn:microsoft.com/office/officeart/2008/layout/LinedList"/>
    <dgm:cxn modelId="{17A92266-CECA-48B1-BE36-ECD110FEE29D}" type="presParOf" srcId="{E26692FA-99F5-465E-94E1-C30D80A6A649}" destId="{69C7B94B-3826-43BC-A5A7-BFA3E598905C}" srcOrd="0" destOrd="0" presId="urn:microsoft.com/office/officeart/2008/layout/LinedList"/>
    <dgm:cxn modelId="{DE3F87ED-C9B3-4576-8ACF-6706C71D81CA}" type="presParOf" srcId="{E26692FA-99F5-465E-94E1-C30D80A6A649}" destId="{45DEBD56-E260-4AA2-8714-B3D36A3446AF}" srcOrd="1" destOrd="0" presId="urn:microsoft.com/office/officeart/2008/layout/LinedList"/>
    <dgm:cxn modelId="{975016AF-6502-4BE1-9ADE-401645FB8462}" type="presParOf" srcId="{E26692FA-99F5-465E-94E1-C30D80A6A649}" destId="{3956A8CE-94B5-4253-867B-29253F613688}" srcOrd="2" destOrd="0" presId="urn:microsoft.com/office/officeart/2008/layout/LinedList"/>
    <dgm:cxn modelId="{8407F357-B5D1-413E-9E48-181044D87817}" type="presParOf" srcId="{141F8DEC-AFCC-429A-AB48-E8ABED4AAEC5}" destId="{1E631690-E33C-4207-9B2E-351D2206E383}" srcOrd="2" destOrd="0" presId="urn:microsoft.com/office/officeart/2008/layout/LinedList"/>
    <dgm:cxn modelId="{E82F2C58-AC15-4702-95FB-7658E5608FE2}" type="presParOf" srcId="{141F8DEC-AFCC-429A-AB48-E8ABED4AAEC5}" destId="{74DADBDA-5ABC-4839-80AF-A4D9EC1A6EEC}" srcOrd="3" destOrd="0" presId="urn:microsoft.com/office/officeart/2008/layout/LinedList"/>
    <dgm:cxn modelId="{30216714-5D39-4800-B6C9-46815FAD89BB}" type="presParOf" srcId="{141F8DEC-AFCC-429A-AB48-E8ABED4AAEC5}" destId="{BF1BF9F0-42A6-4D9C-8710-49CF94EC187B}" srcOrd="4" destOrd="0" presId="urn:microsoft.com/office/officeart/2008/layout/LinedList"/>
    <dgm:cxn modelId="{07F32F4E-C579-400B-96F9-B75A27820FE7}" type="presParOf" srcId="{BF1BF9F0-42A6-4D9C-8710-49CF94EC187B}" destId="{6B5B79BD-CFDA-4EB5-BE16-CDC8FCCAF78D}" srcOrd="0" destOrd="0" presId="urn:microsoft.com/office/officeart/2008/layout/LinedList"/>
    <dgm:cxn modelId="{9DF0C011-CBD1-48E3-BC45-5D17DEB35C22}" type="presParOf" srcId="{BF1BF9F0-42A6-4D9C-8710-49CF94EC187B}" destId="{879307DA-E080-4E61-944B-562F7111E259}" srcOrd="1" destOrd="0" presId="urn:microsoft.com/office/officeart/2008/layout/LinedList"/>
    <dgm:cxn modelId="{CED3F056-8E2C-4A5B-B5B2-11663105B7C9}" type="presParOf" srcId="{BF1BF9F0-42A6-4D9C-8710-49CF94EC187B}" destId="{D5B23721-0182-408F-83B4-B1483C9467B1}" srcOrd="2" destOrd="0" presId="urn:microsoft.com/office/officeart/2008/layout/LinedList"/>
    <dgm:cxn modelId="{E4AE5E19-10FA-4B4B-B615-AF9D28965CEE}" type="presParOf" srcId="{141F8DEC-AFCC-429A-AB48-E8ABED4AAEC5}" destId="{C56FBAC4-44CE-4E9F-A62A-C0665EF723C0}" srcOrd="5" destOrd="0" presId="urn:microsoft.com/office/officeart/2008/layout/LinedList"/>
    <dgm:cxn modelId="{913E9873-2D17-46BD-A28A-3E393E3D84DB}" type="presParOf" srcId="{141F8DEC-AFCC-429A-AB48-E8ABED4AAEC5}" destId="{71E9E712-0A05-4B74-97C1-0469B0F4A59A}" srcOrd="6" destOrd="0" presId="urn:microsoft.com/office/officeart/2008/layout/LinedList"/>
    <dgm:cxn modelId="{67BCE31E-9439-4E0A-8C43-ADF7C163775C}" type="presParOf" srcId="{141F8DEC-AFCC-429A-AB48-E8ABED4AAEC5}" destId="{1BE43A39-8D91-4226-9BFB-261F82A3916A}" srcOrd="7" destOrd="0" presId="urn:microsoft.com/office/officeart/2008/layout/LinedList"/>
    <dgm:cxn modelId="{4927C0BA-C245-400E-BD43-CCA32ADFBC34}" type="presParOf" srcId="{1BE43A39-8D91-4226-9BFB-261F82A3916A}" destId="{1A02A720-A8F5-44CA-8895-3213183EF6C9}" srcOrd="0" destOrd="0" presId="urn:microsoft.com/office/officeart/2008/layout/LinedList"/>
    <dgm:cxn modelId="{ADC02B72-B87E-44F8-8069-D6CFB565DA95}" type="presParOf" srcId="{1BE43A39-8D91-4226-9BFB-261F82A3916A}" destId="{9602EDA1-0280-4491-92FD-77C3AE0584AC}" srcOrd="1" destOrd="0" presId="urn:microsoft.com/office/officeart/2008/layout/LinedList"/>
    <dgm:cxn modelId="{DB1AED13-11C8-4AD8-927A-6F9166449344}" type="presParOf" srcId="{1BE43A39-8D91-4226-9BFB-261F82A3916A}" destId="{29BA2CBD-236B-4A66-B651-BB439704702B}" srcOrd="2" destOrd="0" presId="urn:microsoft.com/office/officeart/2008/layout/LinedList"/>
    <dgm:cxn modelId="{018A91C0-8A63-40BD-A2C8-4DDEDBCCA9E2}" type="presParOf" srcId="{141F8DEC-AFCC-429A-AB48-E8ABED4AAEC5}" destId="{B78E4099-CA1D-4117-871C-ABEA9C467DAD}" srcOrd="8" destOrd="0" presId="urn:microsoft.com/office/officeart/2008/layout/LinedList"/>
    <dgm:cxn modelId="{DFFE7F5F-6A2A-4755-BCF0-8532AB4676C1}" type="presParOf" srcId="{141F8DEC-AFCC-429A-AB48-E8ABED4AAEC5}" destId="{DE294773-7576-4B06-B7F9-96B4B5D8564E}" srcOrd="9" destOrd="0" presId="urn:microsoft.com/office/officeart/2008/layout/LinedList"/>
    <dgm:cxn modelId="{FBB9446D-4FAB-4599-8DF0-0E4D074EF6B2}" type="presParOf" srcId="{141F8DEC-AFCC-429A-AB48-E8ABED4AAEC5}" destId="{7D4554BA-6611-4DEA-8FE0-7545E73E8089}" srcOrd="10" destOrd="0" presId="urn:microsoft.com/office/officeart/2008/layout/LinedList"/>
    <dgm:cxn modelId="{186641B4-5BF8-40B5-97C0-5316D81FE3DE}" type="presParOf" srcId="{7D4554BA-6611-4DEA-8FE0-7545E73E8089}" destId="{FA72CE95-9F78-4EA0-9C93-AD2A81C73043}" srcOrd="0" destOrd="0" presId="urn:microsoft.com/office/officeart/2008/layout/LinedList"/>
    <dgm:cxn modelId="{B9899CF2-3DC7-4D0C-A688-AFBD7A137AE5}" type="presParOf" srcId="{7D4554BA-6611-4DEA-8FE0-7545E73E8089}" destId="{D63E215A-B69B-4B2A-9D1B-7C37A86C9FED}" srcOrd="1" destOrd="0" presId="urn:microsoft.com/office/officeart/2008/layout/LinedList"/>
    <dgm:cxn modelId="{1B9CB841-1E96-436D-8423-6019FCEF4A6F}" type="presParOf" srcId="{7D4554BA-6611-4DEA-8FE0-7545E73E8089}" destId="{3A539FFB-1217-4110-B041-5EB3B411D988}" srcOrd="2" destOrd="0" presId="urn:microsoft.com/office/officeart/2008/layout/LinedList"/>
    <dgm:cxn modelId="{6ED2D84A-278E-4F9B-9EBC-8969E5C21B46}" type="presParOf" srcId="{141F8DEC-AFCC-429A-AB48-E8ABED4AAEC5}" destId="{7F4AE79B-526E-4FF4-8063-F07511B428CF}" srcOrd="11" destOrd="0" presId="urn:microsoft.com/office/officeart/2008/layout/LinedList"/>
    <dgm:cxn modelId="{08888FF4-FA21-4D54-AD1E-6E199C5DB5A4}" type="presParOf" srcId="{141F8DEC-AFCC-429A-AB48-E8ABED4AAEC5}" destId="{AA45C92D-FAD8-4416-B3D9-AE267EA6DC80}" srcOrd="12" destOrd="0" presId="urn:microsoft.com/office/officeart/2008/layout/LinedList"/>
    <dgm:cxn modelId="{53D81B8D-F184-4057-BAA4-2F831EFCC776}" type="presParOf" srcId="{45E06162-F9CD-4FEF-9B8A-B412D4FC709E}" destId="{12650319-2705-4F85-B8E5-E1F89C35B082}" srcOrd="4" destOrd="0" presId="urn:microsoft.com/office/officeart/2008/layout/LinedList"/>
    <dgm:cxn modelId="{FABAA6E1-0A72-43FE-BEB0-2CA738945861}" type="presParOf" srcId="{45E06162-F9CD-4FEF-9B8A-B412D4FC709E}" destId="{1AF27715-B18C-45C3-AC0C-6E2B9473097B}" srcOrd="5" destOrd="0" presId="urn:microsoft.com/office/officeart/2008/layout/LinedList"/>
    <dgm:cxn modelId="{ECF20F7D-08C3-4FB4-83CA-1DBBD2B08EB2}" type="presParOf" srcId="{1AF27715-B18C-45C3-AC0C-6E2B9473097B}" destId="{12FF1459-ADA8-4CBF-9083-07293D65EB13}" srcOrd="0" destOrd="0" presId="urn:microsoft.com/office/officeart/2008/layout/LinedList"/>
    <dgm:cxn modelId="{C9D2A578-C80D-4F00-86F0-00A5ED6F65FB}" type="presParOf" srcId="{1AF27715-B18C-45C3-AC0C-6E2B9473097B}" destId="{B63A5B6D-5359-4439-A499-F14998E0FBCF}" srcOrd="1" destOrd="0" presId="urn:microsoft.com/office/officeart/2008/layout/LinedList"/>
    <dgm:cxn modelId="{96D40C85-F517-4D87-A358-0F3A06CDA441}" type="presParOf" srcId="{B63A5B6D-5359-4439-A499-F14998E0FBCF}" destId="{6DA57740-3140-4185-8176-DEEE6CD87E06}" srcOrd="0" destOrd="0" presId="urn:microsoft.com/office/officeart/2008/layout/LinedList"/>
    <dgm:cxn modelId="{27206265-8DAE-449F-94FC-EAE97F773AA5}" type="presParOf" srcId="{B63A5B6D-5359-4439-A499-F14998E0FBCF}" destId="{4E4A791C-3B1B-4F83-BF3E-2A75DF9910A6}" srcOrd="1" destOrd="0" presId="urn:microsoft.com/office/officeart/2008/layout/LinedList"/>
    <dgm:cxn modelId="{A9E73F0E-58C4-4349-BDD4-176F4BF4C42F}" type="presParOf" srcId="{4E4A791C-3B1B-4F83-BF3E-2A75DF9910A6}" destId="{1C07FD71-1EB8-4F30-AE14-40627DF2A17C}" srcOrd="0" destOrd="0" presId="urn:microsoft.com/office/officeart/2008/layout/LinedList"/>
    <dgm:cxn modelId="{004F42DE-F0AE-480E-823B-D8E5B2D1E048}" type="presParOf" srcId="{4E4A791C-3B1B-4F83-BF3E-2A75DF9910A6}" destId="{A6989F50-425A-4C95-945A-FD8F36B263CE}" srcOrd="1" destOrd="0" presId="urn:microsoft.com/office/officeart/2008/layout/LinedList"/>
    <dgm:cxn modelId="{0E8D4656-3317-4D09-8D49-F68E049B3789}" type="presParOf" srcId="{4E4A791C-3B1B-4F83-BF3E-2A75DF9910A6}" destId="{DA80A4D7-AAFD-4433-8A9F-E4A019529132}" srcOrd="2" destOrd="0" presId="urn:microsoft.com/office/officeart/2008/layout/LinedList"/>
    <dgm:cxn modelId="{5E654056-2BC8-4B52-9500-293A569A1311}" type="presParOf" srcId="{B63A5B6D-5359-4439-A499-F14998E0FBCF}" destId="{1A363B42-5F36-44CA-989D-A39551F67B5F}" srcOrd="2" destOrd="0" presId="urn:microsoft.com/office/officeart/2008/layout/LinedList"/>
    <dgm:cxn modelId="{2919B1DA-28D8-4481-83F1-50901D8725D0}" type="presParOf" srcId="{B63A5B6D-5359-4439-A499-F14998E0FBCF}" destId="{7D5A8406-784C-4349-9314-A1D6B8DA73F6}" srcOrd="3" destOrd="0" presId="urn:microsoft.com/office/officeart/2008/layout/LinedList"/>
    <dgm:cxn modelId="{CDF7BA60-0C10-4B2B-A57E-ECDFB9D223CA}" type="presParOf" srcId="{B63A5B6D-5359-4439-A499-F14998E0FBCF}" destId="{CF65B7A3-66D3-4602-B25E-E723FA6BB9BB}" srcOrd="4" destOrd="0" presId="urn:microsoft.com/office/officeart/2008/layout/LinedList"/>
    <dgm:cxn modelId="{3F46DA2F-4BC8-4830-9166-D3D82156BD73}" type="presParOf" srcId="{CF65B7A3-66D3-4602-B25E-E723FA6BB9BB}" destId="{6D7958B7-75EB-47ED-B410-240EBFFF0163}" srcOrd="0" destOrd="0" presId="urn:microsoft.com/office/officeart/2008/layout/LinedList"/>
    <dgm:cxn modelId="{5AB0007C-CDA2-4D73-9FED-8D4764F08E1F}" type="presParOf" srcId="{CF65B7A3-66D3-4602-B25E-E723FA6BB9BB}" destId="{802EFE55-2EEB-40BF-8EA3-28855E6EC941}" srcOrd="1" destOrd="0" presId="urn:microsoft.com/office/officeart/2008/layout/LinedList"/>
    <dgm:cxn modelId="{FCDEEDC6-22AD-4EF5-8DD4-FAD8AE15F085}" type="presParOf" srcId="{CF65B7A3-66D3-4602-B25E-E723FA6BB9BB}" destId="{39C38067-2D38-4910-BC99-80C43A53366F}" srcOrd="2" destOrd="0" presId="urn:microsoft.com/office/officeart/2008/layout/LinedList"/>
    <dgm:cxn modelId="{C1F86C75-FE52-4B1C-A4EE-BE1414ACC4A6}" type="presParOf" srcId="{B63A5B6D-5359-4439-A499-F14998E0FBCF}" destId="{5797F7E9-43EF-4914-8FE9-45BE0864097B}" srcOrd="5" destOrd="0" presId="urn:microsoft.com/office/officeart/2008/layout/LinedList"/>
    <dgm:cxn modelId="{ABCD634F-5227-4E6B-8952-6505A8C9AC5B}" type="presParOf" srcId="{B63A5B6D-5359-4439-A499-F14998E0FBCF}" destId="{93E156B9-FBCF-4154-8CAA-56D15B43D522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AAB0AB-F9BD-4596-8462-B8785D7C1EF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3D1BF86-B621-4CD4-876E-E0B342C2DF81}">
      <dgm:prSet/>
      <dgm:spPr/>
      <dgm:t>
        <a:bodyPr/>
        <a:lstStyle/>
        <a:p>
          <a:r>
            <a:rPr lang="en-US" b="0" i="0" dirty="0"/>
            <a:t>Platform</a:t>
          </a:r>
          <a:endParaRPr lang="en-US" dirty="0"/>
        </a:p>
      </dgm:t>
    </dgm:pt>
    <dgm:pt modelId="{7138E8FF-F6EE-46CA-A8FB-3B0785FDD56B}" type="parTrans" cxnId="{09CCC154-E4D6-4AA5-81A9-A7FCDF579D30}">
      <dgm:prSet/>
      <dgm:spPr/>
      <dgm:t>
        <a:bodyPr/>
        <a:lstStyle/>
        <a:p>
          <a:endParaRPr lang="en-US"/>
        </a:p>
      </dgm:t>
    </dgm:pt>
    <dgm:pt modelId="{35DF7D72-3C00-453D-8E56-19515A375238}" type="sibTrans" cxnId="{09CCC154-E4D6-4AA5-81A9-A7FCDF579D30}">
      <dgm:prSet/>
      <dgm:spPr/>
      <dgm:t>
        <a:bodyPr/>
        <a:lstStyle/>
        <a:p>
          <a:endParaRPr lang="en-US"/>
        </a:p>
      </dgm:t>
    </dgm:pt>
    <dgm:pt modelId="{176849AA-7686-4DAB-8D79-912516F5CE16}">
      <dgm:prSet/>
      <dgm:spPr/>
      <dgm:t>
        <a:bodyPr/>
        <a:lstStyle/>
        <a:p>
          <a:r>
            <a:rPr lang="en-US" b="0" i="0" dirty="0"/>
            <a:t>Buying Type</a:t>
          </a:r>
          <a:endParaRPr lang="en-US" dirty="0"/>
        </a:p>
      </dgm:t>
    </dgm:pt>
    <dgm:pt modelId="{9C0BD728-5940-43E2-ADF3-04F91F8976B6}" type="parTrans" cxnId="{AE8F9EB5-2434-4275-B823-633134E93A07}">
      <dgm:prSet/>
      <dgm:spPr/>
      <dgm:t>
        <a:bodyPr/>
        <a:lstStyle/>
        <a:p>
          <a:endParaRPr lang="en-US"/>
        </a:p>
      </dgm:t>
    </dgm:pt>
    <dgm:pt modelId="{FD8BD386-91FC-4C23-80CA-4C77DC65012E}" type="sibTrans" cxnId="{AE8F9EB5-2434-4275-B823-633134E93A07}">
      <dgm:prSet/>
      <dgm:spPr/>
      <dgm:t>
        <a:bodyPr/>
        <a:lstStyle/>
        <a:p>
          <a:endParaRPr lang="en-US"/>
        </a:p>
      </dgm:t>
    </dgm:pt>
    <dgm:pt modelId="{5A0C2E98-E38A-4421-B749-4A8440DB5C50}">
      <dgm:prSet/>
      <dgm:spPr/>
      <dgm:t>
        <a:bodyPr/>
        <a:lstStyle/>
        <a:p>
          <a:r>
            <a:rPr lang="en-US" b="0" i="0" dirty="0"/>
            <a:t>Rate</a:t>
          </a:r>
          <a:endParaRPr lang="en-US" dirty="0"/>
        </a:p>
      </dgm:t>
    </dgm:pt>
    <dgm:pt modelId="{1D20EDAD-0370-4D67-9EC8-1218F75F0C80}" type="parTrans" cxnId="{69B28888-33DE-4772-A777-824279E6C860}">
      <dgm:prSet/>
      <dgm:spPr/>
      <dgm:t>
        <a:bodyPr/>
        <a:lstStyle/>
        <a:p>
          <a:endParaRPr lang="en-US"/>
        </a:p>
      </dgm:t>
    </dgm:pt>
    <dgm:pt modelId="{3BAE2D12-B110-4E73-ACB9-C8AA54AF23F3}" type="sibTrans" cxnId="{69B28888-33DE-4772-A777-824279E6C860}">
      <dgm:prSet/>
      <dgm:spPr/>
      <dgm:t>
        <a:bodyPr/>
        <a:lstStyle/>
        <a:p>
          <a:endParaRPr lang="en-US"/>
        </a:p>
      </dgm:t>
    </dgm:pt>
    <dgm:pt modelId="{607A478C-0608-4456-90EC-6E905F91FD22}">
      <dgm:prSet/>
      <dgm:spPr/>
      <dgm:t>
        <a:bodyPr/>
        <a:lstStyle/>
        <a:p>
          <a:r>
            <a:rPr lang="en-US" b="0" i="0" dirty="0"/>
            <a:t>Budget</a:t>
          </a:r>
          <a:endParaRPr lang="en-US" dirty="0"/>
        </a:p>
      </dgm:t>
    </dgm:pt>
    <dgm:pt modelId="{0DB7DA58-DFDC-46B3-8199-7ACEA6806A0B}" type="parTrans" cxnId="{E4A3ADC4-8E1A-40B7-B5F1-8D52A219AD3C}">
      <dgm:prSet/>
      <dgm:spPr/>
      <dgm:t>
        <a:bodyPr/>
        <a:lstStyle/>
        <a:p>
          <a:endParaRPr lang="en-US"/>
        </a:p>
      </dgm:t>
    </dgm:pt>
    <dgm:pt modelId="{867DF99D-A4C4-43CB-86DA-D35E82455292}" type="sibTrans" cxnId="{E4A3ADC4-8E1A-40B7-B5F1-8D52A219AD3C}">
      <dgm:prSet/>
      <dgm:spPr/>
      <dgm:t>
        <a:bodyPr/>
        <a:lstStyle/>
        <a:p>
          <a:endParaRPr lang="en-US"/>
        </a:p>
      </dgm:t>
    </dgm:pt>
    <dgm:pt modelId="{9AB17DE5-6581-4692-A932-A54B8CE843BD}">
      <dgm:prSet/>
      <dgm:spPr/>
      <dgm:t>
        <a:bodyPr/>
        <a:lstStyle/>
        <a:p>
          <a:r>
            <a:rPr lang="en-US" dirty="0"/>
            <a:t>FB, IG, YT</a:t>
          </a:r>
        </a:p>
      </dgm:t>
    </dgm:pt>
    <dgm:pt modelId="{E38B1937-FC69-4123-A29B-5C4BC1CC7F60}" type="parTrans" cxnId="{6DD7581C-7181-41C4-BE2B-93B75DB5E8F8}">
      <dgm:prSet/>
      <dgm:spPr/>
      <dgm:t>
        <a:bodyPr/>
        <a:lstStyle/>
        <a:p>
          <a:endParaRPr lang="en-US"/>
        </a:p>
      </dgm:t>
    </dgm:pt>
    <dgm:pt modelId="{A2DDA0FC-6F52-4D08-860B-172AB86C9573}" type="sibTrans" cxnId="{6DD7581C-7181-41C4-BE2B-93B75DB5E8F8}">
      <dgm:prSet/>
      <dgm:spPr/>
      <dgm:t>
        <a:bodyPr/>
        <a:lstStyle/>
        <a:p>
          <a:endParaRPr lang="en-US"/>
        </a:p>
      </dgm:t>
    </dgm:pt>
    <dgm:pt modelId="{59CE6FD7-BE17-4530-98E9-4DCD2B9BDCF2}">
      <dgm:prSet/>
      <dgm:spPr/>
      <dgm:t>
        <a:bodyPr/>
        <a:lstStyle/>
        <a:p>
          <a:r>
            <a:rPr lang="en-US" dirty="0"/>
            <a:t>CPM, CPC, CPA, CPL, etc.</a:t>
          </a:r>
        </a:p>
      </dgm:t>
    </dgm:pt>
    <dgm:pt modelId="{03348C94-2B5B-4634-89BC-CE28725219FE}" type="parTrans" cxnId="{DFD01D81-0AA2-485B-830E-B1D238C788A6}">
      <dgm:prSet/>
      <dgm:spPr/>
      <dgm:t>
        <a:bodyPr/>
        <a:lstStyle/>
        <a:p>
          <a:endParaRPr lang="en-US"/>
        </a:p>
      </dgm:t>
    </dgm:pt>
    <dgm:pt modelId="{5A6ADA3B-2902-45CD-AC4F-7EC4BDF9E0D6}" type="sibTrans" cxnId="{DFD01D81-0AA2-485B-830E-B1D238C788A6}">
      <dgm:prSet/>
      <dgm:spPr/>
      <dgm:t>
        <a:bodyPr/>
        <a:lstStyle/>
        <a:p>
          <a:endParaRPr lang="en-US"/>
        </a:p>
      </dgm:t>
    </dgm:pt>
    <dgm:pt modelId="{AD8778C3-F9D4-467B-9F15-68B2F5DD0EE9}">
      <dgm:prSet/>
      <dgm:spPr/>
      <dgm:t>
        <a:bodyPr/>
        <a:lstStyle/>
        <a:p>
          <a:r>
            <a:rPr lang="en-US" dirty="0"/>
            <a:t>% KPI</a:t>
          </a:r>
        </a:p>
      </dgm:t>
    </dgm:pt>
    <dgm:pt modelId="{707B4CEB-C938-4F82-9F89-F7CAC1AFF8C5}" type="parTrans" cxnId="{23E9C5D8-DDA0-4D56-9063-C8EA6974DC9E}">
      <dgm:prSet/>
      <dgm:spPr/>
      <dgm:t>
        <a:bodyPr/>
        <a:lstStyle/>
        <a:p>
          <a:endParaRPr lang="en-US"/>
        </a:p>
      </dgm:t>
    </dgm:pt>
    <dgm:pt modelId="{599DCC49-2EED-40CF-9D3A-29D49C8A9A81}" type="sibTrans" cxnId="{23E9C5D8-DDA0-4D56-9063-C8EA6974DC9E}">
      <dgm:prSet/>
      <dgm:spPr/>
      <dgm:t>
        <a:bodyPr/>
        <a:lstStyle/>
        <a:p>
          <a:endParaRPr lang="en-US"/>
        </a:p>
      </dgm:t>
    </dgm:pt>
    <dgm:pt modelId="{6ABD1284-1E95-4D64-9266-C1252F3F6E3C}">
      <dgm:prSet/>
      <dgm:spPr/>
      <dgm:t>
        <a:bodyPr/>
        <a:lstStyle/>
        <a:p>
          <a:r>
            <a:rPr lang="en-US" dirty="0"/>
            <a:t>KPI </a:t>
          </a:r>
          <a:r>
            <a:rPr lang="en-US" dirty="0" err="1"/>
            <a:t>dikalikan</a:t>
          </a:r>
          <a:r>
            <a:rPr lang="en-US" dirty="0"/>
            <a:t> cost </a:t>
          </a:r>
          <a:r>
            <a:rPr lang="en-US" dirty="0" err="1"/>
            <a:t>dari</a:t>
          </a:r>
          <a:r>
            <a:rPr lang="en-US" dirty="0"/>
            <a:t> buying type</a:t>
          </a:r>
        </a:p>
      </dgm:t>
    </dgm:pt>
    <dgm:pt modelId="{0097D9AF-3DDA-4674-8B7C-5B0BA96C6036}" type="parTrans" cxnId="{CF99ECB6-3CB5-4765-9F8B-1CEB2CC55C7E}">
      <dgm:prSet/>
      <dgm:spPr/>
      <dgm:t>
        <a:bodyPr/>
        <a:lstStyle/>
        <a:p>
          <a:endParaRPr lang="en-US"/>
        </a:p>
      </dgm:t>
    </dgm:pt>
    <dgm:pt modelId="{900080C8-1329-428A-A226-9565335FB659}" type="sibTrans" cxnId="{CF99ECB6-3CB5-4765-9F8B-1CEB2CC55C7E}">
      <dgm:prSet/>
      <dgm:spPr/>
      <dgm:t>
        <a:bodyPr/>
        <a:lstStyle/>
        <a:p>
          <a:endParaRPr lang="en-US"/>
        </a:p>
      </dgm:t>
    </dgm:pt>
    <dgm:pt modelId="{2944B352-BADF-4B32-9AC3-1FFD937A599B}" type="pres">
      <dgm:prSet presAssocID="{35AAB0AB-F9BD-4596-8462-B8785D7C1EFE}" presName="linear" presStyleCnt="0">
        <dgm:presLayoutVars>
          <dgm:animLvl val="lvl"/>
          <dgm:resizeHandles val="exact"/>
        </dgm:presLayoutVars>
      </dgm:prSet>
      <dgm:spPr/>
    </dgm:pt>
    <dgm:pt modelId="{89525CA4-2FC3-4FE6-9395-F18036404D91}" type="pres">
      <dgm:prSet presAssocID="{93D1BF86-B621-4CD4-876E-E0B342C2DF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59AB5B1-0024-470C-BB64-E5E9722B02A4}" type="pres">
      <dgm:prSet presAssocID="{93D1BF86-B621-4CD4-876E-E0B342C2DF81}" presName="childText" presStyleLbl="revTx" presStyleIdx="0" presStyleCnt="4">
        <dgm:presLayoutVars>
          <dgm:bulletEnabled val="1"/>
        </dgm:presLayoutVars>
      </dgm:prSet>
      <dgm:spPr/>
    </dgm:pt>
    <dgm:pt modelId="{5D4708A1-3006-4789-AF1E-CF38F426DB21}" type="pres">
      <dgm:prSet presAssocID="{176849AA-7686-4DAB-8D79-912516F5CE1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4AF2712-2847-48A0-92A0-3FC75214BE27}" type="pres">
      <dgm:prSet presAssocID="{176849AA-7686-4DAB-8D79-912516F5CE16}" presName="childText" presStyleLbl="revTx" presStyleIdx="1" presStyleCnt="4">
        <dgm:presLayoutVars>
          <dgm:bulletEnabled val="1"/>
        </dgm:presLayoutVars>
      </dgm:prSet>
      <dgm:spPr/>
    </dgm:pt>
    <dgm:pt modelId="{1FA78856-3DC0-42EA-BD05-01E17CCB3D10}" type="pres">
      <dgm:prSet presAssocID="{5A0C2E98-E38A-4421-B749-4A8440DB5C5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AF4837D-86C4-40EA-9923-AE8E48B77B1E}" type="pres">
      <dgm:prSet presAssocID="{5A0C2E98-E38A-4421-B749-4A8440DB5C50}" presName="childText" presStyleLbl="revTx" presStyleIdx="2" presStyleCnt="4">
        <dgm:presLayoutVars>
          <dgm:bulletEnabled val="1"/>
        </dgm:presLayoutVars>
      </dgm:prSet>
      <dgm:spPr/>
    </dgm:pt>
    <dgm:pt modelId="{3F7EA8BE-F20E-4ACB-9D72-D343AAA8772C}" type="pres">
      <dgm:prSet presAssocID="{607A478C-0608-4456-90EC-6E905F91FD2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F6102FF-AC4E-4D4F-AB43-ED08CE40F592}" type="pres">
      <dgm:prSet presAssocID="{607A478C-0608-4456-90EC-6E905F91FD22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6DD7581C-7181-41C4-BE2B-93B75DB5E8F8}" srcId="{93D1BF86-B621-4CD4-876E-E0B342C2DF81}" destId="{9AB17DE5-6581-4692-A932-A54B8CE843BD}" srcOrd="0" destOrd="0" parTransId="{E38B1937-FC69-4123-A29B-5C4BC1CC7F60}" sibTransId="{A2DDA0FC-6F52-4D08-860B-172AB86C9573}"/>
    <dgm:cxn modelId="{A6A44A48-7454-4559-9168-DD5F322A0F01}" type="presOf" srcId="{5A0C2E98-E38A-4421-B749-4A8440DB5C50}" destId="{1FA78856-3DC0-42EA-BD05-01E17CCB3D10}" srcOrd="0" destOrd="0" presId="urn:microsoft.com/office/officeart/2005/8/layout/vList2"/>
    <dgm:cxn modelId="{D877774B-A328-41D6-9726-86369E2C262E}" type="presOf" srcId="{AD8778C3-F9D4-467B-9F15-68B2F5DD0EE9}" destId="{EAF4837D-86C4-40EA-9923-AE8E48B77B1E}" srcOrd="0" destOrd="0" presId="urn:microsoft.com/office/officeart/2005/8/layout/vList2"/>
    <dgm:cxn modelId="{09CCC154-E4D6-4AA5-81A9-A7FCDF579D30}" srcId="{35AAB0AB-F9BD-4596-8462-B8785D7C1EFE}" destId="{93D1BF86-B621-4CD4-876E-E0B342C2DF81}" srcOrd="0" destOrd="0" parTransId="{7138E8FF-F6EE-46CA-A8FB-3B0785FDD56B}" sibTransId="{35DF7D72-3C00-453D-8E56-19515A375238}"/>
    <dgm:cxn modelId="{DFD01D81-0AA2-485B-830E-B1D238C788A6}" srcId="{176849AA-7686-4DAB-8D79-912516F5CE16}" destId="{59CE6FD7-BE17-4530-98E9-4DCD2B9BDCF2}" srcOrd="0" destOrd="0" parTransId="{03348C94-2B5B-4634-89BC-CE28725219FE}" sibTransId="{5A6ADA3B-2902-45CD-AC4F-7EC4BDF9E0D6}"/>
    <dgm:cxn modelId="{69B28888-33DE-4772-A777-824279E6C860}" srcId="{35AAB0AB-F9BD-4596-8462-B8785D7C1EFE}" destId="{5A0C2E98-E38A-4421-B749-4A8440DB5C50}" srcOrd="2" destOrd="0" parTransId="{1D20EDAD-0370-4D67-9EC8-1218F75F0C80}" sibTransId="{3BAE2D12-B110-4E73-ACB9-C8AA54AF23F3}"/>
    <dgm:cxn modelId="{FED63990-E6F5-40F1-9F00-EF7F8522DF12}" type="presOf" srcId="{6ABD1284-1E95-4D64-9266-C1252F3F6E3C}" destId="{BF6102FF-AC4E-4D4F-AB43-ED08CE40F592}" srcOrd="0" destOrd="0" presId="urn:microsoft.com/office/officeart/2005/8/layout/vList2"/>
    <dgm:cxn modelId="{28B70E99-98ED-4BC5-899D-888D383435C6}" type="presOf" srcId="{35AAB0AB-F9BD-4596-8462-B8785D7C1EFE}" destId="{2944B352-BADF-4B32-9AC3-1FFD937A599B}" srcOrd="0" destOrd="0" presId="urn:microsoft.com/office/officeart/2005/8/layout/vList2"/>
    <dgm:cxn modelId="{58C2B29C-241A-4FB0-9186-79342C1EB00B}" type="presOf" srcId="{93D1BF86-B621-4CD4-876E-E0B342C2DF81}" destId="{89525CA4-2FC3-4FE6-9395-F18036404D91}" srcOrd="0" destOrd="0" presId="urn:microsoft.com/office/officeart/2005/8/layout/vList2"/>
    <dgm:cxn modelId="{25520DB1-E9D0-4BAF-8E2A-C21F72489B56}" type="presOf" srcId="{59CE6FD7-BE17-4530-98E9-4DCD2B9BDCF2}" destId="{74AF2712-2847-48A0-92A0-3FC75214BE27}" srcOrd="0" destOrd="0" presId="urn:microsoft.com/office/officeart/2005/8/layout/vList2"/>
    <dgm:cxn modelId="{AE8F9EB5-2434-4275-B823-633134E93A07}" srcId="{35AAB0AB-F9BD-4596-8462-B8785D7C1EFE}" destId="{176849AA-7686-4DAB-8D79-912516F5CE16}" srcOrd="1" destOrd="0" parTransId="{9C0BD728-5940-43E2-ADF3-04F91F8976B6}" sibTransId="{FD8BD386-91FC-4C23-80CA-4C77DC65012E}"/>
    <dgm:cxn modelId="{CF99ECB6-3CB5-4765-9F8B-1CEB2CC55C7E}" srcId="{607A478C-0608-4456-90EC-6E905F91FD22}" destId="{6ABD1284-1E95-4D64-9266-C1252F3F6E3C}" srcOrd="0" destOrd="0" parTransId="{0097D9AF-3DDA-4674-8B7C-5B0BA96C6036}" sibTransId="{900080C8-1329-428A-A226-9565335FB659}"/>
    <dgm:cxn modelId="{E4A3ADC4-8E1A-40B7-B5F1-8D52A219AD3C}" srcId="{35AAB0AB-F9BD-4596-8462-B8785D7C1EFE}" destId="{607A478C-0608-4456-90EC-6E905F91FD22}" srcOrd="3" destOrd="0" parTransId="{0DB7DA58-DFDC-46B3-8199-7ACEA6806A0B}" sibTransId="{867DF99D-A4C4-43CB-86DA-D35E82455292}"/>
    <dgm:cxn modelId="{12853ECE-1490-4C43-9CB7-75D59890CC07}" type="presOf" srcId="{176849AA-7686-4DAB-8D79-912516F5CE16}" destId="{5D4708A1-3006-4789-AF1E-CF38F426DB21}" srcOrd="0" destOrd="0" presId="urn:microsoft.com/office/officeart/2005/8/layout/vList2"/>
    <dgm:cxn modelId="{23E9C5D8-DDA0-4D56-9063-C8EA6974DC9E}" srcId="{5A0C2E98-E38A-4421-B749-4A8440DB5C50}" destId="{AD8778C3-F9D4-467B-9F15-68B2F5DD0EE9}" srcOrd="0" destOrd="0" parTransId="{707B4CEB-C938-4F82-9F89-F7CAC1AFF8C5}" sibTransId="{599DCC49-2EED-40CF-9D3A-29D49C8A9A81}"/>
    <dgm:cxn modelId="{53E42BE7-2C55-4AC2-A6F9-3E2AC15D39AE}" type="presOf" srcId="{9AB17DE5-6581-4692-A932-A54B8CE843BD}" destId="{F59AB5B1-0024-470C-BB64-E5E9722B02A4}" srcOrd="0" destOrd="0" presId="urn:microsoft.com/office/officeart/2005/8/layout/vList2"/>
    <dgm:cxn modelId="{2ABD90FD-78A5-43F6-85B6-2FDAD3BA7198}" type="presOf" srcId="{607A478C-0608-4456-90EC-6E905F91FD22}" destId="{3F7EA8BE-F20E-4ACB-9D72-D343AAA8772C}" srcOrd="0" destOrd="0" presId="urn:microsoft.com/office/officeart/2005/8/layout/vList2"/>
    <dgm:cxn modelId="{83468A0C-8317-4445-B451-10218425772E}" type="presParOf" srcId="{2944B352-BADF-4B32-9AC3-1FFD937A599B}" destId="{89525CA4-2FC3-4FE6-9395-F18036404D91}" srcOrd="0" destOrd="0" presId="urn:microsoft.com/office/officeart/2005/8/layout/vList2"/>
    <dgm:cxn modelId="{D16DEAD2-8461-40C7-AF05-8A8DCC2D990C}" type="presParOf" srcId="{2944B352-BADF-4B32-9AC3-1FFD937A599B}" destId="{F59AB5B1-0024-470C-BB64-E5E9722B02A4}" srcOrd="1" destOrd="0" presId="urn:microsoft.com/office/officeart/2005/8/layout/vList2"/>
    <dgm:cxn modelId="{57817B11-7756-4604-B046-4D7261964AD4}" type="presParOf" srcId="{2944B352-BADF-4B32-9AC3-1FFD937A599B}" destId="{5D4708A1-3006-4789-AF1E-CF38F426DB21}" srcOrd="2" destOrd="0" presId="urn:microsoft.com/office/officeart/2005/8/layout/vList2"/>
    <dgm:cxn modelId="{CE2F52A2-F9D4-4A11-BBCF-FD234CEF02B5}" type="presParOf" srcId="{2944B352-BADF-4B32-9AC3-1FFD937A599B}" destId="{74AF2712-2847-48A0-92A0-3FC75214BE27}" srcOrd="3" destOrd="0" presId="urn:microsoft.com/office/officeart/2005/8/layout/vList2"/>
    <dgm:cxn modelId="{B149DB1B-6C75-4C22-977C-A4B361D3AA88}" type="presParOf" srcId="{2944B352-BADF-4B32-9AC3-1FFD937A599B}" destId="{1FA78856-3DC0-42EA-BD05-01E17CCB3D10}" srcOrd="4" destOrd="0" presId="urn:microsoft.com/office/officeart/2005/8/layout/vList2"/>
    <dgm:cxn modelId="{403E61B1-0A0A-4ADB-A57B-A7F251E7D876}" type="presParOf" srcId="{2944B352-BADF-4B32-9AC3-1FFD937A599B}" destId="{EAF4837D-86C4-40EA-9923-AE8E48B77B1E}" srcOrd="5" destOrd="0" presId="urn:microsoft.com/office/officeart/2005/8/layout/vList2"/>
    <dgm:cxn modelId="{D2C128AD-51C1-4972-8E7D-6CE9069DFADC}" type="presParOf" srcId="{2944B352-BADF-4B32-9AC3-1FFD937A599B}" destId="{3F7EA8BE-F20E-4ACB-9D72-D343AAA8772C}" srcOrd="6" destOrd="0" presId="urn:microsoft.com/office/officeart/2005/8/layout/vList2"/>
    <dgm:cxn modelId="{20F85289-30A8-4BEE-9E1B-C66018487F57}" type="presParOf" srcId="{2944B352-BADF-4B32-9AC3-1FFD937A599B}" destId="{BF6102FF-AC4E-4D4F-AB43-ED08CE40F59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32BC3-5FF7-4D1B-ABB5-9CF9C47CBBE6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AE3C61E6-610B-4178-B628-C6BF50A7B8AD}">
      <dgm:prSet/>
      <dgm:spPr/>
      <dgm:t>
        <a:bodyPr/>
        <a:lstStyle/>
        <a:p>
          <a:r>
            <a:rPr lang="en-US" b="0" i="0"/>
            <a:t>Impression</a:t>
          </a:r>
          <a:endParaRPr lang="en-US"/>
        </a:p>
      </dgm:t>
    </dgm:pt>
    <dgm:pt modelId="{E9442468-B1FF-4D7D-8E79-941D57AFB777}" type="parTrans" cxnId="{CF5CA9FC-74A6-413B-BD84-3A88BE1B3EE4}">
      <dgm:prSet/>
      <dgm:spPr/>
      <dgm:t>
        <a:bodyPr/>
        <a:lstStyle/>
        <a:p>
          <a:endParaRPr lang="en-US"/>
        </a:p>
      </dgm:t>
    </dgm:pt>
    <dgm:pt modelId="{CC3244D0-6654-43A5-918C-F1A170B2C8D5}" type="sibTrans" cxnId="{CF5CA9FC-74A6-413B-BD84-3A88BE1B3EE4}">
      <dgm:prSet/>
      <dgm:spPr/>
      <dgm:t>
        <a:bodyPr/>
        <a:lstStyle/>
        <a:p>
          <a:endParaRPr lang="en-US"/>
        </a:p>
      </dgm:t>
    </dgm:pt>
    <dgm:pt modelId="{A363D9F2-33D3-47E3-84DB-516BB19E2BBE}">
      <dgm:prSet/>
      <dgm:spPr/>
      <dgm:t>
        <a:bodyPr/>
        <a:lstStyle/>
        <a:p>
          <a:r>
            <a:rPr lang="en-US" b="0" i="0"/>
            <a:t>Reach</a:t>
          </a:r>
          <a:endParaRPr lang="en-US"/>
        </a:p>
      </dgm:t>
    </dgm:pt>
    <dgm:pt modelId="{A2A064C3-7738-45BC-B9DF-CD71E29257ED}" type="parTrans" cxnId="{D20BFF74-0AAB-47B6-865C-15682D1D53E1}">
      <dgm:prSet/>
      <dgm:spPr/>
      <dgm:t>
        <a:bodyPr/>
        <a:lstStyle/>
        <a:p>
          <a:endParaRPr lang="en-US"/>
        </a:p>
      </dgm:t>
    </dgm:pt>
    <dgm:pt modelId="{927B0FDC-B2BB-4BCE-B106-9971F0D80C4D}" type="sibTrans" cxnId="{D20BFF74-0AAB-47B6-865C-15682D1D53E1}">
      <dgm:prSet/>
      <dgm:spPr/>
      <dgm:t>
        <a:bodyPr/>
        <a:lstStyle/>
        <a:p>
          <a:endParaRPr lang="en-US"/>
        </a:p>
      </dgm:t>
    </dgm:pt>
    <dgm:pt modelId="{473010A3-7B27-4499-BF0F-E9ACDDC1B203}">
      <dgm:prSet/>
      <dgm:spPr/>
      <dgm:t>
        <a:bodyPr/>
        <a:lstStyle/>
        <a:p>
          <a:r>
            <a:rPr lang="en-US" b="0" i="0" dirty="0"/>
            <a:t>Engagement</a:t>
          </a:r>
          <a:endParaRPr lang="en-US" dirty="0"/>
        </a:p>
      </dgm:t>
    </dgm:pt>
    <dgm:pt modelId="{7A36F1C8-AA1C-4675-B7B3-67761BFE1E3A}" type="parTrans" cxnId="{845A009B-2D0C-4DAE-917F-B5D9560D0868}">
      <dgm:prSet/>
      <dgm:spPr/>
      <dgm:t>
        <a:bodyPr/>
        <a:lstStyle/>
        <a:p>
          <a:endParaRPr lang="en-US"/>
        </a:p>
      </dgm:t>
    </dgm:pt>
    <dgm:pt modelId="{4A8CCB61-32B5-4AA5-9E03-5E9E9827933C}" type="sibTrans" cxnId="{845A009B-2D0C-4DAE-917F-B5D9560D0868}">
      <dgm:prSet/>
      <dgm:spPr/>
      <dgm:t>
        <a:bodyPr/>
        <a:lstStyle/>
        <a:p>
          <a:endParaRPr lang="en-US"/>
        </a:p>
      </dgm:t>
    </dgm:pt>
    <dgm:pt modelId="{20C5ED32-71AC-4C20-BCC7-A8FC290C22A6}" type="pres">
      <dgm:prSet presAssocID="{28032BC3-5FF7-4D1B-ABB5-9CF9C47CBBE6}" presName="diagram" presStyleCnt="0">
        <dgm:presLayoutVars>
          <dgm:dir/>
          <dgm:resizeHandles val="exact"/>
        </dgm:presLayoutVars>
      </dgm:prSet>
      <dgm:spPr/>
    </dgm:pt>
    <dgm:pt modelId="{2D2E570A-96DB-4447-88A3-1074F39A72DB}" type="pres">
      <dgm:prSet presAssocID="{AE3C61E6-610B-4178-B628-C6BF50A7B8AD}" presName="node" presStyleLbl="node1" presStyleIdx="0" presStyleCnt="3">
        <dgm:presLayoutVars>
          <dgm:bulletEnabled val="1"/>
        </dgm:presLayoutVars>
      </dgm:prSet>
      <dgm:spPr/>
    </dgm:pt>
    <dgm:pt modelId="{5879FEEB-215F-4211-8015-C24F6ED1EF9D}" type="pres">
      <dgm:prSet presAssocID="{CC3244D0-6654-43A5-918C-F1A170B2C8D5}" presName="sibTrans" presStyleCnt="0"/>
      <dgm:spPr/>
    </dgm:pt>
    <dgm:pt modelId="{F42748B8-1646-4258-8640-CF3FF1B3F57D}" type="pres">
      <dgm:prSet presAssocID="{A363D9F2-33D3-47E3-84DB-516BB19E2BBE}" presName="node" presStyleLbl="node1" presStyleIdx="1" presStyleCnt="3">
        <dgm:presLayoutVars>
          <dgm:bulletEnabled val="1"/>
        </dgm:presLayoutVars>
      </dgm:prSet>
      <dgm:spPr/>
    </dgm:pt>
    <dgm:pt modelId="{0BF16C11-F371-4A40-A230-2FE1349EF14E}" type="pres">
      <dgm:prSet presAssocID="{927B0FDC-B2BB-4BCE-B106-9971F0D80C4D}" presName="sibTrans" presStyleCnt="0"/>
      <dgm:spPr/>
    </dgm:pt>
    <dgm:pt modelId="{33676D1B-BCF2-43A8-93CF-3FF895FDF59C}" type="pres">
      <dgm:prSet presAssocID="{473010A3-7B27-4499-BF0F-E9ACDDC1B203}" presName="node" presStyleLbl="node1" presStyleIdx="2" presStyleCnt="3">
        <dgm:presLayoutVars>
          <dgm:bulletEnabled val="1"/>
        </dgm:presLayoutVars>
      </dgm:prSet>
      <dgm:spPr/>
    </dgm:pt>
  </dgm:ptLst>
  <dgm:cxnLst>
    <dgm:cxn modelId="{94932062-CC56-4D8F-9503-2F5F52A500A1}" type="presOf" srcId="{28032BC3-5FF7-4D1B-ABB5-9CF9C47CBBE6}" destId="{20C5ED32-71AC-4C20-BCC7-A8FC290C22A6}" srcOrd="0" destOrd="0" presId="urn:microsoft.com/office/officeart/2005/8/layout/default"/>
    <dgm:cxn modelId="{D20BFF74-0AAB-47B6-865C-15682D1D53E1}" srcId="{28032BC3-5FF7-4D1B-ABB5-9CF9C47CBBE6}" destId="{A363D9F2-33D3-47E3-84DB-516BB19E2BBE}" srcOrd="1" destOrd="0" parTransId="{A2A064C3-7738-45BC-B9DF-CD71E29257ED}" sibTransId="{927B0FDC-B2BB-4BCE-B106-9971F0D80C4D}"/>
    <dgm:cxn modelId="{845A009B-2D0C-4DAE-917F-B5D9560D0868}" srcId="{28032BC3-5FF7-4D1B-ABB5-9CF9C47CBBE6}" destId="{473010A3-7B27-4499-BF0F-E9ACDDC1B203}" srcOrd="2" destOrd="0" parTransId="{7A36F1C8-AA1C-4675-B7B3-67761BFE1E3A}" sibTransId="{4A8CCB61-32B5-4AA5-9E03-5E9E9827933C}"/>
    <dgm:cxn modelId="{A179E8B9-D889-4D79-852C-9865AFF99BC8}" type="presOf" srcId="{A363D9F2-33D3-47E3-84DB-516BB19E2BBE}" destId="{F42748B8-1646-4258-8640-CF3FF1B3F57D}" srcOrd="0" destOrd="0" presId="urn:microsoft.com/office/officeart/2005/8/layout/default"/>
    <dgm:cxn modelId="{A3316AEB-D18E-4C0E-BB1A-2C072A5DF6E7}" type="presOf" srcId="{473010A3-7B27-4499-BF0F-E9ACDDC1B203}" destId="{33676D1B-BCF2-43A8-93CF-3FF895FDF59C}" srcOrd="0" destOrd="0" presId="urn:microsoft.com/office/officeart/2005/8/layout/default"/>
    <dgm:cxn modelId="{6D1D60FC-C5C8-44CB-9B57-A04B0C47791C}" type="presOf" srcId="{AE3C61E6-610B-4178-B628-C6BF50A7B8AD}" destId="{2D2E570A-96DB-4447-88A3-1074F39A72DB}" srcOrd="0" destOrd="0" presId="urn:microsoft.com/office/officeart/2005/8/layout/default"/>
    <dgm:cxn modelId="{CF5CA9FC-74A6-413B-BD84-3A88BE1B3EE4}" srcId="{28032BC3-5FF7-4D1B-ABB5-9CF9C47CBBE6}" destId="{AE3C61E6-610B-4178-B628-C6BF50A7B8AD}" srcOrd="0" destOrd="0" parTransId="{E9442468-B1FF-4D7D-8E79-941D57AFB777}" sibTransId="{CC3244D0-6654-43A5-918C-F1A170B2C8D5}"/>
    <dgm:cxn modelId="{47C92783-07D0-4398-A23B-DC8F894EAC92}" type="presParOf" srcId="{20C5ED32-71AC-4C20-BCC7-A8FC290C22A6}" destId="{2D2E570A-96DB-4447-88A3-1074F39A72DB}" srcOrd="0" destOrd="0" presId="urn:microsoft.com/office/officeart/2005/8/layout/default"/>
    <dgm:cxn modelId="{FA1E2090-0855-441A-9AE5-723DF6453E4F}" type="presParOf" srcId="{20C5ED32-71AC-4C20-BCC7-A8FC290C22A6}" destId="{5879FEEB-215F-4211-8015-C24F6ED1EF9D}" srcOrd="1" destOrd="0" presId="urn:microsoft.com/office/officeart/2005/8/layout/default"/>
    <dgm:cxn modelId="{B17FFA17-F2F0-48A8-94FE-0F3DB967900D}" type="presParOf" srcId="{20C5ED32-71AC-4C20-BCC7-A8FC290C22A6}" destId="{F42748B8-1646-4258-8640-CF3FF1B3F57D}" srcOrd="2" destOrd="0" presId="urn:microsoft.com/office/officeart/2005/8/layout/default"/>
    <dgm:cxn modelId="{C348DFDE-6C42-47A8-B92B-0A21FEB103E0}" type="presParOf" srcId="{20C5ED32-71AC-4C20-BCC7-A8FC290C22A6}" destId="{0BF16C11-F371-4A40-A230-2FE1349EF14E}" srcOrd="3" destOrd="0" presId="urn:microsoft.com/office/officeart/2005/8/layout/default"/>
    <dgm:cxn modelId="{F20245FB-26E2-4E52-882C-B6684CD2D817}" type="presParOf" srcId="{20C5ED32-71AC-4C20-BCC7-A8FC290C22A6}" destId="{33676D1B-BCF2-43A8-93CF-3FF895FDF59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AAB0AB-F9BD-4596-8462-B8785D7C1EF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3D1BF86-B621-4CD4-876E-E0B342C2DF81}">
      <dgm:prSet/>
      <dgm:spPr/>
      <dgm:t>
        <a:bodyPr/>
        <a:lstStyle/>
        <a:p>
          <a:r>
            <a:rPr lang="en-US" b="0" i="0" dirty="0"/>
            <a:t>Facebook</a:t>
          </a:r>
          <a:endParaRPr lang="en-US" dirty="0"/>
        </a:p>
      </dgm:t>
    </dgm:pt>
    <dgm:pt modelId="{7138E8FF-F6EE-46CA-A8FB-3B0785FDD56B}" type="parTrans" cxnId="{09CCC154-E4D6-4AA5-81A9-A7FCDF579D30}">
      <dgm:prSet/>
      <dgm:spPr/>
      <dgm:t>
        <a:bodyPr/>
        <a:lstStyle/>
        <a:p>
          <a:endParaRPr lang="en-US"/>
        </a:p>
      </dgm:t>
    </dgm:pt>
    <dgm:pt modelId="{35DF7D72-3C00-453D-8E56-19515A375238}" type="sibTrans" cxnId="{09CCC154-E4D6-4AA5-81A9-A7FCDF579D30}">
      <dgm:prSet/>
      <dgm:spPr/>
      <dgm:t>
        <a:bodyPr/>
        <a:lstStyle/>
        <a:p>
          <a:endParaRPr lang="en-US"/>
        </a:p>
      </dgm:t>
    </dgm:pt>
    <dgm:pt modelId="{CEC0F586-05A2-4A2E-82E4-3CED09758304}">
      <dgm:prSet/>
      <dgm:spPr/>
      <dgm:t>
        <a:bodyPr/>
        <a:lstStyle/>
        <a:p>
          <a:r>
            <a:rPr lang="en-US" dirty="0"/>
            <a:t>Instagram</a:t>
          </a:r>
        </a:p>
      </dgm:t>
    </dgm:pt>
    <dgm:pt modelId="{B1AB99C9-B09C-408D-8691-8C38B68A47C9}" type="parTrans" cxnId="{32E30358-F49C-475E-BD4A-75CE4D5B4DDA}">
      <dgm:prSet/>
      <dgm:spPr/>
      <dgm:t>
        <a:bodyPr/>
        <a:lstStyle/>
        <a:p>
          <a:endParaRPr lang="en-US"/>
        </a:p>
      </dgm:t>
    </dgm:pt>
    <dgm:pt modelId="{FD6DE9F8-9389-4A6E-BDAD-17300C8BBE44}" type="sibTrans" cxnId="{32E30358-F49C-475E-BD4A-75CE4D5B4DDA}">
      <dgm:prSet/>
      <dgm:spPr/>
      <dgm:t>
        <a:bodyPr/>
        <a:lstStyle/>
        <a:p>
          <a:endParaRPr lang="en-US"/>
        </a:p>
      </dgm:t>
    </dgm:pt>
    <dgm:pt modelId="{7E68AE77-C4F9-400D-B082-8759807626AC}">
      <dgm:prSet/>
      <dgm:spPr/>
      <dgm:t>
        <a:bodyPr/>
        <a:lstStyle/>
        <a:p>
          <a:r>
            <a:rPr lang="en-US" dirty="0" err="1"/>
            <a:t>Youtube</a:t>
          </a:r>
          <a:endParaRPr lang="en-US" dirty="0"/>
        </a:p>
      </dgm:t>
    </dgm:pt>
    <dgm:pt modelId="{33F53BE3-39E7-4AE7-98F9-C2F1007ABA90}" type="parTrans" cxnId="{A6F89F1A-3630-453B-B374-8F600A0DA65D}">
      <dgm:prSet/>
      <dgm:spPr/>
      <dgm:t>
        <a:bodyPr/>
        <a:lstStyle/>
        <a:p>
          <a:endParaRPr lang="en-US"/>
        </a:p>
      </dgm:t>
    </dgm:pt>
    <dgm:pt modelId="{0AF463B3-813E-42AF-B4AD-82225FA12A3B}" type="sibTrans" cxnId="{A6F89F1A-3630-453B-B374-8F600A0DA65D}">
      <dgm:prSet/>
      <dgm:spPr/>
      <dgm:t>
        <a:bodyPr/>
        <a:lstStyle/>
        <a:p>
          <a:endParaRPr lang="en-US"/>
        </a:p>
      </dgm:t>
    </dgm:pt>
    <dgm:pt modelId="{4F1F0648-FE64-462A-BCCD-A6DABC420F57}">
      <dgm:prSet/>
      <dgm:spPr/>
      <dgm:t>
        <a:bodyPr/>
        <a:lstStyle/>
        <a:p>
          <a:r>
            <a:rPr lang="en-US" dirty="0"/>
            <a:t>CPM: cost per 1000 impression</a:t>
          </a:r>
        </a:p>
      </dgm:t>
    </dgm:pt>
    <dgm:pt modelId="{9E057EDD-B6AB-489C-B841-C9FED961DDAC}" type="parTrans" cxnId="{4C323429-7805-413A-A781-87A4E3E7FE6F}">
      <dgm:prSet/>
      <dgm:spPr/>
      <dgm:t>
        <a:bodyPr/>
        <a:lstStyle/>
        <a:p>
          <a:endParaRPr lang="en-US"/>
        </a:p>
      </dgm:t>
    </dgm:pt>
    <dgm:pt modelId="{E22AB3DB-CAF1-4FEA-9BBE-F1C60E437E5D}" type="sibTrans" cxnId="{4C323429-7805-413A-A781-87A4E3E7FE6F}">
      <dgm:prSet/>
      <dgm:spPr/>
      <dgm:t>
        <a:bodyPr/>
        <a:lstStyle/>
        <a:p>
          <a:endParaRPr lang="en-US"/>
        </a:p>
      </dgm:t>
    </dgm:pt>
    <dgm:pt modelId="{C65CF2F0-7E9A-4D1F-948F-27067D98F841}">
      <dgm:prSet/>
      <dgm:spPr/>
      <dgm:t>
        <a:bodyPr/>
        <a:lstStyle/>
        <a:p>
          <a:r>
            <a:rPr lang="en-US" dirty="0"/>
            <a:t>CTA</a:t>
          </a:r>
        </a:p>
      </dgm:t>
    </dgm:pt>
    <dgm:pt modelId="{2BDD4B9E-23EE-4DAB-A14F-034D303B132C}" type="parTrans" cxnId="{80A2F8D4-1F16-48C5-990E-31FA4865D6F8}">
      <dgm:prSet/>
      <dgm:spPr/>
      <dgm:t>
        <a:bodyPr/>
        <a:lstStyle/>
        <a:p>
          <a:endParaRPr lang="en-US"/>
        </a:p>
      </dgm:t>
    </dgm:pt>
    <dgm:pt modelId="{D50EA8B2-B99B-4DA2-9773-006A1A37548E}" type="sibTrans" cxnId="{80A2F8D4-1F16-48C5-990E-31FA4865D6F8}">
      <dgm:prSet/>
      <dgm:spPr/>
      <dgm:t>
        <a:bodyPr/>
        <a:lstStyle/>
        <a:p>
          <a:endParaRPr lang="en-US"/>
        </a:p>
      </dgm:t>
    </dgm:pt>
    <dgm:pt modelId="{6F14EA6D-C739-4F5F-91FF-E950832CEB3D}">
      <dgm:prSet/>
      <dgm:spPr/>
      <dgm:t>
        <a:bodyPr/>
        <a:lstStyle/>
        <a:p>
          <a:r>
            <a:rPr lang="en-US" dirty="0"/>
            <a:t>CPV: skippable ads, non skippable ads, midroll ads, bumper ads.</a:t>
          </a:r>
        </a:p>
      </dgm:t>
    </dgm:pt>
    <dgm:pt modelId="{C920E2AC-EE41-4DF1-870C-BE9CD79A1CF6}" type="parTrans" cxnId="{D9EA9EF9-8921-4B27-B245-D134FC563C74}">
      <dgm:prSet/>
      <dgm:spPr/>
      <dgm:t>
        <a:bodyPr/>
        <a:lstStyle/>
        <a:p>
          <a:endParaRPr lang="en-US"/>
        </a:p>
      </dgm:t>
    </dgm:pt>
    <dgm:pt modelId="{A2B45D21-1E8C-40D4-842A-948C2C91221B}" type="sibTrans" cxnId="{D9EA9EF9-8921-4B27-B245-D134FC563C74}">
      <dgm:prSet/>
      <dgm:spPr/>
      <dgm:t>
        <a:bodyPr/>
        <a:lstStyle/>
        <a:p>
          <a:endParaRPr lang="en-US"/>
        </a:p>
      </dgm:t>
    </dgm:pt>
    <dgm:pt modelId="{4628C4DA-CC2B-415B-98F5-8D0658549141}">
      <dgm:prSet/>
      <dgm:spPr/>
      <dgm:t>
        <a:bodyPr/>
        <a:lstStyle/>
        <a:p>
          <a:r>
            <a:rPr lang="en-US" dirty="0"/>
            <a:t>CPC: cost per click </a:t>
          </a:r>
        </a:p>
      </dgm:t>
    </dgm:pt>
    <dgm:pt modelId="{5426C74D-CB92-41F0-9754-0C1EB147A272}" type="parTrans" cxnId="{C60BD55C-237B-4E44-B395-FE4DE17922E6}">
      <dgm:prSet/>
      <dgm:spPr/>
      <dgm:t>
        <a:bodyPr/>
        <a:lstStyle/>
        <a:p>
          <a:endParaRPr lang="en-US"/>
        </a:p>
      </dgm:t>
    </dgm:pt>
    <dgm:pt modelId="{17BD18F0-275C-4FF2-9C04-65445048934F}" type="sibTrans" cxnId="{C60BD55C-237B-4E44-B395-FE4DE17922E6}">
      <dgm:prSet/>
      <dgm:spPr/>
      <dgm:t>
        <a:bodyPr/>
        <a:lstStyle/>
        <a:p>
          <a:endParaRPr lang="en-US"/>
        </a:p>
      </dgm:t>
    </dgm:pt>
    <dgm:pt modelId="{D73E75B2-4BF0-4796-B0BB-A551B9C10FDD}">
      <dgm:prSet/>
      <dgm:spPr/>
      <dgm:t>
        <a:bodyPr/>
        <a:lstStyle/>
        <a:p>
          <a:r>
            <a:rPr lang="en-US" dirty="0"/>
            <a:t>CPM: midroll ads</a:t>
          </a:r>
        </a:p>
      </dgm:t>
    </dgm:pt>
    <dgm:pt modelId="{9C46C1ED-26E9-4178-A701-8EE4094E73B6}" type="parTrans" cxnId="{C1D6C4BF-22D8-4CEF-9217-9BCEFA69DB2C}">
      <dgm:prSet/>
      <dgm:spPr/>
      <dgm:t>
        <a:bodyPr/>
        <a:lstStyle/>
        <a:p>
          <a:endParaRPr lang="en-US"/>
        </a:p>
      </dgm:t>
    </dgm:pt>
    <dgm:pt modelId="{7773455C-9CCB-47F9-8AA0-699B55AB64DD}" type="sibTrans" cxnId="{C1D6C4BF-22D8-4CEF-9217-9BCEFA69DB2C}">
      <dgm:prSet/>
      <dgm:spPr/>
      <dgm:t>
        <a:bodyPr/>
        <a:lstStyle/>
        <a:p>
          <a:endParaRPr lang="en-US"/>
        </a:p>
      </dgm:t>
    </dgm:pt>
    <dgm:pt modelId="{1DFE6175-15E5-414C-AAE5-B9F4D067C042}">
      <dgm:prSet/>
      <dgm:spPr/>
      <dgm:t>
        <a:bodyPr/>
        <a:lstStyle/>
        <a:p>
          <a:r>
            <a:rPr lang="en-US" dirty="0"/>
            <a:t>CPC: display ads</a:t>
          </a:r>
        </a:p>
      </dgm:t>
    </dgm:pt>
    <dgm:pt modelId="{63458AF0-29BB-48F1-AEAD-26BC85AC0D7D}" type="parTrans" cxnId="{3C3E674C-7F34-4A50-9F61-4A549C953FA7}">
      <dgm:prSet/>
      <dgm:spPr/>
      <dgm:t>
        <a:bodyPr/>
        <a:lstStyle/>
        <a:p>
          <a:endParaRPr lang="en-US"/>
        </a:p>
      </dgm:t>
    </dgm:pt>
    <dgm:pt modelId="{4157197E-5EF9-489F-AB94-FCDCE8521DF8}" type="sibTrans" cxnId="{3C3E674C-7F34-4A50-9F61-4A549C953FA7}">
      <dgm:prSet/>
      <dgm:spPr/>
      <dgm:t>
        <a:bodyPr/>
        <a:lstStyle/>
        <a:p>
          <a:endParaRPr lang="en-US"/>
        </a:p>
      </dgm:t>
    </dgm:pt>
    <dgm:pt modelId="{9AF179CE-6C10-4C13-914E-539BD374B5A5}">
      <dgm:prSet/>
      <dgm:spPr/>
      <dgm:t>
        <a:bodyPr/>
        <a:lstStyle/>
        <a:p>
          <a:r>
            <a:rPr lang="en-US" dirty="0"/>
            <a:t>Set objective and Instagram will recommend </a:t>
          </a:r>
        </a:p>
      </dgm:t>
    </dgm:pt>
    <dgm:pt modelId="{4142DE54-FAF2-419C-97BE-9CAFBD1D819E}" type="parTrans" cxnId="{E32BAB6B-00AA-4CB0-9267-3F10CD4D4D86}">
      <dgm:prSet/>
      <dgm:spPr/>
      <dgm:t>
        <a:bodyPr/>
        <a:lstStyle/>
        <a:p>
          <a:endParaRPr lang="en-US"/>
        </a:p>
      </dgm:t>
    </dgm:pt>
    <dgm:pt modelId="{27ECA3CF-EDB8-47B3-8325-E822813E2825}" type="sibTrans" cxnId="{E32BAB6B-00AA-4CB0-9267-3F10CD4D4D86}">
      <dgm:prSet/>
      <dgm:spPr/>
      <dgm:t>
        <a:bodyPr/>
        <a:lstStyle/>
        <a:p>
          <a:endParaRPr lang="en-US"/>
        </a:p>
      </dgm:t>
    </dgm:pt>
    <dgm:pt modelId="{2944B352-BADF-4B32-9AC3-1FFD937A599B}" type="pres">
      <dgm:prSet presAssocID="{35AAB0AB-F9BD-4596-8462-B8785D7C1EFE}" presName="linear" presStyleCnt="0">
        <dgm:presLayoutVars>
          <dgm:animLvl val="lvl"/>
          <dgm:resizeHandles val="exact"/>
        </dgm:presLayoutVars>
      </dgm:prSet>
      <dgm:spPr/>
    </dgm:pt>
    <dgm:pt modelId="{89525CA4-2FC3-4FE6-9395-F18036404D91}" type="pres">
      <dgm:prSet presAssocID="{93D1BF86-B621-4CD4-876E-E0B342C2DF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261FAFB-03A3-4073-BE30-2F4CCDCA26A2}" type="pres">
      <dgm:prSet presAssocID="{93D1BF86-B621-4CD4-876E-E0B342C2DF81}" presName="childText" presStyleLbl="revTx" presStyleIdx="0" presStyleCnt="3">
        <dgm:presLayoutVars>
          <dgm:bulletEnabled val="1"/>
        </dgm:presLayoutVars>
      </dgm:prSet>
      <dgm:spPr/>
    </dgm:pt>
    <dgm:pt modelId="{175ACC70-8984-49C1-9F1E-9ED533DED1F4}" type="pres">
      <dgm:prSet presAssocID="{CEC0F586-05A2-4A2E-82E4-3CED0975830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FAE29C8-FE53-4E3F-97D3-FE649CA42BC3}" type="pres">
      <dgm:prSet presAssocID="{CEC0F586-05A2-4A2E-82E4-3CED09758304}" presName="childText" presStyleLbl="revTx" presStyleIdx="1" presStyleCnt="3">
        <dgm:presLayoutVars>
          <dgm:bulletEnabled val="1"/>
        </dgm:presLayoutVars>
      </dgm:prSet>
      <dgm:spPr/>
    </dgm:pt>
    <dgm:pt modelId="{9465E729-8A7E-4732-85F6-84090E48971A}" type="pres">
      <dgm:prSet presAssocID="{7E68AE77-C4F9-400D-B082-8759807626A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1A43A17-93BB-43ED-8826-4DD71DECB1E4}" type="pres">
      <dgm:prSet presAssocID="{7E68AE77-C4F9-400D-B082-8759807626A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6F89F1A-3630-453B-B374-8F600A0DA65D}" srcId="{35AAB0AB-F9BD-4596-8462-B8785D7C1EFE}" destId="{7E68AE77-C4F9-400D-B082-8759807626AC}" srcOrd="2" destOrd="0" parTransId="{33F53BE3-39E7-4AE7-98F9-C2F1007ABA90}" sibTransId="{0AF463B3-813E-42AF-B4AD-82225FA12A3B}"/>
    <dgm:cxn modelId="{4C323429-7805-413A-A781-87A4E3E7FE6F}" srcId="{93D1BF86-B621-4CD4-876E-E0B342C2DF81}" destId="{4F1F0648-FE64-462A-BCCD-A6DABC420F57}" srcOrd="0" destOrd="0" parTransId="{9E057EDD-B6AB-489C-B841-C9FED961DDAC}" sibTransId="{E22AB3DB-CAF1-4FEA-9BBE-F1C60E437E5D}"/>
    <dgm:cxn modelId="{43A7E72C-B755-4BFC-A91D-6F27370D6133}" type="presOf" srcId="{1DFE6175-15E5-414C-AAE5-B9F4D067C042}" destId="{41A43A17-93BB-43ED-8826-4DD71DECB1E4}" srcOrd="0" destOrd="1" presId="urn:microsoft.com/office/officeart/2005/8/layout/vList2"/>
    <dgm:cxn modelId="{7ADD2D36-55A3-4710-8411-01FF17A619FF}" type="presOf" srcId="{7E68AE77-C4F9-400D-B082-8759807626AC}" destId="{9465E729-8A7E-4732-85F6-84090E48971A}" srcOrd="0" destOrd="0" presId="urn:microsoft.com/office/officeart/2005/8/layout/vList2"/>
    <dgm:cxn modelId="{315B725B-16D6-4979-8A9E-D8CC51E20206}" type="presOf" srcId="{C65CF2F0-7E9A-4D1F-948F-27067D98F841}" destId="{CFAE29C8-FE53-4E3F-97D3-FE649CA42BC3}" srcOrd="0" destOrd="0" presId="urn:microsoft.com/office/officeart/2005/8/layout/vList2"/>
    <dgm:cxn modelId="{C60BD55C-237B-4E44-B395-FE4DE17922E6}" srcId="{93D1BF86-B621-4CD4-876E-E0B342C2DF81}" destId="{4628C4DA-CC2B-415B-98F5-8D0658549141}" srcOrd="1" destOrd="0" parTransId="{5426C74D-CB92-41F0-9754-0C1EB147A272}" sibTransId="{17BD18F0-275C-4FF2-9C04-65445048934F}"/>
    <dgm:cxn modelId="{E32BAB6B-00AA-4CB0-9267-3F10CD4D4D86}" srcId="{CEC0F586-05A2-4A2E-82E4-3CED09758304}" destId="{9AF179CE-6C10-4C13-914E-539BD374B5A5}" srcOrd="1" destOrd="0" parTransId="{4142DE54-FAF2-419C-97BE-9CAFBD1D819E}" sibTransId="{27ECA3CF-EDB8-47B3-8325-E822813E2825}"/>
    <dgm:cxn modelId="{3C3E674C-7F34-4A50-9F61-4A549C953FA7}" srcId="{7E68AE77-C4F9-400D-B082-8759807626AC}" destId="{1DFE6175-15E5-414C-AAE5-B9F4D067C042}" srcOrd="1" destOrd="0" parTransId="{63458AF0-29BB-48F1-AEAD-26BC85AC0D7D}" sibTransId="{4157197E-5EF9-489F-AB94-FCDCE8521DF8}"/>
    <dgm:cxn modelId="{6925C572-43F3-403F-A1F3-0DF8F40B41DC}" type="presOf" srcId="{4628C4DA-CC2B-415B-98F5-8D0658549141}" destId="{2261FAFB-03A3-4073-BE30-2F4CCDCA26A2}" srcOrd="0" destOrd="1" presId="urn:microsoft.com/office/officeart/2005/8/layout/vList2"/>
    <dgm:cxn modelId="{09CCC154-E4D6-4AA5-81A9-A7FCDF579D30}" srcId="{35AAB0AB-F9BD-4596-8462-B8785D7C1EFE}" destId="{93D1BF86-B621-4CD4-876E-E0B342C2DF81}" srcOrd="0" destOrd="0" parTransId="{7138E8FF-F6EE-46CA-A8FB-3B0785FDD56B}" sibTransId="{35DF7D72-3C00-453D-8E56-19515A375238}"/>
    <dgm:cxn modelId="{32E30358-F49C-475E-BD4A-75CE4D5B4DDA}" srcId="{35AAB0AB-F9BD-4596-8462-B8785D7C1EFE}" destId="{CEC0F586-05A2-4A2E-82E4-3CED09758304}" srcOrd="1" destOrd="0" parTransId="{B1AB99C9-B09C-408D-8691-8C38B68A47C9}" sibTransId="{FD6DE9F8-9389-4A6E-BDAD-17300C8BBE44}"/>
    <dgm:cxn modelId="{28B70E99-98ED-4BC5-899D-888D383435C6}" type="presOf" srcId="{35AAB0AB-F9BD-4596-8462-B8785D7C1EFE}" destId="{2944B352-BADF-4B32-9AC3-1FFD937A599B}" srcOrd="0" destOrd="0" presId="urn:microsoft.com/office/officeart/2005/8/layout/vList2"/>
    <dgm:cxn modelId="{58C2B29C-241A-4FB0-9186-79342C1EB00B}" type="presOf" srcId="{93D1BF86-B621-4CD4-876E-E0B342C2DF81}" destId="{89525CA4-2FC3-4FE6-9395-F18036404D91}" srcOrd="0" destOrd="0" presId="urn:microsoft.com/office/officeart/2005/8/layout/vList2"/>
    <dgm:cxn modelId="{C1D6C4BF-22D8-4CEF-9217-9BCEFA69DB2C}" srcId="{7E68AE77-C4F9-400D-B082-8759807626AC}" destId="{D73E75B2-4BF0-4796-B0BB-A551B9C10FDD}" srcOrd="0" destOrd="0" parTransId="{9C46C1ED-26E9-4178-A701-8EE4094E73B6}" sibTransId="{7773455C-9CCB-47F9-8AA0-699B55AB64DD}"/>
    <dgm:cxn modelId="{80A2F8D4-1F16-48C5-990E-31FA4865D6F8}" srcId="{CEC0F586-05A2-4A2E-82E4-3CED09758304}" destId="{C65CF2F0-7E9A-4D1F-948F-27067D98F841}" srcOrd="0" destOrd="0" parTransId="{2BDD4B9E-23EE-4DAB-A14F-034D303B132C}" sibTransId="{D50EA8B2-B99B-4DA2-9773-006A1A37548E}"/>
    <dgm:cxn modelId="{BC98DAED-B035-46A0-AA8D-C6ED299E359C}" type="presOf" srcId="{4F1F0648-FE64-462A-BCCD-A6DABC420F57}" destId="{2261FAFB-03A3-4073-BE30-2F4CCDCA26A2}" srcOrd="0" destOrd="0" presId="urn:microsoft.com/office/officeart/2005/8/layout/vList2"/>
    <dgm:cxn modelId="{36750EEE-6287-45AC-B8C6-CF7A15F62F77}" type="presOf" srcId="{CEC0F586-05A2-4A2E-82E4-3CED09758304}" destId="{175ACC70-8984-49C1-9F1E-9ED533DED1F4}" srcOrd="0" destOrd="0" presId="urn:microsoft.com/office/officeart/2005/8/layout/vList2"/>
    <dgm:cxn modelId="{56C9D9EF-88E5-46E3-A882-B7844D8C6FDF}" type="presOf" srcId="{9AF179CE-6C10-4C13-914E-539BD374B5A5}" destId="{CFAE29C8-FE53-4E3F-97D3-FE649CA42BC3}" srcOrd="0" destOrd="1" presId="urn:microsoft.com/office/officeart/2005/8/layout/vList2"/>
    <dgm:cxn modelId="{D9EA9EF9-8921-4B27-B245-D134FC563C74}" srcId="{7E68AE77-C4F9-400D-B082-8759807626AC}" destId="{6F14EA6D-C739-4F5F-91FF-E950832CEB3D}" srcOrd="2" destOrd="0" parTransId="{C920E2AC-EE41-4DF1-870C-BE9CD79A1CF6}" sibTransId="{A2B45D21-1E8C-40D4-842A-948C2C91221B}"/>
    <dgm:cxn modelId="{BF7872FB-583C-40B1-8098-91311F1E3ECA}" type="presOf" srcId="{D73E75B2-4BF0-4796-B0BB-A551B9C10FDD}" destId="{41A43A17-93BB-43ED-8826-4DD71DECB1E4}" srcOrd="0" destOrd="0" presId="urn:microsoft.com/office/officeart/2005/8/layout/vList2"/>
    <dgm:cxn modelId="{908B57FE-89A5-4B8B-B492-F9803907FF30}" type="presOf" srcId="{6F14EA6D-C739-4F5F-91FF-E950832CEB3D}" destId="{41A43A17-93BB-43ED-8826-4DD71DECB1E4}" srcOrd="0" destOrd="2" presId="urn:microsoft.com/office/officeart/2005/8/layout/vList2"/>
    <dgm:cxn modelId="{83468A0C-8317-4445-B451-10218425772E}" type="presParOf" srcId="{2944B352-BADF-4B32-9AC3-1FFD937A599B}" destId="{89525CA4-2FC3-4FE6-9395-F18036404D91}" srcOrd="0" destOrd="0" presId="urn:microsoft.com/office/officeart/2005/8/layout/vList2"/>
    <dgm:cxn modelId="{C89DE534-B0EC-4DB6-8E87-845646078995}" type="presParOf" srcId="{2944B352-BADF-4B32-9AC3-1FFD937A599B}" destId="{2261FAFB-03A3-4073-BE30-2F4CCDCA26A2}" srcOrd="1" destOrd="0" presId="urn:microsoft.com/office/officeart/2005/8/layout/vList2"/>
    <dgm:cxn modelId="{AF78DC44-331F-49EA-A1C6-A5CFA81B0662}" type="presParOf" srcId="{2944B352-BADF-4B32-9AC3-1FFD937A599B}" destId="{175ACC70-8984-49C1-9F1E-9ED533DED1F4}" srcOrd="2" destOrd="0" presId="urn:microsoft.com/office/officeart/2005/8/layout/vList2"/>
    <dgm:cxn modelId="{15002FEF-ABE0-4F2C-A7B2-99BA574F3AD5}" type="presParOf" srcId="{2944B352-BADF-4B32-9AC3-1FFD937A599B}" destId="{CFAE29C8-FE53-4E3F-97D3-FE649CA42BC3}" srcOrd="3" destOrd="0" presId="urn:microsoft.com/office/officeart/2005/8/layout/vList2"/>
    <dgm:cxn modelId="{BB4A7E37-740D-43C5-BCE1-4371742DE85D}" type="presParOf" srcId="{2944B352-BADF-4B32-9AC3-1FFD937A599B}" destId="{9465E729-8A7E-4732-85F6-84090E48971A}" srcOrd="4" destOrd="0" presId="urn:microsoft.com/office/officeart/2005/8/layout/vList2"/>
    <dgm:cxn modelId="{BBF25009-D8CA-41C7-B4FE-3547A1C08191}" type="presParOf" srcId="{2944B352-BADF-4B32-9AC3-1FFD937A599B}" destId="{41A43A17-93BB-43ED-8826-4DD71DECB1E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2E0059-F3C8-4038-A2AF-28C906C262E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F9F52A-9608-4BDD-AA6A-19AB28F31935}">
      <dgm:prSet/>
      <dgm:spPr/>
      <dgm:t>
        <a:bodyPr/>
        <a:lstStyle/>
        <a:p>
          <a:r>
            <a:rPr lang="en-US" b="0" i="0"/>
            <a:t>CLICK-DENSITY ANALYSIS</a:t>
          </a:r>
          <a:endParaRPr lang="en-US"/>
        </a:p>
      </dgm:t>
    </dgm:pt>
    <dgm:pt modelId="{F73D54E2-BC77-48F0-9200-78AA547721D9}" type="parTrans" cxnId="{CD8D6B47-2224-42DF-B5C5-6179051AF88C}">
      <dgm:prSet/>
      <dgm:spPr/>
      <dgm:t>
        <a:bodyPr/>
        <a:lstStyle/>
        <a:p>
          <a:endParaRPr lang="en-US"/>
        </a:p>
      </dgm:t>
    </dgm:pt>
    <dgm:pt modelId="{BA3E4857-B1B5-4573-86D1-69C150FBFC2C}" type="sibTrans" cxnId="{CD8D6B47-2224-42DF-B5C5-6179051AF88C}">
      <dgm:prSet/>
      <dgm:spPr/>
      <dgm:t>
        <a:bodyPr/>
        <a:lstStyle/>
        <a:p>
          <a:endParaRPr lang="en-US"/>
        </a:p>
      </dgm:t>
    </dgm:pt>
    <dgm:pt modelId="{2D909012-FBB3-493E-AF9C-7D634D5F7078}">
      <dgm:prSet/>
      <dgm:spPr/>
      <dgm:t>
        <a:bodyPr/>
        <a:lstStyle/>
        <a:p>
          <a:r>
            <a:rPr lang="en-US" b="1" i="0" dirty="0" err="1"/>
            <a:t>Apa</a:t>
          </a:r>
          <a:r>
            <a:rPr lang="en-US" b="1" i="0" dirty="0"/>
            <a:t> </a:t>
          </a:r>
          <a:r>
            <a:rPr lang="en-US" b="1" i="0" dirty="0" err="1"/>
            <a:t>saja</a:t>
          </a:r>
          <a:r>
            <a:rPr lang="en-US" b="1" i="0" dirty="0"/>
            <a:t> yang </a:t>
          </a:r>
          <a:r>
            <a:rPr lang="en-US" b="1" i="0" dirty="0" err="1"/>
            <a:t>diklik</a:t>
          </a:r>
          <a:r>
            <a:rPr lang="en-US" b="1" i="0" dirty="0"/>
            <a:t> oleh </a:t>
          </a:r>
          <a:r>
            <a:rPr lang="en-US" b="1" i="0" dirty="0" err="1"/>
            <a:t>audiens</a:t>
          </a:r>
          <a:r>
            <a:rPr lang="en-US" b="0" i="0" dirty="0"/>
            <a:t>. </a:t>
          </a:r>
          <a:r>
            <a:rPr lang="en-US" b="0" i="0" dirty="0" err="1"/>
            <a:t>Tujuannya</a:t>
          </a:r>
          <a:r>
            <a:rPr lang="en-US" b="0" i="0" dirty="0"/>
            <a:t> </a:t>
          </a:r>
          <a:r>
            <a:rPr lang="en-US" b="0" i="0" dirty="0" err="1"/>
            <a:t>untuk</a:t>
          </a:r>
          <a:r>
            <a:rPr lang="en-US" b="0" i="0" dirty="0"/>
            <a:t> </a:t>
          </a:r>
          <a:r>
            <a:rPr lang="en-US" b="0" i="0" dirty="0" err="1"/>
            <a:t>melihat</a:t>
          </a:r>
          <a:r>
            <a:rPr lang="en-US" b="0" i="0" dirty="0"/>
            <a:t> </a:t>
          </a:r>
          <a:r>
            <a:rPr lang="en-US" b="0" i="0" dirty="0" err="1"/>
            <a:t>apa</a:t>
          </a:r>
          <a:r>
            <a:rPr lang="en-US" b="0" i="0" dirty="0"/>
            <a:t> </a:t>
          </a:r>
          <a:r>
            <a:rPr lang="en-US" b="0" i="0" dirty="0" err="1"/>
            <a:t>saja</a:t>
          </a:r>
          <a:r>
            <a:rPr lang="en-US" b="0" i="0" dirty="0"/>
            <a:t> yang </a:t>
          </a:r>
          <a:r>
            <a:rPr lang="en-US" b="0" i="0" dirty="0" err="1"/>
            <a:t>menjadi</a:t>
          </a:r>
          <a:r>
            <a:rPr lang="en-US" b="0" i="0" dirty="0"/>
            <a:t> </a:t>
          </a:r>
          <a:r>
            <a:rPr lang="en-US" b="0" i="0" dirty="0" err="1"/>
            <a:t>fokus</a:t>
          </a:r>
          <a:r>
            <a:rPr lang="en-US" b="0" i="0" dirty="0"/>
            <a:t> </a:t>
          </a:r>
          <a:r>
            <a:rPr lang="en-US" b="0" i="0" dirty="0" err="1"/>
            <a:t>audiens</a:t>
          </a:r>
          <a:r>
            <a:rPr lang="en-US" b="0" i="0" dirty="0"/>
            <a:t> di website. </a:t>
          </a:r>
          <a:endParaRPr lang="en-US" dirty="0"/>
        </a:p>
      </dgm:t>
    </dgm:pt>
    <dgm:pt modelId="{06985AC7-18AA-4237-95EB-E75195D2C9D0}" type="parTrans" cxnId="{E2077186-D1DF-41FE-B741-4E796BA7888E}">
      <dgm:prSet/>
      <dgm:spPr/>
      <dgm:t>
        <a:bodyPr/>
        <a:lstStyle/>
        <a:p>
          <a:endParaRPr lang="en-US"/>
        </a:p>
      </dgm:t>
    </dgm:pt>
    <dgm:pt modelId="{09AEF1AD-77DE-4205-BEA6-56E947A8379E}" type="sibTrans" cxnId="{E2077186-D1DF-41FE-B741-4E796BA7888E}">
      <dgm:prSet/>
      <dgm:spPr/>
      <dgm:t>
        <a:bodyPr/>
        <a:lstStyle/>
        <a:p>
          <a:endParaRPr lang="en-US"/>
        </a:p>
      </dgm:t>
    </dgm:pt>
    <dgm:pt modelId="{E5A26756-1838-4610-92C3-13274AFD2BDD}">
      <dgm:prSet/>
      <dgm:spPr/>
      <dgm:t>
        <a:bodyPr/>
        <a:lstStyle/>
        <a:p>
          <a:r>
            <a:rPr lang="en-US" b="0" i="0"/>
            <a:t>VISITOR PRIMARY PURPOSE</a:t>
          </a:r>
          <a:endParaRPr lang="en-US"/>
        </a:p>
      </dgm:t>
    </dgm:pt>
    <dgm:pt modelId="{BC2ED94D-01F1-4535-8C37-63771C551F08}" type="parTrans" cxnId="{D08929C9-A3F3-4D46-8B96-18DDE9C8A513}">
      <dgm:prSet/>
      <dgm:spPr/>
      <dgm:t>
        <a:bodyPr/>
        <a:lstStyle/>
        <a:p>
          <a:endParaRPr lang="en-US"/>
        </a:p>
      </dgm:t>
    </dgm:pt>
    <dgm:pt modelId="{AC33C5DD-5977-4933-90E8-F2F1842B42C7}" type="sibTrans" cxnId="{D08929C9-A3F3-4D46-8B96-18DDE9C8A513}">
      <dgm:prSet/>
      <dgm:spPr/>
      <dgm:t>
        <a:bodyPr/>
        <a:lstStyle/>
        <a:p>
          <a:endParaRPr lang="en-US"/>
        </a:p>
      </dgm:t>
    </dgm:pt>
    <dgm:pt modelId="{B6053A2A-91A4-45B4-9E5C-6381AA314245}">
      <dgm:prSet/>
      <dgm:spPr/>
      <dgm:t>
        <a:bodyPr/>
        <a:lstStyle/>
        <a:p>
          <a:r>
            <a:rPr lang="en-US" b="0" i="0" dirty="0" err="1"/>
            <a:t>Jumlah</a:t>
          </a:r>
          <a:r>
            <a:rPr lang="en-US" b="0" i="0" dirty="0"/>
            <a:t> </a:t>
          </a:r>
          <a:r>
            <a:rPr lang="en-US" b="0" i="0" dirty="0" err="1"/>
            <a:t>kunjungan</a:t>
          </a:r>
          <a:r>
            <a:rPr lang="en-US" b="0" i="0" dirty="0"/>
            <a:t> website </a:t>
          </a:r>
          <a:r>
            <a:rPr lang="en-US" b="0" i="0" dirty="0" err="1"/>
            <a:t>dapat</a:t>
          </a:r>
          <a:r>
            <a:rPr lang="en-US" b="0" i="0" dirty="0"/>
            <a:t> </a:t>
          </a:r>
          <a:r>
            <a:rPr lang="en-US" b="0" i="0" dirty="0" err="1"/>
            <a:t>memberitahu</a:t>
          </a:r>
          <a:r>
            <a:rPr lang="en-US" b="0" i="0" dirty="0"/>
            <a:t> </a:t>
          </a:r>
          <a:r>
            <a:rPr lang="en-US" b="1" i="0" dirty="0" err="1"/>
            <a:t>berapa</a:t>
          </a:r>
          <a:r>
            <a:rPr lang="en-US" b="1" i="0" dirty="0"/>
            <a:t> kali </a:t>
          </a:r>
          <a:r>
            <a:rPr lang="en-US" b="1" i="0" dirty="0" err="1"/>
            <a:t>sebuah</a:t>
          </a:r>
          <a:r>
            <a:rPr lang="en-US" b="1" i="0" dirty="0"/>
            <a:t> </a:t>
          </a:r>
          <a:r>
            <a:rPr lang="en-US" b="1" i="0" dirty="0" err="1"/>
            <a:t>halaman</a:t>
          </a:r>
          <a:r>
            <a:rPr lang="en-US" b="1" i="0" dirty="0"/>
            <a:t> </a:t>
          </a:r>
          <a:r>
            <a:rPr lang="en-US" b="1" i="0" dirty="0" err="1"/>
            <a:t>diakses</a:t>
          </a:r>
          <a:r>
            <a:rPr lang="en-US" b="0" i="0" dirty="0"/>
            <a:t>, </a:t>
          </a:r>
          <a:r>
            <a:rPr lang="en-US" b="0" i="0" dirty="0" err="1"/>
            <a:t>namun</a:t>
          </a:r>
          <a:r>
            <a:rPr lang="en-US" b="0" i="0" dirty="0"/>
            <a:t> </a:t>
          </a:r>
          <a:r>
            <a:rPr lang="en-US" b="0" i="0" dirty="0" err="1"/>
            <a:t>tidak</a:t>
          </a:r>
          <a:r>
            <a:rPr lang="en-US" b="0" i="0" dirty="0"/>
            <a:t> </a:t>
          </a:r>
          <a:r>
            <a:rPr lang="en-US" b="0" i="0" dirty="0" err="1"/>
            <a:t>dengan</a:t>
          </a:r>
          <a:r>
            <a:rPr lang="en-US" b="0" i="0" dirty="0"/>
            <a:t> </a:t>
          </a:r>
          <a:r>
            <a:rPr lang="en-US" b="0" i="0" dirty="0" err="1"/>
            <a:t>alasan</a:t>
          </a:r>
          <a:r>
            <a:rPr lang="en-US" b="0" i="0" dirty="0"/>
            <a:t> </a:t>
          </a:r>
          <a:r>
            <a:rPr lang="en-US" b="0" i="0" dirty="0" err="1"/>
            <a:t>kenapa</a:t>
          </a:r>
          <a:r>
            <a:rPr lang="en-US" b="0" i="0" dirty="0"/>
            <a:t> </a:t>
          </a:r>
          <a:r>
            <a:rPr lang="en-US" b="0" i="0" dirty="0" err="1"/>
            <a:t>audiens</a:t>
          </a:r>
          <a:r>
            <a:rPr lang="en-US" b="0" i="0" dirty="0"/>
            <a:t> </a:t>
          </a:r>
          <a:r>
            <a:rPr lang="en-US" b="0" i="0" dirty="0" err="1"/>
            <a:t>mengaksesnya</a:t>
          </a:r>
          <a:r>
            <a:rPr lang="en-US" b="0" i="0" dirty="0"/>
            <a:t>. </a:t>
          </a:r>
          <a:endParaRPr lang="en-US" dirty="0"/>
        </a:p>
      </dgm:t>
    </dgm:pt>
    <dgm:pt modelId="{A3182747-E007-4187-828B-7D748127706E}" type="parTrans" cxnId="{584ACABC-2E35-491C-B565-81A17B9E339F}">
      <dgm:prSet/>
      <dgm:spPr/>
      <dgm:t>
        <a:bodyPr/>
        <a:lstStyle/>
        <a:p>
          <a:endParaRPr lang="en-US"/>
        </a:p>
      </dgm:t>
    </dgm:pt>
    <dgm:pt modelId="{CF8BEFCF-C5BE-4514-A777-74846F1E8F6B}" type="sibTrans" cxnId="{584ACABC-2E35-491C-B565-81A17B9E339F}">
      <dgm:prSet/>
      <dgm:spPr/>
      <dgm:t>
        <a:bodyPr/>
        <a:lstStyle/>
        <a:p>
          <a:endParaRPr lang="en-US"/>
        </a:p>
      </dgm:t>
    </dgm:pt>
    <dgm:pt modelId="{2D0B3B87-8D01-4496-BC53-97E7E29C08D1}">
      <dgm:prSet/>
      <dgm:spPr/>
      <dgm:t>
        <a:bodyPr/>
        <a:lstStyle/>
        <a:p>
          <a:r>
            <a:rPr lang="en-US" b="0" i="0"/>
            <a:t>TASK-COMPLETION RATES</a:t>
          </a:r>
          <a:endParaRPr lang="en-US"/>
        </a:p>
      </dgm:t>
    </dgm:pt>
    <dgm:pt modelId="{1C4E35CD-0157-4A83-BD20-4CB806C68743}" type="parTrans" cxnId="{9FC191AC-6422-4D01-BFCF-04CDB034166B}">
      <dgm:prSet/>
      <dgm:spPr/>
      <dgm:t>
        <a:bodyPr/>
        <a:lstStyle/>
        <a:p>
          <a:endParaRPr lang="en-US"/>
        </a:p>
      </dgm:t>
    </dgm:pt>
    <dgm:pt modelId="{9C4CA594-E424-4FF8-AB68-EB1629F1C285}" type="sibTrans" cxnId="{9FC191AC-6422-4D01-BFCF-04CDB034166B}">
      <dgm:prSet/>
      <dgm:spPr/>
      <dgm:t>
        <a:bodyPr/>
        <a:lstStyle/>
        <a:p>
          <a:endParaRPr lang="en-US"/>
        </a:p>
      </dgm:t>
    </dgm:pt>
    <dgm:pt modelId="{755C07FA-0CD7-44CA-8BEC-143DCEE2AF9C}">
      <dgm:prSet/>
      <dgm:spPr/>
      <dgm:t>
        <a:bodyPr/>
        <a:lstStyle/>
        <a:p>
          <a:r>
            <a:rPr lang="en-US" b="0" i="0" dirty="0" err="1"/>
            <a:t>Fitur</a:t>
          </a:r>
          <a:r>
            <a:rPr lang="en-US" b="0" i="0" dirty="0"/>
            <a:t> </a:t>
          </a:r>
          <a:r>
            <a:rPr lang="en-US" b="0" i="0" dirty="0" err="1"/>
            <a:t>ini</a:t>
          </a:r>
          <a:r>
            <a:rPr lang="en-US" b="0" i="0" dirty="0"/>
            <a:t> </a:t>
          </a:r>
          <a:r>
            <a:rPr lang="en-US" b="0" i="0" dirty="0" err="1"/>
            <a:t>memberitahu</a:t>
          </a:r>
          <a:r>
            <a:rPr lang="en-US" b="0" i="0" dirty="0"/>
            <a:t> </a:t>
          </a:r>
          <a:r>
            <a:rPr lang="en-US" b="0" i="0" dirty="0" err="1"/>
            <a:t>apakah</a:t>
          </a:r>
          <a:r>
            <a:rPr lang="en-US" b="0" i="0" dirty="0"/>
            <a:t> </a:t>
          </a:r>
          <a:r>
            <a:rPr lang="en-US" b="1" i="0" dirty="0" err="1"/>
            <a:t>audiens</a:t>
          </a:r>
          <a:r>
            <a:rPr lang="en-US" b="1" i="0" dirty="0"/>
            <a:t> </a:t>
          </a:r>
          <a:r>
            <a:rPr lang="en-US" b="1" i="0" dirty="0" err="1"/>
            <a:t>memang</a:t>
          </a:r>
          <a:r>
            <a:rPr lang="en-US" b="1" i="0" dirty="0"/>
            <a:t> </a:t>
          </a:r>
          <a:r>
            <a:rPr lang="en-US" b="1" i="0" dirty="0" err="1"/>
            <a:t>bertindak</a:t>
          </a:r>
          <a:r>
            <a:rPr lang="en-US" b="1" i="0" dirty="0"/>
            <a:t> </a:t>
          </a:r>
          <a:r>
            <a:rPr lang="en-US" b="1" i="0" dirty="0" err="1"/>
            <a:t>sesuai</a:t>
          </a:r>
          <a:r>
            <a:rPr lang="en-US" b="1" i="0" dirty="0"/>
            <a:t> </a:t>
          </a:r>
          <a:r>
            <a:rPr lang="en-US" b="1" i="0" dirty="0" err="1"/>
            <a:t>fungsi</a:t>
          </a:r>
          <a:r>
            <a:rPr lang="en-US" b="1" i="0" dirty="0"/>
            <a:t> dan </a:t>
          </a:r>
          <a:r>
            <a:rPr lang="en-US" b="1" i="0" dirty="0" err="1"/>
            <a:t>tujuan</a:t>
          </a:r>
          <a:r>
            <a:rPr lang="en-US" b="1" i="0" dirty="0"/>
            <a:t> </a:t>
          </a:r>
          <a:r>
            <a:rPr lang="en-US" b="1" i="0" dirty="0" err="1"/>
            <a:t>sebuah</a:t>
          </a:r>
          <a:r>
            <a:rPr lang="en-US" b="1" i="0" dirty="0"/>
            <a:t> </a:t>
          </a:r>
          <a:r>
            <a:rPr lang="en-US" b="1" i="0" dirty="0" err="1"/>
            <a:t>halaman</a:t>
          </a:r>
          <a:r>
            <a:rPr lang="en-US" b="1" i="0" dirty="0"/>
            <a:t>.</a:t>
          </a:r>
          <a:endParaRPr lang="en-US" b="1" dirty="0"/>
        </a:p>
      </dgm:t>
    </dgm:pt>
    <dgm:pt modelId="{007618D2-5139-419D-9BDE-21CB2F7F362C}" type="parTrans" cxnId="{B2FE1F7C-DFD2-43DC-8DA2-EC87EA09F44E}">
      <dgm:prSet/>
      <dgm:spPr/>
      <dgm:t>
        <a:bodyPr/>
        <a:lstStyle/>
        <a:p>
          <a:endParaRPr lang="en-US"/>
        </a:p>
      </dgm:t>
    </dgm:pt>
    <dgm:pt modelId="{0B4875B7-54C2-421D-9962-9F5F47C8728D}" type="sibTrans" cxnId="{B2FE1F7C-DFD2-43DC-8DA2-EC87EA09F44E}">
      <dgm:prSet/>
      <dgm:spPr/>
      <dgm:t>
        <a:bodyPr/>
        <a:lstStyle/>
        <a:p>
          <a:endParaRPr lang="en-US"/>
        </a:p>
      </dgm:t>
    </dgm:pt>
    <dgm:pt modelId="{D72F4215-1D09-4FF8-B6AF-09236A345964}">
      <dgm:prSet/>
      <dgm:spPr/>
      <dgm:t>
        <a:bodyPr/>
        <a:lstStyle/>
        <a:p>
          <a:r>
            <a:rPr lang="en-US" b="0" i="0" dirty="0"/>
            <a:t>MULTICHANNEL-IMPACT ANALYSIS</a:t>
          </a:r>
          <a:endParaRPr lang="en-US" dirty="0"/>
        </a:p>
      </dgm:t>
    </dgm:pt>
    <dgm:pt modelId="{73599D64-FB36-4CF7-88DD-585DD33438E9}" type="parTrans" cxnId="{5F522C0D-BFAA-4942-9100-90B8D5AD4CD4}">
      <dgm:prSet/>
      <dgm:spPr/>
      <dgm:t>
        <a:bodyPr/>
        <a:lstStyle/>
        <a:p>
          <a:endParaRPr lang="en-US"/>
        </a:p>
      </dgm:t>
    </dgm:pt>
    <dgm:pt modelId="{7E0724FA-009D-41F6-97B2-3D3C0306081D}" type="sibTrans" cxnId="{5F522C0D-BFAA-4942-9100-90B8D5AD4CD4}">
      <dgm:prSet/>
      <dgm:spPr/>
      <dgm:t>
        <a:bodyPr/>
        <a:lstStyle/>
        <a:p>
          <a:endParaRPr lang="en-US"/>
        </a:p>
      </dgm:t>
    </dgm:pt>
    <dgm:pt modelId="{8EA1CF93-D897-4940-AEDA-8F8C9A58F5DB}">
      <dgm:prSet/>
      <dgm:spPr/>
      <dgm:t>
        <a:bodyPr/>
        <a:lstStyle/>
        <a:p>
          <a:r>
            <a:rPr lang="en-US" b="0" i="0" dirty="0" err="1"/>
            <a:t>Fitur</a:t>
          </a:r>
          <a:r>
            <a:rPr lang="en-US" b="0" i="0" dirty="0"/>
            <a:t> </a:t>
          </a:r>
          <a:r>
            <a:rPr lang="en-US" b="0" i="0" dirty="0" err="1"/>
            <a:t>dapat</a:t>
          </a:r>
          <a:r>
            <a:rPr lang="en-US" b="0" i="0" dirty="0"/>
            <a:t> </a:t>
          </a:r>
          <a:r>
            <a:rPr lang="en-US" b="0" i="0" dirty="0" err="1"/>
            <a:t>memantau</a:t>
          </a:r>
          <a:r>
            <a:rPr lang="en-US" b="0" i="0" dirty="0"/>
            <a:t> </a:t>
          </a:r>
          <a:r>
            <a:rPr lang="en-US" b="1" i="0" dirty="0" err="1"/>
            <a:t>darimana</a:t>
          </a:r>
          <a:r>
            <a:rPr lang="en-US" b="1" i="0" dirty="0"/>
            <a:t> </a:t>
          </a:r>
          <a:r>
            <a:rPr lang="en-US" b="1" i="0" dirty="0" err="1"/>
            <a:t>asal</a:t>
          </a:r>
          <a:r>
            <a:rPr lang="en-US" b="1" i="0" dirty="0"/>
            <a:t> </a:t>
          </a:r>
          <a:r>
            <a:rPr lang="en-US" b="1" i="0" dirty="0" err="1"/>
            <a:t>trafik</a:t>
          </a:r>
          <a:r>
            <a:rPr lang="en-US" b="1" i="0" dirty="0"/>
            <a:t> </a:t>
          </a:r>
          <a:r>
            <a:rPr lang="en-US" b="0" i="0" dirty="0"/>
            <a:t>yang </a:t>
          </a:r>
          <a:r>
            <a:rPr lang="en-US" b="0" i="0" dirty="0" err="1"/>
            <a:t>didapat</a:t>
          </a:r>
          <a:r>
            <a:rPr lang="en-US" b="0" i="0" dirty="0"/>
            <a:t> </a:t>
          </a:r>
          <a:r>
            <a:rPr lang="en-US" b="0" i="0" dirty="0" err="1"/>
            <a:t>dari</a:t>
          </a:r>
          <a:r>
            <a:rPr lang="en-US" b="0" i="0" dirty="0"/>
            <a:t> </a:t>
          </a:r>
          <a:r>
            <a:rPr lang="en-US" b="0" i="0" dirty="0" err="1"/>
            <a:t>berbagai</a:t>
          </a:r>
          <a:r>
            <a:rPr lang="en-US" b="0" i="0" dirty="0"/>
            <a:t> </a:t>
          </a:r>
          <a:r>
            <a:rPr lang="en-US" b="0" i="0" dirty="0" err="1"/>
            <a:t>kanal</a:t>
          </a:r>
          <a:r>
            <a:rPr lang="en-US" b="0" i="0" dirty="0"/>
            <a:t> yang </a:t>
          </a:r>
          <a:r>
            <a:rPr lang="en-US" b="0" i="0" dirty="0" err="1"/>
            <a:t>telah</a:t>
          </a:r>
          <a:r>
            <a:rPr lang="en-US" b="0" i="0" dirty="0"/>
            <a:t> </a:t>
          </a:r>
          <a:r>
            <a:rPr lang="en-US" b="0" i="0" dirty="0" err="1"/>
            <a:t>mencantumkan</a:t>
          </a:r>
          <a:r>
            <a:rPr lang="en-US" b="0" i="0" dirty="0"/>
            <a:t> </a:t>
          </a:r>
          <a:r>
            <a:rPr lang="en-US" b="0" i="0" dirty="0" err="1"/>
            <a:t>alamat</a:t>
          </a:r>
          <a:r>
            <a:rPr lang="en-US" b="0" i="0" dirty="0"/>
            <a:t> website.</a:t>
          </a:r>
          <a:endParaRPr lang="en-US" dirty="0"/>
        </a:p>
      </dgm:t>
    </dgm:pt>
    <dgm:pt modelId="{F24B9492-78A9-46CF-BF8E-A985B16EFF21}" type="parTrans" cxnId="{70121212-89EA-4400-AB2D-487884A4D9A9}">
      <dgm:prSet/>
      <dgm:spPr/>
      <dgm:t>
        <a:bodyPr/>
        <a:lstStyle/>
        <a:p>
          <a:endParaRPr lang="en-US"/>
        </a:p>
      </dgm:t>
    </dgm:pt>
    <dgm:pt modelId="{11FBB1F0-F066-4CFA-98DE-852A4B7A9F2A}" type="sibTrans" cxnId="{70121212-89EA-4400-AB2D-487884A4D9A9}">
      <dgm:prSet/>
      <dgm:spPr/>
      <dgm:t>
        <a:bodyPr/>
        <a:lstStyle/>
        <a:p>
          <a:endParaRPr lang="en-US"/>
        </a:p>
      </dgm:t>
    </dgm:pt>
    <dgm:pt modelId="{412ABF2E-7706-4194-86C9-375832CF3385}" type="pres">
      <dgm:prSet presAssocID="{EC2E0059-F3C8-4038-A2AF-28C906C262EF}" presName="vert0" presStyleCnt="0">
        <dgm:presLayoutVars>
          <dgm:dir/>
          <dgm:animOne val="branch"/>
          <dgm:animLvl val="lvl"/>
        </dgm:presLayoutVars>
      </dgm:prSet>
      <dgm:spPr/>
    </dgm:pt>
    <dgm:pt modelId="{9002DE2C-4F2D-43C9-8354-51691E22BFC4}" type="pres">
      <dgm:prSet presAssocID="{54F9F52A-9608-4BDD-AA6A-19AB28F31935}" presName="thickLine" presStyleLbl="alignNode1" presStyleIdx="0" presStyleCnt="4"/>
      <dgm:spPr/>
    </dgm:pt>
    <dgm:pt modelId="{38A3EE34-B139-4DE8-BDED-B0FB3B7399E4}" type="pres">
      <dgm:prSet presAssocID="{54F9F52A-9608-4BDD-AA6A-19AB28F31935}" presName="horz1" presStyleCnt="0"/>
      <dgm:spPr/>
    </dgm:pt>
    <dgm:pt modelId="{DFF8B8B0-24E2-41CD-AF67-4AF7F7346183}" type="pres">
      <dgm:prSet presAssocID="{54F9F52A-9608-4BDD-AA6A-19AB28F31935}" presName="tx1" presStyleLbl="revTx" presStyleIdx="0" presStyleCnt="8"/>
      <dgm:spPr/>
    </dgm:pt>
    <dgm:pt modelId="{7263F8FD-A7EE-4A26-AA88-C0C246933F0A}" type="pres">
      <dgm:prSet presAssocID="{54F9F52A-9608-4BDD-AA6A-19AB28F31935}" presName="vert1" presStyleCnt="0"/>
      <dgm:spPr/>
    </dgm:pt>
    <dgm:pt modelId="{A1B696BA-6724-4983-B140-1078445432CD}" type="pres">
      <dgm:prSet presAssocID="{2D909012-FBB3-493E-AF9C-7D634D5F7078}" presName="vertSpace2a" presStyleCnt="0"/>
      <dgm:spPr/>
    </dgm:pt>
    <dgm:pt modelId="{39EF020E-2ECC-4710-B8B4-281412C88227}" type="pres">
      <dgm:prSet presAssocID="{2D909012-FBB3-493E-AF9C-7D634D5F7078}" presName="horz2" presStyleCnt="0"/>
      <dgm:spPr/>
    </dgm:pt>
    <dgm:pt modelId="{67521AC2-5FFF-4320-8A18-F1DEA688FF4C}" type="pres">
      <dgm:prSet presAssocID="{2D909012-FBB3-493E-AF9C-7D634D5F7078}" presName="horzSpace2" presStyleCnt="0"/>
      <dgm:spPr/>
    </dgm:pt>
    <dgm:pt modelId="{86D0BDA4-BEF1-494A-8DA9-A766A8758592}" type="pres">
      <dgm:prSet presAssocID="{2D909012-FBB3-493E-AF9C-7D634D5F7078}" presName="tx2" presStyleLbl="revTx" presStyleIdx="1" presStyleCnt="8"/>
      <dgm:spPr/>
    </dgm:pt>
    <dgm:pt modelId="{DAB22073-748E-48C1-8F81-8F1F033AD2A8}" type="pres">
      <dgm:prSet presAssocID="{2D909012-FBB3-493E-AF9C-7D634D5F7078}" presName="vert2" presStyleCnt="0"/>
      <dgm:spPr/>
    </dgm:pt>
    <dgm:pt modelId="{897E670E-919A-449F-9FE9-727F9BECCAEB}" type="pres">
      <dgm:prSet presAssocID="{2D909012-FBB3-493E-AF9C-7D634D5F7078}" presName="thinLine2b" presStyleLbl="callout" presStyleIdx="0" presStyleCnt="4"/>
      <dgm:spPr/>
    </dgm:pt>
    <dgm:pt modelId="{6243B153-F70C-4CE4-AED4-8950E729C691}" type="pres">
      <dgm:prSet presAssocID="{2D909012-FBB3-493E-AF9C-7D634D5F7078}" presName="vertSpace2b" presStyleCnt="0"/>
      <dgm:spPr/>
    </dgm:pt>
    <dgm:pt modelId="{851A2B50-215F-4648-A010-E661226F8526}" type="pres">
      <dgm:prSet presAssocID="{E5A26756-1838-4610-92C3-13274AFD2BDD}" presName="thickLine" presStyleLbl="alignNode1" presStyleIdx="1" presStyleCnt="4"/>
      <dgm:spPr/>
    </dgm:pt>
    <dgm:pt modelId="{8F5A28F9-410A-41BA-BA23-3329B8BB41AB}" type="pres">
      <dgm:prSet presAssocID="{E5A26756-1838-4610-92C3-13274AFD2BDD}" presName="horz1" presStyleCnt="0"/>
      <dgm:spPr/>
    </dgm:pt>
    <dgm:pt modelId="{2E17B2F0-206C-4951-8DF0-C6EDEA7F3852}" type="pres">
      <dgm:prSet presAssocID="{E5A26756-1838-4610-92C3-13274AFD2BDD}" presName="tx1" presStyleLbl="revTx" presStyleIdx="2" presStyleCnt="8"/>
      <dgm:spPr/>
    </dgm:pt>
    <dgm:pt modelId="{086AA4C2-CC3F-4098-B66B-45920250272B}" type="pres">
      <dgm:prSet presAssocID="{E5A26756-1838-4610-92C3-13274AFD2BDD}" presName="vert1" presStyleCnt="0"/>
      <dgm:spPr/>
    </dgm:pt>
    <dgm:pt modelId="{0C592E4C-3ADA-425D-BF70-0D90F7AFA4A8}" type="pres">
      <dgm:prSet presAssocID="{B6053A2A-91A4-45B4-9E5C-6381AA314245}" presName="vertSpace2a" presStyleCnt="0"/>
      <dgm:spPr/>
    </dgm:pt>
    <dgm:pt modelId="{D534BB42-8ECF-4FC0-A94A-79380D1481F9}" type="pres">
      <dgm:prSet presAssocID="{B6053A2A-91A4-45B4-9E5C-6381AA314245}" presName="horz2" presStyleCnt="0"/>
      <dgm:spPr/>
    </dgm:pt>
    <dgm:pt modelId="{90102BB0-41A3-4065-8DDD-F73CC5BF564C}" type="pres">
      <dgm:prSet presAssocID="{B6053A2A-91A4-45B4-9E5C-6381AA314245}" presName="horzSpace2" presStyleCnt="0"/>
      <dgm:spPr/>
    </dgm:pt>
    <dgm:pt modelId="{F2FF141A-1BA9-4A3A-84F4-F5446BE3CADA}" type="pres">
      <dgm:prSet presAssocID="{B6053A2A-91A4-45B4-9E5C-6381AA314245}" presName="tx2" presStyleLbl="revTx" presStyleIdx="3" presStyleCnt="8"/>
      <dgm:spPr/>
    </dgm:pt>
    <dgm:pt modelId="{ADA84916-F45A-49CF-91FF-D9C559ABBA31}" type="pres">
      <dgm:prSet presAssocID="{B6053A2A-91A4-45B4-9E5C-6381AA314245}" presName="vert2" presStyleCnt="0"/>
      <dgm:spPr/>
    </dgm:pt>
    <dgm:pt modelId="{36BCC433-2EEB-414D-A92E-A9B84E5FDD52}" type="pres">
      <dgm:prSet presAssocID="{B6053A2A-91A4-45B4-9E5C-6381AA314245}" presName="thinLine2b" presStyleLbl="callout" presStyleIdx="1" presStyleCnt="4"/>
      <dgm:spPr/>
    </dgm:pt>
    <dgm:pt modelId="{D2AAB49C-2FDD-4241-8A1C-57E57E02D041}" type="pres">
      <dgm:prSet presAssocID="{B6053A2A-91A4-45B4-9E5C-6381AA314245}" presName="vertSpace2b" presStyleCnt="0"/>
      <dgm:spPr/>
    </dgm:pt>
    <dgm:pt modelId="{A2AFAD89-B14E-4803-B996-7A8B64EBAE63}" type="pres">
      <dgm:prSet presAssocID="{2D0B3B87-8D01-4496-BC53-97E7E29C08D1}" presName="thickLine" presStyleLbl="alignNode1" presStyleIdx="2" presStyleCnt="4"/>
      <dgm:spPr/>
    </dgm:pt>
    <dgm:pt modelId="{ABBCD973-6F01-4378-89DF-56621BF7526C}" type="pres">
      <dgm:prSet presAssocID="{2D0B3B87-8D01-4496-BC53-97E7E29C08D1}" presName="horz1" presStyleCnt="0"/>
      <dgm:spPr/>
    </dgm:pt>
    <dgm:pt modelId="{B0475EA4-664D-4110-96F8-2EC9580752FC}" type="pres">
      <dgm:prSet presAssocID="{2D0B3B87-8D01-4496-BC53-97E7E29C08D1}" presName="tx1" presStyleLbl="revTx" presStyleIdx="4" presStyleCnt="8"/>
      <dgm:spPr/>
    </dgm:pt>
    <dgm:pt modelId="{0840D7C7-4556-4B0D-BE22-97B4DE090D3E}" type="pres">
      <dgm:prSet presAssocID="{2D0B3B87-8D01-4496-BC53-97E7E29C08D1}" presName="vert1" presStyleCnt="0"/>
      <dgm:spPr/>
    </dgm:pt>
    <dgm:pt modelId="{0DFB1FA8-47D2-408E-92E4-77BF706927E5}" type="pres">
      <dgm:prSet presAssocID="{755C07FA-0CD7-44CA-8BEC-143DCEE2AF9C}" presName="vertSpace2a" presStyleCnt="0"/>
      <dgm:spPr/>
    </dgm:pt>
    <dgm:pt modelId="{231E7E6B-6F52-434C-813A-33D89C185B28}" type="pres">
      <dgm:prSet presAssocID="{755C07FA-0CD7-44CA-8BEC-143DCEE2AF9C}" presName="horz2" presStyleCnt="0"/>
      <dgm:spPr/>
    </dgm:pt>
    <dgm:pt modelId="{C3BC6774-8E46-4310-B3EB-D842E8C2CCFE}" type="pres">
      <dgm:prSet presAssocID="{755C07FA-0CD7-44CA-8BEC-143DCEE2AF9C}" presName="horzSpace2" presStyleCnt="0"/>
      <dgm:spPr/>
    </dgm:pt>
    <dgm:pt modelId="{8EC2CBD5-99D7-4D15-85AD-589DCD804D75}" type="pres">
      <dgm:prSet presAssocID="{755C07FA-0CD7-44CA-8BEC-143DCEE2AF9C}" presName="tx2" presStyleLbl="revTx" presStyleIdx="5" presStyleCnt="8"/>
      <dgm:spPr/>
    </dgm:pt>
    <dgm:pt modelId="{BF732BC5-13DA-47B4-8401-1571C6795798}" type="pres">
      <dgm:prSet presAssocID="{755C07FA-0CD7-44CA-8BEC-143DCEE2AF9C}" presName="vert2" presStyleCnt="0"/>
      <dgm:spPr/>
    </dgm:pt>
    <dgm:pt modelId="{FC6BE456-C6C7-4C92-BC0F-0CC32BFA3A68}" type="pres">
      <dgm:prSet presAssocID="{755C07FA-0CD7-44CA-8BEC-143DCEE2AF9C}" presName="thinLine2b" presStyleLbl="callout" presStyleIdx="2" presStyleCnt="4"/>
      <dgm:spPr/>
    </dgm:pt>
    <dgm:pt modelId="{CDC49888-21A4-4F4D-8475-2E90E1379A55}" type="pres">
      <dgm:prSet presAssocID="{755C07FA-0CD7-44CA-8BEC-143DCEE2AF9C}" presName="vertSpace2b" presStyleCnt="0"/>
      <dgm:spPr/>
    </dgm:pt>
    <dgm:pt modelId="{0B7BB714-0EE0-4C36-AD2C-3033C137DC5D}" type="pres">
      <dgm:prSet presAssocID="{D72F4215-1D09-4FF8-B6AF-09236A345964}" presName="thickLine" presStyleLbl="alignNode1" presStyleIdx="3" presStyleCnt="4"/>
      <dgm:spPr/>
    </dgm:pt>
    <dgm:pt modelId="{4F0F16ED-60A5-4B0D-857C-8650BFCF9BC8}" type="pres">
      <dgm:prSet presAssocID="{D72F4215-1D09-4FF8-B6AF-09236A345964}" presName="horz1" presStyleCnt="0"/>
      <dgm:spPr/>
    </dgm:pt>
    <dgm:pt modelId="{D34C6603-DA9D-40BD-AA04-46A32B306FBB}" type="pres">
      <dgm:prSet presAssocID="{D72F4215-1D09-4FF8-B6AF-09236A345964}" presName="tx1" presStyleLbl="revTx" presStyleIdx="6" presStyleCnt="8"/>
      <dgm:spPr/>
    </dgm:pt>
    <dgm:pt modelId="{55AB6468-AC14-4D13-BDBE-802B5D0763C0}" type="pres">
      <dgm:prSet presAssocID="{D72F4215-1D09-4FF8-B6AF-09236A345964}" presName="vert1" presStyleCnt="0"/>
      <dgm:spPr/>
    </dgm:pt>
    <dgm:pt modelId="{C2B2D090-FED3-47CF-8BA5-32204A18D82E}" type="pres">
      <dgm:prSet presAssocID="{8EA1CF93-D897-4940-AEDA-8F8C9A58F5DB}" presName="vertSpace2a" presStyleCnt="0"/>
      <dgm:spPr/>
    </dgm:pt>
    <dgm:pt modelId="{46C9AEF5-0C67-4254-B92E-8DD4F1F8A5F7}" type="pres">
      <dgm:prSet presAssocID="{8EA1CF93-D897-4940-AEDA-8F8C9A58F5DB}" presName="horz2" presStyleCnt="0"/>
      <dgm:spPr/>
    </dgm:pt>
    <dgm:pt modelId="{C78B646B-7C7C-4C84-9BEF-03759D49E158}" type="pres">
      <dgm:prSet presAssocID="{8EA1CF93-D897-4940-AEDA-8F8C9A58F5DB}" presName="horzSpace2" presStyleCnt="0"/>
      <dgm:spPr/>
    </dgm:pt>
    <dgm:pt modelId="{98723260-F03D-4F74-B3CA-87B3AA218627}" type="pres">
      <dgm:prSet presAssocID="{8EA1CF93-D897-4940-AEDA-8F8C9A58F5DB}" presName="tx2" presStyleLbl="revTx" presStyleIdx="7" presStyleCnt="8"/>
      <dgm:spPr/>
    </dgm:pt>
    <dgm:pt modelId="{533BEC94-356C-4893-8A7A-479B4693CD9A}" type="pres">
      <dgm:prSet presAssocID="{8EA1CF93-D897-4940-AEDA-8F8C9A58F5DB}" presName="vert2" presStyleCnt="0"/>
      <dgm:spPr/>
    </dgm:pt>
    <dgm:pt modelId="{A26F68A4-770C-4ACE-A2C9-4B1B0EF6A2E6}" type="pres">
      <dgm:prSet presAssocID="{8EA1CF93-D897-4940-AEDA-8F8C9A58F5DB}" presName="thinLine2b" presStyleLbl="callout" presStyleIdx="3" presStyleCnt="4"/>
      <dgm:spPr/>
    </dgm:pt>
    <dgm:pt modelId="{A8965A83-4A7C-4A93-8060-EE37395F893D}" type="pres">
      <dgm:prSet presAssocID="{8EA1CF93-D897-4940-AEDA-8F8C9A58F5DB}" presName="vertSpace2b" presStyleCnt="0"/>
      <dgm:spPr/>
    </dgm:pt>
  </dgm:ptLst>
  <dgm:cxnLst>
    <dgm:cxn modelId="{5F522C0D-BFAA-4942-9100-90B8D5AD4CD4}" srcId="{EC2E0059-F3C8-4038-A2AF-28C906C262EF}" destId="{D72F4215-1D09-4FF8-B6AF-09236A345964}" srcOrd="3" destOrd="0" parTransId="{73599D64-FB36-4CF7-88DD-585DD33438E9}" sibTransId="{7E0724FA-009D-41F6-97B2-3D3C0306081D}"/>
    <dgm:cxn modelId="{70121212-89EA-4400-AB2D-487884A4D9A9}" srcId="{D72F4215-1D09-4FF8-B6AF-09236A345964}" destId="{8EA1CF93-D897-4940-AEDA-8F8C9A58F5DB}" srcOrd="0" destOrd="0" parTransId="{F24B9492-78A9-46CF-BF8E-A985B16EFF21}" sibTransId="{11FBB1F0-F066-4CFA-98DE-852A4B7A9F2A}"/>
    <dgm:cxn modelId="{20CE0615-8788-4882-AD87-4B72EA8FA545}" type="presOf" srcId="{8EA1CF93-D897-4940-AEDA-8F8C9A58F5DB}" destId="{98723260-F03D-4F74-B3CA-87B3AA218627}" srcOrd="0" destOrd="0" presId="urn:microsoft.com/office/officeart/2008/layout/LinedList"/>
    <dgm:cxn modelId="{4837063B-4ADB-4D1C-A0EC-6279E374F13B}" type="presOf" srcId="{B6053A2A-91A4-45B4-9E5C-6381AA314245}" destId="{F2FF141A-1BA9-4A3A-84F4-F5446BE3CADA}" srcOrd="0" destOrd="0" presId="urn:microsoft.com/office/officeart/2008/layout/LinedList"/>
    <dgm:cxn modelId="{80445761-6916-4F05-B73B-3C50A311A2F5}" type="presOf" srcId="{2D909012-FBB3-493E-AF9C-7D634D5F7078}" destId="{86D0BDA4-BEF1-494A-8DA9-A766A8758592}" srcOrd="0" destOrd="0" presId="urn:microsoft.com/office/officeart/2008/layout/LinedList"/>
    <dgm:cxn modelId="{CD8D6B47-2224-42DF-B5C5-6179051AF88C}" srcId="{EC2E0059-F3C8-4038-A2AF-28C906C262EF}" destId="{54F9F52A-9608-4BDD-AA6A-19AB28F31935}" srcOrd="0" destOrd="0" parTransId="{F73D54E2-BC77-48F0-9200-78AA547721D9}" sibTransId="{BA3E4857-B1B5-4573-86D1-69C150FBFC2C}"/>
    <dgm:cxn modelId="{C50DF269-EA52-412F-8452-2075E523EBA3}" type="presOf" srcId="{2D0B3B87-8D01-4496-BC53-97E7E29C08D1}" destId="{B0475EA4-664D-4110-96F8-2EC9580752FC}" srcOrd="0" destOrd="0" presId="urn:microsoft.com/office/officeart/2008/layout/LinedList"/>
    <dgm:cxn modelId="{B2FE1F7C-DFD2-43DC-8DA2-EC87EA09F44E}" srcId="{2D0B3B87-8D01-4496-BC53-97E7E29C08D1}" destId="{755C07FA-0CD7-44CA-8BEC-143DCEE2AF9C}" srcOrd="0" destOrd="0" parTransId="{007618D2-5139-419D-9BDE-21CB2F7F362C}" sibTransId="{0B4875B7-54C2-421D-9962-9F5F47C8728D}"/>
    <dgm:cxn modelId="{E2077186-D1DF-41FE-B741-4E796BA7888E}" srcId="{54F9F52A-9608-4BDD-AA6A-19AB28F31935}" destId="{2D909012-FBB3-493E-AF9C-7D634D5F7078}" srcOrd="0" destOrd="0" parTransId="{06985AC7-18AA-4237-95EB-E75195D2C9D0}" sibTransId="{09AEF1AD-77DE-4205-BEA6-56E947A8379E}"/>
    <dgm:cxn modelId="{D2B89095-25A7-4C5B-B1D3-940E05E8871A}" type="presOf" srcId="{755C07FA-0CD7-44CA-8BEC-143DCEE2AF9C}" destId="{8EC2CBD5-99D7-4D15-85AD-589DCD804D75}" srcOrd="0" destOrd="0" presId="urn:microsoft.com/office/officeart/2008/layout/LinedList"/>
    <dgm:cxn modelId="{9FC191AC-6422-4D01-BFCF-04CDB034166B}" srcId="{EC2E0059-F3C8-4038-A2AF-28C906C262EF}" destId="{2D0B3B87-8D01-4496-BC53-97E7E29C08D1}" srcOrd="2" destOrd="0" parTransId="{1C4E35CD-0157-4A83-BD20-4CB806C68743}" sibTransId="{9C4CA594-E424-4FF8-AB68-EB1629F1C285}"/>
    <dgm:cxn modelId="{19151DB0-DE49-49F6-BD72-1DCC01AB3414}" type="presOf" srcId="{EC2E0059-F3C8-4038-A2AF-28C906C262EF}" destId="{412ABF2E-7706-4194-86C9-375832CF3385}" srcOrd="0" destOrd="0" presId="urn:microsoft.com/office/officeart/2008/layout/LinedList"/>
    <dgm:cxn modelId="{C1FEDFBB-CF50-40E0-981B-48D826EBCF2A}" type="presOf" srcId="{D72F4215-1D09-4FF8-B6AF-09236A345964}" destId="{D34C6603-DA9D-40BD-AA04-46A32B306FBB}" srcOrd="0" destOrd="0" presId="urn:microsoft.com/office/officeart/2008/layout/LinedList"/>
    <dgm:cxn modelId="{584ACABC-2E35-491C-B565-81A17B9E339F}" srcId="{E5A26756-1838-4610-92C3-13274AFD2BDD}" destId="{B6053A2A-91A4-45B4-9E5C-6381AA314245}" srcOrd="0" destOrd="0" parTransId="{A3182747-E007-4187-828B-7D748127706E}" sibTransId="{CF8BEFCF-C5BE-4514-A777-74846F1E8F6B}"/>
    <dgm:cxn modelId="{D08929C9-A3F3-4D46-8B96-18DDE9C8A513}" srcId="{EC2E0059-F3C8-4038-A2AF-28C906C262EF}" destId="{E5A26756-1838-4610-92C3-13274AFD2BDD}" srcOrd="1" destOrd="0" parTransId="{BC2ED94D-01F1-4535-8C37-63771C551F08}" sibTransId="{AC33C5DD-5977-4933-90E8-F2F1842B42C7}"/>
    <dgm:cxn modelId="{3F1E68CF-FC28-4AB9-8F7F-D664933A2AD5}" type="presOf" srcId="{54F9F52A-9608-4BDD-AA6A-19AB28F31935}" destId="{DFF8B8B0-24E2-41CD-AF67-4AF7F7346183}" srcOrd="0" destOrd="0" presId="urn:microsoft.com/office/officeart/2008/layout/LinedList"/>
    <dgm:cxn modelId="{73F9B8DD-EA89-441A-B05D-07C7BBE5B058}" type="presOf" srcId="{E5A26756-1838-4610-92C3-13274AFD2BDD}" destId="{2E17B2F0-206C-4951-8DF0-C6EDEA7F3852}" srcOrd="0" destOrd="0" presId="urn:microsoft.com/office/officeart/2008/layout/LinedList"/>
    <dgm:cxn modelId="{BDEC58FB-E02E-4BF7-9DE0-F1A3B3E25D4A}" type="presParOf" srcId="{412ABF2E-7706-4194-86C9-375832CF3385}" destId="{9002DE2C-4F2D-43C9-8354-51691E22BFC4}" srcOrd="0" destOrd="0" presId="urn:microsoft.com/office/officeart/2008/layout/LinedList"/>
    <dgm:cxn modelId="{7CF056AB-2169-4C01-9F7E-AC6892674F2F}" type="presParOf" srcId="{412ABF2E-7706-4194-86C9-375832CF3385}" destId="{38A3EE34-B139-4DE8-BDED-B0FB3B7399E4}" srcOrd="1" destOrd="0" presId="urn:microsoft.com/office/officeart/2008/layout/LinedList"/>
    <dgm:cxn modelId="{F4DF0B68-1FCE-4AC4-8DAF-89F4A830560A}" type="presParOf" srcId="{38A3EE34-B139-4DE8-BDED-B0FB3B7399E4}" destId="{DFF8B8B0-24E2-41CD-AF67-4AF7F7346183}" srcOrd="0" destOrd="0" presId="urn:microsoft.com/office/officeart/2008/layout/LinedList"/>
    <dgm:cxn modelId="{FDE3ACD4-97BB-4576-9916-A3B5C3029DBC}" type="presParOf" srcId="{38A3EE34-B139-4DE8-BDED-B0FB3B7399E4}" destId="{7263F8FD-A7EE-4A26-AA88-C0C246933F0A}" srcOrd="1" destOrd="0" presId="urn:microsoft.com/office/officeart/2008/layout/LinedList"/>
    <dgm:cxn modelId="{09BE261F-BC0C-41F8-9659-4DE61A70181C}" type="presParOf" srcId="{7263F8FD-A7EE-4A26-AA88-C0C246933F0A}" destId="{A1B696BA-6724-4983-B140-1078445432CD}" srcOrd="0" destOrd="0" presId="urn:microsoft.com/office/officeart/2008/layout/LinedList"/>
    <dgm:cxn modelId="{79B592C9-7F8C-40E7-8543-14389EC8AF58}" type="presParOf" srcId="{7263F8FD-A7EE-4A26-AA88-C0C246933F0A}" destId="{39EF020E-2ECC-4710-B8B4-281412C88227}" srcOrd="1" destOrd="0" presId="urn:microsoft.com/office/officeart/2008/layout/LinedList"/>
    <dgm:cxn modelId="{E3CDE9B0-753A-42C0-8785-8DB5F1F20297}" type="presParOf" srcId="{39EF020E-2ECC-4710-B8B4-281412C88227}" destId="{67521AC2-5FFF-4320-8A18-F1DEA688FF4C}" srcOrd="0" destOrd="0" presId="urn:microsoft.com/office/officeart/2008/layout/LinedList"/>
    <dgm:cxn modelId="{9BA7E100-9B21-42CC-A536-7546D68C9E83}" type="presParOf" srcId="{39EF020E-2ECC-4710-B8B4-281412C88227}" destId="{86D0BDA4-BEF1-494A-8DA9-A766A8758592}" srcOrd="1" destOrd="0" presId="urn:microsoft.com/office/officeart/2008/layout/LinedList"/>
    <dgm:cxn modelId="{D08D8A4C-4742-49E4-AD25-32835BADDD98}" type="presParOf" srcId="{39EF020E-2ECC-4710-B8B4-281412C88227}" destId="{DAB22073-748E-48C1-8F81-8F1F033AD2A8}" srcOrd="2" destOrd="0" presId="urn:microsoft.com/office/officeart/2008/layout/LinedList"/>
    <dgm:cxn modelId="{DE0EF437-EF2D-463B-BA2B-6D3F6917227E}" type="presParOf" srcId="{7263F8FD-A7EE-4A26-AA88-C0C246933F0A}" destId="{897E670E-919A-449F-9FE9-727F9BECCAEB}" srcOrd="2" destOrd="0" presId="urn:microsoft.com/office/officeart/2008/layout/LinedList"/>
    <dgm:cxn modelId="{9B286605-BB90-4FD8-806A-2036029CA2B8}" type="presParOf" srcId="{7263F8FD-A7EE-4A26-AA88-C0C246933F0A}" destId="{6243B153-F70C-4CE4-AED4-8950E729C691}" srcOrd="3" destOrd="0" presId="urn:microsoft.com/office/officeart/2008/layout/LinedList"/>
    <dgm:cxn modelId="{31C33591-10FF-45E5-8F05-51B38799650D}" type="presParOf" srcId="{412ABF2E-7706-4194-86C9-375832CF3385}" destId="{851A2B50-215F-4648-A010-E661226F8526}" srcOrd="2" destOrd="0" presId="urn:microsoft.com/office/officeart/2008/layout/LinedList"/>
    <dgm:cxn modelId="{495B77E1-D625-4611-BBE7-940E18AAD595}" type="presParOf" srcId="{412ABF2E-7706-4194-86C9-375832CF3385}" destId="{8F5A28F9-410A-41BA-BA23-3329B8BB41AB}" srcOrd="3" destOrd="0" presId="urn:microsoft.com/office/officeart/2008/layout/LinedList"/>
    <dgm:cxn modelId="{24086983-D5EF-4CE4-8979-A32DA8F11AD4}" type="presParOf" srcId="{8F5A28F9-410A-41BA-BA23-3329B8BB41AB}" destId="{2E17B2F0-206C-4951-8DF0-C6EDEA7F3852}" srcOrd="0" destOrd="0" presId="urn:microsoft.com/office/officeart/2008/layout/LinedList"/>
    <dgm:cxn modelId="{BF3C32B1-69F5-4FD6-B8BE-CC1049E83AA2}" type="presParOf" srcId="{8F5A28F9-410A-41BA-BA23-3329B8BB41AB}" destId="{086AA4C2-CC3F-4098-B66B-45920250272B}" srcOrd="1" destOrd="0" presId="urn:microsoft.com/office/officeart/2008/layout/LinedList"/>
    <dgm:cxn modelId="{B5D54B17-3258-42C7-85F7-2D84964BD1F6}" type="presParOf" srcId="{086AA4C2-CC3F-4098-B66B-45920250272B}" destId="{0C592E4C-3ADA-425D-BF70-0D90F7AFA4A8}" srcOrd="0" destOrd="0" presId="urn:microsoft.com/office/officeart/2008/layout/LinedList"/>
    <dgm:cxn modelId="{90929BD6-A766-498C-84B5-E333491E04BD}" type="presParOf" srcId="{086AA4C2-CC3F-4098-B66B-45920250272B}" destId="{D534BB42-8ECF-4FC0-A94A-79380D1481F9}" srcOrd="1" destOrd="0" presId="urn:microsoft.com/office/officeart/2008/layout/LinedList"/>
    <dgm:cxn modelId="{51333012-38DB-4E4F-8B92-31B55A464432}" type="presParOf" srcId="{D534BB42-8ECF-4FC0-A94A-79380D1481F9}" destId="{90102BB0-41A3-4065-8DDD-F73CC5BF564C}" srcOrd="0" destOrd="0" presId="urn:microsoft.com/office/officeart/2008/layout/LinedList"/>
    <dgm:cxn modelId="{A29EDEA6-18E3-46A5-9C87-7B1CDDC8039C}" type="presParOf" srcId="{D534BB42-8ECF-4FC0-A94A-79380D1481F9}" destId="{F2FF141A-1BA9-4A3A-84F4-F5446BE3CADA}" srcOrd="1" destOrd="0" presId="urn:microsoft.com/office/officeart/2008/layout/LinedList"/>
    <dgm:cxn modelId="{210117E0-1E17-4D2F-B22F-F37C15A9A192}" type="presParOf" srcId="{D534BB42-8ECF-4FC0-A94A-79380D1481F9}" destId="{ADA84916-F45A-49CF-91FF-D9C559ABBA31}" srcOrd="2" destOrd="0" presId="urn:microsoft.com/office/officeart/2008/layout/LinedList"/>
    <dgm:cxn modelId="{188F0C1C-41BB-4915-A0F3-695F96E0378A}" type="presParOf" srcId="{086AA4C2-CC3F-4098-B66B-45920250272B}" destId="{36BCC433-2EEB-414D-A92E-A9B84E5FDD52}" srcOrd="2" destOrd="0" presId="urn:microsoft.com/office/officeart/2008/layout/LinedList"/>
    <dgm:cxn modelId="{D0B8523B-33B0-4A91-8FA5-94A9104C3F3E}" type="presParOf" srcId="{086AA4C2-CC3F-4098-B66B-45920250272B}" destId="{D2AAB49C-2FDD-4241-8A1C-57E57E02D041}" srcOrd="3" destOrd="0" presId="urn:microsoft.com/office/officeart/2008/layout/LinedList"/>
    <dgm:cxn modelId="{68405237-DC8F-4C4F-91B9-6354EF84174F}" type="presParOf" srcId="{412ABF2E-7706-4194-86C9-375832CF3385}" destId="{A2AFAD89-B14E-4803-B996-7A8B64EBAE63}" srcOrd="4" destOrd="0" presId="urn:microsoft.com/office/officeart/2008/layout/LinedList"/>
    <dgm:cxn modelId="{79FED8A2-0969-4880-B4D9-0BD39FC6F3B9}" type="presParOf" srcId="{412ABF2E-7706-4194-86C9-375832CF3385}" destId="{ABBCD973-6F01-4378-89DF-56621BF7526C}" srcOrd="5" destOrd="0" presId="urn:microsoft.com/office/officeart/2008/layout/LinedList"/>
    <dgm:cxn modelId="{66B5F731-CB1A-49DD-81AD-6369BE97D0EC}" type="presParOf" srcId="{ABBCD973-6F01-4378-89DF-56621BF7526C}" destId="{B0475EA4-664D-4110-96F8-2EC9580752FC}" srcOrd="0" destOrd="0" presId="urn:microsoft.com/office/officeart/2008/layout/LinedList"/>
    <dgm:cxn modelId="{BA6842E0-0C54-4D2F-B3CF-51F592715E51}" type="presParOf" srcId="{ABBCD973-6F01-4378-89DF-56621BF7526C}" destId="{0840D7C7-4556-4B0D-BE22-97B4DE090D3E}" srcOrd="1" destOrd="0" presId="urn:microsoft.com/office/officeart/2008/layout/LinedList"/>
    <dgm:cxn modelId="{36E3F460-6167-4A9F-90B6-33E134D83D04}" type="presParOf" srcId="{0840D7C7-4556-4B0D-BE22-97B4DE090D3E}" destId="{0DFB1FA8-47D2-408E-92E4-77BF706927E5}" srcOrd="0" destOrd="0" presId="urn:microsoft.com/office/officeart/2008/layout/LinedList"/>
    <dgm:cxn modelId="{10EE83CD-67D4-4A45-A75A-A50386726199}" type="presParOf" srcId="{0840D7C7-4556-4B0D-BE22-97B4DE090D3E}" destId="{231E7E6B-6F52-434C-813A-33D89C185B28}" srcOrd="1" destOrd="0" presId="urn:microsoft.com/office/officeart/2008/layout/LinedList"/>
    <dgm:cxn modelId="{A36EA189-FA21-4509-B0F1-7DA9E93256F2}" type="presParOf" srcId="{231E7E6B-6F52-434C-813A-33D89C185B28}" destId="{C3BC6774-8E46-4310-B3EB-D842E8C2CCFE}" srcOrd="0" destOrd="0" presId="urn:microsoft.com/office/officeart/2008/layout/LinedList"/>
    <dgm:cxn modelId="{13F4A35D-4510-4D89-93EA-63E177D0FECD}" type="presParOf" srcId="{231E7E6B-6F52-434C-813A-33D89C185B28}" destId="{8EC2CBD5-99D7-4D15-85AD-589DCD804D75}" srcOrd="1" destOrd="0" presId="urn:microsoft.com/office/officeart/2008/layout/LinedList"/>
    <dgm:cxn modelId="{29372617-D6BA-4DF2-B5B9-07B76FF6F162}" type="presParOf" srcId="{231E7E6B-6F52-434C-813A-33D89C185B28}" destId="{BF732BC5-13DA-47B4-8401-1571C6795798}" srcOrd="2" destOrd="0" presId="urn:microsoft.com/office/officeart/2008/layout/LinedList"/>
    <dgm:cxn modelId="{C94CA36C-B197-4101-A6A2-3C0C7CC810D0}" type="presParOf" srcId="{0840D7C7-4556-4B0D-BE22-97B4DE090D3E}" destId="{FC6BE456-C6C7-4C92-BC0F-0CC32BFA3A68}" srcOrd="2" destOrd="0" presId="urn:microsoft.com/office/officeart/2008/layout/LinedList"/>
    <dgm:cxn modelId="{D165306B-4BBD-46C2-9A08-9355D470CE84}" type="presParOf" srcId="{0840D7C7-4556-4B0D-BE22-97B4DE090D3E}" destId="{CDC49888-21A4-4F4D-8475-2E90E1379A55}" srcOrd="3" destOrd="0" presId="urn:microsoft.com/office/officeart/2008/layout/LinedList"/>
    <dgm:cxn modelId="{A2B820E7-50E7-433F-BE04-4F74EBB4A617}" type="presParOf" srcId="{412ABF2E-7706-4194-86C9-375832CF3385}" destId="{0B7BB714-0EE0-4C36-AD2C-3033C137DC5D}" srcOrd="6" destOrd="0" presId="urn:microsoft.com/office/officeart/2008/layout/LinedList"/>
    <dgm:cxn modelId="{B2BDD877-3549-4AAC-B909-1046611441AC}" type="presParOf" srcId="{412ABF2E-7706-4194-86C9-375832CF3385}" destId="{4F0F16ED-60A5-4B0D-857C-8650BFCF9BC8}" srcOrd="7" destOrd="0" presId="urn:microsoft.com/office/officeart/2008/layout/LinedList"/>
    <dgm:cxn modelId="{E7756A61-A0FD-4A44-98FA-B981E801746A}" type="presParOf" srcId="{4F0F16ED-60A5-4B0D-857C-8650BFCF9BC8}" destId="{D34C6603-DA9D-40BD-AA04-46A32B306FBB}" srcOrd="0" destOrd="0" presId="urn:microsoft.com/office/officeart/2008/layout/LinedList"/>
    <dgm:cxn modelId="{2FE3DD38-D1F1-49E2-A662-D867389BE9E1}" type="presParOf" srcId="{4F0F16ED-60A5-4B0D-857C-8650BFCF9BC8}" destId="{55AB6468-AC14-4D13-BDBE-802B5D0763C0}" srcOrd="1" destOrd="0" presId="urn:microsoft.com/office/officeart/2008/layout/LinedList"/>
    <dgm:cxn modelId="{F151D324-CF07-40C8-AE8C-230665A76FFA}" type="presParOf" srcId="{55AB6468-AC14-4D13-BDBE-802B5D0763C0}" destId="{C2B2D090-FED3-47CF-8BA5-32204A18D82E}" srcOrd="0" destOrd="0" presId="urn:microsoft.com/office/officeart/2008/layout/LinedList"/>
    <dgm:cxn modelId="{8AEC073E-EB24-4ADB-B520-08345572B16C}" type="presParOf" srcId="{55AB6468-AC14-4D13-BDBE-802B5D0763C0}" destId="{46C9AEF5-0C67-4254-B92E-8DD4F1F8A5F7}" srcOrd="1" destOrd="0" presId="urn:microsoft.com/office/officeart/2008/layout/LinedList"/>
    <dgm:cxn modelId="{479ED1A2-A65B-48EF-856D-4CA6A9BFA117}" type="presParOf" srcId="{46C9AEF5-0C67-4254-B92E-8DD4F1F8A5F7}" destId="{C78B646B-7C7C-4C84-9BEF-03759D49E158}" srcOrd="0" destOrd="0" presId="urn:microsoft.com/office/officeart/2008/layout/LinedList"/>
    <dgm:cxn modelId="{660AFE77-4290-4F00-8830-2F8356E7DDB3}" type="presParOf" srcId="{46C9AEF5-0C67-4254-B92E-8DD4F1F8A5F7}" destId="{98723260-F03D-4F74-B3CA-87B3AA218627}" srcOrd="1" destOrd="0" presId="urn:microsoft.com/office/officeart/2008/layout/LinedList"/>
    <dgm:cxn modelId="{B082EF03-184E-4D42-905C-FE9772D3A1A5}" type="presParOf" srcId="{46C9AEF5-0C67-4254-B92E-8DD4F1F8A5F7}" destId="{533BEC94-356C-4893-8A7A-479B4693CD9A}" srcOrd="2" destOrd="0" presId="urn:microsoft.com/office/officeart/2008/layout/LinedList"/>
    <dgm:cxn modelId="{7F3D40C8-5B36-4165-AA77-3554871227D2}" type="presParOf" srcId="{55AB6468-AC14-4D13-BDBE-802B5D0763C0}" destId="{A26F68A4-770C-4ACE-A2C9-4B1B0EF6A2E6}" srcOrd="2" destOrd="0" presId="urn:microsoft.com/office/officeart/2008/layout/LinedList"/>
    <dgm:cxn modelId="{01D2EBBE-E40C-468F-B294-5CD487468425}" type="presParOf" srcId="{55AB6468-AC14-4D13-BDBE-802B5D0763C0}" destId="{A8965A83-4A7C-4A93-8060-EE37395F893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2E0059-F3C8-4038-A2AF-28C906C262E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A1CF93-D897-4940-AEDA-8F8C9A58F5DB}">
      <dgm:prSet/>
      <dgm:spPr/>
      <dgm:t>
        <a:bodyPr/>
        <a:lstStyle/>
        <a:p>
          <a:r>
            <a:rPr lang="en-US" b="0" i="0"/>
            <a:t>WEB TRAFFIC DATA</a:t>
          </a:r>
          <a:endParaRPr lang="en-US" dirty="0"/>
        </a:p>
      </dgm:t>
    </dgm:pt>
    <dgm:pt modelId="{F24B9492-78A9-46CF-BF8E-A985B16EFF21}" type="parTrans" cxnId="{70121212-89EA-4400-AB2D-487884A4D9A9}">
      <dgm:prSet/>
      <dgm:spPr/>
      <dgm:t>
        <a:bodyPr/>
        <a:lstStyle/>
        <a:p>
          <a:endParaRPr lang="en-US"/>
        </a:p>
      </dgm:t>
    </dgm:pt>
    <dgm:pt modelId="{11FBB1F0-F066-4CFA-98DE-852A4B7A9F2A}" type="sibTrans" cxnId="{70121212-89EA-4400-AB2D-487884A4D9A9}">
      <dgm:prSet/>
      <dgm:spPr/>
      <dgm:t>
        <a:bodyPr/>
        <a:lstStyle/>
        <a:p>
          <a:endParaRPr lang="en-US"/>
        </a:p>
      </dgm:t>
    </dgm:pt>
    <dgm:pt modelId="{567479BB-BC2A-4117-824E-895457F9B8FD}">
      <dgm:prSet/>
      <dgm:spPr/>
      <dgm:t>
        <a:bodyPr/>
        <a:lstStyle/>
        <a:p>
          <a:r>
            <a:rPr lang="en-US" b="0" i="0" dirty="0"/>
            <a:t>Data </a:t>
          </a:r>
          <a:r>
            <a:rPr lang="en-US" b="0" i="0" dirty="0" err="1"/>
            <a:t>terdiri</a:t>
          </a:r>
          <a:r>
            <a:rPr lang="en-US" b="0" i="0" dirty="0"/>
            <a:t> </a:t>
          </a:r>
          <a:r>
            <a:rPr lang="en-US" b="0" i="0" dirty="0" err="1"/>
            <a:t>dari</a:t>
          </a:r>
          <a:r>
            <a:rPr lang="en-US" b="0" i="0" dirty="0"/>
            <a:t> data </a:t>
          </a:r>
          <a:r>
            <a:rPr lang="en-US" b="0" i="0" dirty="0" err="1"/>
            <a:t>kompleks</a:t>
          </a:r>
          <a:r>
            <a:rPr lang="en-US" b="0" i="0" dirty="0"/>
            <a:t> </a:t>
          </a:r>
          <a:r>
            <a:rPr lang="en-US" b="0" i="0" dirty="0" err="1"/>
            <a:t>seperti</a:t>
          </a:r>
          <a:r>
            <a:rPr lang="en-US" b="0" i="0" dirty="0"/>
            <a:t> </a:t>
          </a:r>
          <a:r>
            <a:rPr lang="en-US" b="1" i="0" dirty="0" err="1"/>
            <a:t>jumlah</a:t>
          </a:r>
          <a:r>
            <a:rPr lang="en-US" b="1" i="0" dirty="0"/>
            <a:t> bytes yang </a:t>
          </a:r>
          <a:r>
            <a:rPr lang="en-US" b="1" i="0" dirty="0" err="1"/>
            <a:t>terkirim</a:t>
          </a:r>
          <a:r>
            <a:rPr lang="en-US" b="1" i="0" dirty="0"/>
            <a:t> dan </a:t>
          </a:r>
          <a:r>
            <a:rPr lang="en-US" b="1" i="0" dirty="0" err="1"/>
            <a:t>diterima</a:t>
          </a:r>
          <a:r>
            <a:rPr lang="en-US" b="1" i="0" dirty="0"/>
            <a:t>, </a:t>
          </a:r>
          <a:r>
            <a:rPr lang="en-US" b="1" i="0" dirty="0" err="1"/>
            <a:t>asal</a:t>
          </a:r>
          <a:r>
            <a:rPr lang="en-US" b="1" i="0" dirty="0"/>
            <a:t> </a:t>
          </a:r>
          <a:r>
            <a:rPr lang="en-US" b="1" i="0" dirty="0" err="1"/>
            <a:t>dimana</a:t>
          </a:r>
          <a:r>
            <a:rPr lang="en-US" b="1" i="0" dirty="0"/>
            <a:t> </a:t>
          </a:r>
          <a:r>
            <a:rPr lang="en-US" b="1" i="0" dirty="0" err="1"/>
            <a:t>audiens</a:t>
          </a:r>
          <a:r>
            <a:rPr lang="en-US" b="1" i="0" dirty="0"/>
            <a:t> </a:t>
          </a:r>
          <a:r>
            <a:rPr lang="en-US" b="1" i="0" dirty="0" err="1"/>
            <a:t>berasal</a:t>
          </a:r>
          <a:r>
            <a:rPr lang="en-US" b="1" i="0" dirty="0"/>
            <a:t>, </a:t>
          </a:r>
          <a:r>
            <a:rPr lang="en-US" b="1" i="0" dirty="0" err="1"/>
            <a:t>apa</a:t>
          </a:r>
          <a:r>
            <a:rPr lang="en-US" b="1" i="0" dirty="0"/>
            <a:t> yang </a:t>
          </a:r>
          <a:r>
            <a:rPr lang="en-US" b="1" i="0" dirty="0" err="1"/>
            <a:t>audiens</a:t>
          </a:r>
          <a:r>
            <a:rPr lang="en-US" b="1" i="0" dirty="0"/>
            <a:t> </a:t>
          </a:r>
          <a:r>
            <a:rPr lang="en-US" b="1" i="0" dirty="0" err="1"/>
            <a:t>lihat</a:t>
          </a:r>
          <a:r>
            <a:rPr lang="en-US" b="1" i="0" dirty="0"/>
            <a:t>, </a:t>
          </a:r>
          <a:r>
            <a:rPr lang="en-US" b="1" i="0" dirty="0" err="1"/>
            <a:t>alamat</a:t>
          </a:r>
          <a:r>
            <a:rPr lang="en-US" b="1" i="0" dirty="0"/>
            <a:t> IP </a:t>
          </a:r>
          <a:r>
            <a:rPr lang="en-US" b="1" i="0" dirty="0" err="1"/>
            <a:t>audiens</a:t>
          </a:r>
          <a:r>
            <a:rPr lang="en-US" b="1" i="0" dirty="0"/>
            <a:t>, </a:t>
          </a:r>
          <a:r>
            <a:rPr lang="en-US" b="1" i="0" dirty="0" err="1"/>
            <a:t>waktu</a:t>
          </a:r>
          <a:r>
            <a:rPr lang="en-US" b="1" i="0" dirty="0"/>
            <a:t> </a:t>
          </a:r>
          <a:r>
            <a:rPr lang="en-US" b="1" i="0" dirty="0" err="1"/>
            <a:t>akses</a:t>
          </a:r>
          <a:r>
            <a:rPr lang="en-US" b="0" i="0" dirty="0"/>
            <a:t>, dan </a:t>
          </a:r>
          <a:r>
            <a:rPr lang="en-US" b="0" i="0" dirty="0" err="1"/>
            <a:t>masih</a:t>
          </a:r>
          <a:r>
            <a:rPr lang="en-US" b="0" i="0" dirty="0"/>
            <a:t> </a:t>
          </a:r>
          <a:r>
            <a:rPr lang="en-US" b="0" i="0" dirty="0" err="1"/>
            <a:t>banyak</a:t>
          </a:r>
          <a:r>
            <a:rPr lang="en-US" b="0" i="0" dirty="0"/>
            <a:t> </a:t>
          </a:r>
          <a:r>
            <a:rPr lang="en-US" b="0" i="0" dirty="0" err="1"/>
            <a:t>lagi</a:t>
          </a:r>
          <a:r>
            <a:rPr lang="en-US" b="0" i="0" dirty="0"/>
            <a:t>.</a:t>
          </a:r>
          <a:endParaRPr lang="en-US" dirty="0"/>
        </a:p>
      </dgm:t>
    </dgm:pt>
    <dgm:pt modelId="{C188DF18-A82B-40EA-8C8E-147DE8FEB900}" type="parTrans" cxnId="{02E0256F-3BDC-44C2-AEAD-EFE00208DD95}">
      <dgm:prSet/>
      <dgm:spPr/>
      <dgm:t>
        <a:bodyPr/>
        <a:lstStyle/>
        <a:p>
          <a:endParaRPr lang="en-US"/>
        </a:p>
      </dgm:t>
    </dgm:pt>
    <dgm:pt modelId="{31CE4030-7AF9-4626-91CC-D23969FD4055}" type="sibTrans" cxnId="{02E0256F-3BDC-44C2-AEAD-EFE00208DD95}">
      <dgm:prSet/>
      <dgm:spPr/>
      <dgm:t>
        <a:bodyPr/>
        <a:lstStyle/>
        <a:p>
          <a:endParaRPr lang="en-US"/>
        </a:p>
      </dgm:t>
    </dgm:pt>
    <dgm:pt modelId="{F1548D24-D182-47DB-B795-CCE0764DA94D}">
      <dgm:prSet/>
      <dgm:spPr/>
      <dgm:t>
        <a:bodyPr/>
        <a:lstStyle/>
        <a:p>
          <a:r>
            <a:rPr lang="en-US" b="0" i="0"/>
            <a:t>WEB TRANSACTIONAL DATA</a:t>
          </a:r>
          <a:endParaRPr lang="en-US"/>
        </a:p>
      </dgm:t>
    </dgm:pt>
    <dgm:pt modelId="{D8C0365B-B64E-4CCD-80E7-D8FC4F1B7A06}" type="parTrans" cxnId="{BAB23AA4-AAE2-42BE-8118-5767F036F49A}">
      <dgm:prSet/>
      <dgm:spPr/>
      <dgm:t>
        <a:bodyPr/>
        <a:lstStyle/>
        <a:p>
          <a:endParaRPr lang="en-US"/>
        </a:p>
      </dgm:t>
    </dgm:pt>
    <dgm:pt modelId="{D89E7AF7-74D5-42D4-8B8B-35A2AA35C8FA}" type="sibTrans" cxnId="{BAB23AA4-AAE2-42BE-8118-5767F036F49A}">
      <dgm:prSet/>
      <dgm:spPr/>
      <dgm:t>
        <a:bodyPr/>
        <a:lstStyle/>
        <a:p>
          <a:endParaRPr lang="en-US"/>
        </a:p>
      </dgm:t>
    </dgm:pt>
    <dgm:pt modelId="{7F227C16-0A6E-48EB-B364-AFD30C8885C7}">
      <dgm:prSet/>
      <dgm:spPr/>
      <dgm:t>
        <a:bodyPr/>
        <a:lstStyle/>
        <a:p>
          <a:r>
            <a:rPr lang="en-US" b="0" i="0" dirty="0" err="1"/>
            <a:t>Tiap</a:t>
          </a:r>
          <a:r>
            <a:rPr lang="en-US" b="0" i="0" dirty="0"/>
            <a:t> </a:t>
          </a:r>
          <a:r>
            <a:rPr lang="en-US" b="1" i="0" dirty="0" err="1"/>
            <a:t>transaksi</a:t>
          </a:r>
          <a:r>
            <a:rPr lang="en-US" b="0" i="0" dirty="0"/>
            <a:t> yang </a:t>
          </a:r>
          <a:r>
            <a:rPr lang="en-US" b="0" i="0" dirty="0" err="1"/>
            <a:t>dilakukan</a:t>
          </a:r>
          <a:r>
            <a:rPr lang="en-US" b="0" i="0" dirty="0"/>
            <a:t> di </a:t>
          </a:r>
          <a:r>
            <a:rPr lang="en-US" b="0" i="0" dirty="0" err="1"/>
            <a:t>sebuah</a:t>
          </a:r>
          <a:r>
            <a:rPr lang="en-US" b="0" i="0" dirty="0"/>
            <a:t> </a:t>
          </a:r>
          <a:r>
            <a:rPr lang="en-US" b="0" i="0" dirty="0" err="1"/>
            <a:t>halaman</a:t>
          </a:r>
          <a:r>
            <a:rPr lang="en-US" b="0" i="0" dirty="0"/>
            <a:t> web, </a:t>
          </a:r>
          <a:r>
            <a:rPr lang="en-US" b="0" i="0" dirty="0" err="1"/>
            <a:t>terutama</a:t>
          </a:r>
          <a:r>
            <a:rPr lang="en-US" b="0" i="0" dirty="0"/>
            <a:t> </a:t>
          </a:r>
          <a:r>
            <a:rPr lang="en-US" b="0" i="0" dirty="0" err="1"/>
            <a:t>jika</a:t>
          </a:r>
          <a:r>
            <a:rPr lang="en-US" b="0" i="0" dirty="0"/>
            <a:t> </a:t>
          </a:r>
          <a:r>
            <a:rPr lang="en-US" b="0" i="0" dirty="0" err="1"/>
            <a:t>terpasang</a:t>
          </a:r>
          <a:r>
            <a:rPr lang="en-US" b="0" i="0" dirty="0"/>
            <a:t> </a:t>
          </a:r>
          <a:r>
            <a:rPr lang="en-US" b="0" i="0" dirty="0" err="1"/>
            <a:t>untuk</a:t>
          </a:r>
          <a:r>
            <a:rPr lang="en-US" b="0" i="0" dirty="0"/>
            <a:t> </a:t>
          </a:r>
          <a:r>
            <a:rPr lang="en-US" b="0" i="1" dirty="0"/>
            <a:t>e-commerce. </a:t>
          </a:r>
          <a:r>
            <a:rPr lang="en-US" b="0" i="0" dirty="0"/>
            <a:t>Data </a:t>
          </a:r>
          <a:r>
            <a:rPr lang="en-US" b="0" i="0" dirty="0" err="1"/>
            <a:t>tersebut</a:t>
          </a:r>
          <a:r>
            <a:rPr lang="en-US" b="0" i="0" dirty="0"/>
            <a:t> </a:t>
          </a:r>
          <a:r>
            <a:rPr lang="en-US" b="0" i="0" dirty="0" err="1"/>
            <a:t>meliputi</a:t>
          </a:r>
          <a:r>
            <a:rPr lang="en-US" b="0" i="0" dirty="0"/>
            <a:t> </a:t>
          </a:r>
          <a:r>
            <a:rPr lang="en-US" b="1" i="0" dirty="0" err="1"/>
            <a:t>nomer</a:t>
          </a:r>
          <a:r>
            <a:rPr lang="en-US" b="1" i="0" dirty="0"/>
            <a:t> </a:t>
          </a:r>
          <a:r>
            <a:rPr lang="en-US" b="1" i="0" dirty="0" err="1"/>
            <a:t>konsumen</a:t>
          </a:r>
          <a:r>
            <a:rPr lang="en-US" b="1" i="0" dirty="0"/>
            <a:t>, </a:t>
          </a:r>
          <a:r>
            <a:rPr lang="en-US" b="1" i="0" dirty="0" err="1"/>
            <a:t>jumlah</a:t>
          </a:r>
          <a:r>
            <a:rPr lang="en-US" b="1" i="0" dirty="0"/>
            <a:t> order yang </a:t>
          </a:r>
          <a:r>
            <a:rPr lang="en-US" b="1" i="0" dirty="0" err="1"/>
            <a:t>diproses</a:t>
          </a:r>
          <a:r>
            <a:rPr lang="en-US" b="1" i="0" dirty="0"/>
            <a:t>, dan </a:t>
          </a:r>
          <a:r>
            <a:rPr lang="en-US" b="1" i="0" dirty="0" err="1"/>
            <a:t>jumlah</a:t>
          </a:r>
          <a:r>
            <a:rPr lang="en-US" b="1" i="0" dirty="0"/>
            <a:t> </a:t>
          </a:r>
          <a:r>
            <a:rPr lang="en-US" b="1" i="0" dirty="0" err="1"/>
            <a:t>keuntungan</a:t>
          </a:r>
          <a:r>
            <a:rPr lang="en-US" b="1" i="0" dirty="0"/>
            <a:t> yang </a:t>
          </a:r>
          <a:r>
            <a:rPr lang="en-US" b="1" i="0" dirty="0" err="1"/>
            <a:t>didapat</a:t>
          </a:r>
          <a:r>
            <a:rPr lang="en-US" b="0" i="0" dirty="0"/>
            <a:t>.</a:t>
          </a:r>
          <a:endParaRPr lang="en-US" dirty="0"/>
        </a:p>
      </dgm:t>
    </dgm:pt>
    <dgm:pt modelId="{34BEB6E1-591D-4C66-ABB9-756B204E4C01}" type="parTrans" cxnId="{F84E248F-D350-41E4-8D56-DA9C49942623}">
      <dgm:prSet/>
      <dgm:spPr/>
      <dgm:t>
        <a:bodyPr/>
        <a:lstStyle/>
        <a:p>
          <a:endParaRPr lang="en-US"/>
        </a:p>
      </dgm:t>
    </dgm:pt>
    <dgm:pt modelId="{DE6ABF78-7825-4F0E-BEBE-0C0020B1C8D7}" type="sibTrans" cxnId="{F84E248F-D350-41E4-8D56-DA9C49942623}">
      <dgm:prSet/>
      <dgm:spPr/>
      <dgm:t>
        <a:bodyPr/>
        <a:lstStyle/>
        <a:p>
          <a:endParaRPr lang="en-US"/>
        </a:p>
      </dgm:t>
    </dgm:pt>
    <dgm:pt modelId="{4BF92969-FF8B-4EC1-A70F-E8426F4204B2}">
      <dgm:prSet/>
      <dgm:spPr/>
      <dgm:t>
        <a:bodyPr/>
        <a:lstStyle/>
        <a:p>
          <a:r>
            <a:rPr lang="en-US" b="0" i="0"/>
            <a:t>WEB LOGS</a:t>
          </a:r>
          <a:endParaRPr lang="en-US"/>
        </a:p>
      </dgm:t>
    </dgm:pt>
    <dgm:pt modelId="{6503CD50-2AF3-4E19-A52C-5F6265F1CCB0}" type="parTrans" cxnId="{6822314A-C5D5-45D5-A974-E90464CB5C0E}">
      <dgm:prSet/>
      <dgm:spPr/>
      <dgm:t>
        <a:bodyPr/>
        <a:lstStyle/>
        <a:p>
          <a:endParaRPr lang="en-US"/>
        </a:p>
      </dgm:t>
    </dgm:pt>
    <dgm:pt modelId="{A1843A04-B429-4829-AA84-4F04F78D8845}" type="sibTrans" cxnId="{6822314A-C5D5-45D5-A974-E90464CB5C0E}">
      <dgm:prSet/>
      <dgm:spPr/>
      <dgm:t>
        <a:bodyPr/>
        <a:lstStyle/>
        <a:p>
          <a:endParaRPr lang="en-US"/>
        </a:p>
      </dgm:t>
    </dgm:pt>
    <dgm:pt modelId="{8CDFFFF0-4126-46D6-B7B4-562EC5F0F19F}">
      <dgm:prSet/>
      <dgm:spPr/>
      <dgm:t>
        <a:bodyPr/>
        <a:lstStyle/>
        <a:p>
          <a:r>
            <a:rPr lang="en-US" b="0" i="0" dirty="0"/>
            <a:t>Web logs </a:t>
          </a:r>
          <a:r>
            <a:rPr lang="en-US" b="0" i="0" dirty="0" err="1"/>
            <a:t>merupakan</a:t>
          </a:r>
          <a:r>
            <a:rPr lang="en-US" b="0" i="0" dirty="0"/>
            <a:t> </a:t>
          </a:r>
          <a:r>
            <a:rPr lang="en-US" b="0" i="0" dirty="0" err="1"/>
            <a:t>mekanisme</a:t>
          </a:r>
          <a:r>
            <a:rPr lang="en-US" b="0" i="0" dirty="0"/>
            <a:t> </a:t>
          </a:r>
          <a:r>
            <a:rPr lang="en-US" b="1" i="1" dirty="0"/>
            <a:t>data-capture</a:t>
          </a:r>
          <a:r>
            <a:rPr lang="en-US" b="0" i="0" dirty="0"/>
            <a:t> yang </a:t>
          </a:r>
          <a:r>
            <a:rPr lang="en-US" b="0" i="0" dirty="0" err="1"/>
            <a:t>secara</a:t>
          </a:r>
          <a:r>
            <a:rPr lang="en-US" b="0" i="0" dirty="0"/>
            <a:t> </a:t>
          </a:r>
          <a:r>
            <a:rPr lang="en-US" b="0" i="0" dirty="0" err="1"/>
            <a:t>otomatis</a:t>
          </a:r>
          <a:r>
            <a:rPr lang="en-US" b="0" i="0" dirty="0"/>
            <a:t> </a:t>
          </a:r>
          <a:r>
            <a:rPr lang="en-US" b="0" i="0" dirty="0" err="1"/>
            <a:t>menangkap</a:t>
          </a:r>
          <a:r>
            <a:rPr lang="en-US" b="0" i="0" dirty="0"/>
            <a:t> dan </a:t>
          </a:r>
          <a:r>
            <a:rPr lang="en-US" b="0" i="0" dirty="0" err="1"/>
            <a:t>menyimpan</a:t>
          </a:r>
          <a:r>
            <a:rPr lang="en-US" b="0" i="0" dirty="0"/>
            <a:t> </a:t>
          </a:r>
          <a:r>
            <a:rPr lang="en-US" b="0" i="0" dirty="0" err="1"/>
            <a:t>tiap</a:t>
          </a:r>
          <a:r>
            <a:rPr lang="en-US" b="0" i="0" dirty="0"/>
            <a:t> </a:t>
          </a:r>
          <a:r>
            <a:rPr lang="en-US" b="0" i="0" dirty="0" err="1"/>
            <a:t>kunjungan</a:t>
          </a:r>
          <a:r>
            <a:rPr lang="en-US" b="0" i="0" dirty="0"/>
            <a:t> dan </a:t>
          </a:r>
          <a:r>
            <a:rPr lang="en-US" b="0" i="0" dirty="0" err="1"/>
            <a:t>kebiasaan</a:t>
          </a:r>
          <a:r>
            <a:rPr lang="en-US" b="0" i="0" dirty="0"/>
            <a:t> </a:t>
          </a:r>
          <a:r>
            <a:rPr lang="en-US" b="0" i="0" dirty="0" err="1"/>
            <a:t>audiens</a:t>
          </a:r>
          <a:r>
            <a:rPr lang="en-US" b="0" i="0" dirty="0"/>
            <a:t>, yang </a:t>
          </a:r>
          <a:r>
            <a:rPr lang="en-US" b="0" i="0" dirty="0" err="1"/>
            <a:t>kemudian</a:t>
          </a:r>
          <a:r>
            <a:rPr lang="en-US" b="0" i="0" dirty="0"/>
            <a:t> </a:t>
          </a:r>
          <a:r>
            <a:rPr lang="en-US" b="1" i="0" dirty="0" err="1"/>
            <a:t>dikirim</a:t>
          </a:r>
          <a:r>
            <a:rPr lang="en-US" b="1" i="0" dirty="0"/>
            <a:t> </a:t>
          </a:r>
          <a:r>
            <a:rPr lang="en-US" b="1" i="0" dirty="0" err="1"/>
            <a:t>ke</a:t>
          </a:r>
          <a:r>
            <a:rPr lang="en-US" b="1" i="0" dirty="0"/>
            <a:t> </a:t>
          </a:r>
          <a:r>
            <a:rPr lang="en-US" b="1" i="0" dirty="0" err="1"/>
            <a:t>mesin</a:t>
          </a:r>
          <a:r>
            <a:rPr lang="en-US" b="1" i="0" dirty="0"/>
            <a:t> </a:t>
          </a:r>
          <a:r>
            <a:rPr lang="en-US" b="1" i="0" dirty="0" err="1"/>
            <a:t>pencari</a:t>
          </a:r>
          <a:r>
            <a:rPr lang="en-US" b="1" i="0" dirty="0"/>
            <a:t> web.</a:t>
          </a:r>
          <a:endParaRPr lang="en-US" b="1" dirty="0"/>
        </a:p>
      </dgm:t>
    </dgm:pt>
    <dgm:pt modelId="{43B8A71C-5DAB-444A-AA17-70C1E5228B0B}" type="parTrans" cxnId="{56E566C9-1B05-4EA0-96B7-DC55A94FE7C7}">
      <dgm:prSet/>
      <dgm:spPr/>
      <dgm:t>
        <a:bodyPr/>
        <a:lstStyle/>
        <a:p>
          <a:endParaRPr lang="en-US"/>
        </a:p>
      </dgm:t>
    </dgm:pt>
    <dgm:pt modelId="{24A61D26-1E72-4770-AEA1-F674AFE6F1C5}" type="sibTrans" cxnId="{56E566C9-1B05-4EA0-96B7-DC55A94FE7C7}">
      <dgm:prSet/>
      <dgm:spPr/>
      <dgm:t>
        <a:bodyPr/>
        <a:lstStyle/>
        <a:p>
          <a:endParaRPr lang="en-US"/>
        </a:p>
      </dgm:t>
    </dgm:pt>
    <dgm:pt modelId="{B5B0126A-CE0F-4979-B132-430F46572E1B}">
      <dgm:prSet/>
      <dgm:spPr/>
      <dgm:t>
        <a:bodyPr/>
        <a:lstStyle/>
        <a:p>
          <a:r>
            <a:rPr lang="en-US" b="0" i="0"/>
            <a:t>WEB BEACONS</a:t>
          </a:r>
          <a:endParaRPr lang="en-US"/>
        </a:p>
      </dgm:t>
    </dgm:pt>
    <dgm:pt modelId="{233B76B1-CC84-4521-AF88-C8C7FCEFB2D7}" type="parTrans" cxnId="{58D376F0-FA1B-4DBB-BDAF-A9508C3A302E}">
      <dgm:prSet/>
      <dgm:spPr/>
      <dgm:t>
        <a:bodyPr/>
        <a:lstStyle/>
        <a:p>
          <a:endParaRPr lang="en-US"/>
        </a:p>
      </dgm:t>
    </dgm:pt>
    <dgm:pt modelId="{3BFFCDEB-B31E-4BE3-9ECF-3D508DF88DC4}" type="sibTrans" cxnId="{58D376F0-FA1B-4DBB-BDAF-A9508C3A302E}">
      <dgm:prSet/>
      <dgm:spPr/>
      <dgm:t>
        <a:bodyPr/>
        <a:lstStyle/>
        <a:p>
          <a:endParaRPr lang="en-US"/>
        </a:p>
      </dgm:t>
    </dgm:pt>
    <dgm:pt modelId="{660B64A9-F65B-4E43-8A79-EF0ED81844D2}">
      <dgm:prSet/>
      <dgm:spPr/>
      <dgm:t>
        <a:bodyPr/>
        <a:lstStyle/>
        <a:p>
          <a:r>
            <a:rPr lang="en-US" b="0" i="0" dirty="0" err="1"/>
            <a:t>Untuk</a:t>
          </a:r>
          <a:r>
            <a:rPr lang="en-US" b="0" i="0" dirty="0"/>
            <a:t> </a:t>
          </a:r>
          <a:r>
            <a:rPr lang="en-US" b="0" i="0" dirty="0" err="1"/>
            <a:t>membantu</a:t>
          </a:r>
          <a:r>
            <a:rPr lang="en-US" b="0" i="0" dirty="0"/>
            <a:t> </a:t>
          </a:r>
          <a:r>
            <a:rPr lang="en-US" b="0" i="0" dirty="0" err="1"/>
            <a:t>memahami</a:t>
          </a:r>
          <a:r>
            <a:rPr lang="en-US" b="0" i="0" dirty="0"/>
            <a:t> </a:t>
          </a:r>
          <a:r>
            <a:rPr lang="en-US" b="0" i="0" dirty="0" err="1"/>
            <a:t>tindakan</a:t>
          </a:r>
          <a:r>
            <a:rPr lang="en-US" b="0" i="0" dirty="0"/>
            <a:t> </a:t>
          </a:r>
          <a:r>
            <a:rPr lang="en-US" b="0" i="0" dirty="0" err="1"/>
            <a:t>audiens</a:t>
          </a:r>
          <a:r>
            <a:rPr lang="en-US" b="0" i="0" dirty="0"/>
            <a:t> </a:t>
          </a:r>
          <a:r>
            <a:rPr lang="en-US" b="0" i="0" dirty="0" err="1"/>
            <a:t>dengan</a:t>
          </a:r>
          <a:r>
            <a:rPr lang="en-US" b="0" i="0" dirty="0"/>
            <a:t> </a:t>
          </a:r>
          <a:r>
            <a:rPr lang="en-US" b="0" i="0" dirty="0" err="1"/>
            <a:t>merekam</a:t>
          </a:r>
          <a:r>
            <a:rPr lang="en-US" b="0" i="0" dirty="0"/>
            <a:t> </a:t>
          </a:r>
          <a:r>
            <a:rPr lang="en-US" b="1" i="0" dirty="0" err="1"/>
            <a:t>segala</a:t>
          </a:r>
          <a:r>
            <a:rPr lang="en-US" b="1" i="0" dirty="0"/>
            <a:t> </a:t>
          </a:r>
          <a:r>
            <a:rPr lang="en-US" b="1" i="0" dirty="0" err="1"/>
            <a:t>aktivitas</a:t>
          </a:r>
          <a:r>
            <a:rPr lang="en-US" b="1" i="0" dirty="0"/>
            <a:t> </a:t>
          </a:r>
          <a:r>
            <a:rPr lang="en-US" b="1" i="0" dirty="0" err="1"/>
            <a:t>audiens</a:t>
          </a:r>
          <a:r>
            <a:rPr lang="en-US" b="1" i="0" dirty="0"/>
            <a:t> di </a:t>
          </a:r>
          <a:r>
            <a:rPr lang="en-US" b="1" i="0" dirty="0" err="1"/>
            <a:t>mulai</a:t>
          </a:r>
          <a:r>
            <a:rPr lang="en-US" b="1" i="0" dirty="0"/>
            <a:t> </a:t>
          </a:r>
          <a:r>
            <a:rPr lang="en-US" b="1" i="0" dirty="0" err="1"/>
            <a:t>dari</a:t>
          </a:r>
          <a:r>
            <a:rPr lang="en-US" b="1" i="0" dirty="0"/>
            <a:t> </a:t>
          </a:r>
          <a:r>
            <a:rPr lang="en-US" b="1" i="0" dirty="0" err="1"/>
            <a:t>saat</a:t>
          </a:r>
          <a:r>
            <a:rPr lang="en-US" b="1" i="0" dirty="0"/>
            <a:t> </a:t>
          </a:r>
          <a:r>
            <a:rPr lang="en-US" b="1" i="0" dirty="0" err="1"/>
            <a:t>mereka</a:t>
          </a:r>
          <a:r>
            <a:rPr lang="en-US" b="1" i="0" dirty="0"/>
            <a:t> </a:t>
          </a:r>
          <a:r>
            <a:rPr lang="en-US" b="1" i="0" dirty="0" err="1"/>
            <a:t>membuka</a:t>
          </a:r>
          <a:r>
            <a:rPr lang="en-US" b="1" i="0" dirty="0"/>
            <a:t> </a:t>
          </a:r>
          <a:r>
            <a:rPr lang="en-US" b="1" i="0" dirty="0" err="1"/>
            <a:t>halaman</a:t>
          </a:r>
          <a:r>
            <a:rPr lang="en-US" b="1" i="0" dirty="0"/>
            <a:t> </a:t>
          </a:r>
          <a:r>
            <a:rPr lang="en-US" b="1" i="0" dirty="0" err="1"/>
            <a:t>sebuah</a:t>
          </a:r>
          <a:r>
            <a:rPr lang="en-US" b="1" i="0" dirty="0"/>
            <a:t> website.</a:t>
          </a:r>
          <a:endParaRPr lang="en-US" b="1" dirty="0"/>
        </a:p>
      </dgm:t>
    </dgm:pt>
    <dgm:pt modelId="{2E7601BA-B0A8-4A5C-913F-C9B461506C1C}" type="parTrans" cxnId="{1D207E21-A581-411E-92DF-6F34AE4E06B0}">
      <dgm:prSet/>
      <dgm:spPr/>
      <dgm:t>
        <a:bodyPr/>
        <a:lstStyle/>
        <a:p>
          <a:endParaRPr lang="en-US"/>
        </a:p>
      </dgm:t>
    </dgm:pt>
    <dgm:pt modelId="{5DBB817E-AF7F-4244-8F2B-35EE34C6A90A}" type="sibTrans" cxnId="{1D207E21-A581-411E-92DF-6F34AE4E06B0}">
      <dgm:prSet/>
      <dgm:spPr/>
      <dgm:t>
        <a:bodyPr/>
        <a:lstStyle/>
        <a:p>
          <a:endParaRPr lang="en-US"/>
        </a:p>
      </dgm:t>
    </dgm:pt>
    <dgm:pt modelId="{412ABF2E-7706-4194-86C9-375832CF3385}" type="pres">
      <dgm:prSet presAssocID="{EC2E0059-F3C8-4038-A2AF-28C906C262EF}" presName="vert0" presStyleCnt="0">
        <dgm:presLayoutVars>
          <dgm:dir/>
          <dgm:animOne val="branch"/>
          <dgm:animLvl val="lvl"/>
        </dgm:presLayoutVars>
      </dgm:prSet>
      <dgm:spPr/>
    </dgm:pt>
    <dgm:pt modelId="{B83D0505-35BA-40C7-9ADD-E8CEEEDE0179}" type="pres">
      <dgm:prSet presAssocID="{8EA1CF93-D897-4940-AEDA-8F8C9A58F5DB}" presName="thickLine" presStyleLbl="alignNode1" presStyleIdx="0" presStyleCnt="4"/>
      <dgm:spPr/>
    </dgm:pt>
    <dgm:pt modelId="{162B76D7-2981-47FA-9592-B8862B91D253}" type="pres">
      <dgm:prSet presAssocID="{8EA1CF93-D897-4940-AEDA-8F8C9A58F5DB}" presName="horz1" presStyleCnt="0"/>
      <dgm:spPr/>
    </dgm:pt>
    <dgm:pt modelId="{B75304BC-C6B6-4D0B-AD96-1837E6A2FD15}" type="pres">
      <dgm:prSet presAssocID="{8EA1CF93-D897-4940-AEDA-8F8C9A58F5DB}" presName="tx1" presStyleLbl="revTx" presStyleIdx="0" presStyleCnt="8"/>
      <dgm:spPr/>
    </dgm:pt>
    <dgm:pt modelId="{2A8AC504-2F53-4A8C-92D8-E29F5C64644C}" type="pres">
      <dgm:prSet presAssocID="{8EA1CF93-D897-4940-AEDA-8F8C9A58F5DB}" presName="vert1" presStyleCnt="0"/>
      <dgm:spPr/>
    </dgm:pt>
    <dgm:pt modelId="{191CBC6D-C75A-43C0-9203-42AC2AD6E3E9}" type="pres">
      <dgm:prSet presAssocID="{567479BB-BC2A-4117-824E-895457F9B8FD}" presName="vertSpace2a" presStyleCnt="0"/>
      <dgm:spPr/>
    </dgm:pt>
    <dgm:pt modelId="{6AFD6C45-E5AE-4543-949F-6A0AFDADDEB8}" type="pres">
      <dgm:prSet presAssocID="{567479BB-BC2A-4117-824E-895457F9B8FD}" presName="horz2" presStyleCnt="0"/>
      <dgm:spPr/>
    </dgm:pt>
    <dgm:pt modelId="{8EE0B797-A8D9-4675-B1C7-D51EE20FB0CD}" type="pres">
      <dgm:prSet presAssocID="{567479BB-BC2A-4117-824E-895457F9B8FD}" presName="horzSpace2" presStyleCnt="0"/>
      <dgm:spPr/>
    </dgm:pt>
    <dgm:pt modelId="{8DC8173B-18B8-435C-A4FC-7D5E598F6BF1}" type="pres">
      <dgm:prSet presAssocID="{567479BB-BC2A-4117-824E-895457F9B8FD}" presName="tx2" presStyleLbl="revTx" presStyleIdx="1" presStyleCnt="8"/>
      <dgm:spPr/>
    </dgm:pt>
    <dgm:pt modelId="{7126F6C5-1845-4227-B3DA-911AA2FF4BC8}" type="pres">
      <dgm:prSet presAssocID="{567479BB-BC2A-4117-824E-895457F9B8FD}" presName="vert2" presStyleCnt="0"/>
      <dgm:spPr/>
    </dgm:pt>
    <dgm:pt modelId="{15A64DDC-5DAF-4FEA-AC95-5611A7DABBB8}" type="pres">
      <dgm:prSet presAssocID="{567479BB-BC2A-4117-824E-895457F9B8FD}" presName="thinLine2b" presStyleLbl="callout" presStyleIdx="0" presStyleCnt="4"/>
      <dgm:spPr/>
    </dgm:pt>
    <dgm:pt modelId="{540591F6-B252-4A46-8B2D-C21996CA0E75}" type="pres">
      <dgm:prSet presAssocID="{567479BB-BC2A-4117-824E-895457F9B8FD}" presName="vertSpace2b" presStyleCnt="0"/>
      <dgm:spPr/>
    </dgm:pt>
    <dgm:pt modelId="{33421EB3-5DF1-4543-AB07-9B66619F0699}" type="pres">
      <dgm:prSet presAssocID="{F1548D24-D182-47DB-B795-CCE0764DA94D}" presName="thickLine" presStyleLbl="alignNode1" presStyleIdx="1" presStyleCnt="4"/>
      <dgm:spPr/>
    </dgm:pt>
    <dgm:pt modelId="{A00522F9-D0AA-49C8-BF69-8EC82C7617CD}" type="pres">
      <dgm:prSet presAssocID="{F1548D24-D182-47DB-B795-CCE0764DA94D}" presName="horz1" presStyleCnt="0"/>
      <dgm:spPr/>
    </dgm:pt>
    <dgm:pt modelId="{E92A93D0-21B2-48E1-B8E1-CD52F6E166E9}" type="pres">
      <dgm:prSet presAssocID="{F1548D24-D182-47DB-B795-CCE0764DA94D}" presName="tx1" presStyleLbl="revTx" presStyleIdx="2" presStyleCnt="8"/>
      <dgm:spPr/>
    </dgm:pt>
    <dgm:pt modelId="{3157E602-FEAA-4B43-8C28-382EC04F0366}" type="pres">
      <dgm:prSet presAssocID="{F1548D24-D182-47DB-B795-CCE0764DA94D}" presName="vert1" presStyleCnt="0"/>
      <dgm:spPr/>
    </dgm:pt>
    <dgm:pt modelId="{C35D3FAB-4EB3-49A0-ACCB-368B48EA5ACB}" type="pres">
      <dgm:prSet presAssocID="{7F227C16-0A6E-48EB-B364-AFD30C8885C7}" presName="vertSpace2a" presStyleCnt="0"/>
      <dgm:spPr/>
    </dgm:pt>
    <dgm:pt modelId="{F3335412-C57C-4E8E-AAB1-05F5F2FF1AE6}" type="pres">
      <dgm:prSet presAssocID="{7F227C16-0A6E-48EB-B364-AFD30C8885C7}" presName="horz2" presStyleCnt="0"/>
      <dgm:spPr/>
    </dgm:pt>
    <dgm:pt modelId="{53D52DBB-DC5B-432B-BE02-74FF4374AC20}" type="pres">
      <dgm:prSet presAssocID="{7F227C16-0A6E-48EB-B364-AFD30C8885C7}" presName="horzSpace2" presStyleCnt="0"/>
      <dgm:spPr/>
    </dgm:pt>
    <dgm:pt modelId="{6CA01882-5493-4C02-B49B-550D7F5A3273}" type="pres">
      <dgm:prSet presAssocID="{7F227C16-0A6E-48EB-B364-AFD30C8885C7}" presName="tx2" presStyleLbl="revTx" presStyleIdx="3" presStyleCnt="8"/>
      <dgm:spPr/>
    </dgm:pt>
    <dgm:pt modelId="{2D766E8B-6EF3-472A-946F-27DC12163D30}" type="pres">
      <dgm:prSet presAssocID="{7F227C16-0A6E-48EB-B364-AFD30C8885C7}" presName="vert2" presStyleCnt="0"/>
      <dgm:spPr/>
    </dgm:pt>
    <dgm:pt modelId="{FFDE7F6D-1FEA-4150-A61D-49F7E6A138B5}" type="pres">
      <dgm:prSet presAssocID="{7F227C16-0A6E-48EB-B364-AFD30C8885C7}" presName="thinLine2b" presStyleLbl="callout" presStyleIdx="1" presStyleCnt="4"/>
      <dgm:spPr/>
    </dgm:pt>
    <dgm:pt modelId="{41B2A34C-7C73-4141-9760-F981DA4B53D1}" type="pres">
      <dgm:prSet presAssocID="{7F227C16-0A6E-48EB-B364-AFD30C8885C7}" presName="vertSpace2b" presStyleCnt="0"/>
      <dgm:spPr/>
    </dgm:pt>
    <dgm:pt modelId="{6B80DF17-111C-4C4D-848C-F22BBBE8BE63}" type="pres">
      <dgm:prSet presAssocID="{4BF92969-FF8B-4EC1-A70F-E8426F4204B2}" presName="thickLine" presStyleLbl="alignNode1" presStyleIdx="2" presStyleCnt="4"/>
      <dgm:spPr/>
    </dgm:pt>
    <dgm:pt modelId="{6AD5F4D8-E1C8-4ED0-BF74-6DD743E7C492}" type="pres">
      <dgm:prSet presAssocID="{4BF92969-FF8B-4EC1-A70F-E8426F4204B2}" presName="horz1" presStyleCnt="0"/>
      <dgm:spPr/>
    </dgm:pt>
    <dgm:pt modelId="{FFCCD34A-C121-4C3B-9FF1-F7254253A9D4}" type="pres">
      <dgm:prSet presAssocID="{4BF92969-FF8B-4EC1-A70F-E8426F4204B2}" presName="tx1" presStyleLbl="revTx" presStyleIdx="4" presStyleCnt="8"/>
      <dgm:spPr/>
    </dgm:pt>
    <dgm:pt modelId="{43347DA9-7041-4DE2-A25C-837E7109A9AD}" type="pres">
      <dgm:prSet presAssocID="{4BF92969-FF8B-4EC1-A70F-E8426F4204B2}" presName="vert1" presStyleCnt="0"/>
      <dgm:spPr/>
    </dgm:pt>
    <dgm:pt modelId="{E26714E9-5E1C-4631-97DD-331E7D89C35C}" type="pres">
      <dgm:prSet presAssocID="{8CDFFFF0-4126-46D6-B7B4-562EC5F0F19F}" presName="vertSpace2a" presStyleCnt="0"/>
      <dgm:spPr/>
    </dgm:pt>
    <dgm:pt modelId="{BA64F1A3-E2DC-4594-B648-437745928C83}" type="pres">
      <dgm:prSet presAssocID="{8CDFFFF0-4126-46D6-B7B4-562EC5F0F19F}" presName="horz2" presStyleCnt="0"/>
      <dgm:spPr/>
    </dgm:pt>
    <dgm:pt modelId="{0BC9A8F5-FD9C-462F-ADA5-5DA5EED36327}" type="pres">
      <dgm:prSet presAssocID="{8CDFFFF0-4126-46D6-B7B4-562EC5F0F19F}" presName="horzSpace2" presStyleCnt="0"/>
      <dgm:spPr/>
    </dgm:pt>
    <dgm:pt modelId="{5DF2D732-C740-4C88-A7FB-505CF7A09005}" type="pres">
      <dgm:prSet presAssocID="{8CDFFFF0-4126-46D6-B7B4-562EC5F0F19F}" presName="tx2" presStyleLbl="revTx" presStyleIdx="5" presStyleCnt="8"/>
      <dgm:spPr/>
    </dgm:pt>
    <dgm:pt modelId="{6EC62158-E75D-45A0-95FF-DB2981340228}" type="pres">
      <dgm:prSet presAssocID="{8CDFFFF0-4126-46D6-B7B4-562EC5F0F19F}" presName="vert2" presStyleCnt="0"/>
      <dgm:spPr/>
    </dgm:pt>
    <dgm:pt modelId="{183FEBE7-FC46-4275-96DE-0CE9219846D1}" type="pres">
      <dgm:prSet presAssocID="{8CDFFFF0-4126-46D6-B7B4-562EC5F0F19F}" presName="thinLine2b" presStyleLbl="callout" presStyleIdx="2" presStyleCnt="4"/>
      <dgm:spPr/>
    </dgm:pt>
    <dgm:pt modelId="{E1A52AF0-C4B4-40EB-B36A-F509BE1DBF65}" type="pres">
      <dgm:prSet presAssocID="{8CDFFFF0-4126-46D6-B7B4-562EC5F0F19F}" presName="vertSpace2b" presStyleCnt="0"/>
      <dgm:spPr/>
    </dgm:pt>
    <dgm:pt modelId="{BE3A953D-64F1-4237-A2DA-73ED79F24DA2}" type="pres">
      <dgm:prSet presAssocID="{B5B0126A-CE0F-4979-B132-430F46572E1B}" presName="thickLine" presStyleLbl="alignNode1" presStyleIdx="3" presStyleCnt="4"/>
      <dgm:spPr/>
    </dgm:pt>
    <dgm:pt modelId="{332038F0-0435-4F62-9892-E3348259AC6F}" type="pres">
      <dgm:prSet presAssocID="{B5B0126A-CE0F-4979-B132-430F46572E1B}" presName="horz1" presStyleCnt="0"/>
      <dgm:spPr/>
    </dgm:pt>
    <dgm:pt modelId="{37E1EA8B-8BF7-4B04-99A8-DDA54A06B449}" type="pres">
      <dgm:prSet presAssocID="{B5B0126A-CE0F-4979-B132-430F46572E1B}" presName="tx1" presStyleLbl="revTx" presStyleIdx="6" presStyleCnt="8"/>
      <dgm:spPr/>
    </dgm:pt>
    <dgm:pt modelId="{60A6E911-4FD6-4D22-AA84-689CEA4EAACA}" type="pres">
      <dgm:prSet presAssocID="{B5B0126A-CE0F-4979-B132-430F46572E1B}" presName="vert1" presStyleCnt="0"/>
      <dgm:spPr/>
    </dgm:pt>
    <dgm:pt modelId="{7C852F15-EB74-4E84-8953-48355B2B1DCA}" type="pres">
      <dgm:prSet presAssocID="{660B64A9-F65B-4E43-8A79-EF0ED81844D2}" presName="vertSpace2a" presStyleCnt="0"/>
      <dgm:spPr/>
    </dgm:pt>
    <dgm:pt modelId="{4A10F0C1-B2AE-4C6F-AC38-5687863AC74F}" type="pres">
      <dgm:prSet presAssocID="{660B64A9-F65B-4E43-8A79-EF0ED81844D2}" presName="horz2" presStyleCnt="0"/>
      <dgm:spPr/>
    </dgm:pt>
    <dgm:pt modelId="{F97C369B-2821-4FC0-9126-6FA6ED12921D}" type="pres">
      <dgm:prSet presAssocID="{660B64A9-F65B-4E43-8A79-EF0ED81844D2}" presName="horzSpace2" presStyleCnt="0"/>
      <dgm:spPr/>
    </dgm:pt>
    <dgm:pt modelId="{6AD21B9E-E17E-4A15-9AB0-32CA35A78A28}" type="pres">
      <dgm:prSet presAssocID="{660B64A9-F65B-4E43-8A79-EF0ED81844D2}" presName="tx2" presStyleLbl="revTx" presStyleIdx="7" presStyleCnt="8"/>
      <dgm:spPr/>
    </dgm:pt>
    <dgm:pt modelId="{82B93A5C-75CF-4CDD-85E7-566128BB0289}" type="pres">
      <dgm:prSet presAssocID="{660B64A9-F65B-4E43-8A79-EF0ED81844D2}" presName="vert2" presStyleCnt="0"/>
      <dgm:spPr/>
    </dgm:pt>
    <dgm:pt modelId="{F48FF6BE-015E-431F-9185-730D3D7FDB88}" type="pres">
      <dgm:prSet presAssocID="{660B64A9-F65B-4E43-8A79-EF0ED81844D2}" presName="thinLine2b" presStyleLbl="callout" presStyleIdx="3" presStyleCnt="4"/>
      <dgm:spPr/>
    </dgm:pt>
    <dgm:pt modelId="{821035C3-57B6-4AE3-935B-E5A158DFD002}" type="pres">
      <dgm:prSet presAssocID="{660B64A9-F65B-4E43-8A79-EF0ED81844D2}" presName="vertSpace2b" presStyleCnt="0"/>
      <dgm:spPr/>
    </dgm:pt>
  </dgm:ptLst>
  <dgm:cxnLst>
    <dgm:cxn modelId="{70121212-89EA-4400-AB2D-487884A4D9A9}" srcId="{EC2E0059-F3C8-4038-A2AF-28C906C262EF}" destId="{8EA1CF93-D897-4940-AEDA-8F8C9A58F5DB}" srcOrd="0" destOrd="0" parTransId="{F24B9492-78A9-46CF-BF8E-A985B16EFF21}" sibTransId="{11FBB1F0-F066-4CFA-98DE-852A4B7A9F2A}"/>
    <dgm:cxn modelId="{BA9ED51E-F08D-4781-BDAF-9258C3C39870}" type="presOf" srcId="{4BF92969-FF8B-4EC1-A70F-E8426F4204B2}" destId="{FFCCD34A-C121-4C3B-9FF1-F7254253A9D4}" srcOrd="0" destOrd="0" presId="urn:microsoft.com/office/officeart/2008/layout/LinedList"/>
    <dgm:cxn modelId="{1D207E21-A581-411E-92DF-6F34AE4E06B0}" srcId="{B5B0126A-CE0F-4979-B132-430F46572E1B}" destId="{660B64A9-F65B-4E43-8A79-EF0ED81844D2}" srcOrd="0" destOrd="0" parTransId="{2E7601BA-B0A8-4A5C-913F-C9B461506C1C}" sibTransId="{5DBB817E-AF7F-4244-8F2B-35EE34C6A90A}"/>
    <dgm:cxn modelId="{6822314A-C5D5-45D5-A974-E90464CB5C0E}" srcId="{EC2E0059-F3C8-4038-A2AF-28C906C262EF}" destId="{4BF92969-FF8B-4EC1-A70F-E8426F4204B2}" srcOrd="2" destOrd="0" parTransId="{6503CD50-2AF3-4E19-A52C-5F6265F1CCB0}" sibTransId="{A1843A04-B429-4829-AA84-4F04F78D8845}"/>
    <dgm:cxn modelId="{2079326C-C99A-48BC-B094-8659030A1B1B}" type="presOf" srcId="{7F227C16-0A6E-48EB-B364-AFD30C8885C7}" destId="{6CA01882-5493-4C02-B49B-550D7F5A3273}" srcOrd="0" destOrd="0" presId="urn:microsoft.com/office/officeart/2008/layout/LinedList"/>
    <dgm:cxn modelId="{02E0256F-3BDC-44C2-AEAD-EFE00208DD95}" srcId="{8EA1CF93-D897-4940-AEDA-8F8C9A58F5DB}" destId="{567479BB-BC2A-4117-824E-895457F9B8FD}" srcOrd="0" destOrd="0" parTransId="{C188DF18-A82B-40EA-8C8E-147DE8FEB900}" sibTransId="{31CE4030-7AF9-4626-91CC-D23969FD4055}"/>
    <dgm:cxn modelId="{621E4B72-DB40-4C28-9A6E-DE961F5AAEC9}" type="presOf" srcId="{567479BB-BC2A-4117-824E-895457F9B8FD}" destId="{8DC8173B-18B8-435C-A4FC-7D5E598F6BF1}" srcOrd="0" destOrd="0" presId="urn:microsoft.com/office/officeart/2008/layout/LinedList"/>
    <dgm:cxn modelId="{F84E248F-D350-41E4-8D56-DA9C49942623}" srcId="{F1548D24-D182-47DB-B795-CCE0764DA94D}" destId="{7F227C16-0A6E-48EB-B364-AFD30C8885C7}" srcOrd="0" destOrd="0" parTransId="{34BEB6E1-591D-4C66-ABB9-756B204E4C01}" sibTransId="{DE6ABF78-7825-4F0E-BEBE-0C0020B1C8D7}"/>
    <dgm:cxn modelId="{84F9519E-3DA6-4E47-A3BF-815FB9351E8E}" type="presOf" srcId="{B5B0126A-CE0F-4979-B132-430F46572E1B}" destId="{37E1EA8B-8BF7-4B04-99A8-DDA54A06B449}" srcOrd="0" destOrd="0" presId="urn:microsoft.com/office/officeart/2008/layout/LinedList"/>
    <dgm:cxn modelId="{84E3FC9F-FF70-4520-AA7C-099614DB0087}" type="presOf" srcId="{8CDFFFF0-4126-46D6-B7B4-562EC5F0F19F}" destId="{5DF2D732-C740-4C88-A7FB-505CF7A09005}" srcOrd="0" destOrd="0" presId="urn:microsoft.com/office/officeart/2008/layout/LinedList"/>
    <dgm:cxn modelId="{7D6592A3-5367-49D0-9626-87C9344998BA}" type="presOf" srcId="{F1548D24-D182-47DB-B795-CCE0764DA94D}" destId="{E92A93D0-21B2-48E1-B8E1-CD52F6E166E9}" srcOrd="0" destOrd="0" presId="urn:microsoft.com/office/officeart/2008/layout/LinedList"/>
    <dgm:cxn modelId="{BAB23AA4-AAE2-42BE-8118-5767F036F49A}" srcId="{EC2E0059-F3C8-4038-A2AF-28C906C262EF}" destId="{F1548D24-D182-47DB-B795-CCE0764DA94D}" srcOrd="1" destOrd="0" parTransId="{D8C0365B-B64E-4CCD-80E7-D8FC4F1B7A06}" sibTransId="{D89E7AF7-74D5-42D4-8B8B-35A2AA35C8FA}"/>
    <dgm:cxn modelId="{19151DB0-DE49-49F6-BD72-1DCC01AB3414}" type="presOf" srcId="{EC2E0059-F3C8-4038-A2AF-28C906C262EF}" destId="{412ABF2E-7706-4194-86C9-375832CF3385}" srcOrd="0" destOrd="0" presId="urn:microsoft.com/office/officeart/2008/layout/LinedList"/>
    <dgm:cxn modelId="{B00EFEB0-8C12-4B3E-A9F0-CD3BA545805B}" type="presOf" srcId="{660B64A9-F65B-4E43-8A79-EF0ED81844D2}" destId="{6AD21B9E-E17E-4A15-9AB0-32CA35A78A28}" srcOrd="0" destOrd="0" presId="urn:microsoft.com/office/officeart/2008/layout/LinedList"/>
    <dgm:cxn modelId="{56E566C9-1B05-4EA0-96B7-DC55A94FE7C7}" srcId="{4BF92969-FF8B-4EC1-A70F-E8426F4204B2}" destId="{8CDFFFF0-4126-46D6-B7B4-562EC5F0F19F}" srcOrd="0" destOrd="0" parTransId="{43B8A71C-5DAB-444A-AA17-70C1E5228B0B}" sibTransId="{24A61D26-1E72-4770-AEA1-F674AFE6F1C5}"/>
    <dgm:cxn modelId="{3FB043D4-22B1-43AE-B4AC-E96DCBF77A17}" type="presOf" srcId="{8EA1CF93-D897-4940-AEDA-8F8C9A58F5DB}" destId="{B75304BC-C6B6-4D0B-AD96-1837E6A2FD15}" srcOrd="0" destOrd="0" presId="urn:microsoft.com/office/officeart/2008/layout/LinedList"/>
    <dgm:cxn modelId="{58D376F0-FA1B-4DBB-BDAF-A9508C3A302E}" srcId="{EC2E0059-F3C8-4038-A2AF-28C906C262EF}" destId="{B5B0126A-CE0F-4979-B132-430F46572E1B}" srcOrd="3" destOrd="0" parTransId="{233B76B1-CC84-4521-AF88-C8C7FCEFB2D7}" sibTransId="{3BFFCDEB-B31E-4BE3-9ECF-3D508DF88DC4}"/>
    <dgm:cxn modelId="{F9E2DC1A-4ACF-464B-A750-8C4B8D4DB2B2}" type="presParOf" srcId="{412ABF2E-7706-4194-86C9-375832CF3385}" destId="{B83D0505-35BA-40C7-9ADD-E8CEEEDE0179}" srcOrd="0" destOrd="0" presId="urn:microsoft.com/office/officeart/2008/layout/LinedList"/>
    <dgm:cxn modelId="{ACAB8184-4071-459C-83A3-243116ADA8FC}" type="presParOf" srcId="{412ABF2E-7706-4194-86C9-375832CF3385}" destId="{162B76D7-2981-47FA-9592-B8862B91D253}" srcOrd="1" destOrd="0" presId="urn:microsoft.com/office/officeart/2008/layout/LinedList"/>
    <dgm:cxn modelId="{8A7C9556-2FCD-4BF8-9060-5E5BCD66EA75}" type="presParOf" srcId="{162B76D7-2981-47FA-9592-B8862B91D253}" destId="{B75304BC-C6B6-4D0B-AD96-1837E6A2FD15}" srcOrd="0" destOrd="0" presId="urn:microsoft.com/office/officeart/2008/layout/LinedList"/>
    <dgm:cxn modelId="{53ED99EF-0E7E-4D6F-A508-1A5131395E23}" type="presParOf" srcId="{162B76D7-2981-47FA-9592-B8862B91D253}" destId="{2A8AC504-2F53-4A8C-92D8-E29F5C64644C}" srcOrd="1" destOrd="0" presId="urn:microsoft.com/office/officeart/2008/layout/LinedList"/>
    <dgm:cxn modelId="{B2C1A492-C5E9-415F-AEB9-C6F96FC5F089}" type="presParOf" srcId="{2A8AC504-2F53-4A8C-92D8-E29F5C64644C}" destId="{191CBC6D-C75A-43C0-9203-42AC2AD6E3E9}" srcOrd="0" destOrd="0" presId="urn:microsoft.com/office/officeart/2008/layout/LinedList"/>
    <dgm:cxn modelId="{2032F895-987C-4F25-9A4E-80187892A780}" type="presParOf" srcId="{2A8AC504-2F53-4A8C-92D8-E29F5C64644C}" destId="{6AFD6C45-E5AE-4543-949F-6A0AFDADDEB8}" srcOrd="1" destOrd="0" presId="urn:microsoft.com/office/officeart/2008/layout/LinedList"/>
    <dgm:cxn modelId="{E428CB71-D816-4084-B925-60CBD736D990}" type="presParOf" srcId="{6AFD6C45-E5AE-4543-949F-6A0AFDADDEB8}" destId="{8EE0B797-A8D9-4675-B1C7-D51EE20FB0CD}" srcOrd="0" destOrd="0" presId="urn:microsoft.com/office/officeart/2008/layout/LinedList"/>
    <dgm:cxn modelId="{6016F42B-853E-4AEF-8861-5A0AEE631E67}" type="presParOf" srcId="{6AFD6C45-E5AE-4543-949F-6A0AFDADDEB8}" destId="{8DC8173B-18B8-435C-A4FC-7D5E598F6BF1}" srcOrd="1" destOrd="0" presId="urn:microsoft.com/office/officeart/2008/layout/LinedList"/>
    <dgm:cxn modelId="{FE559E49-8EB6-4C19-B9AF-1BD27EE6FA3E}" type="presParOf" srcId="{6AFD6C45-E5AE-4543-949F-6A0AFDADDEB8}" destId="{7126F6C5-1845-4227-B3DA-911AA2FF4BC8}" srcOrd="2" destOrd="0" presId="urn:microsoft.com/office/officeart/2008/layout/LinedList"/>
    <dgm:cxn modelId="{3924A9AB-D184-4469-AF4E-36771F94C05A}" type="presParOf" srcId="{2A8AC504-2F53-4A8C-92D8-E29F5C64644C}" destId="{15A64DDC-5DAF-4FEA-AC95-5611A7DABBB8}" srcOrd="2" destOrd="0" presId="urn:microsoft.com/office/officeart/2008/layout/LinedList"/>
    <dgm:cxn modelId="{0D076C0E-464D-43F3-A25D-402C0C0F8E18}" type="presParOf" srcId="{2A8AC504-2F53-4A8C-92D8-E29F5C64644C}" destId="{540591F6-B252-4A46-8B2D-C21996CA0E75}" srcOrd="3" destOrd="0" presId="urn:microsoft.com/office/officeart/2008/layout/LinedList"/>
    <dgm:cxn modelId="{AAF315C3-A4BB-40B3-9644-20BB898E74FF}" type="presParOf" srcId="{412ABF2E-7706-4194-86C9-375832CF3385}" destId="{33421EB3-5DF1-4543-AB07-9B66619F0699}" srcOrd="2" destOrd="0" presId="urn:microsoft.com/office/officeart/2008/layout/LinedList"/>
    <dgm:cxn modelId="{0940338A-757A-42CB-9852-3F9076B6FBE6}" type="presParOf" srcId="{412ABF2E-7706-4194-86C9-375832CF3385}" destId="{A00522F9-D0AA-49C8-BF69-8EC82C7617CD}" srcOrd="3" destOrd="0" presId="urn:microsoft.com/office/officeart/2008/layout/LinedList"/>
    <dgm:cxn modelId="{9EA94DE4-58BA-4728-8139-2D400B7A4A82}" type="presParOf" srcId="{A00522F9-D0AA-49C8-BF69-8EC82C7617CD}" destId="{E92A93D0-21B2-48E1-B8E1-CD52F6E166E9}" srcOrd="0" destOrd="0" presId="urn:microsoft.com/office/officeart/2008/layout/LinedList"/>
    <dgm:cxn modelId="{E68C0A99-3D70-41B6-990E-0DEEE0CF0C3A}" type="presParOf" srcId="{A00522F9-D0AA-49C8-BF69-8EC82C7617CD}" destId="{3157E602-FEAA-4B43-8C28-382EC04F0366}" srcOrd="1" destOrd="0" presId="urn:microsoft.com/office/officeart/2008/layout/LinedList"/>
    <dgm:cxn modelId="{A4C61AC5-DB5F-452D-97F0-F3A426D0A8FB}" type="presParOf" srcId="{3157E602-FEAA-4B43-8C28-382EC04F0366}" destId="{C35D3FAB-4EB3-49A0-ACCB-368B48EA5ACB}" srcOrd="0" destOrd="0" presId="urn:microsoft.com/office/officeart/2008/layout/LinedList"/>
    <dgm:cxn modelId="{4E21E7B3-C12A-4626-BB4C-319B7D65F7D8}" type="presParOf" srcId="{3157E602-FEAA-4B43-8C28-382EC04F0366}" destId="{F3335412-C57C-4E8E-AAB1-05F5F2FF1AE6}" srcOrd="1" destOrd="0" presId="urn:microsoft.com/office/officeart/2008/layout/LinedList"/>
    <dgm:cxn modelId="{648CDADF-9B8F-4495-B620-D08AA7CEB9A2}" type="presParOf" srcId="{F3335412-C57C-4E8E-AAB1-05F5F2FF1AE6}" destId="{53D52DBB-DC5B-432B-BE02-74FF4374AC20}" srcOrd="0" destOrd="0" presId="urn:microsoft.com/office/officeart/2008/layout/LinedList"/>
    <dgm:cxn modelId="{FA8EFBAB-0A2B-4B4C-B04E-08B1F13E7991}" type="presParOf" srcId="{F3335412-C57C-4E8E-AAB1-05F5F2FF1AE6}" destId="{6CA01882-5493-4C02-B49B-550D7F5A3273}" srcOrd="1" destOrd="0" presId="urn:microsoft.com/office/officeart/2008/layout/LinedList"/>
    <dgm:cxn modelId="{DEA616AB-AE13-4636-BF72-3BD839F0A5B1}" type="presParOf" srcId="{F3335412-C57C-4E8E-AAB1-05F5F2FF1AE6}" destId="{2D766E8B-6EF3-472A-946F-27DC12163D30}" srcOrd="2" destOrd="0" presId="urn:microsoft.com/office/officeart/2008/layout/LinedList"/>
    <dgm:cxn modelId="{54D4E913-F56D-432F-8B53-B896D7D86C29}" type="presParOf" srcId="{3157E602-FEAA-4B43-8C28-382EC04F0366}" destId="{FFDE7F6D-1FEA-4150-A61D-49F7E6A138B5}" srcOrd="2" destOrd="0" presId="urn:microsoft.com/office/officeart/2008/layout/LinedList"/>
    <dgm:cxn modelId="{5C6E30F3-1B90-47E1-8B58-9D5798B28F06}" type="presParOf" srcId="{3157E602-FEAA-4B43-8C28-382EC04F0366}" destId="{41B2A34C-7C73-4141-9760-F981DA4B53D1}" srcOrd="3" destOrd="0" presId="urn:microsoft.com/office/officeart/2008/layout/LinedList"/>
    <dgm:cxn modelId="{277801CF-F0EC-429F-9975-9AA7718A6E3D}" type="presParOf" srcId="{412ABF2E-7706-4194-86C9-375832CF3385}" destId="{6B80DF17-111C-4C4D-848C-F22BBBE8BE63}" srcOrd="4" destOrd="0" presId="urn:microsoft.com/office/officeart/2008/layout/LinedList"/>
    <dgm:cxn modelId="{1C4CE9C2-4C82-42B0-A6CB-55A82300353B}" type="presParOf" srcId="{412ABF2E-7706-4194-86C9-375832CF3385}" destId="{6AD5F4D8-E1C8-4ED0-BF74-6DD743E7C492}" srcOrd="5" destOrd="0" presId="urn:microsoft.com/office/officeart/2008/layout/LinedList"/>
    <dgm:cxn modelId="{F508ABB6-0493-41AC-8844-131F1E6DBCFB}" type="presParOf" srcId="{6AD5F4D8-E1C8-4ED0-BF74-6DD743E7C492}" destId="{FFCCD34A-C121-4C3B-9FF1-F7254253A9D4}" srcOrd="0" destOrd="0" presId="urn:microsoft.com/office/officeart/2008/layout/LinedList"/>
    <dgm:cxn modelId="{3BFABDEA-7B43-482F-BDEB-AEEA0AF389E0}" type="presParOf" srcId="{6AD5F4D8-E1C8-4ED0-BF74-6DD743E7C492}" destId="{43347DA9-7041-4DE2-A25C-837E7109A9AD}" srcOrd="1" destOrd="0" presId="urn:microsoft.com/office/officeart/2008/layout/LinedList"/>
    <dgm:cxn modelId="{D9E63636-3006-43C2-B6B5-A2DF3E2991A7}" type="presParOf" srcId="{43347DA9-7041-4DE2-A25C-837E7109A9AD}" destId="{E26714E9-5E1C-4631-97DD-331E7D89C35C}" srcOrd="0" destOrd="0" presId="urn:microsoft.com/office/officeart/2008/layout/LinedList"/>
    <dgm:cxn modelId="{C01E7D29-CED8-4659-85E6-950E67E4B4C9}" type="presParOf" srcId="{43347DA9-7041-4DE2-A25C-837E7109A9AD}" destId="{BA64F1A3-E2DC-4594-B648-437745928C83}" srcOrd="1" destOrd="0" presId="urn:microsoft.com/office/officeart/2008/layout/LinedList"/>
    <dgm:cxn modelId="{B83D4D32-3FA8-4211-99C8-80C7D9F53F36}" type="presParOf" srcId="{BA64F1A3-E2DC-4594-B648-437745928C83}" destId="{0BC9A8F5-FD9C-462F-ADA5-5DA5EED36327}" srcOrd="0" destOrd="0" presId="urn:microsoft.com/office/officeart/2008/layout/LinedList"/>
    <dgm:cxn modelId="{6F919D02-C02E-49A2-B391-50239CFCC269}" type="presParOf" srcId="{BA64F1A3-E2DC-4594-B648-437745928C83}" destId="{5DF2D732-C740-4C88-A7FB-505CF7A09005}" srcOrd="1" destOrd="0" presId="urn:microsoft.com/office/officeart/2008/layout/LinedList"/>
    <dgm:cxn modelId="{C50BC05E-3135-40EF-BE3A-52C2030AFBA8}" type="presParOf" srcId="{BA64F1A3-E2DC-4594-B648-437745928C83}" destId="{6EC62158-E75D-45A0-95FF-DB2981340228}" srcOrd="2" destOrd="0" presId="urn:microsoft.com/office/officeart/2008/layout/LinedList"/>
    <dgm:cxn modelId="{F45919AE-F4B6-4651-9B63-C41DFB01686B}" type="presParOf" srcId="{43347DA9-7041-4DE2-A25C-837E7109A9AD}" destId="{183FEBE7-FC46-4275-96DE-0CE9219846D1}" srcOrd="2" destOrd="0" presId="urn:microsoft.com/office/officeart/2008/layout/LinedList"/>
    <dgm:cxn modelId="{8D362115-39CA-4A73-BB63-45365CB7AC04}" type="presParOf" srcId="{43347DA9-7041-4DE2-A25C-837E7109A9AD}" destId="{E1A52AF0-C4B4-40EB-B36A-F509BE1DBF65}" srcOrd="3" destOrd="0" presId="urn:microsoft.com/office/officeart/2008/layout/LinedList"/>
    <dgm:cxn modelId="{10514F57-E37E-437D-ADF8-E19AD5EB833E}" type="presParOf" srcId="{412ABF2E-7706-4194-86C9-375832CF3385}" destId="{BE3A953D-64F1-4237-A2DA-73ED79F24DA2}" srcOrd="6" destOrd="0" presId="urn:microsoft.com/office/officeart/2008/layout/LinedList"/>
    <dgm:cxn modelId="{C23F57F1-CAA8-4E72-92F9-9179995BF970}" type="presParOf" srcId="{412ABF2E-7706-4194-86C9-375832CF3385}" destId="{332038F0-0435-4F62-9892-E3348259AC6F}" srcOrd="7" destOrd="0" presId="urn:microsoft.com/office/officeart/2008/layout/LinedList"/>
    <dgm:cxn modelId="{E4AE6BD8-8F00-4C9F-95AB-3CF553678613}" type="presParOf" srcId="{332038F0-0435-4F62-9892-E3348259AC6F}" destId="{37E1EA8B-8BF7-4B04-99A8-DDA54A06B449}" srcOrd="0" destOrd="0" presId="urn:microsoft.com/office/officeart/2008/layout/LinedList"/>
    <dgm:cxn modelId="{0C2E403D-6B5D-4B41-99F3-B2453838CDF5}" type="presParOf" srcId="{332038F0-0435-4F62-9892-E3348259AC6F}" destId="{60A6E911-4FD6-4D22-AA84-689CEA4EAACA}" srcOrd="1" destOrd="0" presId="urn:microsoft.com/office/officeart/2008/layout/LinedList"/>
    <dgm:cxn modelId="{51A85B42-D3CB-42C7-A659-7C886E6D07D9}" type="presParOf" srcId="{60A6E911-4FD6-4D22-AA84-689CEA4EAACA}" destId="{7C852F15-EB74-4E84-8953-48355B2B1DCA}" srcOrd="0" destOrd="0" presId="urn:microsoft.com/office/officeart/2008/layout/LinedList"/>
    <dgm:cxn modelId="{F0C1AEDC-72F8-4095-A366-1245B0BDB366}" type="presParOf" srcId="{60A6E911-4FD6-4D22-AA84-689CEA4EAACA}" destId="{4A10F0C1-B2AE-4C6F-AC38-5687863AC74F}" srcOrd="1" destOrd="0" presId="urn:microsoft.com/office/officeart/2008/layout/LinedList"/>
    <dgm:cxn modelId="{1447298F-A0E1-428F-9FC6-C8E338957C55}" type="presParOf" srcId="{4A10F0C1-B2AE-4C6F-AC38-5687863AC74F}" destId="{F97C369B-2821-4FC0-9126-6FA6ED12921D}" srcOrd="0" destOrd="0" presId="urn:microsoft.com/office/officeart/2008/layout/LinedList"/>
    <dgm:cxn modelId="{56F8DF5B-D977-4367-888B-C150F7DFD6FE}" type="presParOf" srcId="{4A10F0C1-B2AE-4C6F-AC38-5687863AC74F}" destId="{6AD21B9E-E17E-4A15-9AB0-32CA35A78A28}" srcOrd="1" destOrd="0" presId="urn:microsoft.com/office/officeart/2008/layout/LinedList"/>
    <dgm:cxn modelId="{E0B83C3E-9F6E-41D6-8BFC-A6E2169D14DA}" type="presParOf" srcId="{4A10F0C1-B2AE-4C6F-AC38-5687863AC74F}" destId="{82B93A5C-75CF-4CDD-85E7-566128BB0289}" srcOrd="2" destOrd="0" presId="urn:microsoft.com/office/officeart/2008/layout/LinedList"/>
    <dgm:cxn modelId="{17402BE1-C2C1-4828-9B9A-A17A43C0F330}" type="presParOf" srcId="{60A6E911-4FD6-4D22-AA84-689CEA4EAACA}" destId="{F48FF6BE-015E-431F-9185-730D3D7FDB88}" srcOrd="2" destOrd="0" presId="urn:microsoft.com/office/officeart/2008/layout/LinedList"/>
    <dgm:cxn modelId="{29917D8D-CCC9-4664-A549-399134679522}" type="presParOf" srcId="{60A6E911-4FD6-4D22-AA84-689CEA4EAACA}" destId="{821035C3-57B6-4AE3-935B-E5A158DFD00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88CF50-B6CE-4444-BFE1-6FF226F72D6B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BFCB821-B2F6-41EB-A039-50B1C6162A5C}">
      <dgm:prSet/>
      <dgm:spPr/>
      <dgm:t>
        <a:bodyPr/>
        <a:lstStyle/>
        <a:p>
          <a:r>
            <a:rPr lang="en-US" b="0" i="0" dirty="0"/>
            <a:t>ROI</a:t>
          </a:r>
          <a:endParaRPr lang="en-US" dirty="0"/>
        </a:p>
      </dgm:t>
    </dgm:pt>
    <dgm:pt modelId="{2CB270AC-2114-41B6-ABEF-C986FB25D3DC}" type="parTrans" cxnId="{EAE3387D-EE70-40E1-869C-05A68DB24604}">
      <dgm:prSet/>
      <dgm:spPr/>
      <dgm:t>
        <a:bodyPr/>
        <a:lstStyle/>
        <a:p>
          <a:endParaRPr lang="en-US"/>
        </a:p>
      </dgm:t>
    </dgm:pt>
    <dgm:pt modelId="{992E261E-3C18-4AB3-83E3-6D139BAF97E4}" type="sibTrans" cxnId="{EAE3387D-EE70-40E1-869C-05A68DB24604}">
      <dgm:prSet/>
      <dgm:spPr/>
      <dgm:t>
        <a:bodyPr/>
        <a:lstStyle/>
        <a:p>
          <a:endParaRPr lang="en-US"/>
        </a:p>
      </dgm:t>
    </dgm:pt>
    <dgm:pt modelId="{C6A77F49-5A92-4B23-B772-4228D148820F}">
      <dgm:prSet/>
      <dgm:spPr/>
      <dgm:t>
        <a:bodyPr/>
        <a:lstStyle/>
        <a:p>
          <a:r>
            <a:rPr lang="en-US" b="0" i="0" dirty="0"/>
            <a:t>Investment</a:t>
          </a:r>
          <a:endParaRPr lang="en-US" dirty="0"/>
        </a:p>
      </dgm:t>
    </dgm:pt>
    <dgm:pt modelId="{4D3AE99B-DA13-466A-9D9F-06AEA29174D8}" type="parTrans" cxnId="{F54D80F6-304D-4410-AE6C-A796D159524B}">
      <dgm:prSet/>
      <dgm:spPr/>
      <dgm:t>
        <a:bodyPr/>
        <a:lstStyle/>
        <a:p>
          <a:endParaRPr lang="en-US"/>
        </a:p>
      </dgm:t>
    </dgm:pt>
    <dgm:pt modelId="{E14D2165-D196-4587-8504-50BD71600FEF}" type="sibTrans" cxnId="{F54D80F6-304D-4410-AE6C-A796D159524B}">
      <dgm:prSet/>
      <dgm:spPr/>
      <dgm:t>
        <a:bodyPr/>
        <a:lstStyle/>
        <a:p>
          <a:endParaRPr lang="en-US"/>
        </a:p>
      </dgm:t>
    </dgm:pt>
    <dgm:pt modelId="{DA7C0110-CC35-41B3-962D-BDB642F1B96B}">
      <dgm:prSet/>
      <dgm:spPr/>
      <dgm:t>
        <a:bodyPr/>
        <a:lstStyle/>
        <a:p>
          <a:r>
            <a:rPr lang="en-US" b="0" i="0" dirty="0">
              <a:hlinkClick xmlns:r="http://schemas.openxmlformats.org/officeDocument/2006/relationships" r:id="rId1" action="ppaction://hlinkfile"/>
            </a:rPr>
            <a:t>Budget</a:t>
          </a:r>
          <a:r>
            <a:rPr lang="en-US" b="0" i="0" dirty="0"/>
            <a:t> online PR activity</a:t>
          </a:r>
          <a:endParaRPr lang="en-US" dirty="0"/>
        </a:p>
      </dgm:t>
    </dgm:pt>
    <dgm:pt modelId="{A4D9D5CC-7B7A-41A1-A8EF-2F63EEE478FF}" type="parTrans" cxnId="{F866471E-7B8C-4FF0-95C0-C5B9C0D4C784}">
      <dgm:prSet/>
      <dgm:spPr/>
      <dgm:t>
        <a:bodyPr/>
        <a:lstStyle/>
        <a:p>
          <a:endParaRPr lang="en-US"/>
        </a:p>
      </dgm:t>
    </dgm:pt>
    <dgm:pt modelId="{390EADE2-DBDD-4D0D-943A-6F7F077BC393}" type="sibTrans" cxnId="{F866471E-7B8C-4FF0-95C0-C5B9C0D4C784}">
      <dgm:prSet/>
      <dgm:spPr/>
      <dgm:t>
        <a:bodyPr/>
        <a:lstStyle/>
        <a:p>
          <a:endParaRPr lang="en-US"/>
        </a:p>
      </dgm:t>
    </dgm:pt>
    <dgm:pt modelId="{F49D67E4-67E0-4093-8503-E0B71434F60C}">
      <dgm:prSet/>
      <dgm:spPr/>
      <dgm:t>
        <a:bodyPr/>
        <a:lstStyle/>
        <a:p>
          <a:r>
            <a:rPr lang="en-US" b="0" i="0"/>
            <a:t>(return – invesment) / investment</a:t>
          </a:r>
          <a:endParaRPr lang="en-US" dirty="0"/>
        </a:p>
      </dgm:t>
    </dgm:pt>
    <dgm:pt modelId="{038BD7DA-5564-4EC3-8669-2D7DD953FC3E}" type="parTrans" cxnId="{03CDDD67-7E20-478C-AEA4-F5DA03CE7317}">
      <dgm:prSet/>
      <dgm:spPr/>
      <dgm:t>
        <a:bodyPr/>
        <a:lstStyle/>
        <a:p>
          <a:endParaRPr lang="en-US"/>
        </a:p>
      </dgm:t>
    </dgm:pt>
    <dgm:pt modelId="{0A30A44B-A0F0-4A52-B9A7-42B46CDAC583}" type="sibTrans" cxnId="{03CDDD67-7E20-478C-AEA4-F5DA03CE7317}">
      <dgm:prSet/>
      <dgm:spPr/>
      <dgm:t>
        <a:bodyPr/>
        <a:lstStyle/>
        <a:p>
          <a:endParaRPr lang="en-US"/>
        </a:p>
      </dgm:t>
    </dgm:pt>
    <dgm:pt modelId="{B7BB4449-1508-455A-99F0-522FE5B5C322}">
      <dgm:prSet/>
      <dgm:spPr/>
      <dgm:t>
        <a:bodyPr/>
        <a:lstStyle/>
        <a:p>
          <a:r>
            <a:rPr lang="en-US" dirty="0"/>
            <a:t>Return</a:t>
          </a:r>
        </a:p>
      </dgm:t>
    </dgm:pt>
    <dgm:pt modelId="{CE53CB1E-748A-4A36-AC04-13889DB44D4B}" type="parTrans" cxnId="{EB60231E-83F2-45AD-9334-B04C7A260AD1}">
      <dgm:prSet/>
      <dgm:spPr/>
      <dgm:t>
        <a:bodyPr/>
        <a:lstStyle/>
        <a:p>
          <a:endParaRPr lang="en-US"/>
        </a:p>
      </dgm:t>
    </dgm:pt>
    <dgm:pt modelId="{DDB2994B-6142-42C0-9DEC-9BB10D7E54C7}" type="sibTrans" cxnId="{EB60231E-83F2-45AD-9334-B04C7A260AD1}">
      <dgm:prSet/>
      <dgm:spPr/>
      <dgm:t>
        <a:bodyPr/>
        <a:lstStyle/>
        <a:p>
          <a:endParaRPr lang="en-US"/>
        </a:p>
      </dgm:t>
    </dgm:pt>
    <dgm:pt modelId="{C3491632-44C5-438E-BC91-91E02C01BD23}">
      <dgm:prSet/>
      <dgm:spPr/>
      <dgm:t>
        <a:bodyPr/>
        <a:lstStyle/>
        <a:p>
          <a:r>
            <a:rPr lang="en-US" dirty="0"/>
            <a:t>Return based on objective</a:t>
          </a:r>
        </a:p>
      </dgm:t>
    </dgm:pt>
    <dgm:pt modelId="{C742B777-2C39-4219-882F-7043DF5E62C8}" type="parTrans" cxnId="{485657B3-73DA-4BBD-AAF6-6E4029EE43DE}">
      <dgm:prSet/>
      <dgm:spPr/>
      <dgm:t>
        <a:bodyPr/>
        <a:lstStyle/>
        <a:p>
          <a:endParaRPr lang="en-US"/>
        </a:p>
      </dgm:t>
    </dgm:pt>
    <dgm:pt modelId="{CFF51828-EE24-4939-B131-CB65BB51E31C}" type="sibTrans" cxnId="{485657B3-73DA-4BBD-AAF6-6E4029EE43DE}">
      <dgm:prSet/>
      <dgm:spPr/>
      <dgm:t>
        <a:bodyPr/>
        <a:lstStyle/>
        <a:p>
          <a:endParaRPr lang="en-US"/>
        </a:p>
      </dgm:t>
    </dgm:pt>
    <dgm:pt modelId="{EC841711-03F6-4A8F-AA79-92D46311F1E1}" type="pres">
      <dgm:prSet presAssocID="{3088CF50-B6CE-4444-BFE1-6FF226F72D6B}" presName="linear" presStyleCnt="0">
        <dgm:presLayoutVars>
          <dgm:dir/>
          <dgm:animLvl val="lvl"/>
          <dgm:resizeHandles val="exact"/>
        </dgm:presLayoutVars>
      </dgm:prSet>
      <dgm:spPr/>
    </dgm:pt>
    <dgm:pt modelId="{C9A017D0-200A-42E4-B3E4-D9E851C72A0D}" type="pres">
      <dgm:prSet presAssocID="{6BFCB821-B2F6-41EB-A039-50B1C6162A5C}" presName="parentLin" presStyleCnt="0"/>
      <dgm:spPr/>
    </dgm:pt>
    <dgm:pt modelId="{1FD62642-F0BD-4D0E-8B1F-71823FE748C2}" type="pres">
      <dgm:prSet presAssocID="{6BFCB821-B2F6-41EB-A039-50B1C6162A5C}" presName="parentLeftMargin" presStyleLbl="node1" presStyleIdx="0" presStyleCnt="3"/>
      <dgm:spPr/>
    </dgm:pt>
    <dgm:pt modelId="{ED69CAF0-B940-4D38-9ACC-3668564CFEC4}" type="pres">
      <dgm:prSet presAssocID="{6BFCB821-B2F6-41EB-A039-50B1C6162A5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E074D5-8AEC-42AF-88FF-523A6601792E}" type="pres">
      <dgm:prSet presAssocID="{6BFCB821-B2F6-41EB-A039-50B1C6162A5C}" presName="negativeSpace" presStyleCnt="0"/>
      <dgm:spPr/>
    </dgm:pt>
    <dgm:pt modelId="{3ECBC620-C916-4B2F-9B0A-34E121D2599F}" type="pres">
      <dgm:prSet presAssocID="{6BFCB821-B2F6-41EB-A039-50B1C6162A5C}" presName="childText" presStyleLbl="conFgAcc1" presStyleIdx="0" presStyleCnt="3">
        <dgm:presLayoutVars>
          <dgm:bulletEnabled val="1"/>
        </dgm:presLayoutVars>
      </dgm:prSet>
      <dgm:spPr/>
    </dgm:pt>
    <dgm:pt modelId="{CA9441D1-15BE-405C-AA02-7D3472960A1F}" type="pres">
      <dgm:prSet presAssocID="{992E261E-3C18-4AB3-83E3-6D139BAF97E4}" presName="spaceBetweenRectangles" presStyleCnt="0"/>
      <dgm:spPr/>
    </dgm:pt>
    <dgm:pt modelId="{6B9CAC70-B392-41E0-B16D-6287EB52185F}" type="pres">
      <dgm:prSet presAssocID="{B7BB4449-1508-455A-99F0-522FE5B5C322}" presName="parentLin" presStyleCnt="0"/>
      <dgm:spPr/>
    </dgm:pt>
    <dgm:pt modelId="{99D0E8CE-523C-4B71-B9D3-5EEAF2FD249A}" type="pres">
      <dgm:prSet presAssocID="{B7BB4449-1508-455A-99F0-522FE5B5C322}" presName="parentLeftMargin" presStyleLbl="node1" presStyleIdx="0" presStyleCnt="3"/>
      <dgm:spPr/>
    </dgm:pt>
    <dgm:pt modelId="{13DF3B85-EEF9-403E-8B7D-4472DE45BC14}" type="pres">
      <dgm:prSet presAssocID="{B7BB4449-1508-455A-99F0-522FE5B5C3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B0C804-5A90-441B-9340-FFE9C22FC10C}" type="pres">
      <dgm:prSet presAssocID="{B7BB4449-1508-455A-99F0-522FE5B5C322}" presName="negativeSpace" presStyleCnt="0"/>
      <dgm:spPr/>
    </dgm:pt>
    <dgm:pt modelId="{F4D1257C-8ADF-4B36-9739-8EEC97052AF1}" type="pres">
      <dgm:prSet presAssocID="{B7BB4449-1508-455A-99F0-522FE5B5C322}" presName="childText" presStyleLbl="conFgAcc1" presStyleIdx="1" presStyleCnt="3">
        <dgm:presLayoutVars>
          <dgm:bulletEnabled val="1"/>
        </dgm:presLayoutVars>
      </dgm:prSet>
      <dgm:spPr/>
    </dgm:pt>
    <dgm:pt modelId="{1129476A-58B3-4FA9-BDD9-1EDF2974F5C1}" type="pres">
      <dgm:prSet presAssocID="{DDB2994B-6142-42C0-9DEC-9BB10D7E54C7}" presName="spaceBetweenRectangles" presStyleCnt="0"/>
      <dgm:spPr/>
    </dgm:pt>
    <dgm:pt modelId="{696AADCE-2504-45DE-BC2F-346935DC6331}" type="pres">
      <dgm:prSet presAssocID="{C6A77F49-5A92-4B23-B772-4228D148820F}" presName="parentLin" presStyleCnt="0"/>
      <dgm:spPr/>
    </dgm:pt>
    <dgm:pt modelId="{26C6BEF8-674B-4B5A-B1B2-EAD3E9BEB45D}" type="pres">
      <dgm:prSet presAssocID="{C6A77F49-5A92-4B23-B772-4228D148820F}" presName="parentLeftMargin" presStyleLbl="node1" presStyleIdx="1" presStyleCnt="3"/>
      <dgm:spPr/>
    </dgm:pt>
    <dgm:pt modelId="{54CCBFB5-5EC9-4AFC-8AB6-549D3724AD75}" type="pres">
      <dgm:prSet presAssocID="{C6A77F49-5A92-4B23-B772-4228D148820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5100EA5-1865-4E86-B21F-31B10E3464CC}" type="pres">
      <dgm:prSet presAssocID="{C6A77F49-5A92-4B23-B772-4228D148820F}" presName="negativeSpace" presStyleCnt="0"/>
      <dgm:spPr/>
    </dgm:pt>
    <dgm:pt modelId="{E3A6EE62-DB3D-4452-8563-23DD8395FBFE}" type="pres">
      <dgm:prSet presAssocID="{C6A77F49-5A92-4B23-B772-4228D148820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AD7E409-E05C-4DBD-A67E-3E1E8D46CDE9}" type="presOf" srcId="{C3491632-44C5-438E-BC91-91E02C01BD23}" destId="{F4D1257C-8ADF-4B36-9739-8EEC97052AF1}" srcOrd="0" destOrd="0" presId="urn:microsoft.com/office/officeart/2005/8/layout/list1"/>
    <dgm:cxn modelId="{EB60231E-83F2-45AD-9334-B04C7A260AD1}" srcId="{3088CF50-B6CE-4444-BFE1-6FF226F72D6B}" destId="{B7BB4449-1508-455A-99F0-522FE5B5C322}" srcOrd="1" destOrd="0" parTransId="{CE53CB1E-748A-4A36-AC04-13889DB44D4B}" sibTransId="{DDB2994B-6142-42C0-9DEC-9BB10D7E54C7}"/>
    <dgm:cxn modelId="{F866471E-7B8C-4FF0-95C0-C5B9C0D4C784}" srcId="{C6A77F49-5A92-4B23-B772-4228D148820F}" destId="{DA7C0110-CC35-41B3-962D-BDB642F1B96B}" srcOrd="0" destOrd="0" parTransId="{A4D9D5CC-7B7A-41A1-A8EF-2F63EEE478FF}" sibTransId="{390EADE2-DBDD-4D0D-943A-6F7F077BC393}"/>
    <dgm:cxn modelId="{EE334D5B-60E7-45D2-9E29-7C6F6565154E}" type="presOf" srcId="{B7BB4449-1508-455A-99F0-522FE5B5C322}" destId="{99D0E8CE-523C-4B71-B9D3-5EEAF2FD249A}" srcOrd="0" destOrd="0" presId="urn:microsoft.com/office/officeart/2005/8/layout/list1"/>
    <dgm:cxn modelId="{03CDDD67-7E20-478C-AEA4-F5DA03CE7317}" srcId="{6BFCB821-B2F6-41EB-A039-50B1C6162A5C}" destId="{F49D67E4-67E0-4093-8503-E0B71434F60C}" srcOrd="0" destOrd="0" parTransId="{038BD7DA-5564-4EC3-8669-2D7DD953FC3E}" sibTransId="{0A30A44B-A0F0-4A52-B9A7-42B46CDAC583}"/>
    <dgm:cxn modelId="{26FBAE48-B3C7-4CC7-98B5-09BB98DEFE7B}" type="presOf" srcId="{B7BB4449-1508-455A-99F0-522FE5B5C322}" destId="{13DF3B85-EEF9-403E-8B7D-4472DE45BC14}" srcOrd="1" destOrd="0" presId="urn:microsoft.com/office/officeart/2005/8/layout/list1"/>
    <dgm:cxn modelId="{112F556A-8E41-4323-B04B-97D94A4EFBA4}" type="presOf" srcId="{C6A77F49-5A92-4B23-B772-4228D148820F}" destId="{54CCBFB5-5EC9-4AFC-8AB6-549D3724AD75}" srcOrd="1" destOrd="0" presId="urn:microsoft.com/office/officeart/2005/8/layout/list1"/>
    <dgm:cxn modelId="{268F226C-89FD-4F32-9DBF-E26C1CE296CD}" type="presOf" srcId="{C6A77F49-5A92-4B23-B772-4228D148820F}" destId="{26C6BEF8-674B-4B5A-B1B2-EAD3E9BEB45D}" srcOrd="0" destOrd="0" presId="urn:microsoft.com/office/officeart/2005/8/layout/list1"/>
    <dgm:cxn modelId="{C006EC6E-9CFA-4C4B-8001-DD31E9EB1051}" type="presOf" srcId="{6BFCB821-B2F6-41EB-A039-50B1C6162A5C}" destId="{ED69CAF0-B940-4D38-9ACC-3668564CFEC4}" srcOrd="1" destOrd="0" presId="urn:microsoft.com/office/officeart/2005/8/layout/list1"/>
    <dgm:cxn modelId="{EAE3387D-EE70-40E1-869C-05A68DB24604}" srcId="{3088CF50-B6CE-4444-BFE1-6FF226F72D6B}" destId="{6BFCB821-B2F6-41EB-A039-50B1C6162A5C}" srcOrd="0" destOrd="0" parTransId="{2CB270AC-2114-41B6-ABEF-C986FB25D3DC}" sibTransId="{992E261E-3C18-4AB3-83E3-6D139BAF97E4}"/>
    <dgm:cxn modelId="{6846C686-455F-42D4-B880-1B9D7BB685A8}" type="presOf" srcId="{3088CF50-B6CE-4444-BFE1-6FF226F72D6B}" destId="{EC841711-03F6-4A8F-AA79-92D46311F1E1}" srcOrd="0" destOrd="0" presId="urn:microsoft.com/office/officeart/2005/8/layout/list1"/>
    <dgm:cxn modelId="{146F4494-D2E2-40DA-A253-D1DA9C0E297F}" type="presOf" srcId="{F49D67E4-67E0-4093-8503-E0B71434F60C}" destId="{3ECBC620-C916-4B2F-9B0A-34E121D2599F}" srcOrd="0" destOrd="0" presId="urn:microsoft.com/office/officeart/2005/8/layout/list1"/>
    <dgm:cxn modelId="{59B276A0-9B40-4C8F-97A5-E54D73F9468B}" type="presOf" srcId="{DA7C0110-CC35-41B3-962D-BDB642F1B96B}" destId="{E3A6EE62-DB3D-4452-8563-23DD8395FBFE}" srcOrd="0" destOrd="0" presId="urn:microsoft.com/office/officeart/2005/8/layout/list1"/>
    <dgm:cxn modelId="{485657B3-73DA-4BBD-AAF6-6E4029EE43DE}" srcId="{B7BB4449-1508-455A-99F0-522FE5B5C322}" destId="{C3491632-44C5-438E-BC91-91E02C01BD23}" srcOrd="0" destOrd="0" parTransId="{C742B777-2C39-4219-882F-7043DF5E62C8}" sibTransId="{CFF51828-EE24-4939-B131-CB65BB51E31C}"/>
    <dgm:cxn modelId="{4C4818C6-F755-496D-BB32-697411D4D277}" type="presOf" srcId="{6BFCB821-B2F6-41EB-A039-50B1C6162A5C}" destId="{1FD62642-F0BD-4D0E-8B1F-71823FE748C2}" srcOrd="0" destOrd="0" presId="urn:microsoft.com/office/officeart/2005/8/layout/list1"/>
    <dgm:cxn modelId="{F54D80F6-304D-4410-AE6C-A796D159524B}" srcId="{3088CF50-B6CE-4444-BFE1-6FF226F72D6B}" destId="{C6A77F49-5A92-4B23-B772-4228D148820F}" srcOrd="2" destOrd="0" parTransId="{4D3AE99B-DA13-466A-9D9F-06AEA29174D8}" sibTransId="{E14D2165-D196-4587-8504-50BD71600FEF}"/>
    <dgm:cxn modelId="{170BAA5A-F7A2-48A4-8704-3C6A6F8F53E0}" type="presParOf" srcId="{EC841711-03F6-4A8F-AA79-92D46311F1E1}" destId="{C9A017D0-200A-42E4-B3E4-D9E851C72A0D}" srcOrd="0" destOrd="0" presId="urn:microsoft.com/office/officeart/2005/8/layout/list1"/>
    <dgm:cxn modelId="{500E6A4B-11C6-47C3-A3CA-95D5FCDAA229}" type="presParOf" srcId="{C9A017D0-200A-42E4-B3E4-D9E851C72A0D}" destId="{1FD62642-F0BD-4D0E-8B1F-71823FE748C2}" srcOrd="0" destOrd="0" presId="urn:microsoft.com/office/officeart/2005/8/layout/list1"/>
    <dgm:cxn modelId="{325746F3-571D-4E70-A344-81FD99F9BFA9}" type="presParOf" srcId="{C9A017D0-200A-42E4-B3E4-D9E851C72A0D}" destId="{ED69CAF0-B940-4D38-9ACC-3668564CFEC4}" srcOrd="1" destOrd="0" presId="urn:microsoft.com/office/officeart/2005/8/layout/list1"/>
    <dgm:cxn modelId="{5A39BD79-0E16-47A4-887B-2D9A8015571A}" type="presParOf" srcId="{EC841711-03F6-4A8F-AA79-92D46311F1E1}" destId="{B4E074D5-8AEC-42AF-88FF-523A6601792E}" srcOrd="1" destOrd="0" presId="urn:microsoft.com/office/officeart/2005/8/layout/list1"/>
    <dgm:cxn modelId="{31D6F145-2D3E-4C2F-B7B0-9C12746E0F97}" type="presParOf" srcId="{EC841711-03F6-4A8F-AA79-92D46311F1E1}" destId="{3ECBC620-C916-4B2F-9B0A-34E121D2599F}" srcOrd="2" destOrd="0" presId="urn:microsoft.com/office/officeart/2005/8/layout/list1"/>
    <dgm:cxn modelId="{3DE184CE-36E6-44F4-A1A8-05B2900B3BD0}" type="presParOf" srcId="{EC841711-03F6-4A8F-AA79-92D46311F1E1}" destId="{CA9441D1-15BE-405C-AA02-7D3472960A1F}" srcOrd="3" destOrd="0" presId="urn:microsoft.com/office/officeart/2005/8/layout/list1"/>
    <dgm:cxn modelId="{E01A2FC2-1783-45A0-9098-CB52A0331FE1}" type="presParOf" srcId="{EC841711-03F6-4A8F-AA79-92D46311F1E1}" destId="{6B9CAC70-B392-41E0-B16D-6287EB52185F}" srcOrd="4" destOrd="0" presId="urn:microsoft.com/office/officeart/2005/8/layout/list1"/>
    <dgm:cxn modelId="{F4AF3144-E70B-4CE8-B944-4C4B58973B97}" type="presParOf" srcId="{6B9CAC70-B392-41E0-B16D-6287EB52185F}" destId="{99D0E8CE-523C-4B71-B9D3-5EEAF2FD249A}" srcOrd="0" destOrd="0" presId="urn:microsoft.com/office/officeart/2005/8/layout/list1"/>
    <dgm:cxn modelId="{A3B3A786-96AD-4547-81F3-40DC9224B04F}" type="presParOf" srcId="{6B9CAC70-B392-41E0-B16D-6287EB52185F}" destId="{13DF3B85-EEF9-403E-8B7D-4472DE45BC14}" srcOrd="1" destOrd="0" presId="urn:microsoft.com/office/officeart/2005/8/layout/list1"/>
    <dgm:cxn modelId="{6296D02F-D62B-410F-9361-6A2AC2A558AE}" type="presParOf" srcId="{EC841711-03F6-4A8F-AA79-92D46311F1E1}" destId="{17B0C804-5A90-441B-9340-FFE9C22FC10C}" srcOrd="5" destOrd="0" presId="urn:microsoft.com/office/officeart/2005/8/layout/list1"/>
    <dgm:cxn modelId="{F0541F7D-AADA-423B-8C8E-6619BD92D5CB}" type="presParOf" srcId="{EC841711-03F6-4A8F-AA79-92D46311F1E1}" destId="{F4D1257C-8ADF-4B36-9739-8EEC97052AF1}" srcOrd="6" destOrd="0" presId="urn:microsoft.com/office/officeart/2005/8/layout/list1"/>
    <dgm:cxn modelId="{45B176BB-DE06-44EA-AB57-3CDF5A863479}" type="presParOf" srcId="{EC841711-03F6-4A8F-AA79-92D46311F1E1}" destId="{1129476A-58B3-4FA9-BDD9-1EDF2974F5C1}" srcOrd="7" destOrd="0" presId="urn:microsoft.com/office/officeart/2005/8/layout/list1"/>
    <dgm:cxn modelId="{FA70A4B5-2103-47AC-98E1-2F11F02FA976}" type="presParOf" srcId="{EC841711-03F6-4A8F-AA79-92D46311F1E1}" destId="{696AADCE-2504-45DE-BC2F-346935DC6331}" srcOrd="8" destOrd="0" presId="urn:microsoft.com/office/officeart/2005/8/layout/list1"/>
    <dgm:cxn modelId="{8A8D6304-8CE4-454D-B5C3-FB8E7FC53852}" type="presParOf" srcId="{696AADCE-2504-45DE-BC2F-346935DC6331}" destId="{26C6BEF8-674B-4B5A-B1B2-EAD3E9BEB45D}" srcOrd="0" destOrd="0" presId="urn:microsoft.com/office/officeart/2005/8/layout/list1"/>
    <dgm:cxn modelId="{867AD81F-0C8D-4417-AC00-E9A3944D8ED6}" type="presParOf" srcId="{696AADCE-2504-45DE-BC2F-346935DC6331}" destId="{54CCBFB5-5EC9-4AFC-8AB6-549D3724AD75}" srcOrd="1" destOrd="0" presId="urn:microsoft.com/office/officeart/2005/8/layout/list1"/>
    <dgm:cxn modelId="{A012F50B-0AB3-4EE8-9A0F-34CC67780E2A}" type="presParOf" srcId="{EC841711-03F6-4A8F-AA79-92D46311F1E1}" destId="{55100EA5-1865-4E86-B21F-31B10E3464CC}" srcOrd="9" destOrd="0" presId="urn:microsoft.com/office/officeart/2005/8/layout/list1"/>
    <dgm:cxn modelId="{32C0927A-E92E-4590-AAFB-A68FC9720186}" type="presParOf" srcId="{EC841711-03F6-4A8F-AA79-92D46311F1E1}" destId="{E3A6EE62-DB3D-4452-8563-23DD8395FBF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AD6BF-5486-4983-8FDB-8C0FF74AEA86}">
      <dsp:nvSpPr>
        <dsp:cNvPr id="0" name=""/>
        <dsp:cNvSpPr/>
      </dsp:nvSpPr>
      <dsp:spPr>
        <a:xfrm>
          <a:off x="-3783248" y="-581101"/>
          <a:ext cx="4509302" cy="4509302"/>
        </a:xfrm>
        <a:prstGeom prst="blockArc">
          <a:avLst>
            <a:gd name="adj1" fmla="val 18900000"/>
            <a:gd name="adj2" fmla="val 2700000"/>
            <a:gd name="adj3" fmla="val 47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57C30-2B4E-4648-8FA0-CB0FA08BDA19}">
      <dsp:nvSpPr>
        <dsp:cNvPr id="0" name=""/>
        <dsp:cNvSpPr/>
      </dsp:nvSpPr>
      <dsp:spPr>
        <a:xfrm>
          <a:off x="466903" y="334710"/>
          <a:ext cx="5282546" cy="6694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 err="1"/>
            <a:t>Aktivitas</a:t>
          </a:r>
          <a:r>
            <a:rPr lang="en-US" sz="2100" b="0" i="0" kern="1200" dirty="0"/>
            <a:t> </a:t>
          </a:r>
          <a:r>
            <a:rPr lang="en-US" sz="2100" b="0" i="0" kern="1200" dirty="0" err="1"/>
            <a:t>Humas</a:t>
          </a:r>
          <a:r>
            <a:rPr lang="en-US" sz="2100" b="0" i="0" kern="1200" dirty="0"/>
            <a:t> Online</a:t>
          </a:r>
          <a:endParaRPr lang="en-US" sz="2100" kern="1200" dirty="0"/>
        </a:p>
      </dsp:txBody>
      <dsp:txXfrm>
        <a:off x="466903" y="334710"/>
        <a:ext cx="5282546" cy="669420"/>
      </dsp:txXfrm>
    </dsp:sp>
    <dsp:sp modelId="{C448302B-60E1-459F-AC2B-537971FFC6D9}">
      <dsp:nvSpPr>
        <dsp:cNvPr id="0" name=""/>
        <dsp:cNvSpPr/>
      </dsp:nvSpPr>
      <dsp:spPr>
        <a:xfrm>
          <a:off x="48516" y="251032"/>
          <a:ext cx="836774" cy="836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8B771-B336-48DB-889B-F12A57EE10B9}">
      <dsp:nvSpPr>
        <dsp:cNvPr id="0" name=""/>
        <dsp:cNvSpPr/>
      </dsp:nvSpPr>
      <dsp:spPr>
        <a:xfrm>
          <a:off x="710237" y="1338840"/>
          <a:ext cx="5039212" cy="6694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 err="1"/>
            <a:t>Pengukuran</a:t>
          </a:r>
          <a:r>
            <a:rPr lang="en-US" sz="2100" b="0" i="0" kern="1200" dirty="0"/>
            <a:t> </a:t>
          </a:r>
          <a:r>
            <a:rPr lang="en-US" sz="2100" b="0" i="0" kern="1200" dirty="0" err="1"/>
            <a:t>Efektivitas</a:t>
          </a:r>
          <a:r>
            <a:rPr lang="en-US" sz="2100" b="0" i="0" kern="1200" dirty="0"/>
            <a:t> Media </a:t>
          </a:r>
          <a:r>
            <a:rPr lang="en-US" sz="2100" b="0" i="0" kern="1200" dirty="0" err="1"/>
            <a:t>Sosial</a:t>
          </a:r>
          <a:endParaRPr lang="en-US" sz="2100" kern="1200" dirty="0"/>
        </a:p>
      </dsp:txBody>
      <dsp:txXfrm>
        <a:off x="710237" y="1338840"/>
        <a:ext cx="5039212" cy="669420"/>
      </dsp:txXfrm>
    </dsp:sp>
    <dsp:sp modelId="{A818F721-E8D0-4875-8131-EC072388FF6E}">
      <dsp:nvSpPr>
        <dsp:cNvPr id="0" name=""/>
        <dsp:cNvSpPr/>
      </dsp:nvSpPr>
      <dsp:spPr>
        <a:xfrm>
          <a:off x="291850" y="1255162"/>
          <a:ext cx="836774" cy="836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B98C0-A640-4FCD-B597-08992969265A}">
      <dsp:nvSpPr>
        <dsp:cNvPr id="0" name=""/>
        <dsp:cNvSpPr/>
      </dsp:nvSpPr>
      <dsp:spPr>
        <a:xfrm>
          <a:off x="466903" y="2342970"/>
          <a:ext cx="5282546" cy="6694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52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 dirty="0" err="1"/>
            <a:t>Pengukuran</a:t>
          </a:r>
          <a:r>
            <a:rPr lang="en-US" sz="2100" b="0" i="0" kern="1200" dirty="0"/>
            <a:t> </a:t>
          </a:r>
          <a:r>
            <a:rPr lang="en-US" sz="2100" b="0" i="0" kern="1200" dirty="0" err="1"/>
            <a:t>Efektivitas</a:t>
          </a:r>
          <a:r>
            <a:rPr lang="en-US" sz="2100" b="0" i="0" kern="1200" dirty="0"/>
            <a:t> Website: Web Metrics dan Engagement</a:t>
          </a:r>
          <a:endParaRPr lang="en-US" sz="2100" kern="1200" dirty="0"/>
        </a:p>
      </dsp:txBody>
      <dsp:txXfrm>
        <a:off x="466903" y="2342970"/>
        <a:ext cx="5282546" cy="669420"/>
      </dsp:txXfrm>
    </dsp:sp>
    <dsp:sp modelId="{8C469C38-E29D-447A-A978-4AD9E1F6812A}">
      <dsp:nvSpPr>
        <dsp:cNvPr id="0" name=""/>
        <dsp:cNvSpPr/>
      </dsp:nvSpPr>
      <dsp:spPr>
        <a:xfrm>
          <a:off x="48516" y="2259292"/>
          <a:ext cx="836774" cy="8367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C129B-C8E4-4811-AC71-B3BDEB66BA66}">
      <dsp:nvSpPr>
        <dsp:cNvPr id="0" name=""/>
        <dsp:cNvSpPr/>
      </dsp:nvSpPr>
      <dsp:spPr>
        <a:xfrm>
          <a:off x="0" y="2162"/>
          <a:ext cx="5562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BB662-37F7-4DF1-87E0-E4E4D8EE9E32}">
      <dsp:nvSpPr>
        <dsp:cNvPr id="0" name=""/>
        <dsp:cNvSpPr/>
      </dsp:nvSpPr>
      <dsp:spPr>
        <a:xfrm>
          <a:off x="0" y="2162"/>
          <a:ext cx="1112400" cy="1474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Social Media</a:t>
          </a:r>
          <a:endParaRPr lang="en-US" sz="2000" kern="1200" dirty="0"/>
        </a:p>
      </dsp:txBody>
      <dsp:txXfrm>
        <a:off x="0" y="2162"/>
        <a:ext cx="1112400" cy="1474658"/>
      </dsp:txXfrm>
    </dsp:sp>
    <dsp:sp modelId="{34AAE5D5-90C6-43C7-BC60-358F8E5B0F62}">
      <dsp:nvSpPr>
        <dsp:cNvPr id="0" name=""/>
        <dsp:cNvSpPr/>
      </dsp:nvSpPr>
      <dsp:spPr>
        <a:xfrm>
          <a:off x="1195829" y="16059"/>
          <a:ext cx="4366170" cy="277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Reg content</a:t>
          </a:r>
        </a:p>
      </dsp:txBody>
      <dsp:txXfrm>
        <a:off x="1195829" y="16059"/>
        <a:ext cx="4366170" cy="277938"/>
      </dsp:txXfrm>
    </dsp:sp>
    <dsp:sp modelId="{0F3D4898-D9BF-41D6-89D2-712900591AF1}">
      <dsp:nvSpPr>
        <dsp:cNvPr id="0" name=""/>
        <dsp:cNvSpPr/>
      </dsp:nvSpPr>
      <dsp:spPr>
        <a:xfrm>
          <a:off x="1112400" y="293997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C9256D-1D09-4104-9AB9-96C1E429A988}">
      <dsp:nvSpPr>
        <dsp:cNvPr id="0" name=""/>
        <dsp:cNvSpPr/>
      </dsp:nvSpPr>
      <dsp:spPr>
        <a:xfrm>
          <a:off x="1195829" y="307894"/>
          <a:ext cx="4366170" cy="277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Kuis</a:t>
          </a:r>
          <a:r>
            <a:rPr lang="en-US" sz="1300" kern="1200" dirty="0"/>
            <a:t>: trivia, photo/video competition, games etc.</a:t>
          </a:r>
        </a:p>
      </dsp:txBody>
      <dsp:txXfrm>
        <a:off x="1195829" y="307894"/>
        <a:ext cx="4366170" cy="277938"/>
      </dsp:txXfrm>
    </dsp:sp>
    <dsp:sp modelId="{B4A7B208-13EF-4F25-8A9C-02FC66C2C00E}">
      <dsp:nvSpPr>
        <dsp:cNvPr id="0" name=""/>
        <dsp:cNvSpPr/>
      </dsp:nvSpPr>
      <dsp:spPr>
        <a:xfrm>
          <a:off x="1112400" y="585833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AFBB6-C090-4926-8658-3B6EB17FB4B4}">
      <dsp:nvSpPr>
        <dsp:cNvPr id="0" name=""/>
        <dsp:cNvSpPr/>
      </dsp:nvSpPr>
      <dsp:spPr>
        <a:xfrm>
          <a:off x="1195829" y="599730"/>
          <a:ext cx="4366170" cy="277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Survey</a:t>
          </a:r>
        </a:p>
      </dsp:txBody>
      <dsp:txXfrm>
        <a:off x="1195829" y="599730"/>
        <a:ext cx="4366170" cy="277938"/>
      </dsp:txXfrm>
    </dsp:sp>
    <dsp:sp modelId="{8F9DBE21-328F-49E8-9E97-9B30B733982A}">
      <dsp:nvSpPr>
        <dsp:cNvPr id="0" name=""/>
        <dsp:cNvSpPr/>
      </dsp:nvSpPr>
      <dsp:spPr>
        <a:xfrm>
          <a:off x="1112400" y="877668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875A9-BD32-4C05-A41E-E526E996C1DF}">
      <dsp:nvSpPr>
        <dsp:cNvPr id="0" name=""/>
        <dsp:cNvSpPr/>
      </dsp:nvSpPr>
      <dsp:spPr>
        <a:xfrm>
          <a:off x="1195829" y="891565"/>
          <a:ext cx="4366170" cy="277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Games</a:t>
          </a:r>
        </a:p>
      </dsp:txBody>
      <dsp:txXfrm>
        <a:off x="1195829" y="891565"/>
        <a:ext cx="4366170" cy="277938"/>
      </dsp:txXfrm>
    </dsp:sp>
    <dsp:sp modelId="{F0746AE2-EB3C-45C4-AFE8-D6FD5EC58695}">
      <dsp:nvSpPr>
        <dsp:cNvPr id="0" name=""/>
        <dsp:cNvSpPr/>
      </dsp:nvSpPr>
      <dsp:spPr>
        <a:xfrm>
          <a:off x="1112400" y="1169504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AB4ACA-16DA-4EAD-AEE0-8D1D03DDBA40}">
      <dsp:nvSpPr>
        <dsp:cNvPr id="0" name=""/>
        <dsp:cNvSpPr/>
      </dsp:nvSpPr>
      <dsp:spPr>
        <a:xfrm>
          <a:off x="1195829" y="1183401"/>
          <a:ext cx="4366170" cy="277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Ads</a:t>
          </a:r>
        </a:p>
      </dsp:txBody>
      <dsp:txXfrm>
        <a:off x="1195829" y="1183401"/>
        <a:ext cx="4366170" cy="277938"/>
      </dsp:txXfrm>
    </dsp:sp>
    <dsp:sp modelId="{DBBF72A9-CD07-4654-B4C1-24E1E8C1890E}">
      <dsp:nvSpPr>
        <dsp:cNvPr id="0" name=""/>
        <dsp:cNvSpPr/>
      </dsp:nvSpPr>
      <dsp:spPr>
        <a:xfrm>
          <a:off x="1112400" y="1461339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7DF44-81EA-4298-AE85-FCE7F401CB48}">
      <dsp:nvSpPr>
        <dsp:cNvPr id="0" name=""/>
        <dsp:cNvSpPr/>
      </dsp:nvSpPr>
      <dsp:spPr>
        <a:xfrm>
          <a:off x="0" y="1476820"/>
          <a:ext cx="5562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A1532-C6B9-49E2-883B-C2565DC49ECB}">
      <dsp:nvSpPr>
        <dsp:cNvPr id="0" name=""/>
        <dsp:cNvSpPr/>
      </dsp:nvSpPr>
      <dsp:spPr>
        <a:xfrm>
          <a:off x="0" y="1476820"/>
          <a:ext cx="1112400" cy="1474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Website</a:t>
          </a:r>
          <a:endParaRPr lang="en-US" sz="2000" kern="1200" dirty="0"/>
        </a:p>
      </dsp:txBody>
      <dsp:txXfrm>
        <a:off x="0" y="1476820"/>
        <a:ext cx="1112400" cy="1474658"/>
      </dsp:txXfrm>
    </dsp:sp>
    <dsp:sp modelId="{45DEBD56-E260-4AA2-8714-B3D36A3446AF}">
      <dsp:nvSpPr>
        <dsp:cNvPr id="0" name=""/>
        <dsp:cNvSpPr/>
      </dsp:nvSpPr>
      <dsp:spPr>
        <a:xfrm>
          <a:off x="1195829" y="1494155"/>
          <a:ext cx="4366170" cy="346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Brand/ corporate information</a:t>
          </a:r>
        </a:p>
      </dsp:txBody>
      <dsp:txXfrm>
        <a:off x="1195829" y="1494155"/>
        <a:ext cx="4366170" cy="346703"/>
      </dsp:txXfrm>
    </dsp:sp>
    <dsp:sp modelId="{1E631690-E33C-4207-9B2E-351D2206E383}">
      <dsp:nvSpPr>
        <dsp:cNvPr id="0" name=""/>
        <dsp:cNvSpPr/>
      </dsp:nvSpPr>
      <dsp:spPr>
        <a:xfrm>
          <a:off x="1112400" y="1840859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307DA-E080-4E61-944B-562F7111E259}">
      <dsp:nvSpPr>
        <dsp:cNvPr id="0" name=""/>
        <dsp:cNvSpPr/>
      </dsp:nvSpPr>
      <dsp:spPr>
        <a:xfrm>
          <a:off x="1195829" y="1858194"/>
          <a:ext cx="4366170" cy="346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Article</a:t>
          </a:r>
        </a:p>
      </dsp:txBody>
      <dsp:txXfrm>
        <a:off x="1195829" y="1858194"/>
        <a:ext cx="4366170" cy="346703"/>
      </dsp:txXfrm>
    </dsp:sp>
    <dsp:sp modelId="{C56FBAC4-44CE-4E9F-A62A-C0665EF723C0}">
      <dsp:nvSpPr>
        <dsp:cNvPr id="0" name=""/>
        <dsp:cNvSpPr/>
      </dsp:nvSpPr>
      <dsp:spPr>
        <a:xfrm>
          <a:off x="1112400" y="2204897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02EDA1-0280-4491-92FD-77C3AE0584AC}">
      <dsp:nvSpPr>
        <dsp:cNvPr id="0" name=""/>
        <dsp:cNvSpPr/>
      </dsp:nvSpPr>
      <dsp:spPr>
        <a:xfrm>
          <a:off x="1195829" y="2222232"/>
          <a:ext cx="4366170" cy="346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Kuis</a:t>
          </a:r>
          <a:r>
            <a:rPr lang="en-US" sz="1300" kern="1200" dirty="0"/>
            <a:t>: photo/video competition, games, </a:t>
          </a:r>
          <a:r>
            <a:rPr lang="en-US" sz="1300" kern="1200" dirty="0" err="1"/>
            <a:t>etc</a:t>
          </a:r>
          <a:endParaRPr lang="en-US" sz="1300" kern="1200" dirty="0"/>
        </a:p>
      </dsp:txBody>
      <dsp:txXfrm>
        <a:off x="1195829" y="2222232"/>
        <a:ext cx="4366170" cy="346703"/>
      </dsp:txXfrm>
    </dsp:sp>
    <dsp:sp modelId="{B78E4099-CA1D-4117-871C-ABEA9C467DAD}">
      <dsp:nvSpPr>
        <dsp:cNvPr id="0" name=""/>
        <dsp:cNvSpPr/>
      </dsp:nvSpPr>
      <dsp:spPr>
        <a:xfrm>
          <a:off x="1112400" y="2568935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E215A-B69B-4B2A-9D1B-7C37A86C9FED}">
      <dsp:nvSpPr>
        <dsp:cNvPr id="0" name=""/>
        <dsp:cNvSpPr/>
      </dsp:nvSpPr>
      <dsp:spPr>
        <a:xfrm>
          <a:off x="1195829" y="2586270"/>
          <a:ext cx="4366170" cy="346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Coverage event</a:t>
          </a:r>
          <a:r>
            <a:rPr lang="en-US" sz="1300" kern="1200"/>
            <a:t>/ news release</a:t>
          </a:r>
          <a:endParaRPr lang="en-US" sz="1300" kern="1200" dirty="0"/>
        </a:p>
      </dsp:txBody>
      <dsp:txXfrm>
        <a:off x="1195829" y="2586270"/>
        <a:ext cx="4366170" cy="346703"/>
      </dsp:txXfrm>
    </dsp:sp>
    <dsp:sp modelId="{7F4AE79B-526E-4FF4-8063-F07511B428CF}">
      <dsp:nvSpPr>
        <dsp:cNvPr id="0" name=""/>
        <dsp:cNvSpPr/>
      </dsp:nvSpPr>
      <dsp:spPr>
        <a:xfrm>
          <a:off x="1112400" y="2932974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650319-2705-4F85-B8E5-E1F89C35B082}">
      <dsp:nvSpPr>
        <dsp:cNvPr id="0" name=""/>
        <dsp:cNvSpPr/>
      </dsp:nvSpPr>
      <dsp:spPr>
        <a:xfrm>
          <a:off x="0" y="2951479"/>
          <a:ext cx="5562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F1459-ADA8-4CBF-9083-07293D65EB13}">
      <dsp:nvSpPr>
        <dsp:cNvPr id="0" name=""/>
        <dsp:cNvSpPr/>
      </dsp:nvSpPr>
      <dsp:spPr>
        <a:xfrm>
          <a:off x="0" y="2951479"/>
          <a:ext cx="1112400" cy="1474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Online Media</a:t>
          </a:r>
          <a:endParaRPr lang="en-US" sz="2000" kern="1200" dirty="0"/>
        </a:p>
      </dsp:txBody>
      <dsp:txXfrm>
        <a:off x="0" y="2951479"/>
        <a:ext cx="1112400" cy="1474658"/>
      </dsp:txXfrm>
    </dsp:sp>
    <dsp:sp modelId="{A6989F50-425A-4C95-945A-FD8F36B263CE}">
      <dsp:nvSpPr>
        <dsp:cNvPr id="0" name=""/>
        <dsp:cNvSpPr/>
      </dsp:nvSpPr>
      <dsp:spPr>
        <a:xfrm>
          <a:off x="1195829" y="2985753"/>
          <a:ext cx="4366170" cy="685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Ads: Advertorial, banner, etc.</a:t>
          </a:r>
        </a:p>
      </dsp:txBody>
      <dsp:txXfrm>
        <a:off x="1195829" y="2985753"/>
        <a:ext cx="4366170" cy="685485"/>
      </dsp:txXfrm>
    </dsp:sp>
    <dsp:sp modelId="{1A363B42-5F36-44CA-989D-A39551F67B5F}">
      <dsp:nvSpPr>
        <dsp:cNvPr id="0" name=""/>
        <dsp:cNvSpPr/>
      </dsp:nvSpPr>
      <dsp:spPr>
        <a:xfrm>
          <a:off x="1112400" y="3671239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EFE55-2EEB-40BF-8EA3-28855E6EC941}">
      <dsp:nvSpPr>
        <dsp:cNvPr id="0" name=""/>
        <dsp:cNvSpPr/>
      </dsp:nvSpPr>
      <dsp:spPr>
        <a:xfrm>
          <a:off x="1195829" y="3705513"/>
          <a:ext cx="4366170" cy="685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Coverage event</a:t>
          </a:r>
        </a:p>
      </dsp:txBody>
      <dsp:txXfrm>
        <a:off x="1195829" y="3705513"/>
        <a:ext cx="4366170" cy="685485"/>
      </dsp:txXfrm>
    </dsp:sp>
    <dsp:sp modelId="{5797F7E9-43EF-4914-8FE9-45BE0864097B}">
      <dsp:nvSpPr>
        <dsp:cNvPr id="0" name=""/>
        <dsp:cNvSpPr/>
      </dsp:nvSpPr>
      <dsp:spPr>
        <a:xfrm>
          <a:off x="1112400" y="4390999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25CA4-2FC3-4FE6-9395-F18036404D91}">
      <dsp:nvSpPr>
        <dsp:cNvPr id="0" name=""/>
        <dsp:cNvSpPr/>
      </dsp:nvSpPr>
      <dsp:spPr>
        <a:xfrm>
          <a:off x="0" y="56310"/>
          <a:ext cx="556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Platform</a:t>
          </a:r>
          <a:endParaRPr lang="en-US" sz="2700" kern="1200" dirty="0"/>
        </a:p>
      </dsp:txBody>
      <dsp:txXfrm>
        <a:off x="30842" y="87152"/>
        <a:ext cx="5500316" cy="570116"/>
      </dsp:txXfrm>
    </dsp:sp>
    <dsp:sp modelId="{F59AB5B1-0024-470C-BB64-E5E9722B02A4}">
      <dsp:nvSpPr>
        <dsp:cNvPr id="0" name=""/>
        <dsp:cNvSpPr/>
      </dsp:nvSpPr>
      <dsp:spPr>
        <a:xfrm>
          <a:off x="0" y="688110"/>
          <a:ext cx="556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FB, IG, YT</a:t>
          </a:r>
        </a:p>
      </dsp:txBody>
      <dsp:txXfrm>
        <a:off x="0" y="688110"/>
        <a:ext cx="5562000" cy="447120"/>
      </dsp:txXfrm>
    </dsp:sp>
    <dsp:sp modelId="{5D4708A1-3006-4789-AF1E-CF38F426DB21}">
      <dsp:nvSpPr>
        <dsp:cNvPr id="0" name=""/>
        <dsp:cNvSpPr/>
      </dsp:nvSpPr>
      <dsp:spPr>
        <a:xfrm>
          <a:off x="0" y="1135230"/>
          <a:ext cx="556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Buying Type</a:t>
          </a:r>
          <a:endParaRPr lang="en-US" sz="2700" kern="1200" dirty="0"/>
        </a:p>
      </dsp:txBody>
      <dsp:txXfrm>
        <a:off x="30842" y="1166072"/>
        <a:ext cx="5500316" cy="570116"/>
      </dsp:txXfrm>
    </dsp:sp>
    <dsp:sp modelId="{74AF2712-2847-48A0-92A0-3FC75214BE27}">
      <dsp:nvSpPr>
        <dsp:cNvPr id="0" name=""/>
        <dsp:cNvSpPr/>
      </dsp:nvSpPr>
      <dsp:spPr>
        <a:xfrm>
          <a:off x="0" y="1767030"/>
          <a:ext cx="556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CPM, CPC, CPA, CPL, etc.</a:t>
          </a:r>
        </a:p>
      </dsp:txBody>
      <dsp:txXfrm>
        <a:off x="0" y="1767030"/>
        <a:ext cx="5562000" cy="447120"/>
      </dsp:txXfrm>
    </dsp:sp>
    <dsp:sp modelId="{1FA78856-3DC0-42EA-BD05-01E17CCB3D10}">
      <dsp:nvSpPr>
        <dsp:cNvPr id="0" name=""/>
        <dsp:cNvSpPr/>
      </dsp:nvSpPr>
      <dsp:spPr>
        <a:xfrm>
          <a:off x="0" y="2214150"/>
          <a:ext cx="556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Rate</a:t>
          </a:r>
          <a:endParaRPr lang="en-US" sz="2700" kern="1200" dirty="0"/>
        </a:p>
      </dsp:txBody>
      <dsp:txXfrm>
        <a:off x="30842" y="2244992"/>
        <a:ext cx="5500316" cy="570116"/>
      </dsp:txXfrm>
    </dsp:sp>
    <dsp:sp modelId="{EAF4837D-86C4-40EA-9923-AE8E48B77B1E}">
      <dsp:nvSpPr>
        <dsp:cNvPr id="0" name=""/>
        <dsp:cNvSpPr/>
      </dsp:nvSpPr>
      <dsp:spPr>
        <a:xfrm>
          <a:off x="0" y="2845950"/>
          <a:ext cx="556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% KPI</a:t>
          </a:r>
        </a:p>
      </dsp:txBody>
      <dsp:txXfrm>
        <a:off x="0" y="2845950"/>
        <a:ext cx="5562000" cy="447120"/>
      </dsp:txXfrm>
    </dsp:sp>
    <dsp:sp modelId="{3F7EA8BE-F20E-4ACB-9D72-D343AAA8772C}">
      <dsp:nvSpPr>
        <dsp:cNvPr id="0" name=""/>
        <dsp:cNvSpPr/>
      </dsp:nvSpPr>
      <dsp:spPr>
        <a:xfrm>
          <a:off x="0" y="3293070"/>
          <a:ext cx="5562000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Budget</a:t>
          </a:r>
          <a:endParaRPr lang="en-US" sz="2700" kern="1200" dirty="0"/>
        </a:p>
      </dsp:txBody>
      <dsp:txXfrm>
        <a:off x="30842" y="3323912"/>
        <a:ext cx="5500316" cy="570116"/>
      </dsp:txXfrm>
    </dsp:sp>
    <dsp:sp modelId="{BF6102FF-AC4E-4D4F-AB43-ED08CE40F592}">
      <dsp:nvSpPr>
        <dsp:cNvPr id="0" name=""/>
        <dsp:cNvSpPr/>
      </dsp:nvSpPr>
      <dsp:spPr>
        <a:xfrm>
          <a:off x="0" y="3924870"/>
          <a:ext cx="556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KPI </a:t>
          </a:r>
          <a:r>
            <a:rPr lang="en-US" sz="2100" kern="1200" dirty="0" err="1"/>
            <a:t>dikalikan</a:t>
          </a:r>
          <a:r>
            <a:rPr lang="en-US" sz="2100" kern="1200" dirty="0"/>
            <a:t> cost </a:t>
          </a:r>
          <a:r>
            <a:rPr lang="en-US" sz="2100" kern="1200" dirty="0" err="1"/>
            <a:t>dari</a:t>
          </a:r>
          <a:r>
            <a:rPr lang="en-US" sz="2100" kern="1200" dirty="0"/>
            <a:t> buying type</a:t>
          </a:r>
        </a:p>
      </dsp:txBody>
      <dsp:txXfrm>
        <a:off x="0" y="3924870"/>
        <a:ext cx="5562000" cy="447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E570A-96DB-4447-88A3-1074F39A72DB}">
      <dsp:nvSpPr>
        <dsp:cNvPr id="0" name=""/>
        <dsp:cNvSpPr/>
      </dsp:nvSpPr>
      <dsp:spPr>
        <a:xfrm>
          <a:off x="678" y="492998"/>
          <a:ext cx="2647924" cy="1588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/>
            <a:t>Impression</a:t>
          </a:r>
          <a:endParaRPr lang="en-US" sz="3300" kern="1200"/>
        </a:p>
      </dsp:txBody>
      <dsp:txXfrm>
        <a:off x="678" y="492998"/>
        <a:ext cx="2647924" cy="1588754"/>
      </dsp:txXfrm>
    </dsp:sp>
    <dsp:sp modelId="{F42748B8-1646-4258-8640-CF3FF1B3F57D}">
      <dsp:nvSpPr>
        <dsp:cNvPr id="0" name=""/>
        <dsp:cNvSpPr/>
      </dsp:nvSpPr>
      <dsp:spPr>
        <a:xfrm>
          <a:off x="2913396" y="492998"/>
          <a:ext cx="2647924" cy="1588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/>
            <a:t>Reach</a:t>
          </a:r>
          <a:endParaRPr lang="en-US" sz="3300" kern="1200"/>
        </a:p>
      </dsp:txBody>
      <dsp:txXfrm>
        <a:off x="2913396" y="492998"/>
        <a:ext cx="2647924" cy="1588754"/>
      </dsp:txXfrm>
    </dsp:sp>
    <dsp:sp modelId="{33676D1B-BCF2-43A8-93CF-3FF895FDF59C}">
      <dsp:nvSpPr>
        <dsp:cNvPr id="0" name=""/>
        <dsp:cNvSpPr/>
      </dsp:nvSpPr>
      <dsp:spPr>
        <a:xfrm>
          <a:off x="1457037" y="2346546"/>
          <a:ext cx="2647924" cy="15887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0" i="0" kern="1200" dirty="0"/>
            <a:t>Engagement</a:t>
          </a:r>
          <a:endParaRPr lang="en-US" sz="3300" kern="1200" dirty="0"/>
        </a:p>
      </dsp:txBody>
      <dsp:txXfrm>
        <a:off x="1457037" y="2346546"/>
        <a:ext cx="2647924" cy="15887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25CA4-2FC3-4FE6-9395-F18036404D91}">
      <dsp:nvSpPr>
        <dsp:cNvPr id="0" name=""/>
        <dsp:cNvSpPr/>
      </dsp:nvSpPr>
      <dsp:spPr>
        <a:xfrm>
          <a:off x="0" y="154590"/>
          <a:ext cx="5562000" cy="561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Facebook</a:t>
          </a:r>
          <a:endParaRPr lang="en-US" sz="2400" kern="1200" dirty="0"/>
        </a:p>
      </dsp:txBody>
      <dsp:txXfrm>
        <a:off x="27415" y="182005"/>
        <a:ext cx="5507170" cy="506769"/>
      </dsp:txXfrm>
    </dsp:sp>
    <dsp:sp modelId="{2261FAFB-03A3-4073-BE30-2F4CCDCA26A2}">
      <dsp:nvSpPr>
        <dsp:cNvPr id="0" name=""/>
        <dsp:cNvSpPr/>
      </dsp:nvSpPr>
      <dsp:spPr>
        <a:xfrm>
          <a:off x="0" y="716190"/>
          <a:ext cx="55620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CPM: cost per 1000 impression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CPC: cost per click </a:t>
          </a:r>
        </a:p>
      </dsp:txBody>
      <dsp:txXfrm>
        <a:off x="0" y="716190"/>
        <a:ext cx="5562000" cy="621000"/>
      </dsp:txXfrm>
    </dsp:sp>
    <dsp:sp modelId="{175ACC70-8984-49C1-9F1E-9ED533DED1F4}">
      <dsp:nvSpPr>
        <dsp:cNvPr id="0" name=""/>
        <dsp:cNvSpPr/>
      </dsp:nvSpPr>
      <dsp:spPr>
        <a:xfrm>
          <a:off x="0" y="1337190"/>
          <a:ext cx="5562000" cy="561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Instagram</a:t>
          </a:r>
        </a:p>
      </dsp:txBody>
      <dsp:txXfrm>
        <a:off x="27415" y="1364605"/>
        <a:ext cx="5507170" cy="506769"/>
      </dsp:txXfrm>
    </dsp:sp>
    <dsp:sp modelId="{CFAE29C8-FE53-4E3F-97D3-FE649CA42BC3}">
      <dsp:nvSpPr>
        <dsp:cNvPr id="0" name=""/>
        <dsp:cNvSpPr/>
      </dsp:nvSpPr>
      <dsp:spPr>
        <a:xfrm>
          <a:off x="0" y="1898790"/>
          <a:ext cx="55620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CTA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Set objective and Instagram will recommend </a:t>
          </a:r>
        </a:p>
      </dsp:txBody>
      <dsp:txXfrm>
        <a:off x="0" y="1898790"/>
        <a:ext cx="5562000" cy="621000"/>
      </dsp:txXfrm>
    </dsp:sp>
    <dsp:sp modelId="{9465E729-8A7E-4732-85F6-84090E48971A}">
      <dsp:nvSpPr>
        <dsp:cNvPr id="0" name=""/>
        <dsp:cNvSpPr/>
      </dsp:nvSpPr>
      <dsp:spPr>
        <a:xfrm>
          <a:off x="0" y="2519790"/>
          <a:ext cx="5562000" cy="5615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Youtube</a:t>
          </a:r>
          <a:endParaRPr lang="en-US" sz="2400" kern="1200" dirty="0"/>
        </a:p>
      </dsp:txBody>
      <dsp:txXfrm>
        <a:off x="27415" y="2547205"/>
        <a:ext cx="5507170" cy="506769"/>
      </dsp:txXfrm>
    </dsp:sp>
    <dsp:sp modelId="{41A43A17-93BB-43ED-8826-4DD71DECB1E4}">
      <dsp:nvSpPr>
        <dsp:cNvPr id="0" name=""/>
        <dsp:cNvSpPr/>
      </dsp:nvSpPr>
      <dsp:spPr>
        <a:xfrm>
          <a:off x="0" y="3081390"/>
          <a:ext cx="5562000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9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CPM: midroll ads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CPC: display ads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CPV: skippable ads, non skippable ads, midroll ads, bumper ads.</a:t>
          </a:r>
        </a:p>
      </dsp:txBody>
      <dsp:txXfrm>
        <a:off x="0" y="3081390"/>
        <a:ext cx="5562000" cy="11923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2DE2C-4F2D-43C9-8354-51691E22BFC4}">
      <dsp:nvSpPr>
        <dsp:cNvPr id="0" name=""/>
        <dsp:cNvSpPr/>
      </dsp:nvSpPr>
      <dsp:spPr>
        <a:xfrm>
          <a:off x="0" y="0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8B8B0-24E2-41CD-AF67-4AF7F7346183}">
      <dsp:nvSpPr>
        <dsp:cNvPr id="0" name=""/>
        <dsp:cNvSpPr/>
      </dsp:nvSpPr>
      <dsp:spPr>
        <a:xfrm>
          <a:off x="0" y="0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/>
            <a:t>CLICK-DENSITY ANALYSIS</a:t>
          </a:r>
          <a:endParaRPr lang="en-US" sz="1000" kern="1200"/>
        </a:p>
      </dsp:txBody>
      <dsp:txXfrm>
        <a:off x="0" y="0"/>
        <a:ext cx="1112400" cy="1107075"/>
      </dsp:txXfrm>
    </dsp:sp>
    <dsp:sp modelId="{86D0BDA4-BEF1-494A-8DA9-A766A8758592}">
      <dsp:nvSpPr>
        <dsp:cNvPr id="0" name=""/>
        <dsp:cNvSpPr/>
      </dsp:nvSpPr>
      <dsp:spPr>
        <a:xfrm>
          <a:off x="1195829" y="50272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 err="1"/>
            <a:t>Apa</a:t>
          </a:r>
          <a:r>
            <a:rPr lang="en-US" sz="1600" b="1" i="0" kern="1200" dirty="0"/>
            <a:t> </a:t>
          </a:r>
          <a:r>
            <a:rPr lang="en-US" sz="1600" b="1" i="0" kern="1200" dirty="0" err="1"/>
            <a:t>saja</a:t>
          </a:r>
          <a:r>
            <a:rPr lang="en-US" sz="1600" b="1" i="0" kern="1200" dirty="0"/>
            <a:t> yang </a:t>
          </a:r>
          <a:r>
            <a:rPr lang="en-US" sz="1600" b="1" i="0" kern="1200" dirty="0" err="1"/>
            <a:t>diklik</a:t>
          </a:r>
          <a:r>
            <a:rPr lang="en-US" sz="1600" b="1" i="0" kern="1200" dirty="0"/>
            <a:t> oleh </a:t>
          </a:r>
          <a:r>
            <a:rPr lang="en-US" sz="1600" b="1" i="0" kern="1200" dirty="0" err="1"/>
            <a:t>audiens</a:t>
          </a:r>
          <a:r>
            <a:rPr lang="en-US" sz="1600" b="0" i="0" kern="1200" dirty="0"/>
            <a:t>. </a:t>
          </a:r>
          <a:r>
            <a:rPr lang="en-US" sz="1600" b="0" i="0" kern="1200" dirty="0" err="1"/>
            <a:t>Tujuannya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untuk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melihat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apa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saja</a:t>
          </a:r>
          <a:r>
            <a:rPr lang="en-US" sz="1600" b="0" i="0" kern="1200" dirty="0"/>
            <a:t> yang </a:t>
          </a:r>
          <a:r>
            <a:rPr lang="en-US" sz="1600" b="0" i="0" kern="1200" dirty="0" err="1"/>
            <a:t>menjadi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fokus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audiens</a:t>
          </a:r>
          <a:r>
            <a:rPr lang="en-US" sz="1600" b="0" i="0" kern="1200" dirty="0"/>
            <a:t> di website. </a:t>
          </a:r>
          <a:endParaRPr lang="en-US" sz="1600" kern="1200" dirty="0"/>
        </a:p>
      </dsp:txBody>
      <dsp:txXfrm>
        <a:off x="1195829" y="50272"/>
        <a:ext cx="4366170" cy="1005448"/>
      </dsp:txXfrm>
    </dsp:sp>
    <dsp:sp modelId="{897E670E-919A-449F-9FE9-727F9BECCAEB}">
      <dsp:nvSpPr>
        <dsp:cNvPr id="0" name=""/>
        <dsp:cNvSpPr/>
      </dsp:nvSpPr>
      <dsp:spPr>
        <a:xfrm>
          <a:off x="1112400" y="1055721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A2B50-215F-4648-A010-E661226F8526}">
      <dsp:nvSpPr>
        <dsp:cNvPr id="0" name=""/>
        <dsp:cNvSpPr/>
      </dsp:nvSpPr>
      <dsp:spPr>
        <a:xfrm>
          <a:off x="0" y="1107075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7B2F0-206C-4951-8DF0-C6EDEA7F3852}">
      <dsp:nvSpPr>
        <dsp:cNvPr id="0" name=""/>
        <dsp:cNvSpPr/>
      </dsp:nvSpPr>
      <dsp:spPr>
        <a:xfrm>
          <a:off x="0" y="1107075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/>
            <a:t>VISITOR PRIMARY PURPOSE</a:t>
          </a:r>
          <a:endParaRPr lang="en-US" sz="1000" kern="1200"/>
        </a:p>
      </dsp:txBody>
      <dsp:txXfrm>
        <a:off x="0" y="1107075"/>
        <a:ext cx="1112400" cy="1107075"/>
      </dsp:txXfrm>
    </dsp:sp>
    <dsp:sp modelId="{F2FF141A-1BA9-4A3A-84F4-F5446BE3CADA}">
      <dsp:nvSpPr>
        <dsp:cNvPr id="0" name=""/>
        <dsp:cNvSpPr/>
      </dsp:nvSpPr>
      <dsp:spPr>
        <a:xfrm>
          <a:off x="1195829" y="1157347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Jumlah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kunjungan</a:t>
          </a:r>
          <a:r>
            <a:rPr lang="en-US" sz="1600" b="0" i="0" kern="1200" dirty="0"/>
            <a:t> website </a:t>
          </a:r>
          <a:r>
            <a:rPr lang="en-US" sz="1600" b="0" i="0" kern="1200" dirty="0" err="1"/>
            <a:t>dapat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memberitahu</a:t>
          </a:r>
          <a:r>
            <a:rPr lang="en-US" sz="1600" b="0" i="0" kern="1200" dirty="0"/>
            <a:t> </a:t>
          </a:r>
          <a:r>
            <a:rPr lang="en-US" sz="1600" b="1" i="0" kern="1200" dirty="0" err="1"/>
            <a:t>berapa</a:t>
          </a:r>
          <a:r>
            <a:rPr lang="en-US" sz="1600" b="1" i="0" kern="1200" dirty="0"/>
            <a:t> kali </a:t>
          </a:r>
          <a:r>
            <a:rPr lang="en-US" sz="1600" b="1" i="0" kern="1200" dirty="0" err="1"/>
            <a:t>sebuah</a:t>
          </a:r>
          <a:r>
            <a:rPr lang="en-US" sz="1600" b="1" i="0" kern="1200" dirty="0"/>
            <a:t> </a:t>
          </a:r>
          <a:r>
            <a:rPr lang="en-US" sz="1600" b="1" i="0" kern="1200" dirty="0" err="1"/>
            <a:t>halaman</a:t>
          </a:r>
          <a:r>
            <a:rPr lang="en-US" sz="1600" b="1" i="0" kern="1200" dirty="0"/>
            <a:t> </a:t>
          </a:r>
          <a:r>
            <a:rPr lang="en-US" sz="1600" b="1" i="0" kern="1200" dirty="0" err="1"/>
            <a:t>diakses</a:t>
          </a:r>
          <a:r>
            <a:rPr lang="en-US" sz="1600" b="0" i="0" kern="1200" dirty="0"/>
            <a:t>, </a:t>
          </a:r>
          <a:r>
            <a:rPr lang="en-US" sz="1600" b="0" i="0" kern="1200" dirty="0" err="1"/>
            <a:t>namun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tidak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dengan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alasan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kenapa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audiens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mengaksesnya</a:t>
          </a:r>
          <a:r>
            <a:rPr lang="en-US" sz="1600" b="0" i="0" kern="1200" dirty="0"/>
            <a:t>. </a:t>
          </a:r>
          <a:endParaRPr lang="en-US" sz="1600" kern="1200" dirty="0"/>
        </a:p>
      </dsp:txBody>
      <dsp:txXfrm>
        <a:off x="1195829" y="1157347"/>
        <a:ext cx="4366170" cy="1005448"/>
      </dsp:txXfrm>
    </dsp:sp>
    <dsp:sp modelId="{36BCC433-2EEB-414D-A92E-A9B84E5FDD52}">
      <dsp:nvSpPr>
        <dsp:cNvPr id="0" name=""/>
        <dsp:cNvSpPr/>
      </dsp:nvSpPr>
      <dsp:spPr>
        <a:xfrm>
          <a:off x="1112400" y="2162796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FAD89-B14E-4803-B996-7A8B64EBAE63}">
      <dsp:nvSpPr>
        <dsp:cNvPr id="0" name=""/>
        <dsp:cNvSpPr/>
      </dsp:nvSpPr>
      <dsp:spPr>
        <a:xfrm>
          <a:off x="0" y="2214150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75EA4-664D-4110-96F8-2EC9580752FC}">
      <dsp:nvSpPr>
        <dsp:cNvPr id="0" name=""/>
        <dsp:cNvSpPr/>
      </dsp:nvSpPr>
      <dsp:spPr>
        <a:xfrm>
          <a:off x="0" y="2214150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/>
            <a:t>TASK-COMPLETION RATES</a:t>
          </a:r>
          <a:endParaRPr lang="en-US" sz="1000" kern="1200"/>
        </a:p>
      </dsp:txBody>
      <dsp:txXfrm>
        <a:off x="0" y="2214150"/>
        <a:ext cx="1112400" cy="1107075"/>
      </dsp:txXfrm>
    </dsp:sp>
    <dsp:sp modelId="{8EC2CBD5-99D7-4D15-85AD-589DCD804D75}">
      <dsp:nvSpPr>
        <dsp:cNvPr id="0" name=""/>
        <dsp:cNvSpPr/>
      </dsp:nvSpPr>
      <dsp:spPr>
        <a:xfrm>
          <a:off x="1195829" y="2264422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Fitur</a:t>
          </a:r>
          <a:r>
            <a:rPr lang="en-US" sz="1600" b="0" i="0" kern="1200" dirty="0"/>
            <a:t> </a:t>
          </a:r>
          <a:r>
            <a:rPr lang="en-US" sz="1600" b="0" i="0" kern="1200" dirty="0" err="1"/>
            <a:t>ini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memberitahu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apakah</a:t>
          </a:r>
          <a:r>
            <a:rPr lang="en-US" sz="1600" b="0" i="0" kern="1200" dirty="0"/>
            <a:t> </a:t>
          </a:r>
          <a:r>
            <a:rPr lang="en-US" sz="1600" b="1" i="0" kern="1200" dirty="0" err="1"/>
            <a:t>audiens</a:t>
          </a:r>
          <a:r>
            <a:rPr lang="en-US" sz="1600" b="1" i="0" kern="1200" dirty="0"/>
            <a:t> </a:t>
          </a:r>
          <a:r>
            <a:rPr lang="en-US" sz="1600" b="1" i="0" kern="1200" dirty="0" err="1"/>
            <a:t>memang</a:t>
          </a:r>
          <a:r>
            <a:rPr lang="en-US" sz="1600" b="1" i="0" kern="1200" dirty="0"/>
            <a:t> </a:t>
          </a:r>
          <a:r>
            <a:rPr lang="en-US" sz="1600" b="1" i="0" kern="1200" dirty="0" err="1"/>
            <a:t>bertindak</a:t>
          </a:r>
          <a:r>
            <a:rPr lang="en-US" sz="1600" b="1" i="0" kern="1200" dirty="0"/>
            <a:t> </a:t>
          </a:r>
          <a:r>
            <a:rPr lang="en-US" sz="1600" b="1" i="0" kern="1200" dirty="0" err="1"/>
            <a:t>sesuai</a:t>
          </a:r>
          <a:r>
            <a:rPr lang="en-US" sz="1600" b="1" i="0" kern="1200" dirty="0"/>
            <a:t> </a:t>
          </a:r>
          <a:r>
            <a:rPr lang="en-US" sz="1600" b="1" i="0" kern="1200" dirty="0" err="1"/>
            <a:t>fungsi</a:t>
          </a:r>
          <a:r>
            <a:rPr lang="en-US" sz="1600" b="1" i="0" kern="1200" dirty="0"/>
            <a:t> dan </a:t>
          </a:r>
          <a:r>
            <a:rPr lang="en-US" sz="1600" b="1" i="0" kern="1200" dirty="0" err="1"/>
            <a:t>tujuan</a:t>
          </a:r>
          <a:r>
            <a:rPr lang="en-US" sz="1600" b="1" i="0" kern="1200" dirty="0"/>
            <a:t> </a:t>
          </a:r>
          <a:r>
            <a:rPr lang="en-US" sz="1600" b="1" i="0" kern="1200" dirty="0" err="1"/>
            <a:t>sebuah</a:t>
          </a:r>
          <a:r>
            <a:rPr lang="en-US" sz="1600" b="1" i="0" kern="1200" dirty="0"/>
            <a:t> </a:t>
          </a:r>
          <a:r>
            <a:rPr lang="en-US" sz="1600" b="1" i="0" kern="1200" dirty="0" err="1"/>
            <a:t>halaman</a:t>
          </a:r>
          <a:r>
            <a:rPr lang="en-US" sz="1600" b="1" i="0" kern="1200" dirty="0"/>
            <a:t>.</a:t>
          </a:r>
          <a:endParaRPr lang="en-US" sz="1600" b="1" kern="1200" dirty="0"/>
        </a:p>
      </dsp:txBody>
      <dsp:txXfrm>
        <a:off x="1195829" y="2264422"/>
        <a:ext cx="4366170" cy="1005448"/>
      </dsp:txXfrm>
    </dsp:sp>
    <dsp:sp modelId="{FC6BE456-C6C7-4C92-BC0F-0CC32BFA3A68}">
      <dsp:nvSpPr>
        <dsp:cNvPr id="0" name=""/>
        <dsp:cNvSpPr/>
      </dsp:nvSpPr>
      <dsp:spPr>
        <a:xfrm>
          <a:off x="1112400" y="3269871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7BB714-0EE0-4C36-AD2C-3033C137DC5D}">
      <dsp:nvSpPr>
        <dsp:cNvPr id="0" name=""/>
        <dsp:cNvSpPr/>
      </dsp:nvSpPr>
      <dsp:spPr>
        <a:xfrm>
          <a:off x="0" y="3321225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C6603-DA9D-40BD-AA04-46A32B306FBB}">
      <dsp:nvSpPr>
        <dsp:cNvPr id="0" name=""/>
        <dsp:cNvSpPr/>
      </dsp:nvSpPr>
      <dsp:spPr>
        <a:xfrm>
          <a:off x="0" y="3321225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0" i="0" kern="1200" dirty="0"/>
            <a:t>MULTICHANNEL-IMPACT ANALYSIS</a:t>
          </a:r>
          <a:endParaRPr lang="en-US" sz="1000" kern="1200" dirty="0"/>
        </a:p>
      </dsp:txBody>
      <dsp:txXfrm>
        <a:off x="0" y="3321225"/>
        <a:ext cx="1112400" cy="1107075"/>
      </dsp:txXfrm>
    </dsp:sp>
    <dsp:sp modelId="{98723260-F03D-4F74-B3CA-87B3AA218627}">
      <dsp:nvSpPr>
        <dsp:cNvPr id="0" name=""/>
        <dsp:cNvSpPr/>
      </dsp:nvSpPr>
      <dsp:spPr>
        <a:xfrm>
          <a:off x="1195829" y="3371497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 err="1"/>
            <a:t>Fitur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dapat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memantau</a:t>
          </a:r>
          <a:r>
            <a:rPr lang="en-US" sz="1600" b="0" i="0" kern="1200" dirty="0"/>
            <a:t> </a:t>
          </a:r>
          <a:r>
            <a:rPr lang="en-US" sz="1600" b="1" i="0" kern="1200" dirty="0" err="1"/>
            <a:t>darimana</a:t>
          </a:r>
          <a:r>
            <a:rPr lang="en-US" sz="1600" b="1" i="0" kern="1200" dirty="0"/>
            <a:t> </a:t>
          </a:r>
          <a:r>
            <a:rPr lang="en-US" sz="1600" b="1" i="0" kern="1200" dirty="0" err="1"/>
            <a:t>asal</a:t>
          </a:r>
          <a:r>
            <a:rPr lang="en-US" sz="1600" b="1" i="0" kern="1200" dirty="0"/>
            <a:t> </a:t>
          </a:r>
          <a:r>
            <a:rPr lang="en-US" sz="1600" b="1" i="0" kern="1200" dirty="0" err="1"/>
            <a:t>trafik</a:t>
          </a:r>
          <a:r>
            <a:rPr lang="en-US" sz="1600" b="1" i="0" kern="1200" dirty="0"/>
            <a:t> </a:t>
          </a:r>
          <a:r>
            <a:rPr lang="en-US" sz="1600" b="0" i="0" kern="1200" dirty="0"/>
            <a:t>yang </a:t>
          </a:r>
          <a:r>
            <a:rPr lang="en-US" sz="1600" b="0" i="0" kern="1200" dirty="0" err="1"/>
            <a:t>didapat</a:t>
          </a:r>
          <a:r>
            <a:rPr lang="en-US" sz="1600" b="0" i="0" kern="1200" dirty="0"/>
            <a:t> </a:t>
          </a:r>
          <a:r>
            <a:rPr lang="en-US" sz="1600" b="0" i="0" kern="1200" dirty="0" err="1"/>
            <a:t>dari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berbagai</a:t>
          </a:r>
          <a:r>
            <a:rPr lang="en-US" sz="1600" b="0" i="0" kern="1200" dirty="0"/>
            <a:t> </a:t>
          </a:r>
          <a:r>
            <a:rPr lang="en-US" sz="1600" b="0" i="0" kern="1200" dirty="0" err="1"/>
            <a:t>kanal</a:t>
          </a:r>
          <a:r>
            <a:rPr lang="en-US" sz="1600" b="0" i="0" kern="1200" dirty="0"/>
            <a:t> yang </a:t>
          </a:r>
          <a:r>
            <a:rPr lang="en-US" sz="1600" b="0" i="0" kern="1200" dirty="0" err="1"/>
            <a:t>telah</a:t>
          </a:r>
          <a:r>
            <a:rPr lang="en-US" sz="1600" b="0" i="0" kern="1200" dirty="0"/>
            <a:t> </a:t>
          </a:r>
          <a:r>
            <a:rPr lang="en-US" sz="1600" b="0" i="0" kern="1200" dirty="0" err="1"/>
            <a:t>mencantumkan</a:t>
          </a:r>
          <a:r>
            <a:rPr lang="en-US" sz="1600" b="0" i="0" kern="1200" dirty="0"/>
            <a:t> </a:t>
          </a:r>
          <a:r>
            <a:rPr lang="en-US" sz="1600" b="0" i="0" kern="1200" dirty="0" err="1"/>
            <a:t>alamat</a:t>
          </a:r>
          <a:r>
            <a:rPr lang="en-US" sz="1600" b="0" i="0" kern="1200" dirty="0"/>
            <a:t> website.</a:t>
          </a:r>
          <a:endParaRPr lang="en-US" sz="1600" kern="1200" dirty="0"/>
        </a:p>
      </dsp:txBody>
      <dsp:txXfrm>
        <a:off x="1195829" y="3371497"/>
        <a:ext cx="4366170" cy="1005448"/>
      </dsp:txXfrm>
    </dsp:sp>
    <dsp:sp modelId="{A26F68A4-770C-4ACE-A2C9-4B1B0EF6A2E6}">
      <dsp:nvSpPr>
        <dsp:cNvPr id="0" name=""/>
        <dsp:cNvSpPr/>
      </dsp:nvSpPr>
      <dsp:spPr>
        <a:xfrm>
          <a:off x="1112400" y="4376946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D0505-35BA-40C7-9ADD-E8CEEEDE0179}">
      <dsp:nvSpPr>
        <dsp:cNvPr id="0" name=""/>
        <dsp:cNvSpPr/>
      </dsp:nvSpPr>
      <dsp:spPr>
        <a:xfrm>
          <a:off x="0" y="0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304BC-C6B6-4D0B-AD96-1837E6A2FD15}">
      <dsp:nvSpPr>
        <dsp:cNvPr id="0" name=""/>
        <dsp:cNvSpPr/>
      </dsp:nvSpPr>
      <dsp:spPr>
        <a:xfrm>
          <a:off x="0" y="0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/>
            <a:t>WEB TRAFFIC DATA</a:t>
          </a:r>
          <a:endParaRPr lang="en-US" sz="900" kern="1200" dirty="0"/>
        </a:p>
      </dsp:txBody>
      <dsp:txXfrm>
        <a:off x="0" y="0"/>
        <a:ext cx="1112400" cy="1107075"/>
      </dsp:txXfrm>
    </dsp:sp>
    <dsp:sp modelId="{8DC8173B-18B8-435C-A4FC-7D5E598F6BF1}">
      <dsp:nvSpPr>
        <dsp:cNvPr id="0" name=""/>
        <dsp:cNvSpPr/>
      </dsp:nvSpPr>
      <dsp:spPr>
        <a:xfrm>
          <a:off x="1195829" y="50272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Data </a:t>
          </a:r>
          <a:r>
            <a:rPr lang="en-US" sz="1300" b="0" i="0" kern="1200" dirty="0" err="1"/>
            <a:t>terdiri</a:t>
          </a:r>
          <a:r>
            <a:rPr lang="en-US" sz="1300" b="0" i="0" kern="1200" dirty="0"/>
            <a:t> </a:t>
          </a:r>
          <a:r>
            <a:rPr lang="en-US" sz="1300" b="0" i="0" kern="1200" dirty="0" err="1"/>
            <a:t>dari</a:t>
          </a:r>
          <a:r>
            <a:rPr lang="en-US" sz="1300" b="0" i="0" kern="1200" dirty="0"/>
            <a:t> data </a:t>
          </a:r>
          <a:r>
            <a:rPr lang="en-US" sz="1300" b="0" i="0" kern="1200" dirty="0" err="1"/>
            <a:t>kompleks</a:t>
          </a:r>
          <a:r>
            <a:rPr lang="en-US" sz="1300" b="0" i="0" kern="1200" dirty="0"/>
            <a:t> </a:t>
          </a:r>
          <a:r>
            <a:rPr lang="en-US" sz="1300" b="0" i="0" kern="1200" dirty="0" err="1"/>
            <a:t>seperti</a:t>
          </a:r>
          <a:r>
            <a:rPr lang="en-US" sz="1300" b="0" i="0" kern="1200" dirty="0"/>
            <a:t> </a:t>
          </a:r>
          <a:r>
            <a:rPr lang="en-US" sz="1300" b="1" i="0" kern="1200" dirty="0" err="1"/>
            <a:t>jumlah</a:t>
          </a:r>
          <a:r>
            <a:rPr lang="en-US" sz="1300" b="1" i="0" kern="1200" dirty="0"/>
            <a:t> bytes yang </a:t>
          </a:r>
          <a:r>
            <a:rPr lang="en-US" sz="1300" b="1" i="0" kern="1200" dirty="0" err="1"/>
            <a:t>terkirim</a:t>
          </a:r>
          <a:r>
            <a:rPr lang="en-US" sz="1300" b="1" i="0" kern="1200" dirty="0"/>
            <a:t> dan </a:t>
          </a:r>
          <a:r>
            <a:rPr lang="en-US" sz="1300" b="1" i="0" kern="1200" dirty="0" err="1"/>
            <a:t>diterima</a:t>
          </a:r>
          <a:r>
            <a:rPr lang="en-US" sz="1300" b="1" i="0" kern="1200" dirty="0"/>
            <a:t>, </a:t>
          </a:r>
          <a:r>
            <a:rPr lang="en-US" sz="1300" b="1" i="0" kern="1200" dirty="0" err="1"/>
            <a:t>asal</a:t>
          </a:r>
          <a:r>
            <a:rPr lang="en-US" sz="1300" b="1" i="0" kern="1200" dirty="0"/>
            <a:t> </a:t>
          </a:r>
          <a:r>
            <a:rPr lang="en-US" sz="1300" b="1" i="0" kern="1200" dirty="0" err="1"/>
            <a:t>dimana</a:t>
          </a:r>
          <a:r>
            <a:rPr lang="en-US" sz="1300" b="1" i="0" kern="1200" dirty="0"/>
            <a:t> </a:t>
          </a:r>
          <a:r>
            <a:rPr lang="en-US" sz="1300" b="1" i="0" kern="1200" dirty="0" err="1"/>
            <a:t>audiens</a:t>
          </a:r>
          <a:r>
            <a:rPr lang="en-US" sz="1300" b="1" i="0" kern="1200" dirty="0"/>
            <a:t> </a:t>
          </a:r>
          <a:r>
            <a:rPr lang="en-US" sz="1300" b="1" i="0" kern="1200" dirty="0" err="1"/>
            <a:t>berasal</a:t>
          </a:r>
          <a:r>
            <a:rPr lang="en-US" sz="1300" b="1" i="0" kern="1200" dirty="0"/>
            <a:t>, </a:t>
          </a:r>
          <a:r>
            <a:rPr lang="en-US" sz="1300" b="1" i="0" kern="1200" dirty="0" err="1"/>
            <a:t>apa</a:t>
          </a:r>
          <a:r>
            <a:rPr lang="en-US" sz="1300" b="1" i="0" kern="1200" dirty="0"/>
            <a:t> yang </a:t>
          </a:r>
          <a:r>
            <a:rPr lang="en-US" sz="1300" b="1" i="0" kern="1200" dirty="0" err="1"/>
            <a:t>audiens</a:t>
          </a:r>
          <a:r>
            <a:rPr lang="en-US" sz="1300" b="1" i="0" kern="1200" dirty="0"/>
            <a:t> </a:t>
          </a:r>
          <a:r>
            <a:rPr lang="en-US" sz="1300" b="1" i="0" kern="1200" dirty="0" err="1"/>
            <a:t>lihat</a:t>
          </a:r>
          <a:r>
            <a:rPr lang="en-US" sz="1300" b="1" i="0" kern="1200" dirty="0"/>
            <a:t>, </a:t>
          </a:r>
          <a:r>
            <a:rPr lang="en-US" sz="1300" b="1" i="0" kern="1200" dirty="0" err="1"/>
            <a:t>alamat</a:t>
          </a:r>
          <a:r>
            <a:rPr lang="en-US" sz="1300" b="1" i="0" kern="1200" dirty="0"/>
            <a:t> IP </a:t>
          </a:r>
          <a:r>
            <a:rPr lang="en-US" sz="1300" b="1" i="0" kern="1200" dirty="0" err="1"/>
            <a:t>audiens</a:t>
          </a:r>
          <a:r>
            <a:rPr lang="en-US" sz="1300" b="1" i="0" kern="1200" dirty="0"/>
            <a:t>, </a:t>
          </a:r>
          <a:r>
            <a:rPr lang="en-US" sz="1300" b="1" i="0" kern="1200" dirty="0" err="1"/>
            <a:t>waktu</a:t>
          </a:r>
          <a:r>
            <a:rPr lang="en-US" sz="1300" b="1" i="0" kern="1200" dirty="0"/>
            <a:t> </a:t>
          </a:r>
          <a:r>
            <a:rPr lang="en-US" sz="1300" b="1" i="0" kern="1200" dirty="0" err="1"/>
            <a:t>akses</a:t>
          </a:r>
          <a:r>
            <a:rPr lang="en-US" sz="1300" b="0" i="0" kern="1200" dirty="0"/>
            <a:t>, dan </a:t>
          </a:r>
          <a:r>
            <a:rPr lang="en-US" sz="1300" b="0" i="0" kern="1200" dirty="0" err="1"/>
            <a:t>masih</a:t>
          </a:r>
          <a:r>
            <a:rPr lang="en-US" sz="1300" b="0" i="0" kern="1200" dirty="0"/>
            <a:t> </a:t>
          </a:r>
          <a:r>
            <a:rPr lang="en-US" sz="1300" b="0" i="0" kern="1200" dirty="0" err="1"/>
            <a:t>banyak</a:t>
          </a:r>
          <a:r>
            <a:rPr lang="en-US" sz="1300" b="0" i="0" kern="1200" dirty="0"/>
            <a:t> </a:t>
          </a:r>
          <a:r>
            <a:rPr lang="en-US" sz="1300" b="0" i="0" kern="1200" dirty="0" err="1"/>
            <a:t>lagi</a:t>
          </a:r>
          <a:r>
            <a:rPr lang="en-US" sz="1300" b="0" i="0" kern="1200" dirty="0"/>
            <a:t>.</a:t>
          </a:r>
          <a:endParaRPr lang="en-US" sz="1300" kern="1200" dirty="0"/>
        </a:p>
      </dsp:txBody>
      <dsp:txXfrm>
        <a:off x="1195829" y="50272"/>
        <a:ext cx="4366170" cy="1005448"/>
      </dsp:txXfrm>
    </dsp:sp>
    <dsp:sp modelId="{15A64DDC-5DAF-4FEA-AC95-5611A7DABBB8}">
      <dsp:nvSpPr>
        <dsp:cNvPr id="0" name=""/>
        <dsp:cNvSpPr/>
      </dsp:nvSpPr>
      <dsp:spPr>
        <a:xfrm>
          <a:off x="1112400" y="1055721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21EB3-5DF1-4543-AB07-9B66619F0699}">
      <dsp:nvSpPr>
        <dsp:cNvPr id="0" name=""/>
        <dsp:cNvSpPr/>
      </dsp:nvSpPr>
      <dsp:spPr>
        <a:xfrm>
          <a:off x="0" y="1107075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A93D0-21B2-48E1-B8E1-CD52F6E166E9}">
      <dsp:nvSpPr>
        <dsp:cNvPr id="0" name=""/>
        <dsp:cNvSpPr/>
      </dsp:nvSpPr>
      <dsp:spPr>
        <a:xfrm>
          <a:off x="0" y="1107075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/>
            <a:t>WEB TRANSACTIONAL DATA</a:t>
          </a:r>
          <a:endParaRPr lang="en-US" sz="900" kern="1200"/>
        </a:p>
      </dsp:txBody>
      <dsp:txXfrm>
        <a:off x="0" y="1107075"/>
        <a:ext cx="1112400" cy="1107075"/>
      </dsp:txXfrm>
    </dsp:sp>
    <dsp:sp modelId="{6CA01882-5493-4C02-B49B-550D7F5A3273}">
      <dsp:nvSpPr>
        <dsp:cNvPr id="0" name=""/>
        <dsp:cNvSpPr/>
      </dsp:nvSpPr>
      <dsp:spPr>
        <a:xfrm>
          <a:off x="1195829" y="1157347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Tiap</a:t>
          </a:r>
          <a:r>
            <a:rPr lang="en-US" sz="1300" b="0" i="0" kern="1200" dirty="0"/>
            <a:t> </a:t>
          </a:r>
          <a:r>
            <a:rPr lang="en-US" sz="1300" b="1" i="0" kern="1200" dirty="0" err="1"/>
            <a:t>transaksi</a:t>
          </a:r>
          <a:r>
            <a:rPr lang="en-US" sz="1300" b="0" i="0" kern="1200" dirty="0"/>
            <a:t> yang </a:t>
          </a:r>
          <a:r>
            <a:rPr lang="en-US" sz="1300" b="0" i="0" kern="1200" dirty="0" err="1"/>
            <a:t>dilakukan</a:t>
          </a:r>
          <a:r>
            <a:rPr lang="en-US" sz="1300" b="0" i="0" kern="1200" dirty="0"/>
            <a:t> di </a:t>
          </a:r>
          <a:r>
            <a:rPr lang="en-US" sz="1300" b="0" i="0" kern="1200" dirty="0" err="1"/>
            <a:t>sebuah</a:t>
          </a:r>
          <a:r>
            <a:rPr lang="en-US" sz="1300" b="0" i="0" kern="1200" dirty="0"/>
            <a:t> </a:t>
          </a:r>
          <a:r>
            <a:rPr lang="en-US" sz="1300" b="0" i="0" kern="1200" dirty="0" err="1"/>
            <a:t>halaman</a:t>
          </a:r>
          <a:r>
            <a:rPr lang="en-US" sz="1300" b="0" i="0" kern="1200" dirty="0"/>
            <a:t> web, </a:t>
          </a:r>
          <a:r>
            <a:rPr lang="en-US" sz="1300" b="0" i="0" kern="1200" dirty="0" err="1"/>
            <a:t>terutama</a:t>
          </a:r>
          <a:r>
            <a:rPr lang="en-US" sz="1300" b="0" i="0" kern="1200" dirty="0"/>
            <a:t> </a:t>
          </a:r>
          <a:r>
            <a:rPr lang="en-US" sz="1300" b="0" i="0" kern="1200" dirty="0" err="1"/>
            <a:t>jika</a:t>
          </a:r>
          <a:r>
            <a:rPr lang="en-US" sz="1300" b="0" i="0" kern="1200" dirty="0"/>
            <a:t> </a:t>
          </a:r>
          <a:r>
            <a:rPr lang="en-US" sz="1300" b="0" i="0" kern="1200" dirty="0" err="1"/>
            <a:t>terpasang</a:t>
          </a:r>
          <a:r>
            <a:rPr lang="en-US" sz="1300" b="0" i="0" kern="1200" dirty="0"/>
            <a:t> </a:t>
          </a:r>
          <a:r>
            <a:rPr lang="en-US" sz="1300" b="0" i="0" kern="1200" dirty="0" err="1"/>
            <a:t>untuk</a:t>
          </a:r>
          <a:r>
            <a:rPr lang="en-US" sz="1300" b="0" i="0" kern="1200" dirty="0"/>
            <a:t> </a:t>
          </a:r>
          <a:r>
            <a:rPr lang="en-US" sz="1300" b="0" i="1" kern="1200" dirty="0"/>
            <a:t>e-commerce. </a:t>
          </a:r>
          <a:r>
            <a:rPr lang="en-US" sz="1300" b="0" i="0" kern="1200" dirty="0"/>
            <a:t>Data </a:t>
          </a:r>
          <a:r>
            <a:rPr lang="en-US" sz="1300" b="0" i="0" kern="1200" dirty="0" err="1"/>
            <a:t>tersebut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meliputi</a:t>
          </a:r>
          <a:r>
            <a:rPr lang="en-US" sz="1300" b="0" i="0" kern="1200" dirty="0"/>
            <a:t> </a:t>
          </a:r>
          <a:r>
            <a:rPr lang="en-US" sz="1300" b="1" i="0" kern="1200" dirty="0" err="1"/>
            <a:t>nomer</a:t>
          </a:r>
          <a:r>
            <a:rPr lang="en-US" sz="1300" b="1" i="0" kern="1200" dirty="0"/>
            <a:t> </a:t>
          </a:r>
          <a:r>
            <a:rPr lang="en-US" sz="1300" b="1" i="0" kern="1200" dirty="0" err="1"/>
            <a:t>konsumen</a:t>
          </a:r>
          <a:r>
            <a:rPr lang="en-US" sz="1300" b="1" i="0" kern="1200" dirty="0"/>
            <a:t>, </a:t>
          </a:r>
          <a:r>
            <a:rPr lang="en-US" sz="1300" b="1" i="0" kern="1200" dirty="0" err="1"/>
            <a:t>jumlah</a:t>
          </a:r>
          <a:r>
            <a:rPr lang="en-US" sz="1300" b="1" i="0" kern="1200" dirty="0"/>
            <a:t> order yang </a:t>
          </a:r>
          <a:r>
            <a:rPr lang="en-US" sz="1300" b="1" i="0" kern="1200" dirty="0" err="1"/>
            <a:t>diproses</a:t>
          </a:r>
          <a:r>
            <a:rPr lang="en-US" sz="1300" b="1" i="0" kern="1200" dirty="0"/>
            <a:t>, dan </a:t>
          </a:r>
          <a:r>
            <a:rPr lang="en-US" sz="1300" b="1" i="0" kern="1200" dirty="0" err="1"/>
            <a:t>jumlah</a:t>
          </a:r>
          <a:r>
            <a:rPr lang="en-US" sz="1300" b="1" i="0" kern="1200" dirty="0"/>
            <a:t> </a:t>
          </a:r>
          <a:r>
            <a:rPr lang="en-US" sz="1300" b="1" i="0" kern="1200" dirty="0" err="1"/>
            <a:t>keuntungan</a:t>
          </a:r>
          <a:r>
            <a:rPr lang="en-US" sz="1300" b="1" i="0" kern="1200" dirty="0"/>
            <a:t> yang </a:t>
          </a:r>
          <a:r>
            <a:rPr lang="en-US" sz="1300" b="1" i="0" kern="1200" dirty="0" err="1"/>
            <a:t>didapat</a:t>
          </a:r>
          <a:r>
            <a:rPr lang="en-US" sz="1300" b="0" i="0" kern="1200" dirty="0"/>
            <a:t>.</a:t>
          </a:r>
          <a:endParaRPr lang="en-US" sz="1300" kern="1200" dirty="0"/>
        </a:p>
      </dsp:txBody>
      <dsp:txXfrm>
        <a:off x="1195829" y="1157347"/>
        <a:ext cx="4366170" cy="1005448"/>
      </dsp:txXfrm>
    </dsp:sp>
    <dsp:sp modelId="{FFDE7F6D-1FEA-4150-A61D-49F7E6A138B5}">
      <dsp:nvSpPr>
        <dsp:cNvPr id="0" name=""/>
        <dsp:cNvSpPr/>
      </dsp:nvSpPr>
      <dsp:spPr>
        <a:xfrm>
          <a:off x="1112400" y="2162796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80DF17-111C-4C4D-848C-F22BBBE8BE63}">
      <dsp:nvSpPr>
        <dsp:cNvPr id="0" name=""/>
        <dsp:cNvSpPr/>
      </dsp:nvSpPr>
      <dsp:spPr>
        <a:xfrm>
          <a:off x="0" y="2214150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CD34A-C121-4C3B-9FF1-F7254253A9D4}">
      <dsp:nvSpPr>
        <dsp:cNvPr id="0" name=""/>
        <dsp:cNvSpPr/>
      </dsp:nvSpPr>
      <dsp:spPr>
        <a:xfrm>
          <a:off x="0" y="2214150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/>
            <a:t>WEB LOGS</a:t>
          </a:r>
          <a:endParaRPr lang="en-US" sz="900" kern="1200"/>
        </a:p>
      </dsp:txBody>
      <dsp:txXfrm>
        <a:off x="0" y="2214150"/>
        <a:ext cx="1112400" cy="1107075"/>
      </dsp:txXfrm>
    </dsp:sp>
    <dsp:sp modelId="{5DF2D732-C740-4C88-A7FB-505CF7A09005}">
      <dsp:nvSpPr>
        <dsp:cNvPr id="0" name=""/>
        <dsp:cNvSpPr/>
      </dsp:nvSpPr>
      <dsp:spPr>
        <a:xfrm>
          <a:off x="1195829" y="2264422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/>
            <a:t>Web logs </a:t>
          </a:r>
          <a:r>
            <a:rPr lang="en-US" sz="1300" b="0" i="0" kern="1200" dirty="0" err="1"/>
            <a:t>merupakan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mekanisme</a:t>
          </a:r>
          <a:r>
            <a:rPr lang="en-US" sz="1300" b="0" i="0" kern="1200" dirty="0"/>
            <a:t> </a:t>
          </a:r>
          <a:r>
            <a:rPr lang="en-US" sz="1300" b="1" i="1" kern="1200" dirty="0"/>
            <a:t>data-capture</a:t>
          </a:r>
          <a:r>
            <a:rPr lang="en-US" sz="1300" b="0" i="0" kern="1200" dirty="0"/>
            <a:t> yang </a:t>
          </a:r>
          <a:r>
            <a:rPr lang="en-US" sz="1300" b="0" i="0" kern="1200" dirty="0" err="1"/>
            <a:t>secara</a:t>
          </a:r>
          <a:r>
            <a:rPr lang="en-US" sz="1300" b="0" i="0" kern="1200" dirty="0"/>
            <a:t> </a:t>
          </a:r>
          <a:r>
            <a:rPr lang="en-US" sz="1300" b="0" i="0" kern="1200" dirty="0" err="1"/>
            <a:t>otomatis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menangkap</a:t>
          </a:r>
          <a:r>
            <a:rPr lang="en-US" sz="1300" b="0" i="0" kern="1200" dirty="0"/>
            <a:t> dan </a:t>
          </a:r>
          <a:r>
            <a:rPr lang="en-US" sz="1300" b="0" i="0" kern="1200" dirty="0" err="1"/>
            <a:t>menyimpan</a:t>
          </a:r>
          <a:r>
            <a:rPr lang="en-US" sz="1300" b="0" i="0" kern="1200" dirty="0"/>
            <a:t> </a:t>
          </a:r>
          <a:r>
            <a:rPr lang="en-US" sz="1300" b="0" i="0" kern="1200" dirty="0" err="1"/>
            <a:t>tiap</a:t>
          </a:r>
          <a:r>
            <a:rPr lang="en-US" sz="1300" b="0" i="0" kern="1200" dirty="0"/>
            <a:t> </a:t>
          </a:r>
          <a:r>
            <a:rPr lang="en-US" sz="1300" b="0" i="0" kern="1200" dirty="0" err="1"/>
            <a:t>kunjungan</a:t>
          </a:r>
          <a:r>
            <a:rPr lang="en-US" sz="1300" b="0" i="0" kern="1200" dirty="0"/>
            <a:t> dan </a:t>
          </a:r>
          <a:r>
            <a:rPr lang="en-US" sz="1300" b="0" i="0" kern="1200" dirty="0" err="1"/>
            <a:t>kebiasaan</a:t>
          </a:r>
          <a:r>
            <a:rPr lang="en-US" sz="1300" b="0" i="0" kern="1200" dirty="0"/>
            <a:t> </a:t>
          </a:r>
          <a:r>
            <a:rPr lang="en-US" sz="1300" b="0" i="0" kern="1200" dirty="0" err="1"/>
            <a:t>audiens</a:t>
          </a:r>
          <a:r>
            <a:rPr lang="en-US" sz="1300" b="0" i="0" kern="1200" dirty="0"/>
            <a:t>, yang </a:t>
          </a:r>
          <a:r>
            <a:rPr lang="en-US" sz="1300" b="0" i="0" kern="1200" dirty="0" err="1"/>
            <a:t>kemudian</a:t>
          </a:r>
          <a:r>
            <a:rPr lang="en-US" sz="1300" b="0" i="0" kern="1200" dirty="0"/>
            <a:t> </a:t>
          </a:r>
          <a:r>
            <a:rPr lang="en-US" sz="1300" b="1" i="0" kern="1200" dirty="0" err="1"/>
            <a:t>dikirim</a:t>
          </a:r>
          <a:r>
            <a:rPr lang="en-US" sz="1300" b="1" i="0" kern="1200" dirty="0"/>
            <a:t> </a:t>
          </a:r>
          <a:r>
            <a:rPr lang="en-US" sz="1300" b="1" i="0" kern="1200" dirty="0" err="1"/>
            <a:t>ke</a:t>
          </a:r>
          <a:r>
            <a:rPr lang="en-US" sz="1300" b="1" i="0" kern="1200" dirty="0"/>
            <a:t> </a:t>
          </a:r>
          <a:r>
            <a:rPr lang="en-US" sz="1300" b="1" i="0" kern="1200" dirty="0" err="1"/>
            <a:t>mesin</a:t>
          </a:r>
          <a:r>
            <a:rPr lang="en-US" sz="1300" b="1" i="0" kern="1200" dirty="0"/>
            <a:t> </a:t>
          </a:r>
          <a:r>
            <a:rPr lang="en-US" sz="1300" b="1" i="0" kern="1200" dirty="0" err="1"/>
            <a:t>pencari</a:t>
          </a:r>
          <a:r>
            <a:rPr lang="en-US" sz="1300" b="1" i="0" kern="1200" dirty="0"/>
            <a:t> web.</a:t>
          </a:r>
          <a:endParaRPr lang="en-US" sz="1300" b="1" kern="1200" dirty="0"/>
        </a:p>
      </dsp:txBody>
      <dsp:txXfrm>
        <a:off x="1195829" y="2264422"/>
        <a:ext cx="4366170" cy="1005448"/>
      </dsp:txXfrm>
    </dsp:sp>
    <dsp:sp modelId="{183FEBE7-FC46-4275-96DE-0CE9219846D1}">
      <dsp:nvSpPr>
        <dsp:cNvPr id="0" name=""/>
        <dsp:cNvSpPr/>
      </dsp:nvSpPr>
      <dsp:spPr>
        <a:xfrm>
          <a:off x="1112400" y="3269871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A953D-64F1-4237-A2DA-73ED79F24DA2}">
      <dsp:nvSpPr>
        <dsp:cNvPr id="0" name=""/>
        <dsp:cNvSpPr/>
      </dsp:nvSpPr>
      <dsp:spPr>
        <a:xfrm>
          <a:off x="0" y="3321225"/>
          <a:ext cx="556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1EA8B-8BF7-4B04-99A8-DDA54A06B449}">
      <dsp:nvSpPr>
        <dsp:cNvPr id="0" name=""/>
        <dsp:cNvSpPr/>
      </dsp:nvSpPr>
      <dsp:spPr>
        <a:xfrm>
          <a:off x="0" y="3321225"/>
          <a:ext cx="1112400" cy="1107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0" i="0" kern="1200"/>
            <a:t>WEB BEACONS</a:t>
          </a:r>
          <a:endParaRPr lang="en-US" sz="900" kern="1200"/>
        </a:p>
      </dsp:txBody>
      <dsp:txXfrm>
        <a:off x="0" y="3321225"/>
        <a:ext cx="1112400" cy="1107075"/>
      </dsp:txXfrm>
    </dsp:sp>
    <dsp:sp modelId="{6AD21B9E-E17E-4A15-9AB0-32CA35A78A28}">
      <dsp:nvSpPr>
        <dsp:cNvPr id="0" name=""/>
        <dsp:cNvSpPr/>
      </dsp:nvSpPr>
      <dsp:spPr>
        <a:xfrm>
          <a:off x="1195829" y="3371497"/>
          <a:ext cx="4366170" cy="1005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kern="1200" dirty="0" err="1"/>
            <a:t>Untuk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membantu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memahami</a:t>
          </a:r>
          <a:r>
            <a:rPr lang="en-US" sz="1300" b="0" i="0" kern="1200" dirty="0"/>
            <a:t> </a:t>
          </a:r>
          <a:r>
            <a:rPr lang="en-US" sz="1300" b="0" i="0" kern="1200" dirty="0" err="1"/>
            <a:t>tindakan</a:t>
          </a:r>
          <a:r>
            <a:rPr lang="en-US" sz="1300" b="0" i="0" kern="1200" dirty="0"/>
            <a:t> </a:t>
          </a:r>
          <a:r>
            <a:rPr lang="en-US" sz="1300" b="0" i="0" kern="1200" dirty="0" err="1"/>
            <a:t>audiens</a:t>
          </a:r>
          <a:r>
            <a:rPr lang="en-US" sz="1300" b="0" i="0" kern="1200" dirty="0"/>
            <a:t> </a:t>
          </a:r>
          <a:r>
            <a:rPr lang="en-US" sz="1300" b="0" i="0" kern="1200" dirty="0" err="1"/>
            <a:t>dengan</a:t>
          </a:r>
          <a:r>
            <a:rPr lang="en-US" sz="1300" b="0" i="0" kern="1200" dirty="0"/>
            <a:t> </a:t>
          </a:r>
          <a:r>
            <a:rPr lang="en-US" sz="1300" b="0" i="0" kern="1200" dirty="0" err="1"/>
            <a:t>merekam</a:t>
          </a:r>
          <a:r>
            <a:rPr lang="en-US" sz="1300" b="0" i="0" kern="1200" dirty="0"/>
            <a:t> </a:t>
          </a:r>
          <a:r>
            <a:rPr lang="en-US" sz="1300" b="1" i="0" kern="1200" dirty="0" err="1"/>
            <a:t>segala</a:t>
          </a:r>
          <a:r>
            <a:rPr lang="en-US" sz="1300" b="1" i="0" kern="1200" dirty="0"/>
            <a:t> </a:t>
          </a:r>
          <a:r>
            <a:rPr lang="en-US" sz="1300" b="1" i="0" kern="1200" dirty="0" err="1"/>
            <a:t>aktivitas</a:t>
          </a:r>
          <a:r>
            <a:rPr lang="en-US" sz="1300" b="1" i="0" kern="1200" dirty="0"/>
            <a:t> </a:t>
          </a:r>
          <a:r>
            <a:rPr lang="en-US" sz="1300" b="1" i="0" kern="1200" dirty="0" err="1"/>
            <a:t>audiens</a:t>
          </a:r>
          <a:r>
            <a:rPr lang="en-US" sz="1300" b="1" i="0" kern="1200" dirty="0"/>
            <a:t> di </a:t>
          </a:r>
          <a:r>
            <a:rPr lang="en-US" sz="1300" b="1" i="0" kern="1200" dirty="0" err="1"/>
            <a:t>mulai</a:t>
          </a:r>
          <a:r>
            <a:rPr lang="en-US" sz="1300" b="1" i="0" kern="1200" dirty="0"/>
            <a:t> </a:t>
          </a:r>
          <a:r>
            <a:rPr lang="en-US" sz="1300" b="1" i="0" kern="1200" dirty="0" err="1"/>
            <a:t>dari</a:t>
          </a:r>
          <a:r>
            <a:rPr lang="en-US" sz="1300" b="1" i="0" kern="1200" dirty="0"/>
            <a:t> </a:t>
          </a:r>
          <a:r>
            <a:rPr lang="en-US" sz="1300" b="1" i="0" kern="1200" dirty="0" err="1"/>
            <a:t>saat</a:t>
          </a:r>
          <a:r>
            <a:rPr lang="en-US" sz="1300" b="1" i="0" kern="1200" dirty="0"/>
            <a:t> </a:t>
          </a:r>
          <a:r>
            <a:rPr lang="en-US" sz="1300" b="1" i="0" kern="1200" dirty="0" err="1"/>
            <a:t>mereka</a:t>
          </a:r>
          <a:r>
            <a:rPr lang="en-US" sz="1300" b="1" i="0" kern="1200" dirty="0"/>
            <a:t> </a:t>
          </a:r>
          <a:r>
            <a:rPr lang="en-US" sz="1300" b="1" i="0" kern="1200" dirty="0" err="1"/>
            <a:t>membuka</a:t>
          </a:r>
          <a:r>
            <a:rPr lang="en-US" sz="1300" b="1" i="0" kern="1200" dirty="0"/>
            <a:t> </a:t>
          </a:r>
          <a:r>
            <a:rPr lang="en-US" sz="1300" b="1" i="0" kern="1200" dirty="0" err="1"/>
            <a:t>halaman</a:t>
          </a:r>
          <a:r>
            <a:rPr lang="en-US" sz="1300" b="1" i="0" kern="1200" dirty="0"/>
            <a:t> </a:t>
          </a:r>
          <a:r>
            <a:rPr lang="en-US" sz="1300" b="1" i="0" kern="1200" dirty="0" err="1"/>
            <a:t>sebuah</a:t>
          </a:r>
          <a:r>
            <a:rPr lang="en-US" sz="1300" b="1" i="0" kern="1200" dirty="0"/>
            <a:t> website.</a:t>
          </a:r>
          <a:endParaRPr lang="en-US" sz="1300" b="1" kern="1200" dirty="0"/>
        </a:p>
      </dsp:txBody>
      <dsp:txXfrm>
        <a:off x="1195829" y="3371497"/>
        <a:ext cx="4366170" cy="1005448"/>
      </dsp:txXfrm>
    </dsp:sp>
    <dsp:sp modelId="{F48FF6BE-015E-431F-9185-730D3D7FDB88}">
      <dsp:nvSpPr>
        <dsp:cNvPr id="0" name=""/>
        <dsp:cNvSpPr/>
      </dsp:nvSpPr>
      <dsp:spPr>
        <a:xfrm>
          <a:off x="1112400" y="4376946"/>
          <a:ext cx="444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BC620-C916-4B2F-9B0A-34E121D2599F}">
      <dsp:nvSpPr>
        <dsp:cNvPr id="0" name=""/>
        <dsp:cNvSpPr/>
      </dsp:nvSpPr>
      <dsp:spPr>
        <a:xfrm>
          <a:off x="0" y="404880"/>
          <a:ext cx="5562000" cy="1001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673" tIns="499872" rIns="43167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/>
            <a:t>(return – invesment) / investment</a:t>
          </a:r>
          <a:endParaRPr lang="en-US" sz="2400" kern="1200" dirty="0"/>
        </a:p>
      </dsp:txBody>
      <dsp:txXfrm>
        <a:off x="0" y="404880"/>
        <a:ext cx="5562000" cy="1001700"/>
      </dsp:txXfrm>
    </dsp:sp>
    <dsp:sp modelId="{ED69CAF0-B940-4D38-9ACC-3668564CFEC4}">
      <dsp:nvSpPr>
        <dsp:cNvPr id="0" name=""/>
        <dsp:cNvSpPr/>
      </dsp:nvSpPr>
      <dsp:spPr>
        <a:xfrm>
          <a:off x="278100" y="50639"/>
          <a:ext cx="3893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61" tIns="0" rIns="14716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ROI</a:t>
          </a:r>
          <a:endParaRPr lang="en-US" sz="2400" kern="1200" dirty="0"/>
        </a:p>
      </dsp:txBody>
      <dsp:txXfrm>
        <a:off x="312685" y="85224"/>
        <a:ext cx="3824230" cy="639310"/>
      </dsp:txXfrm>
    </dsp:sp>
    <dsp:sp modelId="{F4D1257C-8ADF-4B36-9739-8EEC97052AF1}">
      <dsp:nvSpPr>
        <dsp:cNvPr id="0" name=""/>
        <dsp:cNvSpPr/>
      </dsp:nvSpPr>
      <dsp:spPr>
        <a:xfrm>
          <a:off x="0" y="1890420"/>
          <a:ext cx="5562000" cy="1001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673" tIns="499872" rIns="43167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Return based on objective</a:t>
          </a:r>
        </a:p>
      </dsp:txBody>
      <dsp:txXfrm>
        <a:off x="0" y="1890420"/>
        <a:ext cx="5562000" cy="1001700"/>
      </dsp:txXfrm>
    </dsp:sp>
    <dsp:sp modelId="{13DF3B85-EEF9-403E-8B7D-4472DE45BC14}">
      <dsp:nvSpPr>
        <dsp:cNvPr id="0" name=""/>
        <dsp:cNvSpPr/>
      </dsp:nvSpPr>
      <dsp:spPr>
        <a:xfrm>
          <a:off x="278100" y="1536180"/>
          <a:ext cx="3893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61" tIns="0" rIns="14716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Return</a:t>
          </a:r>
        </a:p>
      </dsp:txBody>
      <dsp:txXfrm>
        <a:off x="312685" y="1570765"/>
        <a:ext cx="3824230" cy="639310"/>
      </dsp:txXfrm>
    </dsp:sp>
    <dsp:sp modelId="{E3A6EE62-DB3D-4452-8563-23DD8395FBFE}">
      <dsp:nvSpPr>
        <dsp:cNvPr id="0" name=""/>
        <dsp:cNvSpPr/>
      </dsp:nvSpPr>
      <dsp:spPr>
        <a:xfrm>
          <a:off x="0" y="3375960"/>
          <a:ext cx="5562000" cy="10017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673" tIns="499872" rIns="43167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hlinkClick xmlns:r="http://schemas.openxmlformats.org/officeDocument/2006/relationships" r:id="rId1" action="ppaction://hlinkfile"/>
            </a:rPr>
            <a:t>Budget</a:t>
          </a:r>
          <a:r>
            <a:rPr lang="en-US" sz="2400" b="0" i="0" kern="1200" dirty="0"/>
            <a:t> online PR activity</a:t>
          </a:r>
          <a:endParaRPr lang="en-US" sz="2400" kern="1200" dirty="0"/>
        </a:p>
      </dsp:txBody>
      <dsp:txXfrm>
        <a:off x="0" y="3375960"/>
        <a:ext cx="5562000" cy="1001700"/>
      </dsp:txXfrm>
    </dsp:sp>
    <dsp:sp modelId="{54CCBFB5-5EC9-4AFC-8AB6-549D3724AD75}">
      <dsp:nvSpPr>
        <dsp:cNvPr id="0" name=""/>
        <dsp:cNvSpPr/>
      </dsp:nvSpPr>
      <dsp:spPr>
        <a:xfrm>
          <a:off x="278100" y="3021720"/>
          <a:ext cx="3893400" cy="708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161" tIns="0" rIns="147161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Investment</a:t>
          </a:r>
          <a:endParaRPr lang="en-US" sz="2400" kern="1200" dirty="0"/>
        </a:p>
      </dsp:txBody>
      <dsp:txXfrm>
        <a:off x="312685" y="3056305"/>
        <a:ext cx="382423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2698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6FA8D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aemelia_icons.png"/>
          <p:cNvPicPr preferRelativeResize="0"/>
          <p:nvPr/>
        </p:nvPicPr>
        <p:blipFill rotWithShape="1">
          <a:blip r:embed="rId2">
            <a:alphaModFix amt="4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3" descr="aemelia_icons.png"/>
          <p:cNvPicPr preferRelativeResize="0"/>
          <p:nvPr/>
        </p:nvPicPr>
        <p:blipFill rotWithShape="1">
          <a:blip r:embed="rId2">
            <a:alphaModFix amt="20000"/>
          </a:blip>
          <a:srcRect t="30860" b="30860"/>
          <a:stretch/>
        </p:blipFill>
        <p:spPr>
          <a:xfrm>
            <a:off x="0" y="-2"/>
            <a:ext cx="9144000" cy="19688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rgbClr val="6FA8DC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6FA8DC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9FC5E8"/>
                </a:solidFill>
              </a:defRPr>
            </a:lvl1pPr>
            <a:lvl2pPr lvl="1">
              <a:buNone/>
              <a:defRPr>
                <a:solidFill>
                  <a:srgbClr val="9FC5E8"/>
                </a:solidFill>
              </a:defRPr>
            </a:lvl2pPr>
            <a:lvl3pPr lvl="2">
              <a:buNone/>
              <a:defRPr>
                <a:solidFill>
                  <a:srgbClr val="9FC5E8"/>
                </a:solidFill>
              </a:defRPr>
            </a:lvl3pPr>
            <a:lvl4pPr lvl="3">
              <a:buNone/>
              <a:defRPr>
                <a:solidFill>
                  <a:srgbClr val="9FC5E8"/>
                </a:solidFill>
              </a:defRPr>
            </a:lvl4pPr>
            <a:lvl5pPr lvl="4">
              <a:buNone/>
              <a:defRPr>
                <a:solidFill>
                  <a:srgbClr val="9FC5E8"/>
                </a:solidFill>
              </a:defRPr>
            </a:lvl5pPr>
            <a:lvl6pPr lvl="5">
              <a:buNone/>
              <a:defRPr>
                <a:solidFill>
                  <a:srgbClr val="9FC5E8"/>
                </a:solidFill>
              </a:defRPr>
            </a:lvl6pPr>
            <a:lvl7pPr lvl="6">
              <a:buNone/>
              <a:defRPr>
                <a:solidFill>
                  <a:srgbClr val="9FC5E8"/>
                </a:solidFill>
              </a:defRPr>
            </a:lvl7pPr>
            <a:lvl8pPr lvl="7">
              <a:buNone/>
              <a:defRPr>
                <a:solidFill>
                  <a:srgbClr val="9FC5E8"/>
                </a:solidFill>
              </a:defRPr>
            </a:lvl8pPr>
            <a:lvl9pPr lvl="8">
              <a:buNone/>
              <a:defRPr>
                <a:solidFill>
                  <a:srgbClr val="9FC5E8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rgbClr val="6FA8DC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Char char="▸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rgbClr val="6FA8DC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 descr="aemelia_icons.png"/>
          <p:cNvPicPr preferRelativeResize="0"/>
          <p:nvPr/>
        </p:nvPicPr>
        <p:blipFill rotWithShape="1">
          <a:blip r:embed="rId2">
            <a:alphaModFix amt="20000"/>
          </a:blip>
          <a:srcRect l="38542" r="38544"/>
          <a:stretch/>
        </p:blipFill>
        <p:spPr>
          <a:xfrm>
            <a:off x="0" y="0"/>
            <a:ext cx="20952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_2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9FC5E8"/>
                </a:solidFill>
              </a:defRPr>
            </a:lvl1pPr>
            <a:lvl2pPr lvl="1" rtl="0">
              <a:buNone/>
              <a:defRPr>
                <a:solidFill>
                  <a:srgbClr val="9FC5E8"/>
                </a:solidFill>
              </a:defRPr>
            </a:lvl2pPr>
            <a:lvl3pPr lvl="2" rtl="0">
              <a:buNone/>
              <a:defRPr>
                <a:solidFill>
                  <a:srgbClr val="9FC5E8"/>
                </a:solidFill>
              </a:defRPr>
            </a:lvl3pPr>
            <a:lvl4pPr lvl="3" rtl="0">
              <a:buNone/>
              <a:defRPr>
                <a:solidFill>
                  <a:srgbClr val="9FC5E8"/>
                </a:solidFill>
              </a:defRPr>
            </a:lvl4pPr>
            <a:lvl5pPr lvl="4" rtl="0">
              <a:buNone/>
              <a:defRPr>
                <a:solidFill>
                  <a:srgbClr val="9FC5E8"/>
                </a:solidFill>
              </a:defRPr>
            </a:lvl5pPr>
            <a:lvl6pPr lvl="5" rtl="0">
              <a:buNone/>
              <a:defRPr>
                <a:solidFill>
                  <a:srgbClr val="9FC5E8"/>
                </a:solidFill>
              </a:defRPr>
            </a:lvl6pPr>
            <a:lvl7pPr lvl="6" rtl="0">
              <a:buNone/>
              <a:defRPr>
                <a:solidFill>
                  <a:srgbClr val="9FC5E8"/>
                </a:solidFill>
              </a:defRPr>
            </a:lvl7pPr>
            <a:lvl8pPr lvl="7" rtl="0">
              <a:buNone/>
              <a:defRPr>
                <a:solidFill>
                  <a:srgbClr val="9FC5E8"/>
                </a:solidFill>
              </a:defRPr>
            </a:lvl8pPr>
            <a:lvl9pPr lvl="8" rtl="0">
              <a:buNone/>
              <a:defRPr>
                <a:solidFill>
                  <a:srgbClr val="9FC5E8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6FA8DC"/>
              </a:buClr>
              <a:buSzPts val="3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2400"/>
              <a:buFont typeface="Roboto"/>
              <a:buChar char="■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7" r:id="rId5"/>
  </p:sldLayoutIdLst>
  <p:transition>
    <p:fade thruBlk="1"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1147625" y="1968875"/>
            <a:ext cx="7498800" cy="276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PENGUKURAN EFEKTIFITAS AKTIVITAS ONLINE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EC0FB-E8A9-49AF-A020-D407A4A5E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FITUR DASAR WEB METRICS TOOL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C0E9BF1-5006-4412-B7FB-516E50A7F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7907548"/>
              </p:ext>
            </p:extLst>
          </p:nvPr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B59B4-E62B-47C4-A52B-65EEF8881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10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2559449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EC0FB-E8A9-49AF-A020-D407A4A5E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FITUR DASAR WEB METRICS TOOL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C0E9BF1-5006-4412-B7FB-516E50A7F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490297"/>
              </p:ext>
            </p:extLst>
          </p:nvPr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B59B4-E62B-47C4-A52B-65EEF88816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11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79728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DDDA8-FBB2-43C3-92FA-5795D4FE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ROI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33749CA-D10E-447C-AE86-459E6C0E20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90013"/>
              </p:ext>
            </p:extLst>
          </p:nvPr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69C8A-EC6B-471C-92D0-CFDD260D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12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55958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Google Shape;328;p37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8831" r="30600"/>
          <a:stretch/>
        </p:blipFill>
        <p:spPr>
          <a:xfrm>
            <a:off x="0" y="0"/>
            <a:ext cx="20866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3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>
                <a:solidFill>
                  <a:srgbClr val="073763"/>
                </a:solidFill>
              </a:rPr>
              <a:t>13</a:t>
            </a:fld>
            <a:endParaRPr sz="1400" dirty="0">
              <a:solidFill>
                <a:srgbClr val="073763"/>
              </a:solidFill>
            </a:endParaRPr>
          </a:p>
        </p:txBody>
      </p:sp>
      <p:sp>
        <p:nvSpPr>
          <p:cNvPr id="330" name="Google Shape;330;p37"/>
          <p:cNvSpPr txBox="1">
            <a:spLocks noGrp="1"/>
          </p:cNvSpPr>
          <p:nvPr>
            <p:ph type="ctrTitle" idx="4294967295"/>
          </p:nvPr>
        </p:nvSpPr>
        <p:spPr>
          <a:xfrm>
            <a:off x="2691650" y="440350"/>
            <a:ext cx="5571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>
                <a:solidFill>
                  <a:srgbClr val="9FC5E8"/>
                </a:solidFill>
              </a:rPr>
              <a:t>THANKS!</a:t>
            </a:r>
            <a:endParaRPr sz="9000">
              <a:solidFill>
                <a:srgbClr val="9FC5E8"/>
              </a:solidFill>
            </a:endParaRPr>
          </a:p>
        </p:txBody>
      </p:sp>
      <p:sp>
        <p:nvSpPr>
          <p:cNvPr id="331" name="Google Shape;331;p37"/>
          <p:cNvSpPr txBox="1">
            <a:spLocks noGrp="1"/>
          </p:cNvSpPr>
          <p:nvPr>
            <p:ph type="subTitle" idx="4294967295"/>
          </p:nvPr>
        </p:nvSpPr>
        <p:spPr>
          <a:xfrm>
            <a:off x="2796050" y="1927875"/>
            <a:ext cx="5571300" cy="255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/>
              <a:t>Any questions?</a:t>
            </a:r>
            <a:endParaRPr sz="24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You can find me at</a:t>
            </a:r>
            <a:endParaRPr sz="2400"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▸"/>
            </a:pPr>
            <a:r>
              <a:rPr lang="en-US" sz="2400" dirty="0"/>
              <a:t>Dewi.silvia@upj.ac.id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3562670-2CEE-46DA-A03D-03F14828EBD1}"/>
              </a:ext>
            </a:extLst>
          </p:cNvPr>
          <p:cNvGraphicFramePr/>
          <p:nvPr/>
        </p:nvGraphicFramePr>
        <p:xfrm>
          <a:off x="2495518" y="957976"/>
          <a:ext cx="5793314" cy="3347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882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9CB26-4A02-4ACD-B9F8-D43039988B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2</a:t>
            </a:fld>
            <a:endParaRPr lang="e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AKTIVITAS HUMAS ONLINE</a:t>
            </a:r>
            <a:endParaRPr dirty="0"/>
          </a:p>
        </p:txBody>
      </p:sp>
      <p:sp>
        <p:nvSpPr>
          <p:cNvPr id="84" name="Google Shape;84;p16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3</a:t>
            </a:fld>
            <a:endParaRPr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48948-B331-4529-8962-78513695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PR ACTIVITY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21ADCDA-7363-4AB3-9372-D3D566EEB63B}"/>
              </a:ext>
            </a:extLst>
          </p:cNvPr>
          <p:cNvGraphicFramePr/>
          <p:nvPr/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845E7-367D-4EF1-A501-EFD1B3853B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4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61358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CFAC-7E0C-4D14-851A-5C2E3BA9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PLAN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18D871-8AB1-47FE-A23C-C90260128292}"/>
              </a:ext>
            </a:extLst>
          </p:cNvPr>
          <p:cNvGraphicFramePr/>
          <p:nvPr/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350CB-8D9F-4030-9ECB-7A87C4BAC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5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1634366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1CEED-61F4-4D38-AC17-8DA993FAD8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PENGUKURAN EFEKTIVITAS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36924-29E3-44F8-8A9D-84BCCF752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MEDIA SOSIAL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56C6D5-81F0-492D-BA85-97D639B95F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6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84455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53BBF-5B61-405E-983A-4761DAEA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4A48D4C-CE28-42E4-A8A2-47F7515DA9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549571"/>
              </p:ext>
            </p:extLst>
          </p:nvPr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AFBD0-627F-49FC-A29E-6401F0543A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7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57789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CFAC-7E0C-4D14-851A-5C2E3BA92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75" y="1626750"/>
            <a:ext cx="1712400" cy="1168278"/>
          </a:xfrm>
        </p:spPr>
        <p:txBody>
          <a:bodyPr/>
          <a:lstStyle/>
          <a:p>
            <a:r>
              <a:rPr lang="en-US" dirty="0"/>
              <a:t>SOCIAL MEDIA ADS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18D871-8AB1-47FE-A23C-C902601282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5712289"/>
              </p:ext>
            </p:extLst>
          </p:nvPr>
        </p:nvGraphicFramePr>
        <p:xfrm>
          <a:off x="2874625" y="275339"/>
          <a:ext cx="5562000" cy="4428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350CB-8D9F-4030-9ECB-7A87C4BAC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 smtClean="0"/>
              <a:t>8</a:t>
            </a:fld>
            <a:endParaRPr lang="en" sz="1400" dirty="0"/>
          </a:p>
        </p:txBody>
      </p:sp>
    </p:spTree>
    <p:extLst>
      <p:ext uri="{BB962C8B-B14F-4D97-AF65-F5344CB8AC3E}">
        <p14:creationId xmlns:p14="http://schemas.microsoft.com/office/powerpoint/2010/main" val="3124491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PENGUKURAN EFEKTIVITAS</a:t>
            </a:r>
          </a:p>
        </p:txBody>
      </p:sp>
      <p:sp>
        <p:nvSpPr>
          <p:cNvPr id="84" name="Google Shape;84;p16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US"/>
              <a:t>WEBSITE: Web </a:t>
            </a:r>
            <a:r>
              <a:rPr lang="en-US" dirty="0"/>
              <a:t>metrics dan Engagement</a:t>
            </a:r>
          </a:p>
        </p:txBody>
      </p:sp>
      <p:sp>
        <p:nvSpPr>
          <p:cNvPr id="85" name="Google Shape;85;p16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9</a:t>
            </a:fld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577089443"/>
      </p:ext>
    </p:extLst>
  </p:cSld>
  <p:clrMapOvr>
    <a:masterClrMapping/>
  </p:clrMapOvr>
</p:sld>
</file>

<file path=ppt/theme/theme1.xml><?xml version="1.0" encoding="utf-8"?>
<a:theme xmlns:a="http://schemas.openxmlformats.org/drawingml/2006/main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431</Words>
  <Application>Microsoft Office PowerPoint</Application>
  <PresentationFormat>On-screen Show (16:9)</PresentationFormat>
  <Paragraphs>89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Montserrat</vt:lpstr>
      <vt:lpstr>Roboto</vt:lpstr>
      <vt:lpstr>Arial</vt:lpstr>
      <vt:lpstr>Aemelia template</vt:lpstr>
      <vt:lpstr>PENGUKURAN EFEKTIFITAS AKTIVITAS ONLINE</vt:lpstr>
      <vt:lpstr>PowerPoint Presentation</vt:lpstr>
      <vt:lpstr>AKTIVITAS HUMAS ONLINE</vt:lpstr>
      <vt:lpstr>ONLINE PR ACTIVITY</vt:lpstr>
      <vt:lpstr>MEDIA PLAN</vt:lpstr>
      <vt:lpstr>PENGUKURAN EFEKTIVITAS</vt:lpstr>
      <vt:lpstr>SOCIAL MEDIA</vt:lpstr>
      <vt:lpstr>SOCIAL MEDIA ADS</vt:lpstr>
      <vt:lpstr>PENGUKURAN EFEKTIVITAS</vt:lpstr>
      <vt:lpstr>FITUR DASAR WEB METRICS TOOL</vt:lpstr>
      <vt:lpstr>FITUR DASAR WEB METRICS TOOL</vt:lpstr>
      <vt:lpstr>ROI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DELL</dc:creator>
  <cp:lastModifiedBy>DELL</cp:lastModifiedBy>
  <cp:revision>37</cp:revision>
  <dcterms:modified xsi:type="dcterms:W3CDTF">2020-05-03T13:35:37Z</dcterms:modified>
</cp:coreProperties>
</file>