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5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84" r:id="rId6"/>
    <p:sldId id="285" r:id="rId7"/>
    <p:sldId id="287" r:id="rId8"/>
    <p:sldId id="286" r:id="rId9"/>
    <p:sldId id="289" r:id="rId10"/>
    <p:sldId id="290" r:id="rId11"/>
    <p:sldId id="292" r:id="rId12"/>
    <p:sldId id="293" r:id="rId13"/>
    <p:sldId id="316" r:id="rId14"/>
    <p:sldId id="319" r:id="rId15"/>
    <p:sldId id="321" r:id="rId16"/>
    <p:sldId id="279" r:id="rId17"/>
  </p:sldIdLst>
  <p:sldSz cx="9144000" cy="6858000" type="screen4x3"/>
  <p:notesSz cx="6858000" cy="9144000"/>
  <p:embeddedFontLst>
    <p:embeddedFont>
      <p:font typeface="Homemade Apple" panose="020B0604020202020204" charset="0"/>
      <p:regular r:id="rId19"/>
    </p:embeddedFont>
    <p:embeddedFont>
      <p:font typeface="Raleway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03411D-1D09-44A7-BFF6-905F8A63510C}">
  <a:tblStyle styleId="{4603411D-1D09-44A7-BFF6-905F8A6351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46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4B541E-803F-4BD2-A795-F29392A467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A8A23EED-5319-430C-A94C-9068F0AC8A36}">
      <dgm:prSet custT="1"/>
      <dgm:spPr/>
      <dgm:t>
        <a:bodyPr/>
        <a:lstStyle/>
        <a:p>
          <a:r>
            <a:rPr lang="en-US" sz="2400" b="0" i="0" u="none" strike="noStrike" cap="none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rPr>
            <a:t>Ragam</a:t>
          </a:r>
          <a:r>
            <a:rPr lang="en-US" sz="2400" b="0" i="0" u="none" strike="noStrike" cap="none"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rPr>
            <a:t> </a:t>
          </a:r>
          <a:r>
            <a:rPr lang="en-US" sz="2400" b="0" i="0" u="none" strike="noStrike" cap="none" dirty="0" err="1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rPr>
            <a:t>Publikasi</a:t>
          </a:r>
          <a:r>
            <a:rPr lang="en-US" sz="2400" b="0" i="0" u="none" strike="noStrike" cap="none"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rPr>
            <a:t> Online</a:t>
          </a:r>
        </a:p>
      </dgm:t>
    </dgm:pt>
    <dgm:pt modelId="{39E1B249-DBBB-4C72-97DF-5335524E9563}" type="parTrans" cxnId="{B6C3F555-4D41-4914-A5ED-4FD54BF3F4FF}">
      <dgm:prSet/>
      <dgm:spPr/>
      <dgm:t>
        <a:bodyPr/>
        <a:lstStyle/>
        <a:p>
          <a:endParaRPr lang="en-US"/>
        </a:p>
      </dgm:t>
    </dgm:pt>
    <dgm:pt modelId="{D066F3BA-F0DE-414D-93A4-E1F75E8F3606}" type="sibTrans" cxnId="{B6C3F555-4D41-4914-A5ED-4FD54BF3F4FF}">
      <dgm:prSet/>
      <dgm:spPr/>
      <dgm:t>
        <a:bodyPr/>
        <a:lstStyle/>
        <a:p>
          <a:endParaRPr lang="en-US"/>
        </a:p>
      </dgm:t>
    </dgm:pt>
    <dgm:pt modelId="{75857D4C-9204-41F2-A5CF-AD1F05DA6305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strike="noStrike" kern="1200" cap="none" dirty="0">
              <a:solidFill>
                <a:srgbClr val="000000"/>
              </a:solidFill>
              <a:latin typeface="Raleway"/>
              <a:ea typeface="Raleway"/>
              <a:cs typeface="Raleway"/>
            </a:rPr>
            <a:t>Social Media Release</a:t>
          </a:r>
        </a:p>
      </dgm:t>
    </dgm:pt>
    <dgm:pt modelId="{D5213C7E-9B43-4088-A5E2-6BF56FB92239}" type="parTrans" cxnId="{FE6824DC-2610-4C35-9AB3-058E73B1E8E5}">
      <dgm:prSet/>
      <dgm:spPr/>
      <dgm:t>
        <a:bodyPr/>
        <a:lstStyle/>
        <a:p>
          <a:endParaRPr lang="en-US"/>
        </a:p>
      </dgm:t>
    </dgm:pt>
    <dgm:pt modelId="{F65D9F4F-04BF-4545-80C5-5C9BB721DA9F}" type="sibTrans" cxnId="{FE6824DC-2610-4C35-9AB3-058E73B1E8E5}">
      <dgm:prSet/>
      <dgm:spPr/>
      <dgm:t>
        <a:bodyPr/>
        <a:lstStyle/>
        <a:p>
          <a:endParaRPr lang="en-US"/>
        </a:p>
      </dgm:t>
    </dgm:pt>
    <dgm:pt modelId="{4F7B06F6-591A-4B7B-AD0E-73E73D08606E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strike="noStrike" kern="1200" cap="none" dirty="0">
              <a:solidFill>
                <a:srgbClr val="000000"/>
              </a:solidFill>
              <a:latin typeface="Raleway"/>
              <a:ea typeface="Raleway"/>
              <a:cs typeface="Raleway"/>
            </a:rPr>
            <a:t>Video News Release</a:t>
          </a:r>
        </a:p>
      </dgm:t>
    </dgm:pt>
    <dgm:pt modelId="{7BA0FC3A-AF51-40B2-9AC9-DADABECE931D}" type="parTrans" cxnId="{931EEAF6-1610-4EA7-986B-EA6A6398D239}">
      <dgm:prSet/>
      <dgm:spPr/>
      <dgm:t>
        <a:bodyPr/>
        <a:lstStyle/>
        <a:p>
          <a:endParaRPr lang="en-US"/>
        </a:p>
      </dgm:t>
    </dgm:pt>
    <dgm:pt modelId="{7467BAF6-EC73-4FDF-8EBB-B44F24D2C2D9}" type="sibTrans" cxnId="{931EEAF6-1610-4EA7-986B-EA6A6398D239}">
      <dgm:prSet/>
      <dgm:spPr/>
      <dgm:t>
        <a:bodyPr/>
        <a:lstStyle/>
        <a:p>
          <a:endParaRPr lang="en-US"/>
        </a:p>
      </dgm:t>
    </dgm:pt>
    <dgm:pt modelId="{537AD42D-0AF0-45FC-817A-07E4C67DB0AD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strike="noStrike" kern="1200" cap="none" dirty="0" err="1">
              <a:solidFill>
                <a:srgbClr val="000000"/>
              </a:solidFill>
              <a:latin typeface="Raleway"/>
              <a:ea typeface="Raleway"/>
              <a:cs typeface="Raleway"/>
            </a:rPr>
            <a:t>Prinsip</a:t>
          </a:r>
          <a:r>
            <a:rPr lang="en-US" sz="2400" b="0" i="0" u="none" strike="noStrike" kern="1200" cap="none" dirty="0">
              <a:solidFill>
                <a:srgbClr val="000000"/>
              </a:solidFill>
              <a:latin typeface="Raleway"/>
              <a:ea typeface="Raleway"/>
              <a:cs typeface="Raleway"/>
            </a:rPr>
            <a:t> </a:t>
          </a:r>
          <a:r>
            <a:rPr lang="en-US" sz="2400" b="0" i="0" u="none" strike="noStrike" kern="1200" cap="none" dirty="0" err="1">
              <a:solidFill>
                <a:srgbClr val="000000"/>
              </a:solidFill>
              <a:latin typeface="Raleway"/>
              <a:ea typeface="Raleway"/>
              <a:cs typeface="Raleway"/>
            </a:rPr>
            <a:t>Mengembangkan</a:t>
          </a:r>
          <a:r>
            <a:rPr lang="en-US" sz="2400" b="0" i="0" u="none" strike="noStrike" kern="1200" cap="none" dirty="0">
              <a:solidFill>
                <a:srgbClr val="000000"/>
              </a:solidFill>
              <a:latin typeface="Raleway"/>
              <a:ea typeface="Raleway"/>
              <a:cs typeface="Raleway"/>
            </a:rPr>
            <a:t> </a:t>
          </a:r>
          <a:r>
            <a:rPr lang="en-US" sz="2400" b="0" i="0" u="none" strike="noStrike" kern="1200" cap="none" dirty="0" err="1">
              <a:solidFill>
                <a:srgbClr val="000000"/>
              </a:solidFill>
              <a:latin typeface="Raleway"/>
              <a:ea typeface="Raleway"/>
              <a:cs typeface="Raleway"/>
            </a:rPr>
            <a:t>Publikasi</a:t>
          </a:r>
          <a:r>
            <a:rPr lang="en-US" sz="2400" b="0" i="0" u="none" strike="noStrike" kern="1200" cap="none" dirty="0">
              <a:solidFill>
                <a:srgbClr val="000000"/>
              </a:solidFill>
              <a:latin typeface="Raleway"/>
              <a:ea typeface="Raleway"/>
              <a:cs typeface="Raleway"/>
            </a:rPr>
            <a:t> Online</a:t>
          </a:r>
        </a:p>
      </dgm:t>
    </dgm:pt>
    <dgm:pt modelId="{9815B753-3531-4C0A-8BBE-9F3FDFC142E9}" type="parTrans" cxnId="{31ADB8B0-9467-4E4E-8466-DB5639E4B835}">
      <dgm:prSet/>
      <dgm:spPr/>
      <dgm:t>
        <a:bodyPr/>
        <a:lstStyle/>
        <a:p>
          <a:endParaRPr lang="en-US"/>
        </a:p>
      </dgm:t>
    </dgm:pt>
    <dgm:pt modelId="{0543FB61-5BA2-4CC0-8475-53DBA07C846A}" type="sibTrans" cxnId="{31ADB8B0-9467-4E4E-8466-DB5639E4B835}">
      <dgm:prSet/>
      <dgm:spPr/>
      <dgm:t>
        <a:bodyPr/>
        <a:lstStyle/>
        <a:p>
          <a:endParaRPr lang="en-US"/>
        </a:p>
      </dgm:t>
    </dgm:pt>
    <dgm:pt modelId="{CD2B7A43-CB73-40C2-8AA6-8D23316C793F}" type="pres">
      <dgm:prSet presAssocID="{A54B541E-803F-4BD2-A795-F29392A4675C}" presName="Name0" presStyleCnt="0">
        <dgm:presLayoutVars>
          <dgm:chMax val="7"/>
          <dgm:chPref val="7"/>
          <dgm:dir/>
        </dgm:presLayoutVars>
      </dgm:prSet>
      <dgm:spPr/>
    </dgm:pt>
    <dgm:pt modelId="{F0066494-219B-4A59-9EC5-D659435408F6}" type="pres">
      <dgm:prSet presAssocID="{A54B541E-803F-4BD2-A795-F29392A4675C}" presName="Name1" presStyleCnt="0"/>
      <dgm:spPr/>
    </dgm:pt>
    <dgm:pt modelId="{AD71C02A-CFFC-4ED0-B9C5-83C5E1CB5B96}" type="pres">
      <dgm:prSet presAssocID="{A54B541E-803F-4BD2-A795-F29392A4675C}" presName="cycle" presStyleCnt="0"/>
      <dgm:spPr/>
    </dgm:pt>
    <dgm:pt modelId="{D0FDB805-070F-4C08-95AC-1AE9547B4FBE}" type="pres">
      <dgm:prSet presAssocID="{A54B541E-803F-4BD2-A795-F29392A4675C}" presName="srcNode" presStyleLbl="node1" presStyleIdx="0" presStyleCnt="4"/>
      <dgm:spPr/>
    </dgm:pt>
    <dgm:pt modelId="{EBB86880-6F42-44A0-8CC6-F4796FD4A7CD}" type="pres">
      <dgm:prSet presAssocID="{A54B541E-803F-4BD2-A795-F29392A4675C}" presName="conn" presStyleLbl="parChTrans1D2" presStyleIdx="0" presStyleCnt="1"/>
      <dgm:spPr/>
    </dgm:pt>
    <dgm:pt modelId="{9F429278-D75A-482C-B093-3C3559021B81}" type="pres">
      <dgm:prSet presAssocID="{A54B541E-803F-4BD2-A795-F29392A4675C}" presName="extraNode" presStyleLbl="node1" presStyleIdx="0" presStyleCnt="4"/>
      <dgm:spPr/>
    </dgm:pt>
    <dgm:pt modelId="{62B8FA67-C806-4CB8-8F9F-4FB58967FB68}" type="pres">
      <dgm:prSet presAssocID="{A54B541E-803F-4BD2-A795-F29392A4675C}" presName="dstNode" presStyleLbl="node1" presStyleIdx="0" presStyleCnt="4"/>
      <dgm:spPr/>
    </dgm:pt>
    <dgm:pt modelId="{42F83E75-5564-4677-B84A-35BEFD7E50C4}" type="pres">
      <dgm:prSet presAssocID="{A8A23EED-5319-430C-A94C-9068F0AC8A36}" presName="text_1" presStyleLbl="node1" presStyleIdx="0" presStyleCnt="4">
        <dgm:presLayoutVars>
          <dgm:bulletEnabled val="1"/>
        </dgm:presLayoutVars>
      </dgm:prSet>
      <dgm:spPr/>
    </dgm:pt>
    <dgm:pt modelId="{0F5C00F7-AA30-4C6C-961C-558E4E33AF67}" type="pres">
      <dgm:prSet presAssocID="{A8A23EED-5319-430C-A94C-9068F0AC8A36}" presName="accent_1" presStyleCnt="0"/>
      <dgm:spPr/>
    </dgm:pt>
    <dgm:pt modelId="{6BD89DFC-B8F0-45D2-B1BA-491880559B7D}" type="pres">
      <dgm:prSet presAssocID="{A8A23EED-5319-430C-A94C-9068F0AC8A36}" presName="accentRepeatNode" presStyleLbl="solidFgAcc1" presStyleIdx="0" presStyleCnt="4"/>
      <dgm:spPr/>
    </dgm:pt>
    <dgm:pt modelId="{F03AD207-3F15-4896-9798-8013241FFA73}" type="pres">
      <dgm:prSet presAssocID="{75857D4C-9204-41F2-A5CF-AD1F05DA6305}" presName="text_2" presStyleLbl="node1" presStyleIdx="1" presStyleCnt="4">
        <dgm:presLayoutVars>
          <dgm:bulletEnabled val="1"/>
        </dgm:presLayoutVars>
      </dgm:prSet>
      <dgm:spPr/>
    </dgm:pt>
    <dgm:pt modelId="{7FAF9CCE-C033-4836-9FEF-314793604C7D}" type="pres">
      <dgm:prSet presAssocID="{75857D4C-9204-41F2-A5CF-AD1F05DA6305}" presName="accent_2" presStyleCnt="0"/>
      <dgm:spPr/>
    </dgm:pt>
    <dgm:pt modelId="{3F3A8E32-6FC3-4921-A246-4338206A606F}" type="pres">
      <dgm:prSet presAssocID="{75857D4C-9204-41F2-A5CF-AD1F05DA6305}" presName="accentRepeatNode" presStyleLbl="solidFgAcc1" presStyleIdx="1" presStyleCnt="4"/>
      <dgm:spPr/>
    </dgm:pt>
    <dgm:pt modelId="{DFD0150E-DAF2-4D98-8DAB-C02717A1FFBD}" type="pres">
      <dgm:prSet presAssocID="{4F7B06F6-591A-4B7B-AD0E-73E73D08606E}" presName="text_3" presStyleLbl="node1" presStyleIdx="2" presStyleCnt="4">
        <dgm:presLayoutVars>
          <dgm:bulletEnabled val="1"/>
        </dgm:presLayoutVars>
      </dgm:prSet>
      <dgm:spPr/>
    </dgm:pt>
    <dgm:pt modelId="{4F1059ED-508D-4118-BDF5-1943FE64FC12}" type="pres">
      <dgm:prSet presAssocID="{4F7B06F6-591A-4B7B-AD0E-73E73D08606E}" presName="accent_3" presStyleCnt="0"/>
      <dgm:spPr/>
    </dgm:pt>
    <dgm:pt modelId="{6A18FE5C-0F4D-4F05-B18E-A301141188DA}" type="pres">
      <dgm:prSet presAssocID="{4F7B06F6-591A-4B7B-AD0E-73E73D08606E}" presName="accentRepeatNode" presStyleLbl="solidFgAcc1" presStyleIdx="2" presStyleCnt="4"/>
      <dgm:spPr/>
    </dgm:pt>
    <dgm:pt modelId="{98FD2C2E-8F14-47CC-B3E5-AB78181B40B2}" type="pres">
      <dgm:prSet presAssocID="{537AD42D-0AF0-45FC-817A-07E4C67DB0AD}" presName="text_4" presStyleLbl="node1" presStyleIdx="3" presStyleCnt="4">
        <dgm:presLayoutVars>
          <dgm:bulletEnabled val="1"/>
        </dgm:presLayoutVars>
      </dgm:prSet>
      <dgm:spPr/>
    </dgm:pt>
    <dgm:pt modelId="{746F8BFC-41C0-47A9-A9FC-D1FA266FD301}" type="pres">
      <dgm:prSet presAssocID="{537AD42D-0AF0-45FC-817A-07E4C67DB0AD}" presName="accent_4" presStyleCnt="0"/>
      <dgm:spPr/>
    </dgm:pt>
    <dgm:pt modelId="{F87647A9-BA69-4B80-B20C-24277FEBCA04}" type="pres">
      <dgm:prSet presAssocID="{537AD42D-0AF0-45FC-817A-07E4C67DB0AD}" presName="accentRepeatNode" presStyleLbl="solidFgAcc1" presStyleIdx="3" presStyleCnt="4"/>
      <dgm:spPr/>
    </dgm:pt>
  </dgm:ptLst>
  <dgm:cxnLst>
    <dgm:cxn modelId="{94F2C901-B93A-4859-A263-42DC43E70168}" type="presOf" srcId="{75857D4C-9204-41F2-A5CF-AD1F05DA6305}" destId="{F03AD207-3F15-4896-9798-8013241FFA73}" srcOrd="0" destOrd="0" presId="urn:microsoft.com/office/officeart/2008/layout/VerticalCurvedList"/>
    <dgm:cxn modelId="{167D432E-F2FF-4F09-902A-86C47FE6365E}" type="presOf" srcId="{A8A23EED-5319-430C-A94C-9068F0AC8A36}" destId="{42F83E75-5564-4677-B84A-35BEFD7E50C4}" srcOrd="0" destOrd="0" presId="urn:microsoft.com/office/officeart/2008/layout/VerticalCurvedList"/>
    <dgm:cxn modelId="{32B8E94A-FBB3-4B90-B66C-97B9B02577AD}" type="presOf" srcId="{4F7B06F6-591A-4B7B-AD0E-73E73D08606E}" destId="{DFD0150E-DAF2-4D98-8DAB-C02717A1FFBD}" srcOrd="0" destOrd="0" presId="urn:microsoft.com/office/officeart/2008/layout/VerticalCurvedList"/>
    <dgm:cxn modelId="{45E1FD6F-3672-4DC1-B7FF-C67195AB3AFF}" type="presOf" srcId="{D066F3BA-F0DE-414D-93A4-E1F75E8F3606}" destId="{EBB86880-6F42-44A0-8CC6-F4796FD4A7CD}" srcOrd="0" destOrd="0" presId="urn:microsoft.com/office/officeart/2008/layout/VerticalCurvedList"/>
    <dgm:cxn modelId="{D2310972-0B43-4ED9-94D7-0C99785B75B3}" type="presOf" srcId="{A54B541E-803F-4BD2-A795-F29392A4675C}" destId="{CD2B7A43-CB73-40C2-8AA6-8D23316C793F}" srcOrd="0" destOrd="0" presId="urn:microsoft.com/office/officeart/2008/layout/VerticalCurvedList"/>
    <dgm:cxn modelId="{B6C3F555-4D41-4914-A5ED-4FD54BF3F4FF}" srcId="{A54B541E-803F-4BD2-A795-F29392A4675C}" destId="{A8A23EED-5319-430C-A94C-9068F0AC8A36}" srcOrd="0" destOrd="0" parTransId="{39E1B249-DBBB-4C72-97DF-5335524E9563}" sibTransId="{D066F3BA-F0DE-414D-93A4-E1F75E8F3606}"/>
    <dgm:cxn modelId="{ECBE8C7B-C407-4351-BB62-BC4A416B947C}" type="presOf" srcId="{537AD42D-0AF0-45FC-817A-07E4C67DB0AD}" destId="{98FD2C2E-8F14-47CC-B3E5-AB78181B40B2}" srcOrd="0" destOrd="0" presId="urn:microsoft.com/office/officeart/2008/layout/VerticalCurvedList"/>
    <dgm:cxn modelId="{31ADB8B0-9467-4E4E-8466-DB5639E4B835}" srcId="{A54B541E-803F-4BD2-A795-F29392A4675C}" destId="{537AD42D-0AF0-45FC-817A-07E4C67DB0AD}" srcOrd="3" destOrd="0" parTransId="{9815B753-3531-4C0A-8BBE-9F3FDFC142E9}" sibTransId="{0543FB61-5BA2-4CC0-8475-53DBA07C846A}"/>
    <dgm:cxn modelId="{FE6824DC-2610-4C35-9AB3-058E73B1E8E5}" srcId="{A54B541E-803F-4BD2-A795-F29392A4675C}" destId="{75857D4C-9204-41F2-A5CF-AD1F05DA6305}" srcOrd="1" destOrd="0" parTransId="{D5213C7E-9B43-4088-A5E2-6BF56FB92239}" sibTransId="{F65D9F4F-04BF-4545-80C5-5C9BB721DA9F}"/>
    <dgm:cxn modelId="{931EEAF6-1610-4EA7-986B-EA6A6398D239}" srcId="{A54B541E-803F-4BD2-A795-F29392A4675C}" destId="{4F7B06F6-591A-4B7B-AD0E-73E73D08606E}" srcOrd="2" destOrd="0" parTransId="{7BA0FC3A-AF51-40B2-9AC9-DADABECE931D}" sibTransId="{7467BAF6-EC73-4FDF-8EBB-B44F24D2C2D9}"/>
    <dgm:cxn modelId="{3606B73B-3E3E-41A9-A95A-9582A53A18BA}" type="presParOf" srcId="{CD2B7A43-CB73-40C2-8AA6-8D23316C793F}" destId="{F0066494-219B-4A59-9EC5-D659435408F6}" srcOrd="0" destOrd="0" presId="urn:microsoft.com/office/officeart/2008/layout/VerticalCurvedList"/>
    <dgm:cxn modelId="{3ABA0411-A90E-4C6E-9B71-E5D3FB67626C}" type="presParOf" srcId="{F0066494-219B-4A59-9EC5-D659435408F6}" destId="{AD71C02A-CFFC-4ED0-B9C5-83C5E1CB5B96}" srcOrd="0" destOrd="0" presId="urn:microsoft.com/office/officeart/2008/layout/VerticalCurvedList"/>
    <dgm:cxn modelId="{0A73D2B7-E43D-442F-9D79-24F17AF7CB49}" type="presParOf" srcId="{AD71C02A-CFFC-4ED0-B9C5-83C5E1CB5B96}" destId="{D0FDB805-070F-4C08-95AC-1AE9547B4FBE}" srcOrd="0" destOrd="0" presId="urn:microsoft.com/office/officeart/2008/layout/VerticalCurvedList"/>
    <dgm:cxn modelId="{5CABBA54-E420-4E55-B62E-59E913904D2A}" type="presParOf" srcId="{AD71C02A-CFFC-4ED0-B9C5-83C5E1CB5B96}" destId="{EBB86880-6F42-44A0-8CC6-F4796FD4A7CD}" srcOrd="1" destOrd="0" presId="urn:microsoft.com/office/officeart/2008/layout/VerticalCurvedList"/>
    <dgm:cxn modelId="{EB065F79-800E-4656-93DF-AD8973437286}" type="presParOf" srcId="{AD71C02A-CFFC-4ED0-B9C5-83C5E1CB5B96}" destId="{9F429278-D75A-482C-B093-3C3559021B81}" srcOrd="2" destOrd="0" presId="urn:microsoft.com/office/officeart/2008/layout/VerticalCurvedList"/>
    <dgm:cxn modelId="{3A60C6AF-EBB0-4C1B-ACCF-6DC20152B25A}" type="presParOf" srcId="{AD71C02A-CFFC-4ED0-B9C5-83C5E1CB5B96}" destId="{62B8FA67-C806-4CB8-8F9F-4FB58967FB68}" srcOrd="3" destOrd="0" presId="urn:microsoft.com/office/officeart/2008/layout/VerticalCurvedList"/>
    <dgm:cxn modelId="{73BCCA76-24E8-4F0D-B327-AB0FDBD72D2C}" type="presParOf" srcId="{F0066494-219B-4A59-9EC5-D659435408F6}" destId="{42F83E75-5564-4677-B84A-35BEFD7E50C4}" srcOrd="1" destOrd="0" presId="urn:microsoft.com/office/officeart/2008/layout/VerticalCurvedList"/>
    <dgm:cxn modelId="{F9582CE7-89F8-46FB-9D50-370475F57F07}" type="presParOf" srcId="{F0066494-219B-4A59-9EC5-D659435408F6}" destId="{0F5C00F7-AA30-4C6C-961C-558E4E33AF67}" srcOrd="2" destOrd="0" presId="urn:microsoft.com/office/officeart/2008/layout/VerticalCurvedList"/>
    <dgm:cxn modelId="{DB27DEC2-ECAD-42BF-B071-19AD962036BD}" type="presParOf" srcId="{0F5C00F7-AA30-4C6C-961C-558E4E33AF67}" destId="{6BD89DFC-B8F0-45D2-B1BA-491880559B7D}" srcOrd="0" destOrd="0" presId="urn:microsoft.com/office/officeart/2008/layout/VerticalCurvedList"/>
    <dgm:cxn modelId="{2BB6AAED-0A2C-492C-9727-EC010DD8A330}" type="presParOf" srcId="{F0066494-219B-4A59-9EC5-D659435408F6}" destId="{F03AD207-3F15-4896-9798-8013241FFA73}" srcOrd="3" destOrd="0" presId="urn:microsoft.com/office/officeart/2008/layout/VerticalCurvedList"/>
    <dgm:cxn modelId="{DEF45633-4626-4B54-BE84-32BF68CF9802}" type="presParOf" srcId="{F0066494-219B-4A59-9EC5-D659435408F6}" destId="{7FAF9CCE-C033-4836-9FEF-314793604C7D}" srcOrd="4" destOrd="0" presId="urn:microsoft.com/office/officeart/2008/layout/VerticalCurvedList"/>
    <dgm:cxn modelId="{D0187EA3-66EA-4EB1-8B7C-AAA7EACF7972}" type="presParOf" srcId="{7FAF9CCE-C033-4836-9FEF-314793604C7D}" destId="{3F3A8E32-6FC3-4921-A246-4338206A606F}" srcOrd="0" destOrd="0" presId="urn:microsoft.com/office/officeart/2008/layout/VerticalCurvedList"/>
    <dgm:cxn modelId="{B9F5E9B0-85D4-4FA9-B795-B212AC16B0A4}" type="presParOf" srcId="{F0066494-219B-4A59-9EC5-D659435408F6}" destId="{DFD0150E-DAF2-4D98-8DAB-C02717A1FFBD}" srcOrd="5" destOrd="0" presId="urn:microsoft.com/office/officeart/2008/layout/VerticalCurvedList"/>
    <dgm:cxn modelId="{EF45EB27-7567-44FD-8860-F9B59558A1BF}" type="presParOf" srcId="{F0066494-219B-4A59-9EC5-D659435408F6}" destId="{4F1059ED-508D-4118-BDF5-1943FE64FC12}" srcOrd="6" destOrd="0" presId="urn:microsoft.com/office/officeart/2008/layout/VerticalCurvedList"/>
    <dgm:cxn modelId="{69BB8193-4A47-49DA-9F9E-3F167C42CDD7}" type="presParOf" srcId="{4F1059ED-508D-4118-BDF5-1943FE64FC12}" destId="{6A18FE5C-0F4D-4F05-B18E-A301141188DA}" srcOrd="0" destOrd="0" presId="urn:microsoft.com/office/officeart/2008/layout/VerticalCurvedList"/>
    <dgm:cxn modelId="{6E7E5461-AEB3-468F-9F06-4301596921CD}" type="presParOf" srcId="{F0066494-219B-4A59-9EC5-D659435408F6}" destId="{98FD2C2E-8F14-47CC-B3E5-AB78181B40B2}" srcOrd="7" destOrd="0" presId="urn:microsoft.com/office/officeart/2008/layout/VerticalCurvedList"/>
    <dgm:cxn modelId="{9277D6D9-4276-4314-91DE-6BCBE2914A7E}" type="presParOf" srcId="{F0066494-219B-4A59-9EC5-D659435408F6}" destId="{746F8BFC-41C0-47A9-A9FC-D1FA266FD301}" srcOrd="8" destOrd="0" presId="urn:microsoft.com/office/officeart/2008/layout/VerticalCurvedList"/>
    <dgm:cxn modelId="{B0164990-181A-465A-91A0-A78B249DD356}" type="presParOf" srcId="{746F8BFC-41C0-47A9-A9FC-D1FA266FD301}" destId="{F87647A9-BA69-4B80-B20C-24277FEBCA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5E94C5-23AD-414D-9D2E-5C5C4D9C56AE}" type="doc">
      <dgm:prSet loTypeId="urn:microsoft.com/office/officeart/2005/8/layout/hierarchy3" loCatId="hierarchy" qsTypeId="urn:microsoft.com/office/officeart/2005/8/quickstyle/simple1" qsCatId="simple" csTypeId="urn:microsoft.com/office/officeart/2005/8/colors/accent4_1" csCatId="accent4"/>
      <dgm:spPr/>
      <dgm:t>
        <a:bodyPr/>
        <a:lstStyle/>
        <a:p>
          <a:endParaRPr lang="en-US"/>
        </a:p>
      </dgm:t>
    </dgm:pt>
    <dgm:pt modelId="{6C7D3822-EB4A-4410-BEAD-6668825197B4}">
      <dgm:prSet/>
      <dgm:spPr/>
      <dgm:t>
        <a:bodyPr/>
        <a:lstStyle/>
        <a:p>
          <a:r>
            <a:rPr lang="en-US" b="0" i="0" dirty="0"/>
            <a:t>Social Media Release</a:t>
          </a:r>
          <a:endParaRPr lang="en-US" dirty="0"/>
        </a:p>
      </dgm:t>
    </dgm:pt>
    <dgm:pt modelId="{2B340C9D-BD6A-4D82-B8D3-EC255067FB9C}" type="parTrans" cxnId="{0BBD7F69-61F4-452F-B5DB-2019900A2CA0}">
      <dgm:prSet/>
      <dgm:spPr/>
      <dgm:t>
        <a:bodyPr/>
        <a:lstStyle/>
        <a:p>
          <a:endParaRPr lang="en-US"/>
        </a:p>
      </dgm:t>
    </dgm:pt>
    <dgm:pt modelId="{5C79270D-9ACE-4C17-AEE2-A7CF8CD20CB8}" type="sibTrans" cxnId="{0BBD7F69-61F4-452F-B5DB-2019900A2CA0}">
      <dgm:prSet/>
      <dgm:spPr/>
      <dgm:t>
        <a:bodyPr/>
        <a:lstStyle/>
        <a:p>
          <a:endParaRPr lang="en-US"/>
        </a:p>
      </dgm:t>
    </dgm:pt>
    <dgm:pt modelId="{AACE4F64-04C1-453F-BB05-747395CE4D5F}">
      <dgm:prSet/>
      <dgm:spPr/>
      <dgm:t>
        <a:bodyPr/>
        <a:lstStyle/>
        <a:p>
          <a:r>
            <a:rPr lang="en-US" b="0" i="0"/>
            <a:t>Video News Release</a:t>
          </a:r>
          <a:endParaRPr lang="en-US"/>
        </a:p>
      </dgm:t>
    </dgm:pt>
    <dgm:pt modelId="{30566F5D-0CA2-431C-9E01-8C11E8E8C1BE}" type="parTrans" cxnId="{E78CE3A0-D006-4C6D-8FEF-7BA7B49D0F7A}">
      <dgm:prSet/>
      <dgm:spPr/>
      <dgm:t>
        <a:bodyPr/>
        <a:lstStyle/>
        <a:p>
          <a:endParaRPr lang="en-US"/>
        </a:p>
      </dgm:t>
    </dgm:pt>
    <dgm:pt modelId="{188DB83F-FCB7-4CC6-966B-75FA172DFE1D}" type="sibTrans" cxnId="{E78CE3A0-D006-4C6D-8FEF-7BA7B49D0F7A}">
      <dgm:prSet/>
      <dgm:spPr/>
      <dgm:t>
        <a:bodyPr/>
        <a:lstStyle/>
        <a:p>
          <a:endParaRPr lang="en-US"/>
        </a:p>
      </dgm:t>
    </dgm:pt>
    <dgm:pt modelId="{BE462B48-77F1-49FB-95F1-2D858B47DB22}" type="pres">
      <dgm:prSet presAssocID="{8D5E94C5-23AD-414D-9D2E-5C5C4D9C56A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B82C213-09CA-41E4-83AB-BB16F2C2E340}" type="pres">
      <dgm:prSet presAssocID="{6C7D3822-EB4A-4410-BEAD-6668825197B4}" presName="root" presStyleCnt="0"/>
      <dgm:spPr/>
    </dgm:pt>
    <dgm:pt modelId="{3ACD7710-E779-4583-886B-6FD913C9326D}" type="pres">
      <dgm:prSet presAssocID="{6C7D3822-EB4A-4410-BEAD-6668825197B4}" presName="rootComposite" presStyleCnt="0"/>
      <dgm:spPr/>
    </dgm:pt>
    <dgm:pt modelId="{DE301DC5-B115-41E7-BFBD-710C7C396E18}" type="pres">
      <dgm:prSet presAssocID="{6C7D3822-EB4A-4410-BEAD-6668825197B4}" presName="rootText" presStyleLbl="node1" presStyleIdx="0" presStyleCnt="2"/>
      <dgm:spPr/>
    </dgm:pt>
    <dgm:pt modelId="{B5ED856C-C22D-49B4-828C-E8C3A8298911}" type="pres">
      <dgm:prSet presAssocID="{6C7D3822-EB4A-4410-BEAD-6668825197B4}" presName="rootConnector" presStyleLbl="node1" presStyleIdx="0" presStyleCnt="2"/>
      <dgm:spPr/>
    </dgm:pt>
    <dgm:pt modelId="{65060AD1-0DF7-4154-9FF9-2D32B2CFAD1F}" type="pres">
      <dgm:prSet presAssocID="{6C7D3822-EB4A-4410-BEAD-6668825197B4}" presName="childShape" presStyleCnt="0"/>
      <dgm:spPr/>
    </dgm:pt>
    <dgm:pt modelId="{439FDA94-678A-4CF6-A2F9-78D1D257E426}" type="pres">
      <dgm:prSet presAssocID="{AACE4F64-04C1-453F-BB05-747395CE4D5F}" presName="root" presStyleCnt="0"/>
      <dgm:spPr/>
    </dgm:pt>
    <dgm:pt modelId="{F32171B7-666F-4D61-874B-30DE6CA7AED1}" type="pres">
      <dgm:prSet presAssocID="{AACE4F64-04C1-453F-BB05-747395CE4D5F}" presName="rootComposite" presStyleCnt="0"/>
      <dgm:spPr/>
    </dgm:pt>
    <dgm:pt modelId="{DE0BE805-DD45-4523-99F2-67AC78DFDE05}" type="pres">
      <dgm:prSet presAssocID="{AACE4F64-04C1-453F-BB05-747395CE4D5F}" presName="rootText" presStyleLbl="node1" presStyleIdx="1" presStyleCnt="2"/>
      <dgm:spPr/>
    </dgm:pt>
    <dgm:pt modelId="{710CC6C7-BEA5-4CB1-8B7D-5E1B13A3E63A}" type="pres">
      <dgm:prSet presAssocID="{AACE4F64-04C1-453F-BB05-747395CE4D5F}" presName="rootConnector" presStyleLbl="node1" presStyleIdx="1" presStyleCnt="2"/>
      <dgm:spPr/>
    </dgm:pt>
    <dgm:pt modelId="{5FA4E351-7661-4519-81FC-A2EF1E4B5018}" type="pres">
      <dgm:prSet presAssocID="{AACE4F64-04C1-453F-BB05-747395CE4D5F}" presName="childShape" presStyleCnt="0"/>
      <dgm:spPr/>
    </dgm:pt>
  </dgm:ptLst>
  <dgm:cxnLst>
    <dgm:cxn modelId="{CA16B51E-A0BC-4F20-BE73-65112C3E12CD}" type="presOf" srcId="{AACE4F64-04C1-453F-BB05-747395CE4D5F}" destId="{DE0BE805-DD45-4523-99F2-67AC78DFDE05}" srcOrd="0" destOrd="0" presId="urn:microsoft.com/office/officeart/2005/8/layout/hierarchy3"/>
    <dgm:cxn modelId="{2C2B4322-DD18-4BCA-B8D8-D6FEEC0B512F}" type="presOf" srcId="{6C7D3822-EB4A-4410-BEAD-6668825197B4}" destId="{B5ED856C-C22D-49B4-828C-E8C3A8298911}" srcOrd="1" destOrd="0" presId="urn:microsoft.com/office/officeart/2005/8/layout/hierarchy3"/>
    <dgm:cxn modelId="{B198AA22-88A3-4680-BAFD-3A1A2E88CE6A}" type="presOf" srcId="{AACE4F64-04C1-453F-BB05-747395CE4D5F}" destId="{710CC6C7-BEA5-4CB1-8B7D-5E1B13A3E63A}" srcOrd="1" destOrd="0" presId="urn:microsoft.com/office/officeart/2005/8/layout/hierarchy3"/>
    <dgm:cxn modelId="{30382332-541A-435F-96AB-E97A753A164A}" type="presOf" srcId="{8D5E94C5-23AD-414D-9D2E-5C5C4D9C56AE}" destId="{BE462B48-77F1-49FB-95F1-2D858B47DB22}" srcOrd="0" destOrd="0" presId="urn:microsoft.com/office/officeart/2005/8/layout/hierarchy3"/>
    <dgm:cxn modelId="{0BBD7F69-61F4-452F-B5DB-2019900A2CA0}" srcId="{8D5E94C5-23AD-414D-9D2E-5C5C4D9C56AE}" destId="{6C7D3822-EB4A-4410-BEAD-6668825197B4}" srcOrd="0" destOrd="0" parTransId="{2B340C9D-BD6A-4D82-B8D3-EC255067FB9C}" sibTransId="{5C79270D-9ACE-4C17-AEE2-A7CF8CD20CB8}"/>
    <dgm:cxn modelId="{E78CE3A0-D006-4C6D-8FEF-7BA7B49D0F7A}" srcId="{8D5E94C5-23AD-414D-9D2E-5C5C4D9C56AE}" destId="{AACE4F64-04C1-453F-BB05-747395CE4D5F}" srcOrd="1" destOrd="0" parTransId="{30566F5D-0CA2-431C-9E01-8C11E8E8C1BE}" sibTransId="{188DB83F-FCB7-4CC6-966B-75FA172DFE1D}"/>
    <dgm:cxn modelId="{1A1EC0EA-743F-4B10-8492-2F172DEF7579}" type="presOf" srcId="{6C7D3822-EB4A-4410-BEAD-6668825197B4}" destId="{DE301DC5-B115-41E7-BFBD-710C7C396E18}" srcOrd="0" destOrd="0" presId="urn:microsoft.com/office/officeart/2005/8/layout/hierarchy3"/>
    <dgm:cxn modelId="{52C02EEF-9D5D-4E79-93B2-FAA2EA177B1D}" type="presParOf" srcId="{BE462B48-77F1-49FB-95F1-2D858B47DB22}" destId="{BB82C213-09CA-41E4-83AB-BB16F2C2E340}" srcOrd="0" destOrd="0" presId="urn:microsoft.com/office/officeart/2005/8/layout/hierarchy3"/>
    <dgm:cxn modelId="{7C8D7920-D0C2-4186-A522-73F0FECACEEB}" type="presParOf" srcId="{BB82C213-09CA-41E4-83AB-BB16F2C2E340}" destId="{3ACD7710-E779-4583-886B-6FD913C9326D}" srcOrd="0" destOrd="0" presId="urn:microsoft.com/office/officeart/2005/8/layout/hierarchy3"/>
    <dgm:cxn modelId="{2DB21BCB-653A-46A0-AC45-049932FA883A}" type="presParOf" srcId="{3ACD7710-E779-4583-886B-6FD913C9326D}" destId="{DE301DC5-B115-41E7-BFBD-710C7C396E18}" srcOrd="0" destOrd="0" presId="urn:microsoft.com/office/officeart/2005/8/layout/hierarchy3"/>
    <dgm:cxn modelId="{82605E66-EB2B-48B4-A1F5-D1A340D5F212}" type="presParOf" srcId="{3ACD7710-E779-4583-886B-6FD913C9326D}" destId="{B5ED856C-C22D-49B4-828C-E8C3A8298911}" srcOrd="1" destOrd="0" presId="urn:microsoft.com/office/officeart/2005/8/layout/hierarchy3"/>
    <dgm:cxn modelId="{5E948F5A-983A-4B62-8DF0-B01408AC5C62}" type="presParOf" srcId="{BB82C213-09CA-41E4-83AB-BB16F2C2E340}" destId="{65060AD1-0DF7-4154-9FF9-2D32B2CFAD1F}" srcOrd="1" destOrd="0" presId="urn:microsoft.com/office/officeart/2005/8/layout/hierarchy3"/>
    <dgm:cxn modelId="{7F709651-63A3-4035-8422-DDE219DBAED2}" type="presParOf" srcId="{BE462B48-77F1-49FB-95F1-2D858B47DB22}" destId="{439FDA94-678A-4CF6-A2F9-78D1D257E426}" srcOrd="1" destOrd="0" presId="urn:microsoft.com/office/officeart/2005/8/layout/hierarchy3"/>
    <dgm:cxn modelId="{D6A732D4-000D-41B2-9A39-2B7472E8F110}" type="presParOf" srcId="{439FDA94-678A-4CF6-A2F9-78D1D257E426}" destId="{F32171B7-666F-4D61-874B-30DE6CA7AED1}" srcOrd="0" destOrd="0" presId="urn:microsoft.com/office/officeart/2005/8/layout/hierarchy3"/>
    <dgm:cxn modelId="{844A48CF-5CB9-4F1F-A388-8AF400661D48}" type="presParOf" srcId="{F32171B7-666F-4D61-874B-30DE6CA7AED1}" destId="{DE0BE805-DD45-4523-99F2-67AC78DFDE05}" srcOrd="0" destOrd="0" presId="urn:microsoft.com/office/officeart/2005/8/layout/hierarchy3"/>
    <dgm:cxn modelId="{22A23A6A-C23F-40E5-B43E-C9EB378ACE44}" type="presParOf" srcId="{F32171B7-666F-4D61-874B-30DE6CA7AED1}" destId="{710CC6C7-BEA5-4CB1-8B7D-5E1B13A3E63A}" srcOrd="1" destOrd="0" presId="urn:microsoft.com/office/officeart/2005/8/layout/hierarchy3"/>
    <dgm:cxn modelId="{0A94B3B5-1B38-4362-8F6F-4F7497E78EEE}" type="presParOf" srcId="{439FDA94-678A-4CF6-A2F9-78D1D257E426}" destId="{5FA4E351-7661-4519-81FC-A2EF1E4B501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5E94C5-23AD-414D-9D2E-5C5C4D9C56AE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7D3822-EB4A-4410-BEAD-6668825197B4}">
      <dgm:prSet/>
      <dgm:spPr/>
      <dgm:t>
        <a:bodyPr/>
        <a:lstStyle/>
        <a:p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Tanggal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/ Waktu</a:t>
          </a:r>
          <a:endParaRPr lang="en-US" dirty="0">
            <a:solidFill>
              <a:schemeClr val="bg1"/>
            </a:solidFill>
            <a:latin typeface="Raleway" panose="020B0604020202020204" charset="0"/>
          </a:endParaRPr>
        </a:p>
      </dgm:t>
    </dgm:pt>
    <dgm:pt modelId="{2B340C9D-BD6A-4D82-B8D3-EC255067FB9C}" type="parTrans" cxnId="{0BBD7F69-61F4-452F-B5DB-2019900A2CA0}">
      <dgm:prSet/>
      <dgm:spPr/>
      <dgm:t>
        <a:bodyPr/>
        <a:lstStyle/>
        <a:p>
          <a:endParaRPr lang="en-US"/>
        </a:p>
      </dgm:t>
    </dgm:pt>
    <dgm:pt modelId="{5C79270D-9ACE-4C17-AEE2-A7CF8CD20CB8}" type="sibTrans" cxnId="{0BBD7F69-61F4-452F-B5DB-2019900A2CA0}">
      <dgm:prSet/>
      <dgm:spPr/>
      <dgm:t>
        <a:bodyPr/>
        <a:lstStyle/>
        <a:p>
          <a:endParaRPr lang="en-US"/>
        </a:p>
      </dgm:t>
    </dgm:pt>
    <dgm:pt modelId="{2D50DFEB-4708-49BC-B5A5-5737C90172DE}">
      <dgm:prSet/>
      <dgm:spPr/>
      <dgm:t>
        <a:bodyPr/>
        <a:lstStyle/>
        <a:p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Judul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(Kata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kunci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)</a:t>
          </a:r>
        </a:p>
      </dgm:t>
    </dgm:pt>
    <dgm:pt modelId="{41D5CFC6-C77B-4F92-8574-AA82133BFF0E}" type="parTrans" cxnId="{C2940F60-D946-4746-9378-2C72C40C35AD}">
      <dgm:prSet/>
      <dgm:spPr/>
      <dgm:t>
        <a:bodyPr/>
        <a:lstStyle/>
        <a:p>
          <a:endParaRPr lang="en-US"/>
        </a:p>
      </dgm:t>
    </dgm:pt>
    <dgm:pt modelId="{49DC760A-BF0B-4489-98DC-1E6798E3FC8B}" type="sibTrans" cxnId="{C2940F60-D946-4746-9378-2C72C40C35AD}">
      <dgm:prSet/>
      <dgm:spPr/>
      <dgm:t>
        <a:bodyPr/>
        <a:lstStyle/>
        <a:p>
          <a:endParaRPr lang="en-US"/>
        </a:p>
      </dgm:t>
    </dgm:pt>
    <dgm:pt modelId="{F5E54A22-556A-4F65-B514-2FD829CEBA0E}">
      <dgm:prSet/>
      <dgm:spPr/>
      <dgm:t>
        <a:bodyPr/>
        <a:lstStyle/>
        <a:p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Sorotan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: 3-5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poin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utama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dari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fakta-fakta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kunci</a:t>
          </a:r>
          <a:endParaRPr lang="en-US" b="0" i="0" dirty="0">
            <a:solidFill>
              <a:schemeClr val="bg1"/>
            </a:solidFill>
            <a:latin typeface="Raleway" panose="020B0604020202020204" charset="0"/>
          </a:endParaRPr>
        </a:p>
      </dgm:t>
    </dgm:pt>
    <dgm:pt modelId="{41464008-4EC5-4F74-AEC3-7CC50642A18C}" type="parTrans" cxnId="{C7B222C7-6ACB-43DC-A02D-DF0A24AB8C6B}">
      <dgm:prSet/>
      <dgm:spPr/>
      <dgm:t>
        <a:bodyPr/>
        <a:lstStyle/>
        <a:p>
          <a:endParaRPr lang="en-US"/>
        </a:p>
      </dgm:t>
    </dgm:pt>
    <dgm:pt modelId="{E7847D28-B37D-425C-82C9-F28AAF405969}" type="sibTrans" cxnId="{C7B222C7-6ACB-43DC-A02D-DF0A24AB8C6B}">
      <dgm:prSet/>
      <dgm:spPr/>
      <dgm:t>
        <a:bodyPr/>
        <a:lstStyle/>
        <a:p>
          <a:endParaRPr lang="en-US"/>
        </a:p>
      </dgm:t>
    </dgm:pt>
    <dgm:pt modelId="{438E491D-FA96-4F26-AD32-A4DF0D8BFE38}">
      <dgm:prSet/>
      <dgm:spPr/>
      <dgm:t>
        <a:bodyPr/>
        <a:lstStyle/>
        <a:p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Ringkasan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: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Versi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naratif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dari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highlight - juga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dapat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digunakan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sebagai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ringkasan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Twitter (mis. 140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karakter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)</a:t>
          </a:r>
        </a:p>
      </dgm:t>
    </dgm:pt>
    <dgm:pt modelId="{F185213D-FA47-4B9B-A632-BBFABF20D122}" type="parTrans" cxnId="{9395BFAC-0C3E-4AA4-A622-86E23162FFD7}">
      <dgm:prSet/>
      <dgm:spPr/>
      <dgm:t>
        <a:bodyPr/>
        <a:lstStyle/>
        <a:p>
          <a:endParaRPr lang="en-US"/>
        </a:p>
      </dgm:t>
    </dgm:pt>
    <dgm:pt modelId="{8ADBD2AA-0432-4F74-8B8C-74E79DFFA54F}" type="sibTrans" cxnId="{9395BFAC-0C3E-4AA4-A622-86E23162FFD7}">
      <dgm:prSet/>
      <dgm:spPr/>
      <dgm:t>
        <a:bodyPr/>
        <a:lstStyle/>
        <a:p>
          <a:endParaRPr lang="en-US"/>
        </a:p>
      </dgm:t>
    </dgm:pt>
    <dgm:pt modelId="{2444A1CD-98B4-4258-AEBA-460355621A7D}">
      <dgm:prSet/>
      <dgm:spPr/>
      <dgm:t>
        <a:bodyPr/>
        <a:lstStyle/>
        <a:p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Tautan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/ URL yang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relevan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: URL situs yang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relevan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dengan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rilis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(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jika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dibutuhkan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)</a:t>
          </a:r>
        </a:p>
      </dgm:t>
    </dgm:pt>
    <dgm:pt modelId="{D888287E-E22F-47DF-A0DB-CD2EBB6890C4}" type="parTrans" cxnId="{37B23DE1-1372-4D6F-AF99-C05F23517027}">
      <dgm:prSet/>
      <dgm:spPr/>
      <dgm:t>
        <a:bodyPr/>
        <a:lstStyle/>
        <a:p>
          <a:endParaRPr lang="en-US"/>
        </a:p>
      </dgm:t>
    </dgm:pt>
    <dgm:pt modelId="{EAA58E5C-1CC2-485E-A285-49F2E0C4C574}" type="sibTrans" cxnId="{37B23DE1-1372-4D6F-AF99-C05F23517027}">
      <dgm:prSet/>
      <dgm:spPr/>
      <dgm:t>
        <a:bodyPr/>
        <a:lstStyle/>
        <a:p>
          <a:endParaRPr lang="en-US"/>
        </a:p>
      </dgm:t>
    </dgm:pt>
    <dgm:pt modelId="{12787203-0161-4468-8B8C-7F3FC9C649DC}" type="pres">
      <dgm:prSet presAssocID="{8D5E94C5-23AD-414D-9D2E-5C5C4D9C56AE}" presName="vert0" presStyleCnt="0">
        <dgm:presLayoutVars>
          <dgm:dir/>
          <dgm:animOne val="branch"/>
          <dgm:animLvl val="lvl"/>
        </dgm:presLayoutVars>
      </dgm:prSet>
      <dgm:spPr/>
    </dgm:pt>
    <dgm:pt modelId="{391EF19D-3995-4C6B-80C9-E6A278BF17D9}" type="pres">
      <dgm:prSet presAssocID="{6C7D3822-EB4A-4410-BEAD-6668825197B4}" presName="thickLine" presStyleLbl="alignNode1" presStyleIdx="0" presStyleCnt="5"/>
      <dgm:spPr/>
    </dgm:pt>
    <dgm:pt modelId="{8A5F0A60-2AD3-4F9C-B261-A4AC12D2F9AE}" type="pres">
      <dgm:prSet presAssocID="{6C7D3822-EB4A-4410-BEAD-6668825197B4}" presName="horz1" presStyleCnt="0"/>
      <dgm:spPr/>
    </dgm:pt>
    <dgm:pt modelId="{A77FF76E-E1A9-497B-8CEA-EE4950291602}" type="pres">
      <dgm:prSet presAssocID="{6C7D3822-EB4A-4410-BEAD-6668825197B4}" presName="tx1" presStyleLbl="revTx" presStyleIdx="0" presStyleCnt="5"/>
      <dgm:spPr/>
    </dgm:pt>
    <dgm:pt modelId="{93943C5F-CFB4-44CF-AE91-67492BB67164}" type="pres">
      <dgm:prSet presAssocID="{6C7D3822-EB4A-4410-BEAD-6668825197B4}" presName="vert1" presStyleCnt="0"/>
      <dgm:spPr/>
    </dgm:pt>
    <dgm:pt modelId="{29EC3200-A91F-4E17-9288-CBA040AC1491}" type="pres">
      <dgm:prSet presAssocID="{2D50DFEB-4708-49BC-B5A5-5737C90172DE}" presName="thickLine" presStyleLbl="alignNode1" presStyleIdx="1" presStyleCnt="5"/>
      <dgm:spPr/>
    </dgm:pt>
    <dgm:pt modelId="{6CA7C7BE-86D1-4354-9762-B8A43B9C40F1}" type="pres">
      <dgm:prSet presAssocID="{2D50DFEB-4708-49BC-B5A5-5737C90172DE}" presName="horz1" presStyleCnt="0"/>
      <dgm:spPr/>
    </dgm:pt>
    <dgm:pt modelId="{8A81D71C-8269-4307-A5B7-F195BCDCEF71}" type="pres">
      <dgm:prSet presAssocID="{2D50DFEB-4708-49BC-B5A5-5737C90172DE}" presName="tx1" presStyleLbl="revTx" presStyleIdx="1" presStyleCnt="5"/>
      <dgm:spPr/>
    </dgm:pt>
    <dgm:pt modelId="{C3EC5C5B-8D5D-4508-8F65-DA0A41453657}" type="pres">
      <dgm:prSet presAssocID="{2D50DFEB-4708-49BC-B5A5-5737C90172DE}" presName="vert1" presStyleCnt="0"/>
      <dgm:spPr/>
    </dgm:pt>
    <dgm:pt modelId="{5C43DF0C-5830-4CCD-B21B-9EADC93260E5}" type="pres">
      <dgm:prSet presAssocID="{F5E54A22-556A-4F65-B514-2FD829CEBA0E}" presName="thickLine" presStyleLbl="alignNode1" presStyleIdx="2" presStyleCnt="5"/>
      <dgm:spPr/>
    </dgm:pt>
    <dgm:pt modelId="{007FD853-8920-46FB-822F-A76693A38307}" type="pres">
      <dgm:prSet presAssocID="{F5E54A22-556A-4F65-B514-2FD829CEBA0E}" presName="horz1" presStyleCnt="0"/>
      <dgm:spPr/>
    </dgm:pt>
    <dgm:pt modelId="{FBBB4BA2-5037-46A5-A3CF-3280221EABB1}" type="pres">
      <dgm:prSet presAssocID="{F5E54A22-556A-4F65-B514-2FD829CEBA0E}" presName="tx1" presStyleLbl="revTx" presStyleIdx="2" presStyleCnt="5"/>
      <dgm:spPr/>
    </dgm:pt>
    <dgm:pt modelId="{F863509C-06F6-4C83-B531-A0EEDBB04AFA}" type="pres">
      <dgm:prSet presAssocID="{F5E54A22-556A-4F65-B514-2FD829CEBA0E}" presName="vert1" presStyleCnt="0"/>
      <dgm:spPr/>
    </dgm:pt>
    <dgm:pt modelId="{49D23196-ADD0-480C-A552-0A2972C2941E}" type="pres">
      <dgm:prSet presAssocID="{438E491D-FA96-4F26-AD32-A4DF0D8BFE38}" presName="thickLine" presStyleLbl="alignNode1" presStyleIdx="3" presStyleCnt="5"/>
      <dgm:spPr/>
    </dgm:pt>
    <dgm:pt modelId="{040FF6AF-68E8-4A32-8986-66A3638C60AC}" type="pres">
      <dgm:prSet presAssocID="{438E491D-FA96-4F26-AD32-A4DF0D8BFE38}" presName="horz1" presStyleCnt="0"/>
      <dgm:spPr/>
    </dgm:pt>
    <dgm:pt modelId="{BDB45F47-6603-4FD8-AA4F-1DE65BB12538}" type="pres">
      <dgm:prSet presAssocID="{438E491D-FA96-4F26-AD32-A4DF0D8BFE38}" presName="tx1" presStyleLbl="revTx" presStyleIdx="3" presStyleCnt="5"/>
      <dgm:spPr/>
    </dgm:pt>
    <dgm:pt modelId="{D7202954-A49A-42A4-81ED-007A2D69724C}" type="pres">
      <dgm:prSet presAssocID="{438E491D-FA96-4F26-AD32-A4DF0D8BFE38}" presName="vert1" presStyleCnt="0"/>
      <dgm:spPr/>
    </dgm:pt>
    <dgm:pt modelId="{1342CE42-1CF7-401E-8C46-08FED5DBEFB2}" type="pres">
      <dgm:prSet presAssocID="{2444A1CD-98B4-4258-AEBA-460355621A7D}" presName="thickLine" presStyleLbl="alignNode1" presStyleIdx="4" presStyleCnt="5"/>
      <dgm:spPr/>
    </dgm:pt>
    <dgm:pt modelId="{92EDEA42-F4EE-4F08-9126-AC36433E61C0}" type="pres">
      <dgm:prSet presAssocID="{2444A1CD-98B4-4258-AEBA-460355621A7D}" presName="horz1" presStyleCnt="0"/>
      <dgm:spPr/>
    </dgm:pt>
    <dgm:pt modelId="{BB4B09AB-DCB2-4A15-9E9E-0384B9677CDA}" type="pres">
      <dgm:prSet presAssocID="{2444A1CD-98B4-4258-AEBA-460355621A7D}" presName="tx1" presStyleLbl="revTx" presStyleIdx="4" presStyleCnt="5"/>
      <dgm:spPr/>
    </dgm:pt>
    <dgm:pt modelId="{15924C62-CFAB-4E7C-943D-DE1A9DCBC103}" type="pres">
      <dgm:prSet presAssocID="{2444A1CD-98B4-4258-AEBA-460355621A7D}" presName="vert1" presStyleCnt="0"/>
      <dgm:spPr/>
    </dgm:pt>
  </dgm:ptLst>
  <dgm:cxnLst>
    <dgm:cxn modelId="{8947F53A-8DDB-4906-9A59-0817BCE4A446}" type="presOf" srcId="{F5E54A22-556A-4F65-B514-2FD829CEBA0E}" destId="{FBBB4BA2-5037-46A5-A3CF-3280221EABB1}" srcOrd="0" destOrd="0" presId="urn:microsoft.com/office/officeart/2008/layout/LinedList"/>
    <dgm:cxn modelId="{C2940F60-D946-4746-9378-2C72C40C35AD}" srcId="{8D5E94C5-23AD-414D-9D2E-5C5C4D9C56AE}" destId="{2D50DFEB-4708-49BC-B5A5-5737C90172DE}" srcOrd="1" destOrd="0" parTransId="{41D5CFC6-C77B-4F92-8574-AA82133BFF0E}" sibTransId="{49DC760A-BF0B-4489-98DC-1E6798E3FC8B}"/>
    <dgm:cxn modelId="{0BBD7F69-61F4-452F-B5DB-2019900A2CA0}" srcId="{8D5E94C5-23AD-414D-9D2E-5C5C4D9C56AE}" destId="{6C7D3822-EB4A-4410-BEAD-6668825197B4}" srcOrd="0" destOrd="0" parTransId="{2B340C9D-BD6A-4D82-B8D3-EC255067FB9C}" sibTransId="{5C79270D-9ACE-4C17-AEE2-A7CF8CD20CB8}"/>
    <dgm:cxn modelId="{830D1E83-3B38-4C43-890B-8198D0BED78F}" type="presOf" srcId="{8D5E94C5-23AD-414D-9D2E-5C5C4D9C56AE}" destId="{12787203-0161-4468-8B8C-7F3FC9C649DC}" srcOrd="0" destOrd="0" presId="urn:microsoft.com/office/officeart/2008/layout/LinedList"/>
    <dgm:cxn modelId="{3C53A297-FDB6-4324-835C-EA33EF1C979A}" type="presOf" srcId="{2D50DFEB-4708-49BC-B5A5-5737C90172DE}" destId="{8A81D71C-8269-4307-A5B7-F195BCDCEF71}" srcOrd="0" destOrd="0" presId="urn:microsoft.com/office/officeart/2008/layout/LinedList"/>
    <dgm:cxn modelId="{1ECFC5A0-3603-4270-B841-FBAFA8BE7405}" type="presOf" srcId="{2444A1CD-98B4-4258-AEBA-460355621A7D}" destId="{BB4B09AB-DCB2-4A15-9E9E-0384B9677CDA}" srcOrd="0" destOrd="0" presId="urn:microsoft.com/office/officeart/2008/layout/LinedList"/>
    <dgm:cxn modelId="{9395BFAC-0C3E-4AA4-A622-86E23162FFD7}" srcId="{8D5E94C5-23AD-414D-9D2E-5C5C4D9C56AE}" destId="{438E491D-FA96-4F26-AD32-A4DF0D8BFE38}" srcOrd="3" destOrd="0" parTransId="{F185213D-FA47-4B9B-A632-BBFABF20D122}" sibTransId="{8ADBD2AA-0432-4F74-8B8C-74E79DFFA54F}"/>
    <dgm:cxn modelId="{20874CB0-DFF6-4667-9F8D-1F4171DEDD1D}" type="presOf" srcId="{438E491D-FA96-4F26-AD32-A4DF0D8BFE38}" destId="{BDB45F47-6603-4FD8-AA4F-1DE65BB12538}" srcOrd="0" destOrd="0" presId="urn:microsoft.com/office/officeart/2008/layout/LinedList"/>
    <dgm:cxn modelId="{C7B222C7-6ACB-43DC-A02D-DF0A24AB8C6B}" srcId="{8D5E94C5-23AD-414D-9D2E-5C5C4D9C56AE}" destId="{F5E54A22-556A-4F65-B514-2FD829CEBA0E}" srcOrd="2" destOrd="0" parTransId="{41464008-4EC5-4F74-AEC3-7CC50642A18C}" sibTransId="{E7847D28-B37D-425C-82C9-F28AAF405969}"/>
    <dgm:cxn modelId="{D271C8D0-11DC-4D5C-9F4D-B6B1DCE1D052}" type="presOf" srcId="{6C7D3822-EB4A-4410-BEAD-6668825197B4}" destId="{A77FF76E-E1A9-497B-8CEA-EE4950291602}" srcOrd="0" destOrd="0" presId="urn:microsoft.com/office/officeart/2008/layout/LinedList"/>
    <dgm:cxn modelId="{37B23DE1-1372-4D6F-AF99-C05F23517027}" srcId="{8D5E94C5-23AD-414D-9D2E-5C5C4D9C56AE}" destId="{2444A1CD-98B4-4258-AEBA-460355621A7D}" srcOrd="4" destOrd="0" parTransId="{D888287E-E22F-47DF-A0DB-CD2EBB6890C4}" sibTransId="{EAA58E5C-1CC2-485E-A285-49F2E0C4C574}"/>
    <dgm:cxn modelId="{35C05C4E-9521-430B-B932-748F9E9AFB27}" type="presParOf" srcId="{12787203-0161-4468-8B8C-7F3FC9C649DC}" destId="{391EF19D-3995-4C6B-80C9-E6A278BF17D9}" srcOrd="0" destOrd="0" presId="urn:microsoft.com/office/officeart/2008/layout/LinedList"/>
    <dgm:cxn modelId="{DE9DCDE0-3FF7-481B-8AF0-49F0ABA9074B}" type="presParOf" srcId="{12787203-0161-4468-8B8C-7F3FC9C649DC}" destId="{8A5F0A60-2AD3-4F9C-B261-A4AC12D2F9AE}" srcOrd="1" destOrd="0" presId="urn:microsoft.com/office/officeart/2008/layout/LinedList"/>
    <dgm:cxn modelId="{50682309-17F9-4A0A-AA79-4D11958F9841}" type="presParOf" srcId="{8A5F0A60-2AD3-4F9C-B261-A4AC12D2F9AE}" destId="{A77FF76E-E1A9-497B-8CEA-EE4950291602}" srcOrd="0" destOrd="0" presId="urn:microsoft.com/office/officeart/2008/layout/LinedList"/>
    <dgm:cxn modelId="{807E8D65-F6D4-46AC-BF43-15465560A1B5}" type="presParOf" srcId="{8A5F0A60-2AD3-4F9C-B261-A4AC12D2F9AE}" destId="{93943C5F-CFB4-44CF-AE91-67492BB67164}" srcOrd="1" destOrd="0" presId="urn:microsoft.com/office/officeart/2008/layout/LinedList"/>
    <dgm:cxn modelId="{8A49D34C-E819-44EE-AD9E-CD42EC9761D3}" type="presParOf" srcId="{12787203-0161-4468-8B8C-7F3FC9C649DC}" destId="{29EC3200-A91F-4E17-9288-CBA040AC1491}" srcOrd="2" destOrd="0" presId="urn:microsoft.com/office/officeart/2008/layout/LinedList"/>
    <dgm:cxn modelId="{AD91084A-DBBC-4C29-9B75-DA5AEB81823A}" type="presParOf" srcId="{12787203-0161-4468-8B8C-7F3FC9C649DC}" destId="{6CA7C7BE-86D1-4354-9762-B8A43B9C40F1}" srcOrd="3" destOrd="0" presId="urn:microsoft.com/office/officeart/2008/layout/LinedList"/>
    <dgm:cxn modelId="{2AC66589-8910-4C5D-974C-81723112BAD2}" type="presParOf" srcId="{6CA7C7BE-86D1-4354-9762-B8A43B9C40F1}" destId="{8A81D71C-8269-4307-A5B7-F195BCDCEF71}" srcOrd="0" destOrd="0" presId="urn:microsoft.com/office/officeart/2008/layout/LinedList"/>
    <dgm:cxn modelId="{E286E658-10A3-4B49-A3ED-5F2A2258F005}" type="presParOf" srcId="{6CA7C7BE-86D1-4354-9762-B8A43B9C40F1}" destId="{C3EC5C5B-8D5D-4508-8F65-DA0A41453657}" srcOrd="1" destOrd="0" presId="urn:microsoft.com/office/officeart/2008/layout/LinedList"/>
    <dgm:cxn modelId="{B2025350-B5EA-465A-857D-A0AEAFD4871E}" type="presParOf" srcId="{12787203-0161-4468-8B8C-7F3FC9C649DC}" destId="{5C43DF0C-5830-4CCD-B21B-9EADC93260E5}" srcOrd="4" destOrd="0" presId="urn:microsoft.com/office/officeart/2008/layout/LinedList"/>
    <dgm:cxn modelId="{466365AB-B8F3-42C9-A5F8-8AEFB3C9E43E}" type="presParOf" srcId="{12787203-0161-4468-8B8C-7F3FC9C649DC}" destId="{007FD853-8920-46FB-822F-A76693A38307}" srcOrd="5" destOrd="0" presId="urn:microsoft.com/office/officeart/2008/layout/LinedList"/>
    <dgm:cxn modelId="{07474084-AA89-4213-8039-2F6BDBE8A647}" type="presParOf" srcId="{007FD853-8920-46FB-822F-A76693A38307}" destId="{FBBB4BA2-5037-46A5-A3CF-3280221EABB1}" srcOrd="0" destOrd="0" presId="urn:microsoft.com/office/officeart/2008/layout/LinedList"/>
    <dgm:cxn modelId="{ED1BCCCB-B8AF-404A-B783-E90CA8FDD4A4}" type="presParOf" srcId="{007FD853-8920-46FB-822F-A76693A38307}" destId="{F863509C-06F6-4C83-B531-A0EEDBB04AFA}" srcOrd="1" destOrd="0" presId="urn:microsoft.com/office/officeart/2008/layout/LinedList"/>
    <dgm:cxn modelId="{53BCB502-8E4E-4D99-827B-0E8C6F413AC4}" type="presParOf" srcId="{12787203-0161-4468-8B8C-7F3FC9C649DC}" destId="{49D23196-ADD0-480C-A552-0A2972C2941E}" srcOrd="6" destOrd="0" presId="urn:microsoft.com/office/officeart/2008/layout/LinedList"/>
    <dgm:cxn modelId="{7709CC5B-504F-435D-BFAE-68F7A3089CCD}" type="presParOf" srcId="{12787203-0161-4468-8B8C-7F3FC9C649DC}" destId="{040FF6AF-68E8-4A32-8986-66A3638C60AC}" srcOrd="7" destOrd="0" presId="urn:microsoft.com/office/officeart/2008/layout/LinedList"/>
    <dgm:cxn modelId="{4AE02DEF-CF81-4F4B-A8CE-EFA844AD3FF1}" type="presParOf" srcId="{040FF6AF-68E8-4A32-8986-66A3638C60AC}" destId="{BDB45F47-6603-4FD8-AA4F-1DE65BB12538}" srcOrd="0" destOrd="0" presId="urn:microsoft.com/office/officeart/2008/layout/LinedList"/>
    <dgm:cxn modelId="{C3B4C5E6-23F6-4054-9FA5-A75B3EB08E03}" type="presParOf" srcId="{040FF6AF-68E8-4A32-8986-66A3638C60AC}" destId="{D7202954-A49A-42A4-81ED-007A2D69724C}" srcOrd="1" destOrd="0" presId="urn:microsoft.com/office/officeart/2008/layout/LinedList"/>
    <dgm:cxn modelId="{2011CEDB-CCF9-449D-B9E5-4C99646EACDD}" type="presParOf" srcId="{12787203-0161-4468-8B8C-7F3FC9C649DC}" destId="{1342CE42-1CF7-401E-8C46-08FED5DBEFB2}" srcOrd="8" destOrd="0" presId="urn:microsoft.com/office/officeart/2008/layout/LinedList"/>
    <dgm:cxn modelId="{B18ED4E7-E779-4EC6-8110-D3F9CF7A37C2}" type="presParOf" srcId="{12787203-0161-4468-8B8C-7F3FC9C649DC}" destId="{92EDEA42-F4EE-4F08-9126-AC36433E61C0}" srcOrd="9" destOrd="0" presId="urn:microsoft.com/office/officeart/2008/layout/LinedList"/>
    <dgm:cxn modelId="{C76955AB-65B3-4DD9-87AE-73218100D0F6}" type="presParOf" srcId="{92EDEA42-F4EE-4F08-9126-AC36433E61C0}" destId="{BB4B09AB-DCB2-4A15-9E9E-0384B9677CDA}" srcOrd="0" destOrd="0" presId="urn:microsoft.com/office/officeart/2008/layout/LinedList"/>
    <dgm:cxn modelId="{2CBCC575-DBD9-4133-BFA2-03EF3AF475E5}" type="presParOf" srcId="{92EDEA42-F4EE-4F08-9126-AC36433E61C0}" destId="{15924C62-CFAB-4E7C-943D-DE1A9DCBC1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5E94C5-23AD-414D-9D2E-5C5C4D9C56AE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64371F-DA7F-492F-8624-28B9B67CFEA7}">
      <dgm:prSet/>
      <dgm:spPr/>
      <dgm:t>
        <a:bodyPr/>
        <a:lstStyle/>
        <a:p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Tambahkan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tombol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share (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khususnya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website)</a:t>
          </a:r>
        </a:p>
      </dgm:t>
    </dgm:pt>
    <dgm:pt modelId="{3754EC82-699B-4468-BEC5-8DC20A80A571}" type="parTrans" cxnId="{13C182F6-A492-47DC-B043-A30C86AF884D}">
      <dgm:prSet/>
      <dgm:spPr/>
      <dgm:t>
        <a:bodyPr/>
        <a:lstStyle/>
        <a:p>
          <a:endParaRPr lang="en-US"/>
        </a:p>
      </dgm:t>
    </dgm:pt>
    <dgm:pt modelId="{01DB2FC5-C5F4-4BB4-9F66-7340D30C6194}" type="sibTrans" cxnId="{13C182F6-A492-47DC-B043-A30C86AF884D}">
      <dgm:prSet/>
      <dgm:spPr/>
      <dgm:t>
        <a:bodyPr/>
        <a:lstStyle/>
        <a:p>
          <a:endParaRPr lang="en-US"/>
        </a:p>
      </dgm:t>
    </dgm:pt>
    <dgm:pt modelId="{E1E9109A-8AEB-4241-85C9-3549B20D642B}">
      <dgm:prSet/>
      <dgm:spPr/>
      <dgm:t>
        <a:bodyPr/>
        <a:lstStyle/>
        <a:p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Kutipan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: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Pisahkan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bagian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kutipan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dari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pihak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yang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terlibat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atau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pakar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independen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.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Pastikan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ada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tautan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ke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pakar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(minimal mention).</a:t>
          </a:r>
        </a:p>
      </dgm:t>
    </dgm:pt>
    <dgm:pt modelId="{83EC6969-C8D8-4A73-8CFC-B4A7169571B9}" type="parTrans" cxnId="{A86A5479-88E1-4B13-AF92-1E9472860DDC}">
      <dgm:prSet/>
      <dgm:spPr/>
      <dgm:t>
        <a:bodyPr/>
        <a:lstStyle/>
        <a:p>
          <a:endParaRPr lang="en-US"/>
        </a:p>
      </dgm:t>
    </dgm:pt>
    <dgm:pt modelId="{7EDCE67F-666B-4ADE-A668-B8B68D97D8DF}" type="sibTrans" cxnId="{A86A5479-88E1-4B13-AF92-1E9472860DDC}">
      <dgm:prSet/>
      <dgm:spPr/>
      <dgm:t>
        <a:bodyPr/>
        <a:lstStyle/>
        <a:p>
          <a:endParaRPr lang="en-US"/>
        </a:p>
      </dgm:t>
    </dgm:pt>
    <dgm:pt modelId="{B383A1DC-A1A6-4F9D-96CC-EBABDCBA5658}">
      <dgm:prSet/>
      <dgm:spPr/>
      <dgm:t>
        <a:bodyPr/>
        <a:lstStyle/>
        <a:p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Embedded Audio, Video and Images: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Sertakan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logo,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tangkapan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layar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,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foto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, audio, video, dan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konten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serupa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lainnya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yang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terkait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dengan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rilis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.</a:t>
          </a:r>
        </a:p>
      </dgm:t>
    </dgm:pt>
    <dgm:pt modelId="{93C79A54-A213-4CCD-BC13-FF159CE7C198}" type="parTrans" cxnId="{2AAD8401-CBB4-4969-91A0-BDA8482A3676}">
      <dgm:prSet/>
      <dgm:spPr/>
      <dgm:t>
        <a:bodyPr/>
        <a:lstStyle/>
        <a:p>
          <a:endParaRPr lang="en-US"/>
        </a:p>
      </dgm:t>
    </dgm:pt>
    <dgm:pt modelId="{4D077E48-3B8C-4746-B341-2F62F48571B0}" type="sibTrans" cxnId="{2AAD8401-CBB4-4969-91A0-BDA8482A3676}">
      <dgm:prSet/>
      <dgm:spPr/>
      <dgm:t>
        <a:bodyPr/>
        <a:lstStyle/>
        <a:p>
          <a:endParaRPr lang="en-US"/>
        </a:p>
      </dgm:t>
    </dgm:pt>
    <dgm:pt modelId="{A3D31168-1F9F-48C1-A895-A1A1BD4531B7}">
      <dgm:prSet/>
      <dgm:spPr/>
      <dgm:t>
        <a:bodyPr/>
        <a:lstStyle/>
        <a:p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Rilis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lengkap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asli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dalam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bentuk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"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mudah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diambil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" -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untuk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orang-orang yang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memotong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&amp;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menempel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atau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sekadar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menerbitkan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ulang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.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Bisa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melalui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website.</a:t>
          </a:r>
        </a:p>
      </dgm:t>
    </dgm:pt>
    <dgm:pt modelId="{065E7ACE-08FE-4041-BF2E-1233C914F7AB}" type="parTrans" cxnId="{2E8C3E25-B8C2-4889-8170-54EF7C0BB6A3}">
      <dgm:prSet/>
      <dgm:spPr/>
      <dgm:t>
        <a:bodyPr/>
        <a:lstStyle/>
        <a:p>
          <a:endParaRPr lang="en-US"/>
        </a:p>
      </dgm:t>
    </dgm:pt>
    <dgm:pt modelId="{F5208662-ED83-48BB-B241-2D3BDF309152}" type="sibTrans" cxnId="{2E8C3E25-B8C2-4889-8170-54EF7C0BB6A3}">
      <dgm:prSet/>
      <dgm:spPr/>
      <dgm:t>
        <a:bodyPr/>
        <a:lstStyle/>
        <a:p>
          <a:endParaRPr lang="en-US"/>
        </a:p>
      </dgm:t>
    </dgm:pt>
    <dgm:pt modelId="{60C26573-F62D-4CEF-8685-7DD8342A507D}">
      <dgm:prSet/>
      <dgm:spPr/>
      <dgm:t>
        <a:bodyPr/>
        <a:lstStyle/>
        <a:p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Informasi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0" i="0" dirty="0" err="1">
              <a:solidFill>
                <a:schemeClr val="bg1"/>
              </a:solidFill>
              <a:latin typeface="Raleway" panose="020B0604020202020204" charset="0"/>
            </a:rPr>
            <a:t>Kontak</a:t>
          </a:r>
          <a:r>
            <a:rPr lang="en-US" b="0" i="0" dirty="0">
              <a:solidFill>
                <a:schemeClr val="bg1"/>
              </a:solidFill>
              <a:latin typeface="Raleway" panose="020B0604020202020204" charset="0"/>
            </a:rPr>
            <a:t>: </a:t>
          </a:r>
          <a:r>
            <a:rPr lang="nn-NO" b="0" i="0" dirty="0">
              <a:solidFill>
                <a:schemeClr val="bg1"/>
              </a:solidFill>
              <a:latin typeface="Raleway" panose="020B0604020202020204" charset="0"/>
            </a:rPr>
            <a:t>Kumpulan informasi kontak. Tautan seperti halaman Facebook, akun Twitter/ Instagram</a:t>
          </a:r>
          <a:endParaRPr lang="en-US" b="0" i="0" dirty="0">
            <a:solidFill>
              <a:schemeClr val="bg1"/>
            </a:solidFill>
            <a:latin typeface="Raleway" panose="020B0604020202020204" charset="0"/>
          </a:endParaRPr>
        </a:p>
      </dgm:t>
    </dgm:pt>
    <dgm:pt modelId="{D18A5DD6-24EC-4F6E-B8AA-4FBCF4859B18}" type="parTrans" cxnId="{B80972C2-7B23-48F7-A840-4C823A78BF50}">
      <dgm:prSet/>
      <dgm:spPr/>
      <dgm:t>
        <a:bodyPr/>
        <a:lstStyle/>
        <a:p>
          <a:endParaRPr lang="en-US"/>
        </a:p>
      </dgm:t>
    </dgm:pt>
    <dgm:pt modelId="{8EE377DE-418C-4F87-8C3D-20DBD882BE1E}" type="sibTrans" cxnId="{B80972C2-7B23-48F7-A840-4C823A78BF50}">
      <dgm:prSet/>
      <dgm:spPr/>
      <dgm:t>
        <a:bodyPr/>
        <a:lstStyle/>
        <a:p>
          <a:endParaRPr lang="en-US"/>
        </a:p>
      </dgm:t>
    </dgm:pt>
    <dgm:pt modelId="{12787203-0161-4468-8B8C-7F3FC9C649DC}" type="pres">
      <dgm:prSet presAssocID="{8D5E94C5-23AD-414D-9D2E-5C5C4D9C56AE}" presName="vert0" presStyleCnt="0">
        <dgm:presLayoutVars>
          <dgm:dir/>
          <dgm:animOne val="branch"/>
          <dgm:animLvl val="lvl"/>
        </dgm:presLayoutVars>
      </dgm:prSet>
      <dgm:spPr/>
    </dgm:pt>
    <dgm:pt modelId="{0F2AED07-F93A-4731-A35A-12C1E9CF6EFE}" type="pres">
      <dgm:prSet presAssocID="{3964371F-DA7F-492F-8624-28B9B67CFEA7}" presName="thickLine" presStyleLbl="alignNode1" presStyleIdx="0" presStyleCnt="5"/>
      <dgm:spPr/>
    </dgm:pt>
    <dgm:pt modelId="{406332A9-F3ED-4506-9CE2-82B258AF6626}" type="pres">
      <dgm:prSet presAssocID="{3964371F-DA7F-492F-8624-28B9B67CFEA7}" presName="horz1" presStyleCnt="0"/>
      <dgm:spPr/>
    </dgm:pt>
    <dgm:pt modelId="{B7EF3B3D-DE86-4CC2-A82B-6BD499B95953}" type="pres">
      <dgm:prSet presAssocID="{3964371F-DA7F-492F-8624-28B9B67CFEA7}" presName="tx1" presStyleLbl="revTx" presStyleIdx="0" presStyleCnt="5"/>
      <dgm:spPr/>
    </dgm:pt>
    <dgm:pt modelId="{2C2F9A85-F12D-44D6-A1AE-068A3377FD21}" type="pres">
      <dgm:prSet presAssocID="{3964371F-DA7F-492F-8624-28B9B67CFEA7}" presName="vert1" presStyleCnt="0"/>
      <dgm:spPr/>
    </dgm:pt>
    <dgm:pt modelId="{9C1D1AFE-6DB1-4E22-8D3B-8B20B2C81BF8}" type="pres">
      <dgm:prSet presAssocID="{E1E9109A-8AEB-4241-85C9-3549B20D642B}" presName="thickLine" presStyleLbl="alignNode1" presStyleIdx="1" presStyleCnt="5"/>
      <dgm:spPr/>
    </dgm:pt>
    <dgm:pt modelId="{FBA45507-15BE-4761-8647-EBA0BEB0A727}" type="pres">
      <dgm:prSet presAssocID="{E1E9109A-8AEB-4241-85C9-3549B20D642B}" presName="horz1" presStyleCnt="0"/>
      <dgm:spPr/>
    </dgm:pt>
    <dgm:pt modelId="{ABEFD0A3-2F5A-4391-9AFB-9D9BC63F8BA9}" type="pres">
      <dgm:prSet presAssocID="{E1E9109A-8AEB-4241-85C9-3549B20D642B}" presName="tx1" presStyleLbl="revTx" presStyleIdx="1" presStyleCnt="5"/>
      <dgm:spPr/>
    </dgm:pt>
    <dgm:pt modelId="{2EEE5784-827D-4DDE-A7DE-45D0178B0EDF}" type="pres">
      <dgm:prSet presAssocID="{E1E9109A-8AEB-4241-85C9-3549B20D642B}" presName="vert1" presStyleCnt="0"/>
      <dgm:spPr/>
    </dgm:pt>
    <dgm:pt modelId="{1C8864AD-0DFA-405A-AA3C-B05B8F6A6C60}" type="pres">
      <dgm:prSet presAssocID="{B383A1DC-A1A6-4F9D-96CC-EBABDCBA5658}" presName="thickLine" presStyleLbl="alignNode1" presStyleIdx="2" presStyleCnt="5"/>
      <dgm:spPr/>
    </dgm:pt>
    <dgm:pt modelId="{A9315A62-0760-4479-9EFA-7A786D3B7A99}" type="pres">
      <dgm:prSet presAssocID="{B383A1DC-A1A6-4F9D-96CC-EBABDCBA5658}" presName="horz1" presStyleCnt="0"/>
      <dgm:spPr/>
    </dgm:pt>
    <dgm:pt modelId="{F76FA7F9-D4D7-4C65-8DAB-2F9F8DFC3D1E}" type="pres">
      <dgm:prSet presAssocID="{B383A1DC-A1A6-4F9D-96CC-EBABDCBA5658}" presName="tx1" presStyleLbl="revTx" presStyleIdx="2" presStyleCnt="5"/>
      <dgm:spPr/>
    </dgm:pt>
    <dgm:pt modelId="{A6B43558-8383-4012-AD3A-115B6FFE08BE}" type="pres">
      <dgm:prSet presAssocID="{B383A1DC-A1A6-4F9D-96CC-EBABDCBA5658}" presName="vert1" presStyleCnt="0"/>
      <dgm:spPr/>
    </dgm:pt>
    <dgm:pt modelId="{5A749B44-D072-40F3-A854-705725F25F09}" type="pres">
      <dgm:prSet presAssocID="{A3D31168-1F9F-48C1-A895-A1A1BD4531B7}" presName="thickLine" presStyleLbl="alignNode1" presStyleIdx="3" presStyleCnt="5"/>
      <dgm:spPr/>
    </dgm:pt>
    <dgm:pt modelId="{6D59B059-ABE2-4B2B-BB15-1687F8F6D6EE}" type="pres">
      <dgm:prSet presAssocID="{A3D31168-1F9F-48C1-A895-A1A1BD4531B7}" presName="horz1" presStyleCnt="0"/>
      <dgm:spPr/>
    </dgm:pt>
    <dgm:pt modelId="{21C5AD6D-20BA-4F6C-A53B-E6FAD27C9D80}" type="pres">
      <dgm:prSet presAssocID="{A3D31168-1F9F-48C1-A895-A1A1BD4531B7}" presName="tx1" presStyleLbl="revTx" presStyleIdx="3" presStyleCnt="5"/>
      <dgm:spPr/>
    </dgm:pt>
    <dgm:pt modelId="{F1E23799-FCF9-407D-A882-92FEAE6A2C18}" type="pres">
      <dgm:prSet presAssocID="{A3D31168-1F9F-48C1-A895-A1A1BD4531B7}" presName="vert1" presStyleCnt="0"/>
      <dgm:spPr/>
    </dgm:pt>
    <dgm:pt modelId="{2E8958B8-90EB-4FC8-85BE-DD67380FFC13}" type="pres">
      <dgm:prSet presAssocID="{60C26573-F62D-4CEF-8685-7DD8342A507D}" presName="thickLine" presStyleLbl="alignNode1" presStyleIdx="4" presStyleCnt="5"/>
      <dgm:spPr/>
    </dgm:pt>
    <dgm:pt modelId="{E3E5CA8F-482E-45A8-80B1-FAAB426DBA04}" type="pres">
      <dgm:prSet presAssocID="{60C26573-F62D-4CEF-8685-7DD8342A507D}" presName="horz1" presStyleCnt="0"/>
      <dgm:spPr/>
    </dgm:pt>
    <dgm:pt modelId="{6EDB15DF-92EE-4902-A306-0A03C45ED2E1}" type="pres">
      <dgm:prSet presAssocID="{60C26573-F62D-4CEF-8685-7DD8342A507D}" presName="tx1" presStyleLbl="revTx" presStyleIdx="4" presStyleCnt="5"/>
      <dgm:spPr/>
    </dgm:pt>
    <dgm:pt modelId="{365EFD74-EA9A-4FDA-9861-06BDAACC656C}" type="pres">
      <dgm:prSet presAssocID="{60C26573-F62D-4CEF-8685-7DD8342A507D}" presName="vert1" presStyleCnt="0"/>
      <dgm:spPr/>
    </dgm:pt>
  </dgm:ptLst>
  <dgm:cxnLst>
    <dgm:cxn modelId="{2AAD8401-CBB4-4969-91A0-BDA8482A3676}" srcId="{8D5E94C5-23AD-414D-9D2E-5C5C4D9C56AE}" destId="{B383A1DC-A1A6-4F9D-96CC-EBABDCBA5658}" srcOrd="2" destOrd="0" parTransId="{93C79A54-A213-4CCD-BC13-FF159CE7C198}" sibTransId="{4D077E48-3B8C-4746-B341-2F62F48571B0}"/>
    <dgm:cxn modelId="{2E8C3E25-B8C2-4889-8170-54EF7C0BB6A3}" srcId="{8D5E94C5-23AD-414D-9D2E-5C5C4D9C56AE}" destId="{A3D31168-1F9F-48C1-A895-A1A1BD4531B7}" srcOrd="3" destOrd="0" parTransId="{065E7ACE-08FE-4041-BF2E-1233C914F7AB}" sibTransId="{F5208662-ED83-48BB-B241-2D3BDF309152}"/>
    <dgm:cxn modelId="{9F0DC832-81B8-4787-BAF5-CE29B5A4D5DD}" type="presOf" srcId="{A3D31168-1F9F-48C1-A895-A1A1BD4531B7}" destId="{21C5AD6D-20BA-4F6C-A53B-E6FAD27C9D80}" srcOrd="0" destOrd="0" presId="urn:microsoft.com/office/officeart/2008/layout/LinedList"/>
    <dgm:cxn modelId="{15633669-BA9E-4E8E-920A-13E75BE207FE}" type="presOf" srcId="{60C26573-F62D-4CEF-8685-7DD8342A507D}" destId="{6EDB15DF-92EE-4902-A306-0A03C45ED2E1}" srcOrd="0" destOrd="0" presId="urn:microsoft.com/office/officeart/2008/layout/LinedList"/>
    <dgm:cxn modelId="{048D3854-1CFE-4C22-8506-4D021837B37E}" type="presOf" srcId="{3964371F-DA7F-492F-8624-28B9B67CFEA7}" destId="{B7EF3B3D-DE86-4CC2-A82B-6BD499B95953}" srcOrd="0" destOrd="0" presId="urn:microsoft.com/office/officeart/2008/layout/LinedList"/>
    <dgm:cxn modelId="{A86A5479-88E1-4B13-AF92-1E9472860DDC}" srcId="{8D5E94C5-23AD-414D-9D2E-5C5C4D9C56AE}" destId="{E1E9109A-8AEB-4241-85C9-3549B20D642B}" srcOrd="1" destOrd="0" parTransId="{83EC6969-C8D8-4A73-8CFC-B4A7169571B9}" sibTransId="{7EDCE67F-666B-4ADE-A668-B8B68D97D8DF}"/>
    <dgm:cxn modelId="{830D1E83-3B38-4C43-890B-8198D0BED78F}" type="presOf" srcId="{8D5E94C5-23AD-414D-9D2E-5C5C4D9C56AE}" destId="{12787203-0161-4468-8B8C-7F3FC9C649DC}" srcOrd="0" destOrd="0" presId="urn:microsoft.com/office/officeart/2008/layout/LinedList"/>
    <dgm:cxn modelId="{B80972C2-7B23-48F7-A840-4C823A78BF50}" srcId="{8D5E94C5-23AD-414D-9D2E-5C5C4D9C56AE}" destId="{60C26573-F62D-4CEF-8685-7DD8342A507D}" srcOrd="4" destOrd="0" parTransId="{D18A5DD6-24EC-4F6E-B8AA-4FBCF4859B18}" sibTransId="{8EE377DE-418C-4F87-8C3D-20DBD882BE1E}"/>
    <dgm:cxn modelId="{0D9A66D7-F78A-4BB0-A55F-905724C4E699}" type="presOf" srcId="{B383A1DC-A1A6-4F9D-96CC-EBABDCBA5658}" destId="{F76FA7F9-D4D7-4C65-8DAB-2F9F8DFC3D1E}" srcOrd="0" destOrd="0" presId="urn:microsoft.com/office/officeart/2008/layout/LinedList"/>
    <dgm:cxn modelId="{3531EBDA-4E1F-4807-B0C7-2CAE55A11007}" type="presOf" srcId="{E1E9109A-8AEB-4241-85C9-3549B20D642B}" destId="{ABEFD0A3-2F5A-4391-9AFB-9D9BC63F8BA9}" srcOrd="0" destOrd="0" presId="urn:microsoft.com/office/officeart/2008/layout/LinedList"/>
    <dgm:cxn modelId="{13C182F6-A492-47DC-B043-A30C86AF884D}" srcId="{8D5E94C5-23AD-414D-9D2E-5C5C4D9C56AE}" destId="{3964371F-DA7F-492F-8624-28B9B67CFEA7}" srcOrd="0" destOrd="0" parTransId="{3754EC82-699B-4468-BEC5-8DC20A80A571}" sibTransId="{01DB2FC5-C5F4-4BB4-9F66-7340D30C6194}"/>
    <dgm:cxn modelId="{B2304A10-7AD3-45BF-B76A-29F53D6957E4}" type="presParOf" srcId="{12787203-0161-4468-8B8C-7F3FC9C649DC}" destId="{0F2AED07-F93A-4731-A35A-12C1E9CF6EFE}" srcOrd="0" destOrd="0" presId="urn:microsoft.com/office/officeart/2008/layout/LinedList"/>
    <dgm:cxn modelId="{8BDD1A4E-4FB2-41BA-A999-358515F0776A}" type="presParOf" srcId="{12787203-0161-4468-8B8C-7F3FC9C649DC}" destId="{406332A9-F3ED-4506-9CE2-82B258AF6626}" srcOrd="1" destOrd="0" presId="urn:microsoft.com/office/officeart/2008/layout/LinedList"/>
    <dgm:cxn modelId="{87F075B5-47AD-437C-8D12-87638E20831F}" type="presParOf" srcId="{406332A9-F3ED-4506-9CE2-82B258AF6626}" destId="{B7EF3B3D-DE86-4CC2-A82B-6BD499B95953}" srcOrd="0" destOrd="0" presId="urn:microsoft.com/office/officeart/2008/layout/LinedList"/>
    <dgm:cxn modelId="{05C5A1AE-D98F-4B7D-AFF1-225B6E39F5C9}" type="presParOf" srcId="{406332A9-F3ED-4506-9CE2-82B258AF6626}" destId="{2C2F9A85-F12D-44D6-A1AE-068A3377FD21}" srcOrd="1" destOrd="0" presId="urn:microsoft.com/office/officeart/2008/layout/LinedList"/>
    <dgm:cxn modelId="{62508782-D753-4AFB-A3D1-B54AC9036F7D}" type="presParOf" srcId="{12787203-0161-4468-8B8C-7F3FC9C649DC}" destId="{9C1D1AFE-6DB1-4E22-8D3B-8B20B2C81BF8}" srcOrd="2" destOrd="0" presId="urn:microsoft.com/office/officeart/2008/layout/LinedList"/>
    <dgm:cxn modelId="{40CBC738-29E2-4E9E-B659-BCA769AF864E}" type="presParOf" srcId="{12787203-0161-4468-8B8C-7F3FC9C649DC}" destId="{FBA45507-15BE-4761-8647-EBA0BEB0A727}" srcOrd="3" destOrd="0" presId="urn:microsoft.com/office/officeart/2008/layout/LinedList"/>
    <dgm:cxn modelId="{CC117E07-4EC0-4009-B8C5-1497183112FA}" type="presParOf" srcId="{FBA45507-15BE-4761-8647-EBA0BEB0A727}" destId="{ABEFD0A3-2F5A-4391-9AFB-9D9BC63F8BA9}" srcOrd="0" destOrd="0" presId="urn:microsoft.com/office/officeart/2008/layout/LinedList"/>
    <dgm:cxn modelId="{1B197CF3-9825-410E-89EE-FC07ECC5FA68}" type="presParOf" srcId="{FBA45507-15BE-4761-8647-EBA0BEB0A727}" destId="{2EEE5784-827D-4DDE-A7DE-45D0178B0EDF}" srcOrd="1" destOrd="0" presId="urn:microsoft.com/office/officeart/2008/layout/LinedList"/>
    <dgm:cxn modelId="{ED2B68EF-24D3-4D06-8479-181590E88944}" type="presParOf" srcId="{12787203-0161-4468-8B8C-7F3FC9C649DC}" destId="{1C8864AD-0DFA-405A-AA3C-B05B8F6A6C60}" srcOrd="4" destOrd="0" presId="urn:microsoft.com/office/officeart/2008/layout/LinedList"/>
    <dgm:cxn modelId="{42EA0BC6-2DBB-4335-A8C7-094D86128171}" type="presParOf" srcId="{12787203-0161-4468-8B8C-7F3FC9C649DC}" destId="{A9315A62-0760-4479-9EFA-7A786D3B7A99}" srcOrd="5" destOrd="0" presId="urn:microsoft.com/office/officeart/2008/layout/LinedList"/>
    <dgm:cxn modelId="{8EBE974F-AB59-43BF-AD49-1184770FB370}" type="presParOf" srcId="{A9315A62-0760-4479-9EFA-7A786D3B7A99}" destId="{F76FA7F9-D4D7-4C65-8DAB-2F9F8DFC3D1E}" srcOrd="0" destOrd="0" presId="urn:microsoft.com/office/officeart/2008/layout/LinedList"/>
    <dgm:cxn modelId="{B4EFB02A-93E8-43F6-A0EA-D6644A630B40}" type="presParOf" srcId="{A9315A62-0760-4479-9EFA-7A786D3B7A99}" destId="{A6B43558-8383-4012-AD3A-115B6FFE08BE}" srcOrd="1" destOrd="0" presId="urn:microsoft.com/office/officeart/2008/layout/LinedList"/>
    <dgm:cxn modelId="{C16FB0C1-B9AA-4147-96EE-B8B1511BBB07}" type="presParOf" srcId="{12787203-0161-4468-8B8C-7F3FC9C649DC}" destId="{5A749B44-D072-40F3-A854-705725F25F09}" srcOrd="6" destOrd="0" presId="urn:microsoft.com/office/officeart/2008/layout/LinedList"/>
    <dgm:cxn modelId="{E5FD1F8F-A6E2-415F-A697-D3A7B7798BD0}" type="presParOf" srcId="{12787203-0161-4468-8B8C-7F3FC9C649DC}" destId="{6D59B059-ABE2-4B2B-BB15-1687F8F6D6EE}" srcOrd="7" destOrd="0" presId="urn:microsoft.com/office/officeart/2008/layout/LinedList"/>
    <dgm:cxn modelId="{841194F3-501B-449A-8892-E6CF24532459}" type="presParOf" srcId="{6D59B059-ABE2-4B2B-BB15-1687F8F6D6EE}" destId="{21C5AD6D-20BA-4F6C-A53B-E6FAD27C9D80}" srcOrd="0" destOrd="0" presId="urn:microsoft.com/office/officeart/2008/layout/LinedList"/>
    <dgm:cxn modelId="{5E33449C-9EF2-4634-A5D6-4405E042EA93}" type="presParOf" srcId="{6D59B059-ABE2-4B2B-BB15-1687F8F6D6EE}" destId="{F1E23799-FCF9-407D-A882-92FEAE6A2C18}" srcOrd="1" destOrd="0" presId="urn:microsoft.com/office/officeart/2008/layout/LinedList"/>
    <dgm:cxn modelId="{C6DA456B-06C2-4870-8CC3-F96F0FBCA9B1}" type="presParOf" srcId="{12787203-0161-4468-8B8C-7F3FC9C649DC}" destId="{2E8958B8-90EB-4FC8-85BE-DD67380FFC13}" srcOrd="8" destOrd="0" presId="urn:microsoft.com/office/officeart/2008/layout/LinedList"/>
    <dgm:cxn modelId="{B01D4765-D624-4D90-851E-6DE5EBF08075}" type="presParOf" srcId="{12787203-0161-4468-8B8C-7F3FC9C649DC}" destId="{E3E5CA8F-482E-45A8-80B1-FAAB426DBA04}" srcOrd="9" destOrd="0" presId="urn:microsoft.com/office/officeart/2008/layout/LinedList"/>
    <dgm:cxn modelId="{3CB736C6-C568-4821-8639-E544D995535A}" type="presParOf" srcId="{E3E5CA8F-482E-45A8-80B1-FAAB426DBA04}" destId="{6EDB15DF-92EE-4902-A306-0A03C45ED2E1}" srcOrd="0" destOrd="0" presId="urn:microsoft.com/office/officeart/2008/layout/LinedList"/>
    <dgm:cxn modelId="{3DCD3F1D-3A62-4AE3-83D3-1F609A532F62}" type="presParOf" srcId="{E3E5CA8F-482E-45A8-80B1-FAAB426DBA04}" destId="{365EFD74-EA9A-4FDA-9861-06BDAACC656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5E94C5-23AD-414D-9D2E-5C5C4D9C56AE}" type="doc">
      <dgm:prSet loTypeId="urn:microsoft.com/office/officeart/2005/8/layout/vList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2BD31015-1500-4E14-BAD1-6466A29127DE}">
      <dgm:prSet/>
      <dgm:spPr/>
      <dgm:t>
        <a:bodyPr/>
        <a:lstStyle/>
        <a:p>
          <a:r>
            <a:rPr lang="en-US" b="0" i="0"/>
            <a:t>VNR dapat digunakan untuk menginformasikan tentang peluncuran produk baru, perubahan perilaku konsumen, demo produk dan sebagainya</a:t>
          </a:r>
          <a:endParaRPr lang="en-US" b="0" i="0" dirty="0">
            <a:latin typeface="Raleway" panose="020B0604020202020204" charset="0"/>
          </a:endParaRPr>
        </a:p>
      </dgm:t>
    </dgm:pt>
    <dgm:pt modelId="{1C4690A3-7AE1-42EC-B824-999B92063D5F}" type="parTrans" cxnId="{4EF41EBF-45D7-41B7-82AE-5CF54E070A94}">
      <dgm:prSet/>
      <dgm:spPr/>
      <dgm:t>
        <a:bodyPr/>
        <a:lstStyle/>
        <a:p>
          <a:endParaRPr lang="en-US"/>
        </a:p>
      </dgm:t>
    </dgm:pt>
    <dgm:pt modelId="{7D953B20-94A4-42B0-B84C-585107B9833A}" type="sibTrans" cxnId="{4EF41EBF-45D7-41B7-82AE-5CF54E070A94}">
      <dgm:prSet/>
      <dgm:spPr/>
      <dgm:t>
        <a:bodyPr/>
        <a:lstStyle/>
        <a:p>
          <a:endParaRPr lang="en-US"/>
        </a:p>
      </dgm:t>
    </dgm:pt>
    <dgm:pt modelId="{F0B2760F-DE1F-441E-834D-A3523EF19181}">
      <dgm:prSet/>
      <dgm:spPr/>
      <dgm:t>
        <a:bodyPr/>
        <a:lstStyle/>
        <a:p>
          <a:r>
            <a:rPr lang="en-US" b="0" i="0" dirty="0" err="1"/>
            <a:t>Pengemasan</a:t>
          </a:r>
          <a:r>
            <a:rPr lang="en-US" b="0" i="0" dirty="0"/>
            <a:t> yang </a:t>
          </a:r>
          <a:r>
            <a:rPr lang="en-US" b="0" i="0" dirty="0" err="1"/>
            <a:t>menarik</a:t>
          </a:r>
          <a:r>
            <a:rPr lang="en-US" b="0" i="0" dirty="0"/>
            <a:t> </a:t>
          </a:r>
          <a:r>
            <a:rPr lang="en-US" b="0" i="0" dirty="0" err="1"/>
            <a:t>mendorong</a:t>
          </a:r>
          <a:r>
            <a:rPr lang="en-US" b="0" i="0" dirty="0"/>
            <a:t> orang </a:t>
          </a:r>
          <a:r>
            <a:rPr lang="en-US" b="0" i="0" dirty="0" err="1"/>
            <a:t>untuk</a:t>
          </a:r>
          <a:r>
            <a:rPr lang="en-US" b="0" i="0" dirty="0"/>
            <a:t> </a:t>
          </a:r>
          <a:r>
            <a:rPr lang="en-US" b="0" i="0" dirty="0" err="1"/>
            <a:t>berbagi</a:t>
          </a:r>
          <a:r>
            <a:rPr lang="en-US" b="0" i="0" dirty="0"/>
            <a:t> video </a:t>
          </a:r>
          <a:r>
            <a:rPr lang="en-US" b="0" i="0" dirty="0" err="1"/>
            <a:t>tersebut</a:t>
          </a:r>
          <a:r>
            <a:rPr lang="en-US" b="0" i="0" dirty="0"/>
            <a:t> </a:t>
          </a:r>
          <a:r>
            <a:rPr lang="en-US" b="0" i="0" dirty="0" err="1"/>
            <a:t>kepada</a:t>
          </a:r>
          <a:r>
            <a:rPr lang="en-US" b="0" i="0" dirty="0"/>
            <a:t> orang </a:t>
          </a:r>
          <a:r>
            <a:rPr lang="en-US" b="0" i="0" dirty="0" err="1"/>
            <a:t>tersebut</a:t>
          </a:r>
          <a:r>
            <a:rPr lang="en-US" b="0" i="0" dirty="0"/>
            <a:t> </a:t>
          </a:r>
          <a:r>
            <a:rPr lang="en-US" b="0" i="0" dirty="0" err="1"/>
            <a:t>kepada</a:t>
          </a:r>
          <a:r>
            <a:rPr lang="en-US" b="0" i="0" dirty="0"/>
            <a:t> orang lain</a:t>
          </a:r>
        </a:p>
      </dgm:t>
    </dgm:pt>
    <dgm:pt modelId="{F03450B0-2EFE-4CC6-903F-CCA3DE9B28AF}" type="parTrans" cxnId="{52253B09-FCBB-4F77-A08A-564CB2DE30E4}">
      <dgm:prSet/>
      <dgm:spPr/>
      <dgm:t>
        <a:bodyPr/>
        <a:lstStyle/>
        <a:p>
          <a:endParaRPr lang="en-US"/>
        </a:p>
      </dgm:t>
    </dgm:pt>
    <dgm:pt modelId="{6C6EB68A-BA18-4ED2-AFE8-15B7568B5CE7}" type="sibTrans" cxnId="{52253B09-FCBB-4F77-A08A-564CB2DE30E4}">
      <dgm:prSet/>
      <dgm:spPr/>
      <dgm:t>
        <a:bodyPr/>
        <a:lstStyle/>
        <a:p>
          <a:endParaRPr lang="en-US"/>
        </a:p>
      </dgm:t>
    </dgm:pt>
    <dgm:pt modelId="{66858A84-484F-4CD4-BE7B-D22EC57D73BE}">
      <dgm:prSet/>
      <dgm:spPr/>
      <dgm:t>
        <a:bodyPr/>
        <a:lstStyle/>
        <a:p>
          <a:r>
            <a:rPr lang="en-US" b="0" i="0" dirty="0"/>
            <a:t>PR </a:t>
          </a:r>
          <a:r>
            <a:rPr lang="en-US" b="0" i="0" dirty="0" err="1"/>
            <a:t>perlu</a:t>
          </a:r>
          <a:r>
            <a:rPr lang="en-US" b="0" i="0" dirty="0"/>
            <a:t> </a:t>
          </a:r>
          <a:r>
            <a:rPr lang="en-US" b="0" i="0" dirty="0" err="1"/>
            <a:t>mengetahui</a:t>
          </a:r>
          <a:r>
            <a:rPr lang="en-US" b="0" i="0" dirty="0"/>
            <a:t> channel yang </a:t>
          </a:r>
          <a:r>
            <a:rPr lang="en-US" b="0" i="0" dirty="0" err="1"/>
            <a:t>digunakan</a:t>
          </a:r>
          <a:r>
            <a:rPr lang="en-US" b="0" i="0" dirty="0"/>
            <a:t> oleh orang (Target VNR) </a:t>
          </a:r>
          <a:r>
            <a:rPr lang="en-US" b="0" i="0" dirty="0" err="1"/>
            <a:t>untuk</a:t>
          </a:r>
          <a:r>
            <a:rPr lang="en-US" b="0" i="0" dirty="0"/>
            <a:t> </a:t>
          </a:r>
          <a:r>
            <a:rPr lang="en-US" b="0" i="0" dirty="0" err="1"/>
            <a:t>mencari</a:t>
          </a:r>
          <a:r>
            <a:rPr lang="en-US" b="0" i="0" dirty="0"/>
            <a:t> </a:t>
          </a:r>
          <a:r>
            <a:rPr lang="en-US" b="0" i="0" dirty="0" err="1"/>
            <a:t>informasi</a:t>
          </a:r>
          <a:r>
            <a:rPr lang="en-US" b="0" i="0" dirty="0"/>
            <a:t> dan </a:t>
          </a:r>
          <a:r>
            <a:rPr lang="en-US" b="0" i="0" dirty="0" err="1"/>
            <a:t>berbagi</a:t>
          </a:r>
          <a:r>
            <a:rPr lang="en-US" b="0" i="0" dirty="0"/>
            <a:t> </a:t>
          </a:r>
          <a:r>
            <a:rPr lang="en-US" b="0" i="0" dirty="0" err="1"/>
            <a:t>konten</a:t>
          </a:r>
          <a:endParaRPr lang="en-US" b="0" i="0" dirty="0"/>
        </a:p>
      </dgm:t>
    </dgm:pt>
    <dgm:pt modelId="{577665E1-FF13-4DB0-B53F-92E23E936E43}" type="parTrans" cxnId="{FCBF897D-DE2B-42F7-B158-05A60BEA20B3}">
      <dgm:prSet/>
      <dgm:spPr/>
      <dgm:t>
        <a:bodyPr/>
        <a:lstStyle/>
        <a:p>
          <a:endParaRPr lang="en-US"/>
        </a:p>
      </dgm:t>
    </dgm:pt>
    <dgm:pt modelId="{52629A6B-F6C0-4B65-B603-0BB90B963097}" type="sibTrans" cxnId="{FCBF897D-DE2B-42F7-B158-05A60BEA20B3}">
      <dgm:prSet/>
      <dgm:spPr/>
      <dgm:t>
        <a:bodyPr/>
        <a:lstStyle/>
        <a:p>
          <a:endParaRPr lang="en-US"/>
        </a:p>
      </dgm:t>
    </dgm:pt>
    <dgm:pt modelId="{D9A99EBB-FC8B-4910-94EA-705745FFDF0E}" type="pres">
      <dgm:prSet presAssocID="{8D5E94C5-23AD-414D-9D2E-5C5C4D9C56AE}" presName="linear" presStyleCnt="0">
        <dgm:presLayoutVars>
          <dgm:animLvl val="lvl"/>
          <dgm:resizeHandles val="exact"/>
        </dgm:presLayoutVars>
      </dgm:prSet>
      <dgm:spPr/>
    </dgm:pt>
    <dgm:pt modelId="{A0BEEA48-0E07-40E9-AA1A-D5BBC403EB64}" type="pres">
      <dgm:prSet presAssocID="{2BD31015-1500-4E14-BAD1-6466A29127D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8241465-E1E5-4120-B7AD-E99C7EC323E0}" type="pres">
      <dgm:prSet presAssocID="{7D953B20-94A4-42B0-B84C-585107B9833A}" presName="spacer" presStyleCnt="0"/>
      <dgm:spPr/>
    </dgm:pt>
    <dgm:pt modelId="{B86FDF46-5E85-4EEE-8A2B-C4B8BA26E8DF}" type="pres">
      <dgm:prSet presAssocID="{F0B2760F-DE1F-441E-834D-A3523EF1918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DEED22E-5BE4-435F-B309-3D3CA349D321}" type="pres">
      <dgm:prSet presAssocID="{6C6EB68A-BA18-4ED2-AFE8-15B7568B5CE7}" presName="spacer" presStyleCnt="0"/>
      <dgm:spPr/>
    </dgm:pt>
    <dgm:pt modelId="{3C4B7FFA-473A-4E75-9165-F13F8FC2FED7}" type="pres">
      <dgm:prSet presAssocID="{66858A84-484F-4CD4-BE7B-D22EC57D73B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2253B09-FCBB-4F77-A08A-564CB2DE30E4}" srcId="{8D5E94C5-23AD-414D-9D2E-5C5C4D9C56AE}" destId="{F0B2760F-DE1F-441E-834D-A3523EF19181}" srcOrd="1" destOrd="0" parTransId="{F03450B0-2EFE-4CC6-903F-CCA3DE9B28AF}" sibTransId="{6C6EB68A-BA18-4ED2-AFE8-15B7568B5CE7}"/>
    <dgm:cxn modelId="{FCB9B115-0166-4E3B-980D-9A817EAF22A6}" type="presOf" srcId="{8D5E94C5-23AD-414D-9D2E-5C5C4D9C56AE}" destId="{D9A99EBB-FC8B-4910-94EA-705745FFDF0E}" srcOrd="0" destOrd="0" presId="urn:microsoft.com/office/officeart/2005/8/layout/vList2"/>
    <dgm:cxn modelId="{0832A345-BFDA-4433-8B29-9F9A26491DDA}" type="presOf" srcId="{66858A84-484F-4CD4-BE7B-D22EC57D73BE}" destId="{3C4B7FFA-473A-4E75-9165-F13F8FC2FED7}" srcOrd="0" destOrd="0" presId="urn:microsoft.com/office/officeart/2005/8/layout/vList2"/>
    <dgm:cxn modelId="{BADDE676-0057-4758-9E5F-BCE8AB0269F1}" type="presOf" srcId="{F0B2760F-DE1F-441E-834D-A3523EF19181}" destId="{B86FDF46-5E85-4EEE-8A2B-C4B8BA26E8DF}" srcOrd="0" destOrd="0" presId="urn:microsoft.com/office/officeart/2005/8/layout/vList2"/>
    <dgm:cxn modelId="{FCBF897D-DE2B-42F7-B158-05A60BEA20B3}" srcId="{8D5E94C5-23AD-414D-9D2E-5C5C4D9C56AE}" destId="{66858A84-484F-4CD4-BE7B-D22EC57D73BE}" srcOrd="2" destOrd="0" parTransId="{577665E1-FF13-4DB0-B53F-92E23E936E43}" sibTransId="{52629A6B-F6C0-4B65-B603-0BB90B963097}"/>
    <dgm:cxn modelId="{4EF41EBF-45D7-41B7-82AE-5CF54E070A94}" srcId="{8D5E94C5-23AD-414D-9D2E-5C5C4D9C56AE}" destId="{2BD31015-1500-4E14-BAD1-6466A29127DE}" srcOrd="0" destOrd="0" parTransId="{1C4690A3-7AE1-42EC-B824-999B92063D5F}" sibTransId="{7D953B20-94A4-42B0-B84C-585107B9833A}"/>
    <dgm:cxn modelId="{25ECC6C0-7A1F-42B1-9738-6E8A25448EFB}" type="presOf" srcId="{2BD31015-1500-4E14-BAD1-6466A29127DE}" destId="{A0BEEA48-0E07-40E9-AA1A-D5BBC403EB64}" srcOrd="0" destOrd="0" presId="urn:microsoft.com/office/officeart/2005/8/layout/vList2"/>
    <dgm:cxn modelId="{FC1D62BA-61E2-4026-8469-B36EE11872A9}" type="presParOf" srcId="{D9A99EBB-FC8B-4910-94EA-705745FFDF0E}" destId="{A0BEEA48-0E07-40E9-AA1A-D5BBC403EB64}" srcOrd="0" destOrd="0" presId="urn:microsoft.com/office/officeart/2005/8/layout/vList2"/>
    <dgm:cxn modelId="{630014BB-8EA3-4503-9A9C-FB72DF4E6B45}" type="presParOf" srcId="{D9A99EBB-FC8B-4910-94EA-705745FFDF0E}" destId="{98241465-E1E5-4120-B7AD-E99C7EC323E0}" srcOrd="1" destOrd="0" presId="urn:microsoft.com/office/officeart/2005/8/layout/vList2"/>
    <dgm:cxn modelId="{83764E70-640C-4569-A818-0078B88FA3EF}" type="presParOf" srcId="{D9A99EBB-FC8B-4910-94EA-705745FFDF0E}" destId="{B86FDF46-5E85-4EEE-8A2B-C4B8BA26E8DF}" srcOrd="2" destOrd="0" presId="urn:microsoft.com/office/officeart/2005/8/layout/vList2"/>
    <dgm:cxn modelId="{0955AC55-DFDF-4686-85EA-4C33650B80C7}" type="presParOf" srcId="{D9A99EBB-FC8B-4910-94EA-705745FFDF0E}" destId="{FDEED22E-5BE4-435F-B309-3D3CA349D321}" srcOrd="3" destOrd="0" presId="urn:microsoft.com/office/officeart/2005/8/layout/vList2"/>
    <dgm:cxn modelId="{70C8F44C-5416-459C-8A6C-792FA51442A9}" type="presParOf" srcId="{D9A99EBB-FC8B-4910-94EA-705745FFDF0E}" destId="{3C4B7FFA-473A-4E75-9165-F13F8FC2FED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5E94C5-23AD-414D-9D2E-5C5C4D9C56AE}" type="doc">
      <dgm:prSet loTypeId="urn:microsoft.com/office/officeart/2005/8/layout/vList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2BD31015-1500-4E14-BAD1-6466A29127DE}">
      <dgm:prSet/>
      <dgm:spPr/>
      <dgm:t>
        <a:bodyPr/>
        <a:lstStyle/>
        <a:p>
          <a:r>
            <a:rPr lang="en-US" dirty="0" err="1">
              <a:latin typeface="Raleway" panose="020B0604020202020204" charset="0"/>
            </a:rPr>
            <a:t>Tercantum</a:t>
          </a:r>
          <a:r>
            <a:rPr lang="en-US" dirty="0">
              <a:latin typeface="Raleway" panose="020B0604020202020204" charset="0"/>
            </a:rPr>
            <a:t> </a:t>
          </a:r>
          <a:r>
            <a:rPr lang="en-US" dirty="0" err="1">
              <a:latin typeface="Raleway" panose="020B0604020202020204" charset="0"/>
            </a:rPr>
            <a:t>nama</a:t>
          </a:r>
          <a:r>
            <a:rPr lang="en-US" dirty="0">
              <a:latin typeface="Raleway" panose="020B0604020202020204" charset="0"/>
            </a:rPr>
            <a:t>, </a:t>
          </a:r>
          <a:r>
            <a:rPr lang="en-US" dirty="0" err="1">
              <a:latin typeface="Raleway" panose="020B0604020202020204" charset="0"/>
            </a:rPr>
            <a:t>jabatan</a:t>
          </a:r>
          <a:r>
            <a:rPr lang="en-US" dirty="0">
              <a:latin typeface="Raleway" panose="020B0604020202020204" charset="0"/>
            </a:rPr>
            <a:t>, </a:t>
          </a:r>
          <a:r>
            <a:rPr lang="en-US" dirty="0" err="1">
              <a:latin typeface="Raleway" panose="020B0604020202020204" charset="0"/>
            </a:rPr>
            <a:t>nomor</a:t>
          </a:r>
          <a:r>
            <a:rPr lang="en-US" dirty="0">
              <a:latin typeface="Raleway" panose="020B0604020202020204" charset="0"/>
            </a:rPr>
            <a:t> </a:t>
          </a:r>
          <a:r>
            <a:rPr lang="en-US" dirty="0" err="1">
              <a:latin typeface="Raleway" panose="020B0604020202020204" charset="0"/>
            </a:rPr>
            <a:t>telepon</a:t>
          </a:r>
          <a:r>
            <a:rPr lang="en-US" dirty="0">
              <a:latin typeface="Raleway" panose="020B0604020202020204" charset="0"/>
            </a:rPr>
            <a:t>, </a:t>
          </a:r>
          <a:r>
            <a:rPr lang="en-US" dirty="0" err="1">
              <a:latin typeface="Raleway" panose="020B0604020202020204" charset="0"/>
            </a:rPr>
            <a:t>alamat</a:t>
          </a:r>
          <a:r>
            <a:rPr lang="en-US" dirty="0">
              <a:latin typeface="Raleway" panose="020B0604020202020204" charset="0"/>
            </a:rPr>
            <a:t> e-mail dan contact information dan area </a:t>
          </a:r>
          <a:r>
            <a:rPr lang="en-US" dirty="0" err="1">
              <a:latin typeface="Raleway" panose="020B0604020202020204" charset="0"/>
            </a:rPr>
            <a:t>tanggung</a:t>
          </a:r>
          <a:r>
            <a:rPr lang="en-US" dirty="0">
              <a:latin typeface="Raleway" panose="020B0604020202020204" charset="0"/>
            </a:rPr>
            <a:t> </a:t>
          </a:r>
          <a:r>
            <a:rPr lang="en-US" dirty="0" err="1">
              <a:latin typeface="Raleway" panose="020B0604020202020204" charset="0"/>
            </a:rPr>
            <a:t>jawab</a:t>
          </a:r>
          <a:r>
            <a:rPr lang="en-US" dirty="0">
              <a:latin typeface="Raleway" panose="020B0604020202020204" charset="0"/>
            </a:rPr>
            <a:t> divisi public relations. </a:t>
          </a:r>
          <a:endParaRPr lang="en-US" b="0" i="0" dirty="0">
            <a:latin typeface="Raleway" panose="020B0604020202020204" charset="0"/>
          </a:endParaRPr>
        </a:p>
      </dgm:t>
    </dgm:pt>
    <dgm:pt modelId="{1C4690A3-7AE1-42EC-B824-999B92063D5F}" type="parTrans" cxnId="{4EF41EBF-45D7-41B7-82AE-5CF54E070A94}">
      <dgm:prSet/>
      <dgm:spPr/>
      <dgm:t>
        <a:bodyPr/>
        <a:lstStyle/>
        <a:p>
          <a:endParaRPr lang="en-US"/>
        </a:p>
      </dgm:t>
    </dgm:pt>
    <dgm:pt modelId="{7D953B20-94A4-42B0-B84C-585107B9833A}" type="sibTrans" cxnId="{4EF41EBF-45D7-41B7-82AE-5CF54E070A94}">
      <dgm:prSet/>
      <dgm:spPr/>
      <dgm:t>
        <a:bodyPr/>
        <a:lstStyle/>
        <a:p>
          <a:endParaRPr lang="en-US"/>
        </a:p>
      </dgm:t>
    </dgm:pt>
    <dgm:pt modelId="{9365442D-1309-4F6E-9C39-B4F96FB0A815}">
      <dgm:prSet/>
      <dgm:spPr/>
      <dgm:t>
        <a:bodyPr/>
        <a:lstStyle/>
        <a:p>
          <a:r>
            <a:rPr lang="en-US" dirty="0">
              <a:latin typeface="Raleway" panose="020B0604020202020204" charset="0"/>
            </a:rPr>
            <a:t>Press release </a:t>
          </a:r>
          <a:r>
            <a:rPr lang="en-US" dirty="0" err="1">
              <a:latin typeface="Raleway" panose="020B0604020202020204" charset="0"/>
            </a:rPr>
            <a:t>sebagai</a:t>
          </a:r>
          <a:r>
            <a:rPr lang="en-US" dirty="0">
              <a:latin typeface="Raleway" panose="020B0604020202020204" charset="0"/>
            </a:rPr>
            <a:t> </a:t>
          </a:r>
          <a:r>
            <a:rPr lang="en-US" dirty="0" err="1">
              <a:latin typeface="Raleway" panose="020B0604020202020204" charset="0"/>
            </a:rPr>
            <a:t>sejarah</a:t>
          </a:r>
          <a:r>
            <a:rPr lang="en-US" dirty="0">
              <a:latin typeface="Raleway" panose="020B0604020202020204" charset="0"/>
            </a:rPr>
            <a:t> </a:t>
          </a:r>
          <a:r>
            <a:rPr lang="en-US" dirty="0" err="1">
              <a:latin typeface="Raleway" panose="020B0604020202020204" charset="0"/>
            </a:rPr>
            <a:t>berbagai</a:t>
          </a:r>
          <a:r>
            <a:rPr lang="en-US" dirty="0">
              <a:latin typeface="Raleway" panose="020B0604020202020204" charset="0"/>
            </a:rPr>
            <a:t> </a:t>
          </a:r>
          <a:r>
            <a:rPr lang="en-US" dirty="0" err="1">
              <a:latin typeface="Raleway" panose="020B0604020202020204" charset="0"/>
            </a:rPr>
            <a:t>peristiwa</a:t>
          </a:r>
          <a:r>
            <a:rPr lang="en-US" dirty="0">
              <a:latin typeface="Raleway" panose="020B0604020202020204" charset="0"/>
            </a:rPr>
            <a:t> </a:t>
          </a:r>
          <a:r>
            <a:rPr lang="en-US" dirty="0" err="1">
              <a:latin typeface="Raleway" panose="020B0604020202020204" charset="0"/>
            </a:rPr>
            <a:t>penting</a:t>
          </a:r>
          <a:r>
            <a:rPr lang="en-US" dirty="0">
              <a:latin typeface="Raleway" panose="020B0604020202020204" charset="0"/>
            </a:rPr>
            <a:t> yang </a:t>
          </a:r>
          <a:r>
            <a:rPr lang="en-US" dirty="0" err="1">
              <a:latin typeface="Raleway" panose="020B0604020202020204" charset="0"/>
            </a:rPr>
            <a:t>diarsipkan</a:t>
          </a:r>
          <a:r>
            <a:rPr lang="en-US" dirty="0">
              <a:latin typeface="Raleway" panose="020B0604020202020204" charset="0"/>
            </a:rPr>
            <a:t> </a:t>
          </a:r>
          <a:r>
            <a:rPr lang="en-US" dirty="0" err="1">
              <a:latin typeface="Raleway" panose="020B0604020202020204" charset="0"/>
            </a:rPr>
            <a:t>berdasarkan</a:t>
          </a:r>
          <a:r>
            <a:rPr lang="en-US" dirty="0">
              <a:latin typeface="Raleway" panose="020B0604020202020204" charset="0"/>
            </a:rPr>
            <a:t> chronological order</a:t>
          </a:r>
        </a:p>
      </dgm:t>
    </dgm:pt>
    <dgm:pt modelId="{2E80B2AE-399C-405F-887C-9A75736073CD}" type="parTrans" cxnId="{A333AF08-2984-41CF-8FD5-7198629A215E}">
      <dgm:prSet/>
      <dgm:spPr/>
      <dgm:t>
        <a:bodyPr/>
        <a:lstStyle/>
        <a:p>
          <a:endParaRPr lang="en-US"/>
        </a:p>
      </dgm:t>
    </dgm:pt>
    <dgm:pt modelId="{A96D8D7A-C31D-473F-9ADB-38EF95F4AFB3}" type="sibTrans" cxnId="{A333AF08-2984-41CF-8FD5-7198629A215E}">
      <dgm:prSet/>
      <dgm:spPr/>
      <dgm:t>
        <a:bodyPr/>
        <a:lstStyle/>
        <a:p>
          <a:endParaRPr lang="en-US"/>
        </a:p>
      </dgm:t>
    </dgm:pt>
    <dgm:pt modelId="{6870503E-A70E-4D69-8062-D8546E4A585C}">
      <dgm:prSet/>
      <dgm:spPr/>
      <dgm:t>
        <a:bodyPr/>
        <a:lstStyle/>
        <a:p>
          <a:r>
            <a:rPr lang="en-US">
              <a:latin typeface="Raleway" panose="020B0604020202020204" charset="0"/>
            </a:rPr>
            <a:t>Latar belakang perusahaan, time-line, fact sheet</a:t>
          </a:r>
          <a:endParaRPr lang="en-US" dirty="0">
            <a:latin typeface="Raleway" panose="020B0604020202020204" charset="0"/>
          </a:endParaRPr>
        </a:p>
      </dgm:t>
    </dgm:pt>
    <dgm:pt modelId="{5E8AAA1B-77E0-4EDB-BABE-28F18D9D356C}" type="parTrans" cxnId="{25DB1EE5-D4BA-4C8F-B1C7-22F8A23E6A43}">
      <dgm:prSet/>
      <dgm:spPr/>
      <dgm:t>
        <a:bodyPr/>
        <a:lstStyle/>
        <a:p>
          <a:endParaRPr lang="en-US"/>
        </a:p>
      </dgm:t>
    </dgm:pt>
    <dgm:pt modelId="{CF3F6D67-E1DE-4D0A-9216-7C832E8551D1}" type="sibTrans" cxnId="{25DB1EE5-D4BA-4C8F-B1C7-22F8A23E6A43}">
      <dgm:prSet/>
      <dgm:spPr/>
      <dgm:t>
        <a:bodyPr/>
        <a:lstStyle/>
        <a:p>
          <a:endParaRPr lang="en-US"/>
        </a:p>
      </dgm:t>
    </dgm:pt>
    <dgm:pt modelId="{DFFA1E6D-E99B-4CDD-A001-4C2AA2936587}">
      <dgm:prSet/>
      <dgm:spPr/>
      <dgm:t>
        <a:bodyPr/>
        <a:lstStyle/>
        <a:p>
          <a:r>
            <a:rPr lang="en-US" dirty="0" err="1">
              <a:latin typeface="Raleway" panose="020B0604020202020204" charset="0"/>
            </a:rPr>
            <a:t>Informasi</a:t>
          </a:r>
          <a:r>
            <a:rPr lang="en-US" dirty="0">
              <a:latin typeface="Raleway" panose="020B0604020202020204" charset="0"/>
            </a:rPr>
            <a:t> </a:t>
          </a:r>
          <a:r>
            <a:rPr lang="en-US" dirty="0" err="1">
              <a:latin typeface="Raleway" panose="020B0604020202020204" charset="0"/>
            </a:rPr>
            <a:t>mengenai</a:t>
          </a:r>
          <a:r>
            <a:rPr lang="en-US" dirty="0">
              <a:latin typeface="Raleway" panose="020B0604020202020204" charset="0"/>
            </a:rPr>
            <a:t> </a:t>
          </a:r>
          <a:r>
            <a:rPr lang="en-US" dirty="0" err="1">
              <a:latin typeface="Raleway" panose="020B0604020202020204" charset="0"/>
            </a:rPr>
            <a:t>keterlibatan</a:t>
          </a:r>
          <a:r>
            <a:rPr lang="en-US" dirty="0">
              <a:latin typeface="Raleway" panose="020B0604020202020204" charset="0"/>
            </a:rPr>
            <a:t> </a:t>
          </a:r>
          <a:r>
            <a:rPr lang="en-US" dirty="0" err="1">
              <a:latin typeface="Raleway" panose="020B0604020202020204" charset="0"/>
            </a:rPr>
            <a:t>perusahaan</a:t>
          </a:r>
          <a:r>
            <a:rPr lang="en-US" dirty="0">
              <a:latin typeface="Raleway" panose="020B0604020202020204" charset="0"/>
            </a:rPr>
            <a:t> </a:t>
          </a:r>
          <a:r>
            <a:rPr lang="en-US" dirty="0" err="1">
              <a:latin typeface="Raleway" panose="020B0604020202020204" charset="0"/>
            </a:rPr>
            <a:t>dengan</a:t>
          </a:r>
          <a:r>
            <a:rPr lang="en-US" dirty="0">
              <a:latin typeface="Raleway" panose="020B0604020202020204" charset="0"/>
            </a:rPr>
            <a:t> </a:t>
          </a:r>
          <a:r>
            <a:rPr lang="en-US" dirty="0" err="1">
              <a:latin typeface="Raleway" panose="020B0604020202020204" charset="0"/>
            </a:rPr>
            <a:t>masyarakat</a:t>
          </a:r>
          <a:r>
            <a:rPr lang="en-US" dirty="0">
              <a:latin typeface="Raleway" panose="020B0604020202020204" charset="0"/>
            </a:rPr>
            <a:t>, </a:t>
          </a:r>
          <a:r>
            <a:rPr lang="en-US" dirty="0" err="1">
              <a:latin typeface="Raleway" panose="020B0604020202020204" charset="0"/>
            </a:rPr>
            <a:t>isu</a:t>
          </a:r>
          <a:r>
            <a:rPr lang="en-US" dirty="0">
              <a:latin typeface="Raleway" panose="020B0604020202020204" charset="0"/>
            </a:rPr>
            <a:t> </a:t>
          </a:r>
          <a:r>
            <a:rPr lang="en-US" dirty="0" err="1">
              <a:latin typeface="Raleway" panose="020B0604020202020204" charset="0"/>
            </a:rPr>
            <a:t>lingkungan</a:t>
          </a:r>
          <a:r>
            <a:rPr lang="en-US" dirty="0">
              <a:latin typeface="Raleway" panose="020B0604020202020204" charset="0"/>
            </a:rPr>
            <a:t>, </a:t>
          </a:r>
          <a:r>
            <a:rPr lang="en-US" dirty="0" err="1">
              <a:latin typeface="Raleway" panose="020B0604020202020204" charset="0"/>
            </a:rPr>
            <a:t>aktivitas</a:t>
          </a:r>
          <a:r>
            <a:rPr lang="en-US" dirty="0">
              <a:latin typeface="Raleway" panose="020B0604020202020204" charset="0"/>
            </a:rPr>
            <a:t> nonprofit, </a:t>
          </a:r>
          <a:r>
            <a:rPr lang="en-US" dirty="0" err="1">
              <a:latin typeface="Raleway" panose="020B0604020202020204" charset="0"/>
            </a:rPr>
            <a:t>penghargaan</a:t>
          </a:r>
          <a:endParaRPr lang="en-US" dirty="0">
            <a:latin typeface="Raleway" panose="020B0604020202020204" charset="0"/>
          </a:endParaRPr>
        </a:p>
      </dgm:t>
    </dgm:pt>
    <dgm:pt modelId="{9EFEDD68-F41C-4B00-8016-3596C5AC52E9}" type="parTrans" cxnId="{65A8415E-AE4F-4D28-86CC-F584AF252E7A}">
      <dgm:prSet/>
      <dgm:spPr/>
      <dgm:t>
        <a:bodyPr/>
        <a:lstStyle/>
        <a:p>
          <a:endParaRPr lang="en-US"/>
        </a:p>
      </dgm:t>
    </dgm:pt>
    <dgm:pt modelId="{EE166EFE-6F4F-46A9-9352-90BFDAF02664}" type="sibTrans" cxnId="{65A8415E-AE4F-4D28-86CC-F584AF252E7A}">
      <dgm:prSet/>
      <dgm:spPr/>
      <dgm:t>
        <a:bodyPr/>
        <a:lstStyle/>
        <a:p>
          <a:endParaRPr lang="en-US"/>
        </a:p>
      </dgm:t>
    </dgm:pt>
    <dgm:pt modelId="{D9A99EBB-FC8B-4910-94EA-705745FFDF0E}" type="pres">
      <dgm:prSet presAssocID="{8D5E94C5-23AD-414D-9D2E-5C5C4D9C56AE}" presName="linear" presStyleCnt="0">
        <dgm:presLayoutVars>
          <dgm:animLvl val="lvl"/>
          <dgm:resizeHandles val="exact"/>
        </dgm:presLayoutVars>
      </dgm:prSet>
      <dgm:spPr/>
    </dgm:pt>
    <dgm:pt modelId="{A0BEEA48-0E07-40E9-AA1A-D5BBC403EB64}" type="pres">
      <dgm:prSet presAssocID="{2BD31015-1500-4E14-BAD1-6466A29127D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7BECFB8-9A60-4399-A028-5699700C0E90}" type="pres">
      <dgm:prSet presAssocID="{7D953B20-94A4-42B0-B84C-585107B9833A}" presName="spacer" presStyleCnt="0"/>
      <dgm:spPr/>
    </dgm:pt>
    <dgm:pt modelId="{450BC932-B156-4762-B392-5EF70599C748}" type="pres">
      <dgm:prSet presAssocID="{9365442D-1309-4F6E-9C39-B4F96FB0A81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850A4FE-3620-40A4-9911-8DCD7CDBA246}" type="pres">
      <dgm:prSet presAssocID="{A96D8D7A-C31D-473F-9ADB-38EF95F4AFB3}" presName="spacer" presStyleCnt="0"/>
      <dgm:spPr/>
    </dgm:pt>
    <dgm:pt modelId="{121D3816-A85B-437B-9219-A06B0C3B4E88}" type="pres">
      <dgm:prSet presAssocID="{6870503E-A70E-4D69-8062-D8546E4A585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92E98F5-491B-40C5-AC1A-1E80F25A11AD}" type="pres">
      <dgm:prSet presAssocID="{CF3F6D67-E1DE-4D0A-9216-7C832E8551D1}" presName="spacer" presStyleCnt="0"/>
      <dgm:spPr/>
    </dgm:pt>
    <dgm:pt modelId="{163A5532-9730-436D-AD11-18F27D9297D3}" type="pres">
      <dgm:prSet presAssocID="{DFFA1E6D-E99B-4CDD-A001-4C2AA293658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333AF08-2984-41CF-8FD5-7198629A215E}" srcId="{8D5E94C5-23AD-414D-9D2E-5C5C4D9C56AE}" destId="{9365442D-1309-4F6E-9C39-B4F96FB0A815}" srcOrd="1" destOrd="0" parTransId="{2E80B2AE-399C-405F-887C-9A75736073CD}" sibTransId="{A96D8D7A-C31D-473F-9ADB-38EF95F4AFB3}"/>
    <dgm:cxn modelId="{FCB9B115-0166-4E3B-980D-9A817EAF22A6}" type="presOf" srcId="{8D5E94C5-23AD-414D-9D2E-5C5C4D9C56AE}" destId="{D9A99EBB-FC8B-4910-94EA-705745FFDF0E}" srcOrd="0" destOrd="0" presId="urn:microsoft.com/office/officeart/2005/8/layout/vList2"/>
    <dgm:cxn modelId="{997CA317-FDAD-4A33-8C50-921F246D1C7A}" type="presOf" srcId="{6870503E-A70E-4D69-8062-D8546E4A585C}" destId="{121D3816-A85B-437B-9219-A06B0C3B4E88}" srcOrd="0" destOrd="0" presId="urn:microsoft.com/office/officeart/2005/8/layout/vList2"/>
    <dgm:cxn modelId="{5C5AB737-F854-4323-AEC9-9C56B5A6C8B2}" type="presOf" srcId="{9365442D-1309-4F6E-9C39-B4F96FB0A815}" destId="{450BC932-B156-4762-B392-5EF70599C748}" srcOrd="0" destOrd="0" presId="urn:microsoft.com/office/officeart/2005/8/layout/vList2"/>
    <dgm:cxn modelId="{65A8415E-AE4F-4D28-86CC-F584AF252E7A}" srcId="{8D5E94C5-23AD-414D-9D2E-5C5C4D9C56AE}" destId="{DFFA1E6D-E99B-4CDD-A001-4C2AA2936587}" srcOrd="3" destOrd="0" parTransId="{9EFEDD68-F41C-4B00-8016-3596C5AC52E9}" sibTransId="{EE166EFE-6F4F-46A9-9352-90BFDAF02664}"/>
    <dgm:cxn modelId="{00813776-043D-4B42-B5B7-9FBB5010313F}" type="presOf" srcId="{DFFA1E6D-E99B-4CDD-A001-4C2AA2936587}" destId="{163A5532-9730-436D-AD11-18F27D9297D3}" srcOrd="0" destOrd="0" presId="urn:microsoft.com/office/officeart/2005/8/layout/vList2"/>
    <dgm:cxn modelId="{4EF41EBF-45D7-41B7-82AE-5CF54E070A94}" srcId="{8D5E94C5-23AD-414D-9D2E-5C5C4D9C56AE}" destId="{2BD31015-1500-4E14-BAD1-6466A29127DE}" srcOrd="0" destOrd="0" parTransId="{1C4690A3-7AE1-42EC-B824-999B92063D5F}" sibTransId="{7D953B20-94A4-42B0-B84C-585107B9833A}"/>
    <dgm:cxn modelId="{25ECC6C0-7A1F-42B1-9738-6E8A25448EFB}" type="presOf" srcId="{2BD31015-1500-4E14-BAD1-6466A29127DE}" destId="{A0BEEA48-0E07-40E9-AA1A-D5BBC403EB64}" srcOrd="0" destOrd="0" presId="urn:microsoft.com/office/officeart/2005/8/layout/vList2"/>
    <dgm:cxn modelId="{25DB1EE5-D4BA-4C8F-B1C7-22F8A23E6A43}" srcId="{8D5E94C5-23AD-414D-9D2E-5C5C4D9C56AE}" destId="{6870503E-A70E-4D69-8062-D8546E4A585C}" srcOrd="2" destOrd="0" parTransId="{5E8AAA1B-77E0-4EDB-BABE-28F18D9D356C}" sibTransId="{CF3F6D67-E1DE-4D0A-9216-7C832E8551D1}"/>
    <dgm:cxn modelId="{FC1D62BA-61E2-4026-8469-B36EE11872A9}" type="presParOf" srcId="{D9A99EBB-FC8B-4910-94EA-705745FFDF0E}" destId="{A0BEEA48-0E07-40E9-AA1A-D5BBC403EB64}" srcOrd="0" destOrd="0" presId="urn:microsoft.com/office/officeart/2005/8/layout/vList2"/>
    <dgm:cxn modelId="{6AD6BABD-AC8C-4F1B-BFDF-BD12CDCE9CD9}" type="presParOf" srcId="{D9A99EBB-FC8B-4910-94EA-705745FFDF0E}" destId="{B7BECFB8-9A60-4399-A028-5699700C0E90}" srcOrd="1" destOrd="0" presId="urn:microsoft.com/office/officeart/2005/8/layout/vList2"/>
    <dgm:cxn modelId="{C383735D-278A-4AFE-B443-29909F7DC2D4}" type="presParOf" srcId="{D9A99EBB-FC8B-4910-94EA-705745FFDF0E}" destId="{450BC932-B156-4762-B392-5EF70599C748}" srcOrd="2" destOrd="0" presId="urn:microsoft.com/office/officeart/2005/8/layout/vList2"/>
    <dgm:cxn modelId="{F1FDF797-2C3B-4D97-86A0-E0654C94BDB9}" type="presParOf" srcId="{D9A99EBB-FC8B-4910-94EA-705745FFDF0E}" destId="{5850A4FE-3620-40A4-9911-8DCD7CDBA246}" srcOrd="3" destOrd="0" presId="urn:microsoft.com/office/officeart/2005/8/layout/vList2"/>
    <dgm:cxn modelId="{C348B78A-FD3F-4352-8B30-250D101204D4}" type="presParOf" srcId="{D9A99EBB-FC8B-4910-94EA-705745FFDF0E}" destId="{121D3816-A85B-437B-9219-A06B0C3B4E88}" srcOrd="4" destOrd="0" presId="urn:microsoft.com/office/officeart/2005/8/layout/vList2"/>
    <dgm:cxn modelId="{69E0615C-674B-4074-988F-F4DCBBE772DA}" type="presParOf" srcId="{D9A99EBB-FC8B-4910-94EA-705745FFDF0E}" destId="{C92E98F5-491B-40C5-AC1A-1E80F25A11AD}" srcOrd="5" destOrd="0" presId="urn:microsoft.com/office/officeart/2005/8/layout/vList2"/>
    <dgm:cxn modelId="{BE28F9F0-2F5C-47DC-98BA-F9217E1C5C2B}" type="presParOf" srcId="{D9A99EBB-FC8B-4910-94EA-705745FFDF0E}" destId="{163A5532-9730-436D-AD11-18F27D9297D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5E94C5-23AD-414D-9D2E-5C5C4D9C56AE}" type="doc">
      <dgm:prSet loTypeId="urn:microsoft.com/office/officeart/2005/8/layout/vList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2BD31015-1500-4E14-BAD1-6466A29127DE}">
      <dgm:prSet/>
      <dgm:spPr/>
      <dgm:t>
        <a:bodyPr/>
        <a:lstStyle/>
        <a:p>
          <a:r>
            <a:rPr lang="en-US">
              <a:latin typeface="Raleway" panose="020B0604020202020204" charset="0"/>
            </a:rPr>
            <a:t>Akses media untuk materi multimedia </a:t>
          </a:r>
          <a:endParaRPr lang="en-US" b="0" i="0" dirty="0">
            <a:latin typeface="Raleway" panose="020B0604020202020204" charset="0"/>
          </a:endParaRPr>
        </a:p>
      </dgm:t>
    </dgm:pt>
    <dgm:pt modelId="{1C4690A3-7AE1-42EC-B824-999B92063D5F}" type="parTrans" cxnId="{4EF41EBF-45D7-41B7-82AE-5CF54E070A94}">
      <dgm:prSet/>
      <dgm:spPr/>
      <dgm:t>
        <a:bodyPr/>
        <a:lstStyle/>
        <a:p>
          <a:endParaRPr lang="en-US"/>
        </a:p>
      </dgm:t>
    </dgm:pt>
    <dgm:pt modelId="{7D953B20-94A4-42B0-B84C-585107B9833A}" type="sibTrans" cxnId="{4EF41EBF-45D7-41B7-82AE-5CF54E070A94}">
      <dgm:prSet/>
      <dgm:spPr/>
      <dgm:t>
        <a:bodyPr/>
        <a:lstStyle/>
        <a:p>
          <a:endParaRPr lang="en-US"/>
        </a:p>
      </dgm:t>
    </dgm:pt>
    <dgm:pt modelId="{8A2B1A83-7632-4FEE-84C4-5891EB0EAC6B}">
      <dgm:prSet/>
      <dgm:spPr/>
      <dgm:t>
        <a:bodyPr/>
        <a:lstStyle/>
        <a:p>
          <a:r>
            <a:rPr lang="en-US" dirty="0" err="1">
              <a:latin typeface="Raleway" panose="020B0604020202020204" charset="0"/>
            </a:rPr>
            <a:t>Foto</a:t>
          </a:r>
          <a:r>
            <a:rPr lang="en-US" dirty="0">
              <a:latin typeface="Raleway" panose="020B0604020202020204" charset="0"/>
            </a:rPr>
            <a:t>, video, </a:t>
          </a:r>
          <a:r>
            <a:rPr lang="en-US" dirty="0" err="1">
              <a:latin typeface="Raleway" panose="020B0604020202020204" charset="0"/>
            </a:rPr>
            <a:t>hasil</a:t>
          </a:r>
          <a:r>
            <a:rPr lang="en-US" dirty="0">
              <a:latin typeface="Raleway" panose="020B0604020202020204" charset="0"/>
            </a:rPr>
            <a:t> </a:t>
          </a:r>
          <a:r>
            <a:rPr lang="en-US" dirty="0" err="1">
              <a:latin typeface="Raleway" panose="020B0604020202020204" charset="0"/>
            </a:rPr>
            <a:t>wawancara</a:t>
          </a:r>
          <a:r>
            <a:rPr lang="en-US" dirty="0">
              <a:latin typeface="Raleway" panose="020B0604020202020204" charset="0"/>
            </a:rPr>
            <a:t>. </a:t>
          </a:r>
        </a:p>
      </dgm:t>
    </dgm:pt>
    <dgm:pt modelId="{DABA5F75-0885-4D5F-B0F7-3A8DCD04C295}" type="parTrans" cxnId="{D28922B0-3F09-49CC-A710-B2646FF669AB}">
      <dgm:prSet/>
      <dgm:spPr/>
      <dgm:t>
        <a:bodyPr/>
        <a:lstStyle/>
        <a:p>
          <a:endParaRPr lang="en-US"/>
        </a:p>
      </dgm:t>
    </dgm:pt>
    <dgm:pt modelId="{4C4463CD-84A0-47F5-BCE2-F00D42F2C3ED}" type="sibTrans" cxnId="{D28922B0-3F09-49CC-A710-B2646FF669AB}">
      <dgm:prSet/>
      <dgm:spPr/>
      <dgm:t>
        <a:bodyPr/>
        <a:lstStyle/>
        <a:p>
          <a:endParaRPr lang="en-US"/>
        </a:p>
      </dgm:t>
    </dgm:pt>
    <dgm:pt modelId="{C977A456-97BB-4A00-8CE6-94345C5329CC}">
      <dgm:prSet/>
      <dgm:spPr/>
      <dgm:t>
        <a:bodyPr/>
        <a:lstStyle/>
        <a:p>
          <a:r>
            <a:rPr lang="en-US" dirty="0">
              <a:latin typeface="Raleway" panose="020B0604020202020204" charset="0"/>
            </a:rPr>
            <a:t>Pressroom </a:t>
          </a:r>
          <a:r>
            <a:rPr lang="en-US" dirty="0" err="1">
              <a:latin typeface="Raleway" panose="020B0604020202020204" charset="0"/>
            </a:rPr>
            <a:t>adalah</a:t>
          </a:r>
          <a:r>
            <a:rPr lang="en-US" dirty="0">
              <a:latin typeface="Raleway" panose="020B0604020202020204" charset="0"/>
            </a:rPr>
            <a:t> </a:t>
          </a:r>
          <a:r>
            <a:rPr lang="en-US" dirty="0" err="1">
              <a:latin typeface="Raleway" panose="020B0604020202020204" charset="0"/>
            </a:rPr>
            <a:t>akses</a:t>
          </a:r>
          <a:r>
            <a:rPr lang="en-US" dirty="0">
              <a:latin typeface="Raleway" panose="020B0604020202020204" charset="0"/>
            </a:rPr>
            <a:t> </a:t>
          </a:r>
          <a:r>
            <a:rPr lang="en-US" dirty="0" err="1">
              <a:latin typeface="Raleway" panose="020B0604020202020204" charset="0"/>
            </a:rPr>
            <a:t>terhadap</a:t>
          </a:r>
          <a:r>
            <a:rPr lang="en-US" dirty="0">
              <a:latin typeface="Raleway" panose="020B0604020202020204" charset="0"/>
            </a:rPr>
            <a:t> </a:t>
          </a:r>
          <a:r>
            <a:rPr lang="en-US" dirty="0" err="1">
              <a:latin typeface="Raleway" panose="020B0604020202020204" charset="0"/>
            </a:rPr>
            <a:t>materi</a:t>
          </a:r>
          <a:r>
            <a:rPr lang="en-US" dirty="0">
              <a:latin typeface="Raleway" panose="020B0604020202020204" charset="0"/>
            </a:rPr>
            <a:t> print kits dan electronic kits</a:t>
          </a:r>
        </a:p>
      </dgm:t>
    </dgm:pt>
    <dgm:pt modelId="{79760AF8-ACAA-499F-9D86-5671D2ED982A}" type="parTrans" cxnId="{47B4AECE-A823-43BA-874A-7A1A9DDF957B}">
      <dgm:prSet/>
      <dgm:spPr/>
      <dgm:t>
        <a:bodyPr/>
        <a:lstStyle/>
        <a:p>
          <a:endParaRPr lang="en-US"/>
        </a:p>
      </dgm:t>
    </dgm:pt>
    <dgm:pt modelId="{EE609027-0473-4190-B56F-0B0C8AA262A9}" type="sibTrans" cxnId="{47B4AECE-A823-43BA-874A-7A1A9DDF957B}">
      <dgm:prSet/>
      <dgm:spPr/>
      <dgm:t>
        <a:bodyPr/>
        <a:lstStyle/>
        <a:p>
          <a:endParaRPr lang="en-US"/>
        </a:p>
      </dgm:t>
    </dgm:pt>
    <dgm:pt modelId="{D9A99EBB-FC8B-4910-94EA-705745FFDF0E}" type="pres">
      <dgm:prSet presAssocID="{8D5E94C5-23AD-414D-9D2E-5C5C4D9C56AE}" presName="linear" presStyleCnt="0">
        <dgm:presLayoutVars>
          <dgm:animLvl val="lvl"/>
          <dgm:resizeHandles val="exact"/>
        </dgm:presLayoutVars>
      </dgm:prSet>
      <dgm:spPr/>
    </dgm:pt>
    <dgm:pt modelId="{A0BEEA48-0E07-40E9-AA1A-D5BBC403EB64}" type="pres">
      <dgm:prSet presAssocID="{2BD31015-1500-4E14-BAD1-6466A29127D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BECFB8-9A60-4399-A028-5699700C0E90}" type="pres">
      <dgm:prSet presAssocID="{7D953B20-94A4-42B0-B84C-585107B9833A}" presName="spacer" presStyleCnt="0"/>
      <dgm:spPr/>
    </dgm:pt>
    <dgm:pt modelId="{3F374ECF-F6DF-47FC-92AA-512C2AE97C7E}" type="pres">
      <dgm:prSet presAssocID="{8A2B1A83-7632-4FEE-84C4-5891EB0EAC6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436AC9B-BCED-4938-92C6-FBFD52B8A29B}" type="pres">
      <dgm:prSet presAssocID="{4C4463CD-84A0-47F5-BCE2-F00D42F2C3ED}" presName="spacer" presStyleCnt="0"/>
      <dgm:spPr/>
    </dgm:pt>
    <dgm:pt modelId="{5D8CF56E-5CC5-4B7F-AA9D-C46A98CC99B0}" type="pres">
      <dgm:prSet presAssocID="{C977A456-97BB-4A00-8CE6-94345C5329C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CB9B115-0166-4E3B-980D-9A817EAF22A6}" type="presOf" srcId="{8D5E94C5-23AD-414D-9D2E-5C5C4D9C56AE}" destId="{D9A99EBB-FC8B-4910-94EA-705745FFDF0E}" srcOrd="0" destOrd="0" presId="urn:microsoft.com/office/officeart/2005/8/layout/vList2"/>
    <dgm:cxn modelId="{D3C3FC45-C6EB-4FC3-B0C7-2ABB5A211879}" type="presOf" srcId="{8A2B1A83-7632-4FEE-84C4-5891EB0EAC6B}" destId="{3F374ECF-F6DF-47FC-92AA-512C2AE97C7E}" srcOrd="0" destOrd="0" presId="urn:microsoft.com/office/officeart/2005/8/layout/vList2"/>
    <dgm:cxn modelId="{940DF28A-193A-460D-B74A-CE4DA744AF1E}" type="presOf" srcId="{C977A456-97BB-4A00-8CE6-94345C5329CC}" destId="{5D8CF56E-5CC5-4B7F-AA9D-C46A98CC99B0}" srcOrd="0" destOrd="0" presId="urn:microsoft.com/office/officeart/2005/8/layout/vList2"/>
    <dgm:cxn modelId="{D28922B0-3F09-49CC-A710-B2646FF669AB}" srcId="{8D5E94C5-23AD-414D-9D2E-5C5C4D9C56AE}" destId="{8A2B1A83-7632-4FEE-84C4-5891EB0EAC6B}" srcOrd="1" destOrd="0" parTransId="{DABA5F75-0885-4D5F-B0F7-3A8DCD04C295}" sibTransId="{4C4463CD-84A0-47F5-BCE2-F00D42F2C3ED}"/>
    <dgm:cxn modelId="{4EF41EBF-45D7-41B7-82AE-5CF54E070A94}" srcId="{8D5E94C5-23AD-414D-9D2E-5C5C4D9C56AE}" destId="{2BD31015-1500-4E14-BAD1-6466A29127DE}" srcOrd="0" destOrd="0" parTransId="{1C4690A3-7AE1-42EC-B824-999B92063D5F}" sibTransId="{7D953B20-94A4-42B0-B84C-585107B9833A}"/>
    <dgm:cxn modelId="{25ECC6C0-7A1F-42B1-9738-6E8A25448EFB}" type="presOf" srcId="{2BD31015-1500-4E14-BAD1-6466A29127DE}" destId="{A0BEEA48-0E07-40E9-AA1A-D5BBC403EB64}" srcOrd="0" destOrd="0" presId="urn:microsoft.com/office/officeart/2005/8/layout/vList2"/>
    <dgm:cxn modelId="{47B4AECE-A823-43BA-874A-7A1A9DDF957B}" srcId="{8D5E94C5-23AD-414D-9D2E-5C5C4D9C56AE}" destId="{C977A456-97BB-4A00-8CE6-94345C5329CC}" srcOrd="2" destOrd="0" parTransId="{79760AF8-ACAA-499F-9D86-5671D2ED982A}" sibTransId="{EE609027-0473-4190-B56F-0B0C8AA262A9}"/>
    <dgm:cxn modelId="{FC1D62BA-61E2-4026-8469-B36EE11872A9}" type="presParOf" srcId="{D9A99EBB-FC8B-4910-94EA-705745FFDF0E}" destId="{A0BEEA48-0E07-40E9-AA1A-D5BBC403EB64}" srcOrd="0" destOrd="0" presId="urn:microsoft.com/office/officeart/2005/8/layout/vList2"/>
    <dgm:cxn modelId="{6AD6BABD-AC8C-4F1B-BFDF-BD12CDCE9CD9}" type="presParOf" srcId="{D9A99EBB-FC8B-4910-94EA-705745FFDF0E}" destId="{B7BECFB8-9A60-4399-A028-5699700C0E90}" srcOrd="1" destOrd="0" presId="urn:microsoft.com/office/officeart/2005/8/layout/vList2"/>
    <dgm:cxn modelId="{9CDAAA4F-36A7-4D6E-AC60-192DC871AC47}" type="presParOf" srcId="{D9A99EBB-FC8B-4910-94EA-705745FFDF0E}" destId="{3F374ECF-F6DF-47FC-92AA-512C2AE97C7E}" srcOrd="2" destOrd="0" presId="urn:microsoft.com/office/officeart/2005/8/layout/vList2"/>
    <dgm:cxn modelId="{D9970AA1-B0EA-4E0B-89A2-087034CEBA86}" type="presParOf" srcId="{D9A99EBB-FC8B-4910-94EA-705745FFDF0E}" destId="{5436AC9B-BCED-4938-92C6-FBFD52B8A29B}" srcOrd="3" destOrd="0" presId="urn:microsoft.com/office/officeart/2005/8/layout/vList2"/>
    <dgm:cxn modelId="{44768831-21E6-4067-AD54-FF5F6971B608}" type="presParOf" srcId="{D9A99EBB-FC8B-4910-94EA-705745FFDF0E}" destId="{5D8CF56E-5CC5-4B7F-AA9D-C46A98CC99B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B2870B-91E1-4A5C-903B-710860C330AE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94C4E1C5-DF23-4DAB-B726-249E4B19B6AF}">
      <dgm:prSet/>
      <dgm:spPr/>
      <dgm:t>
        <a:bodyPr/>
        <a:lstStyle/>
        <a:p>
          <a:r>
            <a:rPr lang="en-US" b="0" i="0">
              <a:latin typeface="Raleway" panose="020B0604020202020204" charset="0"/>
            </a:rPr>
            <a:t>Fungsi situs bagi konsumen dan calon konsumen</a:t>
          </a:r>
          <a:endParaRPr lang="en-US">
            <a:latin typeface="Raleway" panose="020B0604020202020204" charset="0"/>
          </a:endParaRPr>
        </a:p>
      </dgm:t>
    </dgm:pt>
    <dgm:pt modelId="{F770A790-C131-4045-8A00-C9C2F24ED6ED}" type="parTrans" cxnId="{07A21AEB-8FD5-49BC-AF0F-86BD1B4826D3}">
      <dgm:prSet/>
      <dgm:spPr/>
      <dgm:t>
        <a:bodyPr/>
        <a:lstStyle/>
        <a:p>
          <a:endParaRPr lang="en-US"/>
        </a:p>
      </dgm:t>
    </dgm:pt>
    <dgm:pt modelId="{8C7A1756-F308-41AB-AC04-65A6D543C48E}" type="sibTrans" cxnId="{07A21AEB-8FD5-49BC-AF0F-86BD1B4826D3}">
      <dgm:prSet/>
      <dgm:spPr/>
      <dgm:t>
        <a:bodyPr/>
        <a:lstStyle/>
        <a:p>
          <a:endParaRPr lang="en-US"/>
        </a:p>
      </dgm:t>
    </dgm:pt>
    <dgm:pt modelId="{442CD981-C050-4549-9999-B3114C31CAAD}">
      <dgm:prSet/>
      <dgm:spPr/>
      <dgm:t>
        <a:bodyPr/>
        <a:lstStyle/>
        <a:p>
          <a:r>
            <a:rPr lang="en-US" b="0" i="0" dirty="0" err="1">
              <a:latin typeface="Raleway" panose="020B0604020202020204" charset="0"/>
            </a:rPr>
            <a:t>Pengenalan</a:t>
          </a:r>
          <a:r>
            <a:rPr lang="en-US" b="0" i="0" dirty="0">
              <a:latin typeface="Raleway" panose="020B0604020202020204" charset="0"/>
            </a:rPr>
            <a:t> </a:t>
          </a:r>
          <a:r>
            <a:rPr lang="en-US" b="0" i="0" dirty="0" err="1">
              <a:latin typeface="Raleway" panose="020B0604020202020204" charset="0"/>
            </a:rPr>
            <a:t>perusahaan</a:t>
          </a:r>
          <a:r>
            <a:rPr lang="en-US" b="0" i="0" dirty="0">
              <a:latin typeface="Raleway" panose="020B0604020202020204" charset="0"/>
            </a:rPr>
            <a:t> </a:t>
          </a:r>
          <a:r>
            <a:rPr lang="en-US" b="0" i="0" dirty="0" err="1">
              <a:latin typeface="Raleway" panose="020B0604020202020204" charset="0"/>
            </a:rPr>
            <a:t>melalui</a:t>
          </a:r>
          <a:r>
            <a:rPr lang="en-US" b="0" i="0" dirty="0">
              <a:latin typeface="Raleway" panose="020B0604020202020204" charset="0"/>
            </a:rPr>
            <a:t> “about us” dan FAQ functions</a:t>
          </a:r>
          <a:endParaRPr lang="en-US" dirty="0">
            <a:latin typeface="Raleway" panose="020B0604020202020204" charset="0"/>
          </a:endParaRPr>
        </a:p>
      </dgm:t>
    </dgm:pt>
    <dgm:pt modelId="{7DF5B19B-1E4D-46A5-8346-E2A8F9F4E224}" type="parTrans" cxnId="{9C9FDF25-58D1-4118-BE0A-D1D0F3E4A44F}">
      <dgm:prSet/>
      <dgm:spPr/>
      <dgm:t>
        <a:bodyPr/>
        <a:lstStyle/>
        <a:p>
          <a:endParaRPr lang="en-US"/>
        </a:p>
      </dgm:t>
    </dgm:pt>
    <dgm:pt modelId="{A7580CDF-2D42-4248-8448-8512AF031E4F}" type="sibTrans" cxnId="{9C9FDF25-58D1-4118-BE0A-D1D0F3E4A44F}">
      <dgm:prSet/>
      <dgm:spPr/>
      <dgm:t>
        <a:bodyPr/>
        <a:lstStyle/>
        <a:p>
          <a:endParaRPr lang="en-US"/>
        </a:p>
      </dgm:t>
    </dgm:pt>
    <dgm:pt modelId="{69315DD1-E77C-4A7C-A576-00FB05E1DECB}">
      <dgm:prSet/>
      <dgm:spPr/>
      <dgm:t>
        <a:bodyPr/>
        <a:lstStyle/>
        <a:p>
          <a:r>
            <a:rPr lang="en-US" b="0" i="0" dirty="0">
              <a:latin typeface="Raleway" panose="020B0604020202020204" charset="0"/>
            </a:rPr>
            <a:t>Sales </a:t>
          </a:r>
          <a:r>
            <a:rPr lang="en-US" b="0" i="0" dirty="0" err="1">
              <a:latin typeface="Raleway" panose="020B0604020202020204" charset="0"/>
            </a:rPr>
            <a:t>brosur</a:t>
          </a:r>
          <a:r>
            <a:rPr lang="en-US" b="0" i="0" dirty="0">
              <a:latin typeface="Raleway" panose="020B0604020202020204" charset="0"/>
            </a:rPr>
            <a:t> </a:t>
          </a:r>
          <a:r>
            <a:rPr lang="en-US" b="0" i="0" dirty="0" err="1">
              <a:latin typeface="Raleway" panose="020B0604020202020204" charset="0"/>
            </a:rPr>
            <a:t>bagi</a:t>
          </a:r>
          <a:r>
            <a:rPr lang="en-US" b="0" i="0" dirty="0">
              <a:latin typeface="Raleway" panose="020B0604020202020204" charset="0"/>
            </a:rPr>
            <a:t> </a:t>
          </a:r>
          <a:r>
            <a:rPr lang="en-US" b="0" i="0" dirty="0" err="1">
              <a:latin typeface="Raleway" panose="020B0604020202020204" charset="0"/>
            </a:rPr>
            <a:t>produk</a:t>
          </a:r>
          <a:r>
            <a:rPr lang="en-US" b="0" i="0" dirty="0">
              <a:latin typeface="Raleway" panose="020B0604020202020204" charset="0"/>
            </a:rPr>
            <a:t> dan </a:t>
          </a:r>
          <a:r>
            <a:rPr lang="en-US" b="0" i="0" dirty="0" err="1">
              <a:latin typeface="Raleway" panose="020B0604020202020204" charset="0"/>
            </a:rPr>
            <a:t>jasa</a:t>
          </a:r>
          <a:endParaRPr lang="en-US" dirty="0">
            <a:latin typeface="Raleway" panose="020B0604020202020204" charset="0"/>
          </a:endParaRPr>
        </a:p>
      </dgm:t>
    </dgm:pt>
    <dgm:pt modelId="{1DCC94AF-5CAA-496E-8763-B04A0B2DE1F7}" type="parTrans" cxnId="{CF86FB1A-55AA-4924-BF2A-C97A8F263A64}">
      <dgm:prSet/>
      <dgm:spPr/>
      <dgm:t>
        <a:bodyPr/>
        <a:lstStyle/>
        <a:p>
          <a:endParaRPr lang="en-US"/>
        </a:p>
      </dgm:t>
    </dgm:pt>
    <dgm:pt modelId="{93C5334C-BA95-4F95-8BBD-75A86714DE24}" type="sibTrans" cxnId="{CF86FB1A-55AA-4924-BF2A-C97A8F263A64}">
      <dgm:prSet/>
      <dgm:spPr/>
      <dgm:t>
        <a:bodyPr/>
        <a:lstStyle/>
        <a:p>
          <a:endParaRPr lang="en-US"/>
        </a:p>
      </dgm:t>
    </dgm:pt>
    <dgm:pt modelId="{F0C6479B-30F0-452F-A130-850B47D22E66}">
      <dgm:prSet/>
      <dgm:spPr/>
      <dgm:t>
        <a:bodyPr/>
        <a:lstStyle/>
        <a:p>
          <a:r>
            <a:rPr lang="en-US" b="0" i="0" dirty="0">
              <a:latin typeface="Raleway" panose="020B0604020202020204" charset="0"/>
            </a:rPr>
            <a:t>Link/ </a:t>
          </a:r>
          <a:r>
            <a:rPr lang="en-US" b="0" i="0" dirty="0" err="1">
              <a:latin typeface="Raleway" panose="020B0604020202020204" charset="0"/>
            </a:rPr>
            <a:t>tautan</a:t>
          </a:r>
          <a:endParaRPr lang="en-US" dirty="0">
            <a:latin typeface="Raleway" panose="020B0604020202020204" charset="0"/>
          </a:endParaRPr>
        </a:p>
      </dgm:t>
    </dgm:pt>
    <dgm:pt modelId="{7BBDD30F-73F2-41C3-9DD7-CE72BB59826E}" type="parTrans" cxnId="{BA529B77-F69D-49C1-B5F7-F731252D31F1}">
      <dgm:prSet/>
      <dgm:spPr/>
      <dgm:t>
        <a:bodyPr/>
        <a:lstStyle/>
        <a:p>
          <a:endParaRPr lang="en-US"/>
        </a:p>
      </dgm:t>
    </dgm:pt>
    <dgm:pt modelId="{DAD53E70-E359-44FE-8593-D5521880847B}" type="sibTrans" cxnId="{BA529B77-F69D-49C1-B5F7-F731252D31F1}">
      <dgm:prSet/>
      <dgm:spPr/>
      <dgm:t>
        <a:bodyPr/>
        <a:lstStyle/>
        <a:p>
          <a:endParaRPr lang="en-US"/>
        </a:p>
      </dgm:t>
    </dgm:pt>
    <dgm:pt modelId="{4C8633B2-06B6-433E-B1DC-527F31A2A845}">
      <dgm:prSet/>
      <dgm:spPr/>
      <dgm:t>
        <a:bodyPr/>
        <a:lstStyle/>
        <a:p>
          <a:r>
            <a:rPr lang="en-US" b="1" i="0" dirty="0" err="1">
              <a:solidFill>
                <a:schemeClr val="bg1"/>
              </a:solidFill>
              <a:latin typeface="Raleway" panose="020B0604020202020204" charset="0"/>
            </a:rPr>
            <a:t>untuk</a:t>
          </a:r>
          <a:r>
            <a:rPr lang="en-US" b="1" i="0" dirty="0">
              <a:solidFill>
                <a:schemeClr val="bg1"/>
              </a:solidFill>
              <a:latin typeface="Raleway" panose="020B0604020202020204" charset="0"/>
            </a:rPr>
            <a:t> store </a:t>
          </a:r>
          <a:r>
            <a:rPr lang="en-US" b="1" i="0" dirty="0" err="1">
              <a:solidFill>
                <a:schemeClr val="bg1"/>
              </a:solidFill>
              <a:latin typeface="Raleway" panose="020B0604020202020204" charset="0"/>
            </a:rPr>
            <a:t>bagi</a:t>
          </a:r>
          <a:r>
            <a:rPr lang="en-US" b="1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1" i="0" dirty="0" err="1">
              <a:solidFill>
                <a:schemeClr val="bg1"/>
              </a:solidFill>
              <a:latin typeface="Raleway" panose="020B0604020202020204" charset="0"/>
            </a:rPr>
            <a:t>pemesanan</a:t>
          </a:r>
          <a:r>
            <a:rPr lang="en-US" b="1" i="0" dirty="0">
              <a:solidFill>
                <a:schemeClr val="bg1"/>
              </a:solidFill>
              <a:latin typeface="Raleway" panose="020B0604020202020204" charset="0"/>
            </a:rPr>
            <a:t> dan </a:t>
          </a:r>
          <a:r>
            <a:rPr lang="en-US" b="1" i="0" dirty="0" err="1">
              <a:solidFill>
                <a:schemeClr val="bg1"/>
              </a:solidFill>
              <a:latin typeface="Raleway" panose="020B0604020202020204" charset="0"/>
            </a:rPr>
            <a:t>penjualan</a:t>
          </a:r>
          <a:endParaRPr lang="en-US" b="1" dirty="0">
            <a:solidFill>
              <a:schemeClr val="bg1"/>
            </a:solidFill>
            <a:latin typeface="Raleway" panose="020B0604020202020204" charset="0"/>
          </a:endParaRPr>
        </a:p>
      </dgm:t>
    </dgm:pt>
    <dgm:pt modelId="{73F2F7F6-24CC-4E58-8409-8F93612A047F}" type="parTrans" cxnId="{65B39080-D4E3-4A6A-9E35-E36C1907A6AE}">
      <dgm:prSet/>
      <dgm:spPr/>
      <dgm:t>
        <a:bodyPr/>
        <a:lstStyle/>
        <a:p>
          <a:endParaRPr lang="en-US"/>
        </a:p>
      </dgm:t>
    </dgm:pt>
    <dgm:pt modelId="{A5275560-1E0B-4734-B5D1-2D11411DDDF3}" type="sibTrans" cxnId="{65B39080-D4E3-4A6A-9E35-E36C1907A6AE}">
      <dgm:prSet/>
      <dgm:spPr/>
      <dgm:t>
        <a:bodyPr/>
        <a:lstStyle/>
        <a:p>
          <a:endParaRPr lang="en-US"/>
        </a:p>
      </dgm:t>
    </dgm:pt>
    <dgm:pt modelId="{05E9B552-5FB3-4FEA-881E-8F43D639F24E}">
      <dgm:prSet/>
      <dgm:spPr/>
      <dgm:t>
        <a:bodyPr/>
        <a:lstStyle/>
        <a:p>
          <a:r>
            <a:rPr lang="en-US" b="1" i="0" dirty="0" err="1">
              <a:solidFill>
                <a:schemeClr val="bg1"/>
              </a:solidFill>
              <a:latin typeface="Raleway" panose="020B0604020202020204" charset="0"/>
            </a:rPr>
            <a:t>untuk</a:t>
          </a:r>
          <a:r>
            <a:rPr lang="en-US" b="1" i="0" dirty="0">
              <a:solidFill>
                <a:schemeClr val="bg1"/>
              </a:solidFill>
              <a:latin typeface="Raleway" panose="020B0604020202020204" charset="0"/>
            </a:rPr>
            <a:t> archive </a:t>
          </a:r>
          <a:r>
            <a:rPr lang="en-US" b="1" i="0" dirty="0" err="1">
              <a:solidFill>
                <a:schemeClr val="bg1"/>
              </a:solidFill>
              <a:latin typeface="Raleway" panose="020B0604020202020204" charset="0"/>
            </a:rPr>
            <a:t>untuk</a:t>
          </a:r>
          <a:r>
            <a:rPr lang="en-US" b="1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1" i="0" dirty="0" err="1">
              <a:solidFill>
                <a:schemeClr val="bg1"/>
              </a:solidFill>
              <a:latin typeface="Raleway" panose="020B0604020202020204" charset="0"/>
            </a:rPr>
            <a:t>cerita-cerita</a:t>
          </a:r>
          <a:r>
            <a:rPr lang="en-US" b="1" i="0" dirty="0">
              <a:solidFill>
                <a:schemeClr val="bg1"/>
              </a:solidFill>
              <a:latin typeface="Raleway" panose="020B0604020202020204" charset="0"/>
            </a:rPr>
            <a:t> yang </a:t>
          </a:r>
          <a:r>
            <a:rPr lang="en-US" b="1" i="0" dirty="0" err="1">
              <a:solidFill>
                <a:schemeClr val="bg1"/>
              </a:solidFill>
              <a:latin typeface="Raleway" panose="020B0604020202020204" charset="0"/>
            </a:rPr>
            <a:t>baik</a:t>
          </a:r>
          <a:r>
            <a:rPr lang="en-US" b="1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1" i="0" dirty="0" err="1">
              <a:solidFill>
                <a:schemeClr val="bg1"/>
              </a:solidFill>
              <a:latin typeface="Raleway" panose="020B0604020202020204" charset="0"/>
            </a:rPr>
            <a:t>mengenai</a:t>
          </a:r>
          <a:r>
            <a:rPr lang="en-US" b="1" i="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b="1" i="0" dirty="0" err="1">
              <a:solidFill>
                <a:schemeClr val="bg1"/>
              </a:solidFill>
              <a:latin typeface="Raleway" panose="020B0604020202020204" charset="0"/>
            </a:rPr>
            <a:t>perusahaan</a:t>
          </a:r>
          <a:r>
            <a:rPr lang="en-US" b="1" i="0" dirty="0">
              <a:solidFill>
                <a:schemeClr val="bg1"/>
              </a:solidFill>
              <a:latin typeface="Raleway" panose="020B0604020202020204" charset="0"/>
            </a:rPr>
            <a:t>.</a:t>
          </a:r>
          <a:endParaRPr lang="en-US" b="1" dirty="0">
            <a:solidFill>
              <a:schemeClr val="bg1"/>
            </a:solidFill>
            <a:latin typeface="Raleway" panose="020B0604020202020204" charset="0"/>
          </a:endParaRPr>
        </a:p>
      </dgm:t>
    </dgm:pt>
    <dgm:pt modelId="{302999D2-FC92-41B8-881B-650AE81A9188}" type="parTrans" cxnId="{D09A0C00-F781-45A1-9098-74D479481DEE}">
      <dgm:prSet/>
      <dgm:spPr/>
      <dgm:t>
        <a:bodyPr/>
        <a:lstStyle/>
        <a:p>
          <a:endParaRPr lang="en-US"/>
        </a:p>
      </dgm:t>
    </dgm:pt>
    <dgm:pt modelId="{32193903-F14F-4649-8E26-B3697243572F}" type="sibTrans" cxnId="{D09A0C00-F781-45A1-9098-74D479481DEE}">
      <dgm:prSet/>
      <dgm:spPr/>
      <dgm:t>
        <a:bodyPr/>
        <a:lstStyle/>
        <a:p>
          <a:endParaRPr lang="en-US"/>
        </a:p>
      </dgm:t>
    </dgm:pt>
    <dgm:pt modelId="{11D0B887-C794-4C3B-BF32-B27EC78BAC70}">
      <dgm:prSet/>
      <dgm:spPr/>
      <dgm:t>
        <a:bodyPr/>
        <a:lstStyle/>
        <a:p>
          <a:r>
            <a:rPr lang="en-US" b="1" i="0" dirty="0" err="1">
              <a:solidFill>
                <a:schemeClr val="bg1"/>
              </a:solidFill>
              <a:latin typeface="Raleway" panose="020B0604020202020204" charset="0"/>
            </a:rPr>
            <a:t>untuk</a:t>
          </a:r>
          <a:r>
            <a:rPr lang="en-US" b="1" i="0" dirty="0">
              <a:solidFill>
                <a:schemeClr val="bg1"/>
              </a:solidFill>
              <a:latin typeface="Raleway" panose="020B0604020202020204" charset="0"/>
            </a:rPr>
            <a:t> technical supports </a:t>
          </a:r>
          <a:r>
            <a:rPr lang="en-US" b="1" i="0" dirty="0" err="1">
              <a:solidFill>
                <a:schemeClr val="bg1"/>
              </a:solidFill>
              <a:latin typeface="Raleway" panose="020B0604020202020204" charset="0"/>
            </a:rPr>
            <a:t>melalui</a:t>
          </a:r>
          <a:r>
            <a:rPr lang="en-US" b="1" i="0" dirty="0">
              <a:solidFill>
                <a:schemeClr val="bg1"/>
              </a:solidFill>
              <a:latin typeface="Raleway" panose="020B0604020202020204" charset="0"/>
            </a:rPr>
            <a:t> e-mail questions </a:t>
          </a:r>
          <a:r>
            <a:rPr lang="en-US" b="1" i="0" dirty="0" err="1">
              <a:solidFill>
                <a:schemeClr val="bg1"/>
              </a:solidFill>
              <a:latin typeface="Raleway" panose="020B0604020202020204" charset="0"/>
            </a:rPr>
            <a:t>atau</a:t>
          </a:r>
          <a:r>
            <a:rPr lang="en-US" b="1" i="0" dirty="0">
              <a:solidFill>
                <a:schemeClr val="bg1"/>
              </a:solidFill>
              <a:latin typeface="Raleway" panose="020B0604020202020204" charset="0"/>
            </a:rPr>
            <a:t> live-help function</a:t>
          </a:r>
          <a:endParaRPr lang="en-US" b="1" dirty="0">
            <a:solidFill>
              <a:schemeClr val="bg1"/>
            </a:solidFill>
            <a:latin typeface="Raleway" panose="020B0604020202020204" charset="0"/>
          </a:endParaRPr>
        </a:p>
      </dgm:t>
    </dgm:pt>
    <dgm:pt modelId="{398B8614-438F-4408-BC4A-B3303562C6EF}" type="parTrans" cxnId="{8FD3597C-D3DC-4725-91E9-E098FDA90C65}">
      <dgm:prSet/>
      <dgm:spPr/>
      <dgm:t>
        <a:bodyPr/>
        <a:lstStyle/>
        <a:p>
          <a:endParaRPr lang="en-US"/>
        </a:p>
      </dgm:t>
    </dgm:pt>
    <dgm:pt modelId="{7AEA8CF8-A885-447E-BB1A-41C67A7AD447}" type="sibTrans" cxnId="{8FD3597C-D3DC-4725-91E9-E098FDA90C65}">
      <dgm:prSet/>
      <dgm:spPr/>
      <dgm:t>
        <a:bodyPr/>
        <a:lstStyle/>
        <a:p>
          <a:endParaRPr lang="en-US"/>
        </a:p>
      </dgm:t>
    </dgm:pt>
    <dgm:pt modelId="{0BDABBE1-A8C6-4C42-AABF-E231ABAD4166}">
      <dgm:prSet/>
      <dgm:spPr/>
      <dgm:t>
        <a:bodyPr/>
        <a:lstStyle/>
        <a:p>
          <a:r>
            <a:rPr lang="en-US" b="0" i="0" dirty="0" err="1">
              <a:latin typeface="Raleway" panose="020B0604020202020204" charset="0"/>
            </a:rPr>
            <a:t>Akses</a:t>
          </a:r>
          <a:r>
            <a:rPr lang="en-US" b="0" i="0" dirty="0">
              <a:latin typeface="Raleway" panose="020B0604020202020204" charset="0"/>
            </a:rPr>
            <a:t> </a:t>
          </a:r>
          <a:r>
            <a:rPr lang="en-US" b="0" i="0" dirty="0" err="1">
              <a:latin typeface="Raleway" panose="020B0604020202020204" charset="0"/>
            </a:rPr>
            <a:t>untuk</a:t>
          </a:r>
          <a:r>
            <a:rPr lang="en-US" b="0" i="0" dirty="0">
              <a:latin typeface="Raleway" panose="020B0604020202020204" charset="0"/>
            </a:rPr>
            <a:t> </a:t>
          </a:r>
          <a:r>
            <a:rPr lang="en-US" b="0" i="0" dirty="0" err="1">
              <a:latin typeface="Raleway" panose="020B0604020202020204" charset="0"/>
            </a:rPr>
            <a:t>informasi</a:t>
          </a:r>
          <a:r>
            <a:rPr lang="en-US" b="0" i="0" dirty="0">
              <a:latin typeface="Raleway" panose="020B0604020202020204" charset="0"/>
            </a:rPr>
            <a:t> </a:t>
          </a:r>
          <a:r>
            <a:rPr lang="en-US" b="0" i="0" dirty="0" err="1">
              <a:latin typeface="Raleway" panose="020B0604020202020204" charset="0"/>
            </a:rPr>
            <a:t>terbaru</a:t>
          </a:r>
          <a:r>
            <a:rPr lang="en-US" b="0" i="0" dirty="0">
              <a:latin typeface="Raleway" panose="020B0604020202020204" charset="0"/>
            </a:rPr>
            <a:t> (newsletter </a:t>
          </a:r>
          <a:r>
            <a:rPr lang="en-US" b="0" i="0" dirty="0" err="1">
              <a:latin typeface="Raleway" panose="020B0604020202020204" charset="0"/>
            </a:rPr>
            <a:t>atau</a:t>
          </a:r>
          <a:r>
            <a:rPr lang="en-US" b="0" i="0" dirty="0">
              <a:latin typeface="Raleway" panose="020B0604020202020204" charset="0"/>
            </a:rPr>
            <a:t> email alerts)</a:t>
          </a:r>
          <a:endParaRPr lang="en-US" dirty="0">
            <a:latin typeface="Raleway" panose="020B0604020202020204" charset="0"/>
          </a:endParaRPr>
        </a:p>
      </dgm:t>
    </dgm:pt>
    <dgm:pt modelId="{C0EFD098-DDF4-4112-856A-A72710D8520E}" type="parTrans" cxnId="{3FE6DBBA-CCA3-4472-92BB-3659A00090F9}">
      <dgm:prSet/>
      <dgm:spPr/>
      <dgm:t>
        <a:bodyPr/>
        <a:lstStyle/>
        <a:p>
          <a:endParaRPr lang="en-US"/>
        </a:p>
      </dgm:t>
    </dgm:pt>
    <dgm:pt modelId="{C4FF5728-CE23-42D5-816D-08F5DD20FF30}" type="sibTrans" cxnId="{3FE6DBBA-CCA3-4472-92BB-3659A00090F9}">
      <dgm:prSet/>
      <dgm:spPr/>
      <dgm:t>
        <a:bodyPr/>
        <a:lstStyle/>
        <a:p>
          <a:endParaRPr lang="en-US"/>
        </a:p>
      </dgm:t>
    </dgm:pt>
    <dgm:pt modelId="{ABD3AAE5-7418-4D56-97DF-D3279E66C542}">
      <dgm:prSet/>
      <dgm:spPr/>
      <dgm:t>
        <a:bodyPr/>
        <a:lstStyle/>
        <a:p>
          <a:r>
            <a:rPr lang="en-US" b="0" i="0" dirty="0" err="1">
              <a:latin typeface="Raleway" panose="020B0604020202020204" charset="0"/>
            </a:rPr>
            <a:t>Akses</a:t>
          </a:r>
          <a:r>
            <a:rPr lang="en-US" b="0" i="0" dirty="0">
              <a:latin typeface="Raleway" panose="020B0604020202020204" charset="0"/>
            </a:rPr>
            <a:t> live-chat function/ </a:t>
          </a:r>
          <a:r>
            <a:rPr lang="en-US" b="0" i="0" dirty="0" err="1">
              <a:latin typeface="Raleway" panose="020B0604020202020204" charset="0"/>
            </a:rPr>
            <a:t>Nomor</a:t>
          </a:r>
          <a:r>
            <a:rPr lang="en-US" b="0" i="0" dirty="0">
              <a:latin typeface="Raleway" panose="020B0604020202020204" charset="0"/>
            </a:rPr>
            <a:t> </a:t>
          </a:r>
          <a:r>
            <a:rPr lang="en-US" b="0" i="0" dirty="0" err="1">
              <a:latin typeface="Raleway" panose="020B0604020202020204" charset="0"/>
            </a:rPr>
            <a:t>telepon</a:t>
          </a:r>
          <a:r>
            <a:rPr lang="en-US" b="0" i="0" dirty="0">
              <a:latin typeface="Raleway" panose="020B0604020202020204" charset="0"/>
            </a:rPr>
            <a:t>  </a:t>
          </a:r>
          <a:endParaRPr lang="en-US" dirty="0">
            <a:latin typeface="Raleway" panose="020B0604020202020204" charset="0"/>
          </a:endParaRPr>
        </a:p>
      </dgm:t>
    </dgm:pt>
    <dgm:pt modelId="{30B234C6-EC1B-488C-A477-F21234B0D50C}" type="parTrans" cxnId="{463D64DF-1F8D-44B7-9E16-7B2EBFD71777}">
      <dgm:prSet/>
      <dgm:spPr/>
      <dgm:t>
        <a:bodyPr/>
        <a:lstStyle/>
        <a:p>
          <a:endParaRPr lang="en-US"/>
        </a:p>
      </dgm:t>
    </dgm:pt>
    <dgm:pt modelId="{7F1C1942-8FDE-4589-8DB4-B99D059C4323}" type="sibTrans" cxnId="{463D64DF-1F8D-44B7-9E16-7B2EBFD71777}">
      <dgm:prSet/>
      <dgm:spPr/>
      <dgm:t>
        <a:bodyPr/>
        <a:lstStyle/>
        <a:p>
          <a:endParaRPr lang="en-US"/>
        </a:p>
      </dgm:t>
    </dgm:pt>
    <dgm:pt modelId="{B71BFBEC-8A23-438B-9955-E281CD9C82C9}">
      <dgm:prSet/>
      <dgm:spPr/>
      <dgm:t>
        <a:bodyPr/>
        <a:lstStyle/>
        <a:p>
          <a:r>
            <a:rPr lang="en-US" b="1" i="0" dirty="0" err="1">
              <a:solidFill>
                <a:schemeClr val="bg1"/>
              </a:solidFill>
              <a:latin typeface="Raleway" panose="020B0604020202020204" charset="0"/>
            </a:rPr>
            <a:t>untuk</a:t>
          </a:r>
          <a:r>
            <a:rPr lang="en-US" b="1" i="0" dirty="0">
              <a:solidFill>
                <a:schemeClr val="bg1"/>
              </a:solidFill>
              <a:latin typeface="Raleway" panose="020B0604020202020204" charset="0"/>
            </a:rPr>
            <a:t> audio, video downloading</a:t>
          </a:r>
          <a:endParaRPr lang="en-US" b="1" dirty="0">
            <a:solidFill>
              <a:schemeClr val="bg1"/>
            </a:solidFill>
            <a:latin typeface="Raleway" panose="020B0604020202020204" charset="0"/>
          </a:endParaRPr>
        </a:p>
      </dgm:t>
    </dgm:pt>
    <dgm:pt modelId="{C6370EEC-20AD-40DD-BFEC-6697086B5136}" type="parTrans" cxnId="{79D8704D-387C-418D-89FC-23D976F931B9}">
      <dgm:prSet/>
      <dgm:spPr/>
      <dgm:t>
        <a:bodyPr/>
        <a:lstStyle/>
        <a:p>
          <a:endParaRPr lang="en-US"/>
        </a:p>
      </dgm:t>
    </dgm:pt>
    <dgm:pt modelId="{55713FEA-E8E1-414B-A0B1-FA1F6DE7449B}" type="sibTrans" cxnId="{79D8704D-387C-418D-89FC-23D976F931B9}">
      <dgm:prSet/>
      <dgm:spPr/>
      <dgm:t>
        <a:bodyPr/>
        <a:lstStyle/>
        <a:p>
          <a:endParaRPr lang="en-US"/>
        </a:p>
      </dgm:t>
    </dgm:pt>
    <dgm:pt modelId="{E5A61B2A-B454-425E-8F4A-9133371048D2}" type="pres">
      <dgm:prSet presAssocID="{E5B2870B-91E1-4A5C-903B-710860C330AE}" presName="linear" presStyleCnt="0">
        <dgm:presLayoutVars>
          <dgm:animLvl val="lvl"/>
          <dgm:resizeHandles val="exact"/>
        </dgm:presLayoutVars>
      </dgm:prSet>
      <dgm:spPr/>
    </dgm:pt>
    <dgm:pt modelId="{7AF2CE36-8615-4EDD-B2EF-ABA9117F89D8}" type="pres">
      <dgm:prSet presAssocID="{94C4E1C5-DF23-4DAB-B726-249E4B19B6A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65258DA-2164-4F55-B2CF-B1442C17A671}" type="pres">
      <dgm:prSet presAssocID="{8C7A1756-F308-41AB-AC04-65A6D543C48E}" presName="spacer" presStyleCnt="0"/>
      <dgm:spPr/>
    </dgm:pt>
    <dgm:pt modelId="{025E0312-87A7-4351-9014-E08BA5259E82}" type="pres">
      <dgm:prSet presAssocID="{442CD981-C050-4549-9999-B3114C31CAA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653EFCF-A041-45D6-BB1D-6866BF83CA80}" type="pres">
      <dgm:prSet presAssocID="{A7580CDF-2D42-4248-8448-8512AF031E4F}" presName="spacer" presStyleCnt="0"/>
      <dgm:spPr/>
    </dgm:pt>
    <dgm:pt modelId="{33C4544E-D4CE-42AE-9CA6-07F912716F82}" type="pres">
      <dgm:prSet presAssocID="{69315DD1-E77C-4A7C-A576-00FB05E1DEC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728BD4C-8B57-4DA4-9FA7-85BD8D0F721E}" type="pres">
      <dgm:prSet presAssocID="{93C5334C-BA95-4F95-8BBD-75A86714DE24}" presName="spacer" presStyleCnt="0"/>
      <dgm:spPr/>
    </dgm:pt>
    <dgm:pt modelId="{36837DBD-5EDE-4AD7-9729-9C9755F07661}" type="pres">
      <dgm:prSet presAssocID="{F0C6479B-30F0-452F-A130-850B47D22E6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A154E9F-C3BC-4050-9B67-EE84D696D07D}" type="pres">
      <dgm:prSet presAssocID="{F0C6479B-30F0-452F-A130-850B47D22E66}" presName="childText" presStyleLbl="revTx" presStyleIdx="0" presStyleCnt="1">
        <dgm:presLayoutVars>
          <dgm:bulletEnabled val="1"/>
        </dgm:presLayoutVars>
      </dgm:prSet>
      <dgm:spPr/>
    </dgm:pt>
    <dgm:pt modelId="{AE05E161-BC96-48B9-B330-380AD24AA631}" type="pres">
      <dgm:prSet presAssocID="{0BDABBE1-A8C6-4C42-AABF-E231ABAD416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C5E0A5C-29E9-4DE7-B5D5-8CCDF4B1B5FF}" type="pres">
      <dgm:prSet presAssocID="{C4FF5728-CE23-42D5-816D-08F5DD20FF30}" presName="spacer" presStyleCnt="0"/>
      <dgm:spPr/>
    </dgm:pt>
    <dgm:pt modelId="{655C6DAE-6B8A-4281-9112-32B59B47F2EE}" type="pres">
      <dgm:prSet presAssocID="{ABD3AAE5-7418-4D56-97DF-D3279E66C54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09A0C00-F781-45A1-9098-74D479481DEE}" srcId="{F0C6479B-30F0-452F-A130-850B47D22E66}" destId="{05E9B552-5FB3-4FEA-881E-8F43D639F24E}" srcOrd="2" destOrd="0" parTransId="{302999D2-FC92-41B8-881B-650AE81A9188}" sibTransId="{32193903-F14F-4649-8E26-B3697243572F}"/>
    <dgm:cxn modelId="{A1D2C005-D201-46A4-BAA6-158F1FA9DC36}" type="presOf" srcId="{E5B2870B-91E1-4A5C-903B-710860C330AE}" destId="{E5A61B2A-B454-425E-8F4A-9133371048D2}" srcOrd="0" destOrd="0" presId="urn:microsoft.com/office/officeart/2005/8/layout/vList2"/>
    <dgm:cxn modelId="{F4616010-F1E8-4A53-913E-E831662D54BD}" type="presOf" srcId="{B71BFBEC-8A23-438B-9955-E281CD9C82C9}" destId="{5A154E9F-C3BC-4050-9B67-EE84D696D07D}" srcOrd="0" destOrd="0" presId="urn:microsoft.com/office/officeart/2005/8/layout/vList2"/>
    <dgm:cxn modelId="{CF86FB1A-55AA-4924-BF2A-C97A8F263A64}" srcId="{E5B2870B-91E1-4A5C-903B-710860C330AE}" destId="{69315DD1-E77C-4A7C-A576-00FB05E1DECB}" srcOrd="2" destOrd="0" parTransId="{1DCC94AF-5CAA-496E-8763-B04A0B2DE1F7}" sibTransId="{93C5334C-BA95-4F95-8BBD-75A86714DE24}"/>
    <dgm:cxn modelId="{AB36F722-322E-4DC6-833D-55EE9CABBB8C}" type="presOf" srcId="{11D0B887-C794-4C3B-BF32-B27EC78BAC70}" destId="{5A154E9F-C3BC-4050-9B67-EE84D696D07D}" srcOrd="0" destOrd="3" presId="urn:microsoft.com/office/officeart/2005/8/layout/vList2"/>
    <dgm:cxn modelId="{084A8525-6EA0-4E22-8734-C8993AC07716}" type="presOf" srcId="{0BDABBE1-A8C6-4C42-AABF-E231ABAD4166}" destId="{AE05E161-BC96-48B9-B330-380AD24AA631}" srcOrd="0" destOrd="0" presId="urn:microsoft.com/office/officeart/2005/8/layout/vList2"/>
    <dgm:cxn modelId="{9C9FDF25-58D1-4118-BE0A-D1D0F3E4A44F}" srcId="{E5B2870B-91E1-4A5C-903B-710860C330AE}" destId="{442CD981-C050-4549-9999-B3114C31CAAD}" srcOrd="1" destOrd="0" parTransId="{7DF5B19B-1E4D-46A5-8346-E2A8F9F4E224}" sibTransId="{A7580CDF-2D42-4248-8448-8512AF031E4F}"/>
    <dgm:cxn modelId="{AF23912B-A436-4E83-9A11-43A16B0C1CB8}" type="presOf" srcId="{94C4E1C5-DF23-4DAB-B726-249E4B19B6AF}" destId="{7AF2CE36-8615-4EDD-B2EF-ABA9117F89D8}" srcOrd="0" destOrd="0" presId="urn:microsoft.com/office/officeart/2005/8/layout/vList2"/>
    <dgm:cxn modelId="{F388A23A-25B5-4C40-88EA-CEA0AECFD781}" type="presOf" srcId="{4C8633B2-06B6-433E-B1DC-527F31A2A845}" destId="{5A154E9F-C3BC-4050-9B67-EE84D696D07D}" srcOrd="0" destOrd="1" presId="urn:microsoft.com/office/officeart/2005/8/layout/vList2"/>
    <dgm:cxn modelId="{79D8704D-387C-418D-89FC-23D976F931B9}" srcId="{F0C6479B-30F0-452F-A130-850B47D22E66}" destId="{B71BFBEC-8A23-438B-9955-E281CD9C82C9}" srcOrd="0" destOrd="0" parTransId="{C6370EEC-20AD-40DD-BFEC-6697086B5136}" sibTransId="{55713FEA-E8E1-414B-A0B1-FA1F6DE7449B}"/>
    <dgm:cxn modelId="{BA529B77-F69D-49C1-B5F7-F731252D31F1}" srcId="{E5B2870B-91E1-4A5C-903B-710860C330AE}" destId="{F0C6479B-30F0-452F-A130-850B47D22E66}" srcOrd="3" destOrd="0" parTransId="{7BBDD30F-73F2-41C3-9DD7-CE72BB59826E}" sibTransId="{DAD53E70-E359-44FE-8593-D5521880847B}"/>
    <dgm:cxn modelId="{8FD3597C-D3DC-4725-91E9-E098FDA90C65}" srcId="{F0C6479B-30F0-452F-A130-850B47D22E66}" destId="{11D0B887-C794-4C3B-BF32-B27EC78BAC70}" srcOrd="3" destOrd="0" parTransId="{398B8614-438F-4408-BC4A-B3303562C6EF}" sibTransId="{7AEA8CF8-A885-447E-BB1A-41C67A7AD447}"/>
    <dgm:cxn modelId="{65B39080-D4E3-4A6A-9E35-E36C1907A6AE}" srcId="{F0C6479B-30F0-452F-A130-850B47D22E66}" destId="{4C8633B2-06B6-433E-B1DC-527F31A2A845}" srcOrd="1" destOrd="0" parTransId="{73F2F7F6-24CC-4E58-8409-8F93612A047F}" sibTransId="{A5275560-1E0B-4734-B5D1-2D11411DDDF3}"/>
    <dgm:cxn modelId="{3FE6DBBA-CCA3-4472-92BB-3659A00090F9}" srcId="{E5B2870B-91E1-4A5C-903B-710860C330AE}" destId="{0BDABBE1-A8C6-4C42-AABF-E231ABAD4166}" srcOrd="4" destOrd="0" parTransId="{C0EFD098-DDF4-4112-856A-A72710D8520E}" sibTransId="{C4FF5728-CE23-42D5-816D-08F5DD20FF30}"/>
    <dgm:cxn modelId="{A9269ED3-BC3B-4838-B076-DEC1AF92BC4D}" type="presOf" srcId="{ABD3AAE5-7418-4D56-97DF-D3279E66C542}" destId="{655C6DAE-6B8A-4281-9112-32B59B47F2EE}" srcOrd="0" destOrd="0" presId="urn:microsoft.com/office/officeart/2005/8/layout/vList2"/>
    <dgm:cxn modelId="{A2B49AD9-331D-43C4-BE53-0C14CD36A2E5}" type="presOf" srcId="{442CD981-C050-4549-9999-B3114C31CAAD}" destId="{025E0312-87A7-4351-9014-E08BA5259E82}" srcOrd="0" destOrd="0" presId="urn:microsoft.com/office/officeart/2005/8/layout/vList2"/>
    <dgm:cxn modelId="{AC07DED9-AE0D-4078-9CD2-8D98929E4D1F}" type="presOf" srcId="{F0C6479B-30F0-452F-A130-850B47D22E66}" destId="{36837DBD-5EDE-4AD7-9729-9C9755F07661}" srcOrd="0" destOrd="0" presId="urn:microsoft.com/office/officeart/2005/8/layout/vList2"/>
    <dgm:cxn modelId="{463D64DF-1F8D-44B7-9E16-7B2EBFD71777}" srcId="{E5B2870B-91E1-4A5C-903B-710860C330AE}" destId="{ABD3AAE5-7418-4D56-97DF-D3279E66C542}" srcOrd="5" destOrd="0" parTransId="{30B234C6-EC1B-488C-A477-F21234B0D50C}" sibTransId="{7F1C1942-8FDE-4589-8DB4-B99D059C4323}"/>
    <dgm:cxn modelId="{2401D9E2-4051-4E39-B8FA-B886B7C76BD6}" type="presOf" srcId="{05E9B552-5FB3-4FEA-881E-8F43D639F24E}" destId="{5A154E9F-C3BC-4050-9B67-EE84D696D07D}" srcOrd="0" destOrd="2" presId="urn:microsoft.com/office/officeart/2005/8/layout/vList2"/>
    <dgm:cxn modelId="{07A21AEB-8FD5-49BC-AF0F-86BD1B4826D3}" srcId="{E5B2870B-91E1-4A5C-903B-710860C330AE}" destId="{94C4E1C5-DF23-4DAB-B726-249E4B19B6AF}" srcOrd="0" destOrd="0" parTransId="{F770A790-C131-4045-8A00-C9C2F24ED6ED}" sibTransId="{8C7A1756-F308-41AB-AC04-65A6D543C48E}"/>
    <dgm:cxn modelId="{32A930F8-9B62-41DD-8763-004FEF30A610}" type="presOf" srcId="{69315DD1-E77C-4A7C-A576-00FB05E1DECB}" destId="{33C4544E-D4CE-42AE-9CA6-07F912716F82}" srcOrd="0" destOrd="0" presId="urn:microsoft.com/office/officeart/2005/8/layout/vList2"/>
    <dgm:cxn modelId="{41DE7974-F507-4BFF-9559-AA5AA87648CD}" type="presParOf" srcId="{E5A61B2A-B454-425E-8F4A-9133371048D2}" destId="{7AF2CE36-8615-4EDD-B2EF-ABA9117F89D8}" srcOrd="0" destOrd="0" presId="urn:microsoft.com/office/officeart/2005/8/layout/vList2"/>
    <dgm:cxn modelId="{F7BEBE57-E830-413E-AF24-CE0C3F2DA7A9}" type="presParOf" srcId="{E5A61B2A-B454-425E-8F4A-9133371048D2}" destId="{365258DA-2164-4F55-B2CF-B1442C17A671}" srcOrd="1" destOrd="0" presId="urn:microsoft.com/office/officeart/2005/8/layout/vList2"/>
    <dgm:cxn modelId="{94986F09-C93A-4150-B31A-A973A47CC661}" type="presParOf" srcId="{E5A61B2A-B454-425E-8F4A-9133371048D2}" destId="{025E0312-87A7-4351-9014-E08BA5259E82}" srcOrd="2" destOrd="0" presId="urn:microsoft.com/office/officeart/2005/8/layout/vList2"/>
    <dgm:cxn modelId="{D7632D79-0CCE-4784-BCD9-A181661DC14F}" type="presParOf" srcId="{E5A61B2A-B454-425E-8F4A-9133371048D2}" destId="{8653EFCF-A041-45D6-BB1D-6866BF83CA80}" srcOrd="3" destOrd="0" presId="urn:microsoft.com/office/officeart/2005/8/layout/vList2"/>
    <dgm:cxn modelId="{AB2D0559-8651-4FD2-8885-0B7DA9EAA6F7}" type="presParOf" srcId="{E5A61B2A-B454-425E-8F4A-9133371048D2}" destId="{33C4544E-D4CE-42AE-9CA6-07F912716F82}" srcOrd="4" destOrd="0" presId="urn:microsoft.com/office/officeart/2005/8/layout/vList2"/>
    <dgm:cxn modelId="{7680AF30-C5F3-4A8E-A137-30238BD128E0}" type="presParOf" srcId="{E5A61B2A-B454-425E-8F4A-9133371048D2}" destId="{E728BD4C-8B57-4DA4-9FA7-85BD8D0F721E}" srcOrd="5" destOrd="0" presId="urn:microsoft.com/office/officeart/2005/8/layout/vList2"/>
    <dgm:cxn modelId="{BF56B98B-B013-4E18-AA53-9E670FFB180F}" type="presParOf" srcId="{E5A61B2A-B454-425E-8F4A-9133371048D2}" destId="{36837DBD-5EDE-4AD7-9729-9C9755F07661}" srcOrd="6" destOrd="0" presId="urn:microsoft.com/office/officeart/2005/8/layout/vList2"/>
    <dgm:cxn modelId="{5E3994DD-3095-4573-BD1F-D0F9415EC1F0}" type="presParOf" srcId="{E5A61B2A-B454-425E-8F4A-9133371048D2}" destId="{5A154E9F-C3BC-4050-9B67-EE84D696D07D}" srcOrd="7" destOrd="0" presId="urn:microsoft.com/office/officeart/2005/8/layout/vList2"/>
    <dgm:cxn modelId="{207B2B49-53C9-4096-90B7-FF559826033A}" type="presParOf" srcId="{E5A61B2A-B454-425E-8F4A-9133371048D2}" destId="{AE05E161-BC96-48B9-B330-380AD24AA631}" srcOrd="8" destOrd="0" presId="urn:microsoft.com/office/officeart/2005/8/layout/vList2"/>
    <dgm:cxn modelId="{E54D202E-E7A3-46FD-AAC6-B971FACB8FF3}" type="presParOf" srcId="{E5A61B2A-B454-425E-8F4A-9133371048D2}" destId="{7C5E0A5C-29E9-4DE7-B5D5-8CCDF4B1B5FF}" srcOrd="9" destOrd="0" presId="urn:microsoft.com/office/officeart/2005/8/layout/vList2"/>
    <dgm:cxn modelId="{0BF644E9-B3FB-4717-B044-D46B5BB66424}" type="presParOf" srcId="{E5A61B2A-B454-425E-8F4A-9133371048D2}" destId="{655C6DAE-6B8A-4281-9112-32B59B47F2E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E19182-3F6E-431F-BD29-752CE4B25AEF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/>
      <dgm:spPr/>
      <dgm:t>
        <a:bodyPr/>
        <a:lstStyle/>
        <a:p>
          <a:endParaRPr lang="en-US"/>
        </a:p>
      </dgm:t>
    </dgm:pt>
    <dgm:pt modelId="{E370E0AF-74D4-4EA0-8CDA-88B64072F5B4}">
      <dgm:prSet/>
      <dgm:spPr/>
      <dgm:t>
        <a:bodyPr/>
        <a:lstStyle/>
        <a:p>
          <a:r>
            <a:rPr lang="en-US" b="0" i="0" dirty="0" err="1">
              <a:latin typeface="Raleway" panose="020B0604020202020204" charset="0"/>
            </a:rPr>
            <a:t>gambar</a:t>
          </a:r>
          <a:r>
            <a:rPr lang="en-US" b="0" i="0" dirty="0">
              <a:latin typeface="Raleway" panose="020B0604020202020204" charset="0"/>
            </a:rPr>
            <a:t> </a:t>
          </a:r>
          <a:r>
            <a:rPr lang="en-US" b="0" i="0" dirty="0" err="1">
              <a:latin typeface="Raleway" panose="020B0604020202020204" charset="0"/>
            </a:rPr>
            <a:t>sekilas</a:t>
          </a:r>
          <a:r>
            <a:rPr lang="en-US" b="0" i="0" dirty="0">
              <a:latin typeface="Raleway" panose="020B0604020202020204" charset="0"/>
            </a:rPr>
            <a:t> </a:t>
          </a:r>
          <a:r>
            <a:rPr lang="en-US" b="0" i="0" dirty="0" err="1">
              <a:latin typeface="Raleway" panose="020B0604020202020204" charset="0"/>
            </a:rPr>
            <a:t>mengenai</a:t>
          </a:r>
          <a:r>
            <a:rPr lang="en-US" b="0" i="0" dirty="0">
              <a:latin typeface="Raleway" panose="020B0604020202020204" charset="0"/>
            </a:rPr>
            <a:t> </a:t>
          </a:r>
          <a:r>
            <a:rPr lang="en-US" b="0" i="0" dirty="0" err="1">
              <a:latin typeface="Raleway" panose="020B0604020202020204" charset="0"/>
            </a:rPr>
            <a:t>kondisi</a:t>
          </a:r>
          <a:r>
            <a:rPr lang="en-US" b="0" i="0" dirty="0">
              <a:latin typeface="Raleway" panose="020B0604020202020204" charset="0"/>
            </a:rPr>
            <a:t> </a:t>
          </a:r>
          <a:r>
            <a:rPr lang="en-US" b="0" i="0" dirty="0" err="1">
              <a:latin typeface="Raleway" panose="020B0604020202020204" charset="0"/>
            </a:rPr>
            <a:t>terakhir</a:t>
          </a:r>
          <a:r>
            <a:rPr lang="en-US" b="0" i="0" dirty="0">
              <a:latin typeface="Raleway" panose="020B0604020202020204" charset="0"/>
            </a:rPr>
            <a:t> </a:t>
          </a:r>
          <a:r>
            <a:rPr lang="en-US" b="0" i="0" dirty="0" err="1">
              <a:latin typeface="Raleway" panose="020B0604020202020204" charset="0"/>
            </a:rPr>
            <a:t>perusahaan</a:t>
          </a:r>
          <a:r>
            <a:rPr lang="en-US" b="0" i="0" dirty="0">
              <a:latin typeface="Raleway" panose="020B0604020202020204" charset="0"/>
            </a:rPr>
            <a:t> </a:t>
          </a:r>
          <a:r>
            <a:rPr lang="en-US" b="0" i="0" dirty="0" err="1">
              <a:latin typeface="Raleway" panose="020B0604020202020204" charset="0"/>
            </a:rPr>
            <a:t>melalui</a:t>
          </a:r>
          <a:r>
            <a:rPr lang="en-US" b="0" i="0" dirty="0">
              <a:latin typeface="Raleway" panose="020B0604020202020204" charset="0"/>
            </a:rPr>
            <a:t> </a:t>
          </a:r>
          <a:r>
            <a:rPr lang="en-US" b="0" i="0" dirty="0" err="1">
              <a:latin typeface="Raleway" panose="020B0604020202020204" charset="0"/>
            </a:rPr>
            <a:t>harga</a:t>
          </a:r>
          <a:r>
            <a:rPr lang="en-US" b="0" i="0" dirty="0">
              <a:latin typeface="Raleway" panose="020B0604020202020204" charset="0"/>
            </a:rPr>
            <a:t> </a:t>
          </a:r>
          <a:r>
            <a:rPr lang="en-US" b="0" i="0" dirty="0" err="1">
              <a:latin typeface="Raleway" panose="020B0604020202020204" charset="0"/>
            </a:rPr>
            <a:t>saham</a:t>
          </a:r>
          <a:r>
            <a:rPr lang="en-US" b="0" i="0" dirty="0">
              <a:latin typeface="Raleway" panose="020B0604020202020204" charset="0"/>
            </a:rPr>
            <a:t> </a:t>
          </a:r>
          <a:r>
            <a:rPr lang="en-US" b="0" i="0" dirty="0" err="1">
              <a:latin typeface="Raleway" panose="020B0604020202020204" charset="0"/>
            </a:rPr>
            <a:t>terbaru</a:t>
          </a:r>
          <a:r>
            <a:rPr lang="en-US" b="0" i="0" dirty="0">
              <a:latin typeface="Raleway" panose="020B0604020202020204" charset="0"/>
            </a:rPr>
            <a:t> </a:t>
          </a:r>
          <a:endParaRPr lang="en-US" dirty="0">
            <a:latin typeface="Raleway" panose="020B0604020202020204" charset="0"/>
          </a:endParaRPr>
        </a:p>
      </dgm:t>
    </dgm:pt>
    <dgm:pt modelId="{875FA90F-192F-4A3F-B1A5-FC06210905F5}" type="parTrans" cxnId="{A8F11848-5AB8-4FC3-B8DC-6168499AF1AD}">
      <dgm:prSet/>
      <dgm:spPr/>
      <dgm:t>
        <a:bodyPr/>
        <a:lstStyle/>
        <a:p>
          <a:endParaRPr lang="en-US"/>
        </a:p>
      </dgm:t>
    </dgm:pt>
    <dgm:pt modelId="{DE6B7E7B-DCB9-411B-A777-17E2B13706AB}" type="sibTrans" cxnId="{A8F11848-5AB8-4FC3-B8DC-6168499AF1AD}">
      <dgm:prSet/>
      <dgm:spPr/>
      <dgm:t>
        <a:bodyPr/>
        <a:lstStyle/>
        <a:p>
          <a:endParaRPr lang="en-US"/>
        </a:p>
      </dgm:t>
    </dgm:pt>
    <dgm:pt modelId="{7BC256C7-40A3-4E7E-ABFE-6A89CF34D703}">
      <dgm:prSet/>
      <dgm:spPr/>
      <dgm:t>
        <a:bodyPr/>
        <a:lstStyle/>
        <a:p>
          <a:r>
            <a:rPr lang="en-US" b="0" i="0" dirty="0" err="1">
              <a:latin typeface="Raleway" panose="020B0604020202020204" charset="0"/>
            </a:rPr>
            <a:t>akses</a:t>
          </a:r>
          <a:r>
            <a:rPr lang="en-US" b="0" i="0" dirty="0">
              <a:latin typeface="Raleway" panose="020B0604020202020204" charset="0"/>
            </a:rPr>
            <a:t> </a:t>
          </a:r>
          <a:r>
            <a:rPr lang="en-US" b="0" i="0" dirty="0" err="1">
              <a:latin typeface="Raleway" panose="020B0604020202020204" charset="0"/>
            </a:rPr>
            <a:t>terhadap</a:t>
          </a:r>
          <a:r>
            <a:rPr lang="en-US" b="0" i="0" dirty="0">
              <a:latin typeface="Raleway" panose="020B0604020202020204" charset="0"/>
            </a:rPr>
            <a:t> </a:t>
          </a:r>
          <a:r>
            <a:rPr lang="en-US" b="0" i="0" dirty="0" err="1">
              <a:latin typeface="Raleway" panose="020B0604020202020204" charset="0"/>
            </a:rPr>
            <a:t>berita</a:t>
          </a:r>
          <a:r>
            <a:rPr lang="en-US" b="0" i="0" dirty="0">
              <a:latin typeface="Raleway" panose="020B0604020202020204" charset="0"/>
            </a:rPr>
            <a:t> </a:t>
          </a:r>
          <a:r>
            <a:rPr lang="en-US" b="0" i="0" dirty="0" err="1">
              <a:latin typeface="Raleway" panose="020B0604020202020204" charset="0"/>
            </a:rPr>
            <a:t>terbaru</a:t>
          </a:r>
          <a:r>
            <a:rPr lang="en-US" b="0" i="0" dirty="0">
              <a:latin typeface="Raleway" panose="020B0604020202020204" charset="0"/>
            </a:rPr>
            <a:t> yang </a:t>
          </a:r>
          <a:r>
            <a:rPr lang="en-US" b="0" i="0" dirty="0" err="1">
              <a:latin typeface="Raleway" panose="020B0604020202020204" charset="0"/>
            </a:rPr>
            <a:t>mempengaruhi</a:t>
          </a:r>
          <a:r>
            <a:rPr lang="en-US" b="0" i="0" dirty="0">
              <a:latin typeface="Raleway" panose="020B0604020202020204" charset="0"/>
            </a:rPr>
            <a:t> </a:t>
          </a:r>
          <a:r>
            <a:rPr lang="en-US" b="0" i="0" dirty="0" err="1">
              <a:latin typeface="Raleway" panose="020B0604020202020204" charset="0"/>
            </a:rPr>
            <a:t>saham</a:t>
          </a:r>
          <a:r>
            <a:rPr lang="en-US" b="0" i="0" dirty="0">
              <a:latin typeface="Raleway" panose="020B0604020202020204" charset="0"/>
            </a:rPr>
            <a:t>, press release archive</a:t>
          </a:r>
          <a:endParaRPr lang="en-US" dirty="0">
            <a:latin typeface="Raleway" panose="020B0604020202020204" charset="0"/>
          </a:endParaRPr>
        </a:p>
      </dgm:t>
    </dgm:pt>
    <dgm:pt modelId="{C75AF4FB-3C93-4EFE-947B-596148E06FF9}" type="sibTrans" cxnId="{39D7B7B0-A5E5-4661-9DD2-D9FEF0096EB3}">
      <dgm:prSet/>
      <dgm:spPr/>
      <dgm:t>
        <a:bodyPr/>
        <a:lstStyle/>
        <a:p>
          <a:endParaRPr lang="en-US"/>
        </a:p>
      </dgm:t>
    </dgm:pt>
    <dgm:pt modelId="{180B666E-AB57-48E1-A022-01A148AEDE00}" type="parTrans" cxnId="{39D7B7B0-A5E5-4661-9DD2-D9FEF0096EB3}">
      <dgm:prSet/>
      <dgm:spPr/>
      <dgm:t>
        <a:bodyPr/>
        <a:lstStyle/>
        <a:p>
          <a:endParaRPr lang="en-US"/>
        </a:p>
      </dgm:t>
    </dgm:pt>
    <dgm:pt modelId="{1A795CB3-E0E7-47FF-8403-B81A40EF10FC}">
      <dgm:prSet/>
      <dgm:spPr/>
      <dgm:t>
        <a:bodyPr/>
        <a:lstStyle/>
        <a:p>
          <a:r>
            <a:rPr lang="en-US" b="0" i="0">
              <a:latin typeface="Raleway" panose="020B0604020202020204" charset="0"/>
            </a:rPr>
            <a:t>arsip cerita bisnis oleh opinion maker	</a:t>
          </a:r>
          <a:endParaRPr lang="en-US">
            <a:latin typeface="Raleway" panose="020B0604020202020204" charset="0"/>
          </a:endParaRPr>
        </a:p>
      </dgm:t>
    </dgm:pt>
    <dgm:pt modelId="{198BDA34-E8B2-4845-9DBD-E74FB757C18C}" type="sibTrans" cxnId="{5A388CEA-43ED-40C1-9539-ABA6142A8FE3}">
      <dgm:prSet/>
      <dgm:spPr/>
      <dgm:t>
        <a:bodyPr/>
        <a:lstStyle/>
        <a:p>
          <a:endParaRPr lang="en-US"/>
        </a:p>
      </dgm:t>
    </dgm:pt>
    <dgm:pt modelId="{82B16C5A-05C6-45B3-86EE-F79ABE4096BA}" type="parTrans" cxnId="{5A388CEA-43ED-40C1-9539-ABA6142A8FE3}">
      <dgm:prSet/>
      <dgm:spPr/>
      <dgm:t>
        <a:bodyPr/>
        <a:lstStyle/>
        <a:p>
          <a:endParaRPr lang="en-US"/>
        </a:p>
      </dgm:t>
    </dgm:pt>
    <dgm:pt modelId="{E372DE3D-1D17-4CA1-9323-3D9A1B5BA7AD}">
      <dgm:prSet/>
      <dgm:spPr/>
      <dgm:t>
        <a:bodyPr/>
        <a:lstStyle/>
        <a:p>
          <a:r>
            <a:rPr lang="en-US" b="0" i="0" dirty="0" err="1">
              <a:latin typeface="Raleway" panose="020B0604020202020204" charset="0"/>
            </a:rPr>
            <a:t>akses</a:t>
          </a:r>
          <a:r>
            <a:rPr lang="en-US" b="0" i="0" dirty="0">
              <a:latin typeface="Raleway" panose="020B0604020202020204" charset="0"/>
            </a:rPr>
            <a:t> </a:t>
          </a:r>
          <a:r>
            <a:rPr lang="en-US" b="0" i="0" dirty="0" err="1">
              <a:latin typeface="Raleway" panose="020B0604020202020204" charset="0"/>
            </a:rPr>
            <a:t>terhadap</a:t>
          </a:r>
          <a:r>
            <a:rPr lang="en-US" b="0" i="0" dirty="0">
              <a:latin typeface="Raleway" panose="020B0604020202020204" charset="0"/>
            </a:rPr>
            <a:t> </a:t>
          </a:r>
          <a:r>
            <a:rPr lang="en-US" b="0" i="0" dirty="0" err="1">
              <a:latin typeface="Raleway" panose="020B0604020202020204" charset="0"/>
            </a:rPr>
            <a:t>informasi</a:t>
          </a:r>
          <a:r>
            <a:rPr lang="en-US" b="0" i="0" dirty="0">
              <a:latin typeface="Raleway" panose="020B0604020202020204" charset="0"/>
            </a:rPr>
            <a:t> </a:t>
          </a:r>
          <a:r>
            <a:rPr lang="en-US" b="0" i="0" dirty="0" err="1">
              <a:latin typeface="Raleway" panose="020B0604020202020204" charset="0"/>
            </a:rPr>
            <a:t>keuangan</a:t>
          </a:r>
          <a:r>
            <a:rPr lang="en-US" b="0" i="0" dirty="0">
              <a:latin typeface="Raleway" panose="020B0604020202020204" charset="0"/>
            </a:rPr>
            <a:t> </a:t>
          </a:r>
          <a:r>
            <a:rPr lang="en-US" b="0" i="0" dirty="0" err="1">
              <a:latin typeface="Raleway" panose="020B0604020202020204" charset="0"/>
            </a:rPr>
            <a:t>publik</a:t>
          </a:r>
          <a:r>
            <a:rPr lang="en-US" b="0" i="0" dirty="0">
              <a:latin typeface="Raleway" panose="020B0604020202020204" charset="0"/>
            </a:rPr>
            <a:t> </a:t>
          </a:r>
          <a:r>
            <a:rPr lang="en-US" b="0" i="0" dirty="0" err="1">
              <a:latin typeface="Raleway" panose="020B0604020202020204" charset="0"/>
            </a:rPr>
            <a:t>seperti</a:t>
          </a:r>
          <a:r>
            <a:rPr lang="en-US" b="0" i="0" dirty="0">
              <a:latin typeface="Raleway" panose="020B0604020202020204" charset="0"/>
            </a:rPr>
            <a:t> annual reports</a:t>
          </a:r>
          <a:endParaRPr lang="en-US" dirty="0">
            <a:latin typeface="Raleway" panose="020B0604020202020204" charset="0"/>
          </a:endParaRPr>
        </a:p>
      </dgm:t>
    </dgm:pt>
    <dgm:pt modelId="{A1721260-5FC5-4AA3-99A9-0C540D5AE35E}" type="sibTrans" cxnId="{12175370-BE61-4385-8EBC-0D16CA934F01}">
      <dgm:prSet/>
      <dgm:spPr/>
      <dgm:t>
        <a:bodyPr/>
        <a:lstStyle/>
        <a:p>
          <a:endParaRPr lang="en-US"/>
        </a:p>
      </dgm:t>
    </dgm:pt>
    <dgm:pt modelId="{68784117-ED08-4810-85CD-7652B2624524}" type="parTrans" cxnId="{12175370-BE61-4385-8EBC-0D16CA934F01}">
      <dgm:prSet/>
      <dgm:spPr/>
      <dgm:t>
        <a:bodyPr/>
        <a:lstStyle/>
        <a:p>
          <a:endParaRPr lang="en-US"/>
        </a:p>
      </dgm:t>
    </dgm:pt>
    <dgm:pt modelId="{B85DB0B7-A736-45E4-B03F-67757AD9A3BF}">
      <dgm:prSet/>
      <dgm:spPr/>
      <dgm:t>
        <a:bodyPr/>
        <a:lstStyle/>
        <a:p>
          <a:r>
            <a:rPr lang="en-US" b="0" i="0" dirty="0" err="1">
              <a:latin typeface="Raleway" panose="020B0604020202020204" charset="0"/>
            </a:rPr>
            <a:t>alamat</a:t>
          </a:r>
          <a:r>
            <a:rPr lang="en-US" b="0" i="0" dirty="0">
              <a:latin typeface="Raleway" panose="020B0604020202020204" charset="0"/>
            </a:rPr>
            <a:t> </a:t>
          </a:r>
          <a:r>
            <a:rPr lang="en-US" b="0" i="0" dirty="0" err="1">
              <a:latin typeface="Raleway" panose="020B0604020202020204" charset="0"/>
            </a:rPr>
            <a:t>perusahaan</a:t>
          </a:r>
          <a:r>
            <a:rPr lang="en-US" b="0" i="0" dirty="0">
              <a:latin typeface="Raleway" panose="020B0604020202020204" charset="0"/>
            </a:rPr>
            <a:t> </a:t>
          </a:r>
          <a:r>
            <a:rPr lang="en-US" b="0" i="0" dirty="0" err="1">
              <a:latin typeface="Raleway" panose="020B0604020202020204" charset="0"/>
            </a:rPr>
            <a:t>baik</a:t>
          </a:r>
          <a:r>
            <a:rPr lang="en-US" b="0" i="0" dirty="0">
              <a:latin typeface="Raleway" panose="020B0604020202020204" charset="0"/>
            </a:rPr>
            <a:t> </a:t>
          </a:r>
          <a:r>
            <a:rPr lang="en-US" b="0" i="0" dirty="0" err="1">
              <a:latin typeface="Raleway" panose="020B0604020202020204" charset="0"/>
            </a:rPr>
            <a:t>kantor</a:t>
          </a:r>
          <a:r>
            <a:rPr lang="en-US" b="0" i="0" dirty="0">
              <a:latin typeface="Raleway" panose="020B0604020202020204" charset="0"/>
            </a:rPr>
            <a:t> </a:t>
          </a:r>
          <a:r>
            <a:rPr lang="en-US" b="0" i="0" dirty="0" err="1">
              <a:latin typeface="Raleway" panose="020B0604020202020204" charset="0"/>
            </a:rPr>
            <a:t>utama</a:t>
          </a:r>
          <a:r>
            <a:rPr lang="en-US" b="0" i="0" dirty="0">
              <a:latin typeface="Raleway" panose="020B0604020202020204" charset="0"/>
            </a:rPr>
            <a:t> </a:t>
          </a:r>
          <a:r>
            <a:rPr lang="en-US" b="0" i="0" dirty="0" err="1">
              <a:latin typeface="Raleway" panose="020B0604020202020204" charset="0"/>
            </a:rPr>
            <a:t>maupun</a:t>
          </a:r>
          <a:r>
            <a:rPr lang="en-US" b="0" i="0" dirty="0">
              <a:latin typeface="Raleway" panose="020B0604020202020204" charset="0"/>
            </a:rPr>
            <a:t> </a:t>
          </a:r>
          <a:r>
            <a:rPr lang="en-US" b="0" i="0" dirty="0" err="1">
              <a:latin typeface="Raleway" panose="020B0604020202020204" charset="0"/>
            </a:rPr>
            <a:t>cabang</a:t>
          </a:r>
          <a:endParaRPr lang="en-US" dirty="0">
            <a:latin typeface="Raleway" panose="020B0604020202020204" charset="0"/>
          </a:endParaRPr>
        </a:p>
      </dgm:t>
    </dgm:pt>
    <dgm:pt modelId="{AF21995A-19C5-4014-BEFE-67044D21901F}" type="sibTrans" cxnId="{9AD76D97-D9D4-4E32-9B99-47DACCE809F9}">
      <dgm:prSet/>
      <dgm:spPr/>
      <dgm:t>
        <a:bodyPr/>
        <a:lstStyle/>
        <a:p>
          <a:endParaRPr lang="en-US"/>
        </a:p>
      </dgm:t>
    </dgm:pt>
    <dgm:pt modelId="{476D1824-3FF9-4DFE-9AC2-75579C8A9CA6}" type="parTrans" cxnId="{9AD76D97-D9D4-4E32-9B99-47DACCE809F9}">
      <dgm:prSet/>
      <dgm:spPr/>
      <dgm:t>
        <a:bodyPr/>
        <a:lstStyle/>
        <a:p>
          <a:endParaRPr lang="en-US"/>
        </a:p>
      </dgm:t>
    </dgm:pt>
    <dgm:pt modelId="{9B62ABFF-E7E9-4A67-AAF3-9BCB8A929A6E}">
      <dgm:prSet/>
      <dgm:spPr/>
      <dgm:t>
        <a:bodyPr/>
        <a:lstStyle/>
        <a:p>
          <a:r>
            <a:rPr lang="en-US" b="0" i="0">
              <a:latin typeface="Raleway" panose="020B0604020202020204" charset="0"/>
            </a:rPr>
            <a:t>nama, nomor, email bagi investor relations officer</a:t>
          </a:r>
          <a:endParaRPr lang="en-US">
            <a:latin typeface="Raleway" panose="020B0604020202020204" charset="0"/>
          </a:endParaRPr>
        </a:p>
      </dgm:t>
    </dgm:pt>
    <dgm:pt modelId="{841A84C7-633A-4DBB-AA34-F26F9D9B17AE}" type="sibTrans" cxnId="{243ABA83-D111-42F6-8D01-D48CA5077AF6}">
      <dgm:prSet/>
      <dgm:spPr/>
      <dgm:t>
        <a:bodyPr/>
        <a:lstStyle/>
        <a:p>
          <a:endParaRPr lang="en-US"/>
        </a:p>
      </dgm:t>
    </dgm:pt>
    <dgm:pt modelId="{D87D12E1-5E7F-4C59-94BE-3DE99ACD6325}" type="parTrans" cxnId="{243ABA83-D111-42F6-8D01-D48CA5077AF6}">
      <dgm:prSet/>
      <dgm:spPr/>
      <dgm:t>
        <a:bodyPr/>
        <a:lstStyle/>
        <a:p>
          <a:endParaRPr lang="en-US"/>
        </a:p>
      </dgm:t>
    </dgm:pt>
    <dgm:pt modelId="{0F81E94E-7067-416A-B0A4-9C77F66984E4}">
      <dgm:prSet/>
      <dgm:spPr/>
      <dgm:t>
        <a:bodyPr/>
        <a:lstStyle/>
        <a:p>
          <a:r>
            <a:rPr lang="en-US" b="0" i="0" dirty="0">
              <a:latin typeface="Raleway" panose="020B0604020202020204" charset="0"/>
            </a:rPr>
            <a:t>link </a:t>
          </a:r>
          <a:r>
            <a:rPr lang="en-US" b="0" i="0" dirty="0" err="1">
              <a:latin typeface="Raleway" panose="020B0604020202020204" charset="0"/>
            </a:rPr>
            <a:t>untuk</a:t>
          </a:r>
          <a:r>
            <a:rPr lang="en-US" b="0" i="0" dirty="0">
              <a:latin typeface="Raleway" panose="020B0604020202020204" charset="0"/>
            </a:rPr>
            <a:t> </a:t>
          </a:r>
          <a:r>
            <a:rPr lang="en-US" b="0" i="0" dirty="0" err="1">
              <a:latin typeface="Raleway" panose="020B0604020202020204" charset="0"/>
            </a:rPr>
            <a:t>bergabung</a:t>
          </a:r>
          <a:r>
            <a:rPr lang="en-US" b="0" i="0" dirty="0">
              <a:latin typeface="Raleway" panose="020B0604020202020204" charset="0"/>
            </a:rPr>
            <a:t> pada </a:t>
          </a:r>
          <a:r>
            <a:rPr lang="en-US" b="0" i="0" dirty="0" err="1">
              <a:latin typeface="Raleway" panose="020B0604020202020204" charset="0"/>
            </a:rPr>
            <a:t>grup</a:t>
          </a:r>
          <a:r>
            <a:rPr lang="en-US" b="0" i="0" dirty="0">
              <a:latin typeface="Raleway" panose="020B0604020202020204" charset="0"/>
            </a:rPr>
            <a:t> newsletter</a:t>
          </a:r>
          <a:endParaRPr lang="en-US" dirty="0">
            <a:latin typeface="Raleway" panose="020B0604020202020204" charset="0"/>
          </a:endParaRPr>
        </a:p>
      </dgm:t>
    </dgm:pt>
    <dgm:pt modelId="{6868E352-2FE2-4E10-A0B4-A9CDDD50066D}" type="sibTrans" cxnId="{D66ED9C5-4E24-442A-82FA-DC046E9333C3}">
      <dgm:prSet/>
      <dgm:spPr/>
      <dgm:t>
        <a:bodyPr/>
        <a:lstStyle/>
        <a:p>
          <a:endParaRPr lang="en-US"/>
        </a:p>
      </dgm:t>
    </dgm:pt>
    <dgm:pt modelId="{2CD48A69-8F39-4C4D-B3B0-3F993F30B142}" type="parTrans" cxnId="{D66ED9C5-4E24-442A-82FA-DC046E9333C3}">
      <dgm:prSet/>
      <dgm:spPr/>
      <dgm:t>
        <a:bodyPr/>
        <a:lstStyle/>
        <a:p>
          <a:endParaRPr lang="en-US"/>
        </a:p>
      </dgm:t>
    </dgm:pt>
    <dgm:pt modelId="{9F0C908D-175D-41FA-97AC-F3B809D7950B}" type="pres">
      <dgm:prSet presAssocID="{51E19182-3F6E-431F-BD29-752CE4B25AEF}" presName="linear" presStyleCnt="0">
        <dgm:presLayoutVars>
          <dgm:animLvl val="lvl"/>
          <dgm:resizeHandles val="exact"/>
        </dgm:presLayoutVars>
      </dgm:prSet>
      <dgm:spPr/>
    </dgm:pt>
    <dgm:pt modelId="{CC8497DD-A168-465F-90D0-4ED50D8500C5}" type="pres">
      <dgm:prSet presAssocID="{E370E0AF-74D4-4EA0-8CDA-88B64072F5B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7DDAC37-641D-4A76-8254-451076E4F35C}" type="pres">
      <dgm:prSet presAssocID="{DE6B7E7B-DCB9-411B-A777-17E2B13706AB}" presName="spacer" presStyleCnt="0"/>
      <dgm:spPr/>
    </dgm:pt>
    <dgm:pt modelId="{44C7A96D-38A9-4081-9FB2-EBB7161CDC5F}" type="pres">
      <dgm:prSet presAssocID="{7BC256C7-40A3-4E7E-ABFE-6A89CF34D703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74C6433-02E4-4438-927D-0D4646913B66}" type="pres">
      <dgm:prSet presAssocID="{C75AF4FB-3C93-4EFE-947B-596148E06FF9}" presName="spacer" presStyleCnt="0"/>
      <dgm:spPr/>
    </dgm:pt>
    <dgm:pt modelId="{99B4E6E0-2F94-4C50-B020-6563838C7DA1}" type="pres">
      <dgm:prSet presAssocID="{1A795CB3-E0E7-47FF-8403-B81A40EF10F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786AB41-E904-4078-BE79-C6462AE82C8D}" type="pres">
      <dgm:prSet presAssocID="{198BDA34-E8B2-4845-9DBD-E74FB757C18C}" presName="spacer" presStyleCnt="0"/>
      <dgm:spPr/>
    </dgm:pt>
    <dgm:pt modelId="{8E47D64C-0834-4531-9300-451D14736D13}" type="pres">
      <dgm:prSet presAssocID="{E372DE3D-1D17-4CA1-9323-3D9A1B5BA7A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78BF1571-E212-4648-81E1-1DFD9CF900C6}" type="pres">
      <dgm:prSet presAssocID="{A1721260-5FC5-4AA3-99A9-0C540D5AE35E}" presName="spacer" presStyleCnt="0"/>
      <dgm:spPr/>
    </dgm:pt>
    <dgm:pt modelId="{D748D7AE-BE72-43EE-A128-42D1CC14DB4C}" type="pres">
      <dgm:prSet presAssocID="{B85DB0B7-A736-45E4-B03F-67757AD9A3B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A04C303-111C-4E49-BBC5-D53005E1F878}" type="pres">
      <dgm:prSet presAssocID="{AF21995A-19C5-4014-BEFE-67044D21901F}" presName="spacer" presStyleCnt="0"/>
      <dgm:spPr/>
    </dgm:pt>
    <dgm:pt modelId="{D42704AF-EA80-445E-949F-D32A95F70B67}" type="pres">
      <dgm:prSet presAssocID="{9B62ABFF-E7E9-4A67-AAF3-9BCB8A929A6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BC6C085-760D-4225-8D84-55DC7785FF59}" type="pres">
      <dgm:prSet presAssocID="{841A84C7-633A-4DBB-AA34-F26F9D9B17AE}" presName="spacer" presStyleCnt="0"/>
      <dgm:spPr/>
    </dgm:pt>
    <dgm:pt modelId="{884A7D6D-D7FE-4851-83E0-4D3C2566B272}" type="pres">
      <dgm:prSet presAssocID="{0F81E94E-7067-416A-B0A4-9C77F66984E4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FD721B36-A56A-4967-AB9C-4D04DF83E566}" type="presOf" srcId="{1A795CB3-E0E7-47FF-8403-B81A40EF10FC}" destId="{99B4E6E0-2F94-4C50-B020-6563838C7DA1}" srcOrd="0" destOrd="0" presId="urn:microsoft.com/office/officeart/2005/8/layout/vList2"/>
    <dgm:cxn modelId="{0DAF5A67-7985-4C78-9107-B4A266D06430}" type="presOf" srcId="{E372DE3D-1D17-4CA1-9323-3D9A1B5BA7AD}" destId="{8E47D64C-0834-4531-9300-451D14736D13}" srcOrd="0" destOrd="0" presId="urn:microsoft.com/office/officeart/2005/8/layout/vList2"/>
    <dgm:cxn modelId="{A8F11848-5AB8-4FC3-B8DC-6168499AF1AD}" srcId="{51E19182-3F6E-431F-BD29-752CE4B25AEF}" destId="{E370E0AF-74D4-4EA0-8CDA-88B64072F5B4}" srcOrd="0" destOrd="0" parTransId="{875FA90F-192F-4A3F-B1A5-FC06210905F5}" sibTransId="{DE6B7E7B-DCB9-411B-A777-17E2B13706AB}"/>
    <dgm:cxn modelId="{12175370-BE61-4385-8EBC-0D16CA934F01}" srcId="{51E19182-3F6E-431F-BD29-752CE4B25AEF}" destId="{E372DE3D-1D17-4CA1-9323-3D9A1B5BA7AD}" srcOrd="3" destOrd="0" parTransId="{68784117-ED08-4810-85CD-7652B2624524}" sibTransId="{A1721260-5FC5-4AA3-99A9-0C540D5AE35E}"/>
    <dgm:cxn modelId="{2E943D73-D1C3-463A-9A1C-EEB4AE1F4A49}" type="presOf" srcId="{B85DB0B7-A736-45E4-B03F-67757AD9A3BF}" destId="{D748D7AE-BE72-43EE-A128-42D1CC14DB4C}" srcOrd="0" destOrd="0" presId="urn:microsoft.com/office/officeart/2005/8/layout/vList2"/>
    <dgm:cxn modelId="{243ABA83-D111-42F6-8D01-D48CA5077AF6}" srcId="{51E19182-3F6E-431F-BD29-752CE4B25AEF}" destId="{9B62ABFF-E7E9-4A67-AAF3-9BCB8A929A6E}" srcOrd="5" destOrd="0" parTransId="{D87D12E1-5E7F-4C59-94BE-3DE99ACD6325}" sibTransId="{841A84C7-633A-4DBB-AA34-F26F9D9B17AE}"/>
    <dgm:cxn modelId="{D53E5790-13D1-4BB6-A7B1-C343BA2BA3BE}" type="presOf" srcId="{E370E0AF-74D4-4EA0-8CDA-88B64072F5B4}" destId="{CC8497DD-A168-465F-90D0-4ED50D8500C5}" srcOrd="0" destOrd="0" presId="urn:microsoft.com/office/officeart/2005/8/layout/vList2"/>
    <dgm:cxn modelId="{9AD76D97-D9D4-4E32-9B99-47DACCE809F9}" srcId="{51E19182-3F6E-431F-BD29-752CE4B25AEF}" destId="{B85DB0B7-A736-45E4-B03F-67757AD9A3BF}" srcOrd="4" destOrd="0" parTransId="{476D1824-3FF9-4DFE-9AC2-75579C8A9CA6}" sibTransId="{AF21995A-19C5-4014-BEFE-67044D21901F}"/>
    <dgm:cxn modelId="{DC9D67AB-9854-4019-B670-E4D5AC4685E7}" type="presOf" srcId="{9B62ABFF-E7E9-4A67-AAF3-9BCB8A929A6E}" destId="{D42704AF-EA80-445E-949F-D32A95F70B67}" srcOrd="0" destOrd="0" presId="urn:microsoft.com/office/officeart/2005/8/layout/vList2"/>
    <dgm:cxn modelId="{39D7B7B0-A5E5-4661-9DD2-D9FEF0096EB3}" srcId="{51E19182-3F6E-431F-BD29-752CE4B25AEF}" destId="{7BC256C7-40A3-4E7E-ABFE-6A89CF34D703}" srcOrd="1" destOrd="0" parTransId="{180B666E-AB57-48E1-A022-01A148AEDE00}" sibTransId="{C75AF4FB-3C93-4EFE-947B-596148E06FF9}"/>
    <dgm:cxn modelId="{E3F49EB7-33F2-4C30-A0AA-A7D8FCC436CB}" type="presOf" srcId="{51E19182-3F6E-431F-BD29-752CE4B25AEF}" destId="{9F0C908D-175D-41FA-97AC-F3B809D7950B}" srcOrd="0" destOrd="0" presId="urn:microsoft.com/office/officeart/2005/8/layout/vList2"/>
    <dgm:cxn modelId="{D66ED9C5-4E24-442A-82FA-DC046E9333C3}" srcId="{51E19182-3F6E-431F-BD29-752CE4B25AEF}" destId="{0F81E94E-7067-416A-B0A4-9C77F66984E4}" srcOrd="6" destOrd="0" parTransId="{2CD48A69-8F39-4C4D-B3B0-3F993F30B142}" sibTransId="{6868E352-2FE2-4E10-A0B4-A9CDDD50066D}"/>
    <dgm:cxn modelId="{82A53BC8-1BB1-44CC-9551-684C833B194A}" type="presOf" srcId="{0F81E94E-7067-416A-B0A4-9C77F66984E4}" destId="{884A7D6D-D7FE-4851-83E0-4D3C2566B272}" srcOrd="0" destOrd="0" presId="urn:microsoft.com/office/officeart/2005/8/layout/vList2"/>
    <dgm:cxn modelId="{0338A1DB-4BCB-4A65-AC38-B5B00E451CA5}" type="presOf" srcId="{7BC256C7-40A3-4E7E-ABFE-6A89CF34D703}" destId="{44C7A96D-38A9-4081-9FB2-EBB7161CDC5F}" srcOrd="0" destOrd="0" presId="urn:microsoft.com/office/officeart/2005/8/layout/vList2"/>
    <dgm:cxn modelId="{5A388CEA-43ED-40C1-9539-ABA6142A8FE3}" srcId="{51E19182-3F6E-431F-BD29-752CE4B25AEF}" destId="{1A795CB3-E0E7-47FF-8403-B81A40EF10FC}" srcOrd="2" destOrd="0" parTransId="{82B16C5A-05C6-45B3-86EE-F79ABE4096BA}" sibTransId="{198BDA34-E8B2-4845-9DBD-E74FB757C18C}"/>
    <dgm:cxn modelId="{E325B00B-A4CB-4625-88B1-8CEA9F29BEEF}" type="presParOf" srcId="{9F0C908D-175D-41FA-97AC-F3B809D7950B}" destId="{CC8497DD-A168-465F-90D0-4ED50D8500C5}" srcOrd="0" destOrd="0" presId="urn:microsoft.com/office/officeart/2005/8/layout/vList2"/>
    <dgm:cxn modelId="{3B89907C-E3D4-4C07-AEC5-0E3BA067294E}" type="presParOf" srcId="{9F0C908D-175D-41FA-97AC-F3B809D7950B}" destId="{27DDAC37-641D-4A76-8254-451076E4F35C}" srcOrd="1" destOrd="0" presId="urn:microsoft.com/office/officeart/2005/8/layout/vList2"/>
    <dgm:cxn modelId="{EC352413-8D94-4617-A82C-CB8921EBCC3F}" type="presParOf" srcId="{9F0C908D-175D-41FA-97AC-F3B809D7950B}" destId="{44C7A96D-38A9-4081-9FB2-EBB7161CDC5F}" srcOrd="2" destOrd="0" presId="urn:microsoft.com/office/officeart/2005/8/layout/vList2"/>
    <dgm:cxn modelId="{A4B9B9AD-6C8F-4948-B8CE-3FA1ED860DA0}" type="presParOf" srcId="{9F0C908D-175D-41FA-97AC-F3B809D7950B}" destId="{974C6433-02E4-4438-927D-0D4646913B66}" srcOrd="3" destOrd="0" presId="urn:microsoft.com/office/officeart/2005/8/layout/vList2"/>
    <dgm:cxn modelId="{DD8011A7-5B5F-47A6-8CF4-EC708A12809E}" type="presParOf" srcId="{9F0C908D-175D-41FA-97AC-F3B809D7950B}" destId="{99B4E6E0-2F94-4C50-B020-6563838C7DA1}" srcOrd="4" destOrd="0" presId="urn:microsoft.com/office/officeart/2005/8/layout/vList2"/>
    <dgm:cxn modelId="{EA37B2E8-263D-46AA-AB2B-56EE5647BD73}" type="presParOf" srcId="{9F0C908D-175D-41FA-97AC-F3B809D7950B}" destId="{9786AB41-E904-4078-BE79-C6462AE82C8D}" srcOrd="5" destOrd="0" presId="urn:microsoft.com/office/officeart/2005/8/layout/vList2"/>
    <dgm:cxn modelId="{B966BE33-4961-49A6-882C-3D21C6D820CA}" type="presParOf" srcId="{9F0C908D-175D-41FA-97AC-F3B809D7950B}" destId="{8E47D64C-0834-4531-9300-451D14736D13}" srcOrd="6" destOrd="0" presId="urn:microsoft.com/office/officeart/2005/8/layout/vList2"/>
    <dgm:cxn modelId="{1F419B65-C144-4792-A586-F47F1B08EBAC}" type="presParOf" srcId="{9F0C908D-175D-41FA-97AC-F3B809D7950B}" destId="{78BF1571-E212-4648-81E1-1DFD9CF900C6}" srcOrd="7" destOrd="0" presId="urn:microsoft.com/office/officeart/2005/8/layout/vList2"/>
    <dgm:cxn modelId="{D405E580-C602-4B36-951B-9A5A180CC189}" type="presParOf" srcId="{9F0C908D-175D-41FA-97AC-F3B809D7950B}" destId="{D748D7AE-BE72-43EE-A128-42D1CC14DB4C}" srcOrd="8" destOrd="0" presId="urn:microsoft.com/office/officeart/2005/8/layout/vList2"/>
    <dgm:cxn modelId="{9A612CF6-2BD2-46A3-A744-87B0C6ABEE81}" type="presParOf" srcId="{9F0C908D-175D-41FA-97AC-F3B809D7950B}" destId="{1A04C303-111C-4E49-BBC5-D53005E1F878}" srcOrd="9" destOrd="0" presId="urn:microsoft.com/office/officeart/2005/8/layout/vList2"/>
    <dgm:cxn modelId="{6F58DFD7-DB13-4BDE-AF09-4DB18CA06105}" type="presParOf" srcId="{9F0C908D-175D-41FA-97AC-F3B809D7950B}" destId="{D42704AF-EA80-445E-949F-D32A95F70B67}" srcOrd="10" destOrd="0" presId="urn:microsoft.com/office/officeart/2005/8/layout/vList2"/>
    <dgm:cxn modelId="{D9C7FA3E-6874-4DEE-815D-41530AAF9C14}" type="presParOf" srcId="{9F0C908D-175D-41FA-97AC-F3B809D7950B}" destId="{5BC6C085-760D-4225-8D84-55DC7785FF59}" srcOrd="11" destOrd="0" presId="urn:microsoft.com/office/officeart/2005/8/layout/vList2"/>
    <dgm:cxn modelId="{4C1C0BA0-159B-4128-9D6D-E6998628BDBC}" type="presParOf" srcId="{9F0C908D-175D-41FA-97AC-F3B809D7950B}" destId="{884A7D6D-D7FE-4851-83E0-4D3C2566B27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86880-6F42-44A0-8CC6-F4796FD4A7CD}">
      <dsp:nvSpPr>
        <dsp:cNvPr id="0" name=""/>
        <dsp:cNvSpPr/>
      </dsp:nvSpPr>
      <dsp:spPr>
        <a:xfrm>
          <a:off x="-4968285" y="-761258"/>
          <a:ext cx="5917041" cy="5917041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83E75-5564-4677-B84A-35BEFD7E50C4}">
      <dsp:nvSpPr>
        <dsp:cNvPr id="0" name=""/>
        <dsp:cNvSpPr/>
      </dsp:nvSpPr>
      <dsp:spPr>
        <a:xfrm>
          <a:off x="496818" y="337851"/>
          <a:ext cx="7607771" cy="676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61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strike="noStrike" kern="1200" cap="none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rPr>
            <a:t>Ragam</a:t>
          </a:r>
          <a:r>
            <a:rPr lang="en-US" sz="2400" b="0" i="0" u="none" strike="noStrike" kern="1200" cap="none"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rPr>
            <a:t> </a:t>
          </a:r>
          <a:r>
            <a:rPr lang="en-US" sz="2400" b="0" i="0" u="none" strike="noStrike" kern="1200" cap="none" dirty="0" err="1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rPr>
            <a:t>Publikasi</a:t>
          </a:r>
          <a:r>
            <a:rPr lang="en-US" sz="2400" b="0" i="0" u="none" strike="noStrike" kern="1200" cap="none"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rPr>
            <a:t> Online</a:t>
          </a:r>
        </a:p>
      </dsp:txBody>
      <dsp:txXfrm>
        <a:off x="496818" y="337851"/>
        <a:ext cx="7607771" cy="676053"/>
      </dsp:txXfrm>
    </dsp:sp>
    <dsp:sp modelId="{6BD89DFC-B8F0-45D2-B1BA-491880559B7D}">
      <dsp:nvSpPr>
        <dsp:cNvPr id="0" name=""/>
        <dsp:cNvSpPr/>
      </dsp:nvSpPr>
      <dsp:spPr>
        <a:xfrm>
          <a:off x="74285" y="253344"/>
          <a:ext cx="845067" cy="845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AD207-3F15-4896-9798-8013241FFA73}">
      <dsp:nvSpPr>
        <dsp:cNvPr id="0" name=""/>
        <dsp:cNvSpPr/>
      </dsp:nvSpPr>
      <dsp:spPr>
        <a:xfrm>
          <a:off x="884416" y="1352107"/>
          <a:ext cx="7220174" cy="676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61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strike="noStrike" kern="1200" cap="none" dirty="0">
              <a:solidFill>
                <a:srgbClr val="000000"/>
              </a:solidFill>
              <a:latin typeface="Raleway"/>
              <a:ea typeface="Raleway"/>
              <a:cs typeface="Raleway"/>
            </a:rPr>
            <a:t>Social Media Release</a:t>
          </a:r>
        </a:p>
      </dsp:txBody>
      <dsp:txXfrm>
        <a:off x="884416" y="1352107"/>
        <a:ext cx="7220174" cy="676053"/>
      </dsp:txXfrm>
    </dsp:sp>
    <dsp:sp modelId="{3F3A8E32-6FC3-4921-A246-4338206A606F}">
      <dsp:nvSpPr>
        <dsp:cNvPr id="0" name=""/>
        <dsp:cNvSpPr/>
      </dsp:nvSpPr>
      <dsp:spPr>
        <a:xfrm>
          <a:off x="461882" y="1267600"/>
          <a:ext cx="845067" cy="845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0150E-DAF2-4D98-8DAB-C02717A1FFBD}">
      <dsp:nvSpPr>
        <dsp:cNvPr id="0" name=""/>
        <dsp:cNvSpPr/>
      </dsp:nvSpPr>
      <dsp:spPr>
        <a:xfrm>
          <a:off x="884416" y="2366363"/>
          <a:ext cx="7220174" cy="676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61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strike="noStrike" kern="1200" cap="none" dirty="0">
              <a:solidFill>
                <a:srgbClr val="000000"/>
              </a:solidFill>
              <a:latin typeface="Raleway"/>
              <a:ea typeface="Raleway"/>
              <a:cs typeface="Raleway"/>
            </a:rPr>
            <a:t>Video News Release</a:t>
          </a:r>
        </a:p>
      </dsp:txBody>
      <dsp:txXfrm>
        <a:off x="884416" y="2366363"/>
        <a:ext cx="7220174" cy="676053"/>
      </dsp:txXfrm>
    </dsp:sp>
    <dsp:sp modelId="{6A18FE5C-0F4D-4F05-B18E-A301141188DA}">
      <dsp:nvSpPr>
        <dsp:cNvPr id="0" name=""/>
        <dsp:cNvSpPr/>
      </dsp:nvSpPr>
      <dsp:spPr>
        <a:xfrm>
          <a:off x="461882" y="2281857"/>
          <a:ext cx="845067" cy="845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D2C2E-8F14-47CC-B3E5-AB78181B40B2}">
      <dsp:nvSpPr>
        <dsp:cNvPr id="0" name=""/>
        <dsp:cNvSpPr/>
      </dsp:nvSpPr>
      <dsp:spPr>
        <a:xfrm>
          <a:off x="496818" y="3380620"/>
          <a:ext cx="7607771" cy="676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61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strike="noStrike" kern="1200" cap="none" dirty="0" err="1">
              <a:solidFill>
                <a:srgbClr val="000000"/>
              </a:solidFill>
              <a:latin typeface="Raleway"/>
              <a:ea typeface="Raleway"/>
              <a:cs typeface="Raleway"/>
            </a:rPr>
            <a:t>Prinsip</a:t>
          </a:r>
          <a:r>
            <a:rPr lang="en-US" sz="2400" b="0" i="0" u="none" strike="noStrike" kern="1200" cap="none" dirty="0">
              <a:solidFill>
                <a:srgbClr val="000000"/>
              </a:solidFill>
              <a:latin typeface="Raleway"/>
              <a:ea typeface="Raleway"/>
              <a:cs typeface="Raleway"/>
            </a:rPr>
            <a:t> </a:t>
          </a:r>
          <a:r>
            <a:rPr lang="en-US" sz="2400" b="0" i="0" u="none" strike="noStrike" kern="1200" cap="none" dirty="0" err="1">
              <a:solidFill>
                <a:srgbClr val="000000"/>
              </a:solidFill>
              <a:latin typeface="Raleway"/>
              <a:ea typeface="Raleway"/>
              <a:cs typeface="Raleway"/>
            </a:rPr>
            <a:t>Mengembangkan</a:t>
          </a:r>
          <a:r>
            <a:rPr lang="en-US" sz="2400" b="0" i="0" u="none" strike="noStrike" kern="1200" cap="none" dirty="0">
              <a:solidFill>
                <a:srgbClr val="000000"/>
              </a:solidFill>
              <a:latin typeface="Raleway"/>
              <a:ea typeface="Raleway"/>
              <a:cs typeface="Raleway"/>
            </a:rPr>
            <a:t> </a:t>
          </a:r>
          <a:r>
            <a:rPr lang="en-US" sz="2400" b="0" i="0" u="none" strike="noStrike" kern="1200" cap="none" dirty="0" err="1">
              <a:solidFill>
                <a:srgbClr val="000000"/>
              </a:solidFill>
              <a:latin typeface="Raleway"/>
              <a:ea typeface="Raleway"/>
              <a:cs typeface="Raleway"/>
            </a:rPr>
            <a:t>Publikasi</a:t>
          </a:r>
          <a:r>
            <a:rPr lang="en-US" sz="2400" b="0" i="0" u="none" strike="noStrike" kern="1200" cap="none" dirty="0">
              <a:solidFill>
                <a:srgbClr val="000000"/>
              </a:solidFill>
              <a:latin typeface="Raleway"/>
              <a:ea typeface="Raleway"/>
              <a:cs typeface="Raleway"/>
            </a:rPr>
            <a:t> Online</a:t>
          </a:r>
        </a:p>
      </dsp:txBody>
      <dsp:txXfrm>
        <a:off x="496818" y="3380620"/>
        <a:ext cx="7607771" cy="676053"/>
      </dsp:txXfrm>
    </dsp:sp>
    <dsp:sp modelId="{F87647A9-BA69-4B80-B20C-24277FEBCA04}">
      <dsp:nvSpPr>
        <dsp:cNvPr id="0" name=""/>
        <dsp:cNvSpPr/>
      </dsp:nvSpPr>
      <dsp:spPr>
        <a:xfrm>
          <a:off x="74285" y="3296113"/>
          <a:ext cx="845067" cy="845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01DC5-B115-41E7-BFBD-710C7C396E18}">
      <dsp:nvSpPr>
        <dsp:cNvPr id="0" name=""/>
        <dsp:cNvSpPr/>
      </dsp:nvSpPr>
      <dsp:spPr>
        <a:xfrm>
          <a:off x="835" y="1723353"/>
          <a:ext cx="3041987" cy="15209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i="0" kern="1200" dirty="0"/>
            <a:t>Social Media Release</a:t>
          </a:r>
          <a:endParaRPr lang="en-US" sz="3800" kern="1200" dirty="0"/>
        </a:p>
      </dsp:txBody>
      <dsp:txXfrm>
        <a:off x="45383" y="1767901"/>
        <a:ext cx="2952891" cy="1431897"/>
      </dsp:txXfrm>
    </dsp:sp>
    <dsp:sp modelId="{DE0BE805-DD45-4523-99F2-67AC78DFDE05}">
      <dsp:nvSpPr>
        <dsp:cNvPr id="0" name=""/>
        <dsp:cNvSpPr/>
      </dsp:nvSpPr>
      <dsp:spPr>
        <a:xfrm>
          <a:off x="3803319" y="1723353"/>
          <a:ext cx="3041987" cy="15209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i="0" kern="1200"/>
            <a:t>Video News Release</a:t>
          </a:r>
          <a:endParaRPr lang="en-US" sz="3800" kern="1200"/>
        </a:p>
      </dsp:txBody>
      <dsp:txXfrm>
        <a:off x="3847867" y="1767901"/>
        <a:ext cx="2952891" cy="14318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EF19D-3995-4C6B-80C9-E6A278BF17D9}">
      <dsp:nvSpPr>
        <dsp:cNvPr id="0" name=""/>
        <dsp:cNvSpPr/>
      </dsp:nvSpPr>
      <dsp:spPr>
        <a:xfrm>
          <a:off x="0" y="606"/>
          <a:ext cx="68461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FF76E-E1A9-497B-8CEA-EE4950291602}">
      <dsp:nvSpPr>
        <dsp:cNvPr id="0" name=""/>
        <dsp:cNvSpPr/>
      </dsp:nvSpPr>
      <dsp:spPr>
        <a:xfrm>
          <a:off x="0" y="606"/>
          <a:ext cx="6846143" cy="993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Tanggal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/ Waktu</a:t>
          </a:r>
          <a:endParaRPr lang="en-US" sz="2000" kern="1200" dirty="0">
            <a:solidFill>
              <a:schemeClr val="bg1"/>
            </a:solidFill>
            <a:latin typeface="Raleway" panose="020B0604020202020204" charset="0"/>
          </a:endParaRPr>
        </a:p>
      </dsp:txBody>
      <dsp:txXfrm>
        <a:off x="0" y="606"/>
        <a:ext cx="6846143" cy="993297"/>
      </dsp:txXfrm>
    </dsp:sp>
    <dsp:sp modelId="{29EC3200-A91F-4E17-9288-CBA040AC1491}">
      <dsp:nvSpPr>
        <dsp:cNvPr id="0" name=""/>
        <dsp:cNvSpPr/>
      </dsp:nvSpPr>
      <dsp:spPr>
        <a:xfrm>
          <a:off x="0" y="993903"/>
          <a:ext cx="68461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1D71C-8269-4307-A5B7-F195BCDCEF71}">
      <dsp:nvSpPr>
        <dsp:cNvPr id="0" name=""/>
        <dsp:cNvSpPr/>
      </dsp:nvSpPr>
      <dsp:spPr>
        <a:xfrm>
          <a:off x="0" y="993903"/>
          <a:ext cx="6846143" cy="993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Judul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(Kata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kunci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)</a:t>
          </a:r>
        </a:p>
      </dsp:txBody>
      <dsp:txXfrm>
        <a:off x="0" y="993903"/>
        <a:ext cx="6846143" cy="993297"/>
      </dsp:txXfrm>
    </dsp:sp>
    <dsp:sp modelId="{5C43DF0C-5830-4CCD-B21B-9EADC93260E5}">
      <dsp:nvSpPr>
        <dsp:cNvPr id="0" name=""/>
        <dsp:cNvSpPr/>
      </dsp:nvSpPr>
      <dsp:spPr>
        <a:xfrm>
          <a:off x="0" y="1987201"/>
          <a:ext cx="68461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B4BA2-5037-46A5-A3CF-3280221EABB1}">
      <dsp:nvSpPr>
        <dsp:cNvPr id="0" name=""/>
        <dsp:cNvSpPr/>
      </dsp:nvSpPr>
      <dsp:spPr>
        <a:xfrm>
          <a:off x="0" y="1987201"/>
          <a:ext cx="6846143" cy="993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Sorotan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: 3-5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poin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utama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dari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fakta-fakta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kunci</a:t>
          </a:r>
          <a:endParaRPr lang="en-US" sz="2000" b="0" i="0" kern="1200" dirty="0">
            <a:solidFill>
              <a:schemeClr val="bg1"/>
            </a:solidFill>
            <a:latin typeface="Raleway" panose="020B0604020202020204" charset="0"/>
          </a:endParaRPr>
        </a:p>
      </dsp:txBody>
      <dsp:txXfrm>
        <a:off x="0" y="1987201"/>
        <a:ext cx="6846143" cy="993297"/>
      </dsp:txXfrm>
    </dsp:sp>
    <dsp:sp modelId="{49D23196-ADD0-480C-A552-0A2972C2941E}">
      <dsp:nvSpPr>
        <dsp:cNvPr id="0" name=""/>
        <dsp:cNvSpPr/>
      </dsp:nvSpPr>
      <dsp:spPr>
        <a:xfrm>
          <a:off x="0" y="2980498"/>
          <a:ext cx="68461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45F47-6603-4FD8-AA4F-1DE65BB12538}">
      <dsp:nvSpPr>
        <dsp:cNvPr id="0" name=""/>
        <dsp:cNvSpPr/>
      </dsp:nvSpPr>
      <dsp:spPr>
        <a:xfrm>
          <a:off x="0" y="2980498"/>
          <a:ext cx="6846143" cy="993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Ringkasan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: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Versi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naratif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dari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highlight - juga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dapat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digunakan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sebagai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ringkasan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Twitter (mis. 140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karakter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)</a:t>
          </a:r>
        </a:p>
      </dsp:txBody>
      <dsp:txXfrm>
        <a:off x="0" y="2980498"/>
        <a:ext cx="6846143" cy="993297"/>
      </dsp:txXfrm>
    </dsp:sp>
    <dsp:sp modelId="{1342CE42-1CF7-401E-8C46-08FED5DBEFB2}">
      <dsp:nvSpPr>
        <dsp:cNvPr id="0" name=""/>
        <dsp:cNvSpPr/>
      </dsp:nvSpPr>
      <dsp:spPr>
        <a:xfrm>
          <a:off x="0" y="3973796"/>
          <a:ext cx="68461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B09AB-DCB2-4A15-9E9E-0384B9677CDA}">
      <dsp:nvSpPr>
        <dsp:cNvPr id="0" name=""/>
        <dsp:cNvSpPr/>
      </dsp:nvSpPr>
      <dsp:spPr>
        <a:xfrm>
          <a:off x="0" y="3973796"/>
          <a:ext cx="6846143" cy="993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Tautan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/ URL yang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relevan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: URL situs yang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relevan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dengan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rilis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(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jika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dibutuhkan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)</a:t>
          </a:r>
        </a:p>
      </dsp:txBody>
      <dsp:txXfrm>
        <a:off x="0" y="3973796"/>
        <a:ext cx="6846143" cy="9932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AED07-F93A-4731-A35A-12C1E9CF6EFE}">
      <dsp:nvSpPr>
        <dsp:cNvPr id="0" name=""/>
        <dsp:cNvSpPr/>
      </dsp:nvSpPr>
      <dsp:spPr>
        <a:xfrm>
          <a:off x="0" y="606"/>
          <a:ext cx="68461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F3B3D-DE86-4CC2-A82B-6BD499B95953}">
      <dsp:nvSpPr>
        <dsp:cNvPr id="0" name=""/>
        <dsp:cNvSpPr/>
      </dsp:nvSpPr>
      <dsp:spPr>
        <a:xfrm>
          <a:off x="0" y="606"/>
          <a:ext cx="6846143" cy="993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Tambahkan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tombol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share (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khususnya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website)</a:t>
          </a:r>
        </a:p>
      </dsp:txBody>
      <dsp:txXfrm>
        <a:off x="0" y="606"/>
        <a:ext cx="6846143" cy="993297"/>
      </dsp:txXfrm>
    </dsp:sp>
    <dsp:sp modelId="{9C1D1AFE-6DB1-4E22-8D3B-8B20B2C81BF8}">
      <dsp:nvSpPr>
        <dsp:cNvPr id="0" name=""/>
        <dsp:cNvSpPr/>
      </dsp:nvSpPr>
      <dsp:spPr>
        <a:xfrm>
          <a:off x="0" y="993903"/>
          <a:ext cx="68461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FD0A3-2F5A-4391-9AFB-9D9BC63F8BA9}">
      <dsp:nvSpPr>
        <dsp:cNvPr id="0" name=""/>
        <dsp:cNvSpPr/>
      </dsp:nvSpPr>
      <dsp:spPr>
        <a:xfrm>
          <a:off x="0" y="993903"/>
          <a:ext cx="6846143" cy="993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Kutipan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: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Pisahkan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bagian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kutipan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dari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pihak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yang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terlibat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atau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pakar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independen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.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Pastikan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ada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tautan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ke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pakar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(minimal mention).</a:t>
          </a:r>
        </a:p>
      </dsp:txBody>
      <dsp:txXfrm>
        <a:off x="0" y="993903"/>
        <a:ext cx="6846143" cy="993297"/>
      </dsp:txXfrm>
    </dsp:sp>
    <dsp:sp modelId="{1C8864AD-0DFA-405A-AA3C-B05B8F6A6C60}">
      <dsp:nvSpPr>
        <dsp:cNvPr id="0" name=""/>
        <dsp:cNvSpPr/>
      </dsp:nvSpPr>
      <dsp:spPr>
        <a:xfrm>
          <a:off x="0" y="1987201"/>
          <a:ext cx="68461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FA7F9-D4D7-4C65-8DAB-2F9F8DFC3D1E}">
      <dsp:nvSpPr>
        <dsp:cNvPr id="0" name=""/>
        <dsp:cNvSpPr/>
      </dsp:nvSpPr>
      <dsp:spPr>
        <a:xfrm>
          <a:off x="0" y="1987201"/>
          <a:ext cx="6846143" cy="993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Embedded Audio, Video and Images: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Sertakan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logo,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tangkapan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layar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,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foto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, audio, video, dan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konten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serupa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lainnya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yang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terkait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dengan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rilis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.</a:t>
          </a:r>
        </a:p>
      </dsp:txBody>
      <dsp:txXfrm>
        <a:off x="0" y="1987201"/>
        <a:ext cx="6846143" cy="993297"/>
      </dsp:txXfrm>
    </dsp:sp>
    <dsp:sp modelId="{5A749B44-D072-40F3-A854-705725F25F09}">
      <dsp:nvSpPr>
        <dsp:cNvPr id="0" name=""/>
        <dsp:cNvSpPr/>
      </dsp:nvSpPr>
      <dsp:spPr>
        <a:xfrm>
          <a:off x="0" y="2980498"/>
          <a:ext cx="68461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5AD6D-20BA-4F6C-A53B-E6FAD27C9D80}">
      <dsp:nvSpPr>
        <dsp:cNvPr id="0" name=""/>
        <dsp:cNvSpPr/>
      </dsp:nvSpPr>
      <dsp:spPr>
        <a:xfrm>
          <a:off x="0" y="2980498"/>
          <a:ext cx="6846143" cy="993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Rilis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lengkap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asli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dalam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bentuk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"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mudah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diambil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" -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untuk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orang-orang yang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memotong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&amp;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menempel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atau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sekadar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menerbitkan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ulang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.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Bisa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melalui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website.</a:t>
          </a:r>
        </a:p>
      </dsp:txBody>
      <dsp:txXfrm>
        <a:off x="0" y="2980498"/>
        <a:ext cx="6846143" cy="993297"/>
      </dsp:txXfrm>
    </dsp:sp>
    <dsp:sp modelId="{2E8958B8-90EB-4FC8-85BE-DD67380FFC13}">
      <dsp:nvSpPr>
        <dsp:cNvPr id="0" name=""/>
        <dsp:cNvSpPr/>
      </dsp:nvSpPr>
      <dsp:spPr>
        <a:xfrm>
          <a:off x="0" y="3973796"/>
          <a:ext cx="68461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B15DF-92EE-4902-A306-0A03C45ED2E1}">
      <dsp:nvSpPr>
        <dsp:cNvPr id="0" name=""/>
        <dsp:cNvSpPr/>
      </dsp:nvSpPr>
      <dsp:spPr>
        <a:xfrm>
          <a:off x="0" y="3973796"/>
          <a:ext cx="6846143" cy="993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Informasi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2000" b="0" i="0" kern="1200" dirty="0" err="1">
              <a:solidFill>
                <a:schemeClr val="bg1"/>
              </a:solidFill>
              <a:latin typeface="Raleway" panose="020B0604020202020204" charset="0"/>
            </a:rPr>
            <a:t>Kontak</a:t>
          </a:r>
          <a:r>
            <a:rPr lang="en-US" sz="2000" b="0" i="0" kern="1200" dirty="0">
              <a:solidFill>
                <a:schemeClr val="bg1"/>
              </a:solidFill>
              <a:latin typeface="Raleway" panose="020B0604020202020204" charset="0"/>
            </a:rPr>
            <a:t>: </a:t>
          </a:r>
          <a:r>
            <a:rPr lang="nn-NO" sz="2000" b="0" i="0" kern="1200" dirty="0">
              <a:solidFill>
                <a:schemeClr val="bg1"/>
              </a:solidFill>
              <a:latin typeface="Raleway" panose="020B0604020202020204" charset="0"/>
            </a:rPr>
            <a:t>Kumpulan informasi kontak. Tautan seperti halaman Facebook, akun Twitter/ Instagram</a:t>
          </a:r>
          <a:endParaRPr lang="en-US" sz="2000" b="0" i="0" kern="1200" dirty="0">
            <a:solidFill>
              <a:schemeClr val="bg1"/>
            </a:solidFill>
            <a:latin typeface="Raleway" panose="020B0604020202020204" charset="0"/>
          </a:endParaRPr>
        </a:p>
      </dsp:txBody>
      <dsp:txXfrm>
        <a:off x="0" y="3973796"/>
        <a:ext cx="6846143" cy="9932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EEA48-0E07-40E9-AA1A-D5BBC403EB64}">
      <dsp:nvSpPr>
        <dsp:cNvPr id="0" name=""/>
        <dsp:cNvSpPr/>
      </dsp:nvSpPr>
      <dsp:spPr>
        <a:xfrm>
          <a:off x="0" y="601185"/>
          <a:ext cx="6846143" cy="12109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VNR dapat digunakan untuk menginformasikan tentang peluncuran produk baru, perubahan perilaku konsumen, demo produk dan sebagainya</a:t>
          </a:r>
          <a:endParaRPr lang="en-US" sz="2300" b="0" i="0" kern="1200" dirty="0">
            <a:latin typeface="Raleway" panose="020B0604020202020204" charset="0"/>
          </a:endParaRPr>
        </a:p>
      </dsp:txBody>
      <dsp:txXfrm>
        <a:off x="59114" y="660299"/>
        <a:ext cx="6727915" cy="1092721"/>
      </dsp:txXfrm>
    </dsp:sp>
    <dsp:sp modelId="{B86FDF46-5E85-4EEE-8A2B-C4B8BA26E8DF}">
      <dsp:nvSpPr>
        <dsp:cNvPr id="0" name=""/>
        <dsp:cNvSpPr/>
      </dsp:nvSpPr>
      <dsp:spPr>
        <a:xfrm>
          <a:off x="0" y="1878375"/>
          <a:ext cx="6846143" cy="12109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 err="1"/>
            <a:t>Pengemasan</a:t>
          </a:r>
          <a:r>
            <a:rPr lang="en-US" sz="2300" b="0" i="0" kern="1200" dirty="0"/>
            <a:t> yang </a:t>
          </a:r>
          <a:r>
            <a:rPr lang="en-US" sz="2300" b="0" i="0" kern="1200" dirty="0" err="1"/>
            <a:t>menarik</a:t>
          </a:r>
          <a:r>
            <a:rPr lang="en-US" sz="2300" b="0" i="0" kern="1200" dirty="0"/>
            <a:t> </a:t>
          </a:r>
          <a:r>
            <a:rPr lang="en-US" sz="2300" b="0" i="0" kern="1200" dirty="0" err="1"/>
            <a:t>mendorong</a:t>
          </a:r>
          <a:r>
            <a:rPr lang="en-US" sz="2300" b="0" i="0" kern="1200" dirty="0"/>
            <a:t> orang </a:t>
          </a:r>
          <a:r>
            <a:rPr lang="en-US" sz="2300" b="0" i="0" kern="1200" dirty="0" err="1"/>
            <a:t>untuk</a:t>
          </a:r>
          <a:r>
            <a:rPr lang="en-US" sz="2300" b="0" i="0" kern="1200" dirty="0"/>
            <a:t> </a:t>
          </a:r>
          <a:r>
            <a:rPr lang="en-US" sz="2300" b="0" i="0" kern="1200" dirty="0" err="1"/>
            <a:t>berbagi</a:t>
          </a:r>
          <a:r>
            <a:rPr lang="en-US" sz="2300" b="0" i="0" kern="1200" dirty="0"/>
            <a:t> video </a:t>
          </a:r>
          <a:r>
            <a:rPr lang="en-US" sz="2300" b="0" i="0" kern="1200" dirty="0" err="1"/>
            <a:t>tersebut</a:t>
          </a:r>
          <a:r>
            <a:rPr lang="en-US" sz="2300" b="0" i="0" kern="1200" dirty="0"/>
            <a:t> </a:t>
          </a:r>
          <a:r>
            <a:rPr lang="en-US" sz="2300" b="0" i="0" kern="1200" dirty="0" err="1"/>
            <a:t>kepada</a:t>
          </a:r>
          <a:r>
            <a:rPr lang="en-US" sz="2300" b="0" i="0" kern="1200" dirty="0"/>
            <a:t> orang </a:t>
          </a:r>
          <a:r>
            <a:rPr lang="en-US" sz="2300" b="0" i="0" kern="1200" dirty="0" err="1"/>
            <a:t>tersebut</a:t>
          </a:r>
          <a:r>
            <a:rPr lang="en-US" sz="2300" b="0" i="0" kern="1200" dirty="0"/>
            <a:t> </a:t>
          </a:r>
          <a:r>
            <a:rPr lang="en-US" sz="2300" b="0" i="0" kern="1200" dirty="0" err="1"/>
            <a:t>kepada</a:t>
          </a:r>
          <a:r>
            <a:rPr lang="en-US" sz="2300" b="0" i="0" kern="1200" dirty="0"/>
            <a:t> orang lain</a:t>
          </a:r>
        </a:p>
      </dsp:txBody>
      <dsp:txXfrm>
        <a:off x="59114" y="1937489"/>
        <a:ext cx="6727915" cy="1092721"/>
      </dsp:txXfrm>
    </dsp:sp>
    <dsp:sp modelId="{3C4B7FFA-473A-4E75-9165-F13F8FC2FED7}">
      <dsp:nvSpPr>
        <dsp:cNvPr id="0" name=""/>
        <dsp:cNvSpPr/>
      </dsp:nvSpPr>
      <dsp:spPr>
        <a:xfrm>
          <a:off x="0" y="3155565"/>
          <a:ext cx="6846143" cy="12109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PR </a:t>
          </a:r>
          <a:r>
            <a:rPr lang="en-US" sz="2300" b="0" i="0" kern="1200" dirty="0" err="1"/>
            <a:t>perlu</a:t>
          </a:r>
          <a:r>
            <a:rPr lang="en-US" sz="2300" b="0" i="0" kern="1200" dirty="0"/>
            <a:t> </a:t>
          </a:r>
          <a:r>
            <a:rPr lang="en-US" sz="2300" b="0" i="0" kern="1200" dirty="0" err="1"/>
            <a:t>mengetahui</a:t>
          </a:r>
          <a:r>
            <a:rPr lang="en-US" sz="2300" b="0" i="0" kern="1200" dirty="0"/>
            <a:t> channel yang </a:t>
          </a:r>
          <a:r>
            <a:rPr lang="en-US" sz="2300" b="0" i="0" kern="1200" dirty="0" err="1"/>
            <a:t>digunakan</a:t>
          </a:r>
          <a:r>
            <a:rPr lang="en-US" sz="2300" b="0" i="0" kern="1200" dirty="0"/>
            <a:t> oleh orang (Target VNR) </a:t>
          </a:r>
          <a:r>
            <a:rPr lang="en-US" sz="2300" b="0" i="0" kern="1200" dirty="0" err="1"/>
            <a:t>untuk</a:t>
          </a:r>
          <a:r>
            <a:rPr lang="en-US" sz="2300" b="0" i="0" kern="1200" dirty="0"/>
            <a:t> </a:t>
          </a:r>
          <a:r>
            <a:rPr lang="en-US" sz="2300" b="0" i="0" kern="1200" dirty="0" err="1"/>
            <a:t>mencari</a:t>
          </a:r>
          <a:r>
            <a:rPr lang="en-US" sz="2300" b="0" i="0" kern="1200" dirty="0"/>
            <a:t> </a:t>
          </a:r>
          <a:r>
            <a:rPr lang="en-US" sz="2300" b="0" i="0" kern="1200" dirty="0" err="1"/>
            <a:t>informasi</a:t>
          </a:r>
          <a:r>
            <a:rPr lang="en-US" sz="2300" b="0" i="0" kern="1200" dirty="0"/>
            <a:t> dan </a:t>
          </a:r>
          <a:r>
            <a:rPr lang="en-US" sz="2300" b="0" i="0" kern="1200" dirty="0" err="1"/>
            <a:t>berbagi</a:t>
          </a:r>
          <a:r>
            <a:rPr lang="en-US" sz="2300" b="0" i="0" kern="1200" dirty="0"/>
            <a:t> </a:t>
          </a:r>
          <a:r>
            <a:rPr lang="en-US" sz="2300" b="0" i="0" kern="1200" dirty="0" err="1"/>
            <a:t>konten</a:t>
          </a:r>
          <a:endParaRPr lang="en-US" sz="2300" b="0" i="0" kern="1200" dirty="0"/>
        </a:p>
      </dsp:txBody>
      <dsp:txXfrm>
        <a:off x="59114" y="3214679"/>
        <a:ext cx="6727915" cy="10927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EEA48-0E07-40E9-AA1A-D5BBC403EB64}">
      <dsp:nvSpPr>
        <dsp:cNvPr id="0" name=""/>
        <dsp:cNvSpPr/>
      </dsp:nvSpPr>
      <dsp:spPr>
        <a:xfrm>
          <a:off x="0" y="20729"/>
          <a:ext cx="6846143" cy="1184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Raleway" panose="020B0604020202020204" charset="0"/>
            </a:rPr>
            <a:t>Tercantum</a:t>
          </a:r>
          <a:r>
            <a:rPr lang="en-US" sz="2200" kern="1200" dirty="0">
              <a:latin typeface="Raleway" panose="020B0604020202020204" charset="0"/>
            </a:rPr>
            <a:t> </a:t>
          </a:r>
          <a:r>
            <a:rPr lang="en-US" sz="2200" kern="1200" dirty="0" err="1">
              <a:latin typeface="Raleway" panose="020B0604020202020204" charset="0"/>
            </a:rPr>
            <a:t>nama</a:t>
          </a:r>
          <a:r>
            <a:rPr lang="en-US" sz="2200" kern="1200" dirty="0">
              <a:latin typeface="Raleway" panose="020B0604020202020204" charset="0"/>
            </a:rPr>
            <a:t>, </a:t>
          </a:r>
          <a:r>
            <a:rPr lang="en-US" sz="2200" kern="1200" dirty="0" err="1">
              <a:latin typeface="Raleway" panose="020B0604020202020204" charset="0"/>
            </a:rPr>
            <a:t>jabatan</a:t>
          </a:r>
          <a:r>
            <a:rPr lang="en-US" sz="2200" kern="1200" dirty="0">
              <a:latin typeface="Raleway" panose="020B0604020202020204" charset="0"/>
            </a:rPr>
            <a:t>, </a:t>
          </a:r>
          <a:r>
            <a:rPr lang="en-US" sz="2200" kern="1200" dirty="0" err="1">
              <a:latin typeface="Raleway" panose="020B0604020202020204" charset="0"/>
            </a:rPr>
            <a:t>nomor</a:t>
          </a:r>
          <a:r>
            <a:rPr lang="en-US" sz="2200" kern="1200" dirty="0">
              <a:latin typeface="Raleway" panose="020B0604020202020204" charset="0"/>
            </a:rPr>
            <a:t> </a:t>
          </a:r>
          <a:r>
            <a:rPr lang="en-US" sz="2200" kern="1200" dirty="0" err="1">
              <a:latin typeface="Raleway" panose="020B0604020202020204" charset="0"/>
            </a:rPr>
            <a:t>telepon</a:t>
          </a:r>
          <a:r>
            <a:rPr lang="en-US" sz="2200" kern="1200" dirty="0">
              <a:latin typeface="Raleway" panose="020B0604020202020204" charset="0"/>
            </a:rPr>
            <a:t>, </a:t>
          </a:r>
          <a:r>
            <a:rPr lang="en-US" sz="2200" kern="1200" dirty="0" err="1">
              <a:latin typeface="Raleway" panose="020B0604020202020204" charset="0"/>
            </a:rPr>
            <a:t>alamat</a:t>
          </a:r>
          <a:r>
            <a:rPr lang="en-US" sz="2200" kern="1200" dirty="0">
              <a:latin typeface="Raleway" panose="020B0604020202020204" charset="0"/>
            </a:rPr>
            <a:t> e-mail dan contact information dan area </a:t>
          </a:r>
          <a:r>
            <a:rPr lang="en-US" sz="2200" kern="1200" dirty="0" err="1">
              <a:latin typeface="Raleway" panose="020B0604020202020204" charset="0"/>
            </a:rPr>
            <a:t>tanggung</a:t>
          </a:r>
          <a:r>
            <a:rPr lang="en-US" sz="2200" kern="1200" dirty="0">
              <a:latin typeface="Raleway" panose="020B0604020202020204" charset="0"/>
            </a:rPr>
            <a:t> </a:t>
          </a:r>
          <a:r>
            <a:rPr lang="en-US" sz="2200" kern="1200" dirty="0" err="1">
              <a:latin typeface="Raleway" panose="020B0604020202020204" charset="0"/>
            </a:rPr>
            <a:t>jawab</a:t>
          </a:r>
          <a:r>
            <a:rPr lang="en-US" sz="2200" kern="1200" dirty="0">
              <a:latin typeface="Raleway" panose="020B0604020202020204" charset="0"/>
            </a:rPr>
            <a:t> divisi public relations. </a:t>
          </a:r>
          <a:endParaRPr lang="en-US" sz="2200" b="0" i="0" kern="1200" dirty="0">
            <a:latin typeface="Raleway" panose="020B0604020202020204" charset="0"/>
          </a:endParaRPr>
        </a:p>
      </dsp:txBody>
      <dsp:txXfrm>
        <a:off x="57800" y="78529"/>
        <a:ext cx="6730543" cy="1068440"/>
      </dsp:txXfrm>
    </dsp:sp>
    <dsp:sp modelId="{450BC932-B156-4762-B392-5EF70599C748}">
      <dsp:nvSpPr>
        <dsp:cNvPr id="0" name=""/>
        <dsp:cNvSpPr/>
      </dsp:nvSpPr>
      <dsp:spPr>
        <a:xfrm>
          <a:off x="0" y="1268129"/>
          <a:ext cx="6846143" cy="1184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Raleway" panose="020B0604020202020204" charset="0"/>
            </a:rPr>
            <a:t>Press release </a:t>
          </a:r>
          <a:r>
            <a:rPr lang="en-US" sz="2200" kern="1200" dirty="0" err="1">
              <a:latin typeface="Raleway" panose="020B0604020202020204" charset="0"/>
            </a:rPr>
            <a:t>sebagai</a:t>
          </a:r>
          <a:r>
            <a:rPr lang="en-US" sz="2200" kern="1200" dirty="0">
              <a:latin typeface="Raleway" panose="020B0604020202020204" charset="0"/>
            </a:rPr>
            <a:t> </a:t>
          </a:r>
          <a:r>
            <a:rPr lang="en-US" sz="2200" kern="1200" dirty="0" err="1">
              <a:latin typeface="Raleway" panose="020B0604020202020204" charset="0"/>
            </a:rPr>
            <a:t>sejarah</a:t>
          </a:r>
          <a:r>
            <a:rPr lang="en-US" sz="2200" kern="1200" dirty="0">
              <a:latin typeface="Raleway" panose="020B0604020202020204" charset="0"/>
            </a:rPr>
            <a:t> </a:t>
          </a:r>
          <a:r>
            <a:rPr lang="en-US" sz="2200" kern="1200" dirty="0" err="1">
              <a:latin typeface="Raleway" panose="020B0604020202020204" charset="0"/>
            </a:rPr>
            <a:t>berbagai</a:t>
          </a:r>
          <a:r>
            <a:rPr lang="en-US" sz="2200" kern="1200" dirty="0">
              <a:latin typeface="Raleway" panose="020B0604020202020204" charset="0"/>
            </a:rPr>
            <a:t> </a:t>
          </a:r>
          <a:r>
            <a:rPr lang="en-US" sz="2200" kern="1200" dirty="0" err="1">
              <a:latin typeface="Raleway" panose="020B0604020202020204" charset="0"/>
            </a:rPr>
            <a:t>peristiwa</a:t>
          </a:r>
          <a:r>
            <a:rPr lang="en-US" sz="2200" kern="1200" dirty="0">
              <a:latin typeface="Raleway" panose="020B0604020202020204" charset="0"/>
            </a:rPr>
            <a:t> </a:t>
          </a:r>
          <a:r>
            <a:rPr lang="en-US" sz="2200" kern="1200" dirty="0" err="1">
              <a:latin typeface="Raleway" panose="020B0604020202020204" charset="0"/>
            </a:rPr>
            <a:t>penting</a:t>
          </a:r>
          <a:r>
            <a:rPr lang="en-US" sz="2200" kern="1200" dirty="0">
              <a:latin typeface="Raleway" panose="020B0604020202020204" charset="0"/>
            </a:rPr>
            <a:t> yang </a:t>
          </a:r>
          <a:r>
            <a:rPr lang="en-US" sz="2200" kern="1200" dirty="0" err="1">
              <a:latin typeface="Raleway" panose="020B0604020202020204" charset="0"/>
            </a:rPr>
            <a:t>diarsipkan</a:t>
          </a:r>
          <a:r>
            <a:rPr lang="en-US" sz="2200" kern="1200" dirty="0">
              <a:latin typeface="Raleway" panose="020B0604020202020204" charset="0"/>
            </a:rPr>
            <a:t> </a:t>
          </a:r>
          <a:r>
            <a:rPr lang="en-US" sz="2200" kern="1200" dirty="0" err="1">
              <a:latin typeface="Raleway" panose="020B0604020202020204" charset="0"/>
            </a:rPr>
            <a:t>berdasarkan</a:t>
          </a:r>
          <a:r>
            <a:rPr lang="en-US" sz="2200" kern="1200" dirty="0">
              <a:latin typeface="Raleway" panose="020B0604020202020204" charset="0"/>
            </a:rPr>
            <a:t> chronological order</a:t>
          </a:r>
        </a:p>
      </dsp:txBody>
      <dsp:txXfrm>
        <a:off x="57800" y="1325929"/>
        <a:ext cx="6730543" cy="1068440"/>
      </dsp:txXfrm>
    </dsp:sp>
    <dsp:sp modelId="{121D3816-A85B-437B-9219-A06B0C3B4E88}">
      <dsp:nvSpPr>
        <dsp:cNvPr id="0" name=""/>
        <dsp:cNvSpPr/>
      </dsp:nvSpPr>
      <dsp:spPr>
        <a:xfrm>
          <a:off x="0" y="2515530"/>
          <a:ext cx="6846143" cy="1184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Raleway" panose="020B0604020202020204" charset="0"/>
            </a:rPr>
            <a:t>Latar belakang perusahaan, time-line, fact sheet</a:t>
          </a:r>
          <a:endParaRPr lang="en-US" sz="2200" kern="1200" dirty="0">
            <a:latin typeface="Raleway" panose="020B0604020202020204" charset="0"/>
          </a:endParaRPr>
        </a:p>
      </dsp:txBody>
      <dsp:txXfrm>
        <a:off x="57800" y="2573330"/>
        <a:ext cx="6730543" cy="1068440"/>
      </dsp:txXfrm>
    </dsp:sp>
    <dsp:sp modelId="{163A5532-9730-436D-AD11-18F27D9297D3}">
      <dsp:nvSpPr>
        <dsp:cNvPr id="0" name=""/>
        <dsp:cNvSpPr/>
      </dsp:nvSpPr>
      <dsp:spPr>
        <a:xfrm>
          <a:off x="0" y="3762930"/>
          <a:ext cx="6846143" cy="1184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Raleway" panose="020B0604020202020204" charset="0"/>
            </a:rPr>
            <a:t>Informasi</a:t>
          </a:r>
          <a:r>
            <a:rPr lang="en-US" sz="2200" kern="1200" dirty="0">
              <a:latin typeface="Raleway" panose="020B0604020202020204" charset="0"/>
            </a:rPr>
            <a:t> </a:t>
          </a:r>
          <a:r>
            <a:rPr lang="en-US" sz="2200" kern="1200" dirty="0" err="1">
              <a:latin typeface="Raleway" panose="020B0604020202020204" charset="0"/>
            </a:rPr>
            <a:t>mengenai</a:t>
          </a:r>
          <a:r>
            <a:rPr lang="en-US" sz="2200" kern="1200" dirty="0">
              <a:latin typeface="Raleway" panose="020B0604020202020204" charset="0"/>
            </a:rPr>
            <a:t> </a:t>
          </a:r>
          <a:r>
            <a:rPr lang="en-US" sz="2200" kern="1200" dirty="0" err="1">
              <a:latin typeface="Raleway" panose="020B0604020202020204" charset="0"/>
            </a:rPr>
            <a:t>keterlibatan</a:t>
          </a:r>
          <a:r>
            <a:rPr lang="en-US" sz="2200" kern="1200" dirty="0">
              <a:latin typeface="Raleway" panose="020B0604020202020204" charset="0"/>
            </a:rPr>
            <a:t> </a:t>
          </a:r>
          <a:r>
            <a:rPr lang="en-US" sz="2200" kern="1200" dirty="0" err="1">
              <a:latin typeface="Raleway" panose="020B0604020202020204" charset="0"/>
            </a:rPr>
            <a:t>perusahaan</a:t>
          </a:r>
          <a:r>
            <a:rPr lang="en-US" sz="2200" kern="1200" dirty="0">
              <a:latin typeface="Raleway" panose="020B0604020202020204" charset="0"/>
            </a:rPr>
            <a:t> </a:t>
          </a:r>
          <a:r>
            <a:rPr lang="en-US" sz="2200" kern="1200" dirty="0" err="1">
              <a:latin typeface="Raleway" panose="020B0604020202020204" charset="0"/>
            </a:rPr>
            <a:t>dengan</a:t>
          </a:r>
          <a:r>
            <a:rPr lang="en-US" sz="2200" kern="1200" dirty="0">
              <a:latin typeface="Raleway" panose="020B0604020202020204" charset="0"/>
            </a:rPr>
            <a:t> </a:t>
          </a:r>
          <a:r>
            <a:rPr lang="en-US" sz="2200" kern="1200" dirty="0" err="1">
              <a:latin typeface="Raleway" panose="020B0604020202020204" charset="0"/>
            </a:rPr>
            <a:t>masyarakat</a:t>
          </a:r>
          <a:r>
            <a:rPr lang="en-US" sz="2200" kern="1200" dirty="0">
              <a:latin typeface="Raleway" panose="020B0604020202020204" charset="0"/>
            </a:rPr>
            <a:t>, </a:t>
          </a:r>
          <a:r>
            <a:rPr lang="en-US" sz="2200" kern="1200" dirty="0" err="1">
              <a:latin typeface="Raleway" panose="020B0604020202020204" charset="0"/>
            </a:rPr>
            <a:t>isu</a:t>
          </a:r>
          <a:r>
            <a:rPr lang="en-US" sz="2200" kern="1200" dirty="0">
              <a:latin typeface="Raleway" panose="020B0604020202020204" charset="0"/>
            </a:rPr>
            <a:t> </a:t>
          </a:r>
          <a:r>
            <a:rPr lang="en-US" sz="2200" kern="1200" dirty="0" err="1">
              <a:latin typeface="Raleway" panose="020B0604020202020204" charset="0"/>
            </a:rPr>
            <a:t>lingkungan</a:t>
          </a:r>
          <a:r>
            <a:rPr lang="en-US" sz="2200" kern="1200" dirty="0">
              <a:latin typeface="Raleway" panose="020B0604020202020204" charset="0"/>
            </a:rPr>
            <a:t>, </a:t>
          </a:r>
          <a:r>
            <a:rPr lang="en-US" sz="2200" kern="1200" dirty="0" err="1">
              <a:latin typeface="Raleway" panose="020B0604020202020204" charset="0"/>
            </a:rPr>
            <a:t>aktivitas</a:t>
          </a:r>
          <a:r>
            <a:rPr lang="en-US" sz="2200" kern="1200" dirty="0">
              <a:latin typeface="Raleway" panose="020B0604020202020204" charset="0"/>
            </a:rPr>
            <a:t> nonprofit, </a:t>
          </a:r>
          <a:r>
            <a:rPr lang="en-US" sz="2200" kern="1200" dirty="0" err="1">
              <a:latin typeface="Raleway" panose="020B0604020202020204" charset="0"/>
            </a:rPr>
            <a:t>penghargaan</a:t>
          </a:r>
          <a:endParaRPr lang="en-US" sz="2200" kern="1200" dirty="0">
            <a:latin typeface="Raleway" panose="020B0604020202020204" charset="0"/>
          </a:endParaRPr>
        </a:p>
      </dsp:txBody>
      <dsp:txXfrm>
        <a:off x="57800" y="3820730"/>
        <a:ext cx="6730543" cy="10684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EEA48-0E07-40E9-AA1A-D5BBC403EB64}">
      <dsp:nvSpPr>
        <dsp:cNvPr id="0" name=""/>
        <dsp:cNvSpPr/>
      </dsp:nvSpPr>
      <dsp:spPr>
        <a:xfrm>
          <a:off x="0" y="538409"/>
          <a:ext cx="6846143" cy="1235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Raleway" panose="020B0604020202020204" charset="0"/>
            </a:rPr>
            <a:t>Akses media untuk materi multimedia </a:t>
          </a:r>
          <a:endParaRPr lang="en-US" sz="3200" b="0" i="0" kern="1200" dirty="0">
            <a:latin typeface="Raleway" panose="020B0604020202020204" charset="0"/>
          </a:endParaRPr>
        </a:p>
      </dsp:txBody>
      <dsp:txXfrm>
        <a:off x="60313" y="598722"/>
        <a:ext cx="6725517" cy="1114894"/>
      </dsp:txXfrm>
    </dsp:sp>
    <dsp:sp modelId="{3F374ECF-F6DF-47FC-92AA-512C2AE97C7E}">
      <dsp:nvSpPr>
        <dsp:cNvPr id="0" name=""/>
        <dsp:cNvSpPr/>
      </dsp:nvSpPr>
      <dsp:spPr>
        <a:xfrm>
          <a:off x="0" y="1866090"/>
          <a:ext cx="6846143" cy="1235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Raleway" panose="020B0604020202020204" charset="0"/>
            </a:rPr>
            <a:t>Foto</a:t>
          </a:r>
          <a:r>
            <a:rPr lang="en-US" sz="3200" kern="1200" dirty="0">
              <a:latin typeface="Raleway" panose="020B0604020202020204" charset="0"/>
            </a:rPr>
            <a:t>, video, </a:t>
          </a:r>
          <a:r>
            <a:rPr lang="en-US" sz="3200" kern="1200" dirty="0" err="1">
              <a:latin typeface="Raleway" panose="020B0604020202020204" charset="0"/>
            </a:rPr>
            <a:t>hasil</a:t>
          </a:r>
          <a:r>
            <a:rPr lang="en-US" sz="3200" kern="1200" dirty="0">
              <a:latin typeface="Raleway" panose="020B0604020202020204" charset="0"/>
            </a:rPr>
            <a:t> </a:t>
          </a:r>
          <a:r>
            <a:rPr lang="en-US" sz="3200" kern="1200" dirty="0" err="1">
              <a:latin typeface="Raleway" panose="020B0604020202020204" charset="0"/>
            </a:rPr>
            <a:t>wawancara</a:t>
          </a:r>
          <a:r>
            <a:rPr lang="en-US" sz="3200" kern="1200" dirty="0">
              <a:latin typeface="Raleway" panose="020B0604020202020204" charset="0"/>
            </a:rPr>
            <a:t>. </a:t>
          </a:r>
        </a:p>
      </dsp:txBody>
      <dsp:txXfrm>
        <a:off x="60313" y="1926403"/>
        <a:ext cx="6725517" cy="1114894"/>
      </dsp:txXfrm>
    </dsp:sp>
    <dsp:sp modelId="{5D8CF56E-5CC5-4B7F-AA9D-C46A98CC99B0}">
      <dsp:nvSpPr>
        <dsp:cNvPr id="0" name=""/>
        <dsp:cNvSpPr/>
      </dsp:nvSpPr>
      <dsp:spPr>
        <a:xfrm>
          <a:off x="0" y="3193770"/>
          <a:ext cx="6846143" cy="1235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Raleway" panose="020B0604020202020204" charset="0"/>
            </a:rPr>
            <a:t>Pressroom </a:t>
          </a:r>
          <a:r>
            <a:rPr lang="en-US" sz="3200" kern="1200" dirty="0" err="1">
              <a:latin typeface="Raleway" panose="020B0604020202020204" charset="0"/>
            </a:rPr>
            <a:t>adalah</a:t>
          </a:r>
          <a:r>
            <a:rPr lang="en-US" sz="3200" kern="1200" dirty="0">
              <a:latin typeface="Raleway" panose="020B0604020202020204" charset="0"/>
            </a:rPr>
            <a:t> </a:t>
          </a:r>
          <a:r>
            <a:rPr lang="en-US" sz="3200" kern="1200" dirty="0" err="1">
              <a:latin typeface="Raleway" panose="020B0604020202020204" charset="0"/>
            </a:rPr>
            <a:t>akses</a:t>
          </a:r>
          <a:r>
            <a:rPr lang="en-US" sz="3200" kern="1200" dirty="0">
              <a:latin typeface="Raleway" panose="020B0604020202020204" charset="0"/>
            </a:rPr>
            <a:t> </a:t>
          </a:r>
          <a:r>
            <a:rPr lang="en-US" sz="3200" kern="1200" dirty="0" err="1">
              <a:latin typeface="Raleway" panose="020B0604020202020204" charset="0"/>
            </a:rPr>
            <a:t>terhadap</a:t>
          </a:r>
          <a:r>
            <a:rPr lang="en-US" sz="3200" kern="1200" dirty="0">
              <a:latin typeface="Raleway" panose="020B0604020202020204" charset="0"/>
            </a:rPr>
            <a:t> </a:t>
          </a:r>
          <a:r>
            <a:rPr lang="en-US" sz="3200" kern="1200" dirty="0" err="1">
              <a:latin typeface="Raleway" panose="020B0604020202020204" charset="0"/>
            </a:rPr>
            <a:t>materi</a:t>
          </a:r>
          <a:r>
            <a:rPr lang="en-US" sz="3200" kern="1200" dirty="0">
              <a:latin typeface="Raleway" panose="020B0604020202020204" charset="0"/>
            </a:rPr>
            <a:t> print kits dan electronic kits</a:t>
          </a:r>
        </a:p>
      </dsp:txBody>
      <dsp:txXfrm>
        <a:off x="60313" y="3254083"/>
        <a:ext cx="6725517" cy="11148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2CE36-8615-4EDD-B2EF-ABA9117F89D8}">
      <dsp:nvSpPr>
        <dsp:cNvPr id="0" name=""/>
        <dsp:cNvSpPr/>
      </dsp:nvSpPr>
      <dsp:spPr>
        <a:xfrm>
          <a:off x="0" y="214350"/>
          <a:ext cx="7571700" cy="46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>
              <a:latin typeface="Raleway" panose="020B0604020202020204" charset="0"/>
            </a:rPr>
            <a:t>Fungsi situs bagi konsumen dan calon konsumen</a:t>
          </a:r>
          <a:endParaRPr lang="en-US" sz="2000" kern="1200">
            <a:latin typeface="Raleway" panose="020B0604020202020204" charset="0"/>
          </a:endParaRPr>
        </a:p>
      </dsp:txBody>
      <dsp:txXfrm>
        <a:off x="22846" y="237196"/>
        <a:ext cx="7526008" cy="422308"/>
      </dsp:txXfrm>
    </dsp:sp>
    <dsp:sp modelId="{025E0312-87A7-4351-9014-E08BA5259E82}">
      <dsp:nvSpPr>
        <dsp:cNvPr id="0" name=""/>
        <dsp:cNvSpPr/>
      </dsp:nvSpPr>
      <dsp:spPr>
        <a:xfrm>
          <a:off x="0" y="739950"/>
          <a:ext cx="7571700" cy="46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 err="1">
              <a:latin typeface="Raleway" panose="020B0604020202020204" charset="0"/>
            </a:rPr>
            <a:t>Pengenalan</a:t>
          </a:r>
          <a:r>
            <a:rPr lang="en-US" sz="2000" b="0" i="0" kern="1200" dirty="0">
              <a:latin typeface="Raleway" panose="020B0604020202020204" charset="0"/>
            </a:rPr>
            <a:t> </a:t>
          </a:r>
          <a:r>
            <a:rPr lang="en-US" sz="2000" b="0" i="0" kern="1200" dirty="0" err="1">
              <a:latin typeface="Raleway" panose="020B0604020202020204" charset="0"/>
            </a:rPr>
            <a:t>perusahaan</a:t>
          </a:r>
          <a:r>
            <a:rPr lang="en-US" sz="2000" b="0" i="0" kern="1200" dirty="0">
              <a:latin typeface="Raleway" panose="020B0604020202020204" charset="0"/>
            </a:rPr>
            <a:t> </a:t>
          </a:r>
          <a:r>
            <a:rPr lang="en-US" sz="2000" b="0" i="0" kern="1200" dirty="0" err="1">
              <a:latin typeface="Raleway" panose="020B0604020202020204" charset="0"/>
            </a:rPr>
            <a:t>melalui</a:t>
          </a:r>
          <a:r>
            <a:rPr lang="en-US" sz="2000" b="0" i="0" kern="1200" dirty="0">
              <a:latin typeface="Raleway" panose="020B0604020202020204" charset="0"/>
            </a:rPr>
            <a:t> “about us” dan FAQ functions</a:t>
          </a:r>
          <a:endParaRPr lang="en-US" sz="2000" kern="1200" dirty="0">
            <a:latin typeface="Raleway" panose="020B0604020202020204" charset="0"/>
          </a:endParaRPr>
        </a:p>
      </dsp:txBody>
      <dsp:txXfrm>
        <a:off x="22846" y="762796"/>
        <a:ext cx="7526008" cy="422308"/>
      </dsp:txXfrm>
    </dsp:sp>
    <dsp:sp modelId="{33C4544E-D4CE-42AE-9CA6-07F912716F82}">
      <dsp:nvSpPr>
        <dsp:cNvPr id="0" name=""/>
        <dsp:cNvSpPr/>
      </dsp:nvSpPr>
      <dsp:spPr>
        <a:xfrm>
          <a:off x="0" y="1265550"/>
          <a:ext cx="7571700" cy="46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Raleway" panose="020B0604020202020204" charset="0"/>
            </a:rPr>
            <a:t>Sales </a:t>
          </a:r>
          <a:r>
            <a:rPr lang="en-US" sz="2000" b="0" i="0" kern="1200" dirty="0" err="1">
              <a:latin typeface="Raleway" panose="020B0604020202020204" charset="0"/>
            </a:rPr>
            <a:t>brosur</a:t>
          </a:r>
          <a:r>
            <a:rPr lang="en-US" sz="2000" b="0" i="0" kern="1200" dirty="0">
              <a:latin typeface="Raleway" panose="020B0604020202020204" charset="0"/>
            </a:rPr>
            <a:t> </a:t>
          </a:r>
          <a:r>
            <a:rPr lang="en-US" sz="2000" b="0" i="0" kern="1200" dirty="0" err="1">
              <a:latin typeface="Raleway" panose="020B0604020202020204" charset="0"/>
            </a:rPr>
            <a:t>bagi</a:t>
          </a:r>
          <a:r>
            <a:rPr lang="en-US" sz="2000" b="0" i="0" kern="1200" dirty="0">
              <a:latin typeface="Raleway" panose="020B0604020202020204" charset="0"/>
            </a:rPr>
            <a:t> </a:t>
          </a:r>
          <a:r>
            <a:rPr lang="en-US" sz="2000" b="0" i="0" kern="1200" dirty="0" err="1">
              <a:latin typeface="Raleway" panose="020B0604020202020204" charset="0"/>
            </a:rPr>
            <a:t>produk</a:t>
          </a:r>
          <a:r>
            <a:rPr lang="en-US" sz="2000" b="0" i="0" kern="1200" dirty="0">
              <a:latin typeface="Raleway" panose="020B0604020202020204" charset="0"/>
            </a:rPr>
            <a:t> dan </a:t>
          </a:r>
          <a:r>
            <a:rPr lang="en-US" sz="2000" b="0" i="0" kern="1200" dirty="0" err="1">
              <a:latin typeface="Raleway" panose="020B0604020202020204" charset="0"/>
            </a:rPr>
            <a:t>jasa</a:t>
          </a:r>
          <a:endParaRPr lang="en-US" sz="2000" kern="1200" dirty="0">
            <a:latin typeface="Raleway" panose="020B0604020202020204" charset="0"/>
          </a:endParaRPr>
        </a:p>
      </dsp:txBody>
      <dsp:txXfrm>
        <a:off x="22846" y="1288396"/>
        <a:ext cx="7526008" cy="422308"/>
      </dsp:txXfrm>
    </dsp:sp>
    <dsp:sp modelId="{36837DBD-5EDE-4AD7-9729-9C9755F07661}">
      <dsp:nvSpPr>
        <dsp:cNvPr id="0" name=""/>
        <dsp:cNvSpPr/>
      </dsp:nvSpPr>
      <dsp:spPr>
        <a:xfrm>
          <a:off x="0" y="1791150"/>
          <a:ext cx="7571700" cy="46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Raleway" panose="020B0604020202020204" charset="0"/>
            </a:rPr>
            <a:t>Link/ </a:t>
          </a:r>
          <a:r>
            <a:rPr lang="en-US" sz="2000" b="0" i="0" kern="1200" dirty="0" err="1">
              <a:latin typeface="Raleway" panose="020B0604020202020204" charset="0"/>
            </a:rPr>
            <a:t>tautan</a:t>
          </a:r>
          <a:endParaRPr lang="en-US" sz="2000" kern="1200" dirty="0">
            <a:latin typeface="Raleway" panose="020B0604020202020204" charset="0"/>
          </a:endParaRPr>
        </a:p>
      </dsp:txBody>
      <dsp:txXfrm>
        <a:off x="22846" y="1813996"/>
        <a:ext cx="7526008" cy="422308"/>
      </dsp:txXfrm>
    </dsp:sp>
    <dsp:sp modelId="{5A154E9F-C3BC-4050-9B67-EE84D696D07D}">
      <dsp:nvSpPr>
        <dsp:cNvPr id="0" name=""/>
        <dsp:cNvSpPr/>
      </dsp:nvSpPr>
      <dsp:spPr>
        <a:xfrm>
          <a:off x="0" y="2259150"/>
          <a:ext cx="7571700" cy="128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401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i="0" kern="1200" dirty="0" err="1">
              <a:solidFill>
                <a:schemeClr val="bg1"/>
              </a:solidFill>
              <a:latin typeface="Raleway" panose="020B0604020202020204" charset="0"/>
            </a:rPr>
            <a:t>untuk</a:t>
          </a:r>
          <a:r>
            <a:rPr lang="en-US" sz="1600" b="1" i="0" kern="1200" dirty="0">
              <a:solidFill>
                <a:schemeClr val="bg1"/>
              </a:solidFill>
              <a:latin typeface="Raleway" panose="020B0604020202020204" charset="0"/>
            </a:rPr>
            <a:t> audio, video downloading</a:t>
          </a:r>
          <a:endParaRPr lang="en-US" sz="1600" b="1" kern="1200" dirty="0">
            <a:solidFill>
              <a:schemeClr val="bg1"/>
            </a:solidFill>
            <a:latin typeface="Raleway" panose="020B060402020202020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i="0" kern="1200" dirty="0" err="1">
              <a:solidFill>
                <a:schemeClr val="bg1"/>
              </a:solidFill>
              <a:latin typeface="Raleway" panose="020B0604020202020204" charset="0"/>
            </a:rPr>
            <a:t>untuk</a:t>
          </a:r>
          <a:r>
            <a:rPr lang="en-US" sz="1600" b="1" i="0" kern="1200" dirty="0">
              <a:solidFill>
                <a:schemeClr val="bg1"/>
              </a:solidFill>
              <a:latin typeface="Raleway" panose="020B0604020202020204" charset="0"/>
            </a:rPr>
            <a:t> store </a:t>
          </a:r>
          <a:r>
            <a:rPr lang="en-US" sz="1600" b="1" i="0" kern="1200" dirty="0" err="1">
              <a:solidFill>
                <a:schemeClr val="bg1"/>
              </a:solidFill>
              <a:latin typeface="Raleway" panose="020B0604020202020204" charset="0"/>
            </a:rPr>
            <a:t>bagi</a:t>
          </a:r>
          <a:r>
            <a:rPr lang="en-US" sz="1600" b="1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1600" b="1" i="0" kern="1200" dirty="0" err="1">
              <a:solidFill>
                <a:schemeClr val="bg1"/>
              </a:solidFill>
              <a:latin typeface="Raleway" panose="020B0604020202020204" charset="0"/>
            </a:rPr>
            <a:t>pemesanan</a:t>
          </a:r>
          <a:r>
            <a:rPr lang="en-US" sz="1600" b="1" i="0" kern="1200" dirty="0">
              <a:solidFill>
                <a:schemeClr val="bg1"/>
              </a:solidFill>
              <a:latin typeface="Raleway" panose="020B0604020202020204" charset="0"/>
            </a:rPr>
            <a:t> dan </a:t>
          </a:r>
          <a:r>
            <a:rPr lang="en-US" sz="1600" b="1" i="0" kern="1200" dirty="0" err="1">
              <a:solidFill>
                <a:schemeClr val="bg1"/>
              </a:solidFill>
              <a:latin typeface="Raleway" panose="020B0604020202020204" charset="0"/>
            </a:rPr>
            <a:t>penjualan</a:t>
          </a:r>
          <a:endParaRPr lang="en-US" sz="1600" b="1" kern="1200" dirty="0">
            <a:solidFill>
              <a:schemeClr val="bg1"/>
            </a:solidFill>
            <a:latin typeface="Raleway" panose="020B060402020202020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i="0" kern="1200" dirty="0" err="1">
              <a:solidFill>
                <a:schemeClr val="bg1"/>
              </a:solidFill>
              <a:latin typeface="Raleway" panose="020B0604020202020204" charset="0"/>
            </a:rPr>
            <a:t>untuk</a:t>
          </a:r>
          <a:r>
            <a:rPr lang="en-US" sz="1600" b="1" i="0" kern="1200" dirty="0">
              <a:solidFill>
                <a:schemeClr val="bg1"/>
              </a:solidFill>
              <a:latin typeface="Raleway" panose="020B0604020202020204" charset="0"/>
            </a:rPr>
            <a:t> archive </a:t>
          </a:r>
          <a:r>
            <a:rPr lang="en-US" sz="1600" b="1" i="0" kern="1200" dirty="0" err="1">
              <a:solidFill>
                <a:schemeClr val="bg1"/>
              </a:solidFill>
              <a:latin typeface="Raleway" panose="020B0604020202020204" charset="0"/>
            </a:rPr>
            <a:t>untuk</a:t>
          </a:r>
          <a:r>
            <a:rPr lang="en-US" sz="1600" b="1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1600" b="1" i="0" kern="1200" dirty="0" err="1">
              <a:solidFill>
                <a:schemeClr val="bg1"/>
              </a:solidFill>
              <a:latin typeface="Raleway" panose="020B0604020202020204" charset="0"/>
            </a:rPr>
            <a:t>cerita-cerita</a:t>
          </a:r>
          <a:r>
            <a:rPr lang="en-US" sz="1600" b="1" i="0" kern="1200" dirty="0">
              <a:solidFill>
                <a:schemeClr val="bg1"/>
              </a:solidFill>
              <a:latin typeface="Raleway" panose="020B0604020202020204" charset="0"/>
            </a:rPr>
            <a:t> yang </a:t>
          </a:r>
          <a:r>
            <a:rPr lang="en-US" sz="1600" b="1" i="0" kern="1200" dirty="0" err="1">
              <a:solidFill>
                <a:schemeClr val="bg1"/>
              </a:solidFill>
              <a:latin typeface="Raleway" panose="020B0604020202020204" charset="0"/>
            </a:rPr>
            <a:t>baik</a:t>
          </a:r>
          <a:r>
            <a:rPr lang="en-US" sz="1600" b="1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1600" b="1" i="0" kern="1200" dirty="0" err="1">
              <a:solidFill>
                <a:schemeClr val="bg1"/>
              </a:solidFill>
              <a:latin typeface="Raleway" panose="020B0604020202020204" charset="0"/>
            </a:rPr>
            <a:t>mengenai</a:t>
          </a:r>
          <a:r>
            <a:rPr lang="en-US" sz="1600" b="1" i="0" kern="1200" dirty="0">
              <a:solidFill>
                <a:schemeClr val="bg1"/>
              </a:solidFill>
              <a:latin typeface="Raleway" panose="020B0604020202020204" charset="0"/>
            </a:rPr>
            <a:t> </a:t>
          </a:r>
          <a:r>
            <a:rPr lang="en-US" sz="1600" b="1" i="0" kern="1200" dirty="0" err="1">
              <a:solidFill>
                <a:schemeClr val="bg1"/>
              </a:solidFill>
              <a:latin typeface="Raleway" panose="020B0604020202020204" charset="0"/>
            </a:rPr>
            <a:t>perusahaan</a:t>
          </a:r>
          <a:r>
            <a:rPr lang="en-US" sz="1600" b="1" i="0" kern="1200" dirty="0">
              <a:solidFill>
                <a:schemeClr val="bg1"/>
              </a:solidFill>
              <a:latin typeface="Raleway" panose="020B0604020202020204" charset="0"/>
            </a:rPr>
            <a:t>.</a:t>
          </a:r>
          <a:endParaRPr lang="en-US" sz="1600" b="1" kern="1200" dirty="0">
            <a:solidFill>
              <a:schemeClr val="bg1"/>
            </a:solidFill>
            <a:latin typeface="Raleway" panose="020B060402020202020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i="0" kern="1200" dirty="0" err="1">
              <a:solidFill>
                <a:schemeClr val="bg1"/>
              </a:solidFill>
              <a:latin typeface="Raleway" panose="020B0604020202020204" charset="0"/>
            </a:rPr>
            <a:t>untuk</a:t>
          </a:r>
          <a:r>
            <a:rPr lang="en-US" sz="1600" b="1" i="0" kern="1200" dirty="0">
              <a:solidFill>
                <a:schemeClr val="bg1"/>
              </a:solidFill>
              <a:latin typeface="Raleway" panose="020B0604020202020204" charset="0"/>
            </a:rPr>
            <a:t> technical supports </a:t>
          </a:r>
          <a:r>
            <a:rPr lang="en-US" sz="1600" b="1" i="0" kern="1200" dirty="0" err="1">
              <a:solidFill>
                <a:schemeClr val="bg1"/>
              </a:solidFill>
              <a:latin typeface="Raleway" panose="020B0604020202020204" charset="0"/>
            </a:rPr>
            <a:t>melalui</a:t>
          </a:r>
          <a:r>
            <a:rPr lang="en-US" sz="1600" b="1" i="0" kern="1200" dirty="0">
              <a:solidFill>
                <a:schemeClr val="bg1"/>
              </a:solidFill>
              <a:latin typeface="Raleway" panose="020B0604020202020204" charset="0"/>
            </a:rPr>
            <a:t> e-mail questions </a:t>
          </a:r>
          <a:r>
            <a:rPr lang="en-US" sz="1600" b="1" i="0" kern="1200" dirty="0" err="1">
              <a:solidFill>
                <a:schemeClr val="bg1"/>
              </a:solidFill>
              <a:latin typeface="Raleway" panose="020B0604020202020204" charset="0"/>
            </a:rPr>
            <a:t>atau</a:t>
          </a:r>
          <a:r>
            <a:rPr lang="en-US" sz="1600" b="1" i="0" kern="1200" dirty="0">
              <a:solidFill>
                <a:schemeClr val="bg1"/>
              </a:solidFill>
              <a:latin typeface="Raleway" panose="020B0604020202020204" charset="0"/>
            </a:rPr>
            <a:t> live-help function</a:t>
          </a:r>
          <a:endParaRPr lang="en-US" sz="1600" b="1" kern="1200" dirty="0">
            <a:solidFill>
              <a:schemeClr val="bg1"/>
            </a:solidFill>
            <a:latin typeface="Raleway" panose="020B0604020202020204" charset="0"/>
          </a:endParaRPr>
        </a:p>
      </dsp:txBody>
      <dsp:txXfrm>
        <a:off x="0" y="2259150"/>
        <a:ext cx="7571700" cy="1283400"/>
      </dsp:txXfrm>
    </dsp:sp>
    <dsp:sp modelId="{AE05E161-BC96-48B9-B330-380AD24AA631}">
      <dsp:nvSpPr>
        <dsp:cNvPr id="0" name=""/>
        <dsp:cNvSpPr/>
      </dsp:nvSpPr>
      <dsp:spPr>
        <a:xfrm>
          <a:off x="0" y="3542550"/>
          <a:ext cx="7571700" cy="46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 err="1">
              <a:latin typeface="Raleway" panose="020B0604020202020204" charset="0"/>
            </a:rPr>
            <a:t>Akses</a:t>
          </a:r>
          <a:r>
            <a:rPr lang="en-US" sz="2000" b="0" i="0" kern="1200" dirty="0">
              <a:latin typeface="Raleway" panose="020B0604020202020204" charset="0"/>
            </a:rPr>
            <a:t> </a:t>
          </a:r>
          <a:r>
            <a:rPr lang="en-US" sz="2000" b="0" i="0" kern="1200" dirty="0" err="1">
              <a:latin typeface="Raleway" panose="020B0604020202020204" charset="0"/>
            </a:rPr>
            <a:t>untuk</a:t>
          </a:r>
          <a:r>
            <a:rPr lang="en-US" sz="2000" b="0" i="0" kern="1200" dirty="0">
              <a:latin typeface="Raleway" panose="020B0604020202020204" charset="0"/>
            </a:rPr>
            <a:t> </a:t>
          </a:r>
          <a:r>
            <a:rPr lang="en-US" sz="2000" b="0" i="0" kern="1200" dirty="0" err="1">
              <a:latin typeface="Raleway" panose="020B0604020202020204" charset="0"/>
            </a:rPr>
            <a:t>informasi</a:t>
          </a:r>
          <a:r>
            <a:rPr lang="en-US" sz="2000" b="0" i="0" kern="1200" dirty="0">
              <a:latin typeface="Raleway" panose="020B0604020202020204" charset="0"/>
            </a:rPr>
            <a:t> </a:t>
          </a:r>
          <a:r>
            <a:rPr lang="en-US" sz="2000" b="0" i="0" kern="1200" dirty="0" err="1">
              <a:latin typeface="Raleway" panose="020B0604020202020204" charset="0"/>
            </a:rPr>
            <a:t>terbaru</a:t>
          </a:r>
          <a:r>
            <a:rPr lang="en-US" sz="2000" b="0" i="0" kern="1200" dirty="0">
              <a:latin typeface="Raleway" panose="020B0604020202020204" charset="0"/>
            </a:rPr>
            <a:t> (newsletter </a:t>
          </a:r>
          <a:r>
            <a:rPr lang="en-US" sz="2000" b="0" i="0" kern="1200" dirty="0" err="1">
              <a:latin typeface="Raleway" panose="020B0604020202020204" charset="0"/>
            </a:rPr>
            <a:t>atau</a:t>
          </a:r>
          <a:r>
            <a:rPr lang="en-US" sz="2000" b="0" i="0" kern="1200" dirty="0">
              <a:latin typeface="Raleway" panose="020B0604020202020204" charset="0"/>
            </a:rPr>
            <a:t> email alerts)</a:t>
          </a:r>
          <a:endParaRPr lang="en-US" sz="2000" kern="1200" dirty="0">
            <a:latin typeface="Raleway" panose="020B0604020202020204" charset="0"/>
          </a:endParaRPr>
        </a:p>
      </dsp:txBody>
      <dsp:txXfrm>
        <a:off x="22846" y="3565396"/>
        <a:ext cx="7526008" cy="422308"/>
      </dsp:txXfrm>
    </dsp:sp>
    <dsp:sp modelId="{655C6DAE-6B8A-4281-9112-32B59B47F2EE}">
      <dsp:nvSpPr>
        <dsp:cNvPr id="0" name=""/>
        <dsp:cNvSpPr/>
      </dsp:nvSpPr>
      <dsp:spPr>
        <a:xfrm>
          <a:off x="0" y="4068150"/>
          <a:ext cx="7571700" cy="46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 err="1">
              <a:latin typeface="Raleway" panose="020B0604020202020204" charset="0"/>
            </a:rPr>
            <a:t>Akses</a:t>
          </a:r>
          <a:r>
            <a:rPr lang="en-US" sz="2000" b="0" i="0" kern="1200" dirty="0">
              <a:latin typeface="Raleway" panose="020B0604020202020204" charset="0"/>
            </a:rPr>
            <a:t> live-chat function/ </a:t>
          </a:r>
          <a:r>
            <a:rPr lang="en-US" sz="2000" b="0" i="0" kern="1200" dirty="0" err="1">
              <a:latin typeface="Raleway" panose="020B0604020202020204" charset="0"/>
            </a:rPr>
            <a:t>Nomor</a:t>
          </a:r>
          <a:r>
            <a:rPr lang="en-US" sz="2000" b="0" i="0" kern="1200" dirty="0">
              <a:latin typeface="Raleway" panose="020B0604020202020204" charset="0"/>
            </a:rPr>
            <a:t> </a:t>
          </a:r>
          <a:r>
            <a:rPr lang="en-US" sz="2000" b="0" i="0" kern="1200" dirty="0" err="1">
              <a:latin typeface="Raleway" panose="020B0604020202020204" charset="0"/>
            </a:rPr>
            <a:t>telepon</a:t>
          </a:r>
          <a:r>
            <a:rPr lang="en-US" sz="2000" b="0" i="0" kern="1200" dirty="0">
              <a:latin typeface="Raleway" panose="020B0604020202020204" charset="0"/>
            </a:rPr>
            <a:t>  </a:t>
          </a:r>
          <a:endParaRPr lang="en-US" sz="2000" kern="1200" dirty="0">
            <a:latin typeface="Raleway" panose="020B0604020202020204" charset="0"/>
          </a:endParaRPr>
        </a:p>
      </dsp:txBody>
      <dsp:txXfrm>
        <a:off x="22846" y="4090996"/>
        <a:ext cx="7526008" cy="4223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497DD-A168-465F-90D0-4ED50D8500C5}">
      <dsp:nvSpPr>
        <dsp:cNvPr id="0" name=""/>
        <dsp:cNvSpPr/>
      </dsp:nvSpPr>
      <dsp:spPr>
        <a:xfrm>
          <a:off x="0" y="74850"/>
          <a:ext cx="7571700" cy="617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 err="1">
              <a:latin typeface="Raleway" panose="020B0604020202020204" charset="0"/>
            </a:rPr>
            <a:t>gambar</a:t>
          </a:r>
          <a:r>
            <a:rPr lang="en-US" sz="1600" b="0" i="0" kern="1200" dirty="0">
              <a:latin typeface="Raleway" panose="020B0604020202020204" charset="0"/>
            </a:rPr>
            <a:t> </a:t>
          </a:r>
          <a:r>
            <a:rPr lang="en-US" sz="1600" b="0" i="0" kern="1200" dirty="0" err="1">
              <a:latin typeface="Raleway" panose="020B0604020202020204" charset="0"/>
            </a:rPr>
            <a:t>sekilas</a:t>
          </a:r>
          <a:r>
            <a:rPr lang="en-US" sz="1600" b="0" i="0" kern="1200" dirty="0">
              <a:latin typeface="Raleway" panose="020B0604020202020204" charset="0"/>
            </a:rPr>
            <a:t> </a:t>
          </a:r>
          <a:r>
            <a:rPr lang="en-US" sz="1600" b="0" i="0" kern="1200" dirty="0" err="1">
              <a:latin typeface="Raleway" panose="020B0604020202020204" charset="0"/>
            </a:rPr>
            <a:t>mengenai</a:t>
          </a:r>
          <a:r>
            <a:rPr lang="en-US" sz="1600" b="0" i="0" kern="1200" dirty="0">
              <a:latin typeface="Raleway" panose="020B0604020202020204" charset="0"/>
            </a:rPr>
            <a:t> </a:t>
          </a:r>
          <a:r>
            <a:rPr lang="en-US" sz="1600" b="0" i="0" kern="1200" dirty="0" err="1">
              <a:latin typeface="Raleway" panose="020B0604020202020204" charset="0"/>
            </a:rPr>
            <a:t>kondisi</a:t>
          </a:r>
          <a:r>
            <a:rPr lang="en-US" sz="1600" b="0" i="0" kern="1200" dirty="0">
              <a:latin typeface="Raleway" panose="020B0604020202020204" charset="0"/>
            </a:rPr>
            <a:t> </a:t>
          </a:r>
          <a:r>
            <a:rPr lang="en-US" sz="1600" b="0" i="0" kern="1200" dirty="0" err="1">
              <a:latin typeface="Raleway" panose="020B0604020202020204" charset="0"/>
            </a:rPr>
            <a:t>terakhir</a:t>
          </a:r>
          <a:r>
            <a:rPr lang="en-US" sz="1600" b="0" i="0" kern="1200" dirty="0">
              <a:latin typeface="Raleway" panose="020B0604020202020204" charset="0"/>
            </a:rPr>
            <a:t> </a:t>
          </a:r>
          <a:r>
            <a:rPr lang="en-US" sz="1600" b="0" i="0" kern="1200" dirty="0" err="1">
              <a:latin typeface="Raleway" panose="020B0604020202020204" charset="0"/>
            </a:rPr>
            <a:t>perusahaan</a:t>
          </a:r>
          <a:r>
            <a:rPr lang="en-US" sz="1600" b="0" i="0" kern="1200" dirty="0">
              <a:latin typeface="Raleway" panose="020B0604020202020204" charset="0"/>
            </a:rPr>
            <a:t> </a:t>
          </a:r>
          <a:r>
            <a:rPr lang="en-US" sz="1600" b="0" i="0" kern="1200" dirty="0" err="1">
              <a:latin typeface="Raleway" panose="020B0604020202020204" charset="0"/>
            </a:rPr>
            <a:t>melalui</a:t>
          </a:r>
          <a:r>
            <a:rPr lang="en-US" sz="1600" b="0" i="0" kern="1200" dirty="0">
              <a:latin typeface="Raleway" panose="020B0604020202020204" charset="0"/>
            </a:rPr>
            <a:t> </a:t>
          </a:r>
          <a:r>
            <a:rPr lang="en-US" sz="1600" b="0" i="0" kern="1200" dirty="0" err="1">
              <a:latin typeface="Raleway" panose="020B0604020202020204" charset="0"/>
            </a:rPr>
            <a:t>harga</a:t>
          </a:r>
          <a:r>
            <a:rPr lang="en-US" sz="1600" b="0" i="0" kern="1200" dirty="0">
              <a:latin typeface="Raleway" panose="020B0604020202020204" charset="0"/>
            </a:rPr>
            <a:t> </a:t>
          </a:r>
          <a:r>
            <a:rPr lang="en-US" sz="1600" b="0" i="0" kern="1200" dirty="0" err="1">
              <a:latin typeface="Raleway" panose="020B0604020202020204" charset="0"/>
            </a:rPr>
            <a:t>saham</a:t>
          </a:r>
          <a:r>
            <a:rPr lang="en-US" sz="1600" b="0" i="0" kern="1200" dirty="0">
              <a:latin typeface="Raleway" panose="020B0604020202020204" charset="0"/>
            </a:rPr>
            <a:t> </a:t>
          </a:r>
          <a:r>
            <a:rPr lang="en-US" sz="1600" b="0" i="0" kern="1200" dirty="0" err="1">
              <a:latin typeface="Raleway" panose="020B0604020202020204" charset="0"/>
            </a:rPr>
            <a:t>terbaru</a:t>
          </a:r>
          <a:r>
            <a:rPr lang="en-US" sz="1600" b="0" i="0" kern="1200" dirty="0">
              <a:latin typeface="Raleway" panose="020B0604020202020204" charset="0"/>
            </a:rPr>
            <a:t> </a:t>
          </a:r>
          <a:endParaRPr lang="en-US" sz="1600" kern="1200" dirty="0">
            <a:latin typeface="Raleway" panose="020B0604020202020204" charset="0"/>
          </a:endParaRPr>
        </a:p>
      </dsp:txBody>
      <dsp:txXfrm>
        <a:off x="30157" y="105007"/>
        <a:ext cx="7511386" cy="557446"/>
      </dsp:txXfrm>
    </dsp:sp>
    <dsp:sp modelId="{44C7A96D-38A9-4081-9FB2-EBB7161CDC5F}">
      <dsp:nvSpPr>
        <dsp:cNvPr id="0" name=""/>
        <dsp:cNvSpPr/>
      </dsp:nvSpPr>
      <dsp:spPr>
        <a:xfrm>
          <a:off x="0" y="738690"/>
          <a:ext cx="7571700" cy="617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 err="1">
              <a:latin typeface="Raleway" panose="020B0604020202020204" charset="0"/>
            </a:rPr>
            <a:t>akses</a:t>
          </a:r>
          <a:r>
            <a:rPr lang="en-US" sz="1600" b="0" i="0" kern="1200" dirty="0">
              <a:latin typeface="Raleway" panose="020B0604020202020204" charset="0"/>
            </a:rPr>
            <a:t> </a:t>
          </a:r>
          <a:r>
            <a:rPr lang="en-US" sz="1600" b="0" i="0" kern="1200" dirty="0" err="1">
              <a:latin typeface="Raleway" panose="020B0604020202020204" charset="0"/>
            </a:rPr>
            <a:t>terhadap</a:t>
          </a:r>
          <a:r>
            <a:rPr lang="en-US" sz="1600" b="0" i="0" kern="1200" dirty="0">
              <a:latin typeface="Raleway" panose="020B0604020202020204" charset="0"/>
            </a:rPr>
            <a:t> </a:t>
          </a:r>
          <a:r>
            <a:rPr lang="en-US" sz="1600" b="0" i="0" kern="1200" dirty="0" err="1">
              <a:latin typeface="Raleway" panose="020B0604020202020204" charset="0"/>
            </a:rPr>
            <a:t>berita</a:t>
          </a:r>
          <a:r>
            <a:rPr lang="en-US" sz="1600" b="0" i="0" kern="1200" dirty="0">
              <a:latin typeface="Raleway" panose="020B0604020202020204" charset="0"/>
            </a:rPr>
            <a:t> </a:t>
          </a:r>
          <a:r>
            <a:rPr lang="en-US" sz="1600" b="0" i="0" kern="1200" dirty="0" err="1">
              <a:latin typeface="Raleway" panose="020B0604020202020204" charset="0"/>
            </a:rPr>
            <a:t>terbaru</a:t>
          </a:r>
          <a:r>
            <a:rPr lang="en-US" sz="1600" b="0" i="0" kern="1200" dirty="0">
              <a:latin typeface="Raleway" panose="020B0604020202020204" charset="0"/>
            </a:rPr>
            <a:t> yang </a:t>
          </a:r>
          <a:r>
            <a:rPr lang="en-US" sz="1600" b="0" i="0" kern="1200" dirty="0" err="1">
              <a:latin typeface="Raleway" panose="020B0604020202020204" charset="0"/>
            </a:rPr>
            <a:t>mempengaruhi</a:t>
          </a:r>
          <a:r>
            <a:rPr lang="en-US" sz="1600" b="0" i="0" kern="1200" dirty="0">
              <a:latin typeface="Raleway" panose="020B0604020202020204" charset="0"/>
            </a:rPr>
            <a:t> </a:t>
          </a:r>
          <a:r>
            <a:rPr lang="en-US" sz="1600" b="0" i="0" kern="1200" dirty="0" err="1">
              <a:latin typeface="Raleway" panose="020B0604020202020204" charset="0"/>
            </a:rPr>
            <a:t>saham</a:t>
          </a:r>
          <a:r>
            <a:rPr lang="en-US" sz="1600" b="0" i="0" kern="1200" dirty="0">
              <a:latin typeface="Raleway" panose="020B0604020202020204" charset="0"/>
            </a:rPr>
            <a:t>, press release archive</a:t>
          </a:r>
          <a:endParaRPr lang="en-US" sz="1600" kern="1200" dirty="0">
            <a:latin typeface="Raleway" panose="020B0604020202020204" charset="0"/>
          </a:endParaRPr>
        </a:p>
      </dsp:txBody>
      <dsp:txXfrm>
        <a:off x="30157" y="768847"/>
        <a:ext cx="7511386" cy="557446"/>
      </dsp:txXfrm>
    </dsp:sp>
    <dsp:sp modelId="{99B4E6E0-2F94-4C50-B020-6563838C7DA1}">
      <dsp:nvSpPr>
        <dsp:cNvPr id="0" name=""/>
        <dsp:cNvSpPr/>
      </dsp:nvSpPr>
      <dsp:spPr>
        <a:xfrm>
          <a:off x="0" y="1402530"/>
          <a:ext cx="7571700" cy="617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>
              <a:latin typeface="Raleway" panose="020B0604020202020204" charset="0"/>
            </a:rPr>
            <a:t>arsip cerita bisnis oleh opinion maker	</a:t>
          </a:r>
          <a:endParaRPr lang="en-US" sz="1600" kern="1200">
            <a:latin typeface="Raleway" panose="020B0604020202020204" charset="0"/>
          </a:endParaRPr>
        </a:p>
      </dsp:txBody>
      <dsp:txXfrm>
        <a:off x="30157" y="1432687"/>
        <a:ext cx="7511386" cy="557446"/>
      </dsp:txXfrm>
    </dsp:sp>
    <dsp:sp modelId="{8E47D64C-0834-4531-9300-451D14736D13}">
      <dsp:nvSpPr>
        <dsp:cNvPr id="0" name=""/>
        <dsp:cNvSpPr/>
      </dsp:nvSpPr>
      <dsp:spPr>
        <a:xfrm>
          <a:off x="0" y="2066370"/>
          <a:ext cx="7571700" cy="617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 err="1">
              <a:latin typeface="Raleway" panose="020B0604020202020204" charset="0"/>
            </a:rPr>
            <a:t>akses</a:t>
          </a:r>
          <a:r>
            <a:rPr lang="en-US" sz="1600" b="0" i="0" kern="1200" dirty="0">
              <a:latin typeface="Raleway" panose="020B0604020202020204" charset="0"/>
            </a:rPr>
            <a:t> </a:t>
          </a:r>
          <a:r>
            <a:rPr lang="en-US" sz="1600" b="0" i="0" kern="1200" dirty="0" err="1">
              <a:latin typeface="Raleway" panose="020B0604020202020204" charset="0"/>
            </a:rPr>
            <a:t>terhadap</a:t>
          </a:r>
          <a:r>
            <a:rPr lang="en-US" sz="1600" b="0" i="0" kern="1200" dirty="0">
              <a:latin typeface="Raleway" panose="020B0604020202020204" charset="0"/>
            </a:rPr>
            <a:t> </a:t>
          </a:r>
          <a:r>
            <a:rPr lang="en-US" sz="1600" b="0" i="0" kern="1200" dirty="0" err="1">
              <a:latin typeface="Raleway" panose="020B0604020202020204" charset="0"/>
            </a:rPr>
            <a:t>informasi</a:t>
          </a:r>
          <a:r>
            <a:rPr lang="en-US" sz="1600" b="0" i="0" kern="1200" dirty="0">
              <a:latin typeface="Raleway" panose="020B0604020202020204" charset="0"/>
            </a:rPr>
            <a:t> </a:t>
          </a:r>
          <a:r>
            <a:rPr lang="en-US" sz="1600" b="0" i="0" kern="1200" dirty="0" err="1">
              <a:latin typeface="Raleway" panose="020B0604020202020204" charset="0"/>
            </a:rPr>
            <a:t>keuangan</a:t>
          </a:r>
          <a:r>
            <a:rPr lang="en-US" sz="1600" b="0" i="0" kern="1200" dirty="0">
              <a:latin typeface="Raleway" panose="020B0604020202020204" charset="0"/>
            </a:rPr>
            <a:t> </a:t>
          </a:r>
          <a:r>
            <a:rPr lang="en-US" sz="1600" b="0" i="0" kern="1200" dirty="0" err="1">
              <a:latin typeface="Raleway" panose="020B0604020202020204" charset="0"/>
            </a:rPr>
            <a:t>publik</a:t>
          </a:r>
          <a:r>
            <a:rPr lang="en-US" sz="1600" b="0" i="0" kern="1200" dirty="0">
              <a:latin typeface="Raleway" panose="020B0604020202020204" charset="0"/>
            </a:rPr>
            <a:t> </a:t>
          </a:r>
          <a:r>
            <a:rPr lang="en-US" sz="1600" b="0" i="0" kern="1200" dirty="0" err="1">
              <a:latin typeface="Raleway" panose="020B0604020202020204" charset="0"/>
            </a:rPr>
            <a:t>seperti</a:t>
          </a:r>
          <a:r>
            <a:rPr lang="en-US" sz="1600" b="0" i="0" kern="1200" dirty="0">
              <a:latin typeface="Raleway" panose="020B0604020202020204" charset="0"/>
            </a:rPr>
            <a:t> annual reports</a:t>
          </a:r>
          <a:endParaRPr lang="en-US" sz="1600" kern="1200" dirty="0">
            <a:latin typeface="Raleway" panose="020B0604020202020204" charset="0"/>
          </a:endParaRPr>
        </a:p>
      </dsp:txBody>
      <dsp:txXfrm>
        <a:off x="30157" y="2096527"/>
        <a:ext cx="7511386" cy="557446"/>
      </dsp:txXfrm>
    </dsp:sp>
    <dsp:sp modelId="{D748D7AE-BE72-43EE-A128-42D1CC14DB4C}">
      <dsp:nvSpPr>
        <dsp:cNvPr id="0" name=""/>
        <dsp:cNvSpPr/>
      </dsp:nvSpPr>
      <dsp:spPr>
        <a:xfrm>
          <a:off x="0" y="2730210"/>
          <a:ext cx="7571700" cy="617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 err="1">
              <a:latin typeface="Raleway" panose="020B0604020202020204" charset="0"/>
            </a:rPr>
            <a:t>alamat</a:t>
          </a:r>
          <a:r>
            <a:rPr lang="en-US" sz="1600" b="0" i="0" kern="1200" dirty="0">
              <a:latin typeface="Raleway" panose="020B0604020202020204" charset="0"/>
            </a:rPr>
            <a:t> </a:t>
          </a:r>
          <a:r>
            <a:rPr lang="en-US" sz="1600" b="0" i="0" kern="1200" dirty="0" err="1">
              <a:latin typeface="Raleway" panose="020B0604020202020204" charset="0"/>
            </a:rPr>
            <a:t>perusahaan</a:t>
          </a:r>
          <a:r>
            <a:rPr lang="en-US" sz="1600" b="0" i="0" kern="1200" dirty="0">
              <a:latin typeface="Raleway" panose="020B0604020202020204" charset="0"/>
            </a:rPr>
            <a:t> </a:t>
          </a:r>
          <a:r>
            <a:rPr lang="en-US" sz="1600" b="0" i="0" kern="1200" dirty="0" err="1">
              <a:latin typeface="Raleway" panose="020B0604020202020204" charset="0"/>
            </a:rPr>
            <a:t>baik</a:t>
          </a:r>
          <a:r>
            <a:rPr lang="en-US" sz="1600" b="0" i="0" kern="1200" dirty="0">
              <a:latin typeface="Raleway" panose="020B0604020202020204" charset="0"/>
            </a:rPr>
            <a:t> </a:t>
          </a:r>
          <a:r>
            <a:rPr lang="en-US" sz="1600" b="0" i="0" kern="1200" dirty="0" err="1">
              <a:latin typeface="Raleway" panose="020B0604020202020204" charset="0"/>
            </a:rPr>
            <a:t>kantor</a:t>
          </a:r>
          <a:r>
            <a:rPr lang="en-US" sz="1600" b="0" i="0" kern="1200" dirty="0">
              <a:latin typeface="Raleway" panose="020B0604020202020204" charset="0"/>
            </a:rPr>
            <a:t> </a:t>
          </a:r>
          <a:r>
            <a:rPr lang="en-US" sz="1600" b="0" i="0" kern="1200" dirty="0" err="1">
              <a:latin typeface="Raleway" panose="020B0604020202020204" charset="0"/>
            </a:rPr>
            <a:t>utama</a:t>
          </a:r>
          <a:r>
            <a:rPr lang="en-US" sz="1600" b="0" i="0" kern="1200" dirty="0">
              <a:latin typeface="Raleway" panose="020B0604020202020204" charset="0"/>
            </a:rPr>
            <a:t> </a:t>
          </a:r>
          <a:r>
            <a:rPr lang="en-US" sz="1600" b="0" i="0" kern="1200" dirty="0" err="1">
              <a:latin typeface="Raleway" panose="020B0604020202020204" charset="0"/>
            </a:rPr>
            <a:t>maupun</a:t>
          </a:r>
          <a:r>
            <a:rPr lang="en-US" sz="1600" b="0" i="0" kern="1200" dirty="0">
              <a:latin typeface="Raleway" panose="020B0604020202020204" charset="0"/>
            </a:rPr>
            <a:t> </a:t>
          </a:r>
          <a:r>
            <a:rPr lang="en-US" sz="1600" b="0" i="0" kern="1200" dirty="0" err="1">
              <a:latin typeface="Raleway" panose="020B0604020202020204" charset="0"/>
            </a:rPr>
            <a:t>cabang</a:t>
          </a:r>
          <a:endParaRPr lang="en-US" sz="1600" kern="1200" dirty="0">
            <a:latin typeface="Raleway" panose="020B0604020202020204" charset="0"/>
          </a:endParaRPr>
        </a:p>
      </dsp:txBody>
      <dsp:txXfrm>
        <a:off x="30157" y="2760367"/>
        <a:ext cx="7511386" cy="557446"/>
      </dsp:txXfrm>
    </dsp:sp>
    <dsp:sp modelId="{D42704AF-EA80-445E-949F-D32A95F70B67}">
      <dsp:nvSpPr>
        <dsp:cNvPr id="0" name=""/>
        <dsp:cNvSpPr/>
      </dsp:nvSpPr>
      <dsp:spPr>
        <a:xfrm>
          <a:off x="0" y="3394050"/>
          <a:ext cx="7571700" cy="617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>
              <a:latin typeface="Raleway" panose="020B0604020202020204" charset="0"/>
            </a:rPr>
            <a:t>nama, nomor, email bagi investor relations officer</a:t>
          </a:r>
          <a:endParaRPr lang="en-US" sz="1600" kern="1200">
            <a:latin typeface="Raleway" panose="020B0604020202020204" charset="0"/>
          </a:endParaRPr>
        </a:p>
      </dsp:txBody>
      <dsp:txXfrm>
        <a:off x="30157" y="3424207"/>
        <a:ext cx="7511386" cy="557446"/>
      </dsp:txXfrm>
    </dsp:sp>
    <dsp:sp modelId="{884A7D6D-D7FE-4851-83E0-4D3C2566B272}">
      <dsp:nvSpPr>
        <dsp:cNvPr id="0" name=""/>
        <dsp:cNvSpPr/>
      </dsp:nvSpPr>
      <dsp:spPr>
        <a:xfrm>
          <a:off x="0" y="4057890"/>
          <a:ext cx="7571700" cy="617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latin typeface="Raleway" panose="020B0604020202020204" charset="0"/>
            </a:rPr>
            <a:t>link </a:t>
          </a:r>
          <a:r>
            <a:rPr lang="en-US" sz="1600" b="0" i="0" kern="1200" dirty="0" err="1">
              <a:latin typeface="Raleway" panose="020B0604020202020204" charset="0"/>
            </a:rPr>
            <a:t>untuk</a:t>
          </a:r>
          <a:r>
            <a:rPr lang="en-US" sz="1600" b="0" i="0" kern="1200" dirty="0">
              <a:latin typeface="Raleway" panose="020B0604020202020204" charset="0"/>
            </a:rPr>
            <a:t> </a:t>
          </a:r>
          <a:r>
            <a:rPr lang="en-US" sz="1600" b="0" i="0" kern="1200" dirty="0" err="1">
              <a:latin typeface="Raleway" panose="020B0604020202020204" charset="0"/>
            </a:rPr>
            <a:t>bergabung</a:t>
          </a:r>
          <a:r>
            <a:rPr lang="en-US" sz="1600" b="0" i="0" kern="1200" dirty="0">
              <a:latin typeface="Raleway" panose="020B0604020202020204" charset="0"/>
            </a:rPr>
            <a:t> pada </a:t>
          </a:r>
          <a:r>
            <a:rPr lang="en-US" sz="1600" b="0" i="0" kern="1200" dirty="0" err="1">
              <a:latin typeface="Raleway" panose="020B0604020202020204" charset="0"/>
            </a:rPr>
            <a:t>grup</a:t>
          </a:r>
          <a:r>
            <a:rPr lang="en-US" sz="1600" b="0" i="0" kern="1200" dirty="0">
              <a:latin typeface="Raleway" panose="020B0604020202020204" charset="0"/>
            </a:rPr>
            <a:t> newsletter</a:t>
          </a:r>
          <a:endParaRPr lang="en-US" sz="1600" kern="1200" dirty="0">
            <a:latin typeface="Raleway" panose="020B0604020202020204" charset="0"/>
          </a:endParaRPr>
        </a:p>
      </dsp:txBody>
      <dsp:txXfrm>
        <a:off x="30157" y="4088047"/>
        <a:ext cx="7511386" cy="557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e7551936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e7551936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e7551936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e7551936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498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4e7551936_1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4e7551936_1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e7551936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e7551936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e7551936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e7551936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e7551936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e7551936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e7551936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e7551936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2261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e7551936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e7551936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8597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e7551936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e7551936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9069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e7551936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e7551936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33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e7551936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e7551936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9046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purple" type="title">
  <p:cSld name="TITLE">
    <p:bg>
      <p:bgPr>
        <a:gradFill>
          <a:gsLst>
            <a:gs pos="0">
              <a:srgbClr val="A90C98"/>
            </a:gs>
            <a:gs pos="100000">
              <a:srgbClr val="3A1394"/>
            </a:gs>
          </a:gsLst>
          <a:lin ang="2700006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4190775"/>
            <a:ext cx="56568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39900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- cold">
  <p:cSld name="TITLE_AND_BODY_1_1">
    <p:bg>
      <p:bgPr>
        <a:gradFill>
          <a:gsLst>
            <a:gs pos="0">
              <a:srgbClr val="00D6B5"/>
            </a:gs>
            <a:gs pos="100000">
              <a:srgbClr val="172495"/>
            </a:gs>
          </a:gsLst>
          <a:lin ang="2700006" scaled="0"/>
        </a:gra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/>
          <p:nvPr/>
        </p:nvSpPr>
        <p:spPr>
          <a:xfrm>
            <a:off x="0" y="0"/>
            <a:ext cx="9144000" cy="10704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1115250" y="428125"/>
            <a:ext cx="7571700" cy="50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1115250" y="1649100"/>
            <a:ext cx="7494900" cy="471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694185" y="556680"/>
            <a:ext cx="365350" cy="336633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84805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- purple" type="twoColTx">
  <p:cSld name="TITLE_AND_TWO_COLUMNS">
    <p:bg>
      <p:bgPr>
        <a:gradFill>
          <a:gsLst>
            <a:gs pos="0">
              <a:srgbClr val="A90C98"/>
            </a:gs>
            <a:gs pos="100000">
              <a:srgbClr val="3A1394"/>
            </a:gs>
          </a:gsLst>
          <a:lin ang="2700006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0" y="0"/>
            <a:ext cx="9144000" cy="10704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586" y="523722"/>
            <a:ext cx="402567" cy="40256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1115100" y="428125"/>
            <a:ext cx="7571700" cy="50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1115100" y="1676400"/>
            <a:ext cx="3355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2"/>
          </p:nvPr>
        </p:nvSpPr>
        <p:spPr>
          <a:xfrm>
            <a:off x="4673042" y="1676400"/>
            <a:ext cx="3355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84805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- hot">
  <p:cSld name="TITLE_AND_TWO_COLUMNS_2">
    <p:bg>
      <p:bgPr>
        <a:gradFill>
          <a:gsLst>
            <a:gs pos="0">
              <a:srgbClr val="FFA400"/>
            </a:gs>
            <a:gs pos="100000">
              <a:srgbClr val="BA0068"/>
            </a:gs>
          </a:gsLst>
          <a:lin ang="2700006" scaled="0"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0" y="0"/>
            <a:ext cx="9144000" cy="1070400"/>
          </a:xfrm>
          <a:prstGeom prst="rect">
            <a:avLst/>
          </a:prstGeom>
          <a:solidFill>
            <a:srgbClr val="4C1130">
              <a:alpha val="1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1115100" y="428125"/>
            <a:ext cx="7571700" cy="50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1115100" y="1676400"/>
            <a:ext cx="3355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2"/>
          </p:nvPr>
        </p:nvSpPr>
        <p:spPr>
          <a:xfrm>
            <a:off x="4673042" y="1676400"/>
            <a:ext cx="3355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694185" y="556680"/>
            <a:ext cx="365350" cy="336633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805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- cold">
  <p:cSld name="TITLE_AND_TWO_COLUMNS_2_1">
    <p:bg>
      <p:bgPr>
        <a:gradFill>
          <a:gsLst>
            <a:gs pos="0">
              <a:srgbClr val="00D6B5"/>
            </a:gs>
            <a:gs pos="100000">
              <a:srgbClr val="172495"/>
            </a:gs>
          </a:gsLst>
          <a:lin ang="2700006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0" y="0"/>
            <a:ext cx="9144000" cy="10704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1115100" y="428125"/>
            <a:ext cx="7571700" cy="50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1115100" y="1676400"/>
            <a:ext cx="3355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2"/>
          </p:nvPr>
        </p:nvSpPr>
        <p:spPr>
          <a:xfrm>
            <a:off x="4673042" y="1676400"/>
            <a:ext cx="3355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694185" y="556680"/>
            <a:ext cx="365350" cy="336633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84805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- purple">
  <p:cSld name="TITLE_AND_TWO_COLUMNS_1">
    <p:bg>
      <p:bgPr>
        <a:gradFill>
          <a:gsLst>
            <a:gs pos="0">
              <a:srgbClr val="A90C98"/>
            </a:gs>
            <a:gs pos="100000">
              <a:srgbClr val="3A1394"/>
            </a:gs>
          </a:gsLst>
          <a:lin ang="2700006" scaled="0"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0" y="0"/>
            <a:ext cx="9144000" cy="10704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1115100" y="428125"/>
            <a:ext cx="7571700" cy="50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1115101" y="1676400"/>
            <a:ext cx="2419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2"/>
          </p:nvPr>
        </p:nvSpPr>
        <p:spPr>
          <a:xfrm>
            <a:off x="3658942" y="1676400"/>
            <a:ext cx="2419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3"/>
          </p:nvPr>
        </p:nvSpPr>
        <p:spPr>
          <a:xfrm>
            <a:off x="6202784" y="1676400"/>
            <a:ext cx="2419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694185" y="556680"/>
            <a:ext cx="365350" cy="336633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4805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- purple">
  <p:cSld name="CAPTION_ONLY">
    <p:bg>
      <p:bgPr>
        <a:gradFill>
          <a:gsLst>
            <a:gs pos="0">
              <a:srgbClr val="A90C98"/>
            </a:gs>
            <a:gs pos="100000">
              <a:srgbClr val="3A1394"/>
            </a:gs>
          </a:gsLst>
          <a:lin ang="2700006" scaled="0"/>
        </a:gra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/>
          <p:nvPr/>
        </p:nvSpPr>
        <p:spPr>
          <a:xfrm>
            <a:off x="0" y="6295100"/>
            <a:ext cx="9144000" cy="5628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0" y="6247250"/>
            <a:ext cx="9144000" cy="50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ldNum" idx="12"/>
          </p:nvPr>
        </p:nvSpPr>
        <p:spPr>
          <a:xfrm>
            <a:off x="84805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- cold">
  <p:cSld name="CAPTION_ONLY_1_1">
    <p:bg>
      <p:bgPr>
        <a:gradFill>
          <a:gsLst>
            <a:gs pos="0">
              <a:srgbClr val="00D6B5"/>
            </a:gs>
            <a:gs pos="100000">
              <a:srgbClr val="172495"/>
            </a:gs>
          </a:gsLst>
          <a:lin ang="2700006" scaled="0"/>
        </a:gra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/>
          <p:nvPr/>
        </p:nvSpPr>
        <p:spPr>
          <a:xfrm>
            <a:off x="0" y="6295100"/>
            <a:ext cx="9144000" cy="5628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0" y="6247250"/>
            <a:ext cx="9144000" cy="50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sldNum" idx="12"/>
          </p:nvPr>
        </p:nvSpPr>
        <p:spPr>
          <a:xfrm>
            <a:off x="84805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d">
  <p:cSld name="BLANK_1_1">
    <p:bg>
      <p:bgPr>
        <a:gradFill>
          <a:gsLst>
            <a:gs pos="0">
              <a:srgbClr val="00D6B5"/>
            </a:gs>
            <a:gs pos="100000">
              <a:srgbClr val="172495"/>
            </a:gs>
          </a:gsLst>
          <a:lin ang="2700006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>
            <a:spLocks noGrp="1"/>
          </p:cNvSpPr>
          <p:nvPr>
            <p:ph type="sldNum" idx="12"/>
          </p:nvPr>
        </p:nvSpPr>
        <p:spPr>
          <a:xfrm>
            <a:off x="84805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58F6-D7AC-4793-9662-01A3585F6F5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1D74-52C0-482A-A3C7-905835484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7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hot">
  <p:cSld name="TITLE_2">
    <p:bg>
      <p:bgPr>
        <a:gradFill>
          <a:gsLst>
            <a:gs pos="0">
              <a:srgbClr val="FFA400"/>
            </a:gs>
            <a:gs pos="100000">
              <a:srgbClr val="BA0068"/>
            </a:gs>
          </a:gsLst>
          <a:lin ang="2700006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685800" y="4190775"/>
            <a:ext cx="56568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0" y="0"/>
            <a:ext cx="9144000" cy="3990000"/>
          </a:xfrm>
          <a:prstGeom prst="rect">
            <a:avLst/>
          </a:prstGeom>
          <a:solidFill>
            <a:srgbClr val="4C1130">
              <a:alpha val="1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old">
  <p:cSld name="TITLE_2_1">
    <p:bg>
      <p:bgPr>
        <a:gradFill>
          <a:gsLst>
            <a:gs pos="0">
              <a:srgbClr val="00D6B5"/>
            </a:gs>
            <a:gs pos="100000">
              <a:srgbClr val="172495"/>
            </a:gs>
          </a:gsLst>
          <a:lin ang="2700006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685800" y="4190775"/>
            <a:ext cx="56568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7" name="Google Shape;17;p4"/>
          <p:cNvSpPr/>
          <p:nvPr/>
        </p:nvSpPr>
        <p:spPr>
          <a:xfrm>
            <a:off x="0" y="0"/>
            <a:ext cx="9144000" cy="39900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- purple">
  <p:cSld name="TITLE_1">
    <p:bg>
      <p:bgPr>
        <a:gradFill>
          <a:gsLst>
            <a:gs pos="0">
              <a:srgbClr val="A90C98"/>
            </a:gs>
            <a:gs pos="100000">
              <a:srgbClr val="3A1394"/>
            </a:gs>
          </a:gsLst>
          <a:lin ang="2700006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/>
          <p:nvPr/>
        </p:nvSpPr>
        <p:spPr>
          <a:xfrm>
            <a:off x="0" y="0"/>
            <a:ext cx="9144000" cy="17283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685800" y="1196725"/>
            <a:ext cx="58788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685800" y="2719946"/>
            <a:ext cx="5878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805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- hot">
  <p:cSld name="TITLE_1_2">
    <p:bg>
      <p:bgPr>
        <a:gradFill>
          <a:gsLst>
            <a:gs pos="0">
              <a:srgbClr val="FFA400"/>
            </a:gs>
            <a:gs pos="100000">
              <a:srgbClr val="BA0068"/>
            </a:gs>
          </a:gsLst>
          <a:lin ang="2700006" scaled="0"/>
        </a:gra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/>
          <p:nvPr/>
        </p:nvSpPr>
        <p:spPr>
          <a:xfrm>
            <a:off x="0" y="0"/>
            <a:ext cx="9144000" cy="1728300"/>
          </a:xfrm>
          <a:prstGeom prst="rect">
            <a:avLst/>
          </a:prstGeom>
          <a:solidFill>
            <a:srgbClr val="4C1130">
              <a:alpha val="1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ctrTitle"/>
          </p:nvPr>
        </p:nvSpPr>
        <p:spPr>
          <a:xfrm>
            <a:off x="685800" y="1196725"/>
            <a:ext cx="58788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ubTitle" idx="1"/>
          </p:nvPr>
        </p:nvSpPr>
        <p:spPr>
          <a:xfrm>
            <a:off x="685800" y="2719946"/>
            <a:ext cx="5878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805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- cold">
  <p:cSld name="TITLE_1_2_1">
    <p:bg>
      <p:bgPr>
        <a:gradFill>
          <a:gsLst>
            <a:gs pos="0">
              <a:srgbClr val="00D6B5"/>
            </a:gs>
            <a:gs pos="100000">
              <a:srgbClr val="172495"/>
            </a:gs>
          </a:gsLst>
          <a:lin ang="2700006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/>
        </p:nvSpPr>
        <p:spPr>
          <a:xfrm>
            <a:off x="0" y="0"/>
            <a:ext cx="9144000" cy="17283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685800" y="1196725"/>
            <a:ext cx="58788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685800" y="2719946"/>
            <a:ext cx="5878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805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purple">
  <p:cSld name="TITLE_1_1">
    <p:bg>
      <p:bgPr>
        <a:gradFill>
          <a:gsLst>
            <a:gs pos="0">
              <a:srgbClr val="A90C98"/>
            </a:gs>
            <a:gs pos="100000">
              <a:srgbClr val="3A1394"/>
            </a:gs>
          </a:gsLst>
          <a:lin ang="2700006" scaled="0"/>
        </a:gra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3890100" y="0"/>
            <a:ext cx="1363800" cy="26559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1524450" y="2882400"/>
            <a:ext cx="60951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Homemade Apple"/>
              <a:buChar char="▹"/>
              <a:defRPr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Char char="▸"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Char char="●"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Char char="●"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/>
          <p:nvPr/>
        </p:nvSpPr>
        <p:spPr>
          <a:xfrm>
            <a:off x="4335078" y="1756128"/>
            <a:ext cx="473838" cy="568623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805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hot">
  <p:cSld name="TITLE_1_1_1">
    <p:bg>
      <p:bgPr>
        <a:gradFill>
          <a:gsLst>
            <a:gs pos="0">
              <a:srgbClr val="FFA400"/>
            </a:gs>
            <a:gs pos="100000">
              <a:srgbClr val="BA0068"/>
            </a:gs>
          </a:gsLst>
          <a:lin ang="2700006" scaled="0"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3890100" y="0"/>
            <a:ext cx="1363800" cy="2655900"/>
          </a:xfrm>
          <a:prstGeom prst="rect">
            <a:avLst/>
          </a:prstGeom>
          <a:solidFill>
            <a:srgbClr val="4C1130">
              <a:alpha val="1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1524450" y="2882400"/>
            <a:ext cx="60951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Homemade Apple"/>
              <a:buChar char="▹"/>
              <a:defRPr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Char char="▸"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Char char="●"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Char char="●"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marL="4114800" lvl="8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/>
          <p:nvPr/>
        </p:nvSpPr>
        <p:spPr>
          <a:xfrm>
            <a:off x="4335078" y="1756128"/>
            <a:ext cx="473838" cy="568623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805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cold">
  <p:cSld name="TITLE_1_1_1_1">
    <p:bg>
      <p:bgPr>
        <a:gradFill>
          <a:gsLst>
            <a:gs pos="0">
              <a:srgbClr val="00D6B5"/>
            </a:gs>
            <a:gs pos="100000">
              <a:srgbClr val="172495"/>
            </a:gs>
          </a:gsLst>
          <a:lin ang="2700006" scaled="0"/>
        </a:gra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/>
          <p:nvPr/>
        </p:nvSpPr>
        <p:spPr>
          <a:xfrm>
            <a:off x="3890100" y="0"/>
            <a:ext cx="1363800" cy="26559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1524450" y="2882400"/>
            <a:ext cx="60951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Homemade Apple"/>
              <a:buChar char="▹"/>
              <a:defRPr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Char char="▸"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Char char="●"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Char char="●"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marL="4114800" lvl="8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/>
          <p:nvPr/>
        </p:nvSpPr>
        <p:spPr>
          <a:xfrm>
            <a:off x="4335078" y="1756128"/>
            <a:ext cx="473838" cy="568623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805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5100" y="428125"/>
            <a:ext cx="75717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15100" y="1600200"/>
            <a:ext cx="7571700" cy="47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▹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▸"/>
              <a:defRPr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■"/>
              <a:defRPr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●"/>
              <a:defRPr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○"/>
              <a:defRPr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■"/>
              <a:defRPr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●"/>
              <a:defRPr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○"/>
              <a:defRPr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■"/>
              <a:defRPr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9" r:id="rId15"/>
    <p:sldLayoutId id="2147483671" r:id="rId16"/>
    <p:sldLayoutId id="2147483674" r:id="rId17"/>
    <p:sldLayoutId id="2147483676" r:id="rId1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9" descr="_0011_DeathtoStock_Wired3.jpg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9"/>
          <p:cNvSpPr txBox="1">
            <a:spLocks noGrp="1"/>
          </p:cNvSpPr>
          <p:nvPr>
            <p:ph type="ctrTitle"/>
          </p:nvPr>
        </p:nvSpPr>
        <p:spPr>
          <a:xfrm>
            <a:off x="685800" y="4190775"/>
            <a:ext cx="63750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PUBLIKASI </a:t>
            </a:r>
            <a:br>
              <a:rPr lang="en" dirty="0">
                <a:latin typeface="Homemade Apple"/>
                <a:sym typeface="Homemade Apple"/>
              </a:rPr>
            </a:br>
            <a:r>
              <a:rPr lang="en-US" dirty="0">
                <a:latin typeface="Homemade Apple"/>
                <a:ea typeface="Homemade Apple"/>
                <a:cs typeface="Homemade Apple"/>
                <a:sym typeface="Homemade Apple"/>
              </a:rPr>
              <a:t>Online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3F81318-2047-4A2B-89AC-FC9677F05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9256425"/>
              </p:ext>
            </p:extLst>
          </p:nvPr>
        </p:nvGraphicFramePr>
        <p:xfrm>
          <a:off x="1115099" y="1676400"/>
          <a:ext cx="6846143" cy="496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3" name="Google Shape;203;p36"/>
          <p:cNvSpPr txBox="1">
            <a:spLocks noGrp="1"/>
          </p:cNvSpPr>
          <p:nvPr>
            <p:ph type="title"/>
          </p:nvPr>
        </p:nvSpPr>
        <p:spPr>
          <a:xfrm>
            <a:off x="1115100" y="428125"/>
            <a:ext cx="7571700" cy="50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VIDEO NEWS  </a:t>
            </a:r>
            <a:r>
              <a:rPr lang="en-US" dirty="0">
                <a:latin typeface="Homemade Apple"/>
                <a:ea typeface="Homemade Apple"/>
                <a:cs typeface="Homemade Apple"/>
                <a:sym typeface="Homemade Apple"/>
              </a:rPr>
              <a:t>Release </a:t>
            </a:r>
            <a:r>
              <a:rPr lang="en-US" dirty="0">
                <a:latin typeface="Raleway" panose="020B0604020202020204" charset="0"/>
                <a:ea typeface="Homemade Apple"/>
                <a:cs typeface="Homemade Apple"/>
                <a:sym typeface="Homemade Apple"/>
              </a:rPr>
              <a:t>(VNR)</a:t>
            </a:r>
            <a:endParaRPr dirty="0">
              <a:latin typeface="Raleway" panose="020B0604020202020204" charset="0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205" name="Google Shape;205;p36"/>
          <p:cNvSpPr txBox="1">
            <a:spLocks noGrp="1"/>
          </p:cNvSpPr>
          <p:nvPr>
            <p:ph type="sldNum" idx="12"/>
          </p:nvPr>
        </p:nvSpPr>
        <p:spPr>
          <a:xfrm>
            <a:off x="84805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5247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81742-8360-47AB-8F5A-71902AE4DF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PRINSIP PUBLIKASI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0980B-0FB5-4DA4-9A56-62CF3CD522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Online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704AF-1D75-49B3-A5F3-AF74BA7E8E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6937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3F81318-2047-4A2B-89AC-FC9677F05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7419177"/>
              </p:ext>
            </p:extLst>
          </p:nvPr>
        </p:nvGraphicFramePr>
        <p:xfrm>
          <a:off x="1115099" y="1676400"/>
          <a:ext cx="6846143" cy="496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3" name="Google Shape;203;p36"/>
          <p:cNvSpPr txBox="1">
            <a:spLocks noGrp="1"/>
          </p:cNvSpPr>
          <p:nvPr>
            <p:ph type="title"/>
          </p:nvPr>
        </p:nvSpPr>
        <p:spPr>
          <a:xfrm>
            <a:off x="1115100" y="428125"/>
            <a:ext cx="7571700" cy="50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PRINSIP PUBLIKASI UNTUK </a:t>
            </a:r>
            <a:r>
              <a:rPr lang="en-US" dirty="0">
                <a:latin typeface="Homemade Apple"/>
                <a:sym typeface="Homemade Apple"/>
              </a:rPr>
              <a:t>Media</a:t>
            </a:r>
            <a:endParaRPr dirty="0">
              <a:latin typeface="Raleway" panose="020B0604020202020204" charset="0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205" name="Google Shape;205;p36"/>
          <p:cNvSpPr txBox="1">
            <a:spLocks noGrp="1"/>
          </p:cNvSpPr>
          <p:nvPr>
            <p:ph type="sldNum" idx="12"/>
          </p:nvPr>
        </p:nvSpPr>
        <p:spPr>
          <a:xfrm>
            <a:off x="84805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8839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3F81318-2047-4A2B-89AC-FC9677F05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8488321"/>
              </p:ext>
            </p:extLst>
          </p:nvPr>
        </p:nvGraphicFramePr>
        <p:xfrm>
          <a:off x="1115099" y="1676400"/>
          <a:ext cx="6846143" cy="496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3" name="Google Shape;203;p36"/>
          <p:cNvSpPr txBox="1">
            <a:spLocks noGrp="1"/>
          </p:cNvSpPr>
          <p:nvPr>
            <p:ph type="title"/>
          </p:nvPr>
        </p:nvSpPr>
        <p:spPr>
          <a:xfrm>
            <a:off x="1115100" y="428125"/>
            <a:ext cx="7571700" cy="50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PRINSIP PUBLIKASI UNTUK </a:t>
            </a:r>
            <a:r>
              <a:rPr lang="en-US" dirty="0">
                <a:latin typeface="Homemade Apple"/>
                <a:sym typeface="Homemade Apple"/>
              </a:rPr>
              <a:t>Media</a:t>
            </a:r>
            <a:endParaRPr dirty="0">
              <a:latin typeface="Raleway" panose="020B0604020202020204" charset="0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205" name="Google Shape;205;p36"/>
          <p:cNvSpPr txBox="1">
            <a:spLocks noGrp="1"/>
          </p:cNvSpPr>
          <p:nvPr>
            <p:ph type="sldNum" idx="12"/>
          </p:nvPr>
        </p:nvSpPr>
        <p:spPr>
          <a:xfrm>
            <a:off x="84805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0911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PRINSIP PUBLIKASI UNTUK </a:t>
            </a:r>
            <a:r>
              <a:rPr lang="en-US" dirty="0" err="1">
                <a:latin typeface="Homemade Apple"/>
                <a:sym typeface="Homemade Apple"/>
              </a:rPr>
              <a:t>Konsumen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E4F9CC-03F5-4A89-BAF2-4D7AA06A12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157837"/>
              </p:ext>
            </p:extLst>
          </p:nvPr>
        </p:nvGraphicFramePr>
        <p:xfrm>
          <a:off x="1115100" y="1600200"/>
          <a:ext cx="7571700" cy="475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3052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PRINSIP PUBLIKASI UNTUK </a:t>
            </a:r>
            <a:r>
              <a:rPr lang="en-US" dirty="0" err="1">
                <a:latin typeface="Homemade Apple"/>
                <a:sym typeface="Homemade Apple"/>
              </a:rPr>
              <a:t>Komunitas</a:t>
            </a:r>
            <a:r>
              <a:rPr lang="en-US" dirty="0">
                <a:latin typeface="Homemade Apple"/>
                <a:sym typeface="Homemade Apple"/>
              </a:rPr>
              <a:t> </a:t>
            </a:r>
            <a:r>
              <a:rPr lang="en-US" dirty="0" err="1">
                <a:latin typeface="Homemade Apple"/>
                <a:sym typeface="Homemade Apple"/>
              </a:rPr>
              <a:t>Finansial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F7C2423-B4A4-4FC6-80B4-D263E5BA52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224912"/>
              </p:ext>
            </p:extLst>
          </p:nvPr>
        </p:nvGraphicFramePr>
        <p:xfrm>
          <a:off x="1115100" y="1600200"/>
          <a:ext cx="7571700" cy="475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788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52" descr="_0010_DeathtoStock_Wired4.jpg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2"/>
          <p:cNvSpPr txBox="1">
            <a:spLocks noGrp="1"/>
          </p:cNvSpPr>
          <p:nvPr>
            <p:ph type="ctrTitle" idx="4294967295"/>
          </p:nvPr>
        </p:nvSpPr>
        <p:spPr>
          <a:xfrm>
            <a:off x="685800" y="587125"/>
            <a:ext cx="48639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Homemade Apple"/>
                <a:ea typeface="Homemade Apple"/>
                <a:cs typeface="Homemade Apple"/>
                <a:sym typeface="Homemade Apple"/>
              </a:rPr>
              <a:t>thanks!</a:t>
            </a:r>
            <a:endParaRPr sz="600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361" name="Google Shape;361;p52"/>
          <p:cNvSpPr txBox="1">
            <a:spLocks noGrp="1"/>
          </p:cNvSpPr>
          <p:nvPr>
            <p:ph type="subTitle" idx="4294967295"/>
          </p:nvPr>
        </p:nvSpPr>
        <p:spPr>
          <a:xfrm>
            <a:off x="685800" y="1805550"/>
            <a:ext cx="48639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/>
              <a:t>ANY QUESTIONS?</a:t>
            </a:r>
            <a:endParaRPr sz="3600" b="1"/>
          </a:p>
        </p:txBody>
      </p:sp>
      <p:sp>
        <p:nvSpPr>
          <p:cNvPr id="362" name="Google Shape;362;p52"/>
          <p:cNvSpPr txBox="1">
            <a:spLocks noGrp="1"/>
          </p:cNvSpPr>
          <p:nvPr>
            <p:ph type="body" idx="4294967295"/>
          </p:nvPr>
        </p:nvSpPr>
        <p:spPr>
          <a:xfrm>
            <a:off x="685800" y="3057275"/>
            <a:ext cx="4863900" cy="32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You can find me at: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D</a:t>
            </a:r>
            <a:r>
              <a:rPr lang="en" dirty="0"/>
              <a:t>ewi.silvia@upj.ac.id</a:t>
            </a:r>
            <a:endParaRPr dirty="0"/>
          </a:p>
        </p:txBody>
      </p:sp>
      <p:sp>
        <p:nvSpPr>
          <p:cNvPr id="363" name="Google Shape;363;p52"/>
          <p:cNvSpPr txBox="1">
            <a:spLocks noGrp="1"/>
          </p:cNvSpPr>
          <p:nvPr>
            <p:ph type="sldNum" idx="12"/>
          </p:nvPr>
        </p:nvSpPr>
        <p:spPr>
          <a:xfrm>
            <a:off x="84805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>
            <a:spLocks noGrp="1"/>
          </p:cNvSpPr>
          <p:nvPr>
            <p:ph type="title"/>
          </p:nvPr>
        </p:nvSpPr>
        <p:spPr>
          <a:xfrm>
            <a:off x="1115100" y="428125"/>
            <a:ext cx="7571700" cy="50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/>
              <a:t>Publikasi</a:t>
            </a:r>
            <a:r>
              <a:rPr lang="en-US" sz="2800" b="1" dirty="0"/>
              <a:t>  </a:t>
            </a:r>
            <a:r>
              <a:rPr lang="en-US" sz="2800" b="1" dirty="0">
                <a:latin typeface="Homemade Apple" panose="020B0604020202020204" charset="0"/>
              </a:rPr>
              <a:t>Online</a:t>
            </a:r>
            <a:endParaRPr sz="2800" b="1" dirty="0">
              <a:latin typeface="Homemade Apple" panose="020B0604020202020204" charset="0"/>
              <a:ea typeface="Homemade Apple"/>
              <a:cs typeface="Homemade Apple"/>
              <a:sym typeface="Homemade Apple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9B54D79-6964-4C97-BF19-EE52CCC80C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9411627"/>
              </p:ext>
            </p:extLst>
          </p:nvPr>
        </p:nvGraphicFramePr>
        <p:xfrm>
          <a:off x="457199" y="2035349"/>
          <a:ext cx="8164997" cy="439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8" name="Google Shape;158;p30"/>
          <p:cNvSpPr txBox="1">
            <a:spLocks noGrp="1"/>
          </p:cNvSpPr>
          <p:nvPr>
            <p:ph type="sldNum" idx="12"/>
          </p:nvPr>
        </p:nvSpPr>
        <p:spPr>
          <a:xfrm>
            <a:off x="84805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>
            <a:spLocks noGrp="1"/>
          </p:cNvSpPr>
          <p:nvPr>
            <p:ph type="ctrTitle"/>
          </p:nvPr>
        </p:nvSpPr>
        <p:spPr>
          <a:xfrm>
            <a:off x="685800" y="1799625"/>
            <a:ext cx="5878800" cy="9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RAGAM PUBLIKASI</a:t>
            </a:r>
            <a:endParaRPr dirty="0"/>
          </a:p>
        </p:txBody>
      </p:sp>
      <p:sp>
        <p:nvSpPr>
          <p:cNvPr id="173" name="Google Shape;173;p32"/>
          <p:cNvSpPr txBox="1">
            <a:spLocks noGrp="1"/>
          </p:cNvSpPr>
          <p:nvPr>
            <p:ph type="subTitle" idx="1"/>
          </p:nvPr>
        </p:nvSpPr>
        <p:spPr>
          <a:xfrm>
            <a:off x="685800" y="2719946"/>
            <a:ext cx="5878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Online</a:t>
            </a:r>
            <a:endParaRPr sz="3200" dirty="0"/>
          </a:p>
        </p:txBody>
      </p:sp>
      <p:sp>
        <p:nvSpPr>
          <p:cNvPr id="174" name="Google Shape;174;p32"/>
          <p:cNvSpPr/>
          <p:nvPr/>
        </p:nvSpPr>
        <p:spPr>
          <a:xfrm>
            <a:off x="761251" y="884859"/>
            <a:ext cx="691490" cy="605957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sldNum" idx="12"/>
          </p:nvPr>
        </p:nvSpPr>
        <p:spPr>
          <a:xfrm>
            <a:off x="84805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>
            <a:spLocks noGrp="1"/>
          </p:cNvSpPr>
          <p:nvPr>
            <p:ph type="body" idx="1"/>
          </p:nvPr>
        </p:nvSpPr>
        <p:spPr>
          <a:xfrm>
            <a:off x="1524450" y="2882400"/>
            <a:ext cx="60951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>
                <a:latin typeface="Raleway" panose="020B0604020202020204" charset="0"/>
              </a:rPr>
              <a:t>Social media release, social news release </a:t>
            </a:r>
            <a:r>
              <a:rPr lang="en-US" dirty="0" err="1">
                <a:latin typeface="Raleway" panose="020B0604020202020204" charset="0"/>
              </a:rPr>
              <a:t>atau</a:t>
            </a:r>
            <a:r>
              <a:rPr lang="en-US" dirty="0">
                <a:latin typeface="Raleway" panose="020B0604020202020204" charset="0"/>
              </a:rPr>
              <a:t> multimedia release, </a:t>
            </a:r>
            <a:r>
              <a:rPr lang="en-US" dirty="0" err="1">
                <a:latin typeface="Raleway" panose="020B0604020202020204" charset="0"/>
              </a:rPr>
              <a:t>adalah</a:t>
            </a:r>
            <a:r>
              <a:rPr lang="en-US" dirty="0">
                <a:latin typeface="Raleway" panose="020B0604020202020204" charset="0"/>
              </a:rPr>
              <a:t> </a:t>
            </a:r>
            <a:r>
              <a:rPr lang="en-US" dirty="0" err="1">
                <a:latin typeface="Raleway" panose="020B0604020202020204" charset="0"/>
              </a:rPr>
              <a:t>menggambarkan</a:t>
            </a:r>
            <a:r>
              <a:rPr lang="en-US" dirty="0">
                <a:latin typeface="Raleway" panose="020B0604020202020204" charset="0"/>
              </a:rPr>
              <a:t> format </a:t>
            </a:r>
            <a:r>
              <a:rPr lang="en-US" dirty="0" err="1">
                <a:latin typeface="Raleway" panose="020B0604020202020204" charset="0"/>
              </a:rPr>
              <a:t>siaran</a:t>
            </a:r>
            <a:r>
              <a:rPr lang="en-US" dirty="0">
                <a:latin typeface="Raleway" panose="020B0604020202020204" charset="0"/>
              </a:rPr>
              <a:t> pers yang  </a:t>
            </a:r>
            <a:r>
              <a:rPr lang="en-US" dirty="0" err="1">
                <a:latin typeface="Raleway" panose="020B0604020202020204" charset="0"/>
              </a:rPr>
              <a:t>mengintegrasikan</a:t>
            </a:r>
            <a:r>
              <a:rPr lang="en-US" dirty="0">
                <a:latin typeface="Raleway" panose="020B0604020202020204" charset="0"/>
              </a:rPr>
              <a:t> </a:t>
            </a:r>
            <a:r>
              <a:rPr lang="en-US" dirty="0" err="1">
                <a:latin typeface="Raleway" panose="020B0604020202020204" charset="0"/>
              </a:rPr>
              <a:t>semua</a:t>
            </a:r>
            <a:r>
              <a:rPr lang="en-US" dirty="0">
                <a:latin typeface="Raleway" panose="020B0604020202020204" charset="0"/>
              </a:rPr>
              <a:t> </a:t>
            </a:r>
            <a:r>
              <a:rPr lang="en-US" dirty="0" err="1">
                <a:latin typeface="Raleway" panose="020B0604020202020204" charset="0"/>
              </a:rPr>
              <a:t>metode</a:t>
            </a:r>
            <a:r>
              <a:rPr lang="en-US" dirty="0">
                <a:latin typeface="Raleway" panose="020B0604020202020204" charset="0"/>
              </a:rPr>
              <a:t> dan </a:t>
            </a:r>
            <a:r>
              <a:rPr lang="en-US" dirty="0" err="1">
                <a:latin typeface="Raleway" panose="020B0604020202020204" charset="0"/>
              </a:rPr>
              <a:t>alat</a:t>
            </a:r>
            <a:r>
              <a:rPr lang="en-US" dirty="0">
                <a:latin typeface="Raleway" panose="020B0604020202020204" charset="0"/>
              </a:rPr>
              <a:t> </a:t>
            </a:r>
            <a:r>
              <a:rPr lang="en-US" dirty="0" err="1">
                <a:latin typeface="Raleway" panose="020B0604020202020204" charset="0"/>
              </a:rPr>
              <a:t>komunikasi</a:t>
            </a:r>
            <a:r>
              <a:rPr lang="en-US" dirty="0">
                <a:latin typeface="Raleway" panose="020B0604020202020204" charset="0"/>
              </a:rPr>
              <a:t> yang </a:t>
            </a:r>
            <a:r>
              <a:rPr lang="en-US" dirty="0" err="1">
                <a:latin typeface="Raleway" panose="020B0604020202020204" charset="0"/>
              </a:rPr>
              <a:t>dibawa</a:t>
            </a:r>
            <a:r>
              <a:rPr lang="en-US" dirty="0">
                <a:latin typeface="Raleway" panose="020B0604020202020204" charset="0"/>
              </a:rPr>
              <a:t> oleh web 2.0. </a:t>
            </a:r>
            <a:endParaRPr dirty="0">
              <a:latin typeface="Raleway" panose="020B0604020202020204" charset="0"/>
            </a:endParaRPr>
          </a:p>
        </p:txBody>
      </p:sp>
      <p:sp>
        <p:nvSpPr>
          <p:cNvPr id="181" name="Google Shape;181;p33"/>
          <p:cNvSpPr txBox="1">
            <a:spLocks noGrp="1"/>
          </p:cNvSpPr>
          <p:nvPr>
            <p:ph type="sldNum" idx="12"/>
          </p:nvPr>
        </p:nvSpPr>
        <p:spPr>
          <a:xfrm>
            <a:off x="84805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3F81318-2047-4A2B-89AC-FC9677F05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2315477"/>
              </p:ext>
            </p:extLst>
          </p:nvPr>
        </p:nvGraphicFramePr>
        <p:xfrm>
          <a:off x="1115099" y="1676400"/>
          <a:ext cx="6846143" cy="496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3" name="Google Shape;203;p36"/>
          <p:cNvSpPr txBox="1">
            <a:spLocks noGrp="1"/>
          </p:cNvSpPr>
          <p:nvPr>
            <p:ph type="title"/>
          </p:nvPr>
        </p:nvSpPr>
        <p:spPr>
          <a:xfrm>
            <a:off x="1115100" y="428125"/>
            <a:ext cx="7571700" cy="50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RAGAM PUBLIKASI </a:t>
            </a:r>
            <a:r>
              <a:rPr lang="en-US" dirty="0">
                <a:latin typeface="Homemade Apple"/>
                <a:ea typeface="Homemade Apple"/>
                <a:cs typeface="Homemade Apple"/>
                <a:sym typeface="Homemade Apple"/>
              </a:rPr>
              <a:t>Online</a:t>
            </a:r>
            <a:endParaRPr dirty="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205" name="Google Shape;205;p36"/>
          <p:cNvSpPr txBox="1">
            <a:spLocks noGrp="1"/>
          </p:cNvSpPr>
          <p:nvPr>
            <p:ph type="sldNum" idx="12"/>
          </p:nvPr>
        </p:nvSpPr>
        <p:spPr>
          <a:xfrm>
            <a:off x="84805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2000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81742-8360-47AB-8F5A-71902AE4DF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SOCIAL MEDIA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0980B-0FB5-4DA4-9A56-62CF3CD522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Release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704AF-1D75-49B3-A5F3-AF74BA7E8E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76407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3F81318-2047-4A2B-89AC-FC9677F05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6730213"/>
              </p:ext>
            </p:extLst>
          </p:nvPr>
        </p:nvGraphicFramePr>
        <p:xfrm>
          <a:off x="1115099" y="1676400"/>
          <a:ext cx="6846143" cy="496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3" name="Google Shape;203;p36"/>
          <p:cNvSpPr txBox="1">
            <a:spLocks noGrp="1"/>
          </p:cNvSpPr>
          <p:nvPr>
            <p:ph type="title"/>
          </p:nvPr>
        </p:nvSpPr>
        <p:spPr>
          <a:xfrm>
            <a:off x="1115100" y="428125"/>
            <a:ext cx="7571700" cy="50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SOCIAL MEDIA </a:t>
            </a:r>
            <a:r>
              <a:rPr lang="en-US" dirty="0">
                <a:latin typeface="Homemade Apple"/>
                <a:ea typeface="Homemade Apple"/>
                <a:cs typeface="Homemade Apple"/>
                <a:sym typeface="Homemade Apple"/>
              </a:rPr>
              <a:t>Release</a:t>
            </a:r>
            <a:endParaRPr dirty="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205" name="Google Shape;205;p36"/>
          <p:cNvSpPr txBox="1">
            <a:spLocks noGrp="1"/>
          </p:cNvSpPr>
          <p:nvPr>
            <p:ph type="sldNum" idx="12"/>
          </p:nvPr>
        </p:nvSpPr>
        <p:spPr>
          <a:xfrm>
            <a:off x="84805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1138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3F81318-2047-4A2B-89AC-FC9677F05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8985618"/>
              </p:ext>
            </p:extLst>
          </p:nvPr>
        </p:nvGraphicFramePr>
        <p:xfrm>
          <a:off x="1115099" y="1676400"/>
          <a:ext cx="6846143" cy="496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3" name="Google Shape;203;p36"/>
          <p:cNvSpPr txBox="1">
            <a:spLocks noGrp="1"/>
          </p:cNvSpPr>
          <p:nvPr>
            <p:ph type="title"/>
          </p:nvPr>
        </p:nvSpPr>
        <p:spPr>
          <a:xfrm>
            <a:off x="1115100" y="428125"/>
            <a:ext cx="7571700" cy="50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SOCIAL MEDIA </a:t>
            </a:r>
            <a:r>
              <a:rPr lang="en-US" dirty="0">
                <a:latin typeface="Homemade Apple"/>
                <a:ea typeface="Homemade Apple"/>
                <a:cs typeface="Homemade Apple"/>
                <a:sym typeface="Homemade Apple"/>
              </a:rPr>
              <a:t>Release</a:t>
            </a:r>
            <a:endParaRPr dirty="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205" name="Google Shape;205;p36"/>
          <p:cNvSpPr txBox="1">
            <a:spLocks noGrp="1"/>
          </p:cNvSpPr>
          <p:nvPr>
            <p:ph type="sldNum" idx="12"/>
          </p:nvPr>
        </p:nvSpPr>
        <p:spPr>
          <a:xfrm>
            <a:off x="84805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2709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81742-8360-47AB-8F5A-71902AE4DF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VIDEO NEWS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0980B-0FB5-4DA4-9A56-62CF3CD522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Release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704AF-1D75-49B3-A5F3-AF74BA7E8E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008159"/>
      </p:ext>
    </p:extLst>
  </p:cSld>
  <p:clrMapOvr>
    <a:masterClrMapping/>
  </p:clrMapOvr>
</p:sld>
</file>

<file path=ppt/theme/theme1.xml><?xml version="1.0" encoding="utf-8"?>
<a:theme xmlns:a="http://schemas.openxmlformats.org/drawingml/2006/main" name="Le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537</Words>
  <Application>Microsoft Office PowerPoint</Application>
  <PresentationFormat>On-screen Show (4:3)</PresentationFormat>
  <Paragraphs>79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Homemade Apple</vt:lpstr>
      <vt:lpstr>Raleway</vt:lpstr>
      <vt:lpstr>Lear template</vt:lpstr>
      <vt:lpstr>PUBLIKASI  Online</vt:lpstr>
      <vt:lpstr>Publikasi  Online</vt:lpstr>
      <vt:lpstr>RAGAM PUBLIKASI</vt:lpstr>
      <vt:lpstr>PowerPoint Presentation</vt:lpstr>
      <vt:lpstr>RAGAM PUBLIKASI Online</vt:lpstr>
      <vt:lpstr>SOCIAL MEDIA </vt:lpstr>
      <vt:lpstr>SOCIAL MEDIA Release</vt:lpstr>
      <vt:lpstr>SOCIAL MEDIA Release</vt:lpstr>
      <vt:lpstr>VIDEO NEWS </vt:lpstr>
      <vt:lpstr>VIDEO NEWS  Release (VNR)</vt:lpstr>
      <vt:lpstr>PRINSIP PUBLIKASI</vt:lpstr>
      <vt:lpstr>PRINSIP PUBLIKASI UNTUK Media</vt:lpstr>
      <vt:lpstr>PRINSIP PUBLIKASI UNTUK Media</vt:lpstr>
      <vt:lpstr>PRINSIP PUBLIKASI UNTUK Konsumen</vt:lpstr>
      <vt:lpstr>PRINSIP PUBLIKASI UNTUK Komunitas Finansial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DELL</dc:creator>
  <cp:lastModifiedBy>DELL</cp:lastModifiedBy>
  <cp:revision>29</cp:revision>
  <dcterms:modified xsi:type="dcterms:W3CDTF">2020-04-26T22:34:09Z</dcterms:modified>
</cp:coreProperties>
</file>