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9" d="100"/>
          <a:sy n="79" d="100"/>
        </p:scale>
        <p:origin x="65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371DE-23A4-4EDA-BE45-D0EA961AC3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0EC310-D416-47A3-BDD3-92E776DEE7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66DB8-560D-4CB8-BBC6-6DFF361F8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9A60-7F28-4BA3-8931-992C298532EA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958D4-B302-43D6-B469-A0A8B57B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CFBAB-E840-4BF6-A6A7-55CB8FF2F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89EF-5708-46F9-8DA3-A3C4BEB35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0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FEE42-03D0-42C4-811F-471053A47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34DD54-493A-4EBF-856C-587263D73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54DDC-09FB-4C5B-B2DD-1E4BFE385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9A60-7F28-4BA3-8931-992C298532EA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9525C-1313-4782-9C28-0B40A845A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C3C0E-50DB-46A3-9428-62B585CC3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89EF-5708-46F9-8DA3-A3C4BEB35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236E9A-8939-48DA-956E-47A0722565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837846-60DC-4D64-B400-39A66D0AB1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C95B0-A336-4392-8F40-092F1C2AF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9A60-7F28-4BA3-8931-992C298532EA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6FC26-13B2-4E76-BCD5-896042A22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E5CFB-1CFD-4431-9915-54ADFE38C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89EF-5708-46F9-8DA3-A3C4BEB35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13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D30A2-A160-4B01-8CAC-0A3D68D07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7F4A2-B29E-4336-9A9B-6ABC45EF4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BCB92-1E9C-4D56-AABD-9A6CAA0A6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9A60-7F28-4BA3-8931-992C298532EA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7908A-D361-47CC-9840-0DF515480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1B829-4DFA-4A8A-80E4-024C3BD26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89EF-5708-46F9-8DA3-A3C4BEB35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9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47BA5-05AE-4AE0-B956-4A4C97762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225474-F809-4A33-AB68-3EFC38A92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C72E9-DAD2-4887-9028-17883F5B8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9A60-7F28-4BA3-8931-992C298532EA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6BF06-250D-46A2-B07A-D8C58A441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528AE-344A-455E-A5E9-C0E957329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89EF-5708-46F9-8DA3-A3C4BEB35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39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2D138-ED57-4106-B0C4-EDC83795C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9E9A2-B248-4A47-AFE2-6AA3A2D86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883C87-AD5C-4380-98A6-D9BBD53E0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DC0A0C-3707-4A99-99ED-A415AC821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9A60-7F28-4BA3-8931-992C298532EA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8D4BC-E696-46B6-81EF-D079EB4E7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7169F-670F-4D00-AE99-C1C5D4A65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89EF-5708-46F9-8DA3-A3C4BEB35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31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B8374-3EC8-4DF2-9BAF-60264CFDC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E03CEB-D3F9-4A66-AA1F-DC9D6C07F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7EAB94-03D0-4745-A03C-4565E4D10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6B8C3B-76DF-49A0-94D0-536F024EF7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111A5D-3A1D-4AEE-8F84-C4C512A5C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DEFE01-6F50-47E0-933B-F8C0A5D68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9A60-7F28-4BA3-8931-992C298532EA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690F5C-B240-460B-800E-AAEFA4942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4CADDD-5621-45B8-BAE5-8387C3BDD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89EF-5708-46F9-8DA3-A3C4BEB35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0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CEA6-5259-41BF-B4CF-25A0FF96C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4EB2D9-955D-4FC1-99F0-6479A9A86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9A60-7F28-4BA3-8931-992C298532EA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63CC89-0BDA-42FC-BDBF-C9089D2A1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A407AB-8D66-4311-B588-ADA8BE28A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89EF-5708-46F9-8DA3-A3C4BEB35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17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ABA12-D7FE-44DB-B909-3A2965978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9A60-7F28-4BA3-8931-992C298532EA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73F5A1-45AA-45C6-882C-5F2197C90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3A8CB-9396-4E5C-BC07-3319D0022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89EF-5708-46F9-8DA3-A3C4BEB35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938F7-F8C6-4F81-979A-24F1272A9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D13F9-7A55-4E57-8B86-B2957AF4E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CAD2B0-89AA-4BA8-BEB2-DC3AFE4CD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1C1EFC-BA6D-40E4-AC03-C31FB9902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9A60-7F28-4BA3-8931-992C298532EA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230EB-E744-44E9-83E1-CB03D8C15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0ABC42-1050-4D59-832F-AEFF73DCA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89EF-5708-46F9-8DA3-A3C4BEB35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152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F2330-4155-4E4A-BC2B-A9C19D012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47282B-79D0-44F6-A275-3B4CBA5CF8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543869-E563-4B89-B433-8A176C23E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15DBB-738D-4313-BD98-E991E3885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9A60-7F28-4BA3-8931-992C298532EA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63B25-8A59-4C70-B333-177BD4007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8C40E-D51E-478B-82C1-8EBEB7340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189EF-5708-46F9-8DA3-A3C4BEB35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6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AACDAA-A9AE-48C4-9F9A-1987C565E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140F1-B4A3-4264-99FA-7B5121D2E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3F215-F6D4-498B-988B-0A34EAF873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99A60-7F28-4BA3-8931-992C298532EA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18299-C934-406C-95BA-1226FDA444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ED713-C021-4669-BC80-8D891205B3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189EF-5708-46F9-8DA3-A3C4BEB35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1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1A515-7475-4BDC-AD67-480D99310A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ASISTENSI</a:t>
            </a:r>
            <a:br>
              <a:rPr lang="en-US" dirty="0"/>
            </a:br>
            <a:r>
              <a:rPr lang="en-US" dirty="0"/>
              <a:t>TUGAS UAS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CF0CF3-9862-4BF4-A9E6-5B49A24E8B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Pertemuan</a:t>
            </a:r>
            <a:r>
              <a:rPr lang="en-US"/>
              <a:t> 12</a:t>
            </a:r>
          </a:p>
        </p:txBody>
      </p:sp>
    </p:spTree>
    <p:extLst>
      <p:ext uri="{BB962C8B-B14F-4D97-AF65-F5344CB8AC3E}">
        <p14:creationId xmlns:p14="http://schemas.microsoft.com/office/powerpoint/2010/main" val="365202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ASISTENSI TUGAS UAS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ASISTENSI TUGAS UAS</dc:title>
  <dc:creator>DELL</dc:creator>
  <cp:lastModifiedBy>DELL</cp:lastModifiedBy>
  <cp:revision>1</cp:revision>
  <dcterms:created xsi:type="dcterms:W3CDTF">2020-04-08T17:06:04Z</dcterms:created>
  <dcterms:modified xsi:type="dcterms:W3CDTF">2020-04-08T17:06:47Z</dcterms:modified>
</cp:coreProperties>
</file>