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60" r:id="rId3"/>
    <p:sldId id="257" r:id="rId4"/>
    <p:sldId id="259" r:id="rId5"/>
    <p:sldId id="289" r:id="rId6"/>
    <p:sldId id="290" r:id="rId7"/>
    <p:sldId id="291" r:id="rId8"/>
    <p:sldId id="302" r:id="rId9"/>
    <p:sldId id="261" r:id="rId10"/>
    <p:sldId id="284" r:id="rId11"/>
    <p:sldId id="292" r:id="rId12"/>
    <p:sldId id="285" r:id="rId13"/>
    <p:sldId id="294" r:id="rId14"/>
    <p:sldId id="286" r:id="rId15"/>
    <p:sldId id="296" r:id="rId16"/>
    <p:sldId id="295" r:id="rId17"/>
    <p:sldId id="287" r:id="rId18"/>
    <p:sldId id="265" r:id="rId19"/>
    <p:sldId id="288" r:id="rId20"/>
    <p:sldId id="297" r:id="rId21"/>
    <p:sldId id="266" r:id="rId22"/>
    <p:sldId id="299" r:id="rId23"/>
    <p:sldId id="300" r:id="rId24"/>
    <p:sldId id="279" r:id="rId25"/>
  </p:sldIdLst>
  <p:sldSz cx="9144000" cy="5143500" type="screen16x9"/>
  <p:notesSz cx="6858000" cy="9144000"/>
  <p:embeddedFontLst>
    <p:embeddedFont>
      <p:font typeface="Arvo" panose="020B0604020202020204" charset="0"/>
      <p:regular r:id="rId27"/>
      <p:bold r:id="rId28"/>
      <p:italic r:id="rId29"/>
      <p:boldItalic r:id="rId30"/>
    </p:embeddedFont>
    <p:embeddedFont>
      <p:font typeface="Bitter" panose="020B0604020202020204" charset="0"/>
      <p:regular r:id="rId31"/>
      <p:bold r:id="rId32"/>
      <p:italic r:id="rId33"/>
    </p:embeddedFont>
    <p:embeddedFont>
      <p:font typeface="Impact" panose="020B0806030902050204" pitchFamily="3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253A1C-96CA-45B2-95F1-4D3FA1AA5E02}">
  <a:tblStyle styleId="{0B253A1C-96CA-45B2-95F1-4D3FA1AA5E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9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F5F166-711E-46A2-81EC-D02E89CE7601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A3ADD855-1395-4C7F-9664-224D3B9E27B5}">
      <dgm:prSet/>
      <dgm:spPr/>
      <dgm:t>
        <a:bodyPr/>
        <a:lstStyle/>
        <a:p>
          <a:r>
            <a:rPr lang="en-US" b="1" i="0" dirty="0" err="1"/>
            <a:t>Ragam</a:t>
          </a:r>
          <a:r>
            <a:rPr lang="en-US" b="1" i="0" dirty="0"/>
            <a:t> Media </a:t>
          </a:r>
          <a:r>
            <a:rPr lang="en-US" b="1" i="0" dirty="0" err="1"/>
            <a:t>Sosial</a:t>
          </a:r>
          <a:r>
            <a:rPr lang="en-US" b="1" i="0" dirty="0"/>
            <a:t> </a:t>
          </a:r>
          <a:endParaRPr lang="en-US" dirty="0"/>
        </a:p>
      </dgm:t>
    </dgm:pt>
    <dgm:pt modelId="{15BD4409-4DF8-4365-8319-A0FF5BDAC3DB}" type="parTrans" cxnId="{EA1AAC39-CB2A-4DAC-A5C8-B0F6AFCF2895}">
      <dgm:prSet/>
      <dgm:spPr/>
      <dgm:t>
        <a:bodyPr/>
        <a:lstStyle/>
        <a:p>
          <a:endParaRPr lang="en-US"/>
        </a:p>
      </dgm:t>
    </dgm:pt>
    <dgm:pt modelId="{32773229-0F39-436E-93E0-D1B9EEE8FA66}" type="sibTrans" cxnId="{EA1AAC39-CB2A-4DAC-A5C8-B0F6AFCF2895}">
      <dgm:prSet/>
      <dgm:spPr/>
      <dgm:t>
        <a:bodyPr/>
        <a:lstStyle/>
        <a:p>
          <a:endParaRPr lang="en-US"/>
        </a:p>
      </dgm:t>
    </dgm:pt>
    <dgm:pt modelId="{E4E80802-4737-4D1C-AD2C-422B347546D3}">
      <dgm:prSet/>
      <dgm:spPr/>
      <dgm:t>
        <a:bodyPr/>
        <a:lstStyle/>
        <a:p>
          <a:r>
            <a:rPr lang="en-US" b="1" i="0" dirty="0" err="1"/>
            <a:t>Keunggulan</a:t>
          </a:r>
          <a:r>
            <a:rPr lang="en-US" b="1" i="0" dirty="0"/>
            <a:t> dan </a:t>
          </a:r>
          <a:r>
            <a:rPr lang="en-US" b="1" i="0" dirty="0" err="1"/>
            <a:t>Kelemahan</a:t>
          </a:r>
          <a:r>
            <a:rPr lang="en-US" b="1" i="0" dirty="0"/>
            <a:t> Media </a:t>
          </a:r>
          <a:r>
            <a:rPr lang="en-US" b="1" i="0" dirty="0" err="1"/>
            <a:t>Sosial</a:t>
          </a:r>
          <a:r>
            <a:rPr lang="en-US" b="1" i="0" dirty="0"/>
            <a:t> </a:t>
          </a:r>
          <a:r>
            <a:rPr lang="en-US" b="1" i="0" dirty="0" err="1"/>
            <a:t>sebagai</a:t>
          </a:r>
          <a:r>
            <a:rPr lang="en-US" b="1" i="0" dirty="0"/>
            <a:t> Media </a:t>
          </a:r>
          <a:r>
            <a:rPr lang="en-US" b="1" i="0" dirty="0" err="1"/>
            <a:t>Humas</a:t>
          </a:r>
          <a:r>
            <a:rPr lang="en-US" b="1" i="0" dirty="0"/>
            <a:t> </a:t>
          </a:r>
          <a:endParaRPr lang="en-US" dirty="0"/>
        </a:p>
      </dgm:t>
    </dgm:pt>
    <dgm:pt modelId="{809C78F6-94E9-444D-A836-2D0AE82E77CA}" type="parTrans" cxnId="{BFB6BDFB-6E52-40CF-A069-193B1A67A0E4}">
      <dgm:prSet/>
      <dgm:spPr/>
      <dgm:t>
        <a:bodyPr/>
        <a:lstStyle/>
        <a:p>
          <a:endParaRPr lang="en-US"/>
        </a:p>
      </dgm:t>
    </dgm:pt>
    <dgm:pt modelId="{65B79910-A081-430D-92D6-3FD1787CED05}" type="sibTrans" cxnId="{BFB6BDFB-6E52-40CF-A069-193B1A67A0E4}">
      <dgm:prSet/>
      <dgm:spPr/>
      <dgm:t>
        <a:bodyPr/>
        <a:lstStyle/>
        <a:p>
          <a:endParaRPr lang="en-US"/>
        </a:p>
      </dgm:t>
    </dgm:pt>
    <dgm:pt modelId="{61969726-5C88-4AF0-B31A-207025421FD8}">
      <dgm:prSet/>
      <dgm:spPr/>
      <dgm:t>
        <a:bodyPr/>
        <a:lstStyle/>
        <a:p>
          <a:r>
            <a:rPr lang="en-US" b="1" i="0" dirty="0" err="1"/>
            <a:t>Membuat</a:t>
          </a:r>
          <a:r>
            <a:rPr lang="en-US" b="1" i="0" dirty="0"/>
            <a:t> Content Plan Media </a:t>
          </a:r>
          <a:r>
            <a:rPr lang="en-US" b="1" i="0" dirty="0" err="1"/>
            <a:t>Sosial</a:t>
          </a:r>
          <a:endParaRPr lang="en-US" dirty="0"/>
        </a:p>
      </dgm:t>
    </dgm:pt>
    <dgm:pt modelId="{572A8F0A-F092-4D81-ABDB-250412C42C3D}" type="parTrans" cxnId="{4983190A-D494-40D3-A097-2FC4D2041F43}">
      <dgm:prSet/>
      <dgm:spPr/>
      <dgm:t>
        <a:bodyPr/>
        <a:lstStyle/>
        <a:p>
          <a:endParaRPr lang="en-US"/>
        </a:p>
      </dgm:t>
    </dgm:pt>
    <dgm:pt modelId="{CA0CA94E-4C82-457F-A562-3A23C8EDEEF8}" type="sibTrans" cxnId="{4983190A-D494-40D3-A097-2FC4D2041F43}">
      <dgm:prSet/>
      <dgm:spPr/>
      <dgm:t>
        <a:bodyPr/>
        <a:lstStyle/>
        <a:p>
          <a:endParaRPr lang="en-US"/>
        </a:p>
      </dgm:t>
    </dgm:pt>
    <dgm:pt modelId="{049E4470-1D08-4F6D-8C53-DCF9E0E9A5DC}">
      <dgm:prSet/>
      <dgm:spPr/>
      <dgm:t>
        <a:bodyPr/>
        <a:lstStyle/>
        <a:p>
          <a:r>
            <a:rPr lang="en-US" b="1" i="0" dirty="0" err="1"/>
            <a:t>Membuat</a:t>
          </a:r>
          <a:r>
            <a:rPr lang="en-US" b="1" i="0" dirty="0"/>
            <a:t> Content Media </a:t>
          </a:r>
          <a:r>
            <a:rPr lang="en-US" b="1" i="0" dirty="0" err="1"/>
            <a:t>Sosial</a:t>
          </a:r>
          <a:endParaRPr lang="en-US" dirty="0"/>
        </a:p>
      </dgm:t>
    </dgm:pt>
    <dgm:pt modelId="{3408F321-8E94-46EF-84BB-50DF1880F9AB}" type="parTrans" cxnId="{5E934429-783E-4BEF-ADD6-B4CF8E893C1B}">
      <dgm:prSet/>
      <dgm:spPr/>
      <dgm:t>
        <a:bodyPr/>
        <a:lstStyle/>
        <a:p>
          <a:endParaRPr lang="en-US"/>
        </a:p>
      </dgm:t>
    </dgm:pt>
    <dgm:pt modelId="{8E8DA818-FDE5-4599-84CC-AB71DB76B3B3}" type="sibTrans" cxnId="{5E934429-783E-4BEF-ADD6-B4CF8E893C1B}">
      <dgm:prSet/>
      <dgm:spPr/>
      <dgm:t>
        <a:bodyPr/>
        <a:lstStyle/>
        <a:p>
          <a:endParaRPr lang="en-US"/>
        </a:p>
      </dgm:t>
    </dgm:pt>
    <dgm:pt modelId="{0D8D5D51-5194-4963-BCB3-5DA4753A52F2}">
      <dgm:prSet/>
      <dgm:spPr/>
      <dgm:t>
        <a:bodyPr/>
        <a:lstStyle/>
        <a:p>
          <a:r>
            <a:rPr lang="en-US" b="1" i="0" dirty="0" err="1"/>
            <a:t>Contoh</a:t>
          </a:r>
          <a:r>
            <a:rPr lang="en-US" b="1" i="0" dirty="0"/>
            <a:t> Content Plan</a:t>
          </a:r>
          <a:endParaRPr lang="en-US" dirty="0"/>
        </a:p>
      </dgm:t>
    </dgm:pt>
    <dgm:pt modelId="{2859B2C5-07F6-4C30-A38C-DB320BD983D0}" type="parTrans" cxnId="{74B80FB7-629D-48F1-87CC-F22F515C7664}">
      <dgm:prSet/>
      <dgm:spPr/>
      <dgm:t>
        <a:bodyPr/>
        <a:lstStyle/>
        <a:p>
          <a:endParaRPr lang="en-US"/>
        </a:p>
      </dgm:t>
    </dgm:pt>
    <dgm:pt modelId="{C6428EA4-4CC0-4A11-A4EF-3EF93E1A9094}" type="sibTrans" cxnId="{74B80FB7-629D-48F1-87CC-F22F515C7664}">
      <dgm:prSet/>
      <dgm:spPr/>
      <dgm:t>
        <a:bodyPr/>
        <a:lstStyle/>
        <a:p>
          <a:endParaRPr lang="en-US"/>
        </a:p>
      </dgm:t>
    </dgm:pt>
    <dgm:pt modelId="{05A2369C-92E8-4A7B-9D2A-BAF68FB77112}">
      <dgm:prSet/>
      <dgm:spPr/>
      <dgm:t>
        <a:bodyPr/>
        <a:lstStyle/>
        <a:p>
          <a:r>
            <a:rPr lang="en-US" b="1" i="0" dirty="0" err="1"/>
            <a:t>Mengembangkan</a:t>
          </a:r>
          <a:r>
            <a:rPr lang="en-US" b="1" i="0" dirty="0"/>
            <a:t> </a:t>
          </a:r>
          <a:r>
            <a:rPr lang="en-US" b="1" i="0" dirty="0" err="1"/>
            <a:t>Humas</a:t>
          </a:r>
          <a:r>
            <a:rPr lang="en-US" b="1" i="0" dirty="0"/>
            <a:t> Online </a:t>
          </a:r>
          <a:r>
            <a:rPr lang="en-US" b="1" i="0" dirty="0" err="1"/>
            <a:t>melalui</a:t>
          </a:r>
          <a:r>
            <a:rPr lang="en-US" b="1" i="0" dirty="0"/>
            <a:t> Media </a:t>
          </a:r>
          <a:r>
            <a:rPr lang="en-US" b="1" i="0" dirty="0" err="1"/>
            <a:t>Sosial</a:t>
          </a:r>
          <a:r>
            <a:rPr lang="en-US" b="1" i="0" dirty="0"/>
            <a:t> </a:t>
          </a:r>
          <a:endParaRPr lang="en-US" dirty="0"/>
        </a:p>
      </dgm:t>
    </dgm:pt>
    <dgm:pt modelId="{AB3EB733-AEA8-459C-9683-23E7A186B33B}" type="parTrans" cxnId="{F36892BE-4FF4-49A5-A1E8-4356DBD71DCE}">
      <dgm:prSet/>
      <dgm:spPr/>
      <dgm:t>
        <a:bodyPr/>
        <a:lstStyle/>
        <a:p>
          <a:endParaRPr lang="en-US"/>
        </a:p>
      </dgm:t>
    </dgm:pt>
    <dgm:pt modelId="{9EA688C9-F27C-482D-B1F4-4A186220D385}" type="sibTrans" cxnId="{F36892BE-4FF4-49A5-A1E8-4356DBD71DCE}">
      <dgm:prSet/>
      <dgm:spPr/>
      <dgm:t>
        <a:bodyPr/>
        <a:lstStyle/>
        <a:p>
          <a:endParaRPr lang="en-US"/>
        </a:p>
      </dgm:t>
    </dgm:pt>
    <dgm:pt modelId="{BFA90A22-F60D-464B-90FF-EA3352BDBB13}" type="pres">
      <dgm:prSet presAssocID="{01F5F166-711E-46A2-81EC-D02E89CE7601}" presName="linear" presStyleCnt="0">
        <dgm:presLayoutVars>
          <dgm:animLvl val="lvl"/>
          <dgm:resizeHandles val="exact"/>
        </dgm:presLayoutVars>
      </dgm:prSet>
      <dgm:spPr/>
    </dgm:pt>
    <dgm:pt modelId="{9729BC12-737E-427C-9138-FEA912B95538}" type="pres">
      <dgm:prSet presAssocID="{A3ADD855-1395-4C7F-9664-224D3B9E27B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6BEC6C0-7235-46FB-8256-9164037E5DBA}" type="pres">
      <dgm:prSet presAssocID="{32773229-0F39-436E-93E0-D1B9EEE8FA66}" presName="spacer" presStyleCnt="0"/>
      <dgm:spPr/>
    </dgm:pt>
    <dgm:pt modelId="{98EB59BE-5880-4387-940C-7F20FB0A0343}" type="pres">
      <dgm:prSet presAssocID="{05A2369C-92E8-4A7B-9D2A-BAF68FB7711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93AEF22-CC30-4967-B632-1DAC6C428019}" type="pres">
      <dgm:prSet presAssocID="{9EA688C9-F27C-482D-B1F4-4A186220D385}" presName="spacer" presStyleCnt="0"/>
      <dgm:spPr/>
    </dgm:pt>
    <dgm:pt modelId="{4D62073E-0242-4CEA-842E-AD649D753D7A}" type="pres">
      <dgm:prSet presAssocID="{E4E80802-4737-4D1C-AD2C-422B347546D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51A5D23-7160-49E0-9D44-26E31BAB3B0A}" type="pres">
      <dgm:prSet presAssocID="{65B79910-A081-430D-92D6-3FD1787CED05}" presName="spacer" presStyleCnt="0"/>
      <dgm:spPr/>
    </dgm:pt>
    <dgm:pt modelId="{DB2ADAE4-7AFB-4FC3-8E61-4841AD70F9D2}" type="pres">
      <dgm:prSet presAssocID="{61969726-5C88-4AF0-B31A-207025421FD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B8A6541-6B03-4392-81CB-F293A5791CE1}" type="pres">
      <dgm:prSet presAssocID="{CA0CA94E-4C82-457F-A562-3A23C8EDEEF8}" presName="spacer" presStyleCnt="0"/>
      <dgm:spPr/>
    </dgm:pt>
    <dgm:pt modelId="{1F7EF38F-DC8F-4245-8230-A796DFBB7815}" type="pres">
      <dgm:prSet presAssocID="{049E4470-1D08-4F6D-8C53-DCF9E0E9A5D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33F1F58-7993-44FD-B1FD-2F3996C671E7}" type="pres">
      <dgm:prSet presAssocID="{8E8DA818-FDE5-4599-84CC-AB71DB76B3B3}" presName="spacer" presStyleCnt="0"/>
      <dgm:spPr/>
    </dgm:pt>
    <dgm:pt modelId="{47658D6D-4960-46B3-A57C-A897B84F14A1}" type="pres">
      <dgm:prSet presAssocID="{0D8D5D51-5194-4963-BCB3-5DA4753A52F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7E58703-45B3-47F9-ADA2-A83194620B48}" type="presOf" srcId="{A3ADD855-1395-4C7F-9664-224D3B9E27B5}" destId="{9729BC12-737E-427C-9138-FEA912B95538}" srcOrd="0" destOrd="0" presId="urn:microsoft.com/office/officeart/2005/8/layout/vList2"/>
    <dgm:cxn modelId="{4983190A-D494-40D3-A097-2FC4D2041F43}" srcId="{01F5F166-711E-46A2-81EC-D02E89CE7601}" destId="{61969726-5C88-4AF0-B31A-207025421FD8}" srcOrd="3" destOrd="0" parTransId="{572A8F0A-F092-4D81-ABDB-250412C42C3D}" sibTransId="{CA0CA94E-4C82-457F-A562-3A23C8EDEEF8}"/>
    <dgm:cxn modelId="{13A19523-D765-4C4C-AE0C-BE219A3CAC8A}" type="presOf" srcId="{0D8D5D51-5194-4963-BCB3-5DA4753A52F2}" destId="{47658D6D-4960-46B3-A57C-A897B84F14A1}" srcOrd="0" destOrd="0" presId="urn:microsoft.com/office/officeart/2005/8/layout/vList2"/>
    <dgm:cxn modelId="{5E934429-783E-4BEF-ADD6-B4CF8E893C1B}" srcId="{01F5F166-711E-46A2-81EC-D02E89CE7601}" destId="{049E4470-1D08-4F6D-8C53-DCF9E0E9A5DC}" srcOrd="4" destOrd="0" parTransId="{3408F321-8E94-46EF-84BB-50DF1880F9AB}" sibTransId="{8E8DA818-FDE5-4599-84CC-AB71DB76B3B3}"/>
    <dgm:cxn modelId="{90310534-F5CB-4B6D-9A00-DE169F60C13D}" type="presOf" srcId="{01F5F166-711E-46A2-81EC-D02E89CE7601}" destId="{BFA90A22-F60D-464B-90FF-EA3352BDBB13}" srcOrd="0" destOrd="0" presId="urn:microsoft.com/office/officeart/2005/8/layout/vList2"/>
    <dgm:cxn modelId="{EA1AAC39-CB2A-4DAC-A5C8-B0F6AFCF2895}" srcId="{01F5F166-711E-46A2-81EC-D02E89CE7601}" destId="{A3ADD855-1395-4C7F-9664-224D3B9E27B5}" srcOrd="0" destOrd="0" parTransId="{15BD4409-4DF8-4365-8319-A0FF5BDAC3DB}" sibTransId="{32773229-0F39-436E-93E0-D1B9EEE8FA66}"/>
    <dgm:cxn modelId="{49E54B3D-9B1F-4C6C-8ADA-5E9D913D8DCA}" type="presOf" srcId="{05A2369C-92E8-4A7B-9D2A-BAF68FB77112}" destId="{98EB59BE-5880-4387-940C-7F20FB0A0343}" srcOrd="0" destOrd="0" presId="urn:microsoft.com/office/officeart/2005/8/layout/vList2"/>
    <dgm:cxn modelId="{55A4A766-F340-4CD6-A15A-D0548119A680}" type="presOf" srcId="{E4E80802-4737-4D1C-AD2C-422B347546D3}" destId="{4D62073E-0242-4CEA-842E-AD649D753D7A}" srcOrd="0" destOrd="0" presId="urn:microsoft.com/office/officeart/2005/8/layout/vList2"/>
    <dgm:cxn modelId="{17A15077-214F-4ABA-AEA3-155FC1391E9F}" type="presOf" srcId="{61969726-5C88-4AF0-B31A-207025421FD8}" destId="{DB2ADAE4-7AFB-4FC3-8E61-4841AD70F9D2}" srcOrd="0" destOrd="0" presId="urn:microsoft.com/office/officeart/2005/8/layout/vList2"/>
    <dgm:cxn modelId="{A540B958-8A45-445F-A8C4-9E3657B610E6}" type="presOf" srcId="{049E4470-1D08-4F6D-8C53-DCF9E0E9A5DC}" destId="{1F7EF38F-DC8F-4245-8230-A796DFBB7815}" srcOrd="0" destOrd="0" presId="urn:microsoft.com/office/officeart/2005/8/layout/vList2"/>
    <dgm:cxn modelId="{74B80FB7-629D-48F1-87CC-F22F515C7664}" srcId="{01F5F166-711E-46A2-81EC-D02E89CE7601}" destId="{0D8D5D51-5194-4963-BCB3-5DA4753A52F2}" srcOrd="5" destOrd="0" parTransId="{2859B2C5-07F6-4C30-A38C-DB320BD983D0}" sibTransId="{C6428EA4-4CC0-4A11-A4EF-3EF93E1A9094}"/>
    <dgm:cxn modelId="{F36892BE-4FF4-49A5-A1E8-4356DBD71DCE}" srcId="{01F5F166-711E-46A2-81EC-D02E89CE7601}" destId="{05A2369C-92E8-4A7B-9D2A-BAF68FB77112}" srcOrd="1" destOrd="0" parTransId="{AB3EB733-AEA8-459C-9683-23E7A186B33B}" sibTransId="{9EA688C9-F27C-482D-B1F4-4A186220D385}"/>
    <dgm:cxn modelId="{BFB6BDFB-6E52-40CF-A069-193B1A67A0E4}" srcId="{01F5F166-711E-46A2-81EC-D02E89CE7601}" destId="{E4E80802-4737-4D1C-AD2C-422B347546D3}" srcOrd="2" destOrd="0" parTransId="{809C78F6-94E9-444D-A836-2D0AE82E77CA}" sibTransId="{65B79910-A081-430D-92D6-3FD1787CED05}"/>
    <dgm:cxn modelId="{0944F961-4FEA-476A-9401-6D225FB2873F}" type="presParOf" srcId="{BFA90A22-F60D-464B-90FF-EA3352BDBB13}" destId="{9729BC12-737E-427C-9138-FEA912B95538}" srcOrd="0" destOrd="0" presId="urn:microsoft.com/office/officeart/2005/8/layout/vList2"/>
    <dgm:cxn modelId="{2D3F72AF-9009-4F88-95C4-B7153BAEF7CC}" type="presParOf" srcId="{BFA90A22-F60D-464B-90FF-EA3352BDBB13}" destId="{06BEC6C0-7235-46FB-8256-9164037E5DBA}" srcOrd="1" destOrd="0" presId="urn:microsoft.com/office/officeart/2005/8/layout/vList2"/>
    <dgm:cxn modelId="{28DFF2BD-6E87-4114-841F-781BF5FA6A6D}" type="presParOf" srcId="{BFA90A22-F60D-464B-90FF-EA3352BDBB13}" destId="{98EB59BE-5880-4387-940C-7F20FB0A0343}" srcOrd="2" destOrd="0" presId="urn:microsoft.com/office/officeart/2005/8/layout/vList2"/>
    <dgm:cxn modelId="{388AA841-36D5-4947-BBE8-D850BC2E0617}" type="presParOf" srcId="{BFA90A22-F60D-464B-90FF-EA3352BDBB13}" destId="{893AEF22-CC30-4967-B632-1DAC6C428019}" srcOrd="3" destOrd="0" presId="urn:microsoft.com/office/officeart/2005/8/layout/vList2"/>
    <dgm:cxn modelId="{4844765B-65FF-4DDF-9241-AB88744D0246}" type="presParOf" srcId="{BFA90A22-F60D-464B-90FF-EA3352BDBB13}" destId="{4D62073E-0242-4CEA-842E-AD649D753D7A}" srcOrd="4" destOrd="0" presId="urn:microsoft.com/office/officeart/2005/8/layout/vList2"/>
    <dgm:cxn modelId="{EFD818C8-029C-4AED-8771-23E6DBF9F53E}" type="presParOf" srcId="{BFA90A22-F60D-464B-90FF-EA3352BDBB13}" destId="{451A5D23-7160-49E0-9D44-26E31BAB3B0A}" srcOrd="5" destOrd="0" presId="urn:microsoft.com/office/officeart/2005/8/layout/vList2"/>
    <dgm:cxn modelId="{1EC363DE-A111-419B-90D5-96978629A861}" type="presParOf" srcId="{BFA90A22-F60D-464B-90FF-EA3352BDBB13}" destId="{DB2ADAE4-7AFB-4FC3-8E61-4841AD70F9D2}" srcOrd="6" destOrd="0" presId="urn:microsoft.com/office/officeart/2005/8/layout/vList2"/>
    <dgm:cxn modelId="{4148A908-D249-46B3-85C2-72BC103E6782}" type="presParOf" srcId="{BFA90A22-F60D-464B-90FF-EA3352BDBB13}" destId="{DB8A6541-6B03-4392-81CB-F293A5791CE1}" srcOrd="7" destOrd="0" presId="urn:microsoft.com/office/officeart/2005/8/layout/vList2"/>
    <dgm:cxn modelId="{3969C54F-3559-451F-9D6D-D0849B3CA186}" type="presParOf" srcId="{BFA90A22-F60D-464B-90FF-EA3352BDBB13}" destId="{1F7EF38F-DC8F-4245-8230-A796DFBB7815}" srcOrd="8" destOrd="0" presId="urn:microsoft.com/office/officeart/2005/8/layout/vList2"/>
    <dgm:cxn modelId="{3A5C37F9-D1A6-46D9-8929-5FD39DFA92A1}" type="presParOf" srcId="{BFA90A22-F60D-464B-90FF-EA3352BDBB13}" destId="{933F1F58-7993-44FD-B1FD-2F3996C671E7}" srcOrd="9" destOrd="0" presId="urn:microsoft.com/office/officeart/2005/8/layout/vList2"/>
    <dgm:cxn modelId="{AC095388-9BC8-44AF-A4A6-EA62D3F845AA}" type="presParOf" srcId="{BFA90A22-F60D-464B-90FF-EA3352BDBB13}" destId="{47658D6D-4960-46B3-A57C-A897B84F14A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5CBFD1-0907-4B35-B918-4C5A9486D837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C53A8EE3-890C-448B-9980-2F558078ECEF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i="0" dirty="0" err="1"/>
            <a:t>Setiap</a:t>
          </a:r>
          <a:r>
            <a:rPr lang="en-US" b="0" i="0" dirty="0"/>
            <a:t> </a:t>
          </a:r>
          <a:r>
            <a:rPr lang="en-US" b="0" i="0" dirty="0" err="1"/>
            <a:t>individu</a:t>
          </a:r>
          <a:r>
            <a:rPr lang="en-US" b="0" i="0" dirty="0"/>
            <a:t> </a:t>
          </a:r>
          <a:r>
            <a:rPr lang="en-US" b="0" i="0" dirty="0" err="1"/>
            <a:t>melengkapi</a:t>
          </a:r>
          <a:r>
            <a:rPr lang="en-US" b="0" i="0" dirty="0"/>
            <a:t> content plan yang </a:t>
          </a:r>
          <a:r>
            <a:rPr lang="en-US" b="0" i="0" dirty="0" err="1"/>
            <a:t>sudah</a:t>
          </a:r>
          <a:r>
            <a:rPr lang="en-US" b="0" i="0" dirty="0"/>
            <a:t> </a:t>
          </a:r>
          <a:r>
            <a:rPr lang="en-US" b="0" i="0" dirty="0" err="1"/>
            <a:t>dibuat</a:t>
          </a:r>
          <a:r>
            <a:rPr lang="en-US" b="0" i="0" dirty="0"/>
            <a:t> </a:t>
          </a:r>
          <a:r>
            <a:rPr lang="en-US" b="0" i="0" dirty="0" err="1"/>
            <a:t>sebelumnya</a:t>
          </a:r>
          <a:endParaRPr lang="en-US" dirty="0"/>
        </a:p>
      </dgm:t>
    </dgm:pt>
    <dgm:pt modelId="{05F89A52-55EC-4D0F-9936-DB50E14FE893}" type="parTrans" cxnId="{28CDDF6C-3C49-408B-B853-069228807B84}">
      <dgm:prSet/>
      <dgm:spPr/>
      <dgm:t>
        <a:bodyPr/>
        <a:lstStyle/>
        <a:p>
          <a:endParaRPr lang="en-US"/>
        </a:p>
      </dgm:t>
    </dgm:pt>
    <dgm:pt modelId="{6A9E227A-BB95-46A2-8AEA-3D3ACDB3E8EC}" type="sibTrans" cxnId="{28CDDF6C-3C49-408B-B853-069228807B84}">
      <dgm:prSet/>
      <dgm:spPr/>
      <dgm:t>
        <a:bodyPr/>
        <a:lstStyle/>
        <a:p>
          <a:endParaRPr lang="en-US"/>
        </a:p>
      </dgm:t>
    </dgm:pt>
    <dgm:pt modelId="{F8C15369-314F-445A-BB74-ABA2167F00FE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i="0" dirty="0" err="1"/>
            <a:t>Pengumpulan</a:t>
          </a:r>
          <a:r>
            <a:rPr lang="en-US" b="0" i="0" dirty="0"/>
            <a:t> </a:t>
          </a:r>
          <a:r>
            <a:rPr lang="en-US" b="0" i="0" dirty="0" err="1"/>
            <a:t>tugas</a:t>
          </a:r>
          <a:r>
            <a:rPr lang="en-US" b="0" i="0" dirty="0"/>
            <a:t> </a:t>
          </a:r>
          <a:r>
            <a:rPr lang="en-US" b="0" i="0" dirty="0" err="1"/>
            <a:t>dalam</a:t>
          </a:r>
          <a:r>
            <a:rPr lang="en-US" b="0" i="0" dirty="0"/>
            <a:t> </a:t>
          </a:r>
          <a:r>
            <a:rPr lang="en-US" b="0" i="0" dirty="0" err="1"/>
            <a:t>fotmat</a:t>
          </a:r>
          <a:r>
            <a:rPr lang="en-US" b="0" i="0" dirty="0"/>
            <a:t> .</a:t>
          </a:r>
          <a:r>
            <a:rPr lang="en-US" b="0" i="0" dirty="0" err="1"/>
            <a:t>xlx</a:t>
          </a:r>
          <a:r>
            <a:rPr lang="en-US" b="0" i="0" dirty="0"/>
            <a:t>, jpg, gif, mp4</a:t>
          </a:r>
          <a:endParaRPr lang="en-US" dirty="0"/>
        </a:p>
      </dgm:t>
    </dgm:pt>
    <dgm:pt modelId="{A1D7857C-DC42-483D-B626-F95632F000E2}" type="parTrans" cxnId="{0A6DB380-A1CF-46BF-8D76-773B20028F7B}">
      <dgm:prSet/>
      <dgm:spPr/>
      <dgm:t>
        <a:bodyPr/>
        <a:lstStyle/>
        <a:p>
          <a:endParaRPr lang="en-US"/>
        </a:p>
      </dgm:t>
    </dgm:pt>
    <dgm:pt modelId="{B77ACDA6-A1D7-46D6-A528-B323229A9254}" type="sibTrans" cxnId="{0A6DB380-A1CF-46BF-8D76-773B20028F7B}">
      <dgm:prSet/>
      <dgm:spPr/>
      <dgm:t>
        <a:bodyPr/>
        <a:lstStyle/>
        <a:p>
          <a:endParaRPr lang="en-US"/>
        </a:p>
      </dgm:t>
    </dgm:pt>
    <dgm:pt modelId="{C6FB147A-39CD-436A-9E66-1A03A05ADADF}">
      <dgm:prSet/>
      <dgm:spPr/>
      <dgm:t>
        <a:bodyPr/>
        <a:lstStyle/>
        <a:p>
          <a:r>
            <a:rPr lang="en-US" dirty="0"/>
            <a:t>Batas </a:t>
          </a:r>
          <a:r>
            <a:rPr lang="en-US" dirty="0" err="1"/>
            <a:t>pengumpulan</a:t>
          </a:r>
          <a:r>
            <a:rPr lang="en-US" dirty="0"/>
            <a:t> </a:t>
          </a:r>
          <a:r>
            <a:rPr lang="en-US" dirty="0" err="1"/>
            <a:t>tugas</a:t>
          </a:r>
          <a:r>
            <a:rPr lang="en-US" dirty="0"/>
            <a:t> pada: </a:t>
          </a:r>
          <a:r>
            <a:rPr lang="en-US" dirty="0" err="1"/>
            <a:t>Selas</a:t>
          </a:r>
          <a:r>
            <a:rPr lang="en-US" b="0" u="none" dirty="0" err="1">
              <a:solidFill>
                <a:schemeClr val="tx1"/>
              </a:solidFill>
            </a:rPr>
            <a:t>a</a:t>
          </a:r>
          <a:r>
            <a:rPr lang="en-US" b="0" u="none" dirty="0">
              <a:solidFill>
                <a:schemeClr val="tx1"/>
              </a:solidFill>
            </a:rPr>
            <a:t>, 14 April 2020</a:t>
          </a:r>
        </a:p>
      </dgm:t>
    </dgm:pt>
    <dgm:pt modelId="{A9B72ADC-DEED-4757-A601-020FB4221738}" type="parTrans" cxnId="{3B083353-DD11-473B-86DA-91A56B231367}">
      <dgm:prSet/>
      <dgm:spPr/>
      <dgm:t>
        <a:bodyPr/>
        <a:lstStyle/>
        <a:p>
          <a:endParaRPr lang="en-US"/>
        </a:p>
      </dgm:t>
    </dgm:pt>
    <dgm:pt modelId="{D2B315FE-1802-4BC7-9C48-0A36449A1DE8}" type="sibTrans" cxnId="{3B083353-DD11-473B-86DA-91A56B231367}">
      <dgm:prSet/>
      <dgm:spPr/>
      <dgm:t>
        <a:bodyPr/>
        <a:lstStyle/>
        <a:p>
          <a:endParaRPr lang="en-US"/>
        </a:p>
      </dgm:t>
    </dgm:pt>
    <dgm:pt modelId="{88ABCDCD-CFD4-4CB6-B3A3-D41CB3E84399}">
      <dgm:prSet/>
      <dgm:spPr/>
      <dgm:t>
        <a:bodyPr/>
        <a:lstStyle/>
        <a:p>
          <a:endParaRPr lang="en-US" dirty="0"/>
        </a:p>
      </dgm:t>
    </dgm:pt>
    <dgm:pt modelId="{BA1B8678-062E-4DFF-A734-4E5C51249C5D}" type="parTrans" cxnId="{3850CCB0-343D-4882-B51C-D1288C8C9865}">
      <dgm:prSet/>
      <dgm:spPr/>
      <dgm:t>
        <a:bodyPr/>
        <a:lstStyle/>
        <a:p>
          <a:endParaRPr lang="en-US"/>
        </a:p>
      </dgm:t>
    </dgm:pt>
    <dgm:pt modelId="{D86C9803-9580-4FE5-9861-7D3200CC71BF}" type="sibTrans" cxnId="{3850CCB0-343D-4882-B51C-D1288C8C9865}">
      <dgm:prSet/>
      <dgm:spPr/>
      <dgm:t>
        <a:bodyPr/>
        <a:lstStyle/>
        <a:p>
          <a:endParaRPr lang="en-US"/>
        </a:p>
      </dgm:t>
    </dgm:pt>
    <dgm:pt modelId="{4AB1A2C0-D610-419C-A1A1-0B5BC6672E10}">
      <dgm:prSet/>
      <dgm:spPr/>
      <dgm:t>
        <a:bodyPr/>
        <a:lstStyle/>
        <a:p>
          <a:r>
            <a:rPr lang="en-US" dirty="0"/>
            <a:t>Di </a:t>
          </a:r>
          <a:r>
            <a:rPr lang="en-US" dirty="0" err="1"/>
            <a:t>bahas</a:t>
          </a:r>
          <a:r>
            <a:rPr lang="en-US" dirty="0"/>
            <a:t> pada jam </a:t>
          </a:r>
          <a:r>
            <a:rPr lang="en-US" dirty="0" err="1"/>
            <a:t>kuliah</a:t>
          </a:r>
          <a:endParaRPr lang="en-US" b="1" u="sng" dirty="0"/>
        </a:p>
      </dgm:t>
    </dgm:pt>
    <dgm:pt modelId="{A8FA7F39-A4D2-483A-9331-DBDE0B61AD68}" type="parTrans" cxnId="{24159F5B-D5A9-461B-8EEE-FDA3B73BFF28}">
      <dgm:prSet/>
      <dgm:spPr/>
      <dgm:t>
        <a:bodyPr/>
        <a:lstStyle/>
        <a:p>
          <a:endParaRPr lang="en-US"/>
        </a:p>
      </dgm:t>
    </dgm:pt>
    <dgm:pt modelId="{339E7ED0-50C3-470E-A02E-3A727A5170D5}" type="sibTrans" cxnId="{24159F5B-D5A9-461B-8EEE-FDA3B73BFF28}">
      <dgm:prSet/>
      <dgm:spPr/>
      <dgm:t>
        <a:bodyPr/>
        <a:lstStyle/>
        <a:p>
          <a:endParaRPr lang="en-US"/>
        </a:p>
      </dgm:t>
    </dgm:pt>
    <dgm:pt modelId="{8C2F7F99-08F9-494D-AD21-CC8D171FD277}">
      <dgm:prSet/>
      <dgm:spPr/>
      <dgm:t>
        <a:bodyPr/>
        <a:lstStyle/>
        <a:p>
          <a:r>
            <a:rPr lang="en-US" dirty="0" err="1"/>
            <a:t>Melalui</a:t>
          </a:r>
          <a:r>
            <a:rPr lang="en-US" dirty="0"/>
            <a:t> email dewi.silvia@upj.ac.id</a:t>
          </a:r>
        </a:p>
      </dgm:t>
    </dgm:pt>
    <dgm:pt modelId="{CAE49552-B4FB-4BA9-B147-89691A11B588}" type="parTrans" cxnId="{221D3642-F780-40DD-885D-A89B44A45F64}">
      <dgm:prSet/>
      <dgm:spPr/>
      <dgm:t>
        <a:bodyPr/>
        <a:lstStyle/>
        <a:p>
          <a:endParaRPr lang="en-US"/>
        </a:p>
      </dgm:t>
    </dgm:pt>
    <dgm:pt modelId="{39FC3FF6-F5DE-4873-84A2-9FE472342A2F}" type="sibTrans" cxnId="{221D3642-F780-40DD-885D-A89B44A45F64}">
      <dgm:prSet/>
      <dgm:spPr/>
      <dgm:t>
        <a:bodyPr/>
        <a:lstStyle/>
        <a:p>
          <a:endParaRPr lang="en-US"/>
        </a:p>
      </dgm:t>
    </dgm:pt>
    <dgm:pt modelId="{E60127A7-E23A-4A5E-B3B3-DBEFD6076A52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i="0" dirty="0" err="1"/>
            <a:t>Membuat</a:t>
          </a:r>
          <a:r>
            <a:rPr lang="en-US" b="0" i="0" dirty="0"/>
            <a:t> 5 visual post (4 </a:t>
          </a:r>
          <a:r>
            <a:rPr lang="en-US" b="0" i="0" dirty="0" err="1"/>
            <a:t>foto</a:t>
          </a:r>
          <a:r>
            <a:rPr lang="en-US" b="0" i="0" dirty="0"/>
            <a:t> dan 1 video)</a:t>
          </a:r>
          <a:endParaRPr lang="en-US" dirty="0"/>
        </a:p>
      </dgm:t>
    </dgm:pt>
    <dgm:pt modelId="{B6893E0A-92C5-49FB-ACF1-6096DB22FE73}" type="parTrans" cxnId="{885C4A29-8CA6-4F8A-BEF1-467514206272}">
      <dgm:prSet/>
      <dgm:spPr/>
      <dgm:t>
        <a:bodyPr/>
        <a:lstStyle/>
        <a:p>
          <a:endParaRPr lang="en-US"/>
        </a:p>
      </dgm:t>
    </dgm:pt>
    <dgm:pt modelId="{C201A70E-FEE9-45D4-8512-ABA61CB61C56}" type="sibTrans" cxnId="{885C4A29-8CA6-4F8A-BEF1-467514206272}">
      <dgm:prSet/>
      <dgm:spPr/>
      <dgm:t>
        <a:bodyPr/>
        <a:lstStyle/>
        <a:p>
          <a:endParaRPr lang="en-US"/>
        </a:p>
      </dgm:t>
    </dgm:pt>
    <dgm:pt modelId="{8E880B26-EB21-41B3-B772-153BF1212119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i="0" dirty="0" err="1"/>
            <a:t>Membuat</a:t>
          </a:r>
          <a:r>
            <a:rPr lang="en-US" b="0" i="0" dirty="0"/>
            <a:t> copy/caption </a:t>
          </a:r>
          <a:r>
            <a:rPr lang="en-US" b="0" i="0" dirty="0" err="1"/>
            <a:t>untuk</a:t>
          </a:r>
          <a:r>
            <a:rPr lang="en-US" b="0" i="0" dirty="0"/>
            <a:t> </a:t>
          </a:r>
          <a:r>
            <a:rPr lang="en-US" b="0" i="0" dirty="0" err="1"/>
            <a:t>masing-masing</a:t>
          </a:r>
          <a:r>
            <a:rPr lang="en-US" b="0" i="0" dirty="0"/>
            <a:t> visual</a:t>
          </a:r>
          <a:endParaRPr lang="en-US" dirty="0"/>
        </a:p>
      </dgm:t>
    </dgm:pt>
    <dgm:pt modelId="{A3CAF486-8CC5-4910-BE60-C86520955418}" type="parTrans" cxnId="{4701DFAE-8E06-43F1-8D3B-7CBDBC880E53}">
      <dgm:prSet/>
      <dgm:spPr/>
      <dgm:t>
        <a:bodyPr/>
        <a:lstStyle/>
        <a:p>
          <a:endParaRPr lang="en-US"/>
        </a:p>
      </dgm:t>
    </dgm:pt>
    <dgm:pt modelId="{9C7F0FB1-42EE-49BE-824C-C6F56916A065}" type="sibTrans" cxnId="{4701DFAE-8E06-43F1-8D3B-7CBDBC880E53}">
      <dgm:prSet/>
      <dgm:spPr/>
      <dgm:t>
        <a:bodyPr/>
        <a:lstStyle/>
        <a:p>
          <a:endParaRPr lang="en-US"/>
        </a:p>
      </dgm:t>
    </dgm:pt>
    <dgm:pt modelId="{0E2D5F97-FB1C-49A5-8368-CB2432BA5F94}" type="pres">
      <dgm:prSet presAssocID="{555CBFD1-0907-4B35-B918-4C5A9486D837}" presName="linear" presStyleCnt="0">
        <dgm:presLayoutVars>
          <dgm:animLvl val="lvl"/>
          <dgm:resizeHandles val="exact"/>
        </dgm:presLayoutVars>
      </dgm:prSet>
      <dgm:spPr/>
    </dgm:pt>
    <dgm:pt modelId="{7DBCB062-B348-41CA-93CE-B12E97B0DE9E}" type="pres">
      <dgm:prSet presAssocID="{C53A8EE3-890C-448B-9980-2F558078ECE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B9A96C7-A1D4-4399-8DFA-7822F6F2628A}" type="pres">
      <dgm:prSet presAssocID="{C53A8EE3-890C-448B-9980-2F558078ECEF}" presName="childText" presStyleLbl="revTx" presStyleIdx="0" presStyleCnt="2">
        <dgm:presLayoutVars>
          <dgm:bulletEnabled val="1"/>
        </dgm:presLayoutVars>
      </dgm:prSet>
      <dgm:spPr/>
    </dgm:pt>
    <dgm:pt modelId="{E7ECEC7F-9059-42DA-90C2-B9AD0F7455F5}" type="pres">
      <dgm:prSet presAssocID="{F8C15369-314F-445A-BB74-ABA2167F00F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1D91DBD-8A44-462F-8886-5BB706E9642C}" type="pres">
      <dgm:prSet presAssocID="{B77ACDA6-A1D7-46D6-A528-B323229A9254}" presName="spacer" presStyleCnt="0"/>
      <dgm:spPr/>
    </dgm:pt>
    <dgm:pt modelId="{A5A7C6C4-8F0C-4FDA-9997-49599A3204CF}" type="pres">
      <dgm:prSet presAssocID="{C6FB147A-39CD-436A-9E66-1A03A05ADAD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016CAF3-1998-4D23-8D53-C3F68351CAB6}" type="pres">
      <dgm:prSet presAssocID="{C6FB147A-39CD-436A-9E66-1A03A05ADAD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DB2CF0F-36B3-4F4D-8AF7-28E488F52D70}" type="presOf" srcId="{F8C15369-314F-445A-BB74-ABA2167F00FE}" destId="{E7ECEC7F-9059-42DA-90C2-B9AD0F7455F5}" srcOrd="0" destOrd="0" presId="urn:microsoft.com/office/officeart/2005/8/layout/vList2"/>
    <dgm:cxn modelId="{8457501B-A1A3-4097-B3E8-A90D3757699D}" type="presOf" srcId="{C6FB147A-39CD-436A-9E66-1A03A05ADADF}" destId="{A5A7C6C4-8F0C-4FDA-9997-49599A3204CF}" srcOrd="0" destOrd="0" presId="urn:microsoft.com/office/officeart/2005/8/layout/vList2"/>
    <dgm:cxn modelId="{885C4A29-8CA6-4F8A-BEF1-467514206272}" srcId="{C53A8EE3-890C-448B-9980-2F558078ECEF}" destId="{E60127A7-E23A-4A5E-B3B3-DBEFD6076A52}" srcOrd="0" destOrd="0" parTransId="{B6893E0A-92C5-49FB-ACF1-6096DB22FE73}" sibTransId="{C201A70E-FEE9-45D4-8512-ABA61CB61C56}"/>
    <dgm:cxn modelId="{97200A2F-D14A-4506-A89B-1DF6DBB88BC4}" type="presOf" srcId="{C53A8EE3-890C-448B-9980-2F558078ECEF}" destId="{7DBCB062-B348-41CA-93CE-B12E97B0DE9E}" srcOrd="0" destOrd="0" presId="urn:microsoft.com/office/officeart/2005/8/layout/vList2"/>
    <dgm:cxn modelId="{B3ADA435-9AF7-4240-BB6E-E3D85DB2EB98}" type="presOf" srcId="{E60127A7-E23A-4A5E-B3B3-DBEFD6076A52}" destId="{CB9A96C7-A1D4-4399-8DFA-7822F6F2628A}" srcOrd="0" destOrd="0" presId="urn:microsoft.com/office/officeart/2005/8/layout/vList2"/>
    <dgm:cxn modelId="{24159F5B-D5A9-461B-8EEE-FDA3B73BFF28}" srcId="{C6FB147A-39CD-436A-9E66-1A03A05ADADF}" destId="{4AB1A2C0-D610-419C-A1A1-0B5BC6672E10}" srcOrd="0" destOrd="0" parTransId="{A8FA7F39-A4D2-483A-9331-DBDE0B61AD68}" sibTransId="{339E7ED0-50C3-470E-A02E-3A727A5170D5}"/>
    <dgm:cxn modelId="{221D3642-F780-40DD-885D-A89B44A45F64}" srcId="{C6FB147A-39CD-436A-9E66-1A03A05ADADF}" destId="{8C2F7F99-08F9-494D-AD21-CC8D171FD277}" srcOrd="1" destOrd="0" parTransId="{CAE49552-B4FB-4BA9-B147-89691A11B588}" sibTransId="{39FC3FF6-F5DE-4873-84A2-9FE472342A2F}"/>
    <dgm:cxn modelId="{0335B968-3CE1-4592-A4C6-5969B65FE417}" type="presOf" srcId="{555CBFD1-0907-4B35-B918-4C5A9486D837}" destId="{0E2D5F97-FB1C-49A5-8368-CB2432BA5F94}" srcOrd="0" destOrd="0" presId="urn:microsoft.com/office/officeart/2005/8/layout/vList2"/>
    <dgm:cxn modelId="{28CDDF6C-3C49-408B-B853-069228807B84}" srcId="{555CBFD1-0907-4B35-B918-4C5A9486D837}" destId="{C53A8EE3-890C-448B-9980-2F558078ECEF}" srcOrd="0" destOrd="0" parTransId="{05F89A52-55EC-4D0F-9936-DB50E14FE893}" sibTransId="{6A9E227A-BB95-46A2-8AEA-3D3ACDB3E8EC}"/>
    <dgm:cxn modelId="{3B083353-DD11-473B-86DA-91A56B231367}" srcId="{555CBFD1-0907-4B35-B918-4C5A9486D837}" destId="{C6FB147A-39CD-436A-9E66-1A03A05ADADF}" srcOrd="2" destOrd="0" parTransId="{A9B72ADC-DEED-4757-A601-020FB4221738}" sibTransId="{D2B315FE-1802-4BC7-9C48-0A36449A1DE8}"/>
    <dgm:cxn modelId="{852ACE7A-837D-4EAF-9C23-4473F4EE8EB8}" type="presOf" srcId="{88ABCDCD-CFD4-4CB6-B3A3-D41CB3E84399}" destId="{E016CAF3-1998-4D23-8D53-C3F68351CAB6}" srcOrd="0" destOrd="2" presId="urn:microsoft.com/office/officeart/2005/8/layout/vList2"/>
    <dgm:cxn modelId="{0A6DB380-A1CF-46BF-8D76-773B20028F7B}" srcId="{555CBFD1-0907-4B35-B918-4C5A9486D837}" destId="{F8C15369-314F-445A-BB74-ABA2167F00FE}" srcOrd="1" destOrd="0" parTransId="{A1D7857C-DC42-483D-B626-F95632F000E2}" sibTransId="{B77ACDA6-A1D7-46D6-A528-B323229A9254}"/>
    <dgm:cxn modelId="{4701DFAE-8E06-43F1-8D3B-7CBDBC880E53}" srcId="{C53A8EE3-890C-448B-9980-2F558078ECEF}" destId="{8E880B26-EB21-41B3-B772-153BF1212119}" srcOrd="1" destOrd="0" parTransId="{A3CAF486-8CC5-4910-BE60-C86520955418}" sibTransId="{9C7F0FB1-42EE-49BE-824C-C6F56916A065}"/>
    <dgm:cxn modelId="{1C5A93AF-F7CD-454C-B14B-7A57E66DDC24}" type="presOf" srcId="{8C2F7F99-08F9-494D-AD21-CC8D171FD277}" destId="{E016CAF3-1998-4D23-8D53-C3F68351CAB6}" srcOrd="0" destOrd="1" presId="urn:microsoft.com/office/officeart/2005/8/layout/vList2"/>
    <dgm:cxn modelId="{3850CCB0-343D-4882-B51C-D1288C8C9865}" srcId="{C6FB147A-39CD-436A-9E66-1A03A05ADADF}" destId="{88ABCDCD-CFD4-4CB6-B3A3-D41CB3E84399}" srcOrd="2" destOrd="0" parTransId="{BA1B8678-062E-4DFF-A734-4E5C51249C5D}" sibTransId="{D86C9803-9580-4FE5-9861-7D3200CC71BF}"/>
    <dgm:cxn modelId="{78AE40C1-A350-4164-B4A7-BCB7178E7F17}" type="presOf" srcId="{4AB1A2C0-D610-419C-A1A1-0B5BC6672E10}" destId="{E016CAF3-1998-4D23-8D53-C3F68351CAB6}" srcOrd="0" destOrd="0" presId="urn:microsoft.com/office/officeart/2005/8/layout/vList2"/>
    <dgm:cxn modelId="{1B02C2C9-9B40-424E-8459-A498D47841DA}" type="presOf" srcId="{8E880B26-EB21-41B3-B772-153BF1212119}" destId="{CB9A96C7-A1D4-4399-8DFA-7822F6F2628A}" srcOrd="0" destOrd="1" presId="urn:microsoft.com/office/officeart/2005/8/layout/vList2"/>
    <dgm:cxn modelId="{DA085A31-5B37-4B89-8C0D-46DBC2C7FD3F}" type="presParOf" srcId="{0E2D5F97-FB1C-49A5-8368-CB2432BA5F94}" destId="{7DBCB062-B348-41CA-93CE-B12E97B0DE9E}" srcOrd="0" destOrd="0" presId="urn:microsoft.com/office/officeart/2005/8/layout/vList2"/>
    <dgm:cxn modelId="{4C201372-9BA4-444A-A1DD-A2D504A465B0}" type="presParOf" srcId="{0E2D5F97-FB1C-49A5-8368-CB2432BA5F94}" destId="{CB9A96C7-A1D4-4399-8DFA-7822F6F2628A}" srcOrd="1" destOrd="0" presId="urn:microsoft.com/office/officeart/2005/8/layout/vList2"/>
    <dgm:cxn modelId="{E7B54DB5-626E-460A-A803-6176F49E81EE}" type="presParOf" srcId="{0E2D5F97-FB1C-49A5-8368-CB2432BA5F94}" destId="{E7ECEC7F-9059-42DA-90C2-B9AD0F7455F5}" srcOrd="2" destOrd="0" presId="urn:microsoft.com/office/officeart/2005/8/layout/vList2"/>
    <dgm:cxn modelId="{85E7D7B5-A04C-416E-B834-34C7BAED7291}" type="presParOf" srcId="{0E2D5F97-FB1C-49A5-8368-CB2432BA5F94}" destId="{E1D91DBD-8A44-462F-8886-5BB706E9642C}" srcOrd="3" destOrd="0" presId="urn:microsoft.com/office/officeart/2005/8/layout/vList2"/>
    <dgm:cxn modelId="{443C576E-7325-40B7-9749-CDD60BD32651}" type="presParOf" srcId="{0E2D5F97-FB1C-49A5-8368-CB2432BA5F94}" destId="{A5A7C6C4-8F0C-4FDA-9997-49599A3204CF}" srcOrd="4" destOrd="0" presId="urn:microsoft.com/office/officeart/2005/8/layout/vList2"/>
    <dgm:cxn modelId="{9DB0F729-6A9C-4FA4-AEF1-38DD8C4A861D}" type="presParOf" srcId="{0E2D5F97-FB1C-49A5-8368-CB2432BA5F94}" destId="{E016CAF3-1998-4D23-8D53-C3F68351CAB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A2BD89-CB8A-413E-B842-BC6FD825787A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1546A606-2583-4B1E-9581-CD7273B1C8E1}">
      <dgm:prSet/>
      <dgm:spPr/>
      <dgm:t>
        <a:bodyPr/>
        <a:lstStyle/>
        <a:p>
          <a:r>
            <a:rPr lang="en-US" b="0" i="0" dirty="0" err="1"/>
            <a:t>Setiap</a:t>
          </a:r>
          <a:r>
            <a:rPr lang="en-US" b="0" i="0" dirty="0"/>
            <a:t> media </a:t>
          </a:r>
          <a:r>
            <a:rPr lang="en-US" b="0" i="0" dirty="0" err="1"/>
            <a:t>sosial</a:t>
          </a:r>
          <a:r>
            <a:rPr lang="en-US" b="0" i="0" dirty="0"/>
            <a:t> </a:t>
          </a:r>
          <a:r>
            <a:rPr lang="en-US" b="0" i="0" dirty="0" err="1"/>
            <a:t>memiliki</a:t>
          </a:r>
          <a:r>
            <a:rPr lang="en-US" b="0" i="0" dirty="0"/>
            <a:t> </a:t>
          </a:r>
          <a:r>
            <a:rPr lang="en-US" b="0" i="0" dirty="0" err="1"/>
            <a:t>audiens</a:t>
          </a:r>
          <a:r>
            <a:rPr lang="en-US" b="0" i="0" dirty="0"/>
            <a:t> yang </a:t>
          </a:r>
          <a:r>
            <a:rPr lang="en-US" b="0" i="0" dirty="0" err="1"/>
            <a:t>mungkin</a:t>
          </a:r>
          <a:r>
            <a:rPr lang="en-US" b="0" i="0" dirty="0"/>
            <a:t> </a:t>
          </a:r>
          <a:r>
            <a:rPr lang="en-US" b="0" i="0" dirty="0" err="1"/>
            <a:t>berbeda</a:t>
          </a:r>
          <a:r>
            <a:rPr lang="en-US" b="0" i="0" dirty="0"/>
            <a:t> dan </a:t>
          </a:r>
          <a:r>
            <a:rPr lang="en-US" b="0" i="0" dirty="0" err="1"/>
            <a:t>harus</a:t>
          </a:r>
          <a:r>
            <a:rPr lang="en-US" b="0" i="0" dirty="0"/>
            <a:t> </a:t>
          </a:r>
          <a:r>
            <a:rPr lang="en-US" b="0" i="0" dirty="0" err="1"/>
            <a:t>diperlakukan</a:t>
          </a:r>
          <a:r>
            <a:rPr lang="en-US" b="0" i="0" dirty="0"/>
            <a:t> </a:t>
          </a:r>
          <a:r>
            <a:rPr lang="en-US" b="0" i="0" dirty="0" err="1"/>
            <a:t>secara</a:t>
          </a:r>
          <a:r>
            <a:rPr lang="en-US" b="0" i="0" dirty="0"/>
            <a:t> </a:t>
          </a:r>
          <a:r>
            <a:rPr lang="en-US" b="0" i="0" dirty="0" err="1"/>
            <a:t>berbeda</a:t>
          </a:r>
          <a:r>
            <a:rPr lang="en-US" b="0" i="0" dirty="0"/>
            <a:t>. </a:t>
          </a:r>
          <a:endParaRPr lang="en-US" dirty="0"/>
        </a:p>
      </dgm:t>
    </dgm:pt>
    <dgm:pt modelId="{9BFC6102-D47C-4A9E-A1B4-1E681F37DE79}" type="parTrans" cxnId="{FF4B7404-349E-4EC4-977A-F27CC3699011}">
      <dgm:prSet/>
      <dgm:spPr/>
      <dgm:t>
        <a:bodyPr/>
        <a:lstStyle/>
        <a:p>
          <a:endParaRPr lang="en-US"/>
        </a:p>
      </dgm:t>
    </dgm:pt>
    <dgm:pt modelId="{2A87234C-5EEA-414B-B6EB-17FD9C27F325}" type="sibTrans" cxnId="{FF4B7404-349E-4EC4-977A-F27CC3699011}">
      <dgm:prSet/>
      <dgm:spPr/>
      <dgm:t>
        <a:bodyPr/>
        <a:lstStyle/>
        <a:p>
          <a:endParaRPr lang="en-US"/>
        </a:p>
      </dgm:t>
    </dgm:pt>
    <dgm:pt modelId="{B3BDF23F-67F6-4B99-BEDE-D00C1AB1BEE6}">
      <dgm:prSet/>
      <dgm:spPr/>
      <dgm:t>
        <a:bodyPr/>
        <a:lstStyle/>
        <a:p>
          <a:r>
            <a:rPr lang="en-US" b="0" i="0" dirty="0" err="1"/>
            <a:t>Humas</a:t>
          </a:r>
          <a:r>
            <a:rPr lang="en-US" b="0" i="0" dirty="0"/>
            <a:t> </a:t>
          </a:r>
          <a:r>
            <a:rPr lang="en-US" b="0" i="0" dirty="0" err="1"/>
            <a:t>harus</a:t>
          </a:r>
          <a:r>
            <a:rPr lang="en-US" b="0" i="0" dirty="0"/>
            <a:t> </a:t>
          </a:r>
          <a:r>
            <a:rPr lang="en-US" b="0" i="0" dirty="0" err="1"/>
            <a:t>bisa</a:t>
          </a:r>
          <a:r>
            <a:rPr lang="en-US" b="0" i="0" dirty="0"/>
            <a:t> </a:t>
          </a:r>
          <a:r>
            <a:rPr lang="en-US" b="0" i="0" dirty="0" err="1"/>
            <a:t>melakukan</a:t>
          </a:r>
          <a:r>
            <a:rPr lang="en-US" b="0" i="0" dirty="0"/>
            <a:t> </a:t>
          </a:r>
          <a:r>
            <a:rPr lang="en-US" b="0" i="0" dirty="0" err="1"/>
            <a:t>optimisasi</a:t>
          </a:r>
          <a:r>
            <a:rPr lang="en-US" b="0" i="0" dirty="0"/>
            <a:t> profile brand/corporate </a:t>
          </a:r>
          <a:r>
            <a:rPr lang="en-US" b="0" i="0" dirty="0" err="1"/>
            <a:t>untuk</a:t>
          </a:r>
          <a:r>
            <a:rPr lang="en-US" b="0" i="0" dirty="0"/>
            <a:t> </a:t>
          </a:r>
          <a:r>
            <a:rPr lang="en-US" b="0" i="0" dirty="0" err="1"/>
            <a:t>mencapai</a:t>
          </a:r>
          <a:r>
            <a:rPr lang="en-US" b="0" i="0" dirty="0"/>
            <a:t> </a:t>
          </a:r>
          <a:r>
            <a:rPr lang="en-US" b="0" i="0" dirty="0" err="1"/>
            <a:t>tujuan</a:t>
          </a:r>
          <a:r>
            <a:rPr lang="en-US" b="0" i="0" dirty="0"/>
            <a:t>. </a:t>
          </a:r>
          <a:endParaRPr lang="en-US" dirty="0"/>
        </a:p>
      </dgm:t>
    </dgm:pt>
    <dgm:pt modelId="{BC6265E2-E39A-4CC3-86F8-7825F721F31F}" type="parTrans" cxnId="{737C0B40-D268-4592-95A8-A1107F52CB5C}">
      <dgm:prSet/>
      <dgm:spPr/>
      <dgm:t>
        <a:bodyPr/>
        <a:lstStyle/>
        <a:p>
          <a:endParaRPr lang="en-US"/>
        </a:p>
      </dgm:t>
    </dgm:pt>
    <dgm:pt modelId="{95833F26-49CD-4C49-837B-75B11ACA7C05}" type="sibTrans" cxnId="{737C0B40-D268-4592-95A8-A1107F52CB5C}">
      <dgm:prSet/>
      <dgm:spPr/>
      <dgm:t>
        <a:bodyPr/>
        <a:lstStyle/>
        <a:p>
          <a:endParaRPr lang="en-US"/>
        </a:p>
      </dgm:t>
    </dgm:pt>
    <dgm:pt modelId="{7185747F-6131-4657-995D-38C77A900C39}">
      <dgm:prSet/>
      <dgm:spPr/>
      <dgm:t>
        <a:bodyPr/>
        <a:lstStyle/>
        <a:p>
          <a:r>
            <a:rPr lang="en-US" b="0" i="0" dirty="0" err="1"/>
            <a:t>Optimitasi</a:t>
          </a:r>
          <a:r>
            <a:rPr lang="en-US" b="0" i="0" dirty="0"/>
            <a:t> profile (SEO) </a:t>
          </a:r>
          <a:r>
            <a:rPr lang="en-US" b="0" i="0" dirty="0" err="1"/>
            <a:t>untuk</a:t>
          </a:r>
          <a:r>
            <a:rPr lang="en-US" b="0" i="0" dirty="0"/>
            <a:t> </a:t>
          </a:r>
          <a:r>
            <a:rPr lang="en-US" b="0" i="0" dirty="0" err="1"/>
            <a:t>menciptakan</a:t>
          </a:r>
          <a:r>
            <a:rPr lang="en-US" b="0" i="0" dirty="0"/>
            <a:t> web traffic. </a:t>
          </a:r>
          <a:endParaRPr lang="en-US" dirty="0"/>
        </a:p>
      </dgm:t>
    </dgm:pt>
    <dgm:pt modelId="{A154C3C9-3AE1-49D9-8271-62A92A1CF13C}" type="parTrans" cxnId="{4BCFB3B0-ADD5-4E06-AFDE-8F1C6D9EFF25}">
      <dgm:prSet/>
      <dgm:spPr/>
      <dgm:t>
        <a:bodyPr/>
        <a:lstStyle/>
        <a:p>
          <a:endParaRPr lang="en-US"/>
        </a:p>
      </dgm:t>
    </dgm:pt>
    <dgm:pt modelId="{C8D88E1C-CAD7-4D4D-8DEC-EA659DB15778}" type="sibTrans" cxnId="{4BCFB3B0-ADD5-4E06-AFDE-8F1C6D9EFF25}">
      <dgm:prSet/>
      <dgm:spPr/>
      <dgm:t>
        <a:bodyPr/>
        <a:lstStyle/>
        <a:p>
          <a:endParaRPr lang="en-US"/>
        </a:p>
      </dgm:t>
    </dgm:pt>
    <dgm:pt modelId="{27B7C74B-D091-4E4C-B144-4673833A1E20}">
      <dgm:prSet/>
      <dgm:spPr/>
      <dgm:t>
        <a:bodyPr/>
        <a:lstStyle/>
        <a:p>
          <a:r>
            <a:rPr lang="en-US" b="0" i="0" dirty="0"/>
            <a:t>Cross promoting social media account </a:t>
          </a:r>
          <a:r>
            <a:rPr lang="en-US" b="0" i="0" dirty="0" err="1"/>
            <a:t>untuk</a:t>
          </a:r>
          <a:r>
            <a:rPr lang="en-US" b="0" i="0" dirty="0"/>
            <a:t> </a:t>
          </a:r>
          <a:r>
            <a:rPr lang="en-US" b="0" i="0" dirty="0" err="1"/>
            <a:t>mendorong</a:t>
          </a:r>
          <a:r>
            <a:rPr lang="en-US" b="0" i="0" dirty="0"/>
            <a:t> reach </a:t>
          </a:r>
          <a:r>
            <a:rPr lang="en-US" b="0" i="0" dirty="0" err="1"/>
            <a:t>setiap</a:t>
          </a:r>
          <a:r>
            <a:rPr lang="en-US" b="0" i="0" dirty="0"/>
            <a:t> </a:t>
          </a:r>
          <a:r>
            <a:rPr lang="en-US" b="0" i="0" dirty="0" err="1"/>
            <a:t>akun</a:t>
          </a:r>
          <a:r>
            <a:rPr lang="en-US" b="0" i="0" dirty="0"/>
            <a:t> </a:t>
          </a:r>
          <a:r>
            <a:rPr lang="en-US" b="0" i="0" dirty="0" err="1"/>
            <a:t>jejaring</a:t>
          </a:r>
          <a:r>
            <a:rPr lang="en-US" b="0" i="0" dirty="0"/>
            <a:t> </a:t>
          </a:r>
          <a:r>
            <a:rPr lang="en-US" b="0" i="0" dirty="0" err="1"/>
            <a:t>sosial</a:t>
          </a:r>
          <a:r>
            <a:rPr lang="en-US" b="0" i="0" dirty="0"/>
            <a:t>.</a:t>
          </a:r>
          <a:endParaRPr lang="en-US" dirty="0"/>
        </a:p>
      </dgm:t>
    </dgm:pt>
    <dgm:pt modelId="{56F75AB6-4C9F-4083-AAD9-C49880DB301C}" type="parTrans" cxnId="{48E3328D-686E-4CFD-9694-71BDC485FCFE}">
      <dgm:prSet/>
      <dgm:spPr/>
      <dgm:t>
        <a:bodyPr/>
        <a:lstStyle/>
        <a:p>
          <a:endParaRPr lang="en-US"/>
        </a:p>
      </dgm:t>
    </dgm:pt>
    <dgm:pt modelId="{3864E8A4-1D70-416E-8C5A-C49670123C3B}" type="sibTrans" cxnId="{48E3328D-686E-4CFD-9694-71BDC485FCFE}">
      <dgm:prSet/>
      <dgm:spPr/>
      <dgm:t>
        <a:bodyPr/>
        <a:lstStyle/>
        <a:p>
          <a:endParaRPr lang="en-US"/>
        </a:p>
      </dgm:t>
    </dgm:pt>
    <dgm:pt modelId="{FC71277A-4410-4866-B5ED-28477F3E4E72}" type="pres">
      <dgm:prSet presAssocID="{94A2BD89-CB8A-413E-B842-BC6FD825787A}" presName="Name0" presStyleCnt="0">
        <dgm:presLayoutVars>
          <dgm:chMax val="7"/>
          <dgm:chPref val="7"/>
          <dgm:dir/>
        </dgm:presLayoutVars>
      </dgm:prSet>
      <dgm:spPr/>
    </dgm:pt>
    <dgm:pt modelId="{DDF1B945-1DF0-4FD6-8C41-8A68650325CA}" type="pres">
      <dgm:prSet presAssocID="{94A2BD89-CB8A-413E-B842-BC6FD825787A}" presName="Name1" presStyleCnt="0"/>
      <dgm:spPr/>
    </dgm:pt>
    <dgm:pt modelId="{ACEE83C9-3FAC-4D5D-9588-17C53D6A84B2}" type="pres">
      <dgm:prSet presAssocID="{94A2BD89-CB8A-413E-B842-BC6FD825787A}" presName="cycle" presStyleCnt="0"/>
      <dgm:spPr/>
    </dgm:pt>
    <dgm:pt modelId="{C8E34E56-30D3-4B63-A2EE-E724924EBE61}" type="pres">
      <dgm:prSet presAssocID="{94A2BD89-CB8A-413E-B842-BC6FD825787A}" presName="srcNode" presStyleLbl="node1" presStyleIdx="0" presStyleCnt="4"/>
      <dgm:spPr/>
    </dgm:pt>
    <dgm:pt modelId="{51C638DE-CA80-48FF-8E6C-FBE59871713C}" type="pres">
      <dgm:prSet presAssocID="{94A2BD89-CB8A-413E-B842-BC6FD825787A}" presName="conn" presStyleLbl="parChTrans1D2" presStyleIdx="0" presStyleCnt="1"/>
      <dgm:spPr/>
    </dgm:pt>
    <dgm:pt modelId="{6993A5E8-7235-490D-9770-5B03C5CE6B34}" type="pres">
      <dgm:prSet presAssocID="{94A2BD89-CB8A-413E-B842-BC6FD825787A}" presName="extraNode" presStyleLbl="node1" presStyleIdx="0" presStyleCnt="4"/>
      <dgm:spPr/>
    </dgm:pt>
    <dgm:pt modelId="{2EBE7273-7B34-42E5-9056-B905C0DD9E96}" type="pres">
      <dgm:prSet presAssocID="{94A2BD89-CB8A-413E-B842-BC6FD825787A}" presName="dstNode" presStyleLbl="node1" presStyleIdx="0" presStyleCnt="4"/>
      <dgm:spPr/>
    </dgm:pt>
    <dgm:pt modelId="{191DD25D-A4E7-4077-9CC6-B953BBF55720}" type="pres">
      <dgm:prSet presAssocID="{1546A606-2583-4B1E-9581-CD7273B1C8E1}" presName="text_1" presStyleLbl="node1" presStyleIdx="0" presStyleCnt="4">
        <dgm:presLayoutVars>
          <dgm:bulletEnabled val="1"/>
        </dgm:presLayoutVars>
      </dgm:prSet>
      <dgm:spPr/>
    </dgm:pt>
    <dgm:pt modelId="{907DDCE7-1E95-4345-B548-55A92E666D48}" type="pres">
      <dgm:prSet presAssocID="{1546A606-2583-4B1E-9581-CD7273B1C8E1}" presName="accent_1" presStyleCnt="0"/>
      <dgm:spPr/>
    </dgm:pt>
    <dgm:pt modelId="{F8ACF20C-6E13-4CFA-805F-EDF1C06F9E6D}" type="pres">
      <dgm:prSet presAssocID="{1546A606-2583-4B1E-9581-CD7273B1C8E1}" presName="accentRepeatNode" presStyleLbl="solidFgAcc1" presStyleIdx="0" presStyleCnt="4"/>
      <dgm:spPr/>
    </dgm:pt>
    <dgm:pt modelId="{327A1763-CEDF-43CC-9B7E-D30BD58B8E3F}" type="pres">
      <dgm:prSet presAssocID="{B3BDF23F-67F6-4B99-BEDE-D00C1AB1BEE6}" presName="text_2" presStyleLbl="node1" presStyleIdx="1" presStyleCnt="4">
        <dgm:presLayoutVars>
          <dgm:bulletEnabled val="1"/>
        </dgm:presLayoutVars>
      </dgm:prSet>
      <dgm:spPr/>
    </dgm:pt>
    <dgm:pt modelId="{11111CBD-7EEE-4F56-AF11-839777F72DE6}" type="pres">
      <dgm:prSet presAssocID="{B3BDF23F-67F6-4B99-BEDE-D00C1AB1BEE6}" presName="accent_2" presStyleCnt="0"/>
      <dgm:spPr/>
    </dgm:pt>
    <dgm:pt modelId="{A930C00E-4742-4AE8-972D-F8B1FD4E9BFD}" type="pres">
      <dgm:prSet presAssocID="{B3BDF23F-67F6-4B99-BEDE-D00C1AB1BEE6}" presName="accentRepeatNode" presStyleLbl="solidFgAcc1" presStyleIdx="1" presStyleCnt="4"/>
      <dgm:spPr/>
    </dgm:pt>
    <dgm:pt modelId="{CB01F87B-B0B2-4121-AEE4-0865200BB751}" type="pres">
      <dgm:prSet presAssocID="{7185747F-6131-4657-995D-38C77A900C39}" presName="text_3" presStyleLbl="node1" presStyleIdx="2" presStyleCnt="4">
        <dgm:presLayoutVars>
          <dgm:bulletEnabled val="1"/>
        </dgm:presLayoutVars>
      </dgm:prSet>
      <dgm:spPr/>
    </dgm:pt>
    <dgm:pt modelId="{809498EC-0DEE-445D-9B56-3CAB0F68C0E0}" type="pres">
      <dgm:prSet presAssocID="{7185747F-6131-4657-995D-38C77A900C39}" presName="accent_3" presStyleCnt="0"/>
      <dgm:spPr/>
    </dgm:pt>
    <dgm:pt modelId="{D2AF2591-96D9-4104-AF6E-E176671C5DAB}" type="pres">
      <dgm:prSet presAssocID="{7185747F-6131-4657-995D-38C77A900C39}" presName="accentRepeatNode" presStyleLbl="solidFgAcc1" presStyleIdx="2" presStyleCnt="4"/>
      <dgm:spPr/>
    </dgm:pt>
    <dgm:pt modelId="{4B3A13F2-B828-48B7-BB1C-C156D5BFB167}" type="pres">
      <dgm:prSet presAssocID="{27B7C74B-D091-4E4C-B144-4673833A1E20}" presName="text_4" presStyleLbl="node1" presStyleIdx="3" presStyleCnt="4">
        <dgm:presLayoutVars>
          <dgm:bulletEnabled val="1"/>
        </dgm:presLayoutVars>
      </dgm:prSet>
      <dgm:spPr/>
    </dgm:pt>
    <dgm:pt modelId="{9E85074B-F260-4F1C-AFF3-6868901AFC85}" type="pres">
      <dgm:prSet presAssocID="{27B7C74B-D091-4E4C-B144-4673833A1E20}" presName="accent_4" presStyleCnt="0"/>
      <dgm:spPr/>
    </dgm:pt>
    <dgm:pt modelId="{B08D0CD4-8BFA-455F-8FCB-275D1CE4B56E}" type="pres">
      <dgm:prSet presAssocID="{27B7C74B-D091-4E4C-B144-4673833A1E20}" presName="accentRepeatNode" presStyleLbl="solidFgAcc1" presStyleIdx="3" presStyleCnt="4"/>
      <dgm:spPr/>
    </dgm:pt>
  </dgm:ptLst>
  <dgm:cxnLst>
    <dgm:cxn modelId="{FF4B7404-349E-4EC4-977A-F27CC3699011}" srcId="{94A2BD89-CB8A-413E-B842-BC6FD825787A}" destId="{1546A606-2583-4B1E-9581-CD7273B1C8E1}" srcOrd="0" destOrd="0" parTransId="{9BFC6102-D47C-4A9E-A1B4-1E681F37DE79}" sibTransId="{2A87234C-5EEA-414B-B6EB-17FD9C27F325}"/>
    <dgm:cxn modelId="{DF8FE333-0E2B-4C74-BBB3-C5045ED16CF9}" type="presOf" srcId="{94A2BD89-CB8A-413E-B842-BC6FD825787A}" destId="{FC71277A-4410-4866-B5ED-28477F3E4E72}" srcOrd="0" destOrd="0" presId="urn:microsoft.com/office/officeart/2008/layout/VerticalCurvedList"/>
    <dgm:cxn modelId="{B6970637-A2D8-40FD-BEC6-62FBED4FDDB9}" type="presOf" srcId="{7185747F-6131-4657-995D-38C77A900C39}" destId="{CB01F87B-B0B2-4121-AEE4-0865200BB751}" srcOrd="0" destOrd="0" presId="urn:microsoft.com/office/officeart/2008/layout/VerticalCurvedList"/>
    <dgm:cxn modelId="{737C0B40-D268-4592-95A8-A1107F52CB5C}" srcId="{94A2BD89-CB8A-413E-B842-BC6FD825787A}" destId="{B3BDF23F-67F6-4B99-BEDE-D00C1AB1BEE6}" srcOrd="1" destOrd="0" parTransId="{BC6265E2-E39A-4CC3-86F8-7825F721F31F}" sibTransId="{95833F26-49CD-4C49-837B-75B11ACA7C05}"/>
    <dgm:cxn modelId="{EC626E4E-E06F-466B-9ECB-4B275CD348D2}" type="presOf" srcId="{1546A606-2583-4B1E-9581-CD7273B1C8E1}" destId="{191DD25D-A4E7-4077-9CC6-B953BBF55720}" srcOrd="0" destOrd="0" presId="urn:microsoft.com/office/officeart/2008/layout/VerticalCurvedList"/>
    <dgm:cxn modelId="{3A6B1D72-D188-49BA-BEB5-F481B910887A}" type="presOf" srcId="{2A87234C-5EEA-414B-B6EB-17FD9C27F325}" destId="{51C638DE-CA80-48FF-8E6C-FBE59871713C}" srcOrd="0" destOrd="0" presId="urn:microsoft.com/office/officeart/2008/layout/VerticalCurvedList"/>
    <dgm:cxn modelId="{48E3328D-686E-4CFD-9694-71BDC485FCFE}" srcId="{94A2BD89-CB8A-413E-B842-BC6FD825787A}" destId="{27B7C74B-D091-4E4C-B144-4673833A1E20}" srcOrd="3" destOrd="0" parTransId="{56F75AB6-4C9F-4083-AAD9-C49880DB301C}" sibTransId="{3864E8A4-1D70-416E-8C5A-C49670123C3B}"/>
    <dgm:cxn modelId="{4BCFB3B0-ADD5-4E06-AFDE-8F1C6D9EFF25}" srcId="{94A2BD89-CB8A-413E-B842-BC6FD825787A}" destId="{7185747F-6131-4657-995D-38C77A900C39}" srcOrd="2" destOrd="0" parTransId="{A154C3C9-3AE1-49D9-8271-62A92A1CF13C}" sibTransId="{C8D88E1C-CAD7-4D4D-8DEC-EA659DB15778}"/>
    <dgm:cxn modelId="{B91BE4E3-A9F2-4557-A7BC-CFBCEBC63933}" type="presOf" srcId="{B3BDF23F-67F6-4B99-BEDE-D00C1AB1BEE6}" destId="{327A1763-CEDF-43CC-9B7E-D30BD58B8E3F}" srcOrd="0" destOrd="0" presId="urn:microsoft.com/office/officeart/2008/layout/VerticalCurvedList"/>
    <dgm:cxn modelId="{25B7D0E5-9D38-43AE-8108-D556806681D3}" type="presOf" srcId="{27B7C74B-D091-4E4C-B144-4673833A1E20}" destId="{4B3A13F2-B828-48B7-BB1C-C156D5BFB167}" srcOrd="0" destOrd="0" presId="urn:microsoft.com/office/officeart/2008/layout/VerticalCurvedList"/>
    <dgm:cxn modelId="{474FB413-365C-4548-8330-E468E6741852}" type="presParOf" srcId="{FC71277A-4410-4866-B5ED-28477F3E4E72}" destId="{DDF1B945-1DF0-4FD6-8C41-8A68650325CA}" srcOrd="0" destOrd="0" presId="urn:microsoft.com/office/officeart/2008/layout/VerticalCurvedList"/>
    <dgm:cxn modelId="{E29109E3-B693-4086-BC99-3E486E303072}" type="presParOf" srcId="{DDF1B945-1DF0-4FD6-8C41-8A68650325CA}" destId="{ACEE83C9-3FAC-4D5D-9588-17C53D6A84B2}" srcOrd="0" destOrd="0" presId="urn:microsoft.com/office/officeart/2008/layout/VerticalCurvedList"/>
    <dgm:cxn modelId="{C01D4CB3-2745-409A-8CB9-52A8A3AC45DE}" type="presParOf" srcId="{ACEE83C9-3FAC-4D5D-9588-17C53D6A84B2}" destId="{C8E34E56-30D3-4B63-A2EE-E724924EBE61}" srcOrd="0" destOrd="0" presId="urn:microsoft.com/office/officeart/2008/layout/VerticalCurvedList"/>
    <dgm:cxn modelId="{A0341AD5-40DB-4F81-84B5-380CEBB97728}" type="presParOf" srcId="{ACEE83C9-3FAC-4D5D-9588-17C53D6A84B2}" destId="{51C638DE-CA80-48FF-8E6C-FBE59871713C}" srcOrd="1" destOrd="0" presId="urn:microsoft.com/office/officeart/2008/layout/VerticalCurvedList"/>
    <dgm:cxn modelId="{21024078-9BD4-4630-B861-B3F1527F3C78}" type="presParOf" srcId="{ACEE83C9-3FAC-4D5D-9588-17C53D6A84B2}" destId="{6993A5E8-7235-490D-9770-5B03C5CE6B34}" srcOrd="2" destOrd="0" presId="urn:microsoft.com/office/officeart/2008/layout/VerticalCurvedList"/>
    <dgm:cxn modelId="{9CEEA5E7-DF13-4CF1-A0C7-63A5A13FDF67}" type="presParOf" srcId="{ACEE83C9-3FAC-4D5D-9588-17C53D6A84B2}" destId="{2EBE7273-7B34-42E5-9056-B905C0DD9E96}" srcOrd="3" destOrd="0" presId="urn:microsoft.com/office/officeart/2008/layout/VerticalCurvedList"/>
    <dgm:cxn modelId="{DD39EBF0-68F0-407D-B899-5079B73CDCC0}" type="presParOf" srcId="{DDF1B945-1DF0-4FD6-8C41-8A68650325CA}" destId="{191DD25D-A4E7-4077-9CC6-B953BBF55720}" srcOrd="1" destOrd="0" presId="urn:microsoft.com/office/officeart/2008/layout/VerticalCurvedList"/>
    <dgm:cxn modelId="{5A055A9D-1293-4A0B-B218-1CB3CF6BCBD4}" type="presParOf" srcId="{DDF1B945-1DF0-4FD6-8C41-8A68650325CA}" destId="{907DDCE7-1E95-4345-B548-55A92E666D48}" srcOrd="2" destOrd="0" presId="urn:microsoft.com/office/officeart/2008/layout/VerticalCurvedList"/>
    <dgm:cxn modelId="{0D96333C-268B-4C0C-B0D1-77C18D00A7A6}" type="presParOf" srcId="{907DDCE7-1E95-4345-B548-55A92E666D48}" destId="{F8ACF20C-6E13-4CFA-805F-EDF1C06F9E6D}" srcOrd="0" destOrd="0" presId="urn:microsoft.com/office/officeart/2008/layout/VerticalCurvedList"/>
    <dgm:cxn modelId="{2CB9748B-83FD-4DA8-A607-F8CD5C5196CC}" type="presParOf" srcId="{DDF1B945-1DF0-4FD6-8C41-8A68650325CA}" destId="{327A1763-CEDF-43CC-9B7E-D30BD58B8E3F}" srcOrd="3" destOrd="0" presId="urn:microsoft.com/office/officeart/2008/layout/VerticalCurvedList"/>
    <dgm:cxn modelId="{4FA021F2-1CB3-483E-A781-B61FBEC1CA6C}" type="presParOf" srcId="{DDF1B945-1DF0-4FD6-8C41-8A68650325CA}" destId="{11111CBD-7EEE-4F56-AF11-839777F72DE6}" srcOrd="4" destOrd="0" presId="urn:microsoft.com/office/officeart/2008/layout/VerticalCurvedList"/>
    <dgm:cxn modelId="{EAD61487-AD2D-4D9D-B8FD-A3527B5032E7}" type="presParOf" srcId="{11111CBD-7EEE-4F56-AF11-839777F72DE6}" destId="{A930C00E-4742-4AE8-972D-F8B1FD4E9BFD}" srcOrd="0" destOrd="0" presId="urn:microsoft.com/office/officeart/2008/layout/VerticalCurvedList"/>
    <dgm:cxn modelId="{C58D4396-07D9-4676-A8CB-B80FFA0EC17C}" type="presParOf" srcId="{DDF1B945-1DF0-4FD6-8C41-8A68650325CA}" destId="{CB01F87B-B0B2-4121-AEE4-0865200BB751}" srcOrd="5" destOrd="0" presId="urn:microsoft.com/office/officeart/2008/layout/VerticalCurvedList"/>
    <dgm:cxn modelId="{FD6B5BCD-4E7E-4744-9D4A-680F1F7F7465}" type="presParOf" srcId="{DDF1B945-1DF0-4FD6-8C41-8A68650325CA}" destId="{809498EC-0DEE-445D-9B56-3CAB0F68C0E0}" srcOrd="6" destOrd="0" presId="urn:microsoft.com/office/officeart/2008/layout/VerticalCurvedList"/>
    <dgm:cxn modelId="{F59B5706-96C1-41AE-912C-6813D4FAFE99}" type="presParOf" srcId="{809498EC-0DEE-445D-9B56-3CAB0F68C0E0}" destId="{D2AF2591-96D9-4104-AF6E-E176671C5DAB}" srcOrd="0" destOrd="0" presId="urn:microsoft.com/office/officeart/2008/layout/VerticalCurvedList"/>
    <dgm:cxn modelId="{5030D3AD-E5DF-4CAE-A795-7DDECD00B14F}" type="presParOf" srcId="{DDF1B945-1DF0-4FD6-8C41-8A68650325CA}" destId="{4B3A13F2-B828-48B7-BB1C-C156D5BFB167}" srcOrd="7" destOrd="0" presId="urn:microsoft.com/office/officeart/2008/layout/VerticalCurvedList"/>
    <dgm:cxn modelId="{FF361345-6FAD-4202-971C-C1FFD04E264D}" type="presParOf" srcId="{DDF1B945-1DF0-4FD6-8C41-8A68650325CA}" destId="{9E85074B-F260-4F1C-AFF3-6868901AFC85}" srcOrd="8" destOrd="0" presId="urn:microsoft.com/office/officeart/2008/layout/VerticalCurvedList"/>
    <dgm:cxn modelId="{06863250-BFF3-40CE-878B-4E2571478869}" type="presParOf" srcId="{9E85074B-F260-4F1C-AFF3-6868901AFC85}" destId="{B08D0CD4-8BFA-455F-8FCB-275D1CE4B56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21A260-ECCC-40B8-9931-CF8A416EF977}" type="doc">
      <dgm:prSet loTypeId="urn:microsoft.com/office/officeart/2005/8/layout/hProcess9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84FE6F8D-37D2-4D42-96BF-F0B0E58F2375}">
      <dgm:prSet/>
      <dgm:spPr/>
      <dgm:t>
        <a:bodyPr/>
        <a:lstStyle/>
        <a:p>
          <a:r>
            <a:rPr lang="en-US" b="0" i="1" dirty="0"/>
            <a:t>Social media </a:t>
          </a:r>
          <a:r>
            <a:rPr lang="en-US" b="0" i="1" dirty="0" err="1"/>
            <a:t>mengubah</a:t>
          </a:r>
          <a:r>
            <a:rPr lang="en-US" b="0" i="1" dirty="0"/>
            <a:t> </a:t>
          </a:r>
          <a:r>
            <a:rPr lang="en-US" b="0" i="1" dirty="0" err="1"/>
            <a:t>cara</a:t>
          </a:r>
          <a:r>
            <a:rPr lang="en-US" b="0" i="1" dirty="0"/>
            <a:t> </a:t>
          </a:r>
          <a:r>
            <a:rPr lang="en-US" b="0" i="1" dirty="0" err="1"/>
            <a:t>manusia</a:t>
          </a:r>
          <a:r>
            <a:rPr lang="en-US" b="0" i="1" dirty="0"/>
            <a:t> </a:t>
          </a:r>
          <a:r>
            <a:rPr lang="en-US" b="0" i="1" dirty="0" err="1"/>
            <a:t>berkomunikasi</a:t>
          </a:r>
          <a:r>
            <a:rPr lang="en-US" b="0" i="1" dirty="0"/>
            <a:t> dan </a:t>
          </a:r>
          <a:r>
            <a:rPr lang="en-US" b="0" i="1" dirty="0" err="1"/>
            <a:t>mengumpulkan</a:t>
          </a:r>
          <a:r>
            <a:rPr lang="en-US" b="0" i="1" dirty="0"/>
            <a:t> </a:t>
          </a:r>
          <a:r>
            <a:rPr lang="en-US" b="0" i="1" dirty="0" err="1"/>
            <a:t>informasi</a:t>
          </a:r>
          <a:endParaRPr lang="en-US" dirty="0"/>
        </a:p>
      </dgm:t>
    </dgm:pt>
    <dgm:pt modelId="{7AFF0B09-8594-4F17-A166-3961882AFE5F}" type="parTrans" cxnId="{30DEAC91-22B0-43F4-8545-137132F78479}">
      <dgm:prSet/>
      <dgm:spPr/>
      <dgm:t>
        <a:bodyPr/>
        <a:lstStyle/>
        <a:p>
          <a:endParaRPr lang="en-US"/>
        </a:p>
      </dgm:t>
    </dgm:pt>
    <dgm:pt modelId="{62B0645C-84FE-4960-86E6-9D9554DFAEAB}" type="sibTrans" cxnId="{30DEAC91-22B0-43F4-8545-137132F78479}">
      <dgm:prSet/>
      <dgm:spPr/>
      <dgm:t>
        <a:bodyPr/>
        <a:lstStyle/>
        <a:p>
          <a:endParaRPr lang="en-US"/>
        </a:p>
      </dgm:t>
    </dgm:pt>
    <dgm:pt modelId="{7FC017C0-B440-453D-8CEE-BE9EA0C33D13}">
      <dgm:prSet/>
      <dgm:spPr/>
      <dgm:t>
        <a:bodyPr/>
        <a:lstStyle/>
        <a:p>
          <a:r>
            <a:rPr lang="en-US" b="0" i="1" dirty="0" err="1"/>
            <a:t>Mengubah</a:t>
          </a:r>
          <a:r>
            <a:rPr lang="en-US" b="0" i="1" dirty="0"/>
            <a:t> </a:t>
          </a:r>
          <a:r>
            <a:rPr lang="en-US" b="0" i="1" dirty="0" err="1"/>
            <a:t>manusia</a:t>
          </a:r>
          <a:r>
            <a:rPr lang="en-US" b="0" i="1" dirty="0"/>
            <a:t> </a:t>
          </a:r>
          <a:r>
            <a:rPr lang="en-US" b="0" i="1" dirty="0" err="1"/>
            <a:t>berbagi</a:t>
          </a:r>
          <a:r>
            <a:rPr lang="en-US" b="0" i="1" dirty="0"/>
            <a:t> </a:t>
          </a:r>
          <a:r>
            <a:rPr lang="en-US" b="0" i="1" dirty="0" err="1"/>
            <a:t>berita</a:t>
          </a:r>
          <a:r>
            <a:rPr lang="en-US" b="0" i="1" dirty="0"/>
            <a:t> dan </a:t>
          </a:r>
          <a:r>
            <a:rPr lang="en-US" b="0" i="1" dirty="0" err="1"/>
            <a:t>berbagi</a:t>
          </a:r>
          <a:r>
            <a:rPr lang="en-US" b="0" i="1" dirty="0"/>
            <a:t> </a:t>
          </a:r>
          <a:r>
            <a:rPr lang="en-US" b="0" i="1" dirty="0" err="1"/>
            <a:t>opini</a:t>
          </a:r>
          <a:r>
            <a:rPr lang="en-US" b="0" i="1" dirty="0"/>
            <a:t> dan </a:t>
          </a:r>
          <a:r>
            <a:rPr lang="en-US" b="0" i="1" dirty="0" err="1"/>
            <a:t>berbagi</a:t>
          </a:r>
          <a:r>
            <a:rPr lang="en-US" b="0" i="1" dirty="0"/>
            <a:t> </a:t>
          </a:r>
          <a:r>
            <a:rPr lang="en-US" b="0" i="1" dirty="0" err="1"/>
            <a:t>peristiwa</a:t>
          </a:r>
          <a:r>
            <a:rPr lang="en-US" b="0" i="1" dirty="0"/>
            <a:t> </a:t>
          </a:r>
          <a:endParaRPr lang="en-US" dirty="0"/>
        </a:p>
      </dgm:t>
    </dgm:pt>
    <dgm:pt modelId="{089F7BE0-655C-4ACA-B2F2-313EEE8ADE81}" type="parTrans" cxnId="{82EDCF01-009E-4D14-9819-08717EED620D}">
      <dgm:prSet/>
      <dgm:spPr/>
      <dgm:t>
        <a:bodyPr/>
        <a:lstStyle/>
        <a:p>
          <a:endParaRPr lang="en-US"/>
        </a:p>
      </dgm:t>
    </dgm:pt>
    <dgm:pt modelId="{A895C855-38D7-4C95-A128-B4CBD73E065D}" type="sibTrans" cxnId="{82EDCF01-009E-4D14-9819-08717EED620D}">
      <dgm:prSet/>
      <dgm:spPr/>
      <dgm:t>
        <a:bodyPr/>
        <a:lstStyle/>
        <a:p>
          <a:endParaRPr lang="en-US"/>
        </a:p>
      </dgm:t>
    </dgm:pt>
    <dgm:pt modelId="{1C229259-0CAB-4278-A35B-AE51FE785982}">
      <dgm:prSet/>
      <dgm:spPr/>
      <dgm:t>
        <a:bodyPr/>
        <a:lstStyle/>
        <a:p>
          <a:r>
            <a:rPr lang="en-US" b="0" i="1" dirty="0"/>
            <a:t>Word of mouth</a:t>
          </a:r>
          <a:endParaRPr lang="en-US" dirty="0"/>
        </a:p>
      </dgm:t>
    </dgm:pt>
    <dgm:pt modelId="{EDD6E9E1-A330-4845-8A1E-83D3686FFFE8}" type="parTrans" cxnId="{7FA2DF17-F00B-446C-B9E7-5857D9D05AC6}">
      <dgm:prSet/>
      <dgm:spPr/>
      <dgm:t>
        <a:bodyPr/>
        <a:lstStyle/>
        <a:p>
          <a:endParaRPr lang="en-US"/>
        </a:p>
      </dgm:t>
    </dgm:pt>
    <dgm:pt modelId="{602848E0-85A8-473B-B626-4494AD6958F9}" type="sibTrans" cxnId="{7FA2DF17-F00B-446C-B9E7-5857D9D05AC6}">
      <dgm:prSet/>
      <dgm:spPr/>
      <dgm:t>
        <a:bodyPr/>
        <a:lstStyle/>
        <a:p>
          <a:endParaRPr lang="en-US"/>
        </a:p>
      </dgm:t>
    </dgm:pt>
    <dgm:pt modelId="{590EAAA6-E7C1-4CBF-A0EF-25EEA5E06978}" type="pres">
      <dgm:prSet presAssocID="{FF21A260-ECCC-40B8-9931-CF8A416EF977}" presName="CompostProcess" presStyleCnt="0">
        <dgm:presLayoutVars>
          <dgm:dir/>
          <dgm:resizeHandles val="exact"/>
        </dgm:presLayoutVars>
      </dgm:prSet>
      <dgm:spPr/>
    </dgm:pt>
    <dgm:pt modelId="{371A2F2B-0979-46DC-B755-97D72C6DC1E8}" type="pres">
      <dgm:prSet presAssocID="{FF21A260-ECCC-40B8-9931-CF8A416EF977}" presName="arrow" presStyleLbl="bgShp" presStyleIdx="0" presStyleCnt="1"/>
      <dgm:spPr/>
    </dgm:pt>
    <dgm:pt modelId="{3860FB59-50F1-440E-96E2-5E1CE65031C7}" type="pres">
      <dgm:prSet presAssocID="{FF21A260-ECCC-40B8-9931-CF8A416EF977}" presName="linearProcess" presStyleCnt="0"/>
      <dgm:spPr/>
    </dgm:pt>
    <dgm:pt modelId="{E5FB8CCB-7BA9-4D47-AB3A-EF21F1B65C75}" type="pres">
      <dgm:prSet presAssocID="{84FE6F8D-37D2-4D42-96BF-F0B0E58F2375}" presName="textNode" presStyleLbl="node1" presStyleIdx="0" presStyleCnt="3">
        <dgm:presLayoutVars>
          <dgm:bulletEnabled val="1"/>
        </dgm:presLayoutVars>
      </dgm:prSet>
      <dgm:spPr/>
    </dgm:pt>
    <dgm:pt modelId="{BEE6B82B-8468-4E7C-AB3A-472307CCDEE0}" type="pres">
      <dgm:prSet presAssocID="{62B0645C-84FE-4960-86E6-9D9554DFAEAB}" presName="sibTrans" presStyleCnt="0"/>
      <dgm:spPr/>
    </dgm:pt>
    <dgm:pt modelId="{45432B2A-EA62-4D74-810E-DB7AEB072E07}" type="pres">
      <dgm:prSet presAssocID="{7FC017C0-B440-453D-8CEE-BE9EA0C33D13}" presName="textNode" presStyleLbl="node1" presStyleIdx="1" presStyleCnt="3">
        <dgm:presLayoutVars>
          <dgm:bulletEnabled val="1"/>
        </dgm:presLayoutVars>
      </dgm:prSet>
      <dgm:spPr/>
    </dgm:pt>
    <dgm:pt modelId="{C463AB73-E338-4FC3-8643-9AD1F57942D2}" type="pres">
      <dgm:prSet presAssocID="{A895C855-38D7-4C95-A128-B4CBD73E065D}" presName="sibTrans" presStyleCnt="0"/>
      <dgm:spPr/>
    </dgm:pt>
    <dgm:pt modelId="{2A32D299-0406-4472-846F-5B0625B6BBB4}" type="pres">
      <dgm:prSet presAssocID="{1C229259-0CAB-4278-A35B-AE51FE785982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2EDCF01-009E-4D14-9819-08717EED620D}" srcId="{FF21A260-ECCC-40B8-9931-CF8A416EF977}" destId="{7FC017C0-B440-453D-8CEE-BE9EA0C33D13}" srcOrd="1" destOrd="0" parTransId="{089F7BE0-655C-4ACA-B2F2-313EEE8ADE81}" sibTransId="{A895C855-38D7-4C95-A128-B4CBD73E065D}"/>
    <dgm:cxn modelId="{7FA2DF17-F00B-446C-B9E7-5857D9D05AC6}" srcId="{FF21A260-ECCC-40B8-9931-CF8A416EF977}" destId="{1C229259-0CAB-4278-A35B-AE51FE785982}" srcOrd="2" destOrd="0" parTransId="{EDD6E9E1-A330-4845-8A1E-83D3686FFFE8}" sibTransId="{602848E0-85A8-473B-B626-4494AD6958F9}"/>
    <dgm:cxn modelId="{56FDF063-A622-4208-8D2C-A2F1E995130E}" type="presOf" srcId="{7FC017C0-B440-453D-8CEE-BE9EA0C33D13}" destId="{45432B2A-EA62-4D74-810E-DB7AEB072E07}" srcOrd="0" destOrd="0" presId="urn:microsoft.com/office/officeart/2005/8/layout/hProcess9"/>
    <dgm:cxn modelId="{66B4FE79-80FD-47B8-ADB0-61DDE585D2F0}" type="presOf" srcId="{84FE6F8D-37D2-4D42-96BF-F0B0E58F2375}" destId="{E5FB8CCB-7BA9-4D47-AB3A-EF21F1B65C75}" srcOrd="0" destOrd="0" presId="urn:microsoft.com/office/officeart/2005/8/layout/hProcess9"/>
    <dgm:cxn modelId="{30DEAC91-22B0-43F4-8545-137132F78479}" srcId="{FF21A260-ECCC-40B8-9931-CF8A416EF977}" destId="{84FE6F8D-37D2-4D42-96BF-F0B0E58F2375}" srcOrd="0" destOrd="0" parTransId="{7AFF0B09-8594-4F17-A166-3961882AFE5F}" sibTransId="{62B0645C-84FE-4960-86E6-9D9554DFAEAB}"/>
    <dgm:cxn modelId="{390B87CE-1522-4115-BF09-BEC235DDFD16}" type="presOf" srcId="{FF21A260-ECCC-40B8-9931-CF8A416EF977}" destId="{590EAAA6-E7C1-4CBF-A0EF-25EEA5E06978}" srcOrd="0" destOrd="0" presId="urn:microsoft.com/office/officeart/2005/8/layout/hProcess9"/>
    <dgm:cxn modelId="{7C9529D1-24E3-4167-858D-DE1E5B463A0E}" type="presOf" srcId="{1C229259-0CAB-4278-A35B-AE51FE785982}" destId="{2A32D299-0406-4472-846F-5B0625B6BBB4}" srcOrd="0" destOrd="0" presId="urn:microsoft.com/office/officeart/2005/8/layout/hProcess9"/>
    <dgm:cxn modelId="{377CB854-B521-4AE7-8EA0-332105CA3D57}" type="presParOf" srcId="{590EAAA6-E7C1-4CBF-A0EF-25EEA5E06978}" destId="{371A2F2B-0979-46DC-B755-97D72C6DC1E8}" srcOrd="0" destOrd="0" presId="urn:microsoft.com/office/officeart/2005/8/layout/hProcess9"/>
    <dgm:cxn modelId="{1313BD70-40CA-4210-B449-9EA33E83A00F}" type="presParOf" srcId="{590EAAA6-E7C1-4CBF-A0EF-25EEA5E06978}" destId="{3860FB59-50F1-440E-96E2-5E1CE65031C7}" srcOrd="1" destOrd="0" presId="urn:microsoft.com/office/officeart/2005/8/layout/hProcess9"/>
    <dgm:cxn modelId="{5BBF6297-4188-4A8E-B744-0A3EDEACE3A0}" type="presParOf" srcId="{3860FB59-50F1-440E-96E2-5E1CE65031C7}" destId="{E5FB8CCB-7BA9-4D47-AB3A-EF21F1B65C75}" srcOrd="0" destOrd="0" presId="urn:microsoft.com/office/officeart/2005/8/layout/hProcess9"/>
    <dgm:cxn modelId="{257337F9-CD6C-4FA8-B764-47160441488E}" type="presParOf" srcId="{3860FB59-50F1-440E-96E2-5E1CE65031C7}" destId="{BEE6B82B-8468-4E7C-AB3A-472307CCDEE0}" srcOrd="1" destOrd="0" presId="urn:microsoft.com/office/officeart/2005/8/layout/hProcess9"/>
    <dgm:cxn modelId="{9BB7ADC8-3EAF-4F3D-A679-1479E48AE74E}" type="presParOf" srcId="{3860FB59-50F1-440E-96E2-5E1CE65031C7}" destId="{45432B2A-EA62-4D74-810E-DB7AEB072E07}" srcOrd="2" destOrd="0" presId="urn:microsoft.com/office/officeart/2005/8/layout/hProcess9"/>
    <dgm:cxn modelId="{4E724766-620C-4A0D-BE87-5BB357D188BB}" type="presParOf" srcId="{3860FB59-50F1-440E-96E2-5E1CE65031C7}" destId="{C463AB73-E338-4FC3-8643-9AD1F57942D2}" srcOrd="3" destOrd="0" presId="urn:microsoft.com/office/officeart/2005/8/layout/hProcess9"/>
    <dgm:cxn modelId="{CDE8D959-EDC8-4B48-9CAC-2722B464506E}" type="presParOf" srcId="{3860FB59-50F1-440E-96E2-5E1CE65031C7}" destId="{2A32D299-0406-4472-846F-5B0625B6BBB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205CC8-6076-48FA-A3D2-1E9157EBDEE8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/>
      <dgm:spPr/>
      <dgm:t>
        <a:bodyPr/>
        <a:lstStyle/>
        <a:p>
          <a:endParaRPr lang="en-US"/>
        </a:p>
      </dgm:t>
    </dgm:pt>
    <dgm:pt modelId="{54F2A9DD-28AC-4FA6-ABDF-E81091CEEFA0}">
      <dgm:prSet/>
      <dgm:spPr/>
      <dgm:t>
        <a:bodyPr/>
        <a:lstStyle/>
        <a:p>
          <a:r>
            <a:rPr lang="en-US" b="0" i="0"/>
            <a:t>Jangkauan Koneksi ke Seluruh Dunia</a:t>
          </a:r>
          <a:endParaRPr lang="en-US"/>
        </a:p>
      </dgm:t>
    </dgm:pt>
    <dgm:pt modelId="{D3F85ABE-0D8D-48EB-ADA3-73CFFF040D11}" type="parTrans" cxnId="{49CEC4CC-EE3C-4E7A-9F09-8398C5DDEF75}">
      <dgm:prSet/>
      <dgm:spPr/>
      <dgm:t>
        <a:bodyPr/>
        <a:lstStyle/>
        <a:p>
          <a:endParaRPr lang="en-US"/>
        </a:p>
      </dgm:t>
    </dgm:pt>
    <dgm:pt modelId="{BBEC07D9-4685-48F9-9D8B-02CF82553FB8}" type="sibTrans" cxnId="{49CEC4CC-EE3C-4E7A-9F09-8398C5DDEF75}">
      <dgm:prSet/>
      <dgm:spPr/>
      <dgm:t>
        <a:bodyPr/>
        <a:lstStyle/>
        <a:p>
          <a:endParaRPr lang="en-US"/>
        </a:p>
      </dgm:t>
    </dgm:pt>
    <dgm:pt modelId="{2A50D959-1DD8-4F4E-B206-A3B79C656AF8}">
      <dgm:prSet/>
      <dgm:spPr/>
      <dgm:t>
        <a:bodyPr/>
        <a:lstStyle/>
        <a:p>
          <a:r>
            <a:rPr lang="en-US" b="0" i="0" dirty="0" err="1"/>
            <a:t>Mempertemukan</a:t>
          </a:r>
          <a:r>
            <a:rPr lang="en-US" b="0" i="0" dirty="0"/>
            <a:t> Orang </a:t>
          </a:r>
          <a:r>
            <a:rPr lang="en-US" b="0" i="0" dirty="0" err="1"/>
            <a:t>dengan</a:t>
          </a:r>
          <a:r>
            <a:rPr lang="en-US" b="0" i="0" dirty="0"/>
            <a:t> </a:t>
          </a:r>
          <a:r>
            <a:rPr lang="en-US" b="0" i="0" dirty="0" err="1"/>
            <a:t>Ketertarikan</a:t>
          </a:r>
          <a:r>
            <a:rPr lang="en-US" b="0" i="0" dirty="0"/>
            <a:t> yang Sama</a:t>
          </a:r>
          <a:endParaRPr lang="en-US" dirty="0"/>
        </a:p>
      </dgm:t>
    </dgm:pt>
    <dgm:pt modelId="{0522BB89-0FDD-499F-A8F6-CCF325E5903B}" type="parTrans" cxnId="{E55966AF-32CE-4FEF-889E-DAF8381A9AE1}">
      <dgm:prSet/>
      <dgm:spPr/>
      <dgm:t>
        <a:bodyPr/>
        <a:lstStyle/>
        <a:p>
          <a:endParaRPr lang="en-US"/>
        </a:p>
      </dgm:t>
    </dgm:pt>
    <dgm:pt modelId="{DC1506CB-1599-4AE9-A401-C54FEDD3584C}" type="sibTrans" cxnId="{E55966AF-32CE-4FEF-889E-DAF8381A9AE1}">
      <dgm:prSet/>
      <dgm:spPr/>
      <dgm:t>
        <a:bodyPr/>
        <a:lstStyle/>
        <a:p>
          <a:endParaRPr lang="en-US"/>
        </a:p>
      </dgm:t>
    </dgm:pt>
    <dgm:pt modelId="{CBADCAD2-2BE4-41B1-B8EA-AFC13E355E99}">
      <dgm:prSet/>
      <dgm:spPr/>
      <dgm:t>
        <a:bodyPr/>
        <a:lstStyle/>
        <a:p>
          <a:r>
            <a:rPr lang="en-US" b="0" i="0" dirty="0" err="1"/>
            <a:t>Berbagi</a:t>
          </a:r>
          <a:r>
            <a:rPr lang="en-US" b="0" i="0" dirty="0"/>
            <a:t> </a:t>
          </a:r>
          <a:r>
            <a:rPr lang="en-US" b="0" i="0" dirty="0" err="1"/>
            <a:t>Informasi</a:t>
          </a:r>
          <a:r>
            <a:rPr lang="en-US" b="0" i="0" dirty="0"/>
            <a:t> </a:t>
          </a:r>
          <a:r>
            <a:rPr lang="en-US" b="0" i="0" dirty="0" err="1"/>
            <a:t>Secara</a:t>
          </a:r>
          <a:r>
            <a:rPr lang="en-US" b="0" i="0" dirty="0"/>
            <a:t> </a:t>
          </a:r>
          <a:r>
            <a:rPr lang="en-US" b="0" i="1" dirty="0"/>
            <a:t>Real-Time</a:t>
          </a:r>
          <a:endParaRPr lang="en-US" dirty="0"/>
        </a:p>
      </dgm:t>
    </dgm:pt>
    <dgm:pt modelId="{287A00B8-CFB0-4373-A846-333DEE46DC04}" type="parTrans" cxnId="{4438498E-8276-47ED-81D9-C863E9A0EA06}">
      <dgm:prSet/>
      <dgm:spPr/>
      <dgm:t>
        <a:bodyPr/>
        <a:lstStyle/>
        <a:p>
          <a:endParaRPr lang="en-US"/>
        </a:p>
      </dgm:t>
    </dgm:pt>
    <dgm:pt modelId="{A718B9CF-673B-4562-B6C1-BCF43C6B25B0}" type="sibTrans" cxnId="{4438498E-8276-47ED-81D9-C863E9A0EA06}">
      <dgm:prSet/>
      <dgm:spPr/>
      <dgm:t>
        <a:bodyPr/>
        <a:lstStyle/>
        <a:p>
          <a:endParaRPr lang="en-US"/>
        </a:p>
      </dgm:t>
    </dgm:pt>
    <dgm:pt modelId="{31E13431-9780-4E6F-A64D-9090B137B5EE}">
      <dgm:prSet/>
      <dgm:spPr/>
      <dgm:t>
        <a:bodyPr/>
        <a:lstStyle/>
        <a:p>
          <a:r>
            <a:rPr lang="en-US" b="0" i="0"/>
            <a:t>Menjangkau Target Pasar</a:t>
          </a:r>
          <a:endParaRPr lang="en-US"/>
        </a:p>
      </dgm:t>
    </dgm:pt>
    <dgm:pt modelId="{0280B152-233A-41A4-92F9-EEC5A69066CA}" type="parTrans" cxnId="{EC403B52-FCD4-4BD8-B690-2BDFF7371D00}">
      <dgm:prSet/>
      <dgm:spPr/>
      <dgm:t>
        <a:bodyPr/>
        <a:lstStyle/>
        <a:p>
          <a:endParaRPr lang="en-US"/>
        </a:p>
      </dgm:t>
    </dgm:pt>
    <dgm:pt modelId="{BC2FF12B-1726-419E-AFFD-3D69E2A9834A}" type="sibTrans" cxnId="{EC403B52-FCD4-4BD8-B690-2BDFF7371D00}">
      <dgm:prSet/>
      <dgm:spPr/>
      <dgm:t>
        <a:bodyPr/>
        <a:lstStyle/>
        <a:p>
          <a:endParaRPr lang="en-US"/>
        </a:p>
      </dgm:t>
    </dgm:pt>
    <dgm:pt modelId="{D346736C-085A-4617-92FA-E9938A6DA963}">
      <dgm:prSet/>
      <dgm:spPr/>
      <dgm:t>
        <a:bodyPr/>
        <a:lstStyle/>
        <a:p>
          <a:r>
            <a:rPr lang="en-US" b="0" i="0"/>
            <a:t>Peningkatan Sirkulasi Informasi</a:t>
          </a:r>
          <a:endParaRPr lang="en-US"/>
        </a:p>
      </dgm:t>
    </dgm:pt>
    <dgm:pt modelId="{01DA02B1-C42E-4599-9FDF-8744C3C4DD46}" type="parTrans" cxnId="{DC324740-C7E5-4C4E-A7E0-E1F2390B849E}">
      <dgm:prSet/>
      <dgm:spPr/>
      <dgm:t>
        <a:bodyPr/>
        <a:lstStyle/>
        <a:p>
          <a:endParaRPr lang="en-US"/>
        </a:p>
      </dgm:t>
    </dgm:pt>
    <dgm:pt modelId="{1E80A2F8-6995-4F58-9E95-06A0DFAB7943}" type="sibTrans" cxnId="{DC324740-C7E5-4C4E-A7E0-E1F2390B849E}">
      <dgm:prSet/>
      <dgm:spPr/>
      <dgm:t>
        <a:bodyPr/>
        <a:lstStyle/>
        <a:p>
          <a:endParaRPr lang="en-US"/>
        </a:p>
      </dgm:t>
    </dgm:pt>
    <dgm:pt modelId="{C64242EC-2AA2-4526-B65E-C36BE563F15B}" type="pres">
      <dgm:prSet presAssocID="{2B205CC8-6076-48FA-A3D2-1E9157EBDEE8}" presName="linear" presStyleCnt="0">
        <dgm:presLayoutVars>
          <dgm:animLvl val="lvl"/>
          <dgm:resizeHandles val="exact"/>
        </dgm:presLayoutVars>
      </dgm:prSet>
      <dgm:spPr/>
    </dgm:pt>
    <dgm:pt modelId="{DCF31D54-E3CB-4782-B736-82A2EB6B4DE4}" type="pres">
      <dgm:prSet presAssocID="{54F2A9DD-28AC-4FA6-ABDF-E81091CEEFA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099D5B4-7792-4691-A850-884F00A3B56B}" type="pres">
      <dgm:prSet presAssocID="{BBEC07D9-4685-48F9-9D8B-02CF82553FB8}" presName="spacer" presStyleCnt="0"/>
      <dgm:spPr/>
    </dgm:pt>
    <dgm:pt modelId="{FB50BA36-B454-4E9D-A910-24C637B68373}" type="pres">
      <dgm:prSet presAssocID="{2A50D959-1DD8-4F4E-B206-A3B79C656AF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7FB08A6-EBEA-427F-B714-22EB36C5DD0D}" type="pres">
      <dgm:prSet presAssocID="{DC1506CB-1599-4AE9-A401-C54FEDD3584C}" presName="spacer" presStyleCnt="0"/>
      <dgm:spPr/>
    </dgm:pt>
    <dgm:pt modelId="{F3E6F834-5F89-4F3A-8FCC-993F69CB8435}" type="pres">
      <dgm:prSet presAssocID="{CBADCAD2-2BE4-41B1-B8EA-AFC13E355E9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AEDE9BF-C592-46C7-84BE-BB817D370FAF}" type="pres">
      <dgm:prSet presAssocID="{A718B9CF-673B-4562-B6C1-BCF43C6B25B0}" presName="spacer" presStyleCnt="0"/>
      <dgm:spPr/>
    </dgm:pt>
    <dgm:pt modelId="{79DF38F8-8148-4FD9-A827-7C18E3FEF149}" type="pres">
      <dgm:prSet presAssocID="{31E13431-9780-4E6F-A64D-9090B137B5E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0606C54-24DE-47C1-AA3E-829BC4034FD5}" type="pres">
      <dgm:prSet presAssocID="{BC2FF12B-1726-419E-AFFD-3D69E2A9834A}" presName="spacer" presStyleCnt="0"/>
      <dgm:spPr/>
    </dgm:pt>
    <dgm:pt modelId="{3D643401-D0F6-4E4A-80CC-28C0326B6199}" type="pres">
      <dgm:prSet presAssocID="{D346736C-085A-4617-92FA-E9938A6DA96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2384B11-1C94-4DEB-A27A-D7BA433BDC57}" type="presOf" srcId="{D346736C-085A-4617-92FA-E9938A6DA963}" destId="{3D643401-D0F6-4E4A-80CC-28C0326B6199}" srcOrd="0" destOrd="0" presId="urn:microsoft.com/office/officeart/2005/8/layout/vList2"/>
    <dgm:cxn modelId="{DC324740-C7E5-4C4E-A7E0-E1F2390B849E}" srcId="{2B205CC8-6076-48FA-A3D2-1E9157EBDEE8}" destId="{D346736C-085A-4617-92FA-E9938A6DA963}" srcOrd="4" destOrd="0" parTransId="{01DA02B1-C42E-4599-9FDF-8744C3C4DD46}" sibTransId="{1E80A2F8-6995-4F58-9E95-06A0DFAB7943}"/>
    <dgm:cxn modelId="{EC403B52-FCD4-4BD8-B690-2BDFF7371D00}" srcId="{2B205CC8-6076-48FA-A3D2-1E9157EBDEE8}" destId="{31E13431-9780-4E6F-A64D-9090B137B5EE}" srcOrd="3" destOrd="0" parTransId="{0280B152-233A-41A4-92F9-EEC5A69066CA}" sibTransId="{BC2FF12B-1726-419E-AFFD-3D69E2A9834A}"/>
    <dgm:cxn modelId="{18D69E52-526E-4047-A90C-F8821C720A43}" type="presOf" srcId="{31E13431-9780-4E6F-A64D-9090B137B5EE}" destId="{79DF38F8-8148-4FD9-A827-7C18E3FEF149}" srcOrd="0" destOrd="0" presId="urn:microsoft.com/office/officeart/2005/8/layout/vList2"/>
    <dgm:cxn modelId="{9F520C7F-F931-45C3-B093-0A90B79622FD}" type="presOf" srcId="{54F2A9DD-28AC-4FA6-ABDF-E81091CEEFA0}" destId="{DCF31D54-E3CB-4782-B736-82A2EB6B4DE4}" srcOrd="0" destOrd="0" presId="urn:microsoft.com/office/officeart/2005/8/layout/vList2"/>
    <dgm:cxn modelId="{C25D3080-6A56-487F-9DDE-237AF8BAEEA3}" type="presOf" srcId="{2B205CC8-6076-48FA-A3D2-1E9157EBDEE8}" destId="{C64242EC-2AA2-4526-B65E-C36BE563F15B}" srcOrd="0" destOrd="0" presId="urn:microsoft.com/office/officeart/2005/8/layout/vList2"/>
    <dgm:cxn modelId="{4438498E-8276-47ED-81D9-C863E9A0EA06}" srcId="{2B205CC8-6076-48FA-A3D2-1E9157EBDEE8}" destId="{CBADCAD2-2BE4-41B1-B8EA-AFC13E355E99}" srcOrd="2" destOrd="0" parTransId="{287A00B8-CFB0-4373-A846-333DEE46DC04}" sibTransId="{A718B9CF-673B-4562-B6C1-BCF43C6B25B0}"/>
    <dgm:cxn modelId="{E55966AF-32CE-4FEF-889E-DAF8381A9AE1}" srcId="{2B205CC8-6076-48FA-A3D2-1E9157EBDEE8}" destId="{2A50D959-1DD8-4F4E-B206-A3B79C656AF8}" srcOrd="1" destOrd="0" parTransId="{0522BB89-0FDD-499F-A8F6-CCF325E5903B}" sibTransId="{DC1506CB-1599-4AE9-A401-C54FEDD3584C}"/>
    <dgm:cxn modelId="{FD0CE3C5-65CE-4BE4-9E9B-986B0FB04EB4}" type="presOf" srcId="{CBADCAD2-2BE4-41B1-B8EA-AFC13E355E99}" destId="{F3E6F834-5F89-4F3A-8FCC-993F69CB8435}" srcOrd="0" destOrd="0" presId="urn:microsoft.com/office/officeart/2005/8/layout/vList2"/>
    <dgm:cxn modelId="{49CEC4CC-EE3C-4E7A-9F09-8398C5DDEF75}" srcId="{2B205CC8-6076-48FA-A3D2-1E9157EBDEE8}" destId="{54F2A9DD-28AC-4FA6-ABDF-E81091CEEFA0}" srcOrd="0" destOrd="0" parTransId="{D3F85ABE-0D8D-48EB-ADA3-73CFFF040D11}" sibTransId="{BBEC07D9-4685-48F9-9D8B-02CF82553FB8}"/>
    <dgm:cxn modelId="{0D30ACFA-D67D-4F70-ADFA-F0993F605B62}" type="presOf" srcId="{2A50D959-1DD8-4F4E-B206-A3B79C656AF8}" destId="{FB50BA36-B454-4E9D-A910-24C637B68373}" srcOrd="0" destOrd="0" presId="urn:microsoft.com/office/officeart/2005/8/layout/vList2"/>
    <dgm:cxn modelId="{811DA70F-16F4-436A-9C9F-C8D5B7E40C90}" type="presParOf" srcId="{C64242EC-2AA2-4526-B65E-C36BE563F15B}" destId="{DCF31D54-E3CB-4782-B736-82A2EB6B4DE4}" srcOrd="0" destOrd="0" presId="urn:microsoft.com/office/officeart/2005/8/layout/vList2"/>
    <dgm:cxn modelId="{6E6D1FA5-5C5B-4961-97C2-5F005935F9F3}" type="presParOf" srcId="{C64242EC-2AA2-4526-B65E-C36BE563F15B}" destId="{6099D5B4-7792-4691-A850-884F00A3B56B}" srcOrd="1" destOrd="0" presId="urn:microsoft.com/office/officeart/2005/8/layout/vList2"/>
    <dgm:cxn modelId="{C9927EF6-E30E-4565-9723-7F565EA8EF04}" type="presParOf" srcId="{C64242EC-2AA2-4526-B65E-C36BE563F15B}" destId="{FB50BA36-B454-4E9D-A910-24C637B68373}" srcOrd="2" destOrd="0" presId="urn:microsoft.com/office/officeart/2005/8/layout/vList2"/>
    <dgm:cxn modelId="{4E707607-142D-4E25-AB7A-2D2E64E027F2}" type="presParOf" srcId="{C64242EC-2AA2-4526-B65E-C36BE563F15B}" destId="{F7FB08A6-EBEA-427F-B714-22EB36C5DD0D}" srcOrd="3" destOrd="0" presId="urn:microsoft.com/office/officeart/2005/8/layout/vList2"/>
    <dgm:cxn modelId="{80D7E3E3-0024-4B41-B0B7-C8330B12CA4B}" type="presParOf" srcId="{C64242EC-2AA2-4526-B65E-C36BE563F15B}" destId="{F3E6F834-5F89-4F3A-8FCC-993F69CB8435}" srcOrd="4" destOrd="0" presId="urn:microsoft.com/office/officeart/2005/8/layout/vList2"/>
    <dgm:cxn modelId="{BC85C389-5476-4791-8A29-8054E70491AA}" type="presParOf" srcId="{C64242EC-2AA2-4526-B65E-C36BE563F15B}" destId="{BAEDE9BF-C592-46C7-84BE-BB817D370FAF}" srcOrd="5" destOrd="0" presId="urn:microsoft.com/office/officeart/2005/8/layout/vList2"/>
    <dgm:cxn modelId="{36ADD866-E3D7-4E78-88EE-12DE4700085F}" type="presParOf" srcId="{C64242EC-2AA2-4526-B65E-C36BE563F15B}" destId="{79DF38F8-8148-4FD9-A827-7C18E3FEF149}" srcOrd="6" destOrd="0" presId="urn:microsoft.com/office/officeart/2005/8/layout/vList2"/>
    <dgm:cxn modelId="{7869F9C3-3B32-4039-870B-BA7F85EDC975}" type="presParOf" srcId="{C64242EC-2AA2-4526-B65E-C36BE563F15B}" destId="{60606C54-24DE-47C1-AA3E-829BC4034FD5}" srcOrd="7" destOrd="0" presId="urn:microsoft.com/office/officeart/2005/8/layout/vList2"/>
    <dgm:cxn modelId="{6984CC9E-EBD8-4C6D-8A57-340B5FD65DE6}" type="presParOf" srcId="{C64242EC-2AA2-4526-B65E-C36BE563F15B}" destId="{3D643401-D0F6-4E4A-80CC-28C0326B619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0D864E-6FDB-4F94-A2B4-5DADCD14D970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9D2F0B56-F955-40A9-A72A-D44B76915FE6}">
      <dgm:prSet/>
      <dgm:spPr/>
      <dgm:t>
        <a:bodyPr/>
        <a:lstStyle/>
        <a:p>
          <a:r>
            <a:rPr lang="en-US" b="0" i="0" dirty="0" err="1"/>
            <a:t>Rentan</a:t>
          </a:r>
          <a:r>
            <a:rPr lang="en-US" b="0" i="0" dirty="0"/>
            <a:t> </a:t>
          </a:r>
          <a:r>
            <a:rPr lang="en-US" b="0" i="0" dirty="0" err="1"/>
            <a:t>Terjadi</a:t>
          </a:r>
          <a:r>
            <a:rPr lang="en-US" b="0" i="0" dirty="0"/>
            <a:t> </a:t>
          </a:r>
        </a:p>
        <a:p>
          <a:r>
            <a:rPr lang="en-US" b="0" i="0" dirty="0" err="1"/>
            <a:t>Kesalahpahaman</a:t>
          </a:r>
          <a:endParaRPr lang="en-US" dirty="0"/>
        </a:p>
      </dgm:t>
    </dgm:pt>
    <dgm:pt modelId="{10951F20-9223-42F5-8F19-DA991A64AC91}" type="parTrans" cxnId="{26AC951B-12B9-45FE-B9C0-458F2A8B6063}">
      <dgm:prSet/>
      <dgm:spPr/>
      <dgm:t>
        <a:bodyPr/>
        <a:lstStyle/>
        <a:p>
          <a:endParaRPr lang="en-US"/>
        </a:p>
      </dgm:t>
    </dgm:pt>
    <dgm:pt modelId="{737B05A3-47CF-484C-BF77-DB37891166BA}" type="sibTrans" cxnId="{26AC951B-12B9-45FE-B9C0-458F2A8B6063}">
      <dgm:prSet/>
      <dgm:spPr/>
      <dgm:t>
        <a:bodyPr/>
        <a:lstStyle/>
        <a:p>
          <a:endParaRPr lang="en-US"/>
        </a:p>
      </dgm:t>
    </dgm:pt>
    <dgm:pt modelId="{6F610F48-E5C4-4D2A-B9A7-B73D2084FDCC}">
      <dgm:prSet/>
      <dgm:spPr/>
      <dgm:t>
        <a:bodyPr/>
        <a:lstStyle/>
        <a:p>
          <a:r>
            <a:rPr lang="en-US" b="0" i="0"/>
            <a:t>Kejahatan Dunia Maya</a:t>
          </a:r>
          <a:endParaRPr lang="en-US"/>
        </a:p>
      </dgm:t>
    </dgm:pt>
    <dgm:pt modelId="{E9C3A85B-1D0E-40C4-A962-FB538573722B}" type="parTrans" cxnId="{267483BA-9C27-4F52-B7FA-06E1503DEA32}">
      <dgm:prSet/>
      <dgm:spPr/>
      <dgm:t>
        <a:bodyPr/>
        <a:lstStyle/>
        <a:p>
          <a:endParaRPr lang="en-US"/>
        </a:p>
      </dgm:t>
    </dgm:pt>
    <dgm:pt modelId="{039AB551-B024-4679-9779-8EB7DC78A1E5}" type="sibTrans" cxnId="{267483BA-9C27-4F52-B7FA-06E1503DEA32}">
      <dgm:prSet/>
      <dgm:spPr/>
      <dgm:t>
        <a:bodyPr/>
        <a:lstStyle/>
        <a:p>
          <a:endParaRPr lang="en-US"/>
        </a:p>
      </dgm:t>
    </dgm:pt>
    <dgm:pt modelId="{ABC4A6CC-12D7-4A25-BA24-D89A9CE337B8}">
      <dgm:prSet/>
      <dgm:spPr/>
      <dgm:t>
        <a:bodyPr/>
        <a:lstStyle/>
        <a:p>
          <a:r>
            <a:rPr lang="fi-FI" b="0" i="0" dirty="0"/>
            <a:t>Pencurian Identitas</a:t>
          </a:r>
          <a:endParaRPr lang="en-US" dirty="0"/>
        </a:p>
      </dgm:t>
    </dgm:pt>
    <dgm:pt modelId="{8DBA8739-B6CE-4C36-89CA-975B9557722B}" type="parTrans" cxnId="{93852241-A076-43C2-85EB-EC1ADB2BF207}">
      <dgm:prSet/>
      <dgm:spPr/>
      <dgm:t>
        <a:bodyPr/>
        <a:lstStyle/>
        <a:p>
          <a:endParaRPr lang="en-US"/>
        </a:p>
      </dgm:t>
    </dgm:pt>
    <dgm:pt modelId="{5B67A13C-AF2D-44F6-B06A-4419B7AC9B75}" type="sibTrans" cxnId="{93852241-A076-43C2-85EB-EC1ADB2BF207}">
      <dgm:prSet/>
      <dgm:spPr/>
      <dgm:t>
        <a:bodyPr/>
        <a:lstStyle/>
        <a:p>
          <a:endParaRPr lang="en-US"/>
        </a:p>
      </dgm:t>
    </dgm:pt>
    <dgm:pt modelId="{78C3A053-FB8A-444A-B311-8EA70C93FA9D}">
      <dgm:prSet/>
      <dgm:spPr/>
      <dgm:t>
        <a:bodyPr/>
        <a:lstStyle/>
        <a:p>
          <a:r>
            <a:rPr lang="en-US" b="0" i="0" dirty="0" err="1"/>
            <a:t>Membuang</a:t>
          </a:r>
          <a:r>
            <a:rPr lang="en-US" b="0" i="0" dirty="0"/>
            <a:t> Waktu dan </a:t>
          </a:r>
          <a:r>
            <a:rPr lang="en-US" b="0" i="0" dirty="0" err="1"/>
            <a:t>Menurunkan</a:t>
          </a:r>
          <a:r>
            <a:rPr lang="en-US" b="0" i="0" dirty="0"/>
            <a:t> </a:t>
          </a:r>
          <a:r>
            <a:rPr lang="en-US" b="0" i="0" dirty="0" err="1"/>
            <a:t>Produktivitas</a:t>
          </a:r>
          <a:endParaRPr lang="en-US" dirty="0"/>
        </a:p>
      </dgm:t>
    </dgm:pt>
    <dgm:pt modelId="{32B9FCE2-6F45-4590-AD63-1C3258775957}" type="parTrans" cxnId="{F26C86FD-CEC6-45FD-8078-AF2529C79304}">
      <dgm:prSet/>
      <dgm:spPr/>
      <dgm:t>
        <a:bodyPr/>
        <a:lstStyle/>
        <a:p>
          <a:endParaRPr lang="en-US"/>
        </a:p>
      </dgm:t>
    </dgm:pt>
    <dgm:pt modelId="{0DCFB5A6-7A9B-4A29-B823-C9F799D5811E}" type="sibTrans" cxnId="{F26C86FD-CEC6-45FD-8078-AF2529C79304}">
      <dgm:prSet/>
      <dgm:spPr/>
      <dgm:t>
        <a:bodyPr/>
        <a:lstStyle/>
        <a:p>
          <a:endParaRPr lang="en-US"/>
        </a:p>
      </dgm:t>
    </dgm:pt>
    <dgm:pt modelId="{E0B4643A-6DCC-449B-A571-29AF9CE3C6C7}">
      <dgm:prSet/>
      <dgm:spPr/>
      <dgm:t>
        <a:bodyPr/>
        <a:lstStyle/>
        <a:p>
          <a:r>
            <a:rPr lang="en-US" b="0" i="0"/>
            <a:t>Invasi Privasi Perusahaan</a:t>
          </a:r>
          <a:endParaRPr lang="en-US"/>
        </a:p>
      </dgm:t>
    </dgm:pt>
    <dgm:pt modelId="{226DAB0F-A0D0-4C13-920B-9ED0592B7E39}" type="parTrans" cxnId="{4AAB2CD1-2211-4971-8D7F-F07473096F16}">
      <dgm:prSet/>
      <dgm:spPr/>
      <dgm:t>
        <a:bodyPr/>
        <a:lstStyle/>
        <a:p>
          <a:endParaRPr lang="en-US"/>
        </a:p>
      </dgm:t>
    </dgm:pt>
    <dgm:pt modelId="{EB396396-2C56-49F3-B4AC-B30D7FF4F9D6}" type="sibTrans" cxnId="{4AAB2CD1-2211-4971-8D7F-F07473096F16}">
      <dgm:prSet/>
      <dgm:spPr/>
      <dgm:t>
        <a:bodyPr/>
        <a:lstStyle/>
        <a:p>
          <a:endParaRPr lang="en-US"/>
        </a:p>
      </dgm:t>
    </dgm:pt>
    <dgm:pt modelId="{AA30F521-BFFE-4851-99E2-EF00963C5980}" type="pres">
      <dgm:prSet presAssocID="{B70D864E-6FDB-4F94-A2B4-5DADCD14D970}" presName="linear" presStyleCnt="0">
        <dgm:presLayoutVars>
          <dgm:animLvl val="lvl"/>
          <dgm:resizeHandles val="exact"/>
        </dgm:presLayoutVars>
      </dgm:prSet>
      <dgm:spPr/>
    </dgm:pt>
    <dgm:pt modelId="{E65BB8F1-0052-48C8-BFCD-2F13EC59A660}" type="pres">
      <dgm:prSet presAssocID="{9D2F0B56-F955-40A9-A72A-D44B76915FE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C43026B-99C6-48E1-A2C9-CE770D960A95}" type="pres">
      <dgm:prSet presAssocID="{737B05A3-47CF-484C-BF77-DB37891166BA}" presName="spacer" presStyleCnt="0"/>
      <dgm:spPr/>
    </dgm:pt>
    <dgm:pt modelId="{04023421-0064-42FA-9560-4310A235378F}" type="pres">
      <dgm:prSet presAssocID="{6F610F48-E5C4-4D2A-B9A7-B73D2084FDC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79157C9-938F-4030-A59A-D3C35760C1D6}" type="pres">
      <dgm:prSet presAssocID="{039AB551-B024-4679-9779-8EB7DC78A1E5}" presName="spacer" presStyleCnt="0"/>
      <dgm:spPr/>
    </dgm:pt>
    <dgm:pt modelId="{1A7FBD8A-8F85-4CD3-A6F8-67BF8D9023F6}" type="pres">
      <dgm:prSet presAssocID="{ABC4A6CC-12D7-4A25-BA24-D89A9CE337B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A021ED1-CF30-48DD-B809-0FF3A95AA732}" type="pres">
      <dgm:prSet presAssocID="{5B67A13C-AF2D-44F6-B06A-4419B7AC9B75}" presName="spacer" presStyleCnt="0"/>
      <dgm:spPr/>
    </dgm:pt>
    <dgm:pt modelId="{8818E2F9-ADC5-41BC-8607-7FF7992E1F5F}" type="pres">
      <dgm:prSet presAssocID="{78C3A053-FB8A-444A-B311-8EA70C93FA9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5368107-7454-4D9B-BA1B-21BBC773A403}" type="pres">
      <dgm:prSet presAssocID="{0DCFB5A6-7A9B-4A29-B823-C9F799D5811E}" presName="spacer" presStyleCnt="0"/>
      <dgm:spPr/>
    </dgm:pt>
    <dgm:pt modelId="{6E7C12B1-EEEF-4836-8FC9-0A9D2B30DEF0}" type="pres">
      <dgm:prSet presAssocID="{E0B4643A-6DCC-449B-A571-29AF9CE3C6C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6AC951B-12B9-45FE-B9C0-458F2A8B6063}" srcId="{B70D864E-6FDB-4F94-A2B4-5DADCD14D970}" destId="{9D2F0B56-F955-40A9-A72A-D44B76915FE6}" srcOrd="0" destOrd="0" parTransId="{10951F20-9223-42F5-8F19-DA991A64AC91}" sibTransId="{737B05A3-47CF-484C-BF77-DB37891166BA}"/>
    <dgm:cxn modelId="{93852241-A076-43C2-85EB-EC1ADB2BF207}" srcId="{B70D864E-6FDB-4F94-A2B4-5DADCD14D970}" destId="{ABC4A6CC-12D7-4A25-BA24-D89A9CE337B8}" srcOrd="2" destOrd="0" parTransId="{8DBA8739-B6CE-4C36-89CA-975B9557722B}" sibTransId="{5B67A13C-AF2D-44F6-B06A-4419B7AC9B75}"/>
    <dgm:cxn modelId="{1ABE4B43-1F9F-4F98-8917-2133EFB19D11}" type="presOf" srcId="{78C3A053-FB8A-444A-B311-8EA70C93FA9D}" destId="{8818E2F9-ADC5-41BC-8607-7FF7992E1F5F}" srcOrd="0" destOrd="0" presId="urn:microsoft.com/office/officeart/2005/8/layout/vList2"/>
    <dgm:cxn modelId="{1467D543-D4EB-4286-AF46-ABB475E386B6}" type="presOf" srcId="{9D2F0B56-F955-40A9-A72A-D44B76915FE6}" destId="{E65BB8F1-0052-48C8-BFCD-2F13EC59A660}" srcOrd="0" destOrd="0" presId="urn:microsoft.com/office/officeart/2005/8/layout/vList2"/>
    <dgm:cxn modelId="{7A6FA94F-4708-43BD-B0CF-CE3F07335084}" type="presOf" srcId="{B70D864E-6FDB-4F94-A2B4-5DADCD14D970}" destId="{AA30F521-BFFE-4851-99E2-EF00963C5980}" srcOrd="0" destOrd="0" presId="urn:microsoft.com/office/officeart/2005/8/layout/vList2"/>
    <dgm:cxn modelId="{A0CDD4B5-DE2F-4625-9E24-C71119F1CAB0}" type="presOf" srcId="{ABC4A6CC-12D7-4A25-BA24-D89A9CE337B8}" destId="{1A7FBD8A-8F85-4CD3-A6F8-67BF8D9023F6}" srcOrd="0" destOrd="0" presId="urn:microsoft.com/office/officeart/2005/8/layout/vList2"/>
    <dgm:cxn modelId="{267483BA-9C27-4F52-B7FA-06E1503DEA32}" srcId="{B70D864E-6FDB-4F94-A2B4-5DADCD14D970}" destId="{6F610F48-E5C4-4D2A-B9A7-B73D2084FDCC}" srcOrd="1" destOrd="0" parTransId="{E9C3A85B-1D0E-40C4-A962-FB538573722B}" sibTransId="{039AB551-B024-4679-9779-8EB7DC78A1E5}"/>
    <dgm:cxn modelId="{4AAB2CD1-2211-4971-8D7F-F07473096F16}" srcId="{B70D864E-6FDB-4F94-A2B4-5DADCD14D970}" destId="{E0B4643A-6DCC-449B-A571-29AF9CE3C6C7}" srcOrd="4" destOrd="0" parTransId="{226DAB0F-A0D0-4C13-920B-9ED0592B7E39}" sibTransId="{EB396396-2C56-49F3-B4AC-B30D7FF4F9D6}"/>
    <dgm:cxn modelId="{DBD0E2D5-C241-4A55-B635-2B5894F037A9}" type="presOf" srcId="{6F610F48-E5C4-4D2A-B9A7-B73D2084FDCC}" destId="{04023421-0064-42FA-9560-4310A235378F}" srcOrd="0" destOrd="0" presId="urn:microsoft.com/office/officeart/2005/8/layout/vList2"/>
    <dgm:cxn modelId="{5EF818DF-F349-4913-B792-9CDAB9E79F6E}" type="presOf" srcId="{E0B4643A-6DCC-449B-A571-29AF9CE3C6C7}" destId="{6E7C12B1-EEEF-4836-8FC9-0A9D2B30DEF0}" srcOrd="0" destOrd="0" presId="urn:microsoft.com/office/officeart/2005/8/layout/vList2"/>
    <dgm:cxn modelId="{F26C86FD-CEC6-45FD-8078-AF2529C79304}" srcId="{B70D864E-6FDB-4F94-A2B4-5DADCD14D970}" destId="{78C3A053-FB8A-444A-B311-8EA70C93FA9D}" srcOrd="3" destOrd="0" parTransId="{32B9FCE2-6F45-4590-AD63-1C3258775957}" sibTransId="{0DCFB5A6-7A9B-4A29-B823-C9F799D5811E}"/>
    <dgm:cxn modelId="{BBC7C81C-6267-4C07-9C52-A4313CA01094}" type="presParOf" srcId="{AA30F521-BFFE-4851-99E2-EF00963C5980}" destId="{E65BB8F1-0052-48C8-BFCD-2F13EC59A660}" srcOrd="0" destOrd="0" presId="urn:microsoft.com/office/officeart/2005/8/layout/vList2"/>
    <dgm:cxn modelId="{4596C0FB-6B81-46CF-A587-56A2FDE01645}" type="presParOf" srcId="{AA30F521-BFFE-4851-99E2-EF00963C5980}" destId="{2C43026B-99C6-48E1-A2C9-CE770D960A95}" srcOrd="1" destOrd="0" presId="urn:microsoft.com/office/officeart/2005/8/layout/vList2"/>
    <dgm:cxn modelId="{43749F38-E4DB-45FB-8165-ACBD971A7C8B}" type="presParOf" srcId="{AA30F521-BFFE-4851-99E2-EF00963C5980}" destId="{04023421-0064-42FA-9560-4310A235378F}" srcOrd="2" destOrd="0" presId="urn:microsoft.com/office/officeart/2005/8/layout/vList2"/>
    <dgm:cxn modelId="{74EDF384-D9B7-46B5-B00C-CDB8D417EA6F}" type="presParOf" srcId="{AA30F521-BFFE-4851-99E2-EF00963C5980}" destId="{779157C9-938F-4030-A59A-D3C35760C1D6}" srcOrd="3" destOrd="0" presId="urn:microsoft.com/office/officeart/2005/8/layout/vList2"/>
    <dgm:cxn modelId="{6662B3BC-0524-4DF0-ABD4-390A9E387153}" type="presParOf" srcId="{AA30F521-BFFE-4851-99E2-EF00963C5980}" destId="{1A7FBD8A-8F85-4CD3-A6F8-67BF8D9023F6}" srcOrd="4" destOrd="0" presId="urn:microsoft.com/office/officeart/2005/8/layout/vList2"/>
    <dgm:cxn modelId="{E1EAE97C-7706-4AED-B11D-78B28B15127A}" type="presParOf" srcId="{AA30F521-BFFE-4851-99E2-EF00963C5980}" destId="{9A021ED1-CF30-48DD-B809-0FF3A95AA732}" srcOrd="5" destOrd="0" presId="urn:microsoft.com/office/officeart/2005/8/layout/vList2"/>
    <dgm:cxn modelId="{92C47686-E682-44F1-B9B0-FFA6C8E2B614}" type="presParOf" srcId="{AA30F521-BFFE-4851-99E2-EF00963C5980}" destId="{8818E2F9-ADC5-41BC-8607-7FF7992E1F5F}" srcOrd="6" destOrd="0" presId="urn:microsoft.com/office/officeart/2005/8/layout/vList2"/>
    <dgm:cxn modelId="{45FF56DA-1934-4466-8A1A-BF64B24EF3A6}" type="presParOf" srcId="{AA30F521-BFFE-4851-99E2-EF00963C5980}" destId="{25368107-7454-4D9B-BA1B-21BBC773A403}" srcOrd="7" destOrd="0" presId="urn:microsoft.com/office/officeart/2005/8/layout/vList2"/>
    <dgm:cxn modelId="{2BAEB389-C974-4AD7-8352-532F0BC5E796}" type="presParOf" srcId="{AA30F521-BFFE-4851-99E2-EF00963C5980}" destId="{6E7C12B1-EEEF-4836-8FC9-0A9D2B30DEF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939195-0BEF-438E-ABCF-ECA9024F544A}" type="doc">
      <dgm:prSet loTypeId="urn:microsoft.com/office/officeart/2008/layout/Lin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5BEC2DD8-62BD-4D9B-9C2B-6B7650FB0B03}">
      <dgm:prSet/>
      <dgm:spPr/>
      <dgm:t>
        <a:bodyPr/>
        <a:lstStyle/>
        <a:p>
          <a:r>
            <a:rPr lang="en-US" b="0" i="0"/>
            <a:t>Content plan dibuat setelah melakukan tahap Situation Analysis, menentukan Objective, dan Strategy</a:t>
          </a:r>
          <a:endParaRPr lang="en-US"/>
        </a:p>
      </dgm:t>
    </dgm:pt>
    <dgm:pt modelId="{2132C3C9-85FF-4F1C-AA2E-852522FA0DF6}" type="parTrans" cxnId="{85267BCD-5784-4252-8BB4-D771653E5A7C}">
      <dgm:prSet/>
      <dgm:spPr/>
      <dgm:t>
        <a:bodyPr/>
        <a:lstStyle/>
        <a:p>
          <a:endParaRPr lang="en-US"/>
        </a:p>
      </dgm:t>
    </dgm:pt>
    <dgm:pt modelId="{88622949-EA8F-403C-BBBE-A52131D6698D}" type="sibTrans" cxnId="{85267BCD-5784-4252-8BB4-D771653E5A7C}">
      <dgm:prSet/>
      <dgm:spPr/>
      <dgm:t>
        <a:bodyPr/>
        <a:lstStyle/>
        <a:p>
          <a:endParaRPr lang="en-US"/>
        </a:p>
      </dgm:t>
    </dgm:pt>
    <dgm:pt modelId="{7BB69EA1-BCA0-4598-93EE-AF22D6EBB77B}">
      <dgm:prSet/>
      <dgm:spPr/>
      <dgm:t>
        <a:bodyPr/>
        <a:lstStyle/>
        <a:p>
          <a:r>
            <a:rPr lang="en-US" b="0" i="0" dirty="0" err="1"/>
            <a:t>Dalam</a:t>
          </a:r>
          <a:r>
            <a:rPr lang="en-US" b="0" i="0" dirty="0"/>
            <a:t> content plan </a:t>
          </a:r>
          <a:r>
            <a:rPr lang="en-US" b="0" i="0" dirty="0" err="1"/>
            <a:t>umumnya</a:t>
          </a:r>
          <a:r>
            <a:rPr lang="en-US" b="0" i="0" dirty="0"/>
            <a:t> </a:t>
          </a:r>
          <a:r>
            <a:rPr lang="en-US" b="0" i="0" dirty="0" err="1"/>
            <a:t>terdapat</a:t>
          </a:r>
          <a:r>
            <a:rPr lang="en-US" b="0" i="0" dirty="0"/>
            <a:t> </a:t>
          </a:r>
          <a:r>
            <a:rPr lang="en-US" b="0" i="0" dirty="0" err="1"/>
            <a:t>rencana</a:t>
          </a:r>
          <a:r>
            <a:rPr lang="en-US" b="0" i="0" dirty="0"/>
            <a:t> </a:t>
          </a:r>
          <a:r>
            <a:rPr lang="en-US" b="0" i="0" dirty="0" err="1"/>
            <a:t>kampanye</a:t>
          </a:r>
          <a:r>
            <a:rPr lang="en-US" b="0" i="0" dirty="0"/>
            <a:t>, visual post (</a:t>
          </a:r>
          <a:r>
            <a:rPr lang="en-US" b="0" i="0" dirty="0" err="1"/>
            <a:t>gambar</a:t>
          </a:r>
          <a:r>
            <a:rPr lang="en-US" b="0" i="0" dirty="0"/>
            <a:t>/video), copy/text, </a:t>
          </a:r>
          <a:r>
            <a:rPr lang="en-US" b="0" i="0" dirty="0" err="1"/>
            <a:t>serta</a:t>
          </a:r>
          <a:r>
            <a:rPr lang="en-US" b="0" i="0" dirty="0"/>
            <a:t> </a:t>
          </a:r>
          <a:r>
            <a:rPr lang="en-US" b="0" i="0" dirty="0" err="1"/>
            <a:t>waktu</a:t>
          </a:r>
          <a:r>
            <a:rPr lang="en-US" b="0" i="0" dirty="0"/>
            <a:t> content </a:t>
          </a:r>
          <a:r>
            <a:rPr lang="en-US" b="0" i="0" dirty="0" err="1"/>
            <a:t>akan</a:t>
          </a:r>
          <a:r>
            <a:rPr lang="en-US" b="0" i="0" dirty="0"/>
            <a:t> di post</a:t>
          </a:r>
          <a:endParaRPr lang="en-US" dirty="0"/>
        </a:p>
      </dgm:t>
    </dgm:pt>
    <dgm:pt modelId="{209E1F2F-16EC-4C8D-8AE9-F5FDE61396D8}" type="parTrans" cxnId="{6579C00E-3130-48F8-AB79-D46FFB4CC948}">
      <dgm:prSet/>
      <dgm:spPr/>
      <dgm:t>
        <a:bodyPr/>
        <a:lstStyle/>
        <a:p>
          <a:endParaRPr lang="en-US"/>
        </a:p>
      </dgm:t>
    </dgm:pt>
    <dgm:pt modelId="{EFFC27FD-FC60-445E-9B3E-EDE6CF7FA6DF}" type="sibTrans" cxnId="{6579C00E-3130-48F8-AB79-D46FFB4CC948}">
      <dgm:prSet/>
      <dgm:spPr/>
      <dgm:t>
        <a:bodyPr/>
        <a:lstStyle/>
        <a:p>
          <a:endParaRPr lang="en-US"/>
        </a:p>
      </dgm:t>
    </dgm:pt>
    <dgm:pt modelId="{FCDA067F-722D-425F-8D98-F7BC8DF51071}" type="pres">
      <dgm:prSet presAssocID="{C3939195-0BEF-438E-ABCF-ECA9024F544A}" presName="vert0" presStyleCnt="0">
        <dgm:presLayoutVars>
          <dgm:dir/>
          <dgm:animOne val="branch"/>
          <dgm:animLvl val="lvl"/>
        </dgm:presLayoutVars>
      </dgm:prSet>
      <dgm:spPr/>
    </dgm:pt>
    <dgm:pt modelId="{336DD221-083E-45F6-9611-ED81E4EB3856}" type="pres">
      <dgm:prSet presAssocID="{5BEC2DD8-62BD-4D9B-9C2B-6B7650FB0B03}" presName="thickLine" presStyleLbl="alignNode1" presStyleIdx="0" presStyleCnt="2"/>
      <dgm:spPr/>
    </dgm:pt>
    <dgm:pt modelId="{232323FA-E2D0-40BB-B5F5-D06A1BB8E6E9}" type="pres">
      <dgm:prSet presAssocID="{5BEC2DD8-62BD-4D9B-9C2B-6B7650FB0B03}" presName="horz1" presStyleCnt="0"/>
      <dgm:spPr/>
    </dgm:pt>
    <dgm:pt modelId="{FA13CADA-15FA-4C42-8175-080D14896B1E}" type="pres">
      <dgm:prSet presAssocID="{5BEC2DD8-62BD-4D9B-9C2B-6B7650FB0B03}" presName="tx1" presStyleLbl="revTx" presStyleIdx="0" presStyleCnt="2"/>
      <dgm:spPr/>
    </dgm:pt>
    <dgm:pt modelId="{61E8C2FB-9239-4F16-A879-3A4E6AEBB410}" type="pres">
      <dgm:prSet presAssocID="{5BEC2DD8-62BD-4D9B-9C2B-6B7650FB0B03}" presName="vert1" presStyleCnt="0"/>
      <dgm:spPr/>
    </dgm:pt>
    <dgm:pt modelId="{0C694D19-9B69-4683-A907-62109654F713}" type="pres">
      <dgm:prSet presAssocID="{7BB69EA1-BCA0-4598-93EE-AF22D6EBB77B}" presName="thickLine" presStyleLbl="alignNode1" presStyleIdx="1" presStyleCnt="2"/>
      <dgm:spPr/>
    </dgm:pt>
    <dgm:pt modelId="{C74E4BC8-B02E-41AF-BBC4-01A89C5EE0B2}" type="pres">
      <dgm:prSet presAssocID="{7BB69EA1-BCA0-4598-93EE-AF22D6EBB77B}" presName="horz1" presStyleCnt="0"/>
      <dgm:spPr/>
    </dgm:pt>
    <dgm:pt modelId="{96D73D0E-0494-48DC-A4A1-AAEC29AC5039}" type="pres">
      <dgm:prSet presAssocID="{7BB69EA1-BCA0-4598-93EE-AF22D6EBB77B}" presName="tx1" presStyleLbl="revTx" presStyleIdx="1" presStyleCnt="2"/>
      <dgm:spPr/>
    </dgm:pt>
    <dgm:pt modelId="{A50A55D1-8AB5-43C2-B651-1F4055859D28}" type="pres">
      <dgm:prSet presAssocID="{7BB69EA1-BCA0-4598-93EE-AF22D6EBB77B}" presName="vert1" presStyleCnt="0"/>
      <dgm:spPr/>
    </dgm:pt>
  </dgm:ptLst>
  <dgm:cxnLst>
    <dgm:cxn modelId="{6579C00E-3130-48F8-AB79-D46FFB4CC948}" srcId="{C3939195-0BEF-438E-ABCF-ECA9024F544A}" destId="{7BB69EA1-BCA0-4598-93EE-AF22D6EBB77B}" srcOrd="1" destOrd="0" parTransId="{209E1F2F-16EC-4C8D-8AE9-F5FDE61396D8}" sibTransId="{EFFC27FD-FC60-445E-9B3E-EDE6CF7FA6DF}"/>
    <dgm:cxn modelId="{85267BCD-5784-4252-8BB4-D771653E5A7C}" srcId="{C3939195-0BEF-438E-ABCF-ECA9024F544A}" destId="{5BEC2DD8-62BD-4D9B-9C2B-6B7650FB0B03}" srcOrd="0" destOrd="0" parTransId="{2132C3C9-85FF-4F1C-AA2E-852522FA0DF6}" sibTransId="{88622949-EA8F-403C-BBBE-A52131D6698D}"/>
    <dgm:cxn modelId="{46A382CE-11E7-48E3-95BB-C396C02484EF}" type="presOf" srcId="{7BB69EA1-BCA0-4598-93EE-AF22D6EBB77B}" destId="{96D73D0E-0494-48DC-A4A1-AAEC29AC5039}" srcOrd="0" destOrd="0" presId="urn:microsoft.com/office/officeart/2008/layout/LinedList"/>
    <dgm:cxn modelId="{A5F437D5-7AAA-492C-B61A-3EEB429F3FFD}" type="presOf" srcId="{C3939195-0BEF-438E-ABCF-ECA9024F544A}" destId="{FCDA067F-722D-425F-8D98-F7BC8DF51071}" srcOrd="0" destOrd="0" presId="urn:microsoft.com/office/officeart/2008/layout/LinedList"/>
    <dgm:cxn modelId="{032A83EC-C182-4A2A-85BC-560AD79C8A35}" type="presOf" srcId="{5BEC2DD8-62BD-4D9B-9C2B-6B7650FB0B03}" destId="{FA13CADA-15FA-4C42-8175-080D14896B1E}" srcOrd="0" destOrd="0" presId="urn:microsoft.com/office/officeart/2008/layout/LinedList"/>
    <dgm:cxn modelId="{F3C714B7-FCEC-495C-9558-53C0909DF4D4}" type="presParOf" srcId="{FCDA067F-722D-425F-8D98-F7BC8DF51071}" destId="{336DD221-083E-45F6-9611-ED81E4EB3856}" srcOrd="0" destOrd="0" presId="urn:microsoft.com/office/officeart/2008/layout/LinedList"/>
    <dgm:cxn modelId="{BFB36B49-DB56-4A77-9F53-481FD375462E}" type="presParOf" srcId="{FCDA067F-722D-425F-8D98-F7BC8DF51071}" destId="{232323FA-E2D0-40BB-B5F5-D06A1BB8E6E9}" srcOrd="1" destOrd="0" presId="urn:microsoft.com/office/officeart/2008/layout/LinedList"/>
    <dgm:cxn modelId="{210CD927-E51F-435C-B38B-DD039B4AD983}" type="presParOf" srcId="{232323FA-E2D0-40BB-B5F5-D06A1BB8E6E9}" destId="{FA13CADA-15FA-4C42-8175-080D14896B1E}" srcOrd="0" destOrd="0" presId="urn:microsoft.com/office/officeart/2008/layout/LinedList"/>
    <dgm:cxn modelId="{5F8BB3CD-C7E0-40A9-9A86-14CE090A1C08}" type="presParOf" srcId="{232323FA-E2D0-40BB-B5F5-D06A1BB8E6E9}" destId="{61E8C2FB-9239-4F16-A879-3A4E6AEBB410}" srcOrd="1" destOrd="0" presId="urn:microsoft.com/office/officeart/2008/layout/LinedList"/>
    <dgm:cxn modelId="{2A2BD43C-513C-407F-B43D-E7E15E6230D6}" type="presParOf" srcId="{FCDA067F-722D-425F-8D98-F7BC8DF51071}" destId="{0C694D19-9B69-4683-A907-62109654F713}" srcOrd="2" destOrd="0" presId="urn:microsoft.com/office/officeart/2008/layout/LinedList"/>
    <dgm:cxn modelId="{7099349B-562D-4CB1-9172-A992F01742F6}" type="presParOf" srcId="{FCDA067F-722D-425F-8D98-F7BC8DF51071}" destId="{C74E4BC8-B02E-41AF-BBC4-01A89C5EE0B2}" srcOrd="3" destOrd="0" presId="urn:microsoft.com/office/officeart/2008/layout/LinedList"/>
    <dgm:cxn modelId="{CEF71E14-56E2-4B28-95CA-2324287C7E3F}" type="presParOf" srcId="{C74E4BC8-B02E-41AF-BBC4-01A89C5EE0B2}" destId="{96D73D0E-0494-48DC-A4A1-AAEC29AC5039}" srcOrd="0" destOrd="0" presId="urn:microsoft.com/office/officeart/2008/layout/LinedList"/>
    <dgm:cxn modelId="{8B8EB5BF-41D6-4E80-9FC7-76E5FDCF70E7}" type="presParOf" srcId="{C74E4BC8-B02E-41AF-BBC4-01A89C5EE0B2}" destId="{A50A55D1-8AB5-43C2-B651-1F4055859D2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368EC8-769B-4DC8-A5F3-E4AA8C9D047D}" type="doc">
      <dgm:prSet loTypeId="urn:microsoft.com/office/officeart/2008/layout/Lin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1F5C479F-2AC2-4AB9-81F9-A1789F204418}">
      <dgm:prSet/>
      <dgm:spPr/>
      <dgm:t>
        <a:bodyPr/>
        <a:lstStyle/>
        <a:p>
          <a:r>
            <a:rPr lang="en-US" b="0" i="0"/>
            <a:t>Soft sales</a:t>
          </a:r>
          <a:endParaRPr lang="en-US"/>
        </a:p>
      </dgm:t>
    </dgm:pt>
    <dgm:pt modelId="{C49EC053-67DF-48D7-8E7F-E687D37EEAD1}" type="parTrans" cxnId="{13E1E235-D6CB-4214-9631-9667C20BBFA0}">
      <dgm:prSet/>
      <dgm:spPr/>
      <dgm:t>
        <a:bodyPr/>
        <a:lstStyle/>
        <a:p>
          <a:endParaRPr lang="en-US"/>
        </a:p>
      </dgm:t>
    </dgm:pt>
    <dgm:pt modelId="{3571019F-D712-4EC8-8A60-6A927F36F3C3}" type="sibTrans" cxnId="{13E1E235-D6CB-4214-9631-9667C20BBFA0}">
      <dgm:prSet/>
      <dgm:spPr/>
      <dgm:t>
        <a:bodyPr/>
        <a:lstStyle/>
        <a:p>
          <a:endParaRPr lang="en-US"/>
        </a:p>
      </dgm:t>
    </dgm:pt>
    <dgm:pt modelId="{CCA2D905-C5BC-4353-86E6-161B7AE1E428}">
      <dgm:prSet/>
      <dgm:spPr/>
      <dgm:t>
        <a:bodyPr/>
        <a:lstStyle/>
        <a:p>
          <a:r>
            <a:rPr lang="en-US" b="0" i="0" dirty="0" err="1"/>
            <a:t>Informatif</a:t>
          </a:r>
          <a:r>
            <a:rPr lang="en-US" b="0" i="0" dirty="0"/>
            <a:t> dan </a:t>
          </a:r>
          <a:r>
            <a:rPr lang="en-US" b="0" i="0" dirty="0" err="1"/>
            <a:t>kreatif</a:t>
          </a:r>
          <a:endParaRPr lang="en-US" dirty="0"/>
        </a:p>
      </dgm:t>
    </dgm:pt>
    <dgm:pt modelId="{42EE49B2-EAD4-47B5-84F9-6EEB23FF308E}" type="parTrans" cxnId="{7F48F678-BC2B-4B6D-9532-5279B66FFC0C}">
      <dgm:prSet/>
      <dgm:spPr/>
      <dgm:t>
        <a:bodyPr/>
        <a:lstStyle/>
        <a:p>
          <a:endParaRPr lang="en-US"/>
        </a:p>
      </dgm:t>
    </dgm:pt>
    <dgm:pt modelId="{796B1F22-9954-443F-80CA-A44AB0D05199}" type="sibTrans" cxnId="{7F48F678-BC2B-4B6D-9532-5279B66FFC0C}">
      <dgm:prSet/>
      <dgm:spPr/>
      <dgm:t>
        <a:bodyPr/>
        <a:lstStyle/>
        <a:p>
          <a:endParaRPr lang="en-US"/>
        </a:p>
      </dgm:t>
    </dgm:pt>
    <dgm:pt modelId="{6A659D56-89BB-4C0F-894F-CF3C26B10DD1}">
      <dgm:prSet/>
      <dgm:spPr/>
      <dgm:t>
        <a:bodyPr/>
        <a:lstStyle/>
        <a:p>
          <a:r>
            <a:rPr lang="en-US" b="0" i="0"/>
            <a:t>Menunjukkan brand identity</a:t>
          </a:r>
          <a:endParaRPr lang="en-US"/>
        </a:p>
      </dgm:t>
    </dgm:pt>
    <dgm:pt modelId="{D5CE0B56-8871-4A1C-A407-EE7793D34DEC}" type="parTrans" cxnId="{DD7DE14C-64B5-4360-A41C-CF01B5436CF2}">
      <dgm:prSet/>
      <dgm:spPr/>
      <dgm:t>
        <a:bodyPr/>
        <a:lstStyle/>
        <a:p>
          <a:endParaRPr lang="en-US"/>
        </a:p>
      </dgm:t>
    </dgm:pt>
    <dgm:pt modelId="{6890D6FF-D171-498E-8D6A-E8F07F3D76F7}" type="sibTrans" cxnId="{DD7DE14C-64B5-4360-A41C-CF01B5436CF2}">
      <dgm:prSet/>
      <dgm:spPr/>
      <dgm:t>
        <a:bodyPr/>
        <a:lstStyle/>
        <a:p>
          <a:endParaRPr lang="en-US"/>
        </a:p>
      </dgm:t>
    </dgm:pt>
    <dgm:pt modelId="{0078AD57-CA6E-482D-91F1-9C0B8771EE22}">
      <dgm:prSet/>
      <dgm:spPr/>
      <dgm:t>
        <a:bodyPr/>
        <a:lstStyle/>
        <a:p>
          <a:r>
            <a:rPr lang="en-US" b="0" i="0"/>
            <a:t>Tidak selalu informasi produk</a:t>
          </a:r>
          <a:endParaRPr lang="en-US"/>
        </a:p>
      </dgm:t>
    </dgm:pt>
    <dgm:pt modelId="{B0814A59-EC4F-435B-9EC1-B70B3EF24501}" type="parTrans" cxnId="{B46EC3B4-56AB-43E6-8370-DB1C4C49DD5B}">
      <dgm:prSet/>
      <dgm:spPr/>
      <dgm:t>
        <a:bodyPr/>
        <a:lstStyle/>
        <a:p>
          <a:endParaRPr lang="en-US"/>
        </a:p>
      </dgm:t>
    </dgm:pt>
    <dgm:pt modelId="{A0EAE870-83E5-4A8E-886B-C13608237621}" type="sibTrans" cxnId="{B46EC3B4-56AB-43E6-8370-DB1C4C49DD5B}">
      <dgm:prSet/>
      <dgm:spPr/>
      <dgm:t>
        <a:bodyPr/>
        <a:lstStyle/>
        <a:p>
          <a:endParaRPr lang="en-US"/>
        </a:p>
      </dgm:t>
    </dgm:pt>
    <dgm:pt modelId="{642BB449-80D3-46E9-861B-7E52BCA72576}">
      <dgm:prSet/>
      <dgm:spPr/>
      <dgm:t>
        <a:bodyPr/>
        <a:lstStyle/>
        <a:p>
          <a:r>
            <a:rPr lang="en-US" b="0" i="0"/>
            <a:t>Call to action untuk meningkatkan engagement</a:t>
          </a:r>
          <a:endParaRPr lang="en-US"/>
        </a:p>
      </dgm:t>
    </dgm:pt>
    <dgm:pt modelId="{0CAFD4ED-741D-468C-A76E-F9972AD37FAE}" type="parTrans" cxnId="{ACF6B99F-CFFA-4716-B724-111A9086E115}">
      <dgm:prSet/>
      <dgm:spPr/>
      <dgm:t>
        <a:bodyPr/>
        <a:lstStyle/>
        <a:p>
          <a:endParaRPr lang="en-US"/>
        </a:p>
      </dgm:t>
    </dgm:pt>
    <dgm:pt modelId="{398615A1-6A50-4C27-B0F7-6737DDC99091}" type="sibTrans" cxnId="{ACF6B99F-CFFA-4716-B724-111A9086E115}">
      <dgm:prSet/>
      <dgm:spPr/>
      <dgm:t>
        <a:bodyPr/>
        <a:lstStyle/>
        <a:p>
          <a:endParaRPr lang="en-US"/>
        </a:p>
      </dgm:t>
    </dgm:pt>
    <dgm:pt modelId="{F64DE7FC-83EC-4BF8-91DE-5AAF0A7E2F2B}" type="pres">
      <dgm:prSet presAssocID="{8F368EC8-769B-4DC8-A5F3-E4AA8C9D047D}" presName="vert0" presStyleCnt="0">
        <dgm:presLayoutVars>
          <dgm:dir/>
          <dgm:animOne val="branch"/>
          <dgm:animLvl val="lvl"/>
        </dgm:presLayoutVars>
      </dgm:prSet>
      <dgm:spPr/>
    </dgm:pt>
    <dgm:pt modelId="{9EE71231-E0DA-4EDD-B289-7C9EEEF1E51B}" type="pres">
      <dgm:prSet presAssocID="{1F5C479F-2AC2-4AB9-81F9-A1789F204418}" presName="thickLine" presStyleLbl="alignNode1" presStyleIdx="0" presStyleCnt="5"/>
      <dgm:spPr/>
    </dgm:pt>
    <dgm:pt modelId="{9C42A35F-BDAD-4F67-85A4-E3B61E1BA991}" type="pres">
      <dgm:prSet presAssocID="{1F5C479F-2AC2-4AB9-81F9-A1789F204418}" presName="horz1" presStyleCnt="0"/>
      <dgm:spPr/>
    </dgm:pt>
    <dgm:pt modelId="{19867E1B-9BBE-459C-9DEF-6129A87CD879}" type="pres">
      <dgm:prSet presAssocID="{1F5C479F-2AC2-4AB9-81F9-A1789F204418}" presName="tx1" presStyleLbl="revTx" presStyleIdx="0" presStyleCnt="5"/>
      <dgm:spPr/>
    </dgm:pt>
    <dgm:pt modelId="{7501DAB5-CA39-4DF7-A28D-35DDF794CF91}" type="pres">
      <dgm:prSet presAssocID="{1F5C479F-2AC2-4AB9-81F9-A1789F204418}" presName="vert1" presStyleCnt="0"/>
      <dgm:spPr/>
    </dgm:pt>
    <dgm:pt modelId="{FA7F838A-2740-4297-80EB-8FC5FAFB4139}" type="pres">
      <dgm:prSet presAssocID="{CCA2D905-C5BC-4353-86E6-161B7AE1E428}" presName="thickLine" presStyleLbl="alignNode1" presStyleIdx="1" presStyleCnt="5"/>
      <dgm:spPr/>
    </dgm:pt>
    <dgm:pt modelId="{6C044F27-7C24-45ED-B432-3AF7C9A45157}" type="pres">
      <dgm:prSet presAssocID="{CCA2D905-C5BC-4353-86E6-161B7AE1E428}" presName="horz1" presStyleCnt="0"/>
      <dgm:spPr/>
    </dgm:pt>
    <dgm:pt modelId="{4ECFD121-A4FC-499D-AD33-777CA323BC0E}" type="pres">
      <dgm:prSet presAssocID="{CCA2D905-C5BC-4353-86E6-161B7AE1E428}" presName="tx1" presStyleLbl="revTx" presStyleIdx="1" presStyleCnt="5"/>
      <dgm:spPr/>
    </dgm:pt>
    <dgm:pt modelId="{83FF317F-3E3C-4A66-ACB9-2C0DE6575A3F}" type="pres">
      <dgm:prSet presAssocID="{CCA2D905-C5BC-4353-86E6-161B7AE1E428}" presName="vert1" presStyleCnt="0"/>
      <dgm:spPr/>
    </dgm:pt>
    <dgm:pt modelId="{AD94BDCB-59EF-4A86-8694-4740C4DCBAA9}" type="pres">
      <dgm:prSet presAssocID="{6A659D56-89BB-4C0F-894F-CF3C26B10DD1}" presName="thickLine" presStyleLbl="alignNode1" presStyleIdx="2" presStyleCnt="5"/>
      <dgm:spPr/>
    </dgm:pt>
    <dgm:pt modelId="{5B9858EB-B433-4D17-9BD2-541907A3CBB9}" type="pres">
      <dgm:prSet presAssocID="{6A659D56-89BB-4C0F-894F-CF3C26B10DD1}" presName="horz1" presStyleCnt="0"/>
      <dgm:spPr/>
    </dgm:pt>
    <dgm:pt modelId="{DAF8E0B5-F325-49BB-9E80-5111D4D663B8}" type="pres">
      <dgm:prSet presAssocID="{6A659D56-89BB-4C0F-894F-CF3C26B10DD1}" presName="tx1" presStyleLbl="revTx" presStyleIdx="2" presStyleCnt="5"/>
      <dgm:spPr/>
    </dgm:pt>
    <dgm:pt modelId="{D92211AC-C48D-4768-B549-948AA3E23937}" type="pres">
      <dgm:prSet presAssocID="{6A659D56-89BB-4C0F-894F-CF3C26B10DD1}" presName="vert1" presStyleCnt="0"/>
      <dgm:spPr/>
    </dgm:pt>
    <dgm:pt modelId="{59DA6816-7EA7-4B42-A968-8C0CC6BB9C50}" type="pres">
      <dgm:prSet presAssocID="{0078AD57-CA6E-482D-91F1-9C0B8771EE22}" presName="thickLine" presStyleLbl="alignNode1" presStyleIdx="3" presStyleCnt="5"/>
      <dgm:spPr/>
    </dgm:pt>
    <dgm:pt modelId="{24D77A5D-FD42-4643-97E4-6E189194D347}" type="pres">
      <dgm:prSet presAssocID="{0078AD57-CA6E-482D-91F1-9C0B8771EE22}" presName="horz1" presStyleCnt="0"/>
      <dgm:spPr/>
    </dgm:pt>
    <dgm:pt modelId="{A96244A4-F988-46E9-B191-CC8769E4A615}" type="pres">
      <dgm:prSet presAssocID="{0078AD57-CA6E-482D-91F1-9C0B8771EE22}" presName="tx1" presStyleLbl="revTx" presStyleIdx="3" presStyleCnt="5"/>
      <dgm:spPr/>
    </dgm:pt>
    <dgm:pt modelId="{6860B959-9072-47DB-ABC2-23B37B20382C}" type="pres">
      <dgm:prSet presAssocID="{0078AD57-CA6E-482D-91F1-9C0B8771EE22}" presName="vert1" presStyleCnt="0"/>
      <dgm:spPr/>
    </dgm:pt>
    <dgm:pt modelId="{172BE29E-A177-48D8-BF2C-F55209E418C1}" type="pres">
      <dgm:prSet presAssocID="{642BB449-80D3-46E9-861B-7E52BCA72576}" presName="thickLine" presStyleLbl="alignNode1" presStyleIdx="4" presStyleCnt="5"/>
      <dgm:spPr/>
    </dgm:pt>
    <dgm:pt modelId="{2F7AE105-A4B4-4CB8-913B-FE0D58B24B2C}" type="pres">
      <dgm:prSet presAssocID="{642BB449-80D3-46E9-861B-7E52BCA72576}" presName="horz1" presStyleCnt="0"/>
      <dgm:spPr/>
    </dgm:pt>
    <dgm:pt modelId="{98820C83-3626-4594-AD1A-673BD8D143A4}" type="pres">
      <dgm:prSet presAssocID="{642BB449-80D3-46E9-861B-7E52BCA72576}" presName="tx1" presStyleLbl="revTx" presStyleIdx="4" presStyleCnt="5"/>
      <dgm:spPr/>
    </dgm:pt>
    <dgm:pt modelId="{7A03E84D-5CEA-42AE-B8E0-D14F917CCD2F}" type="pres">
      <dgm:prSet presAssocID="{642BB449-80D3-46E9-861B-7E52BCA72576}" presName="vert1" presStyleCnt="0"/>
      <dgm:spPr/>
    </dgm:pt>
  </dgm:ptLst>
  <dgm:cxnLst>
    <dgm:cxn modelId="{D50E4F05-06DB-4025-95C8-E324148356B0}" type="presOf" srcId="{6A659D56-89BB-4C0F-894F-CF3C26B10DD1}" destId="{DAF8E0B5-F325-49BB-9E80-5111D4D663B8}" srcOrd="0" destOrd="0" presId="urn:microsoft.com/office/officeart/2008/layout/LinedList"/>
    <dgm:cxn modelId="{4B74710D-13B2-47F4-B8D5-B627A19D13D9}" type="presOf" srcId="{8F368EC8-769B-4DC8-A5F3-E4AA8C9D047D}" destId="{F64DE7FC-83EC-4BF8-91DE-5AAF0A7E2F2B}" srcOrd="0" destOrd="0" presId="urn:microsoft.com/office/officeart/2008/layout/LinedList"/>
    <dgm:cxn modelId="{13E1E235-D6CB-4214-9631-9667C20BBFA0}" srcId="{8F368EC8-769B-4DC8-A5F3-E4AA8C9D047D}" destId="{1F5C479F-2AC2-4AB9-81F9-A1789F204418}" srcOrd="0" destOrd="0" parTransId="{C49EC053-67DF-48D7-8E7F-E687D37EEAD1}" sibTransId="{3571019F-D712-4EC8-8A60-6A927F36F3C3}"/>
    <dgm:cxn modelId="{DD7DE14C-64B5-4360-A41C-CF01B5436CF2}" srcId="{8F368EC8-769B-4DC8-A5F3-E4AA8C9D047D}" destId="{6A659D56-89BB-4C0F-894F-CF3C26B10DD1}" srcOrd="2" destOrd="0" parTransId="{D5CE0B56-8871-4A1C-A407-EE7793D34DEC}" sibTransId="{6890D6FF-D171-498E-8D6A-E8F07F3D76F7}"/>
    <dgm:cxn modelId="{7F48F678-BC2B-4B6D-9532-5279B66FFC0C}" srcId="{8F368EC8-769B-4DC8-A5F3-E4AA8C9D047D}" destId="{CCA2D905-C5BC-4353-86E6-161B7AE1E428}" srcOrd="1" destOrd="0" parTransId="{42EE49B2-EAD4-47B5-84F9-6EEB23FF308E}" sibTransId="{796B1F22-9954-443F-80CA-A44AB0D05199}"/>
    <dgm:cxn modelId="{ACF6B99F-CFFA-4716-B724-111A9086E115}" srcId="{8F368EC8-769B-4DC8-A5F3-E4AA8C9D047D}" destId="{642BB449-80D3-46E9-861B-7E52BCA72576}" srcOrd="4" destOrd="0" parTransId="{0CAFD4ED-741D-468C-A76E-F9972AD37FAE}" sibTransId="{398615A1-6A50-4C27-B0F7-6737DDC99091}"/>
    <dgm:cxn modelId="{ECC0D1AD-BA42-4E22-8020-05E25E17986B}" type="presOf" srcId="{0078AD57-CA6E-482D-91F1-9C0B8771EE22}" destId="{A96244A4-F988-46E9-B191-CC8769E4A615}" srcOrd="0" destOrd="0" presId="urn:microsoft.com/office/officeart/2008/layout/LinedList"/>
    <dgm:cxn modelId="{B46EC3B4-56AB-43E6-8370-DB1C4C49DD5B}" srcId="{8F368EC8-769B-4DC8-A5F3-E4AA8C9D047D}" destId="{0078AD57-CA6E-482D-91F1-9C0B8771EE22}" srcOrd="3" destOrd="0" parTransId="{B0814A59-EC4F-435B-9EC1-B70B3EF24501}" sibTransId="{A0EAE870-83E5-4A8E-886B-C13608237621}"/>
    <dgm:cxn modelId="{DC5BD5B7-B767-474E-AB59-AEF2264414F4}" type="presOf" srcId="{1F5C479F-2AC2-4AB9-81F9-A1789F204418}" destId="{19867E1B-9BBE-459C-9DEF-6129A87CD879}" srcOrd="0" destOrd="0" presId="urn:microsoft.com/office/officeart/2008/layout/LinedList"/>
    <dgm:cxn modelId="{B66C0BC5-293B-441E-B7AF-D5F9565B9024}" type="presOf" srcId="{CCA2D905-C5BC-4353-86E6-161B7AE1E428}" destId="{4ECFD121-A4FC-499D-AD33-777CA323BC0E}" srcOrd="0" destOrd="0" presId="urn:microsoft.com/office/officeart/2008/layout/LinedList"/>
    <dgm:cxn modelId="{40AC96DF-DCB6-481A-8028-B2C707CD1D0F}" type="presOf" srcId="{642BB449-80D3-46E9-861B-7E52BCA72576}" destId="{98820C83-3626-4594-AD1A-673BD8D143A4}" srcOrd="0" destOrd="0" presId="urn:microsoft.com/office/officeart/2008/layout/LinedList"/>
    <dgm:cxn modelId="{BF97E15D-B9B5-4637-B8AF-7F79437E1587}" type="presParOf" srcId="{F64DE7FC-83EC-4BF8-91DE-5AAF0A7E2F2B}" destId="{9EE71231-E0DA-4EDD-B289-7C9EEEF1E51B}" srcOrd="0" destOrd="0" presId="urn:microsoft.com/office/officeart/2008/layout/LinedList"/>
    <dgm:cxn modelId="{AECA2C8D-9E09-4E8B-B5EA-5EB95F4E4B3B}" type="presParOf" srcId="{F64DE7FC-83EC-4BF8-91DE-5AAF0A7E2F2B}" destId="{9C42A35F-BDAD-4F67-85A4-E3B61E1BA991}" srcOrd="1" destOrd="0" presId="urn:microsoft.com/office/officeart/2008/layout/LinedList"/>
    <dgm:cxn modelId="{69B350C7-924F-4C63-BCAB-B9C0225CDEB4}" type="presParOf" srcId="{9C42A35F-BDAD-4F67-85A4-E3B61E1BA991}" destId="{19867E1B-9BBE-459C-9DEF-6129A87CD879}" srcOrd="0" destOrd="0" presId="urn:microsoft.com/office/officeart/2008/layout/LinedList"/>
    <dgm:cxn modelId="{F526412E-CE06-49E3-A7A6-C6FCE4F5EAA1}" type="presParOf" srcId="{9C42A35F-BDAD-4F67-85A4-E3B61E1BA991}" destId="{7501DAB5-CA39-4DF7-A28D-35DDF794CF91}" srcOrd="1" destOrd="0" presId="urn:microsoft.com/office/officeart/2008/layout/LinedList"/>
    <dgm:cxn modelId="{CDC67E12-5F57-4522-9F2E-0C2E306F03AB}" type="presParOf" srcId="{F64DE7FC-83EC-4BF8-91DE-5AAF0A7E2F2B}" destId="{FA7F838A-2740-4297-80EB-8FC5FAFB4139}" srcOrd="2" destOrd="0" presId="urn:microsoft.com/office/officeart/2008/layout/LinedList"/>
    <dgm:cxn modelId="{AEFFB8F2-712E-41CD-9F86-6DBEDCC30A4C}" type="presParOf" srcId="{F64DE7FC-83EC-4BF8-91DE-5AAF0A7E2F2B}" destId="{6C044F27-7C24-45ED-B432-3AF7C9A45157}" srcOrd="3" destOrd="0" presId="urn:microsoft.com/office/officeart/2008/layout/LinedList"/>
    <dgm:cxn modelId="{7A312B57-9C8B-4F23-A00C-A538B6A739A1}" type="presParOf" srcId="{6C044F27-7C24-45ED-B432-3AF7C9A45157}" destId="{4ECFD121-A4FC-499D-AD33-777CA323BC0E}" srcOrd="0" destOrd="0" presId="urn:microsoft.com/office/officeart/2008/layout/LinedList"/>
    <dgm:cxn modelId="{D117CFF1-C1EC-4A23-BE72-3BA42D3A1C45}" type="presParOf" srcId="{6C044F27-7C24-45ED-B432-3AF7C9A45157}" destId="{83FF317F-3E3C-4A66-ACB9-2C0DE6575A3F}" srcOrd="1" destOrd="0" presId="urn:microsoft.com/office/officeart/2008/layout/LinedList"/>
    <dgm:cxn modelId="{09675650-FC72-4645-9C21-2252607C8609}" type="presParOf" srcId="{F64DE7FC-83EC-4BF8-91DE-5AAF0A7E2F2B}" destId="{AD94BDCB-59EF-4A86-8694-4740C4DCBAA9}" srcOrd="4" destOrd="0" presId="urn:microsoft.com/office/officeart/2008/layout/LinedList"/>
    <dgm:cxn modelId="{3CEC5E3D-953F-46D9-82B8-1874A427AE5F}" type="presParOf" srcId="{F64DE7FC-83EC-4BF8-91DE-5AAF0A7E2F2B}" destId="{5B9858EB-B433-4D17-9BD2-541907A3CBB9}" srcOrd="5" destOrd="0" presId="urn:microsoft.com/office/officeart/2008/layout/LinedList"/>
    <dgm:cxn modelId="{6C2EBED1-BB49-4AE6-B008-B53066191E32}" type="presParOf" srcId="{5B9858EB-B433-4D17-9BD2-541907A3CBB9}" destId="{DAF8E0B5-F325-49BB-9E80-5111D4D663B8}" srcOrd="0" destOrd="0" presId="urn:microsoft.com/office/officeart/2008/layout/LinedList"/>
    <dgm:cxn modelId="{15000E83-DFBE-4B61-ADDC-32598152F934}" type="presParOf" srcId="{5B9858EB-B433-4D17-9BD2-541907A3CBB9}" destId="{D92211AC-C48D-4768-B549-948AA3E23937}" srcOrd="1" destOrd="0" presId="urn:microsoft.com/office/officeart/2008/layout/LinedList"/>
    <dgm:cxn modelId="{C6E11BAE-7538-4653-A7EC-C4DFB2FDCA65}" type="presParOf" srcId="{F64DE7FC-83EC-4BF8-91DE-5AAF0A7E2F2B}" destId="{59DA6816-7EA7-4B42-A968-8C0CC6BB9C50}" srcOrd="6" destOrd="0" presId="urn:microsoft.com/office/officeart/2008/layout/LinedList"/>
    <dgm:cxn modelId="{34524AB9-B69A-44E1-BF8A-DA752F8D2D5A}" type="presParOf" srcId="{F64DE7FC-83EC-4BF8-91DE-5AAF0A7E2F2B}" destId="{24D77A5D-FD42-4643-97E4-6E189194D347}" srcOrd="7" destOrd="0" presId="urn:microsoft.com/office/officeart/2008/layout/LinedList"/>
    <dgm:cxn modelId="{A22D25A0-296D-4B1A-B919-528224BF572E}" type="presParOf" srcId="{24D77A5D-FD42-4643-97E4-6E189194D347}" destId="{A96244A4-F988-46E9-B191-CC8769E4A615}" srcOrd="0" destOrd="0" presId="urn:microsoft.com/office/officeart/2008/layout/LinedList"/>
    <dgm:cxn modelId="{1C52D23D-7EB9-4A06-91BF-5EAA3735EB12}" type="presParOf" srcId="{24D77A5D-FD42-4643-97E4-6E189194D347}" destId="{6860B959-9072-47DB-ABC2-23B37B20382C}" srcOrd="1" destOrd="0" presId="urn:microsoft.com/office/officeart/2008/layout/LinedList"/>
    <dgm:cxn modelId="{9909DC0C-AB6E-4A65-8964-ABC58C19596C}" type="presParOf" srcId="{F64DE7FC-83EC-4BF8-91DE-5AAF0A7E2F2B}" destId="{172BE29E-A177-48D8-BF2C-F55209E418C1}" srcOrd="8" destOrd="0" presId="urn:microsoft.com/office/officeart/2008/layout/LinedList"/>
    <dgm:cxn modelId="{51CA5A71-4BBE-4054-A842-AED6DCBBEA45}" type="presParOf" srcId="{F64DE7FC-83EC-4BF8-91DE-5AAF0A7E2F2B}" destId="{2F7AE105-A4B4-4CB8-913B-FE0D58B24B2C}" srcOrd="9" destOrd="0" presId="urn:microsoft.com/office/officeart/2008/layout/LinedList"/>
    <dgm:cxn modelId="{31B1ED8F-9810-4847-8780-333D92D8924F}" type="presParOf" srcId="{2F7AE105-A4B4-4CB8-913B-FE0D58B24B2C}" destId="{98820C83-3626-4594-AD1A-673BD8D143A4}" srcOrd="0" destOrd="0" presId="urn:microsoft.com/office/officeart/2008/layout/LinedList"/>
    <dgm:cxn modelId="{02C424FA-8E48-4C7D-BFF8-3F9CAE18DA17}" type="presParOf" srcId="{2F7AE105-A4B4-4CB8-913B-FE0D58B24B2C}" destId="{7A03E84D-5CEA-42AE-B8E0-D14F917CCD2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3F35EE-08F3-44A8-A736-0AD186739B36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C3D5EF5-398B-4CB9-8A62-EE75B5B63013}">
      <dgm:prSet phldrT="[Text]"/>
      <dgm:spPr/>
      <dgm:t>
        <a:bodyPr/>
        <a:lstStyle/>
        <a:p>
          <a:r>
            <a:rPr lang="en-US" dirty="0"/>
            <a:t>TUGAS</a:t>
          </a:r>
        </a:p>
      </dgm:t>
    </dgm:pt>
    <dgm:pt modelId="{B2F7AF62-22FD-4793-BD33-F8B577E13DBB}" type="parTrans" cxnId="{AE77840F-143E-4131-BAEA-2B59A6D4653B}">
      <dgm:prSet/>
      <dgm:spPr/>
      <dgm:t>
        <a:bodyPr/>
        <a:lstStyle/>
        <a:p>
          <a:endParaRPr lang="en-US"/>
        </a:p>
      </dgm:t>
    </dgm:pt>
    <dgm:pt modelId="{EA9E97C8-541C-4B43-880F-DE6AA77351A4}" type="sibTrans" cxnId="{AE77840F-143E-4131-BAEA-2B59A6D4653B}">
      <dgm:prSet/>
      <dgm:spPr/>
      <dgm:t>
        <a:bodyPr/>
        <a:lstStyle/>
        <a:p>
          <a:endParaRPr lang="en-US"/>
        </a:p>
      </dgm:t>
    </dgm:pt>
    <dgm:pt modelId="{B6D4D69E-3F42-46AB-A9C5-D7AD743D2810}" type="pres">
      <dgm:prSet presAssocID="{BD3F35EE-08F3-44A8-A736-0AD186739B36}" presName="diagram" presStyleCnt="0">
        <dgm:presLayoutVars>
          <dgm:dir/>
          <dgm:resizeHandles val="exact"/>
        </dgm:presLayoutVars>
      </dgm:prSet>
      <dgm:spPr/>
    </dgm:pt>
    <dgm:pt modelId="{30C8AB8A-4354-4691-BCBE-41969B2873B9}" type="pres">
      <dgm:prSet presAssocID="{BC3D5EF5-398B-4CB9-8A62-EE75B5B63013}" presName="node" presStyleLbl="node1" presStyleIdx="0" presStyleCnt="1">
        <dgm:presLayoutVars>
          <dgm:bulletEnabled val="1"/>
        </dgm:presLayoutVars>
      </dgm:prSet>
      <dgm:spPr/>
    </dgm:pt>
  </dgm:ptLst>
  <dgm:cxnLst>
    <dgm:cxn modelId="{AE77840F-143E-4131-BAEA-2B59A6D4653B}" srcId="{BD3F35EE-08F3-44A8-A736-0AD186739B36}" destId="{BC3D5EF5-398B-4CB9-8A62-EE75B5B63013}" srcOrd="0" destOrd="0" parTransId="{B2F7AF62-22FD-4793-BD33-F8B577E13DBB}" sibTransId="{EA9E97C8-541C-4B43-880F-DE6AA77351A4}"/>
    <dgm:cxn modelId="{7CD52639-9B43-4C70-B8A5-E7CB03112EA7}" type="presOf" srcId="{BC3D5EF5-398B-4CB9-8A62-EE75B5B63013}" destId="{30C8AB8A-4354-4691-BCBE-41969B2873B9}" srcOrd="0" destOrd="0" presId="urn:microsoft.com/office/officeart/2005/8/layout/default"/>
    <dgm:cxn modelId="{79A00E78-166D-4877-B776-DAB7D3F94FCE}" type="presOf" srcId="{BD3F35EE-08F3-44A8-A736-0AD186739B36}" destId="{B6D4D69E-3F42-46AB-A9C5-D7AD743D2810}" srcOrd="0" destOrd="0" presId="urn:microsoft.com/office/officeart/2005/8/layout/default"/>
    <dgm:cxn modelId="{05CE1710-79A1-408A-B134-64AD3703F285}" type="presParOf" srcId="{B6D4D69E-3F42-46AB-A9C5-D7AD743D2810}" destId="{30C8AB8A-4354-4691-BCBE-41969B2873B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5CBFD1-0907-4B35-B918-4C5A9486D837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C53A8EE3-890C-448B-9980-2F558078ECEF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i="0" dirty="0" err="1"/>
            <a:t>Setiap</a:t>
          </a:r>
          <a:r>
            <a:rPr lang="en-US" b="0" i="0" dirty="0"/>
            <a:t> </a:t>
          </a:r>
          <a:r>
            <a:rPr lang="en-US" b="0" i="0" dirty="0" err="1"/>
            <a:t>individu</a:t>
          </a:r>
          <a:r>
            <a:rPr lang="en-US" b="0" i="0" dirty="0"/>
            <a:t> </a:t>
          </a:r>
          <a:r>
            <a:rPr lang="en-US" b="0" i="0" dirty="0" err="1"/>
            <a:t>membuat</a:t>
          </a:r>
          <a:r>
            <a:rPr lang="en-US" b="0" i="0" dirty="0"/>
            <a:t> content plan </a:t>
          </a:r>
          <a:r>
            <a:rPr lang="en-US" b="0" i="0" dirty="0" err="1"/>
            <a:t>untuk</a:t>
          </a:r>
          <a:r>
            <a:rPr lang="en-US" b="0" i="0" dirty="0"/>
            <a:t> </a:t>
          </a:r>
          <a:r>
            <a:rPr lang="en-US" b="0" i="0" dirty="0" err="1"/>
            <a:t>kampanye</a:t>
          </a:r>
          <a:r>
            <a:rPr lang="en-US" b="0" i="0" dirty="0"/>
            <a:t> online yang </a:t>
          </a:r>
          <a:r>
            <a:rPr lang="en-US" b="0" i="0" dirty="0" err="1"/>
            <a:t>sudah</a:t>
          </a:r>
          <a:r>
            <a:rPr lang="en-US" b="0" i="0" dirty="0"/>
            <a:t> </a:t>
          </a:r>
          <a:r>
            <a:rPr lang="en-US" b="0" i="0" dirty="0" err="1"/>
            <a:t>dipersiapkan</a:t>
          </a:r>
          <a:endParaRPr lang="en-US" dirty="0"/>
        </a:p>
      </dgm:t>
    </dgm:pt>
    <dgm:pt modelId="{05F89A52-55EC-4D0F-9936-DB50E14FE893}" type="parTrans" cxnId="{28CDDF6C-3C49-408B-B853-069228807B84}">
      <dgm:prSet/>
      <dgm:spPr/>
      <dgm:t>
        <a:bodyPr/>
        <a:lstStyle/>
        <a:p>
          <a:endParaRPr lang="en-US"/>
        </a:p>
      </dgm:t>
    </dgm:pt>
    <dgm:pt modelId="{6A9E227A-BB95-46A2-8AEA-3D3ACDB3E8EC}" type="sibTrans" cxnId="{28CDDF6C-3C49-408B-B853-069228807B84}">
      <dgm:prSet/>
      <dgm:spPr/>
      <dgm:t>
        <a:bodyPr/>
        <a:lstStyle/>
        <a:p>
          <a:endParaRPr lang="en-US"/>
        </a:p>
      </dgm:t>
    </dgm:pt>
    <dgm:pt modelId="{F8C15369-314F-445A-BB74-ABA2167F00FE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i="0" dirty="0" err="1"/>
            <a:t>Buat</a:t>
          </a:r>
          <a:r>
            <a:rPr lang="en-US" b="0" i="0" dirty="0"/>
            <a:t> </a:t>
          </a:r>
          <a:r>
            <a:rPr lang="en-US" b="0" i="0" dirty="0" err="1"/>
            <a:t>dalam</a:t>
          </a:r>
          <a:r>
            <a:rPr lang="en-US" b="0" i="0" dirty="0"/>
            <a:t> </a:t>
          </a:r>
          <a:r>
            <a:rPr lang="en-US" b="0" i="0" dirty="0" err="1"/>
            <a:t>fotmat</a:t>
          </a:r>
          <a:r>
            <a:rPr lang="en-US" b="0" i="0" dirty="0"/>
            <a:t> .</a:t>
          </a:r>
          <a:r>
            <a:rPr lang="en-US" b="0" i="0" dirty="0" err="1"/>
            <a:t>xlx</a:t>
          </a:r>
          <a:endParaRPr lang="en-US" dirty="0"/>
        </a:p>
      </dgm:t>
    </dgm:pt>
    <dgm:pt modelId="{A1D7857C-DC42-483D-B626-F95632F000E2}" type="parTrans" cxnId="{0A6DB380-A1CF-46BF-8D76-773B20028F7B}">
      <dgm:prSet/>
      <dgm:spPr/>
      <dgm:t>
        <a:bodyPr/>
        <a:lstStyle/>
        <a:p>
          <a:endParaRPr lang="en-US"/>
        </a:p>
      </dgm:t>
    </dgm:pt>
    <dgm:pt modelId="{B77ACDA6-A1D7-46D6-A528-B323229A9254}" type="sibTrans" cxnId="{0A6DB380-A1CF-46BF-8D76-773B20028F7B}">
      <dgm:prSet/>
      <dgm:spPr/>
      <dgm:t>
        <a:bodyPr/>
        <a:lstStyle/>
        <a:p>
          <a:endParaRPr lang="en-US"/>
        </a:p>
      </dgm:t>
    </dgm:pt>
    <dgm:pt modelId="{C6FB147A-39CD-436A-9E66-1A03A05ADADF}">
      <dgm:prSet/>
      <dgm:spPr/>
      <dgm:t>
        <a:bodyPr/>
        <a:lstStyle/>
        <a:p>
          <a:r>
            <a:rPr lang="en-US" dirty="0"/>
            <a:t>Batas </a:t>
          </a:r>
          <a:r>
            <a:rPr lang="en-US" dirty="0" err="1"/>
            <a:t>pengumpulan</a:t>
          </a:r>
          <a:r>
            <a:rPr lang="en-US" dirty="0"/>
            <a:t> </a:t>
          </a:r>
          <a:r>
            <a:rPr lang="en-US" dirty="0" err="1"/>
            <a:t>tugas</a:t>
          </a:r>
          <a:r>
            <a:rPr lang="en-US" dirty="0"/>
            <a:t> pada: </a:t>
          </a:r>
          <a:r>
            <a:rPr lang="en-US" u="none" dirty="0" err="1"/>
            <a:t>Selasa</a:t>
          </a:r>
          <a:r>
            <a:rPr lang="en-US" u="none" dirty="0"/>
            <a:t>, 7 April 2020</a:t>
          </a:r>
          <a:endParaRPr lang="en-US" u="none" dirty="0">
            <a:solidFill>
              <a:srgbClr val="FF0000"/>
            </a:solidFill>
          </a:endParaRPr>
        </a:p>
      </dgm:t>
    </dgm:pt>
    <dgm:pt modelId="{A9B72ADC-DEED-4757-A601-020FB4221738}" type="parTrans" cxnId="{3B083353-DD11-473B-86DA-91A56B231367}">
      <dgm:prSet/>
      <dgm:spPr/>
      <dgm:t>
        <a:bodyPr/>
        <a:lstStyle/>
        <a:p>
          <a:endParaRPr lang="en-US"/>
        </a:p>
      </dgm:t>
    </dgm:pt>
    <dgm:pt modelId="{D2B315FE-1802-4BC7-9C48-0A36449A1DE8}" type="sibTrans" cxnId="{3B083353-DD11-473B-86DA-91A56B231367}">
      <dgm:prSet/>
      <dgm:spPr/>
      <dgm:t>
        <a:bodyPr/>
        <a:lstStyle/>
        <a:p>
          <a:endParaRPr lang="en-US"/>
        </a:p>
      </dgm:t>
    </dgm:pt>
    <dgm:pt modelId="{88ABCDCD-CFD4-4CB6-B3A3-D41CB3E84399}">
      <dgm:prSet/>
      <dgm:spPr/>
      <dgm:t>
        <a:bodyPr/>
        <a:lstStyle/>
        <a:p>
          <a:endParaRPr lang="en-US" dirty="0"/>
        </a:p>
      </dgm:t>
    </dgm:pt>
    <dgm:pt modelId="{BA1B8678-062E-4DFF-A734-4E5C51249C5D}" type="parTrans" cxnId="{3850CCB0-343D-4882-B51C-D1288C8C9865}">
      <dgm:prSet/>
      <dgm:spPr/>
      <dgm:t>
        <a:bodyPr/>
        <a:lstStyle/>
        <a:p>
          <a:endParaRPr lang="en-US"/>
        </a:p>
      </dgm:t>
    </dgm:pt>
    <dgm:pt modelId="{D86C9803-9580-4FE5-9861-7D3200CC71BF}" type="sibTrans" cxnId="{3850CCB0-343D-4882-B51C-D1288C8C9865}">
      <dgm:prSet/>
      <dgm:spPr/>
      <dgm:t>
        <a:bodyPr/>
        <a:lstStyle/>
        <a:p>
          <a:endParaRPr lang="en-US"/>
        </a:p>
      </dgm:t>
    </dgm:pt>
    <dgm:pt modelId="{4AB1A2C0-D610-419C-A1A1-0B5BC6672E10}">
      <dgm:prSet/>
      <dgm:spPr/>
      <dgm:t>
        <a:bodyPr/>
        <a:lstStyle/>
        <a:p>
          <a:r>
            <a:rPr lang="en-US" dirty="0"/>
            <a:t>Kelas </a:t>
          </a:r>
          <a:r>
            <a:rPr lang="en-US" b="1" u="sng" dirty="0"/>
            <a:t>PR</a:t>
          </a:r>
          <a:r>
            <a:rPr lang="en-US" dirty="0"/>
            <a:t> </a:t>
          </a:r>
          <a:r>
            <a:rPr lang="en-US" dirty="0" err="1"/>
            <a:t>maksimal</a:t>
          </a:r>
          <a:r>
            <a:rPr lang="en-US" dirty="0"/>
            <a:t> </a:t>
          </a:r>
          <a:r>
            <a:rPr lang="en-US" dirty="0" err="1"/>
            <a:t>pukul</a:t>
          </a:r>
          <a:r>
            <a:rPr lang="en-US" dirty="0"/>
            <a:t> 15</a:t>
          </a:r>
          <a:r>
            <a:rPr lang="en-US" b="0" u="none" dirty="0"/>
            <a:t>.00 WIB</a:t>
          </a:r>
        </a:p>
      </dgm:t>
    </dgm:pt>
    <dgm:pt modelId="{A8FA7F39-A4D2-483A-9331-DBDE0B61AD68}" type="parTrans" cxnId="{24159F5B-D5A9-461B-8EEE-FDA3B73BFF28}">
      <dgm:prSet/>
      <dgm:spPr/>
      <dgm:t>
        <a:bodyPr/>
        <a:lstStyle/>
        <a:p>
          <a:endParaRPr lang="en-US"/>
        </a:p>
      </dgm:t>
    </dgm:pt>
    <dgm:pt modelId="{339E7ED0-50C3-470E-A02E-3A727A5170D5}" type="sibTrans" cxnId="{24159F5B-D5A9-461B-8EEE-FDA3B73BFF28}">
      <dgm:prSet/>
      <dgm:spPr/>
      <dgm:t>
        <a:bodyPr/>
        <a:lstStyle/>
        <a:p>
          <a:endParaRPr lang="en-US"/>
        </a:p>
      </dgm:t>
    </dgm:pt>
    <dgm:pt modelId="{F2846D45-AA24-4991-87AB-E9209D8B5EF8}">
      <dgm:prSet/>
      <dgm:spPr/>
      <dgm:t>
        <a:bodyPr/>
        <a:lstStyle/>
        <a:p>
          <a:r>
            <a:rPr lang="en-US" dirty="0"/>
            <a:t>Kelas </a:t>
          </a:r>
          <a:r>
            <a:rPr lang="en-US" b="1" u="sng" dirty="0"/>
            <a:t>BJ</a:t>
          </a:r>
          <a:r>
            <a:rPr lang="en-US" dirty="0"/>
            <a:t> </a:t>
          </a:r>
          <a:r>
            <a:rPr lang="en-US" dirty="0" err="1"/>
            <a:t>maksimal</a:t>
          </a:r>
          <a:r>
            <a:rPr lang="en-US" dirty="0"/>
            <a:t> </a:t>
          </a:r>
          <a:r>
            <a:rPr lang="en-US" dirty="0" err="1"/>
            <a:t>pukul</a:t>
          </a:r>
          <a:r>
            <a:rPr lang="en-US" dirty="0"/>
            <a:t> </a:t>
          </a:r>
          <a:r>
            <a:rPr lang="en-US" b="0" u="none" dirty="0"/>
            <a:t>17.40 WIB</a:t>
          </a:r>
        </a:p>
      </dgm:t>
    </dgm:pt>
    <dgm:pt modelId="{05F1E479-140B-4F43-9324-69FD10D9E729}" type="parTrans" cxnId="{CAC61136-55A9-4CB9-B9D6-CBCB528215D3}">
      <dgm:prSet/>
      <dgm:spPr/>
      <dgm:t>
        <a:bodyPr/>
        <a:lstStyle/>
        <a:p>
          <a:endParaRPr lang="en-US"/>
        </a:p>
      </dgm:t>
    </dgm:pt>
    <dgm:pt modelId="{F5EA92D6-91FC-4A3B-B519-AB9A777E51F7}" type="sibTrans" cxnId="{CAC61136-55A9-4CB9-B9D6-CBCB528215D3}">
      <dgm:prSet/>
      <dgm:spPr/>
      <dgm:t>
        <a:bodyPr/>
        <a:lstStyle/>
        <a:p>
          <a:endParaRPr lang="en-US"/>
        </a:p>
      </dgm:t>
    </dgm:pt>
    <dgm:pt modelId="{8C2F7F99-08F9-494D-AD21-CC8D171FD277}">
      <dgm:prSet/>
      <dgm:spPr/>
      <dgm:t>
        <a:bodyPr/>
        <a:lstStyle/>
        <a:p>
          <a:r>
            <a:rPr lang="en-US" dirty="0" err="1"/>
            <a:t>Melalui</a:t>
          </a:r>
          <a:r>
            <a:rPr lang="en-US" dirty="0"/>
            <a:t> email dewi.silvia@upj.ac.id</a:t>
          </a:r>
        </a:p>
      </dgm:t>
    </dgm:pt>
    <dgm:pt modelId="{CAE49552-B4FB-4BA9-B147-89691A11B588}" type="parTrans" cxnId="{221D3642-F780-40DD-885D-A89B44A45F64}">
      <dgm:prSet/>
      <dgm:spPr/>
      <dgm:t>
        <a:bodyPr/>
        <a:lstStyle/>
        <a:p>
          <a:endParaRPr lang="en-US"/>
        </a:p>
      </dgm:t>
    </dgm:pt>
    <dgm:pt modelId="{39FC3FF6-F5DE-4873-84A2-9FE472342A2F}" type="sibTrans" cxnId="{221D3642-F780-40DD-885D-A89B44A45F64}">
      <dgm:prSet/>
      <dgm:spPr/>
      <dgm:t>
        <a:bodyPr/>
        <a:lstStyle/>
        <a:p>
          <a:endParaRPr lang="en-US"/>
        </a:p>
      </dgm:t>
    </dgm:pt>
    <dgm:pt modelId="{0E2D5F97-FB1C-49A5-8368-CB2432BA5F94}" type="pres">
      <dgm:prSet presAssocID="{555CBFD1-0907-4B35-B918-4C5A9486D837}" presName="linear" presStyleCnt="0">
        <dgm:presLayoutVars>
          <dgm:animLvl val="lvl"/>
          <dgm:resizeHandles val="exact"/>
        </dgm:presLayoutVars>
      </dgm:prSet>
      <dgm:spPr/>
    </dgm:pt>
    <dgm:pt modelId="{7DBCB062-B348-41CA-93CE-B12E97B0DE9E}" type="pres">
      <dgm:prSet presAssocID="{C53A8EE3-890C-448B-9980-2F558078ECE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A45D4DA-BCA0-46A2-82E7-A04E6398D456}" type="pres">
      <dgm:prSet presAssocID="{6A9E227A-BB95-46A2-8AEA-3D3ACDB3E8EC}" presName="spacer" presStyleCnt="0"/>
      <dgm:spPr/>
    </dgm:pt>
    <dgm:pt modelId="{E7ECEC7F-9059-42DA-90C2-B9AD0F7455F5}" type="pres">
      <dgm:prSet presAssocID="{F8C15369-314F-445A-BB74-ABA2167F00F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1D91DBD-8A44-462F-8886-5BB706E9642C}" type="pres">
      <dgm:prSet presAssocID="{B77ACDA6-A1D7-46D6-A528-B323229A9254}" presName="spacer" presStyleCnt="0"/>
      <dgm:spPr/>
    </dgm:pt>
    <dgm:pt modelId="{A5A7C6C4-8F0C-4FDA-9997-49599A3204CF}" type="pres">
      <dgm:prSet presAssocID="{C6FB147A-39CD-436A-9E66-1A03A05ADAD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016CAF3-1998-4D23-8D53-C3F68351CAB6}" type="pres">
      <dgm:prSet presAssocID="{C6FB147A-39CD-436A-9E66-1A03A05ADAD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DB2CF0F-36B3-4F4D-8AF7-28E488F52D70}" type="presOf" srcId="{F8C15369-314F-445A-BB74-ABA2167F00FE}" destId="{E7ECEC7F-9059-42DA-90C2-B9AD0F7455F5}" srcOrd="0" destOrd="0" presId="urn:microsoft.com/office/officeart/2005/8/layout/vList2"/>
    <dgm:cxn modelId="{8457501B-A1A3-4097-B3E8-A90D3757699D}" type="presOf" srcId="{C6FB147A-39CD-436A-9E66-1A03A05ADADF}" destId="{A5A7C6C4-8F0C-4FDA-9997-49599A3204CF}" srcOrd="0" destOrd="0" presId="urn:microsoft.com/office/officeart/2005/8/layout/vList2"/>
    <dgm:cxn modelId="{97200A2F-D14A-4506-A89B-1DF6DBB88BC4}" type="presOf" srcId="{C53A8EE3-890C-448B-9980-2F558078ECEF}" destId="{7DBCB062-B348-41CA-93CE-B12E97B0DE9E}" srcOrd="0" destOrd="0" presId="urn:microsoft.com/office/officeart/2005/8/layout/vList2"/>
    <dgm:cxn modelId="{CAC61136-55A9-4CB9-B9D6-CBCB528215D3}" srcId="{C6FB147A-39CD-436A-9E66-1A03A05ADADF}" destId="{F2846D45-AA24-4991-87AB-E9209D8B5EF8}" srcOrd="1" destOrd="0" parTransId="{05F1E479-140B-4F43-9324-69FD10D9E729}" sibTransId="{F5EA92D6-91FC-4A3B-B519-AB9A777E51F7}"/>
    <dgm:cxn modelId="{24159F5B-D5A9-461B-8EEE-FDA3B73BFF28}" srcId="{C6FB147A-39CD-436A-9E66-1A03A05ADADF}" destId="{4AB1A2C0-D610-419C-A1A1-0B5BC6672E10}" srcOrd="0" destOrd="0" parTransId="{A8FA7F39-A4D2-483A-9331-DBDE0B61AD68}" sibTransId="{339E7ED0-50C3-470E-A02E-3A727A5170D5}"/>
    <dgm:cxn modelId="{221D3642-F780-40DD-885D-A89B44A45F64}" srcId="{C6FB147A-39CD-436A-9E66-1A03A05ADADF}" destId="{8C2F7F99-08F9-494D-AD21-CC8D171FD277}" srcOrd="2" destOrd="0" parTransId="{CAE49552-B4FB-4BA9-B147-89691A11B588}" sibTransId="{39FC3FF6-F5DE-4873-84A2-9FE472342A2F}"/>
    <dgm:cxn modelId="{0335B968-3CE1-4592-A4C6-5969B65FE417}" type="presOf" srcId="{555CBFD1-0907-4B35-B918-4C5A9486D837}" destId="{0E2D5F97-FB1C-49A5-8368-CB2432BA5F94}" srcOrd="0" destOrd="0" presId="urn:microsoft.com/office/officeart/2005/8/layout/vList2"/>
    <dgm:cxn modelId="{28CDDF6C-3C49-408B-B853-069228807B84}" srcId="{555CBFD1-0907-4B35-B918-4C5A9486D837}" destId="{C53A8EE3-890C-448B-9980-2F558078ECEF}" srcOrd="0" destOrd="0" parTransId="{05F89A52-55EC-4D0F-9936-DB50E14FE893}" sibTransId="{6A9E227A-BB95-46A2-8AEA-3D3ACDB3E8EC}"/>
    <dgm:cxn modelId="{3B083353-DD11-473B-86DA-91A56B231367}" srcId="{555CBFD1-0907-4B35-B918-4C5A9486D837}" destId="{C6FB147A-39CD-436A-9E66-1A03A05ADADF}" srcOrd="2" destOrd="0" parTransId="{A9B72ADC-DEED-4757-A601-020FB4221738}" sibTransId="{D2B315FE-1802-4BC7-9C48-0A36449A1DE8}"/>
    <dgm:cxn modelId="{852ACE7A-837D-4EAF-9C23-4473F4EE8EB8}" type="presOf" srcId="{88ABCDCD-CFD4-4CB6-B3A3-D41CB3E84399}" destId="{E016CAF3-1998-4D23-8D53-C3F68351CAB6}" srcOrd="0" destOrd="3" presId="urn:microsoft.com/office/officeart/2005/8/layout/vList2"/>
    <dgm:cxn modelId="{0A6DB380-A1CF-46BF-8D76-773B20028F7B}" srcId="{555CBFD1-0907-4B35-B918-4C5A9486D837}" destId="{F8C15369-314F-445A-BB74-ABA2167F00FE}" srcOrd="1" destOrd="0" parTransId="{A1D7857C-DC42-483D-B626-F95632F000E2}" sibTransId="{B77ACDA6-A1D7-46D6-A528-B323229A9254}"/>
    <dgm:cxn modelId="{8A5276AA-1682-41C0-ABE9-EEF195064A3A}" type="presOf" srcId="{F2846D45-AA24-4991-87AB-E9209D8B5EF8}" destId="{E016CAF3-1998-4D23-8D53-C3F68351CAB6}" srcOrd="0" destOrd="1" presId="urn:microsoft.com/office/officeart/2005/8/layout/vList2"/>
    <dgm:cxn modelId="{1C5A93AF-F7CD-454C-B14B-7A57E66DDC24}" type="presOf" srcId="{8C2F7F99-08F9-494D-AD21-CC8D171FD277}" destId="{E016CAF3-1998-4D23-8D53-C3F68351CAB6}" srcOrd="0" destOrd="2" presId="urn:microsoft.com/office/officeart/2005/8/layout/vList2"/>
    <dgm:cxn modelId="{3850CCB0-343D-4882-B51C-D1288C8C9865}" srcId="{C6FB147A-39CD-436A-9E66-1A03A05ADADF}" destId="{88ABCDCD-CFD4-4CB6-B3A3-D41CB3E84399}" srcOrd="3" destOrd="0" parTransId="{BA1B8678-062E-4DFF-A734-4E5C51249C5D}" sibTransId="{D86C9803-9580-4FE5-9861-7D3200CC71BF}"/>
    <dgm:cxn modelId="{78AE40C1-A350-4164-B4A7-BCB7178E7F17}" type="presOf" srcId="{4AB1A2C0-D610-419C-A1A1-0B5BC6672E10}" destId="{E016CAF3-1998-4D23-8D53-C3F68351CAB6}" srcOrd="0" destOrd="0" presId="urn:microsoft.com/office/officeart/2005/8/layout/vList2"/>
    <dgm:cxn modelId="{DA085A31-5B37-4B89-8C0D-46DBC2C7FD3F}" type="presParOf" srcId="{0E2D5F97-FB1C-49A5-8368-CB2432BA5F94}" destId="{7DBCB062-B348-41CA-93CE-B12E97B0DE9E}" srcOrd="0" destOrd="0" presId="urn:microsoft.com/office/officeart/2005/8/layout/vList2"/>
    <dgm:cxn modelId="{C53FEBE0-6F4B-4506-9DA3-FC2A3DDB6C96}" type="presParOf" srcId="{0E2D5F97-FB1C-49A5-8368-CB2432BA5F94}" destId="{EA45D4DA-BCA0-46A2-82E7-A04E6398D456}" srcOrd="1" destOrd="0" presId="urn:microsoft.com/office/officeart/2005/8/layout/vList2"/>
    <dgm:cxn modelId="{E7B54DB5-626E-460A-A803-6176F49E81EE}" type="presParOf" srcId="{0E2D5F97-FB1C-49A5-8368-CB2432BA5F94}" destId="{E7ECEC7F-9059-42DA-90C2-B9AD0F7455F5}" srcOrd="2" destOrd="0" presId="urn:microsoft.com/office/officeart/2005/8/layout/vList2"/>
    <dgm:cxn modelId="{85E7D7B5-A04C-416E-B834-34C7BAED7291}" type="presParOf" srcId="{0E2D5F97-FB1C-49A5-8368-CB2432BA5F94}" destId="{E1D91DBD-8A44-462F-8886-5BB706E9642C}" srcOrd="3" destOrd="0" presId="urn:microsoft.com/office/officeart/2005/8/layout/vList2"/>
    <dgm:cxn modelId="{443C576E-7325-40B7-9749-CDD60BD32651}" type="presParOf" srcId="{0E2D5F97-FB1C-49A5-8368-CB2432BA5F94}" destId="{A5A7C6C4-8F0C-4FDA-9997-49599A3204CF}" srcOrd="4" destOrd="0" presId="urn:microsoft.com/office/officeart/2005/8/layout/vList2"/>
    <dgm:cxn modelId="{9DB0F729-6A9C-4FA4-AEF1-38DD8C4A861D}" type="presParOf" srcId="{0E2D5F97-FB1C-49A5-8368-CB2432BA5F94}" destId="{E016CAF3-1998-4D23-8D53-C3F68351CAB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9BC12-737E-427C-9138-FEA912B95538}">
      <dsp:nvSpPr>
        <dsp:cNvPr id="0" name=""/>
        <dsp:cNvSpPr/>
      </dsp:nvSpPr>
      <dsp:spPr>
        <a:xfrm>
          <a:off x="0" y="237821"/>
          <a:ext cx="6350177" cy="351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dirty="0" err="1"/>
            <a:t>Ragam</a:t>
          </a:r>
          <a:r>
            <a:rPr lang="en-US" sz="1500" b="1" i="0" kern="1200" dirty="0"/>
            <a:t> Media </a:t>
          </a:r>
          <a:r>
            <a:rPr lang="en-US" sz="1500" b="1" i="0" kern="1200" dirty="0" err="1"/>
            <a:t>Sosial</a:t>
          </a:r>
          <a:r>
            <a:rPr lang="en-US" sz="1500" b="1" i="0" kern="1200" dirty="0"/>
            <a:t> </a:t>
          </a:r>
          <a:endParaRPr lang="en-US" sz="1500" kern="1200" dirty="0"/>
        </a:p>
      </dsp:txBody>
      <dsp:txXfrm>
        <a:off x="17134" y="254955"/>
        <a:ext cx="6315909" cy="316732"/>
      </dsp:txXfrm>
    </dsp:sp>
    <dsp:sp modelId="{98EB59BE-5880-4387-940C-7F20FB0A0343}">
      <dsp:nvSpPr>
        <dsp:cNvPr id="0" name=""/>
        <dsp:cNvSpPr/>
      </dsp:nvSpPr>
      <dsp:spPr>
        <a:xfrm>
          <a:off x="0" y="632021"/>
          <a:ext cx="6350177" cy="351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dirty="0" err="1"/>
            <a:t>Mengembangkan</a:t>
          </a:r>
          <a:r>
            <a:rPr lang="en-US" sz="1500" b="1" i="0" kern="1200" dirty="0"/>
            <a:t> </a:t>
          </a:r>
          <a:r>
            <a:rPr lang="en-US" sz="1500" b="1" i="0" kern="1200" dirty="0" err="1"/>
            <a:t>Humas</a:t>
          </a:r>
          <a:r>
            <a:rPr lang="en-US" sz="1500" b="1" i="0" kern="1200" dirty="0"/>
            <a:t> Online </a:t>
          </a:r>
          <a:r>
            <a:rPr lang="en-US" sz="1500" b="1" i="0" kern="1200" dirty="0" err="1"/>
            <a:t>melalui</a:t>
          </a:r>
          <a:r>
            <a:rPr lang="en-US" sz="1500" b="1" i="0" kern="1200" dirty="0"/>
            <a:t> Media </a:t>
          </a:r>
          <a:r>
            <a:rPr lang="en-US" sz="1500" b="1" i="0" kern="1200" dirty="0" err="1"/>
            <a:t>Sosial</a:t>
          </a:r>
          <a:r>
            <a:rPr lang="en-US" sz="1500" b="1" i="0" kern="1200" dirty="0"/>
            <a:t> </a:t>
          </a:r>
          <a:endParaRPr lang="en-US" sz="1500" kern="1200" dirty="0"/>
        </a:p>
      </dsp:txBody>
      <dsp:txXfrm>
        <a:off x="17134" y="649155"/>
        <a:ext cx="6315909" cy="316732"/>
      </dsp:txXfrm>
    </dsp:sp>
    <dsp:sp modelId="{4D62073E-0242-4CEA-842E-AD649D753D7A}">
      <dsp:nvSpPr>
        <dsp:cNvPr id="0" name=""/>
        <dsp:cNvSpPr/>
      </dsp:nvSpPr>
      <dsp:spPr>
        <a:xfrm>
          <a:off x="0" y="1026221"/>
          <a:ext cx="6350177" cy="351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dirty="0" err="1"/>
            <a:t>Keunggulan</a:t>
          </a:r>
          <a:r>
            <a:rPr lang="en-US" sz="1500" b="1" i="0" kern="1200" dirty="0"/>
            <a:t> dan </a:t>
          </a:r>
          <a:r>
            <a:rPr lang="en-US" sz="1500" b="1" i="0" kern="1200" dirty="0" err="1"/>
            <a:t>Kelemahan</a:t>
          </a:r>
          <a:r>
            <a:rPr lang="en-US" sz="1500" b="1" i="0" kern="1200" dirty="0"/>
            <a:t> Media </a:t>
          </a:r>
          <a:r>
            <a:rPr lang="en-US" sz="1500" b="1" i="0" kern="1200" dirty="0" err="1"/>
            <a:t>Sosial</a:t>
          </a:r>
          <a:r>
            <a:rPr lang="en-US" sz="1500" b="1" i="0" kern="1200" dirty="0"/>
            <a:t> </a:t>
          </a:r>
          <a:r>
            <a:rPr lang="en-US" sz="1500" b="1" i="0" kern="1200" dirty="0" err="1"/>
            <a:t>sebagai</a:t>
          </a:r>
          <a:r>
            <a:rPr lang="en-US" sz="1500" b="1" i="0" kern="1200" dirty="0"/>
            <a:t> Media </a:t>
          </a:r>
          <a:r>
            <a:rPr lang="en-US" sz="1500" b="1" i="0" kern="1200" dirty="0" err="1"/>
            <a:t>Humas</a:t>
          </a:r>
          <a:r>
            <a:rPr lang="en-US" sz="1500" b="1" i="0" kern="1200" dirty="0"/>
            <a:t> </a:t>
          </a:r>
          <a:endParaRPr lang="en-US" sz="1500" kern="1200" dirty="0"/>
        </a:p>
      </dsp:txBody>
      <dsp:txXfrm>
        <a:off x="17134" y="1043355"/>
        <a:ext cx="6315909" cy="316732"/>
      </dsp:txXfrm>
    </dsp:sp>
    <dsp:sp modelId="{DB2ADAE4-7AFB-4FC3-8E61-4841AD70F9D2}">
      <dsp:nvSpPr>
        <dsp:cNvPr id="0" name=""/>
        <dsp:cNvSpPr/>
      </dsp:nvSpPr>
      <dsp:spPr>
        <a:xfrm>
          <a:off x="0" y="1420421"/>
          <a:ext cx="6350177" cy="351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dirty="0" err="1"/>
            <a:t>Membuat</a:t>
          </a:r>
          <a:r>
            <a:rPr lang="en-US" sz="1500" b="1" i="0" kern="1200" dirty="0"/>
            <a:t> Content Plan Media </a:t>
          </a:r>
          <a:r>
            <a:rPr lang="en-US" sz="1500" b="1" i="0" kern="1200" dirty="0" err="1"/>
            <a:t>Sosial</a:t>
          </a:r>
          <a:endParaRPr lang="en-US" sz="1500" kern="1200" dirty="0"/>
        </a:p>
      </dsp:txBody>
      <dsp:txXfrm>
        <a:off x="17134" y="1437555"/>
        <a:ext cx="6315909" cy="316732"/>
      </dsp:txXfrm>
    </dsp:sp>
    <dsp:sp modelId="{1F7EF38F-DC8F-4245-8230-A796DFBB7815}">
      <dsp:nvSpPr>
        <dsp:cNvPr id="0" name=""/>
        <dsp:cNvSpPr/>
      </dsp:nvSpPr>
      <dsp:spPr>
        <a:xfrm>
          <a:off x="0" y="1814621"/>
          <a:ext cx="6350177" cy="351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dirty="0" err="1"/>
            <a:t>Membuat</a:t>
          </a:r>
          <a:r>
            <a:rPr lang="en-US" sz="1500" b="1" i="0" kern="1200" dirty="0"/>
            <a:t> Content Media </a:t>
          </a:r>
          <a:r>
            <a:rPr lang="en-US" sz="1500" b="1" i="0" kern="1200" dirty="0" err="1"/>
            <a:t>Sosial</a:t>
          </a:r>
          <a:endParaRPr lang="en-US" sz="1500" kern="1200" dirty="0"/>
        </a:p>
      </dsp:txBody>
      <dsp:txXfrm>
        <a:off x="17134" y="1831755"/>
        <a:ext cx="6315909" cy="316732"/>
      </dsp:txXfrm>
    </dsp:sp>
    <dsp:sp modelId="{47658D6D-4960-46B3-A57C-A897B84F14A1}">
      <dsp:nvSpPr>
        <dsp:cNvPr id="0" name=""/>
        <dsp:cNvSpPr/>
      </dsp:nvSpPr>
      <dsp:spPr>
        <a:xfrm>
          <a:off x="0" y="2208821"/>
          <a:ext cx="6350177" cy="351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dirty="0" err="1"/>
            <a:t>Contoh</a:t>
          </a:r>
          <a:r>
            <a:rPr lang="en-US" sz="1500" b="1" i="0" kern="1200" dirty="0"/>
            <a:t> Content Plan</a:t>
          </a:r>
          <a:endParaRPr lang="en-US" sz="1500" kern="1200" dirty="0"/>
        </a:p>
      </dsp:txBody>
      <dsp:txXfrm>
        <a:off x="17134" y="2225955"/>
        <a:ext cx="6315909" cy="3167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CB062-B348-41CA-93CE-B12E97B0DE9E}">
      <dsp:nvSpPr>
        <dsp:cNvPr id="0" name=""/>
        <dsp:cNvSpPr/>
      </dsp:nvSpPr>
      <dsp:spPr>
        <a:xfrm>
          <a:off x="0" y="357071"/>
          <a:ext cx="7363500" cy="397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 err="1"/>
            <a:t>Setiap</a:t>
          </a:r>
          <a:r>
            <a:rPr lang="en-US" sz="1700" b="0" i="0" kern="1200" dirty="0"/>
            <a:t> </a:t>
          </a:r>
          <a:r>
            <a:rPr lang="en-US" sz="1700" b="0" i="0" kern="1200" dirty="0" err="1"/>
            <a:t>individu</a:t>
          </a:r>
          <a:r>
            <a:rPr lang="en-US" sz="1700" b="0" i="0" kern="1200" dirty="0"/>
            <a:t> </a:t>
          </a:r>
          <a:r>
            <a:rPr lang="en-US" sz="1700" b="0" i="0" kern="1200" dirty="0" err="1"/>
            <a:t>melengkapi</a:t>
          </a:r>
          <a:r>
            <a:rPr lang="en-US" sz="1700" b="0" i="0" kern="1200" dirty="0"/>
            <a:t> content plan yang </a:t>
          </a:r>
          <a:r>
            <a:rPr lang="en-US" sz="1700" b="0" i="0" kern="1200" dirty="0" err="1"/>
            <a:t>sudah</a:t>
          </a:r>
          <a:r>
            <a:rPr lang="en-US" sz="1700" b="0" i="0" kern="1200" dirty="0"/>
            <a:t> </a:t>
          </a:r>
          <a:r>
            <a:rPr lang="en-US" sz="1700" b="0" i="0" kern="1200" dirty="0" err="1"/>
            <a:t>dibuat</a:t>
          </a:r>
          <a:r>
            <a:rPr lang="en-US" sz="1700" b="0" i="0" kern="1200" dirty="0"/>
            <a:t> </a:t>
          </a:r>
          <a:r>
            <a:rPr lang="en-US" sz="1700" b="0" i="0" kern="1200" dirty="0" err="1"/>
            <a:t>sebelumnya</a:t>
          </a:r>
          <a:endParaRPr lang="en-US" sz="1700" kern="1200" dirty="0"/>
        </a:p>
      </dsp:txBody>
      <dsp:txXfrm>
        <a:off x="19419" y="376490"/>
        <a:ext cx="7324662" cy="358962"/>
      </dsp:txXfrm>
    </dsp:sp>
    <dsp:sp modelId="{CB9A96C7-A1D4-4399-8DFA-7822F6F2628A}">
      <dsp:nvSpPr>
        <dsp:cNvPr id="0" name=""/>
        <dsp:cNvSpPr/>
      </dsp:nvSpPr>
      <dsp:spPr>
        <a:xfrm>
          <a:off x="0" y="754871"/>
          <a:ext cx="7363500" cy="43107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33791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0" i="0" kern="1200" dirty="0" err="1"/>
            <a:t>Membuat</a:t>
          </a:r>
          <a:r>
            <a:rPr lang="en-US" sz="1300" b="0" i="0" kern="1200" dirty="0"/>
            <a:t> 5 visual post (4 </a:t>
          </a:r>
          <a:r>
            <a:rPr lang="en-US" sz="1300" b="0" i="0" kern="1200" dirty="0" err="1"/>
            <a:t>foto</a:t>
          </a:r>
          <a:r>
            <a:rPr lang="en-US" sz="1300" b="0" i="0" kern="1200" dirty="0"/>
            <a:t> dan 1 video)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0" i="0" kern="1200" dirty="0" err="1"/>
            <a:t>Membuat</a:t>
          </a:r>
          <a:r>
            <a:rPr lang="en-US" sz="1300" b="0" i="0" kern="1200" dirty="0"/>
            <a:t> copy/caption </a:t>
          </a:r>
          <a:r>
            <a:rPr lang="en-US" sz="1300" b="0" i="0" kern="1200" dirty="0" err="1"/>
            <a:t>untuk</a:t>
          </a:r>
          <a:r>
            <a:rPr lang="en-US" sz="1300" b="0" i="0" kern="1200" dirty="0"/>
            <a:t> </a:t>
          </a:r>
          <a:r>
            <a:rPr lang="en-US" sz="1300" b="0" i="0" kern="1200" dirty="0" err="1"/>
            <a:t>masing-masing</a:t>
          </a:r>
          <a:r>
            <a:rPr lang="en-US" sz="1300" b="0" i="0" kern="1200" dirty="0"/>
            <a:t> visual</a:t>
          </a:r>
          <a:endParaRPr lang="en-US" sz="1300" kern="1200" dirty="0"/>
        </a:p>
      </dsp:txBody>
      <dsp:txXfrm>
        <a:off x="0" y="754871"/>
        <a:ext cx="7363500" cy="431077"/>
      </dsp:txXfrm>
    </dsp:sp>
    <dsp:sp modelId="{E7ECEC7F-9059-42DA-90C2-B9AD0F7455F5}">
      <dsp:nvSpPr>
        <dsp:cNvPr id="0" name=""/>
        <dsp:cNvSpPr/>
      </dsp:nvSpPr>
      <dsp:spPr>
        <a:xfrm>
          <a:off x="0" y="1185948"/>
          <a:ext cx="7363500" cy="397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 err="1"/>
            <a:t>Pengumpulan</a:t>
          </a:r>
          <a:r>
            <a:rPr lang="en-US" sz="1700" b="0" i="0" kern="1200" dirty="0"/>
            <a:t> </a:t>
          </a:r>
          <a:r>
            <a:rPr lang="en-US" sz="1700" b="0" i="0" kern="1200" dirty="0" err="1"/>
            <a:t>tugas</a:t>
          </a:r>
          <a:r>
            <a:rPr lang="en-US" sz="1700" b="0" i="0" kern="1200" dirty="0"/>
            <a:t> </a:t>
          </a:r>
          <a:r>
            <a:rPr lang="en-US" sz="1700" b="0" i="0" kern="1200" dirty="0" err="1"/>
            <a:t>dalam</a:t>
          </a:r>
          <a:r>
            <a:rPr lang="en-US" sz="1700" b="0" i="0" kern="1200" dirty="0"/>
            <a:t> </a:t>
          </a:r>
          <a:r>
            <a:rPr lang="en-US" sz="1700" b="0" i="0" kern="1200" dirty="0" err="1"/>
            <a:t>fotmat</a:t>
          </a:r>
          <a:r>
            <a:rPr lang="en-US" sz="1700" b="0" i="0" kern="1200" dirty="0"/>
            <a:t> .</a:t>
          </a:r>
          <a:r>
            <a:rPr lang="en-US" sz="1700" b="0" i="0" kern="1200" dirty="0" err="1"/>
            <a:t>xlx</a:t>
          </a:r>
          <a:r>
            <a:rPr lang="en-US" sz="1700" b="0" i="0" kern="1200" dirty="0"/>
            <a:t>, jpg, gif, mp4</a:t>
          </a:r>
          <a:endParaRPr lang="en-US" sz="1700" kern="1200" dirty="0"/>
        </a:p>
      </dsp:txBody>
      <dsp:txXfrm>
        <a:off x="19419" y="1205367"/>
        <a:ext cx="7324662" cy="358962"/>
      </dsp:txXfrm>
    </dsp:sp>
    <dsp:sp modelId="{A5A7C6C4-8F0C-4FDA-9997-49599A3204CF}">
      <dsp:nvSpPr>
        <dsp:cNvPr id="0" name=""/>
        <dsp:cNvSpPr/>
      </dsp:nvSpPr>
      <dsp:spPr>
        <a:xfrm>
          <a:off x="0" y="1632708"/>
          <a:ext cx="7363500" cy="397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Batas </a:t>
          </a:r>
          <a:r>
            <a:rPr lang="en-US" sz="1700" kern="1200" dirty="0" err="1"/>
            <a:t>pengumpulan</a:t>
          </a:r>
          <a:r>
            <a:rPr lang="en-US" sz="1700" kern="1200" dirty="0"/>
            <a:t> </a:t>
          </a:r>
          <a:r>
            <a:rPr lang="en-US" sz="1700" kern="1200" dirty="0" err="1"/>
            <a:t>tugas</a:t>
          </a:r>
          <a:r>
            <a:rPr lang="en-US" sz="1700" kern="1200" dirty="0"/>
            <a:t> pada: </a:t>
          </a:r>
          <a:r>
            <a:rPr lang="en-US" sz="1700" kern="1200" dirty="0" err="1"/>
            <a:t>Selas</a:t>
          </a:r>
          <a:r>
            <a:rPr lang="en-US" sz="1700" b="0" u="none" kern="1200" dirty="0" err="1">
              <a:solidFill>
                <a:schemeClr val="tx1"/>
              </a:solidFill>
            </a:rPr>
            <a:t>a</a:t>
          </a:r>
          <a:r>
            <a:rPr lang="en-US" sz="1700" b="0" u="none" kern="1200" dirty="0">
              <a:solidFill>
                <a:schemeClr val="tx1"/>
              </a:solidFill>
            </a:rPr>
            <a:t>, 14 April 2020</a:t>
          </a:r>
        </a:p>
      </dsp:txBody>
      <dsp:txXfrm>
        <a:off x="19419" y="1652127"/>
        <a:ext cx="7324662" cy="358962"/>
      </dsp:txXfrm>
    </dsp:sp>
    <dsp:sp modelId="{E016CAF3-1998-4D23-8D53-C3F68351CAB6}">
      <dsp:nvSpPr>
        <dsp:cNvPr id="0" name=""/>
        <dsp:cNvSpPr/>
      </dsp:nvSpPr>
      <dsp:spPr>
        <a:xfrm>
          <a:off x="0" y="2030508"/>
          <a:ext cx="7363500" cy="63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791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Di </a:t>
          </a:r>
          <a:r>
            <a:rPr lang="en-US" sz="1300" kern="1200" dirty="0" err="1"/>
            <a:t>bahas</a:t>
          </a:r>
          <a:r>
            <a:rPr lang="en-US" sz="1300" kern="1200" dirty="0"/>
            <a:t> pada jam </a:t>
          </a:r>
          <a:r>
            <a:rPr lang="en-US" sz="1300" kern="1200" dirty="0" err="1"/>
            <a:t>kuliah</a:t>
          </a:r>
          <a:endParaRPr lang="en-US" sz="1300" b="1" u="sng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 err="1"/>
            <a:t>Melalui</a:t>
          </a:r>
          <a:r>
            <a:rPr lang="en-US" sz="1300" kern="1200" dirty="0"/>
            <a:t> email dewi.silvia@upj.ac.id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300" kern="1200" dirty="0"/>
        </a:p>
      </dsp:txBody>
      <dsp:txXfrm>
        <a:off x="0" y="2030508"/>
        <a:ext cx="7363500" cy="6334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638DE-CA80-48FF-8E6C-FBE59871713C}">
      <dsp:nvSpPr>
        <dsp:cNvPr id="0" name=""/>
        <dsp:cNvSpPr/>
      </dsp:nvSpPr>
      <dsp:spPr>
        <a:xfrm>
          <a:off x="-3169247" y="-487756"/>
          <a:ext cx="3779913" cy="3779913"/>
        </a:xfrm>
        <a:prstGeom prst="blockArc">
          <a:avLst>
            <a:gd name="adj1" fmla="val 18900000"/>
            <a:gd name="adj2" fmla="val 2700000"/>
            <a:gd name="adj3" fmla="val 571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1DD25D-A4E7-4077-9CC6-B953BBF55720}">
      <dsp:nvSpPr>
        <dsp:cNvPr id="0" name=""/>
        <dsp:cNvSpPr/>
      </dsp:nvSpPr>
      <dsp:spPr>
        <a:xfrm>
          <a:off x="320305" y="215602"/>
          <a:ext cx="6369802" cy="4314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44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 err="1"/>
            <a:t>Setiap</a:t>
          </a:r>
          <a:r>
            <a:rPr lang="en-US" sz="1300" b="0" i="0" kern="1200" dirty="0"/>
            <a:t> media </a:t>
          </a:r>
          <a:r>
            <a:rPr lang="en-US" sz="1300" b="0" i="0" kern="1200" dirty="0" err="1"/>
            <a:t>sosial</a:t>
          </a:r>
          <a:r>
            <a:rPr lang="en-US" sz="1300" b="0" i="0" kern="1200" dirty="0"/>
            <a:t> </a:t>
          </a:r>
          <a:r>
            <a:rPr lang="en-US" sz="1300" b="0" i="0" kern="1200" dirty="0" err="1"/>
            <a:t>memiliki</a:t>
          </a:r>
          <a:r>
            <a:rPr lang="en-US" sz="1300" b="0" i="0" kern="1200" dirty="0"/>
            <a:t> </a:t>
          </a:r>
          <a:r>
            <a:rPr lang="en-US" sz="1300" b="0" i="0" kern="1200" dirty="0" err="1"/>
            <a:t>audiens</a:t>
          </a:r>
          <a:r>
            <a:rPr lang="en-US" sz="1300" b="0" i="0" kern="1200" dirty="0"/>
            <a:t> yang </a:t>
          </a:r>
          <a:r>
            <a:rPr lang="en-US" sz="1300" b="0" i="0" kern="1200" dirty="0" err="1"/>
            <a:t>mungkin</a:t>
          </a:r>
          <a:r>
            <a:rPr lang="en-US" sz="1300" b="0" i="0" kern="1200" dirty="0"/>
            <a:t> </a:t>
          </a:r>
          <a:r>
            <a:rPr lang="en-US" sz="1300" b="0" i="0" kern="1200" dirty="0" err="1"/>
            <a:t>berbeda</a:t>
          </a:r>
          <a:r>
            <a:rPr lang="en-US" sz="1300" b="0" i="0" kern="1200" dirty="0"/>
            <a:t> dan </a:t>
          </a:r>
          <a:r>
            <a:rPr lang="en-US" sz="1300" b="0" i="0" kern="1200" dirty="0" err="1"/>
            <a:t>harus</a:t>
          </a:r>
          <a:r>
            <a:rPr lang="en-US" sz="1300" b="0" i="0" kern="1200" dirty="0"/>
            <a:t> </a:t>
          </a:r>
          <a:r>
            <a:rPr lang="en-US" sz="1300" b="0" i="0" kern="1200" dirty="0" err="1"/>
            <a:t>diperlakukan</a:t>
          </a:r>
          <a:r>
            <a:rPr lang="en-US" sz="1300" b="0" i="0" kern="1200" dirty="0"/>
            <a:t> </a:t>
          </a:r>
          <a:r>
            <a:rPr lang="en-US" sz="1300" b="0" i="0" kern="1200" dirty="0" err="1"/>
            <a:t>secara</a:t>
          </a:r>
          <a:r>
            <a:rPr lang="en-US" sz="1300" b="0" i="0" kern="1200" dirty="0"/>
            <a:t> </a:t>
          </a:r>
          <a:r>
            <a:rPr lang="en-US" sz="1300" b="0" i="0" kern="1200" dirty="0" err="1"/>
            <a:t>berbeda</a:t>
          </a:r>
          <a:r>
            <a:rPr lang="en-US" sz="1300" b="0" i="0" kern="1200" dirty="0"/>
            <a:t>. </a:t>
          </a:r>
          <a:endParaRPr lang="en-US" sz="1300" kern="1200" dirty="0"/>
        </a:p>
      </dsp:txBody>
      <dsp:txXfrm>
        <a:off x="320305" y="215602"/>
        <a:ext cx="6369802" cy="431428"/>
      </dsp:txXfrm>
    </dsp:sp>
    <dsp:sp modelId="{F8ACF20C-6E13-4CFA-805F-EDF1C06F9E6D}">
      <dsp:nvSpPr>
        <dsp:cNvPr id="0" name=""/>
        <dsp:cNvSpPr/>
      </dsp:nvSpPr>
      <dsp:spPr>
        <a:xfrm>
          <a:off x="50662" y="161673"/>
          <a:ext cx="539286" cy="539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A1763-CEDF-43CC-9B7E-D30BD58B8E3F}">
      <dsp:nvSpPr>
        <dsp:cNvPr id="0" name=""/>
        <dsp:cNvSpPr/>
      </dsp:nvSpPr>
      <dsp:spPr>
        <a:xfrm>
          <a:off x="567653" y="862857"/>
          <a:ext cx="6122453" cy="4314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44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 err="1"/>
            <a:t>Humas</a:t>
          </a:r>
          <a:r>
            <a:rPr lang="en-US" sz="1300" b="0" i="0" kern="1200" dirty="0"/>
            <a:t> </a:t>
          </a:r>
          <a:r>
            <a:rPr lang="en-US" sz="1300" b="0" i="0" kern="1200" dirty="0" err="1"/>
            <a:t>harus</a:t>
          </a:r>
          <a:r>
            <a:rPr lang="en-US" sz="1300" b="0" i="0" kern="1200" dirty="0"/>
            <a:t> </a:t>
          </a:r>
          <a:r>
            <a:rPr lang="en-US" sz="1300" b="0" i="0" kern="1200" dirty="0" err="1"/>
            <a:t>bisa</a:t>
          </a:r>
          <a:r>
            <a:rPr lang="en-US" sz="1300" b="0" i="0" kern="1200" dirty="0"/>
            <a:t> </a:t>
          </a:r>
          <a:r>
            <a:rPr lang="en-US" sz="1300" b="0" i="0" kern="1200" dirty="0" err="1"/>
            <a:t>melakukan</a:t>
          </a:r>
          <a:r>
            <a:rPr lang="en-US" sz="1300" b="0" i="0" kern="1200" dirty="0"/>
            <a:t> </a:t>
          </a:r>
          <a:r>
            <a:rPr lang="en-US" sz="1300" b="0" i="0" kern="1200" dirty="0" err="1"/>
            <a:t>optimisasi</a:t>
          </a:r>
          <a:r>
            <a:rPr lang="en-US" sz="1300" b="0" i="0" kern="1200" dirty="0"/>
            <a:t> profile brand/corporate </a:t>
          </a:r>
          <a:r>
            <a:rPr lang="en-US" sz="1300" b="0" i="0" kern="1200" dirty="0" err="1"/>
            <a:t>untuk</a:t>
          </a:r>
          <a:r>
            <a:rPr lang="en-US" sz="1300" b="0" i="0" kern="1200" dirty="0"/>
            <a:t> </a:t>
          </a:r>
          <a:r>
            <a:rPr lang="en-US" sz="1300" b="0" i="0" kern="1200" dirty="0" err="1"/>
            <a:t>mencapai</a:t>
          </a:r>
          <a:r>
            <a:rPr lang="en-US" sz="1300" b="0" i="0" kern="1200" dirty="0"/>
            <a:t> </a:t>
          </a:r>
          <a:r>
            <a:rPr lang="en-US" sz="1300" b="0" i="0" kern="1200" dirty="0" err="1"/>
            <a:t>tujuan</a:t>
          </a:r>
          <a:r>
            <a:rPr lang="en-US" sz="1300" b="0" i="0" kern="1200" dirty="0"/>
            <a:t>. </a:t>
          </a:r>
          <a:endParaRPr lang="en-US" sz="1300" kern="1200" dirty="0"/>
        </a:p>
      </dsp:txBody>
      <dsp:txXfrm>
        <a:off x="567653" y="862857"/>
        <a:ext cx="6122453" cy="431428"/>
      </dsp:txXfrm>
    </dsp:sp>
    <dsp:sp modelId="{A930C00E-4742-4AE8-972D-F8B1FD4E9BFD}">
      <dsp:nvSpPr>
        <dsp:cNvPr id="0" name=""/>
        <dsp:cNvSpPr/>
      </dsp:nvSpPr>
      <dsp:spPr>
        <a:xfrm>
          <a:off x="298010" y="808929"/>
          <a:ext cx="539286" cy="539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1F87B-B0B2-4121-AEE4-0865200BB751}">
      <dsp:nvSpPr>
        <dsp:cNvPr id="0" name=""/>
        <dsp:cNvSpPr/>
      </dsp:nvSpPr>
      <dsp:spPr>
        <a:xfrm>
          <a:off x="567653" y="1510113"/>
          <a:ext cx="6122453" cy="4314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44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 err="1"/>
            <a:t>Optimitasi</a:t>
          </a:r>
          <a:r>
            <a:rPr lang="en-US" sz="1300" b="0" i="0" kern="1200" dirty="0"/>
            <a:t> profile (SEO) </a:t>
          </a:r>
          <a:r>
            <a:rPr lang="en-US" sz="1300" b="0" i="0" kern="1200" dirty="0" err="1"/>
            <a:t>untuk</a:t>
          </a:r>
          <a:r>
            <a:rPr lang="en-US" sz="1300" b="0" i="0" kern="1200" dirty="0"/>
            <a:t> </a:t>
          </a:r>
          <a:r>
            <a:rPr lang="en-US" sz="1300" b="0" i="0" kern="1200" dirty="0" err="1"/>
            <a:t>menciptakan</a:t>
          </a:r>
          <a:r>
            <a:rPr lang="en-US" sz="1300" b="0" i="0" kern="1200" dirty="0"/>
            <a:t> web traffic. </a:t>
          </a:r>
          <a:endParaRPr lang="en-US" sz="1300" kern="1200" dirty="0"/>
        </a:p>
      </dsp:txBody>
      <dsp:txXfrm>
        <a:off x="567653" y="1510113"/>
        <a:ext cx="6122453" cy="431428"/>
      </dsp:txXfrm>
    </dsp:sp>
    <dsp:sp modelId="{D2AF2591-96D9-4104-AF6E-E176671C5DAB}">
      <dsp:nvSpPr>
        <dsp:cNvPr id="0" name=""/>
        <dsp:cNvSpPr/>
      </dsp:nvSpPr>
      <dsp:spPr>
        <a:xfrm>
          <a:off x="298010" y="1456184"/>
          <a:ext cx="539286" cy="539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3A13F2-B828-48B7-BB1C-C156D5BFB167}">
      <dsp:nvSpPr>
        <dsp:cNvPr id="0" name=""/>
        <dsp:cNvSpPr/>
      </dsp:nvSpPr>
      <dsp:spPr>
        <a:xfrm>
          <a:off x="320305" y="2157368"/>
          <a:ext cx="6369802" cy="4314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44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/>
            <a:t>Cross promoting social media account </a:t>
          </a:r>
          <a:r>
            <a:rPr lang="en-US" sz="1300" b="0" i="0" kern="1200" dirty="0" err="1"/>
            <a:t>untuk</a:t>
          </a:r>
          <a:r>
            <a:rPr lang="en-US" sz="1300" b="0" i="0" kern="1200" dirty="0"/>
            <a:t> </a:t>
          </a:r>
          <a:r>
            <a:rPr lang="en-US" sz="1300" b="0" i="0" kern="1200" dirty="0" err="1"/>
            <a:t>mendorong</a:t>
          </a:r>
          <a:r>
            <a:rPr lang="en-US" sz="1300" b="0" i="0" kern="1200" dirty="0"/>
            <a:t> reach </a:t>
          </a:r>
          <a:r>
            <a:rPr lang="en-US" sz="1300" b="0" i="0" kern="1200" dirty="0" err="1"/>
            <a:t>setiap</a:t>
          </a:r>
          <a:r>
            <a:rPr lang="en-US" sz="1300" b="0" i="0" kern="1200" dirty="0"/>
            <a:t> </a:t>
          </a:r>
          <a:r>
            <a:rPr lang="en-US" sz="1300" b="0" i="0" kern="1200" dirty="0" err="1"/>
            <a:t>akun</a:t>
          </a:r>
          <a:r>
            <a:rPr lang="en-US" sz="1300" b="0" i="0" kern="1200" dirty="0"/>
            <a:t> </a:t>
          </a:r>
          <a:r>
            <a:rPr lang="en-US" sz="1300" b="0" i="0" kern="1200" dirty="0" err="1"/>
            <a:t>jejaring</a:t>
          </a:r>
          <a:r>
            <a:rPr lang="en-US" sz="1300" b="0" i="0" kern="1200" dirty="0"/>
            <a:t> </a:t>
          </a:r>
          <a:r>
            <a:rPr lang="en-US" sz="1300" b="0" i="0" kern="1200" dirty="0" err="1"/>
            <a:t>sosial</a:t>
          </a:r>
          <a:r>
            <a:rPr lang="en-US" sz="1300" b="0" i="0" kern="1200" dirty="0"/>
            <a:t>.</a:t>
          </a:r>
          <a:endParaRPr lang="en-US" sz="1300" kern="1200" dirty="0"/>
        </a:p>
      </dsp:txBody>
      <dsp:txXfrm>
        <a:off x="320305" y="2157368"/>
        <a:ext cx="6369802" cy="431428"/>
      </dsp:txXfrm>
    </dsp:sp>
    <dsp:sp modelId="{B08D0CD4-8BFA-455F-8FCB-275D1CE4B56E}">
      <dsp:nvSpPr>
        <dsp:cNvPr id="0" name=""/>
        <dsp:cNvSpPr/>
      </dsp:nvSpPr>
      <dsp:spPr>
        <a:xfrm>
          <a:off x="50662" y="2103440"/>
          <a:ext cx="539286" cy="539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A2F2B-0979-46DC-B755-97D72C6DC1E8}">
      <dsp:nvSpPr>
        <dsp:cNvPr id="0" name=""/>
        <dsp:cNvSpPr/>
      </dsp:nvSpPr>
      <dsp:spPr>
        <a:xfrm>
          <a:off x="504404" y="0"/>
          <a:ext cx="5716590" cy="2804400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B8CCB-7BA9-4D47-AB3A-EF21F1B65C75}">
      <dsp:nvSpPr>
        <dsp:cNvPr id="0" name=""/>
        <dsp:cNvSpPr/>
      </dsp:nvSpPr>
      <dsp:spPr>
        <a:xfrm>
          <a:off x="227901" y="841320"/>
          <a:ext cx="2017620" cy="1121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1" kern="1200" dirty="0"/>
            <a:t>Social media </a:t>
          </a:r>
          <a:r>
            <a:rPr lang="en-US" sz="1300" b="0" i="1" kern="1200" dirty="0" err="1"/>
            <a:t>mengubah</a:t>
          </a:r>
          <a:r>
            <a:rPr lang="en-US" sz="1300" b="0" i="1" kern="1200" dirty="0"/>
            <a:t> </a:t>
          </a:r>
          <a:r>
            <a:rPr lang="en-US" sz="1300" b="0" i="1" kern="1200" dirty="0" err="1"/>
            <a:t>cara</a:t>
          </a:r>
          <a:r>
            <a:rPr lang="en-US" sz="1300" b="0" i="1" kern="1200" dirty="0"/>
            <a:t> </a:t>
          </a:r>
          <a:r>
            <a:rPr lang="en-US" sz="1300" b="0" i="1" kern="1200" dirty="0" err="1"/>
            <a:t>manusia</a:t>
          </a:r>
          <a:r>
            <a:rPr lang="en-US" sz="1300" b="0" i="1" kern="1200" dirty="0"/>
            <a:t> </a:t>
          </a:r>
          <a:r>
            <a:rPr lang="en-US" sz="1300" b="0" i="1" kern="1200" dirty="0" err="1"/>
            <a:t>berkomunikasi</a:t>
          </a:r>
          <a:r>
            <a:rPr lang="en-US" sz="1300" b="0" i="1" kern="1200" dirty="0"/>
            <a:t> dan </a:t>
          </a:r>
          <a:r>
            <a:rPr lang="en-US" sz="1300" b="0" i="1" kern="1200" dirty="0" err="1"/>
            <a:t>mengumpulkan</a:t>
          </a:r>
          <a:r>
            <a:rPr lang="en-US" sz="1300" b="0" i="1" kern="1200" dirty="0"/>
            <a:t> </a:t>
          </a:r>
          <a:r>
            <a:rPr lang="en-US" sz="1300" b="0" i="1" kern="1200" dirty="0" err="1"/>
            <a:t>informasi</a:t>
          </a:r>
          <a:endParaRPr lang="en-US" sz="1300" kern="1200" dirty="0"/>
        </a:p>
      </dsp:txBody>
      <dsp:txXfrm>
        <a:off x="282661" y="896080"/>
        <a:ext cx="1908100" cy="1012240"/>
      </dsp:txXfrm>
    </dsp:sp>
    <dsp:sp modelId="{45432B2A-EA62-4D74-810E-DB7AEB072E07}">
      <dsp:nvSpPr>
        <dsp:cNvPr id="0" name=""/>
        <dsp:cNvSpPr/>
      </dsp:nvSpPr>
      <dsp:spPr>
        <a:xfrm>
          <a:off x="2353889" y="841320"/>
          <a:ext cx="2017620" cy="1121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1" kern="1200" dirty="0" err="1"/>
            <a:t>Mengubah</a:t>
          </a:r>
          <a:r>
            <a:rPr lang="en-US" sz="1300" b="0" i="1" kern="1200" dirty="0"/>
            <a:t> </a:t>
          </a:r>
          <a:r>
            <a:rPr lang="en-US" sz="1300" b="0" i="1" kern="1200" dirty="0" err="1"/>
            <a:t>manusia</a:t>
          </a:r>
          <a:r>
            <a:rPr lang="en-US" sz="1300" b="0" i="1" kern="1200" dirty="0"/>
            <a:t> </a:t>
          </a:r>
          <a:r>
            <a:rPr lang="en-US" sz="1300" b="0" i="1" kern="1200" dirty="0" err="1"/>
            <a:t>berbagi</a:t>
          </a:r>
          <a:r>
            <a:rPr lang="en-US" sz="1300" b="0" i="1" kern="1200" dirty="0"/>
            <a:t> </a:t>
          </a:r>
          <a:r>
            <a:rPr lang="en-US" sz="1300" b="0" i="1" kern="1200" dirty="0" err="1"/>
            <a:t>berita</a:t>
          </a:r>
          <a:r>
            <a:rPr lang="en-US" sz="1300" b="0" i="1" kern="1200" dirty="0"/>
            <a:t> dan </a:t>
          </a:r>
          <a:r>
            <a:rPr lang="en-US" sz="1300" b="0" i="1" kern="1200" dirty="0" err="1"/>
            <a:t>berbagi</a:t>
          </a:r>
          <a:r>
            <a:rPr lang="en-US" sz="1300" b="0" i="1" kern="1200" dirty="0"/>
            <a:t> </a:t>
          </a:r>
          <a:r>
            <a:rPr lang="en-US" sz="1300" b="0" i="1" kern="1200" dirty="0" err="1"/>
            <a:t>opini</a:t>
          </a:r>
          <a:r>
            <a:rPr lang="en-US" sz="1300" b="0" i="1" kern="1200" dirty="0"/>
            <a:t> dan </a:t>
          </a:r>
          <a:r>
            <a:rPr lang="en-US" sz="1300" b="0" i="1" kern="1200" dirty="0" err="1"/>
            <a:t>berbagi</a:t>
          </a:r>
          <a:r>
            <a:rPr lang="en-US" sz="1300" b="0" i="1" kern="1200" dirty="0"/>
            <a:t> </a:t>
          </a:r>
          <a:r>
            <a:rPr lang="en-US" sz="1300" b="0" i="1" kern="1200" dirty="0" err="1"/>
            <a:t>peristiwa</a:t>
          </a:r>
          <a:r>
            <a:rPr lang="en-US" sz="1300" b="0" i="1" kern="1200" dirty="0"/>
            <a:t> </a:t>
          </a:r>
          <a:endParaRPr lang="en-US" sz="1300" kern="1200" dirty="0"/>
        </a:p>
      </dsp:txBody>
      <dsp:txXfrm>
        <a:off x="2408649" y="896080"/>
        <a:ext cx="1908100" cy="1012240"/>
      </dsp:txXfrm>
    </dsp:sp>
    <dsp:sp modelId="{2A32D299-0406-4472-846F-5B0625B6BBB4}">
      <dsp:nvSpPr>
        <dsp:cNvPr id="0" name=""/>
        <dsp:cNvSpPr/>
      </dsp:nvSpPr>
      <dsp:spPr>
        <a:xfrm>
          <a:off x="4479878" y="841320"/>
          <a:ext cx="2017620" cy="1121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1" kern="1200" dirty="0"/>
            <a:t>Word of mouth</a:t>
          </a:r>
          <a:endParaRPr lang="en-US" sz="1300" kern="1200" dirty="0"/>
        </a:p>
      </dsp:txBody>
      <dsp:txXfrm>
        <a:off x="4534638" y="896080"/>
        <a:ext cx="1908100" cy="1012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31D54-E3CB-4782-B736-82A2EB6B4DE4}">
      <dsp:nvSpPr>
        <dsp:cNvPr id="0" name=""/>
        <dsp:cNvSpPr/>
      </dsp:nvSpPr>
      <dsp:spPr>
        <a:xfrm>
          <a:off x="0" y="70657"/>
          <a:ext cx="3232200" cy="4943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/>
            <a:t>Jangkauan Koneksi ke Seluruh Dunia</a:t>
          </a:r>
          <a:endParaRPr lang="en-US" sz="1300" kern="1200"/>
        </a:p>
      </dsp:txBody>
      <dsp:txXfrm>
        <a:off x="24131" y="94788"/>
        <a:ext cx="3183938" cy="446063"/>
      </dsp:txXfrm>
    </dsp:sp>
    <dsp:sp modelId="{FB50BA36-B454-4E9D-A910-24C637B68373}">
      <dsp:nvSpPr>
        <dsp:cNvPr id="0" name=""/>
        <dsp:cNvSpPr/>
      </dsp:nvSpPr>
      <dsp:spPr>
        <a:xfrm>
          <a:off x="0" y="602422"/>
          <a:ext cx="3232200" cy="4943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 err="1"/>
            <a:t>Mempertemukan</a:t>
          </a:r>
          <a:r>
            <a:rPr lang="en-US" sz="1300" b="0" i="0" kern="1200" dirty="0"/>
            <a:t> Orang </a:t>
          </a:r>
          <a:r>
            <a:rPr lang="en-US" sz="1300" b="0" i="0" kern="1200" dirty="0" err="1"/>
            <a:t>dengan</a:t>
          </a:r>
          <a:r>
            <a:rPr lang="en-US" sz="1300" b="0" i="0" kern="1200" dirty="0"/>
            <a:t> </a:t>
          </a:r>
          <a:r>
            <a:rPr lang="en-US" sz="1300" b="0" i="0" kern="1200" dirty="0" err="1"/>
            <a:t>Ketertarikan</a:t>
          </a:r>
          <a:r>
            <a:rPr lang="en-US" sz="1300" b="0" i="0" kern="1200" dirty="0"/>
            <a:t> yang Sama</a:t>
          </a:r>
          <a:endParaRPr lang="en-US" sz="1300" kern="1200" dirty="0"/>
        </a:p>
      </dsp:txBody>
      <dsp:txXfrm>
        <a:off x="24131" y="626553"/>
        <a:ext cx="3183938" cy="446063"/>
      </dsp:txXfrm>
    </dsp:sp>
    <dsp:sp modelId="{F3E6F834-5F89-4F3A-8FCC-993F69CB8435}">
      <dsp:nvSpPr>
        <dsp:cNvPr id="0" name=""/>
        <dsp:cNvSpPr/>
      </dsp:nvSpPr>
      <dsp:spPr>
        <a:xfrm>
          <a:off x="0" y="1134187"/>
          <a:ext cx="3232200" cy="4943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 err="1"/>
            <a:t>Berbagi</a:t>
          </a:r>
          <a:r>
            <a:rPr lang="en-US" sz="1300" b="0" i="0" kern="1200" dirty="0"/>
            <a:t> </a:t>
          </a:r>
          <a:r>
            <a:rPr lang="en-US" sz="1300" b="0" i="0" kern="1200" dirty="0" err="1"/>
            <a:t>Informasi</a:t>
          </a:r>
          <a:r>
            <a:rPr lang="en-US" sz="1300" b="0" i="0" kern="1200" dirty="0"/>
            <a:t> </a:t>
          </a:r>
          <a:r>
            <a:rPr lang="en-US" sz="1300" b="0" i="0" kern="1200" dirty="0" err="1"/>
            <a:t>Secara</a:t>
          </a:r>
          <a:r>
            <a:rPr lang="en-US" sz="1300" b="0" i="0" kern="1200" dirty="0"/>
            <a:t> </a:t>
          </a:r>
          <a:r>
            <a:rPr lang="en-US" sz="1300" b="0" i="1" kern="1200" dirty="0"/>
            <a:t>Real-Time</a:t>
          </a:r>
          <a:endParaRPr lang="en-US" sz="1300" kern="1200" dirty="0"/>
        </a:p>
      </dsp:txBody>
      <dsp:txXfrm>
        <a:off x="24131" y="1158318"/>
        <a:ext cx="3183938" cy="446063"/>
      </dsp:txXfrm>
    </dsp:sp>
    <dsp:sp modelId="{79DF38F8-8148-4FD9-A827-7C18E3FEF149}">
      <dsp:nvSpPr>
        <dsp:cNvPr id="0" name=""/>
        <dsp:cNvSpPr/>
      </dsp:nvSpPr>
      <dsp:spPr>
        <a:xfrm>
          <a:off x="0" y="1665952"/>
          <a:ext cx="3232200" cy="4943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/>
            <a:t>Menjangkau Target Pasar</a:t>
          </a:r>
          <a:endParaRPr lang="en-US" sz="1300" kern="1200"/>
        </a:p>
      </dsp:txBody>
      <dsp:txXfrm>
        <a:off x="24131" y="1690083"/>
        <a:ext cx="3183938" cy="446063"/>
      </dsp:txXfrm>
    </dsp:sp>
    <dsp:sp modelId="{3D643401-D0F6-4E4A-80CC-28C0326B6199}">
      <dsp:nvSpPr>
        <dsp:cNvPr id="0" name=""/>
        <dsp:cNvSpPr/>
      </dsp:nvSpPr>
      <dsp:spPr>
        <a:xfrm>
          <a:off x="0" y="2197717"/>
          <a:ext cx="3232200" cy="4943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/>
            <a:t>Peningkatan Sirkulasi Informasi</a:t>
          </a:r>
          <a:endParaRPr lang="en-US" sz="1300" kern="1200"/>
        </a:p>
      </dsp:txBody>
      <dsp:txXfrm>
        <a:off x="24131" y="2221848"/>
        <a:ext cx="3183938" cy="4460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BB8F1-0052-48C8-BFCD-2F13EC59A660}">
      <dsp:nvSpPr>
        <dsp:cNvPr id="0" name=""/>
        <dsp:cNvSpPr/>
      </dsp:nvSpPr>
      <dsp:spPr>
        <a:xfrm>
          <a:off x="0" y="111723"/>
          <a:ext cx="3232200" cy="4761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 err="1"/>
            <a:t>Rentan</a:t>
          </a:r>
          <a:r>
            <a:rPr lang="en-US" sz="1100" b="0" i="0" kern="1200" dirty="0"/>
            <a:t> </a:t>
          </a:r>
          <a:r>
            <a:rPr lang="en-US" sz="1100" b="0" i="0" kern="1200" dirty="0" err="1"/>
            <a:t>Terjadi</a:t>
          </a:r>
          <a:r>
            <a:rPr lang="en-US" sz="1100" b="0" i="0" kern="1200" dirty="0"/>
            <a:t>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 err="1"/>
            <a:t>Kesalahpahaman</a:t>
          </a:r>
          <a:endParaRPr lang="en-US" sz="1100" kern="1200" dirty="0"/>
        </a:p>
      </dsp:txBody>
      <dsp:txXfrm>
        <a:off x="23246" y="134969"/>
        <a:ext cx="3185708" cy="429698"/>
      </dsp:txXfrm>
    </dsp:sp>
    <dsp:sp modelId="{04023421-0064-42FA-9560-4310A235378F}">
      <dsp:nvSpPr>
        <dsp:cNvPr id="0" name=""/>
        <dsp:cNvSpPr/>
      </dsp:nvSpPr>
      <dsp:spPr>
        <a:xfrm>
          <a:off x="0" y="619593"/>
          <a:ext cx="3232200" cy="4761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Kejahatan Dunia Maya</a:t>
          </a:r>
          <a:endParaRPr lang="en-US" sz="1100" kern="1200"/>
        </a:p>
      </dsp:txBody>
      <dsp:txXfrm>
        <a:off x="23246" y="642839"/>
        <a:ext cx="3185708" cy="429698"/>
      </dsp:txXfrm>
    </dsp:sp>
    <dsp:sp modelId="{1A7FBD8A-8F85-4CD3-A6F8-67BF8D9023F6}">
      <dsp:nvSpPr>
        <dsp:cNvPr id="0" name=""/>
        <dsp:cNvSpPr/>
      </dsp:nvSpPr>
      <dsp:spPr>
        <a:xfrm>
          <a:off x="0" y="1127463"/>
          <a:ext cx="3232200" cy="4761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0" i="0" kern="1200" dirty="0"/>
            <a:t>Pencurian Identitas</a:t>
          </a:r>
          <a:endParaRPr lang="en-US" sz="1100" kern="1200" dirty="0"/>
        </a:p>
      </dsp:txBody>
      <dsp:txXfrm>
        <a:off x="23246" y="1150709"/>
        <a:ext cx="3185708" cy="429698"/>
      </dsp:txXfrm>
    </dsp:sp>
    <dsp:sp modelId="{8818E2F9-ADC5-41BC-8607-7FF7992E1F5F}">
      <dsp:nvSpPr>
        <dsp:cNvPr id="0" name=""/>
        <dsp:cNvSpPr/>
      </dsp:nvSpPr>
      <dsp:spPr>
        <a:xfrm>
          <a:off x="0" y="1635333"/>
          <a:ext cx="3232200" cy="4761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 err="1"/>
            <a:t>Membuang</a:t>
          </a:r>
          <a:r>
            <a:rPr lang="en-US" sz="1100" b="0" i="0" kern="1200" dirty="0"/>
            <a:t> Waktu dan </a:t>
          </a:r>
          <a:r>
            <a:rPr lang="en-US" sz="1100" b="0" i="0" kern="1200" dirty="0" err="1"/>
            <a:t>Menurunkan</a:t>
          </a:r>
          <a:r>
            <a:rPr lang="en-US" sz="1100" b="0" i="0" kern="1200" dirty="0"/>
            <a:t> </a:t>
          </a:r>
          <a:r>
            <a:rPr lang="en-US" sz="1100" b="0" i="0" kern="1200" dirty="0" err="1"/>
            <a:t>Produktivitas</a:t>
          </a:r>
          <a:endParaRPr lang="en-US" sz="1100" kern="1200" dirty="0"/>
        </a:p>
      </dsp:txBody>
      <dsp:txXfrm>
        <a:off x="23246" y="1658579"/>
        <a:ext cx="3185708" cy="429698"/>
      </dsp:txXfrm>
    </dsp:sp>
    <dsp:sp modelId="{6E7C12B1-EEEF-4836-8FC9-0A9D2B30DEF0}">
      <dsp:nvSpPr>
        <dsp:cNvPr id="0" name=""/>
        <dsp:cNvSpPr/>
      </dsp:nvSpPr>
      <dsp:spPr>
        <a:xfrm>
          <a:off x="0" y="2143203"/>
          <a:ext cx="3232200" cy="4761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Invasi Privasi Perusahaan</a:t>
          </a:r>
          <a:endParaRPr lang="en-US" sz="1100" kern="1200"/>
        </a:p>
      </dsp:txBody>
      <dsp:txXfrm>
        <a:off x="23246" y="2166449"/>
        <a:ext cx="3185708" cy="4296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DD221-083E-45F6-9611-ED81E4EB3856}">
      <dsp:nvSpPr>
        <dsp:cNvPr id="0" name=""/>
        <dsp:cNvSpPr/>
      </dsp:nvSpPr>
      <dsp:spPr>
        <a:xfrm>
          <a:off x="0" y="0"/>
          <a:ext cx="67254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3CADA-15FA-4C42-8175-080D14896B1E}">
      <dsp:nvSpPr>
        <dsp:cNvPr id="0" name=""/>
        <dsp:cNvSpPr/>
      </dsp:nvSpPr>
      <dsp:spPr>
        <a:xfrm>
          <a:off x="0" y="0"/>
          <a:ext cx="6725400" cy="1402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Content plan dibuat setelah melakukan tahap Situation Analysis, menentukan Objective, dan Strategy</a:t>
          </a:r>
          <a:endParaRPr lang="en-US" sz="2400" kern="1200"/>
        </a:p>
      </dsp:txBody>
      <dsp:txXfrm>
        <a:off x="0" y="0"/>
        <a:ext cx="6725400" cy="1402199"/>
      </dsp:txXfrm>
    </dsp:sp>
    <dsp:sp modelId="{0C694D19-9B69-4683-A907-62109654F713}">
      <dsp:nvSpPr>
        <dsp:cNvPr id="0" name=""/>
        <dsp:cNvSpPr/>
      </dsp:nvSpPr>
      <dsp:spPr>
        <a:xfrm>
          <a:off x="0" y="1402199"/>
          <a:ext cx="67254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73D0E-0494-48DC-A4A1-AAEC29AC5039}">
      <dsp:nvSpPr>
        <dsp:cNvPr id="0" name=""/>
        <dsp:cNvSpPr/>
      </dsp:nvSpPr>
      <dsp:spPr>
        <a:xfrm>
          <a:off x="0" y="1402199"/>
          <a:ext cx="6725400" cy="1402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 err="1"/>
            <a:t>Dalam</a:t>
          </a:r>
          <a:r>
            <a:rPr lang="en-US" sz="2400" b="0" i="0" kern="1200" dirty="0"/>
            <a:t> content plan </a:t>
          </a:r>
          <a:r>
            <a:rPr lang="en-US" sz="2400" b="0" i="0" kern="1200" dirty="0" err="1"/>
            <a:t>umumnya</a:t>
          </a:r>
          <a:r>
            <a:rPr lang="en-US" sz="2400" b="0" i="0" kern="1200" dirty="0"/>
            <a:t> </a:t>
          </a:r>
          <a:r>
            <a:rPr lang="en-US" sz="2400" b="0" i="0" kern="1200" dirty="0" err="1"/>
            <a:t>terdapat</a:t>
          </a:r>
          <a:r>
            <a:rPr lang="en-US" sz="2400" b="0" i="0" kern="1200" dirty="0"/>
            <a:t> </a:t>
          </a:r>
          <a:r>
            <a:rPr lang="en-US" sz="2400" b="0" i="0" kern="1200" dirty="0" err="1"/>
            <a:t>rencana</a:t>
          </a:r>
          <a:r>
            <a:rPr lang="en-US" sz="2400" b="0" i="0" kern="1200" dirty="0"/>
            <a:t> </a:t>
          </a:r>
          <a:r>
            <a:rPr lang="en-US" sz="2400" b="0" i="0" kern="1200" dirty="0" err="1"/>
            <a:t>kampanye</a:t>
          </a:r>
          <a:r>
            <a:rPr lang="en-US" sz="2400" b="0" i="0" kern="1200" dirty="0"/>
            <a:t>, visual post (</a:t>
          </a:r>
          <a:r>
            <a:rPr lang="en-US" sz="2400" b="0" i="0" kern="1200" dirty="0" err="1"/>
            <a:t>gambar</a:t>
          </a:r>
          <a:r>
            <a:rPr lang="en-US" sz="2400" b="0" i="0" kern="1200" dirty="0"/>
            <a:t>/video), copy/text, </a:t>
          </a:r>
          <a:r>
            <a:rPr lang="en-US" sz="2400" b="0" i="0" kern="1200" dirty="0" err="1"/>
            <a:t>serta</a:t>
          </a:r>
          <a:r>
            <a:rPr lang="en-US" sz="2400" b="0" i="0" kern="1200" dirty="0"/>
            <a:t> </a:t>
          </a:r>
          <a:r>
            <a:rPr lang="en-US" sz="2400" b="0" i="0" kern="1200" dirty="0" err="1"/>
            <a:t>waktu</a:t>
          </a:r>
          <a:r>
            <a:rPr lang="en-US" sz="2400" b="0" i="0" kern="1200" dirty="0"/>
            <a:t> content </a:t>
          </a:r>
          <a:r>
            <a:rPr lang="en-US" sz="2400" b="0" i="0" kern="1200" dirty="0" err="1"/>
            <a:t>akan</a:t>
          </a:r>
          <a:r>
            <a:rPr lang="en-US" sz="2400" b="0" i="0" kern="1200" dirty="0"/>
            <a:t> di post</a:t>
          </a:r>
          <a:endParaRPr lang="en-US" sz="2400" kern="1200" dirty="0"/>
        </a:p>
      </dsp:txBody>
      <dsp:txXfrm>
        <a:off x="0" y="1402199"/>
        <a:ext cx="6725400" cy="14021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71231-E0DA-4EDD-B289-7C9EEEF1E51B}">
      <dsp:nvSpPr>
        <dsp:cNvPr id="0" name=""/>
        <dsp:cNvSpPr/>
      </dsp:nvSpPr>
      <dsp:spPr>
        <a:xfrm>
          <a:off x="0" y="370"/>
          <a:ext cx="26784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67E1B-9BBE-459C-9DEF-6129A87CD879}">
      <dsp:nvSpPr>
        <dsp:cNvPr id="0" name=""/>
        <dsp:cNvSpPr/>
      </dsp:nvSpPr>
      <dsp:spPr>
        <a:xfrm>
          <a:off x="0" y="370"/>
          <a:ext cx="2678400" cy="606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Soft sales</a:t>
          </a:r>
          <a:endParaRPr lang="en-US" sz="1600" kern="1200"/>
        </a:p>
      </dsp:txBody>
      <dsp:txXfrm>
        <a:off x="0" y="370"/>
        <a:ext cx="2678400" cy="606151"/>
      </dsp:txXfrm>
    </dsp:sp>
    <dsp:sp modelId="{FA7F838A-2740-4297-80EB-8FC5FAFB4139}">
      <dsp:nvSpPr>
        <dsp:cNvPr id="0" name=""/>
        <dsp:cNvSpPr/>
      </dsp:nvSpPr>
      <dsp:spPr>
        <a:xfrm>
          <a:off x="0" y="606522"/>
          <a:ext cx="26784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FD121-A4FC-499D-AD33-777CA323BC0E}">
      <dsp:nvSpPr>
        <dsp:cNvPr id="0" name=""/>
        <dsp:cNvSpPr/>
      </dsp:nvSpPr>
      <dsp:spPr>
        <a:xfrm>
          <a:off x="0" y="606522"/>
          <a:ext cx="2678400" cy="606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 err="1"/>
            <a:t>Informatif</a:t>
          </a:r>
          <a:r>
            <a:rPr lang="en-US" sz="1600" b="0" i="0" kern="1200" dirty="0"/>
            <a:t> dan </a:t>
          </a:r>
          <a:r>
            <a:rPr lang="en-US" sz="1600" b="0" i="0" kern="1200" dirty="0" err="1"/>
            <a:t>kreatif</a:t>
          </a:r>
          <a:endParaRPr lang="en-US" sz="1600" kern="1200" dirty="0"/>
        </a:p>
      </dsp:txBody>
      <dsp:txXfrm>
        <a:off x="0" y="606522"/>
        <a:ext cx="2678400" cy="606151"/>
      </dsp:txXfrm>
    </dsp:sp>
    <dsp:sp modelId="{AD94BDCB-59EF-4A86-8694-4740C4DCBAA9}">
      <dsp:nvSpPr>
        <dsp:cNvPr id="0" name=""/>
        <dsp:cNvSpPr/>
      </dsp:nvSpPr>
      <dsp:spPr>
        <a:xfrm>
          <a:off x="0" y="1212674"/>
          <a:ext cx="26784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8E0B5-F325-49BB-9E80-5111D4D663B8}">
      <dsp:nvSpPr>
        <dsp:cNvPr id="0" name=""/>
        <dsp:cNvSpPr/>
      </dsp:nvSpPr>
      <dsp:spPr>
        <a:xfrm>
          <a:off x="0" y="1212674"/>
          <a:ext cx="2678400" cy="606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Menunjukkan brand identity</a:t>
          </a:r>
          <a:endParaRPr lang="en-US" sz="1600" kern="1200"/>
        </a:p>
      </dsp:txBody>
      <dsp:txXfrm>
        <a:off x="0" y="1212674"/>
        <a:ext cx="2678400" cy="606151"/>
      </dsp:txXfrm>
    </dsp:sp>
    <dsp:sp modelId="{59DA6816-7EA7-4B42-A968-8C0CC6BB9C50}">
      <dsp:nvSpPr>
        <dsp:cNvPr id="0" name=""/>
        <dsp:cNvSpPr/>
      </dsp:nvSpPr>
      <dsp:spPr>
        <a:xfrm>
          <a:off x="0" y="1818825"/>
          <a:ext cx="26784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244A4-F988-46E9-B191-CC8769E4A615}">
      <dsp:nvSpPr>
        <dsp:cNvPr id="0" name=""/>
        <dsp:cNvSpPr/>
      </dsp:nvSpPr>
      <dsp:spPr>
        <a:xfrm>
          <a:off x="0" y="1818825"/>
          <a:ext cx="2678400" cy="606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Tidak selalu informasi produk</a:t>
          </a:r>
          <a:endParaRPr lang="en-US" sz="1600" kern="1200"/>
        </a:p>
      </dsp:txBody>
      <dsp:txXfrm>
        <a:off x="0" y="1818825"/>
        <a:ext cx="2678400" cy="606151"/>
      </dsp:txXfrm>
    </dsp:sp>
    <dsp:sp modelId="{172BE29E-A177-48D8-BF2C-F55209E418C1}">
      <dsp:nvSpPr>
        <dsp:cNvPr id="0" name=""/>
        <dsp:cNvSpPr/>
      </dsp:nvSpPr>
      <dsp:spPr>
        <a:xfrm>
          <a:off x="0" y="2424977"/>
          <a:ext cx="26784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20C83-3626-4594-AD1A-673BD8D143A4}">
      <dsp:nvSpPr>
        <dsp:cNvPr id="0" name=""/>
        <dsp:cNvSpPr/>
      </dsp:nvSpPr>
      <dsp:spPr>
        <a:xfrm>
          <a:off x="0" y="2424977"/>
          <a:ext cx="2678400" cy="606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Call to action untuk meningkatkan engagement</a:t>
          </a:r>
          <a:endParaRPr lang="en-US" sz="1600" kern="1200"/>
        </a:p>
      </dsp:txBody>
      <dsp:txXfrm>
        <a:off x="0" y="2424977"/>
        <a:ext cx="2678400" cy="6061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8AB8A-4354-4691-BCBE-41969B2873B9}">
      <dsp:nvSpPr>
        <dsp:cNvPr id="0" name=""/>
        <dsp:cNvSpPr/>
      </dsp:nvSpPr>
      <dsp:spPr>
        <a:xfrm>
          <a:off x="669080" y="458"/>
          <a:ext cx="3736938" cy="22421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TUGAS</a:t>
          </a:r>
        </a:p>
      </dsp:txBody>
      <dsp:txXfrm>
        <a:off x="669080" y="458"/>
        <a:ext cx="3736938" cy="22421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CB062-B348-41CA-93CE-B12E97B0DE9E}">
      <dsp:nvSpPr>
        <dsp:cNvPr id="0" name=""/>
        <dsp:cNvSpPr/>
      </dsp:nvSpPr>
      <dsp:spPr>
        <a:xfrm>
          <a:off x="0" y="54705"/>
          <a:ext cx="7363500" cy="65637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 err="1"/>
            <a:t>Setiap</a:t>
          </a:r>
          <a:r>
            <a:rPr lang="en-US" sz="1700" b="0" i="0" kern="1200" dirty="0"/>
            <a:t> </a:t>
          </a:r>
          <a:r>
            <a:rPr lang="en-US" sz="1700" b="0" i="0" kern="1200" dirty="0" err="1"/>
            <a:t>individu</a:t>
          </a:r>
          <a:r>
            <a:rPr lang="en-US" sz="1700" b="0" i="0" kern="1200" dirty="0"/>
            <a:t> </a:t>
          </a:r>
          <a:r>
            <a:rPr lang="en-US" sz="1700" b="0" i="0" kern="1200" dirty="0" err="1"/>
            <a:t>membuat</a:t>
          </a:r>
          <a:r>
            <a:rPr lang="en-US" sz="1700" b="0" i="0" kern="1200" dirty="0"/>
            <a:t> content plan </a:t>
          </a:r>
          <a:r>
            <a:rPr lang="en-US" sz="1700" b="0" i="0" kern="1200" dirty="0" err="1"/>
            <a:t>untuk</a:t>
          </a:r>
          <a:r>
            <a:rPr lang="en-US" sz="1700" b="0" i="0" kern="1200" dirty="0"/>
            <a:t> </a:t>
          </a:r>
          <a:r>
            <a:rPr lang="en-US" sz="1700" b="0" i="0" kern="1200" dirty="0" err="1"/>
            <a:t>kampanye</a:t>
          </a:r>
          <a:r>
            <a:rPr lang="en-US" sz="1700" b="0" i="0" kern="1200" dirty="0"/>
            <a:t> online yang </a:t>
          </a:r>
          <a:r>
            <a:rPr lang="en-US" sz="1700" b="0" i="0" kern="1200" dirty="0" err="1"/>
            <a:t>sudah</a:t>
          </a:r>
          <a:r>
            <a:rPr lang="en-US" sz="1700" b="0" i="0" kern="1200" dirty="0"/>
            <a:t> </a:t>
          </a:r>
          <a:r>
            <a:rPr lang="en-US" sz="1700" b="0" i="0" kern="1200" dirty="0" err="1"/>
            <a:t>dipersiapkan</a:t>
          </a:r>
          <a:endParaRPr lang="en-US" sz="1700" kern="1200" dirty="0"/>
        </a:p>
      </dsp:txBody>
      <dsp:txXfrm>
        <a:off x="32041" y="86746"/>
        <a:ext cx="7299418" cy="592288"/>
      </dsp:txXfrm>
    </dsp:sp>
    <dsp:sp modelId="{E7ECEC7F-9059-42DA-90C2-B9AD0F7455F5}">
      <dsp:nvSpPr>
        <dsp:cNvPr id="0" name=""/>
        <dsp:cNvSpPr/>
      </dsp:nvSpPr>
      <dsp:spPr>
        <a:xfrm>
          <a:off x="0" y="760035"/>
          <a:ext cx="7363500" cy="65637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 err="1"/>
            <a:t>Buat</a:t>
          </a:r>
          <a:r>
            <a:rPr lang="en-US" sz="1700" b="0" i="0" kern="1200" dirty="0"/>
            <a:t> </a:t>
          </a:r>
          <a:r>
            <a:rPr lang="en-US" sz="1700" b="0" i="0" kern="1200" dirty="0" err="1"/>
            <a:t>dalam</a:t>
          </a:r>
          <a:r>
            <a:rPr lang="en-US" sz="1700" b="0" i="0" kern="1200" dirty="0"/>
            <a:t> </a:t>
          </a:r>
          <a:r>
            <a:rPr lang="en-US" sz="1700" b="0" i="0" kern="1200" dirty="0" err="1"/>
            <a:t>fotmat</a:t>
          </a:r>
          <a:r>
            <a:rPr lang="en-US" sz="1700" b="0" i="0" kern="1200" dirty="0"/>
            <a:t> .</a:t>
          </a:r>
          <a:r>
            <a:rPr lang="en-US" sz="1700" b="0" i="0" kern="1200" dirty="0" err="1"/>
            <a:t>xlx</a:t>
          </a:r>
          <a:endParaRPr lang="en-US" sz="1700" kern="1200" dirty="0"/>
        </a:p>
      </dsp:txBody>
      <dsp:txXfrm>
        <a:off x="32041" y="792076"/>
        <a:ext cx="7299418" cy="592288"/>
      </dsp:txXfrm>
    </dsp:sp>
    <dsp:sp modelId="{A5A7C6C4-8F0C-4FDA-9997-49599A3204CF}">
      <dsp:nvSpPr>
        <dsp:cNvPr id="0" name=""/>
        <dsp:cNvSpPr/>
      </dsp:nvSpPr>
      <dsp:spPr>
        <a:xfrm>
          <a:off x="0" y="1465365"/>
          <a:ext cx="7363500" cy="6563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Batas </a:t>
          </a:r>
          <a:r>
            <a:rPr lang="en-US" sz="1700" kern="1200" dirty="0" err="1"/>
            <a:t>pengumpulan</a:t>
          </a:r>
          <a:r>
            <a:rPr lang="en-US" sz="1700" kern="1200" dirty="0"/>
            <a:t> </a:t>
          </a:r>
          <a:r>
            <a:rPr lang="en-US" sz="1700" kern="1200" dirty="0" err="1"/>
            <a:t>tugas</a:t>
          </a:r>
          <a:r>
            <a:rPr lang="en-US" sz="1700" kern="1200" dirty="0"/>
            <a:t> pada: </a:t>
          </a:r>
          <a:r>
            <a:rPr lang="en-US" sz="1700" u="none" kern="1200" dirty="0" err="1"/>
            <a:t>Selasa</a:t>
          </a:r>
          <a:r>
            <a:rPr lang="en-US" sz="1700" u="none" kern="1200" dirty="0"/>
            <a:t>, 7 April 2020</a:t>
          </a:r>
          <a:endParaRPr lang="en-US" sz="1700" u="none" kern="1200" dirty="0">
            <a:solidFill>
              <a:srgbClr val="FF0000"/>
            </a:solidFill>
          </a:endParaRPr>
        </a:p>
      </dsp:txBody>
      <dsp:txXfrm>
        <a:off x="32041" y="1497406"/>
        <a:ext cx="7299418" cy="592288"/>
      </dsp:txXfrm>
    </dsp:sp>
    <dsp:sp modelId="{E016CAF3-1998-4D23-8D53-C3F68351CAB6}">
      <dsp:nvSpPr>
        <dsp:cNvPr id="0" name=""/>
        <dsp:cNvSpPr/>
      </dsp:nvSpPr>
      <dsp:spPr>
        <a:xfrm>
          <a:off x="0" y="2121735"/>
          <a:ext cx="7363500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791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Kelas </a:t>
          </a:r>
          <a:r>
            <a:rPr lang="en-US" sz="1300" b="1" u="sng" kern="1200" dirty="0"/>
            <a:t>PR</a:t>
          </a:r>
          <a:r>
            <a:rPr lang="en-US" sz="1300" kern="1200" dirty="0"/>
            <a:t> </a:t>
          </a:r>
          <a:r>
            <a:rPr lang="en-US" sz="1300" kern="1200" dirty="0" err="1"/>
            <a:t>maksimal</a:t>
          </a:r>
          <a:r>
            <a:rPr lang="en-US" sz="1300" kern="1200" dirty="0"/>
            <a:t> </a:t>
          </a:r>
          <a:r>
            <a:rPr lang="en-US" sz="1300" kern="1200" dirty="0" err="1"/>
            <a:t>pukul</a:t>
          </a:r>
          <a:r>
            <a:rPr lang="en-US" sz="1300" kern="1200" dirty="0"/>
            <a:t> 15</a:t>
          </a:r>
          <a:r>
            <a:rPr lang="en-US" sz="1300" b="0" u="none" kern="1200" dirty="0"/>
            <a:t>.00 WIB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Kelas </a:t>
          </a:r>
          <a:r>
            <a:rPr lang="en-US" sz="1300" b="1" u="sng" kern="1200" dirty="0"/>
            <a:t>BJ</a:t>
          </a:r>
          <a:r>
            <a:rPr lang="en-US" sz="1300" kern="1200" dirty="0"/>
            <a:t> </a:t>
          </a:r>
          <a:r>
            <a:rPr lang="en-US" sz="1300" kern="1200" dirty="0" err="1"/>
            <a:t>maksimal</a:t>
          </a:r>
          <a:r>
            <a:rPr lang="en-US" sz="1300" kern="1200" dirty="0"/>
            <a:t> </a:t>
          </a:r>
          <a:r>
            <a:rPr lang="en-US" sz="1300" kern="1200" dirty="0" err="1"/>
            <a:t>pukul</a:t>
          </a:r>
          <a:r>
            <a:rPr lang="en-US" sz="1300" kern="1200" dirty="0"/>
            <a:t> </a:t>
          </a:r>
          <a:r>
            <a:rPr lang="en-US" sz="1300" b="0" u="none" kern="1200" dirty="0"/>
            <a:t>17.40 WIB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 err="1"/>
            <a:t>Melalui</a:t>
          </a:r>
          <a:r>
            <a:rPr lang="en-US" sz="1300" kern="1200" dirty="0"/>
            <a:t> email dewi.silvia@upj.ac.id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300" kern="1200" dirty="0"/>
        </a:p>
      </dsp:txBody>
      <dsp:txXfrm>
        <a:off x="0" y="2121735"/>
        <a:ext cx="7363500" cy="844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900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222700" y="1156500"/>
            <a:ext cx="4704600" cy="2830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288" dist="952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436950" y="1860375"/>
            <a:ext cx="4270200" cy="17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2222700" y="1860375"/>
            <a:ext cx="46986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1007250" y="1990425"/>
            <a:ext cx="7129500" cy="1159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288" dist="952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2503150" y="1991850"/>
            <a:ext cx="5633400" cy="11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 b="0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 b="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 b="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 b="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 b="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 b="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 b="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 b="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 b="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007250" y="1990423"/>
            <a:ext cx="1164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Arvo"/>
              <a:buNone/>
              <a:defRPr sz="2000" b="1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Arvo"/>
              <a:buNone/>
              <a:defRPr sz="2000" b="1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Arvo"/>
              <a:buNone/>
              <a:defRPr sz="2000" b="1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Arvo"/>
              <a:buNone/>
              <a:defRPr sz="2000" b="1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Arvo"/>
              <a:buNone/>
              <a:defRPr sz="2000" b="1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Arvo"/>
              <a:buNone/>
              <a:defRPr sz="2000" b="1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Arvo"/>
              <a:buNone/>
              <a:defRPr sz="2000" b="1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Arvo"/>
              <a:buNone/>
              <a:defRPr sz="2000" b="1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Arvo"/>
              <a:buNone/>
              <a:defRPr sz="2000" b="1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cxnSp>
        <p:nvCxnSpPr>
          <p:cNvPr id="17" name="Google Shape;17;p3"/>
          <p:cNvCxnSpPr/>
          <p:nvPr/>
        </p:nvCxnSpPr>
        <p:spPr>
          <a:xfrm>
            <a:off x="2171400" y="1990437"/>
            <a:ext cx="0" cy="1158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972925" y="928875"/>
            <a:ext cx="7209600" cy="3285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288" dist="952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2732350" y="940950"/>
            <a:ext cx="36723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D9D9D9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  <a:endParaRPr sz="6000">
              <a:solidFill>
                <a:srgbClr val="D9D9D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22" name="Google Shape;22;p4"/>
          <p:cNvCxnSpPr/>
          <p:nvPr/>
        </p:nvCxnSpPr>
        <p:spPr>
          <a:xfrm>
            <a:off x="972920" y="1631775"/>
            <a:ext cx="72096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1918075" y="1719025"/>
            <a:ext cx="5307900" cy="21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 i="1"/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 i="1"/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 i="1"/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 i="1"/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 i="1"/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 i="1"/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 i="1"/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 i="1"/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 i="1"/>
            </a:lvl9pPr>
          </a:lstStyle>
          <a:p>
            <a:endParaRPr/>
          </a:p>
        </p:txBody>
      </p:sp>
      <p:grpSp>
        <p:nvGrpSpPr>
          <p:cNvPr id="24" name="Google Shape;24;p4"/>
          <p:cNvGrpSpPr/>
          <p:nvPr/>
        </p:nvGrpSpPr>
        <p:grpSpPr>
          <a:xfrm>
            <a:off x="4226084" y="928887"/>
            <a:ext cx="691832" cy="699600"/>
            <a:chOff x="4220518" y="928887"/>
            <a:chExt cx="691832" cy="699600"/>
          </a:xfrm>
        </p:grpSpPr>
        <p:cxnSp>
          <p:nvCxnSpPr>
            <p:cNvPr id="25" name="Google Shape;25;p4"/>
            <p:cNvCxnSpPr/>
            <p:nvPr/>
          </p:nvCxnSpPr>
          <p:spPr>
            <a:xfrm>
              <a:off x="4220518" y="928887"/>
              <a:ext cx="0" cy="6996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4"/>
            <p:cNvCxnSpPr/>
            <p:nvPr/>
          </p:nvCxnSpPr>
          <p:spPr>
            <a:xfrm>
              <a:off x="4912350" y="928887"/>
              <a:ext cx="0" cy="6996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543000" y="530100"/>
            <a:ext cx="8058000" cy="4083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288" dist="952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" name="Google Shape;30;p5"/>
          <p:cNvCxnSpPr/>
          <p:nvPr/>
        </p:nvCxnSpPr>
        <p:spPr>
          <a:xfrm>
            <a:off x="1333200" y="530112"/>
            <a:ext cx="0" cy="802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5"/>
          <p:cNvCxnSpPr/>
          <p:nvPr/>
        </p:nvCxnSpPr>
        <p:spPr>
          <a:xfrm>
            <a:off x="542850" y="1326975"/>
            <a:ext cx="8058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1379650" y="1502274"/>
            <a:ext cx="6725400" cy="280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>
            <a:off x="543000" y="530100"/>
            <a:ext cx="8058000" cy="4083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288" dist="952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1333200" y="530112"/>
            <a:ext cx="0" cy="802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6"/>
          <p:cNvCxnSpPr/>
          <p:nvPr/>
        </p:nvCxnSpPr>
        <p:spPr>
          <a:xfrm>
            <a:off x="542850" y="1326975"/>
            <a:ext cx="8058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333200" y="1538075"/>
            <a:ext cx="3232200" cy="276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988461" y="1538075"/>
            <a:ext cx="3232200" cy="276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horizontal divider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543000" y="530100"/>
            <a:ext cx="8058000" cy="4083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288" dist="952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" name="Google Shape;65;p10"/>
          <p:cNvCxnSpPr/>
          <p:nvPr/>
        </p:nvCxnSpPr>
        <p:spPr>
          <a:xfrm>
            <a:off x="1333200" y="530112"/>
            <a:ext cx="0" cy="802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10"/>
          <p:cNvCxnSpPr/>
          <p:nvPr/>
        </p:nvCxnSpPr>
        <p:spPr>
          <a:xfrm>
            <a:off x="542850" y="1326975"/>
            <a:ext cx="8058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vertical divider">
  <p:cSld name="BLANK_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/>
          <p:nvPr/>
        </p:nvSpPr>
        <p:spPr>
          <a:xfrm>
            <a:off x="543000" y="530100"/>
            <a:ext cx="8058000" cy="4083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288" dist="952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0" name="Google Shape;70;p11"/>
          <p:cNvCxnSpPr/>
          <p:nvPr/>
        </p:nvCxnSpPr>
        <p:spPr>
          <a:xfrm>
            <a:off x="1333200" y="530112"/>
            <a:ext cx="0" cy="40782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11"/>
          <p:cNvCxnSpPr/>
          <p:nvPr/>
        </p:nvCxnSpPr>
        <p:spPr>
          <a:xfrm>
            <a:off x="542850" y="1326975"/>
            <a:ext cx="7962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ackground only">
  <p:cSld name="BLANK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79650" y="1502274"/>
            <a:ext cx="6725400" cy="28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3000"/>
              <a:buFont typeface="Bitter"/>
              <a:buChar char="■"/>
              <a:defRPr sz="30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Bitter"/>
              <a:buChar char="■"/>
              <a:defRPr sz="24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Bitter"/>
              <a:buChar char="■"/>
              <a:defRPr sz="24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Bitter"/>
              <a:buChar char="■"/>
              <a:defRPr sz="18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Bitter"/>
              <a:buChar char="○"/>
              <a:defRPr sz="18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Bitter"/>
              <a:buChar char="■"/>
              <a:defRPr sz="18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Bitter"/>
              <a:buChar char="●"/>
              <a:defRPr sz="18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Bitter"/>
              <a:buChar char="○"/>
              <a:defRPr sz="18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Bitter"/>
              <a:buChar char="■"/>
              <a:defRPr sz="18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6" r:id="rId6"/>
    <p:sldLayoutId id="2147483657" r:id="rId7"/>
    <p:sldLayoutId id="2147483659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Feedback%20CP%20Antis%20Januari.xlsx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ow%20to%20be%20Great%20Content%20Creator%20(Angga)%20Ver.3%20(2)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ctrTitle"/>
          </p:nvPr>
        </p:nvSpPr>
        <p:spPr>
          <a:xfrm>
            <a:off x="2436950" y="1860375"/>
            <a:ext cx="4270200" cy="17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MEDIA SOSIAL</a:t>
            </a:r>
            <a:endParaRPr dirty="0"/>
          </a:p>
        </p:txBody>
      </p:sp>
      <p:grpSp>
        <p:nvGrpSpPr>
          <p:cNvPr id="83" name="Google Shape;83;p14"/>
          <p:cNvGrpSpPr/>
          <p:nvPr/>
        </p:nvGrpSpPr>
        <p:grpSpPr>
          <a:xfrm>
            <a:off x="4371745" y="1319984"/>
            <a:ext cx="400404" cy="379518"/>
            <a:chOff x="5300400" y="3670175"/>
            <a:chExt cx="421300" cy="399325"/>
          </a:xfrm>
        </p:grpSpPr>
        <p:sp>
          <p:nvSpPr>
            <p:cNvPr id="84" name="Google Shape;84;p14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72C26-5B88-4CAC-857D-2127A7C019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Mengembangkan</a:t>
            </a:r>
            <a:r>
              <a:rPr lang="en-US" b="1" dirty="0"/>
              <a:t> </a:t>
            </a:r>
            <a:r>
              <a:rPr lang="en-US" b="1" dirty="0" err="1"/>
              <a:t>Humas</a:t>
            </a:r>
            <a:r>
              <a:rPr lang="en-US" b="1" dirty="0"/>
              <a:t> Online </a:t>
            </a:r>
            <a:r>
              <a:rPr lang="en-US" b="1" dirty="0" err="1"/>
              <a:t>melalui</a:t>
            </a:r>
            <a:r>
              <a:rPr lang="en-US" b="1" dirty="0"/>
              <a:t> Media </a:t>
            </a:r>
            <a:r>
              <a:rPr lang="en-US" b="1" dirty="0" err="1"/>
              <a:t>Sosial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0F649-F094-4CF6-8B87-2F6A4BDF6B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3D74B-3BB2-4252-8959-8049C07408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06964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46F09-50E5-4AEF-B420-B272341E5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Humas</a:t>
            </a:r>
            <a:r>
              <a:rPr lang="en-US" dirty="0"/>
              <a:t> Online </a:t>
            </a:r>
            <a:r>
              <a:rPr lang="en-US" dirty="0" err="1"/>
              <a:t>Memanfaatkan</a:t>
            </a:r>
            <a:r>
              <a:rPr lang="en-US" dirty="0"/>
              <a:t> Media </a:t>
            </a:r>
            <a:r>
              <a:rPr lang="en-US" dirty="0" err="1"/>
              <a:t>Sosial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396410E-11B6-4F7A-A9D4-6FB224194D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8487757"/>
              </p:ext>
            </p:extLst>
          </p:nvPr>
        </p:nvGraphicFramePr>
        <p:xfrm>
          <a:off x="1379650" y="1502274"/>
          <a:ext cx="6725400" cy="280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52822-FC2C-43AF-AE5F-12F01FEDF9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86614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EE9F8-2559-4767-B40A-E0821B66EB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Keunggulan</a:t>
            </a:r>
            <a:r>
              <a:rPr lang="en-US" b="1" dirty="0"/>
              <a:t> dan </a:t>
            </a:r>
            <a:r>
              <a:rPr lang="en-US" b="1" dirty="0" err="1"/>
              <a:t>Kelemahan</a:t>
            </a:r>
            <a:r>
              <a:rPr lang="en-US" b="1" dirty="0"/>
              <a:t> </a:t>
            </a:r>
            <a:r>
              <a:rPr lang="en-US" b="1" dirty="0" err="1"/>
              <a:t>Penggunaan</a:t>
            </a:r>
            <a:r>
              <a:rPr lang="en-US" b="1" dirty="0"/>
              <a:t> Media </a:t>
            </a:r>
            <a:r>
              <a:rPr lang="en-US" b="1" dirty="0" err="1"/>
              <a:t>Sosial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Media </a:t>
            </a:r>
            <a:r>
              <a:rPr lang="en-US" b="1" dirty="0" err="1"/>
              <a:t>Humas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3A98F-AA2F-4E16-9A78-D2C5BC35BC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B01F6-AF7A-4F35-A873-715F7BD699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80762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E82D3-99BE-43DF-B61F-B4027A4F0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Keunggulan</a:t>
            </a:r>
            <a:r>
              <a:rPr lang="en-US" dirty="0"/>
              <a:t>                                         </a:t>
            </a:r>
            <a:r>
              <a:rPr lang="en-US" dirty="0" err="1"/>
              <a:t>Kelemahan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D5AA6DF-A5C0-437F-97A9-716CEB854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8451863"/>
              </p:ext>
            </p:extLst>
          </p:nvPr>
        </p:nvGraphicFramePr>
        <p:xfrm>
          <a:off x="1333200" y="1538075"/>
          <a:ext cx="3232200" cy="276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DC9308D-A94A-4CBA-95AF-54099B8FC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1078307"/>
              </p:ext>
            </p:extLst>
          </p:nvPr>
        </p:nvGraphicFramePr>
        <p:xfrm>
          <a:off x="4988461" y="1569658"/>
          <a:ext cx="3232200" cy="2731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F5BFAA-DD9A-4A90-A3D3-0E3909ADDD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41926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180BB-AC50-464A-A18E-460004DF45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Membuat</a:t>
            </a:r>
            <a:r>
              <a:rPr lang="en-US" b="1" dirty="0"/>
              <a:t> Content Plan Media </a:t>
            </a:r>
            <a:r>
              <a:rPr lang="en-US" b="1" dirty="0" err="1"/>
              <a:t>Sosial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3CA65-54AC-42B8-A900-8006E2FDBD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3FF9A-BDBC-404F-8802-C0B1EED694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47119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B3270C-846A-4D3B-85B7-E0D4849D28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plan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ringkasan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media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dibatasi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6D995A-321E-4822-9A95-97C06CE712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1385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04CD2-17E8-4FB8-8D4C-A57A825C4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Plan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2427FFC-E863-4C45-9DFB-5E1885AB96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4240847"/>
              </p:ext>
            </p:extLst>
          </p:nvPr>
        </p:nvGraphicFramePr>
        <p:xfrm>
          <a:off x="1379650" y="1502274"/>
          <a:ext cx="6725400" cy="280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63A86-26C5-4532-B152-E2EA44235A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00912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DC9E-1320-4A2D-A867-42F269ED50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Membuat</a:t>
            </a:r>
            <a:r>
              <a:rPr lang="en-US" b="1" dirty="0"/>
              <a:t> Content Media </a:t>
            </a:r>
            <a:r>
              <a:rPr lang="en-US" b="1" dirty="0" err="1"/>
              <a:t>Sosial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D2D32-6B45-49E1-B9AC-E524C947E3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C61FF-A604-4CFA-84A4-E3DA17C98B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77709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Konten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Media Brand/Corporate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D23D55D-B9F7-4D85-8DB1-9E056A8124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7588361"/>
              </p:ext>
            </p:extLst>
          </p:nvPr>
        </p:nvGraphicFramePr>
        <p:xfrm>
          <a:off x="1339125" y="1326900"/>
          <a:ext cx="2678400" cy="303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76" name="Google Shape;176;p23"/>
          <p:cNvGrpSpPr/>
          <p:nvPr/>
        </p:nvGrpSpPr>
        <p:grpSpPr>
          <a:xfrm>
            <a:off x="790188" y="778013"/>
            <a:ext cx="312073" cy="312073"/>
            <a:chOff x="1922075" y="1629000"/>
            <a:chExt cx="437200" cy="437200"/>
          </a:xfrm>
        </p:grpSpPr>
        <p:sp>
          <p:nvSpPr>
            <p:cNvPr id="177" name="Google Shape;177;p23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pic>
        <p:nvPicPr>
          <p:cNvPr id="179" name="Google Shape;179;p23" descr="_0001_IMG_5864.jpg"/>
          <p:cNvPicPr preferRelativeResize="0"/>
          <p:nvPr/>
        </p:nvPicPr>
        <p:blipFill rotWithShape="1">
          <a:blip r:embed="rId8">
            <a:alphaModFix/>
          </a:blip>
          <a:srcRect l="8188" r="9"/>
          <a:stretch/>
        </p:blipFill>
        <p:spPr>
          <a:xfrm>
            <a:off x="4572001" y="1326900"/>
            <a:ext cx="4031601" cy="32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3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B9204-511D-4A77-A0B3-030FA30149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Contoh</a:t>
            </a:r>
            <a:r>
              <a:rPr lang="en-US" b="1" dirty="0"/>
              <a:t> Content Plan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3E5574-5C02-48F6-86BE-1438A1895F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23545-15BA-4369-AAB2-287C4C3C63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77999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1918075" y="1719025"/>
            <a:ext cx="5307900" cy="21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dirty="0"/>
              <a:t> Media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media yang </a:t>
            </a:r>
            <a:r>
              <a:rPr lang="en-US" dirty="0" err="1"/>
              <a:t>digunakan</a:t>
            </a:r>
            <a:r>
              <a:rPr lang="en-US" dirty="0"/>
              <a:t> oleh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berbagi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, </a:t>
            </a:r>
            <a:r>
              <a:rPr lang="en-US" dirty="0" err="1"/>
              <a:t>gambar</a:t>
            </a:r>
            <a:r>
              <a:rPr lang="en-US" dirty="0"/>
              <a:t>, </a:t>
            </a:r>
            <a:r>
              <a:rPr lang="en-US" dirty="0" err="1"/>
              <a:t>suara</a:t>
            </a:r>
            <a:r>
              <a:rPr lang="en-US" dirty="0"/>
              <a:t>, dan video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orang lain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dan vice versa </a:t>
            </a:r>
          </a:p>
          <a:p>
            <a:pPr marL="0" lvl="0" indent="0">
              <a:buNone/>
            </a:pPr>
            <a:r>
              <a:rPr lang="en-US" dirty="0"/>
              <a:t>(Kotler dan Keller, 2016). </a:t>
            </a:r>
            <a:endParaRPr dirty="0"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08A379-DD84-4D6D-97A1-879253C415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 action="ppaction://hlinkfile"/>
              </a:rPr>
              <a:t>Content Plan Antis </a:t>
            </a:r>
            <a:r>
              <a:rPr lang="en-US" dirty="0" err="1">
                <a:hlinkClick r:id="rId2" action="ppaction://hlinkfile"/>
              </a:rPr>
              <a:t>Januari</a:t>
            </a:r>
            <a:r>
              <a:rPr lang="en-US" dirty="0">
                <a:hlinkClick r:id="rId2" action="ppaction://hlinkfile"/>
              </a:rPr>
              <a:t> 2019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E05C0F-3CCD-4AB6-83D2-2288D01828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3479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/>
          <p:nvPr/>
        </p:nvSpPr>
        <p:spPr>
          <a:xfrm>
            <a:off x="2606224" y="996225"/>
            <a:ext cx="3927849" cy="7839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4"/>
          <p:cNvSpPr/>
          <p:nvPr/>
        </p:nvSpPr>
        <p:spPr>
          <a:xfrm>
            <a:off x="2521079" y="920025"/>
            <a:ext cx="4090736" cy="25339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8BE5165-FCFB-46B8-92F7-CDE9ED029E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5681988"/>
              </p:ext>
            </p:extLst>
          </p:nvPr>
        </p:nvGraphicFramePr>
        <p:xfrm>
          <a:off x="2034400" y="1059124"/>
          <a:ext cx="5075100" cy="2243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8" name="Google Shape;188;p24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138C2-FA4A-4B07-9079-7D16CE79D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500" dirty="0"/>
              <a:t>MEMBUAT RANCANGAN CONTENT PLAN DAN CREATIVE BRIEF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2CABEFB-C801-4D85-B921-4DA282FC5A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966078"/>
              </p:ext>
            </p:extLst>
          </p:nvPr>
        </p:nvGraphicFramePr>
        <p:xfrm>
          <a:off x="890300" y="1200149"/>
          <a:ext cx="7363500" cy="302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C746B-18AD-4639-97EB-4D01154454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83486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138C2-FA4A-4B07-9079-7D16CE79D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MEMBUAT VISUAL POST DAN COPY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2CABEFB-C801-4D85-B921-4DA282FC5A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1352335"/>
              </p:ext>
            </p:extLst>
          </p:nvPr>
        </p:nvGraphicFramePr>
        <p:xfrm>
          <a:off x="890300" y="1200149"/>
          <a:ext cx="7363500" cy="302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C746B-18AD-4639-97EB-4D01154454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88434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7"/>
          <p:cNvSpPr txBox="1">
            <a:spLocks noGrp="1"/>
          </p:cNvSpPr>
          <p:nvPr>
            <p:ph type="ctrTitle" idx="4294967295"/>
          </p:nvPr>
        </p:nvSpPr>
        <p:spPr>
          <a:xfrm>
            <a:off x="1826100" y="1049950"/>
            <a:ext cx="5389500" cy="17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D9D9D9"/>
                </a:solidFill>
              </a:rPr>
              <a:t>Thanks!</a:t>
            </a:r>
            <a:endParaRPr sz="7200" b="1">
              <a:solidFill>
                <a:srgbClr val="D9D9D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434343"/>
                </a:solidFill>
              </a:rPr>
              <a:t>Any questions?</a:t>
            </a:r>
            <a:endParaRPr sz="2400" b="1">
              <a:solidFill>
                <a:srgbClr val="D9D9D9"/>
              </a:solidFill>
            </a:endParaRPr>
          </a:p>
        </p:txBody>
      </p:sp>
      <p:sp>
        <p:nvSpPr>
          <p:cNvPr id="344" name="Google Shape;344;p37"/>
          <p:cNvSpPr txBox="1">
            <a:spLocks noGrp="1"/>
          </p:cNvSpPr>
          <p:nvPr>
            <p:ph type="subTitle" idx="4294967295"/>
          </p:nvPr>
        </p:nvSpPr>
        <p:spPr>
          <a:xfrm>
            <a:off x="1826100" y="2846000"/>
            <a:ext cx="5453400" cy="14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/>
              <a:t>You can find me at</a:t>
            </a:r>
            <a:endParaRPr sz="1600" dirty="0"/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SzPts val="1600"/>
              <a:buChar char="■"/>
            </a:pPr>
            <a:r>
              <a:rPr lang="en-US" sz="1600" dirty="0"/>
              <a:t>Dewi.silvia@upj.ac.id</a:t>
            </a:r>
            <a:endParaRPr sz="16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b="1" dirty="0"/>
          </a:p>
        </p:txBody>
      </p:sp>
      <p:sp>
        <p:nvSpPr>
          <p:cNvPr id="345" name="Google Shape;345;p37"/>
          <p:cNvSpPr/>
          <p:nvPr/>
        </p:nvSpPr>
        <p:spPr>
          <a:xfrm>
            <a:off x="800964" y="788752"/>
            <a:ext cx="272850" cy="272850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346" name="Google Shape;346;p37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Konten</a:t>
            </a:r>
            <a:r>
              <a:rPr lang="en-US" dirty="0"/>
              <a:t> Media </a:t>
            </a:r>
            <a:r>
              <a:rPr lang="en-US" dirty="0" err="1"/>
              <a:t>Sosial</a:t>
            </a:r>
            <a:endParaRPr dirty="0"/>
          </a:p>
        </p:txBody>
      </p:sp>
      <p:grpSp>
        <p:nvGrpSpPr>
          <p:cNvPr id="94" name="Google Shape;94;p15"/>
          <p:cNvGrpSpPr/>
          <p:nvPr/>
        </p:nvGrpSpPr>
        <p:grpSpPr>
          <a:xfrm>
            <a:off x="790188" y="778013"/>
            <a:ext cx="312073" cy="312073"/>
            <a:chOff x="1922075" y="1629000"/>
            <a:chExt cx="437200" cy="437200"/>
          </a:xfrm>
        </p:grpSpPr>
        <p:sp>
          <p:nvSpPr>
            <p:cNvPr id="95" name="Google Shape;95;p15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FDA114D-A61C-4867-99EE-0C8B4C64B5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1832256"/>
              </p:ext>
            </p:extLst>
          </p:nvPr>
        </p:nvGraphicFramePr>
        <p:xfrm>
          <a:off x="1379649" y="1578149"/>
          <a:ext cx="6350177" cy="2797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ctrTitle"/>
          </p:nvPr>
        </p:nvSpPr>
        <p:spPr>
          <a:xfrm>
            <a:off x="2503150" y="1991850"/>
            <a:ext cx="5633400" cy="11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Ragam</a:t>
            </a:r>
            <a:r>
              <a:rPr lang="en-US" dirty="0"/>
              <a:t> Media </a:t>
            </a:r>
            <a:r>
              <a:rPr lang="en-US" dirty="0" err="1"/>
              <a:t>Sosial</a:t>
            </a:r>
            <a:endParaRPr dirty="0"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1"/>
          </p:nvPr>
        </p:nvSpPr>
        <p:spPr>
          <a:xfrm>
            <a:off x="1007250" y="1990423"/>
            <a:ext cx="1164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15325-A0EF-4407-BA62-76A930481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</a:t>
            </a:r>
            <a:r>
              <a:rPr lang="en-US" dirty="0" err="1"/>
              <a:t>Fanpage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79C11B-DFB3-436F-B0E5-714D6AC06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2" t="17202" r="24371" b="20684"/>
          <a:stretch/>
        </p:blipFill>
        <p:spPr>
          <a:xfrm>
            <a:off x="1319126" y="1318788"/>
            <a:ext cx="6445224" cy="319484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18792-06B1-4732-BA4B-9A0407595B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73794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33EBB-9AD9-4E08-970F-1FBCE87AD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0A64F-9BE0-45CC-BA3E-4780461FF4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53D0F4-D4F5-4514-BEFE-5B0A58F445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7" b="32569"/>
          <a:stretch/>
        </p:blipFill>
        <p:spPr>
          <a:xfrm>
            <a:off x="3125390" y="1326900"/>
            <a:ext cx="2893219" cy="337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36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124F8-B344-4046-862C-37BF544C0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71E970-A05A-406B-8A88-D1A6DAD88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67" t="24975" r="18624" b="19245"/>
          <a:stretch/>
        </p:blipFill>
        <p:spPr>
          <a:xfrm>
            <a:off x="1486362" y="1400053"/>
            <a:ext cx="6171275" cy="318424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1BD2B-F46F-416C-A592-1EFB3FB23F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1155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7F158-07AB-48FF-BA8B-76B736997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Youtube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66023-9C09-40B9-9239-4E636441C7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 action="ppaction://hlinkfile"/>
              </a:rPr>
              <a:t>How to be a great content creator? - </a:t>
            </a:r>
            <a:r>
              <a:rPr lang="en-US" dirty="0" err="1">
                <a:hlinkClick r:id="rId3" action="ppaction://hlinkfile"/>
              </a:rPr>
              <a:t>Angga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D1563-68D5-475F-898E-8110F86727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44492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Ragam</a:t>
            </a:r>
            <a:r>
              <a:rPr lang="en-US" dirty="0"/>
              <a:t> Media </a:t>
            </a:r>
            <a:r>
              <a:rPr lang="en-US" dirty="0" err="1"/>
              <a:t>Sosial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C1855D7-D535-4A56-AB47-ECF9C1945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5963102"/>
              </p:ext>
            </p:extLst>
          </p:nvPr>
        </p:nvGraphicFramePr>
        <p:xfrm>
          <a:off x="1379650" y="1502274"/>
          <a:ext cx="6725400" cy="280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8" name="Google Shape;128;p19"/>
          <p:cNvGrpSpPr/>
          <p:nvPr/>
        </p:nvGrpSpPr>
        <p:grpSpPr>
          <a:xfrm>
            <a:off x="790188" y="778013"/>
            <a:ext cx="312073" cy="312073"/>
            <a:chOff x="1922075" y="1629000"/>
            <a:chExt cx="437200" cy="437200"/>
          </a:xfrm>
        </p:grpSpPr>
        <p:sp>
          <p:nvSpPr>
            <p:cNvPr id="129" name="Google Shape;129;p19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ourdai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494</Words>
  <Application>Microsoft Office PowerPoint</Application>
  <PresentationFormat>On-screen Show (16:9)</PresentationFormat>
  <Paragraphs>102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Bitter</vt:lpstr>
      <vt:lpstr>Arial</vt:lpstr>
      <vt:lpstr>Impact</vt:lpstr>
      <vt:lpstr>Arvo</vt:lpstr>
      <vt:lpstr>Jourdain template</vt:lpstr>
      <vt:lpstr>MEDIA SOSIAL</vt:lpstr>
      <vt:lpstr>PowerPoint Presentation</vt:lpstr>
      <vt:lpstr>Konten Media Sosial</vt:lpstr>
      <vt:lpstr>Ragam Media Sosial</vt:lpstr>
      <vt:lpstr>Facebook Fanpage</vt:lpstr>
      <vt:lpstr>Twitter</vt:lpstr>
      <vt:lpstr>Instagram</vt:lpstr>
      <vt:lpstr>Youtube</vt:lpstr>
      <vt:lpstr>Ragam Media Sosial</vt:lpstr>
      <vt:lpstr>Mengembangkan Humas Online melalui Media Sosial</vt:lpstr>
      <vt:lpstr>Humas Online Memanfaatkan Media Sosial</vt:lpstr>
      <vt:lpstr>Keunggulan dan Kelemahan Penggunaan Media Sosial sebagai Media Humas </vt:lpstr>
      <vt:lpstr>Keunggulan                                         Kelemahan</vt:lpstr>
      <vt:lpstr>Membuat Content Plan Media Sosial</vt:lpstr>
      <vt:lpstr>PowerPoint Presentation</vt:lpstr>
      <vt:lpstr>Content Plan</vt:lpstr>
      <vt:lpstr>Membuat Content Media Sosial</vt:lpstr>
      <vt:lpstr>Konten Sosial Media Brand/Corporate</vt:lpstr>
      <vt:lpstr>Contoh Content Plan</vt:lpstr>
      <vt:lpstr>PowerPoint Presentation</vt:lpstr>
      <vt:lpstr>PowerPoint Presentation</vt:lpstr>
      <vt:lpstr>MEMBUAT RANCANGAN CONTENT PLAN DAN CREATIVE BRIEF</vt:lpstr>
      <vt:lpstr>MEMBUAT VISUAL POST DAN COPY</vt:lpstr>
      <vt:lpstr>Thanks!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</dc:title>
  <dc:creator>DELL</dc:creator>
  <cp:lastModifiedBy>DELL</cp:lastModifiedBy>
  <cp:revision>35</cp:revision>
  <dcterms:modified xsi:type="dcterms:W3CDTF">2020-04-08T17:04:25Z</dcterms:modified>
</cp:coreProperties>
</file>