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57" r:id="rId3"/>
    <p:sldId id="258" r:id="rId4"/>
    <p:sldId id="285" r:id="rId5"/>
    <p:sldId id="291" r:id="rId6"/>
    <p:sldId id="293" r:id="rId7"/>
    <p:sldId id="292" r:id="rId8"/>
    <p:sldId id="262" r:id="rId9"/>
    <p:sldId id="294" r:id="rId10"/>
    <p:sldId id="266" r:id="rId11"/>
    <p:sldId id="295" r:id="rId12"/>
    <p:sldId id="296" r:id="rId13"/>
    <p:sldId id="279" r:id="rId14"/>
  </p:sldIdLst>
  <p:sldSz cx="9144000" cy="5143500" type="screen16x9"/>
  <p:notesSz cx="6858000" cy="9144000"/>
  <p:embeddedFontLst>
    <p:embeddedFont>
      <p:font typeface="Amatic SC" panose="020B0604020202020204" charset="-79"/>
      <p:regular r:id="rId16"/>
      <p:bold r:id="rId17"/>
    </p:embeddedFont>
    <p:embeddedFont>
      <p:font typeface="Muli Light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3F08E2-B51A-4235-9295-E9E18951F280}">
  <a:tblStyle styleId="{493F08E2-B51A-4235-9295-E9E18951F2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F64A8-85DE-476A-9032-10B24A2529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EC1ECC-7F15-4B1D-A787-3EE8AB51F61C}">
      <dgm:prSet/>
      <dgm:spPr/>
      <dgm:t>
        <a:bodyPr/>
        <a:lstStyle/>
        <a:p>
          <a:r>
            <a:rPr lang="en-US" b="0" i="0" dirty="0" err="1"/>
            <a:t>Membangun</a:t>
          </a:r>
          <a:r>
            <a:rPr lang="en-US" b="0" i="0" dirty="0"/>
            <a:t> website</a:t>
          </a:r>
          <a:endParaRPr lang="en-US" dirty="0"/>
        </a:p>
      </dgm:t>
    </dgm:pt>
    <dgm:pt modelId="{9CDD5EC0-EC1B-45AA-8D8C-FC82B48079C9}" type="parTrans" cxnId="{715FEEB1-9C2F-4091-BC95-12E691FED176}">
      <dgm:prSet/>
      <dgm:spPr/>
      <dgm:t>
        <a:bodyPr/>
        <a:lstStyle/>
        <a:p>
          <a:endParaRPr lang="en-US"/>
        </a:p>
      </dgm:t>
    </dgm:pt>
    <dgm:pt modelId="{C256EB4F-E3AC-47F4-89AF-23382AC8826A}" type="sibTrans" cxnId="{715FEEB1-9C2F-4091-BC95-12E691FED176}">
      <dgm:prSet/>
      <dgm:spPr/>
      <dgm:t>
        <a:bodyPr/>
        <a:lstStyle/>
        <a:p>
          <a:endParaRPr lang="en-US"/>
        </a:p>
      </dgm:t>
    </dgm:pt>
    <dgm:pt modelId="{1433786A-619A-449B-9CCE-703E57452453}">
      <dgm:prSet/>
      <dgm:spPr/>
      <dgm:t>
        <a:bodyPr/>
        <a:lstStyle/>
        <a:p>
          <a:r>
            <a:rPr lang="en-US" b="0" i="0" dirty="0"/>
            <a:t>Corporate Website</a:t>
          </a:r>
          <a:endParaRPr lang="en-US" dirty="0"/>
        </a:p>
      </dgm:t>
    </dgm:pt>
    <dgm:pt modelId="{97C104B5-E218-4261-B9B9-B4102533A2EC}" type="parTrans" cxnId="{6BA30717-C4D0-422D-8A1F-7B4F5701B388}">
      <dgm:prSet/>
      <dgm:spPr/>
      <dgm:t>
        <a:bodyPr/>
        <a:lstStyle/>
        <a:p>
          <a:endParaRPr lang="en-US"/>
        </a:p>
      </dgm:t>
    </dgm:pt>
    <dgm:pt modelId="{F33DC104-0F87-4DDB-B386-60DE965D1D68}" type="sibTrans" cxnId="{6BA30717-C4D0-422D-8A1F-7B4F5701B388}">
      <dgm:prSet/>
      <dgm:spPr/>
      <dgm:t>
        <a:bodyPr/>
        <a:lstStyle/>
        <a:p>
          <a:endParaRPr lang="en-US"/>
        </a:p>
      </dgm:t>
    </dgm:pt>
    <dgm:pt modelId="{63272C6D-BDFB-40EA-A645-65A14A4649DC}">
      <dgm:prSet/>
      <dgm:spPr/>
      <dgm:t>
        <a:bodyPr/>
        <a:lstStyle/>
        <a:p>
          <a:r>
            <a:rPr lang="en-US" b="0" i="0" dirty="0"/>
            <a:t>Personal/Brand Website</a:t>
          </a:r>
          <a:endParaRPr lang="en-US" dirty="0"/>
        </a:p>
      </dgm:t>
    </dgm:pt>
    <dgm:pt modelId="{5D7ED90A-443E-4D4F-B044-0BBC5FDC87AC}" type="parTrans" cxnId="{D4C64DF2-BF8A-4368-B56D-CB20EEC4567C}">
      <dgm:prSet/>
      <dgm:spPr/>
      <dgm:t>
        <a:bodyPr/>
        <a:lstStyle/>
        <a:p>
          <a:endParaRPr lang="en-US"/>
        </a:p>
      </dgm:t>
    </dgm:pt>
    <dgm:pt modelId="{F56D9A04-E515-4ABD-8F78-976FE8DC5315}" type="sibTrans" cxnId="{D4C64DF2-BF8A-4368-B56D-CB20EEC4567C}">
      <dgm:prSet/>
      <dgm:spPr/>
      <dgm:t>
        <a:bodyPr/>
        <a:lstStyle/>
        <a:p>
          <a:endParaRPr lang="en-US"/>
        </a:p>
      </dgm:t>
    </dgm:pt>
    <dgm:pt modelId="{3281CEA0-646F-4659-B374-B4F79AD4270B}">
      <dgm:prSet/>
      <dgm:spPr/>
      <dgm:t>
        <a:bodyPr/>
        <a:lstStyle/>
        <a:p>
          <a:r>
            <a:rPr lang="en-US" b="0" i="0" dirty="0" err="1"/>
            <a:t>Keunggulan</a:t>
          </a:r>
          <a:r>
            <a:rPr lang="en-US" b="0" i="0" dirty="0"/>
            <a:t> dan </a:t>
          </a:r>
          <a:r>
            <a:rPr lang="en-US" b="0" i="0" dirty="0" err="1"/>
            <a:t>kelemahan</a:t>
          </a:r>
          <a:r>
            <a:rPr lang="en-US" b="0" i="0" dirty="0"/>
            <a:t> Website </a:t>
          </a:r>
          <a:r>
            <a:rPr lang="en-US" b="0" i="0" dirty="0" err="1"/>
            <a:t>sebagai</a:t>
          </a:r>
          <a:r>
            <a:rPr lang="en-US" b="0" i="0" dirty="0"/>
            <a:t> Media PR</a:t>
          </a:r>
          <a:endParaRPr lang="en-US" dirty="0"/>
        </a:p>
      </dgm:t>
    </dgm:pt>
    <dgm:pt modelId="{0EE5E7C7-6822-46E9-ABF4-15B1A023566C}" type="parTrans" cxnId="{E177044B-A9C8-4F0A-B7FC-8FBD9A5D1841}">
      <dgm:prSet/>
      <dgm:spPr/>
      <dgm:t>
        <a:bodyPr/>
        <a:lstStyle/>
        <a:p>
          <a:endParaRPr lang="en-US"/>
        </a:p>
      </dgm:t>
    </dgm:pt>
    <dgm:pt modelId="{03AEC19F-0AC2-4A64-AA2C-0D68ECDC4C63}" type="sibTrans" cxnId="{E177044B-A9C8-4F0A-B7FC-8FBD9A5D1841}">
      <dgm:prSet/>
      <dgm:spPr/>
      <dgm:t>
        <a:bodyPr/>
        <a:lstStyle/>
        <a:p>
          <a:endParaRPr lang="en-US"/>
        </a:p>
      </dgm:t>
    </dgm:pt>
    <dgm:pt modelId="{A0119D4A-89B2-499B-9FC9-9954C5534BA9}">
      <dgm:prSet/>
      <dgm:spPr/>
      <dgm:t>
        <a:bodyPr/>
        <a:lstStyle/>
        <a:p>
          <a:r>
            <a:rPr lang="en-US" b="0" i="0" dirty="0" err="1"/>
            <a:t>Kriteria</a:t>
          </a:r>
          <a:r>
            <a:rPr lang="en-US" b="0" i="0" dirty="0"/>
            <a:t> website yang </a:t>
          </a:r>
          <a:r>
            <a:rPr lang="en-US" b="0" i="0" dirty="0" err="1"/>
            <a:t>baik</a:t>
          </a:r>
          <a:endParaRPr lang="en-US" dirty="0"/>
        </a:p>
      </dgm:t>
    </dgm:pt>
    <dgm:pt modelId="{8E1511DE-028D-4ED5-864F-F7E5DC5115E8}" type="parTrans" cxnId="{3FDFC4D4-554E-404C-9AA9-692ACB7B65F6}">
      <dgm:prSet/>
      <dgm:spPr/>
      <dgm:t>
        <a:bodyPr/>
        <a:lstStyle/>
        <a:p>
          <a:endParaRPr lang="en-US"/>
        </a:p>
      </dgm:t>
    </dgm:pt>
    <dgm:pt modelId="{E5FC7733-7F60-42FB-8A65-C1D2394E6F5D}" type="sibTrans" cxnId="{3FDFC4D4-554E-404C-9AA9-692ACB7B65F6}">
      <dgm:prSet/>
      <dgm:spPr/>
      <dgm:t>
        <a:bodyPr/>
        <a:lstStyle/>
        <a:p>
          <a:endParaRPr lang="en-US"/>
        </a:p>
      </dgm:t>
    </dgm:pt>
    <dgm:pt modelId="{9A10D13C-4E25-4D0C-8FB7-A193CD32D48E}" type="pres">
      <dgm:prSet presAssocID="{EE5F64A8-85DE-476A-9032-10B24A252968}" presName="Name0" presStyleCnt="0">
        <dgm:presLayoutVars>
          <dgm:chMax val="7"/>
          <dgm:chPref val="7"/>
          <dgm:dir/>
        </dgm:presLayoutVars>
      </dgm:prSet>
      <dgm:spPr/>
    </dgm:pt>
    <dgm:pt modelId="{4B1EDB23-D1A7-4DFB-8B83-D586F5FE9963}" type="pres">
      <dgm:prSet presAssocID="{EE5F64A8-85DE-476A-9032-10B24A252968}" presName="Name1" presStyleCnt="0"/>
      <dgm:spPr/>
    </dgm:pt>
    <dgm:pt modelId="{AEE3DDDB-1311-48B8-89BD-3E0504479A23}" type="pres">
      <dgm:prSet presAssocID="{EE5F64A8-85DE-476A-9032-10B24A252968}" presName="cycle" presStyleCnt="0"/>
      <dgm:spPr/>
    </dgm:pt>
    <dgm:pt modelId="{2C5E20E3-0689-4404-A2F1-559C077741A5}" type="pres">
      <dgm:prSet presAssocID="{EE5F64A8-85DE-476A-9032-10B24A252968}" presName="srcNode" presStyleLbl="node1" presStyleIdx="0" presStyleCnt="3"/>
      <dgm:spPr/>
    </dgm:pt>
    <dgm:pt modelId="{42A7ADB4-119B-4658-82B1-68FDFA20A4C0}" type="pres">
      <dgm:prSet presAssocID="{EE5F64A8-85DE-476A-9032-10B24A252968}" presName="conn" presStyleLbl="parChTrans1D2" presStyleIdx="0" presStyleCnt="1"/>
      <dgm:spPr/>
    </dgm:pt>
    <dgm:pt modelId="{9C094097-B8C4-4025-AC27-75290C8428A1}" type="pres">
      <dgm:prSet presAssocID="{EE5F64A8-85DE-476A-9032-10B24A252968}" presName="extraNode" presStyleLbl="node1" presStyleIdx="0" presStyleCnt="3"/>
      <dgm:spPr/>
    </dgm:pt>
    <dgm:pt modelId="{DE6EE45C-EA59-46B3-BE8A-4C3CE4E0BCBF}" type="pres">
      <dgm:prSet presAssocID="{EE5F64A8-85DE-476A-9032-10B24A252968}" presName="dstNode" presStyleLbl="node1" presStyleIdx="0" presStyleCnt="3"/>
      <dgm:spPr/>
    </dgm:pt>
    <dgm:pt modelId="{28F45E2A-AA66-485D-B24F-A8B6FE7E0F83}" type="pres">
      <dgm:prSet presAssocID="{CDEC1ECC-7F15-4B1D-A787-3EE8AB51F61C}" presName="text_1" presStyleLbl="node1" presStyleIdx="0" presStyleCnt="3">
        <dgm:presLayoutVars>
          <dgm:bulletEnabled val="1"/>
        </dgm:presLayoutVars>
      </dgm:prSet>
      <dgm:spPr/>
    </dgm:pt>
    <dgm:pt modelId="{134DFC8F-E068-4718-8A1A-4B4916289F64}" type="pres">
      <dgm:prSet presAssocID="{CDEC1ECC-7F15-4B1D-A787-3EE8AB51F61C}" presName="accent_1" presStyleCnt="0"/>
      <dgm:spPr/>
    </dgm:pt>
    <dgm:pt modelId="{D525B8EE-4323-42D2-80FC-747B37C4958E}" type="pres">
      <dgm:prSet presAssocID="{CDEC1ECC-7F15-4B1D-A787-3EE8AB51F61C}" presName="accentRepeatNode" presStyleLbl="solidFgAcc1" presStyleIdx="0" presStyleCnt="3"/>
      <dgm:spPr/>
    </dgm:pt>
    <dgm:pt modelId="{EAF74995-B42A-4335-934D-3CED59BA63C3}" type="pres">
      <dgm:prSet presAssocID="{3281CEA0-646F-4659-B374-B4F79AD4270B}" presName="text_2" presStyleLbl="node1" presStyleIdx="1" presStyleCnt="3">
        <dgm:presLayoutVars>
          <dgm:bulletEnabled val="1"/>
        </dgm:presLayoutVars>
      </dgm:prSet>
      <dgm:spPr/>
    </dgm:pt>
    <dgm:pt modelId="{897437E8-B31C-4507-96EB-BF2F33F51541}" type="pres">
      <dgm:prSet presAssocID="{3281CEA0-646F-4659-B374-B4F79AD4270B}" presName="accent_2" presStyleCnt="0"/>
      <dgm:spPr/>
    </dgm:pt>
    <dgm:pt modelId="{F3E88413-7F70-4266-8A35-F980250EC57A}" type="pres">
      <dgm:prSet presAssocID="{3281CEA0-646F-4659-B374-B4F79AD4270B}" presName="accentRepeatNode" presStyleLbl="solidFgAcc1" presStyleIdx="1" presStyleCnt="3"/>
      <dgm:spPr/>
    </dgm:pt>
    <dgm:pt modelId="{448D92DC-F688-43EC-A79D-D201E9A07B28}" type="pres">
      <dgm:prSet presAssocID="{A0119D4A-89B2-499B-9FC9-9954C5534BA9}" presName="text_3" presStyleLbl="node1" presStyleIdx="2" presStyleCnt="3">
        <dgm:presLayoutVars>
          <dgm:bulletEnabled val="1"/>
        </dgm:presLayoutVars>
      </dgm:prSet>
      <dgm:spPr/>
    </dgm:pt>
    <dgm:pt modelId="{916A089E-5E86-464C-8E1D-54F876123301}" type="pres">
      <dgm:prSet presAssocID="{A0119D4A-89B2-499B-9FC9-9954C5534BA9}" presName="accent_3" presStyleCnt="0"/>
      <dgm:spPr/>
    </dgm:pt>
    <dgm:pt modelId="{47CC27EC-868E-4940-BA45-C76F71A10A19}" type="pres">
      <dgm:prSet presAssocID="{A0119D4A-89B2-499B-9FC9-9954C5534BA9}" presName="accentRepeatNode" presStyleLbl="solidFgAcc1" presStyleIdx="2" presStyleCnt="3"/>
      <dgm:spPr/>
    </dgm:pt>
  </dgm:ptLst>
  <dgm:cxnLst>
    <dgm:cxn modelId="{6BA30717-C4D0-422D-8A1F-7B4F5701B388}" srcId="{CDEC1ECC-7F15-4B1D-A787-3EE8AB51F61C}" destId="{1433786A-619A-449B-9CCE-703E57452453}" srcOrd="0" destOrd="0" parTransId="{97C104B5-E218-4261-B9B9-B4102533A2EC}" sibTransId="{F33DC104-0F87-4DDB-B386-60DE965D1D68}"/>
    <dgm:cxn modelId="{63263F38-9FA7-4AC5-8C3E-7DC9AA4F0AD6}" type="presOf" srcId="{F33DC104-0F87-4DDB-B386-60DE965D1D68}" destId="{42A7ADB4-119B-4658-82B1-68FDFA20A4C0}" srcOrd="0" destOrd="0" presId="urn:microsoft.com/office/officeart/2008/layout/VerticalCurvedList"/>
    <dgm:cxn modelId="{B8485267-3097-4CE4-A296-F1489D5FE711}" type="presOf" srcId="{63272C6D-BDFB-40EA-A645-65A14A4649DC}" destId="{28F45E2A-AA66-485D-B24F-A8B6FE7E0F83}" srcOrd="0" destOrd="2" presId="urn:microsoft.com/office/officeart/2008/layout/VerticalCurvedList"/>
    <dgm:cxn modelId="{E177044B-A9C8-4F0A-B7FC-8FBD9A5D1841}" srcId="{EE5F64A8-85DE-476A-9032-10B24A252968}" destId="{3281CEA0-646F-4659-B374-B4F79AD4270B}" srcOrd="1" destOrd="0" parTransId="{0EE5E7C7-6822-46E9-ABF4-15B1A023566C}" sibTransId="{03AEC19F-0AC2-4A64-AA2C-0D68ECDC4C63}"/>
    <dgm:cxn modelId="{C51D3C7E-1E6D-49AD-95E4-AF85A4DDE3D5}" type="presOf" srcId="{3281CEA0-646F-4659-B374-B4F79AD4270B}" destId="{EAF74995-B42A-4335-934D-3CED59BA63C3}" srcOrd="0" destOrd="0" presId="urn:microsoft.com/office/officeart/2008/layout/VerticalCurvedList"/>
    <dgm:cxn modelId="{37928599-AEC1-4F48-9D4C-99CDD77B2179}" type="presOf" srcId="{1433786A-619A-449B-9CCE-703E57452453}" destId="{28F45E2A-AA66-485D-B24F-A8B6FE7E0F83}" srcOrd="0" destOrd="1" presId="urn:microsoft.com/office/officeart/2008/layout/VerticalCurvedList"/>
    <dgm:cxn modelId="{715FEEB1-9C2F-4091-BC95-12E691FED176}" srcId="{EE5F64A8-85DE-476A-9032-10B24A252968}" destId="{CDEC1ECC-7F15-4B1D-A787-3EE8AB51F61C}" srcOrd="0" destOrd="0" parTransId="{9CDD5EC0-EC1B-45AA-8D8C-FC82B48079C9}" sibTransId="{C256EB4F-E3AC-47F4-89AF-23382AC8826A}"/>
    <dgm:cxn modelId="{FA6CB2B8-530C-4761-BCDE-E8A38F597065}" type="presOf" srcId="{A0119D4A-89B2-499B-9FC9-9954C5534BA9}" destId="{448D92DC-F688-43EC-A79D-D201E9A07B28}" srcOrd="0" destOrd="0" presId="urn:microsoft.com/office/officeart/2008/layout/VerticalCurvedList"/>
    <dgm:cxn modelId="{6F9055D1-919B-4128-B591-00FD32403AA2}" type="presOf" srcId="{EE5F64A8-85DE-476A-9032-10B24A252968}" destId="{9A10D13C-4E25-4D0C-8FB7-A193CD32D48E}" srcOrd="0" destOrd="0" presId="urn:microsoft.com/office/officeart/2008/layout/VerticalCurvedList"/>
    <dgm:cxn modelId="{3FDFC4D4-554E-404C-9AA9-692ACB7B65F6}" srcId="{EE5F64A8-85DE-476A-9032-10B24A252968}" destId="{A0119D4A-89B2-499B-9FC9-9954C5534BA9}" srcOrd="2" destOrd="0" parTransId="{8E1511DE-028D-4ED5-864F-F7E5DC5115E8}" sibTransId="{E5FC7733-7F60-42FB-8A65-C1D2394E6F5D}"/>
    <dgm:cxn modelId="{E394CAE2-E940-4232-81B5-11CD91271874}" type="presOf" srcId="{CDEC1ECC-7F15-4B1D-A787-3EE8AB51F61C}" destId="{28F45E2A-AA66-485D-B24F-A8B6FE7E0F83}" srcOrd="0" destOrd="0" presId="urn:microsoft.com/office/officeart/2008/layout/VerticalCurvedList"/>
    <dgm:cxn modelId="{D4C64DF2-BF8A-4368-B56D-CB20EEC4567C}" srcId="{CDEC1ECC-7F15-4B1D-A787-3EE8AB51F61C}" destId="{63272C6D-BDFB-40EA-A645-65A14A4649DC}" srcOrd="1" destOrd="0" parTransId="{5D7ED90A-443E-4D4F-B044-0BBC5FDC87AC}" sibTransId="{F56D9A04-E515-4ABD-8F78-976FE8DC5315}"/>
    <dgm:cxn modelId="{1EEC0333-F9A0-4CF7-841B-543483C1A791}" type="presParOf" srcId="{9A10D13C-4E25-4D0C-8FB7-A193CD32D48E}" destId="{4B1EDB23-D1A7-4DFB-8B83-D586F5FE9963}" srcOrd="0" destOrd="0" presId="urn:microsoft.com/office/officeart/2008/layout/VerticalCurvedList"/>
    <dgm:cxn modelId="{32E28972-4827-42D4-BCF9-D67A3123ABC2}" type="presParOf" srcId="{4B1EDB23-D1A7-4DFB-8B83-D586F5FE9963}" destId="{AEE3DDDB-1311-48B8-89BD-3E0504479A23}" srcOrd="0" destOrd="0" presId="urn:microsoft.com/office/officeart/2008/layout/VerticalCurvedList"/>
    <dgm:cxn modelId="{1AEDE0E7-2E06-4776-BD71-C91112763C41}" type="presParOf" srcId="{AEE3DDDB-1311-48B8-89BD-3E0504479A23}" destId="{2C5E20E3-0689-4404-A2F1-559C077741A5}" srcOrd="0" destOrd="0" presId="urn:microsoft.com/office/officeart/2008/layout/VerticalCurvedList"/>
    <dgm:cxn modelId="{FC72D324-2D83-4438-BBC0-0AFF0C159E43}" type="presParOf" srcId="{AEE3DDDB-1311-48B8-89BD-3E0504479A23}" destId="{42A7ADB4-119B-4658-82B1-68FDFA20A4C0}" srcOrd="1" destOrd="0" presId="urn:microsoft.com/office/officeart/2008/layout/VerticalCurvedList"/>
    <dgm:cxn modelId="{83A364A5-ACB5-49D5-ACB2-7CED2EAFE82B}" type="presParOf" srcId="{AEE3DDDB-1311-48B8-89BD-3E0504479A23}" destId="{9C094097-B8C4-4025-AC27-75290C8428A1}" srcOrd="2" destOrd="0" presId="urn:microsoft.com/office/officeart/2008/layout/VerticalCurvedList"/>
    <dgm:cxn modelId="{387EB420-375D-4B11-B41C-C36BAE40FF17}" type="presParOf" srcId="{AEE3DDDB-1311-48B8-89BD-3E0504479A23}" destId="{DE6EE45C-EA59-46B3-BE8A-4C3CE4E0BCBF}" srcOrd="3" destOrd="0" presId="urn:microsoft.com/office/officeart/2008/layout/VerticalCurvedList"/>
    <dgm:cxn modelId="{7DFFCBF2-47F0-4438-850C-7F69018422E8}" type="presParOf" srcId="{4B1EDB23-D1A7-4DFB-8B83-D586F5FE9963}" destId="{28F45E2A-AA66-485D-B24F-A8B6FE7E0F83}" srcOrd="1" destOrd="0" presId="urn:microsoft.com/office/officeart/2008/layout/VerticalCurvedList"/>
    <dgm:cxn modelId="{17B14465-458D-4839-B7DA-989DB351ADDA}" type="presParOf" srcId="{4B1EDB23-D1A7-4DFB-8B83-D586F5FE9963}" destId="{134DFC8F-E068-4718-8A1A-4B4916289F64}" srcOrd="2" destOrd="0" presId="urn:microsoft.com/office/officeart/2008/layout/VerticalCurvedList"/>
    <dgm:cxn modelId="{93A5F450-2B3D-4118-BACE-9BC64F6BD148}" type="presParOf" srcId="{134DFC8F-E068-4718-8A1A-4B4916289F64}" destId="{D525B8EE-4323-42D2-80FC-747B37C4958E}" srcOrd="0" destOrd="0" presId="urn:microsoft.com/office/officeart/2008/layout/VerticalCurvedList"/>
    <dgm:cxn modelId="{1A529226-3FC3-43B6-84B7-217011843CFB}" type="presParOf" srcId="{4B1EDB23-D1A7-4DFB-8B83-D586F5FE9963}" destId="{EAF74995-B42A-4335-934D-3CED59BA63C3}" srcOrd="3" destOrd="0" presId="urn:microsoft.com/office/officeart/2008/layout/VerticalCurvedList"/>
    <dgm:cxn modelId="{CAB25FA7-DB9C-44A4-9E74-28676B70271C}" type="presParOf" srcId="{4B1EDB23-D1A7-4DFB-8B83-D586F5FE9963}" destId="{897437E8-B31C-4507-96EB-BF2F33F51541}" srcOrd="4" destOrd="0" presId="urn:microsoft.com/office/officeart/2008/layout/VerticalCurvedList"/>
    <dgm:cxn modelId="{A8F4AAD5-BA07-437B-A8E8-7F33C40B5A16}" type="presParOf" srcId="{897437E8-B31C-4507-96EB-BF2F33F51541}" destId="{F3E88413-7F70-4266-8A35-F980250EC57A}" srcOrd="0" destOrd="0" presId="urn:microsoft.com/office/officeart/2008/layout/VerticalCurvedList"/>
    <dgm:cxn modelId="{BC35DE8B-6956-45D7-B64F-2EC1BA9CE508}" type="presParOf" srcId="{4B1EDB23-D1A7-4DFB-8B83-D586F5FE9963}" destId="{448D92DC-F688-43EC-A79D-D201E9A07B28}" srcOrd="5" destOrd="0" presId="urn:microsoft.com/office/officeart/2008/layout/VerticalCurvedList"/>
    <dgm:cxn modelId="{B6355493-65F7-4396-B077-AFB537EDFA37}" type="presParOf" srcId="{4B1EDB23-D1A7-4DFB-8B83-D586F5FE9963}" destId="{916A089E-5E86-464C-8E1D-54F876123301}" srcOrd="6" destOrd="0" presId="urn:microsoft.com/office/officeart/2008/layout/VerticalCurvedList"/>
    <dgm:cxn modelId="{41630E4B-E1AF-49AA-B5CB-168F25FC265F}" type="presParOf" srcId="{916A089E-5E86-464C-8E1D-54F876123301}" destId="{47CC27EC-868E-4940-BA45-C76F71A10A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58A18-31A4-43D8-9A39-D56D3DED26CD}" type="doc">
      <dgm:prSet loTypeId="urn:microsoft.com/office/officeart/2005/8/layout/vProcess5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0876817-C7C2-48CE-9BCC-5E7A97F53FDA}">
      <dgm:prSet/>
      <dgm:spPr/>
      <dgm:t>
        <a:bodyPr/>
        <a:lstStyle/>
        <a:p>
          <a:r>
            <a:rPr lang="en-US" b="0" i="0" dirty="0" err="1"/>
            <a:t>Menentukan</a:t>
          </a:r>
          <a:r>
            <a:rPr lang="en-US" b="0" i="0" dirty="0"/>
            <a:t> Ide Website</a:t>
          </a:r>
          <a:endParaRPr lang="en-US" b="0" dirty="0"/>
        </a:p>
      </dgm:t>
    </dgm:pt>
    <dgm:pt modelId="{56E24781-96A4-4F61-A0F9-2D8850045B0F}" type="parTrans" cxnId="{60232B1F-D340-4FB9-9DB6-63D3B2E737BC}">
      <dgm:prSet/>
      <dgm:spPr/>
      <dgm:t>
        <a:bodyPr/>
        <a:lstStyle/>
        <a:p>
          <a:endParaRPr lang="en-US"/>
        </a:p>
      </dgm:t>
    </dgm:pt>
    <dgm:pt modelId="{1C8205A8-F48B-4F57-A0F1-312F5AD674F6}" type="sibTrans" cxnId="{60232B1F-D340-4FB9-9DB6-63D3B2E737BC}">
      <dgm:prSet/>
      <dgm:spPr/>
      <dgm:t>
        <a:bodyPr/>
        <a:lstStyle/>
        <a:p>
          <a:endParaRPr lang="en-US"/>
        </a:p>
      </dgm:t>
    </dgm:pt>
    <dgm:pt modelId="{E42D0831-1F6B-4A3C-A770-4C363595682C}">
      <dgm:prSet/>
      <dgm:spPr/>
      <dgm:t>
        <a:bodyPr/>
        <a:lstStyle/>
        <a:p>
          <a:r>
            <a:rPr lang="en-US" b="0" i="0" dirty="0"/>
            <a:t>Register Nama Domain</a:t>
          </a:r>
          <a:endParaRPr lang="en-US" b="0" dirty="0"/>
        </a:p>
      </dgm:t>
    </dgm:pt>
    <dgm:pt modelId="{DA1AE5C4-D332-4275-86FC-1443CA3D64A5}" type="parTrans" cxnId="{C9D2487A-914A-4361-84F7-56F0C33E08B7}">
      <dgm:prSet/>
      <dgm:spPr/>
      <dgm:t>
        <a:bodyPr/>
        <a:lstStyle/>
        <a:p>
          <a:endParaRPr lang="en-US"/>
        </a:p>
      </dgm:t>
    </dgm:pt>
    <dgm:pt modelId="{BC61E02A-A6D8-4D35-B98A-CBC80EA914C5}" type="sibTrans" cxnId="{C9D2487A-914A-4361-84F7-56F0C33E08B7}">
      <dgm:prSet/>
      <dgm:spPr/>
      <dgm:t>
        <a:bodyPr/>
        <a:lstStyle/>
        <a:p>
          <a:endParaRPr lang="en-US"/>
        </a:p>
      </dgm:t>
    </dgm:pt>
    <dgm:pt modelId="{09A5DA85-798F-4DC5-9316-CC5566513BE4}">
      <dgm:prSet/>
      <dgm:spPr/>
      <dgm:t>
        <a:bodyPr/>
        <a:lstStyle/>
        <a:p>
          <a:r>
            <a:rPr lang="en-US" b="0" i="0"/>
            <a:t>Pilih Web Hosting</a:t>
          </a:r>
          <a:endParaRPr lang="en-US" b="0"/>
        </a:p>
      </dgm:t>
    </dgm:pt>
    <dgm:pt modelId="{D8494F03-1F34-42C5-AA75-4164986A6374}" type="parTrans" cxnId="{108B5A11-F837-4489-BF3A-F0CB5C44B80E}">
      <dgm:prSet/>
      <dgm:spPr/>
      <dgm:t>
        <a:bodyPr/>
        <a:lstStyle/>
        <a:p>
          <a:endParaRPr lang="en-US"/>
        </a:p>
      </dgm:t>
    </dgm:pt>
    <dgm:pt modelId="{14A49A1A-772B-4D53-AA6D-A34DF817723A}" type="sibTrans" cxnId="{108B5A11-F837-4489-BF3A-F0CB5C44B80E}">
      <dgm:prSet/>
      <dgm:spPr/>
      <dgm:t>
        <a:bodyPr/>
        <a:lstStyle/>
        <a:p>
          <a:endParaRPr lang="en-US"/>
        </a:p>
      </dgm:t>
    </dgm:pt>
    <dgm:pt modelId="{C7FBD5A6-65CC-431A-9D79-3A1006B31766}">
      <dgm:prSet/>
      <dgm:spPr/>
      <dgm:t>
        <a:bodyPr/>
        <a:lstStyle/>
        <a:p>
          <a:r>
            <a:rPr lang="en-US" b="0" i="0" dirty="0" err="1"/>
            <a:t>Pilih</a:t>
          </a:r>
          <a:r>
            <a:rPr lang="en-US" b="0" i="0" dirty="0"/>
            <a:t> Platform dan </a:t>
          </a:r>
          <a:r>
            <a:rPr lang="en-US" b="0" i="0" dirty="0" err="1"/>
            <a:t>Buat</a:t>
          </a:r>
          <a:r>
            <a:rPr lang="en-US" b="0" i="0" dirty="0"/>
            <a:t> Website</a:t>
          </a:r>
          <a:endParaRPr lang="en-US" b="0" dirty="0"/>
        </a:p>
      </dgm:t>
    </dgm:pt>
    <dgm:pt modelId="{A19E51D9-B3B5-486B-BDDC-664697FFE14C}" type="parTrans" cxnId="{0A735F24-1D8F-44A2-9073-1A354E402D8D}">
      <dgm:prSet/>
      <dgm:spPr/>
      <dgm:t>
        <a:bodyPr/>
        <a:lstStyle/>
        <a:p>
          <a:endParaRPr lang="en-US"/>
        </a:p>
      </dgm:t>
    </dgm:pt>
    <dgm:pt modelId="{439E3EF1-9BD2-48AD-BB6C-21C3CCCEDFA6}" type="sibTrans" cxnId="{0A735F24-1D8F-44A2-9073-1A354E402D8D}">
      <dgm:prSet/>
      <dgm:spPr/>
      <dgm:t>
        <a:bodyPr/>
        <a:lstStyle/>
        <a:p>
          <a:endParaRPr lang="en-US"/>
        </a:p>
      </dgm:t>
    </dgm:pt>
    <dgm:pt modelId="{C7DED4C4-6269-4BCA-A305-8797D2BFED19}">
      <dgm:prSet/>
      <dgm:spPr/>
      <dgm:t>
        <a:bodyPr/>
        <a:lstStyle/>
        <a:p>
          <a:r>
            <a:rPr lang="en-US" b="0" i="0" dirty="0" err="1"/>
            <a:t>Buat</a:t>
          </a:r>
          <a:r>
            <a:rPr lang="en-US" b="0" i="0" dirty="0"/>
            <a:t> </a:t>
          </a:r>
          <a:r>
            <a:rPr lang="en-US" b="0" i="0" dirty="0" err="1"/>
            <a:t>Rencana</a:t>
          </a:r>
          <a:r>
            <a:rPr lang="en-US" b="0" i="0" dirty="0"/>
            <a:t> </a:t>
          </a:r>
          <a:r>
            <a:rPr lang="en-US" b="0" i="0" dirty="0" err="1"/>
            <a:t>untuk</a:t>
          </a:r>
          <a:r>
            <a:rPr lang="en-US" b="0" i="0" dirty="0"/>
            <a:t> </a:t>
          </a:r>
          <a:r>
            <a:rPr lang="en-US" b="0" i="0" dirty="0" err="1"/>
            <a:t>Mengembangkan</a:t>
          </a:r>
          <a:r>
            <a:rPr lang="en-US" b="0" i="0" dirty="0"/>
            <a:t> Website</a:t>
          </a:r>
          <a:endParaRPr lang="en-US" b="0" dirty="0"/>
        </a:p>
      </dgm:t>
    </dgm:pt>
    <dgm:pt modelId="{DABFC1EE-5AD9-409C-A188-C41DDC182AC7}" type="parTrans" cxnId="{8F66BF1B-59D1-44F9-A3D1-235F90868E20}">
      <dgm:prSet/>
      <dgm:spPr/>
      <dgm:t>
        <a:bodyPr/>
        <a:lstStyle/>
        <a:p>
          <a:endParaRPr lang="en-US"/>
        </a:p>
      </dgm:t>
    </dgm:pt>
    <dgm:pt modelId="{7F8F8754-C12F-47D4-A66B-E54436B550CA}" type="sibTrans" cxnId="{8F66BF1B-59D1-44F9-A3D1-235F90868E20}">
      <dgm:prSet/>
      <dgm:spPr/>
      <dgm:t>
        <a:bodyPr/>
        <a:lstStyle/>
        <a:p>
          <a:endParaRPr lang="en-US"/>
        </a:p>
      </dgm:t>
    </dgm:pt>
    <dgm:pt modelId="{6DFC8CD3-499A-4074-9AB1-15B3E8DEBCF4}">
      <dgm:prSet/>
      <dgm:spPr/>
      <dgm:t>
        <a:bodyPr/>
        <a:lstStyle/>
        <a:p>
          <a:r>
            <a:rPr lang="en-US" b="0" i="0"/>
            <a:t>Corporate Website</a:t>
          </a:r>
          <a:endParaRPr lang="en-US" b="0" dirty="0"/>
        </a:p>
      </dgm:t>
    </dgm:pt>
    <dgm:pt modelId="{97A2BA81-845D-4F36-B9CA-CBF2428DF270}" type="parTrans" cxnId="{AB449FE0-0099-430F-BFD3-8D646FC1C2C3}">
      <dgm:prSet/>
      <dgm:spPr/>
      <dgm:t>
        <a:bodyPr/>
        <a:lstStyle/>
        <a:p>
          <a:endParaRPr lang="en-US"/>
        </a:p>
      </dgm:t>
    </dgm:pt>
    <dgm:pt modelId="{9B13DC46-5B34-46E6-9BA4-5172C940E75F}" type="sibTrans" cxnId="{AB449FE0-0099-430F-BFD3-8D646FC1C2C3}">
      <dgm:prSet/>
      <dgm:spPr/>
      <dgm:t>
        <a:bodyPr/>
        <a:lstStyle/>
        <a:p>
          <a:endParaRPr lang="en-US"/>
        </a:p>
      </dgm:t>
    </dgm:pt>
    <dgm:pt modelId="{5453F527-C96F-4689-9CCA-7B322C447EA5}">
      <dgm:prSet/>
      <dgm:spPr/>
      <dgm:t>
        <a:bodyPr/>
        <a:lstStyle/>
        <a:p>
          <a:r>
            <a:rPr lang="en-US" b="0" i="0" dirty="0"/>
            <a:t>Personal/Brand Website</a:t>
          </a:r>
          <a:endParaRPr lang="en-US" dirty="0"/>
        </a:p>
      </dgm:t>
    </dgm:pt>
    <dgm:pt modelId="{D81D6F9C-5C1B-4D96-BABA-0872DCBBB800}" type="parTrans" cxnId="{CAA0C0B8-F3FE-4C9A-B872-A265FB61CF04}">
      <dgm:prSet/>
      <dgm:spPr/>
      <dgm:t>
        <a:bodyPr/>
        <a:lstStyle/>
        <a:p>
          <a:endParaRPr lang="en-US"/>
        </a:p>
      </dgm:t>
    </dgm:pt>
    <dgm:pt modelId="{21D24F53-5426-4CAE-9E5C-C6565A220977}" type="sibTrans" cxnId="{CAA0C0B8-F3FE-4C9A-B872-A265FB61CF04}">
      <dgm:prSet/>
      <dgm:spPr/>
      <dgm:t>
        <a:bodyPr/>
        <a:lstStyle/>
        <a:p>
          <a:endParaRPr lang="en-US"/>
        </a:p>
      </dgm:t>
    </dgm:pt>
    <dgm:pt modelId="{23CF3A27-D7F1-4647-B05A-3AB5DE0B2950}" type="pres">
      <dgm:prSet presAssocID="{C5358A18-31A4-43D8-9A39-D56D3DED26CD}" presName="outerComposite" presStyleCnt="0">
        <dgm:presLayoutVars>
          <dgm:chMax val="5"/>
          <dgm:dir/>
          <dgm:resizeHandles val="exact"/>
        </dgm:presLayoutVars>
      </dgm:prSet>
      <dgm:spPr/>
    </dgm:pt>
    <dgm:pt modelId="{D88E303B-6E47-42A4-A4B9-EB5CC12C8573}" type="pres">
      <dgm:prSet presAssocID="{C5358A18-31A4-43D8-9A39-D56D3DED26CD}" presName="dummyMaxCanvas" presStyleCnt="0">
        <dgm:presLayoutVars/>
      </dgm:prSet>
      <dgm:spPr/>
    </dgm:pt>
    <dgm:pt modelId="{7E4D88D0-1C1C-4AA4-BDB7-BE577BAE0D3B}" type="pres">
      <dgm:prSet presAssocID="{C5358A18-31A4-43D8-9A39-D56D3DED26CD}" presName="FiveNodes_1" presStyleLbl="node1" presStyleIdx="0" presStyleCnt="5">
        <dgm:presLayoutVars>
          <dgm:bulletEnabled val="1"/>
        </dgm:presLayoutVars>
      </dgm:prSet>
      <dgm:spPr/>
    </dgm:pt>
    <dgm:pt modelId="{A0DDCE60-DF93-4D59-AF23-06EB513BFCB4}" type="pres">
      <dgm:prSet presAssocID="{C5358A18-31A4-43D8-9A39-D56D3DED26CD}" presName="FiveNodes_2" presStyleLbl="node1" presStyleIdx="1" presStyleCnt="5">
        <dgm:presLayoutVars>
          <dgm:bulletEnabled val="1"/>
        </dgm:presLayoutVars>
      </dgm:prSet>
      <dgm:spPr/>
    </dgm:pt>
    <dgm:pt modelId="{F54D2DFD-0BB0-449E-8A9B-360C59D0FBF4}" type="pres">
      <dgm:prSet presAssocID="{C5358A18-31A4-43D8-9A39-D56D3DED26CD}" presName="FiveNodes_3" presStyleLbl="node1" presStyleIdx="2" presStyleCnt="5">
        <dgm:presLayoutVars>
          <dgm:bulletEnabled val="1"/>
        </dgm:presLayoutVars>
      </dgm:prSet>
      <dgm:spPr/>
    </dgm:pt>
    <dgm:pt modelId="{2C5E6FBA-D5F2-4340-A5B8-E9D23AC373B5}" type="pres">
      <dgm:prSet presAssocID="{C5358A18-31A4-43D8-9A39-D56D3DED26CD}" presName="FiveNodes_4" presStyleLbl="node1" presStyleIdx="3" presStyleCnt="5">
        <dgm:presLayoutVars>
          <dgm:bulletEnabled val="1"/>
        </dgm:presLayoutVars>
      </dgm:prSet>
      <dgm:spPr/>
    </dgm:pt>
    <dgm:pt modelId="{7145E968-1836-4038-98C9-8DDA28D1D012}" type="pres">
      <dgm:prSet presAssocID="{C5358A18-31A4-43D8-9A39-D56D3DED26CD}" presName="FiveNodes_5" presStyleLbl="node1" presStyleIdx="4" presStyleCnt="5">
        <dgm:presLayoutVars>
          <dgm:bulletEnabled val="1"/>
        </dgm:presLayoutVars>
      </dgm:prSet>
      <dgm:spPr/>
    </dgm:pt>
    <dgm:pt modelId="{C3594C25-367F-4D77-9DDA-9800E533883C}" type="pres">
      <dgm:prSet presAssocID="{C5358A18-31A4-43D8-9A39-D56D3DED26CD}" presName="FiveConn_1-2" presStyleLbl="fgAccFollowNode1" presStyleIdx="0" presStyleCnt="4">
        <dgm:presLayoutVars>
          <dgm:bulletEnabled val="1"/>
        </dgm:presLayoutVars>
      </dgm:prSet>
      <dgm:spPr/>
    </dgm:pt>
    <dgm:pt modelId="{5F9101CF-2335-4513-AB17-90FE4E73BF60}" type="pres">
      <dgm:prSet presAssocID="{C5358A18-31A4-43D8-9A39-D56D3DED26CD}" presName="FiveConn_2-3" presStyleLbl="fgAccFollowNode1" presStyleIdx="1" presStyleCnt="4">
        <dgm:presLayoutVars>
          <dgm:bulletEnabled val="1"/>
        </dgm:presLayoutVars>
      </dgm:prSet>
      <dgm:spPr/>
    </dgm:pt>
    <dgm:pt modelId="{E040168C-3737-4418-838D-D556EAB9FE08}" type="pres">
      <dgm:prSet presAssocID="{C5358A18-31A4-43D8-9A39-D56D3DED26CD}" presName="FiveConn_3-4" presStyleLbl="fgAccFollowNode1" presStyleIdx="2" presStyleCnt="4">
        <dgm:presLayoutVars>
          <dgm:bulletEnabled val="1"/>
        </dgm:presLayoutVars>
      </dgm:prSet>
      <dgm:spPr/>
    </dgm:pt>
    <dgm:pt modelId="{0A3C57C3-F2F6-4079-8AA1-A20F56F7473F}" type="pres">
      <dgm:prSet presAssocID="{C5358A18-31A4-43D8-9A39-D56D3DED26CD}" presName="FiveConn_4-5" presStyleLbl="fgAccFollowNode1" presStyleIdx="3" presStyleCnt="4">
        <dgm:presLayoutVars>
          <dgm:bulletEnabled val="1"/>
        </dgm:presLayoutVars>
      </dgm:prSet>
      <dgm:spPr/>
    </dgm:pt>
    <dgm:pt modelId="{BEAE7B28-EE91-49A8-88A9-6148048AB72D}" type="pres">
      <dgm:prSet presAssocID="{C5358A18-31A4-43D8-9A39-D56D3DED26CD}" presName="FiveNodes_1_text" presStyleLbl="node1" presStyleIdx="4" presStyleCnt="5">
        <dgm:presLayoutVars>
          <dgm:bulletEnabled val="1"/>
        </dgm:presLayoutVars>
      </dgm:prSet>
      <dgm:spPr/>
    </dgm:pt>
    <dgm:pt modelId="{55AA4AC2-CFFC-4411-90D4-A05BB798E011}" type="pres">
      <dgm:prSet presAssocID="{C5358A18-31A4-43D8-9A39-D56D3DED26CD}" presName="FiveNodes_2_text" presStyleLbl="node1" presStyleIdx="4" presStyleCnt="5">
        <dgm:presLayoutVars>
          <dgm:bulletEnabled val="1"/>
        </dgm:presLayoutVars>
      </dgm:prSet>
      <dgm:spPr/>
    </dgm:pt>
    <dgm:pt modelId="{7AD9FDE3-A945-4F14-A4EA-EE6D9BEC4190}" type="pres">
      <dgm:prSet presAssocID="{C5358A18-31A4-43D8-9A39-D56D3DED26CD}" presName="FiveNodes_3_text" presStyleLbl="node1" presStyleIdx="4" presStyleCnt="5">
        <dgm:presLayoutVars>
          <dgm:bulletEnabled val="1"/>
        </dgm:presLayoutVars>
      </dgm:prSet>
      <dgm:spPr/>
    </dgm:pt>
    <dgm:pt modelId="{B17CBF5C-B32C-449B-B391-898C494F806C}" type="pres">
      <dgm:prSet presAssocID="{C5358A18-31A4-43D8-9A39-D56D3DED26CD}" presName="FiveNodes_4_text" presStyleLbl="node1" presStyleIdx="4" presStyleCnt="5">
        <dgm:presLayoutVars>
          <dgm:bulletEnabled val="1"/>
        </dgm:presLayoutVars>
      </dgm:prSet>
      <dgm:spPr/>
    </dgm:pt>
    <dgm:pt modelId="{30D7D167-195D-4263-9055-CC8D429EDED3}" type="pres">
      <dgm:prSet presAssocID="{C5358A18-31A4-43D8-9A39-D56D3DED26C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AE35908-9B74-486E-B934-4EA81B84D276}" type="presOf" srcId="{6DFC8CD3-499A-4074-9AB1-15B3E8DEBCF4}" destId="{7E4D88D0-1C1C-4AA4-BDB7-BE577BAE0D3B}" srcOrd="0" destOrd="1" presId="urn:microsoft.com/office/officeart/2005/8/layout/vProcess5"/>
    <dgm:cxn modelId="{108B5A11-F837-4489-BF3A-F0CB5C44B80E}" srcId="{C5358A18-31A4-43D8-9A39-D56D3DED26CD}" destId="{09A5DA85-798F-4DC5-9316-CC5566513BE4}" srcOrd="2" destOrd="0" parTransId="{D8494F03-1F34-42C5-AA75-4164986A6374}" sibTransId="{14A49A1A-772B-4D53-AA6D-A34DF817723A}"/>
    <dgm:cxn modelId="{8F66BF1B-59D1-44F9-A3D1-235F90868E20}" srcId="{C5358A18-31A4-43D8-9A39-D56D3DED26CD}" destId="{C7DED4C4-6269-4BCA-A305-8797D2BFED19}" srcOrd="4" destOrd="0" parTransId="{DABFC1EE-5AD9-409C-A188-C41DDC182AC7}" sibTransId="{7F8F8754-C12F-47D4-A66B-E54436B550CA}"/>
    <dgm:cxn modelId="{60232B1F-D340-4FB9-9DB6-63D3B2E737BC}" srcId="{C5358A18-31A4-43D8-9A39-D56D3DED26CD}" destId="{00876817-C7C2-48CE-9BCC-5E7A97F53FDA}" srcOrd="0" destOrd="0" parTransId="{56E24781-96A4-4F61-A0F9-2D8850045B0F}" sibTransId="{1C8205A8-F48B-4F57-A0F1-312F5AD674F6}"/>
    <dgm:cxn modelId="{3D3E1320-9E9C-4B5C-B742-18DE050C48AD}" type="presOf" srcId="{09A5DA85-798F-4DC5-9316-CC5566513BE4}" destId="{F54D2DFD-0BB0-449E-8A9B-360C59D0FBF4}" srcOrd="0" destOrd="0" presId="urn:microsoft.com/office/officeart/2005/8/layout/vProcess5"/>
    <dgm:cxn modelId="{D63A7E23-3F15-4FC1-B715-A070BDC53E78}" type="presOf" srcId="{BC61E02A-A6D8-4D35-B98A-CBC80EA914C5}" destId="{5F9101CF-2335-4513-AB17-90FE4E73BF60}" srcOrd="0" destOrd="0" presId="urn:microsoft.com/office/officeart/2005/8/layout/vProcess5"/>
    <dgm:cxn modelId="{0A735F24-1D8F-44A2-9073-1A354E402D8D}" srcId="{C5358A18-31A4-43D8-9A39-D56D3DED26CD}" destId="{C7FBD5A6-65CC-431A-9D79-3A1006B31766}" srcOrd="3" destOrd="0" parTransId="{A19E51D9-B3B5-486B-BDDC-664697FFE14C}" sibTransId="{439E3EF1-9BD2-48AD-BB6C-21C3CCCEDFA6}"/>
    <dgm:cxn modelId="{36F6AA70-4F4A-4D72-AA69-5B799D595240}" type="presOf" srcId="{C5358A18-31A4-43D8-9A39-D56D3DED26CD}" destId="{23CF3A27-D7F1-4647-B05A-3AB5DE0B2950}" srcOrd="0" destOrd="0" presId="urn:microsoft.com/office/officeart/2005/8/layout/vProcess5"/>
    <dgm:cxn modelId="{57183E71-D00C-42EE-A2DC-9B7B76E3FF82}" type="presOf" srcId="{00876817-C7C2-48CE-9BCC-5E7A97F53FDA}" destId="{BEAE7B28-EE91-49A8-88A9-6148048AB72D}" srcOrd="1" destOrd="0" presId="urn:microsoft.com/office/officeart/2005/8/layout/vProcess5"/>
    <dgm:cxn modelId="{3642B975-AE98-4A08-8A06-EF0BCFA9B836}" type="presOf" srcId="{439E3EF1-9BD2-48AD-BB6C-21C3CCCEDFA6}" destId="{0A3C57C3-F2F6-4079-8AA1-A20F56F7473F}" srcOrd="0" destOrd="0" presId="urn:microsoft.com/office/officeart/2005/8/layout/vProcess5"/>
    <dgm:cxn modelId="{C9D2487A-914A-4361-84F7-56F0C33E08B7}" srcId="{C5358A18-31A4-43D8-9A39-D56D3DED26CD}" destId="{E42D0831-1F6B-4A3C-A770-4C363595682C}" srcOrd="1" destOrd="0" parTransId="{DA1AE5C4-D332-4275-86FC-1443CA3D64A5}" sibTransId="{BC61E02A-A6D8-4D35-B98A-CBC80EA914C5}"/>
    <dgm:cxn modelId="{97D0D090-FEDC-4DCA-9A0A-D49767C74583}" type="presOf" srcId="{5453F527-C96F-4689-9CCA-7B322C447EA5}" destId="{BEAE7B28-EE91-49A8-88A9-6148048AB72D}" srcOrd="1" destOrd="2" presId="urn:microsoft.com/office/officeart/2005/8/layout/vProcess5"/>
    <dgm:cxn modelId="{F5D18291-DCB4-4CBD-96BB-BA6E2C565948}" type="presOf" srcId="{C7FBD5A6-65CC-431A-9D79-3A1006B31766}" destId="{B17CBF5C-B32C-449B-B391-898C494F806C}" srcOrd="1" destOrd="0" presId="urn:microsoft.com/office/officeart/2005/8/layout/vProcess5"/>
    <dgm:cxn modelId="{DA175B95-1FBE-4FE3-9348-2597B488CC21}" type="presOf" srcId="{6DFC8CD3-499A-4074-9AB1-15B3E8DEBCF4}" destId="{BEAE7B28-EE91-49A8-88A9-6148048AB72D}" srcOrd="1" destOrd="1" presId="urn:microsoft.com/office/officeart/2005/8/layout/vProcess5"/>
    <dgm:cxn modelId="{CAA0C0B8-F3FE-4C9A-B872-A265FB61CF04}" srcId="{00876817-C7C2-48CE-9BCC-5E7A97F53FDA}" destId="{5453F527-C96F-4689-9CCA-7B322C447EA5}" srcOrd="1" destOrd="0" parTransId="{D81D6F9C-5C1B-4D96-BABA-0872DCBBB800}" sibTransId="{21D24F53-5426-4CAE-9E5C-C6565A220977}"/>
    <dgm:cxn modelId="{4A0E36B9-9AA0-4903-85D6-3FA794C330BD}" type="presOf" srcId="{C7FBD5A6-65CC-431A-9D79-3A1006B31766}" destId="{2C5E6FBA-D5F2-4340-A5B8-E9D23AC373B5}" srcOrd="0" destOrd="0" presId="urn:microsoft.com/office/officeart/2005/8/layout/vProcess5"/>
    <dgm:cxn modelId="{BA963CBA-E669-44FD-889A-93FCD318B7D0}" type="presOf" srcId="{C7DED4C4-6269-4BCA-A305-8797D2BFED19}" destId="{7145E968-1836-4038-98C9-8DDA28D1D012}" srcOrd="0" destOrd="0" presId="urn:microsoft.com/office/officeart/2005/8/layout/vProcess5"/>
    <dgm:cxn modelId="{64116BBA-8622-465F-90A5-665D05BEDE5D}" type="presOf" srcId="{1C8205A8-F48B-4F57-A0F1-312F5AD674F6}" destId="{C3594C25-367F-4D77-9DDA-9800E533883C}" srcOrd="0" destOrd="0" presId="urn:microsoft.com/office/officeart/2005/8/layout/vProcess5"/>
    <dgm:cxn modelId="{1C078CBC-0477-4169-B440-38E9CD27D368}" type="presOf" srcId="{14A49A1A-772B-4D53-AA6D-A34DF817723A}" destId="{E040168C-3737-4418-838D-D556EAB9FE08}" srcOrd="0" destOrd="0" presId="urn:microsoft.com/office/officeart/2005/8/layout/vProcess5"/>
    <dgm:cxn modelId="{10C6D7D2-62E9-4200-A4B8-F03840A8C645}" type="presOf" srcId="{E42D0831-1F6B-4A3C-A770-4C363595682C}" destId="{A0DDCE60-DF93-4D59-AF23-06EB513BFCB4}" srcOrd="0" destOrd="0" presId="urn:microsoft.com/office/officeart/2005/8/layout/vProcess5"/>
    <dgm:cxn modelId="{00E8F3D2-363D-4F0F-AD5F-76558BE5D085}" type="presOf" srcId="{5453F527-C96F-4689-9CCA-7B322C447EA5}" destId="{7E4D88D0-1C1C-4AA4-BDB7-BE577BAE0D3B}" srcOrd="0" destOrd="2" presId="urn:microsoft.com/office/officeart/2005/8/layout/vProcess5"/>
    <dgm:cxn modelId="{0EACE7D3-5F13-460C-A759-B0FF6E26A4F9}" type="presOf" srcId="{09A5DA85-798F-4DC5-9316-CC5566513BE4}" destId="{7AD9FDE3-A945-4F14-A4EA-EE6D9BEC4190}" srcOrd="1" destOrd="0" presId="urn:microsoft.com/office/officeart/2005/8/layout/vProcess5"/>
    <dgm:cxn modelId="{C3D045D6-94CC-453F-93C7-128AA7F3A636}" type="presOf" srcId="{E42D0831-1F6B-4A3C-A770-4C363595682C}" destId="{55AA4AC2-CFFC-4411-90D4-A05BB798E011}" srcOrd="1" destOrd="0" presId="urn:microsoft.com/office/officeart/2005/8/layout/vProcess5"/>
    <dgm:cxn modelId="{AB449FE0-0099-430F-BFD3-8D646FC1C2C3}" srcId="{00876817-C7C2-48CE-9BCC-5E7A97F53FDA}" destId="{6DFC8CD3-499A-4074-9AB1-15B3E8DEBCF4}" srcOrd="0" destOrd="0" parTransId="{97A2BA81-845D-4F36-B9CA-CBF2428DF270}" sibTransId="{9B13DC46-5B34-46E6-9BA4-5172C940E75F}"/>
    <dgm:cxn modelId="{ED3D8EF0-0927-4D50-82FF-B957DFD4851C}" type="presOf" srcId="{C7DED4C4-6269-4BCA-A305-8797D2BFED19}" destId="{30D7D167-195D-4263-9055-CC8D429EDED3}" srcOrd="1" destOrd="0" presId="urn:microsoft.com/office/officeart/2005/8/layout/vProcess5"/>
    <dgm:cxn modelId="{8FF1F5FE-1545-4C8A-943E-D92391F0897C}" type="presOf" srcId="{00876817-C7C2-48CE-9BCC-5E7A97F53FDA}" destId="{7E4D88D0-1C1C-4AA4-BDB7-BE577BAE0D3B}" srcOrd="0" destOrd="0" presId="urn:microsoft.com/office/officeart/2005/8/layout/vProcess5"/>
    <dgm:cxn modelId="{FD928C9F-A8AB-450C-8AB5-BCAE19C3AEDC}" type="presParOf" srcId="{23CF3A27-D7F1-4647-B05A-3AB5DE0B2950}" destId="{D88E303B-6E47-42A4-A4B9-EB5CC12C8573}" srcOrd="0" destOrd="0" presId="urn:microsoft.com/office/officeart/2005/8/layout/vProcess5"/>
    <dgm:cxn modelId="{C74C7E0B-DB2D-4F45-BBEB-39C50515507C}" type="presParOf" srcId="{23CF3A27-D7F1-4647-B05A-3AB5DE0B2950}" destId="{7E4D88D0-1C1C-4AA4-BDB7-BE577BAE0D3B}" srcOrd="1" destOrd="0" presId="urn:microsoft.com/office/officeart/2005/8/layout/vProcess5"/>
    <dgm:cxn modelId="{4C0B763E-A8E7-4D31-9DF9-CEF9F67A1EC5}" type="presParOf" srcId="{23CF3A27-D7F1-4647-B05A-3AB5DE0B2950}" destId="{A0DDCE60-DF93-4D59-AF23-06EB513BFCB4}" srcOrd="2" destOrd="0" presId="urn:microsoft.com/office/officeart/2005/8/layout/vProcess5"/>
    <dgm:cxn modelId="{B8196158-E83F-4614-8522-275495641C46}" type="presParOf" srcId="{23CF3A27-D7F1-4647-B05A-3AB5DE0B2950}" destId="{F54D2DFD-0BB0-449E-8A9B-360C59D0FBF4}" srcOrd="3" destOrd="0" presId="urn:microsoft.com/office/officeart/2005/8/layout/vProcess5"/>
    <dgm:cxn modelId="{D4DF2F4B-6AD1-4874-97CA-B0643D6E7CCD}" type="presParOf" srcId="{23CF3A27-D7F1-4647-B05A-3AB5DE0B2950}" destId="{2C5E6FBA-D5F2-4340-A5B8-E9D23AC373B5}" srcOrd="4" destOrd="0" presId="urn:microsoft.com/office/officeart/2005/8/layout/vProcess5"/>
    <dgm:cxn modelId="{CC66C736-572A-457A-9324-ACC2FF016AF2}" type="presParOf" srcId="{23CF3A27-D7F1-4647-B05A-3AB5DE0B2950}" destId="{7145E968-1836-4038-98C9-8DDA28D1D012}" srcOrd="5" destOrd="0" presId="urn:microsoft.com/office/officeart/2005/8/layout/vProcess5"/>
    <dgm:cxn modelId="{975B4E34-ACD6-45CC-972B-DF0A07D64485}" type="presParOf" srcId="{23CF3A27-D7F1-4647-B05A-3AB5DE0B2950}" destId="{C3594C25-367F-4D77-9DDA-9800E533883C}" srcOrd="6" destOrd="0" presId="urn:microsoft.com/office/officeart/2005/8/layout/vProcess5"/>
    <dgm:cxn modelId="{C441679F-28F8-4B51-BDAB-0A62890C3793}" type="presParOf" srcId="{23CF3A27-D7F1-4647-B05A-3AB5DE0B2950}" destId="{5F9101CF-2335-4513-AB17-90FE4E73BF60}" srcOrd="7" destOrd="0" presId="urn:microsoft.com/office/officeart/2005/8/layout/vProcess5"/>
    <dgm:cxn modelId="{C8884593-EDC7-4B35-832A-923F40DD6F29}" type="presParOf" srcId="{23CF3A27-D7F1-4647-B05A-3AB5DE0B2950}" destId="{E040168C-3737-4418-838D-D556EAB9FE08}" srcOrd="8" destOrd="0" presId="urn:microsoft.com/office/officeart/2005/8/layout/vProcess5"/>
    <dgm:cxn modelId="{F3F61902-0CA2-4A5E-97AA-BE23995CF3DD}" type="presParOf" srcId="{23CF3A27-D7F1-4647-B05A-3AB5DE0B2950}" destId="{0A3C57C3-F2F6-4079-8AA1-A20F56F7473F}" srcOrd="9" destOrd="0" presId="urn:microsoft.com/office/officeart/2005/8/layout/vProcess5"/>
    <dgm:cxn modelId="{F3FF05FD-0244-440E-AF7C-67536B4D1E04}" type="presParOf" srcId="{23CF3A27-D7F1-4647-B05A-3AB5DE0B2950}" destId="{BEAE7B28-EE91-49A8-88A9-6148048AB72D}" srcOrd="10" destOrd="0" presId="urn:microsoft.com/office/officeart/2005/8/layout/vProcess5"/>
    <dgm:cxn modelId="{BFB7744E-0D12-4329-8071-285783D98A0F}" type="presParOf" srcId="{23CF3A27-D7F1-4647-B05A-3AB5DE0B2950}" destId="{55AA4AC2-CFFC-4411-90D4-A05BB798E011}" srcOrd="11" destOrd="0" presId="urn:microsoft.com/office/officeart/2005/8/layout/vProcess5"/>
    <dgm:cxn modelId="{FA00130C-EFAD-477E-B6EE-0EB8CA099994}" type="presParOf" srcId="{23CF3A27-D7F1-4647-B05A-3AB5DE0B2950}" destId="{7AD9FDE3-A945-4F14-A4EA-EE6D9BEC4190}" srcOrd="12" destOrd="0" presId="urn:microsoft.com/office/officeart/2005/8/layout/vProcess5"/>
    <dgm:cxn modelId="{C88D6585-7312-42F6-8F8C-FFBBE93D7D13}" type="presParOf" srcId="{23CF3A27-D7F1-4647-B05A-3AB5DE0B2950}" destId="{B17CBF5C-B32C-449B-B391-898C494F806C}" srcOrd="13" destOrd="0" presId="urn:microsoft.com/office/officeart/2005/8/layout/vProcess5"/>
    <dgm:cxn modelId="{209A7D40-0BD7-4CE0-99AA-0F401BDA07A4}" type="presParOf" srcId="{23CF3A27-D7F1-4647-B05A-3AB5DE0B2950}" destId="{30D7D167-195D-4263-9055-CC8D429EDED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218848-7819-4132-881F-259A55A6DADE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BB396A9-D795-4F73-B705-9B2D4B646B1E}">
      <dgm:prSet/>
      <dgm:spPr/>
      <dgm:t>
        <a:bodyPr/>
        <a:lstStyle/>
        <a:p>
          <a:r>
            <a:rPr lang="en-US" b="0" i="0" dirty="0" err="1"/>
            <a:t>Memiliki</a:t>
          </a:r>
          <a:r>
            <a:rPr lang="en-US" b="0" i="0" dirty="0"/>
            <a:t> </a:t>
          </a:r>
          <a:r>
            <a:rPr lang="en-US" b="0" i="0" dirty="0" err="1"/>
            <a:t>jangkauan</a:t>
          </a:r>
          <a:r>
            <a:rPr lang="en-US" b="0" i="0" dirty="0"/>
            <a:t> pasar yang </a:t>
          </a:r>
          <a:r>
            <a:rPr lang="en-US" b="0" i="0" dirty="0" err="1"/>
            <a:t>lebih</a:t>
          </a:r>
          <a:r>
            <a:rPr lang="en-US" b="0" i="0" dirty="0"/>
            <a:t> </a:t>
          </a:r>
          <a:r>
            <a:rPr lang="en-US" b="0" i="0" dirty="0" err="1"/>
            <a:t>luas</a:t>
          </a:r>
          <a:r>
            <a:rPr lang="en-US" b="0" i="0" dirty="0"/>
            <a:t>. </a:t>
          </a:r>
          <a:endParaRPr lang="en-US" dirty="0"/>
        </a:p>
      </dgm:t>
    </dgm:pt>
    <dgm:pt modelId="{2483FD81-95BE-4CE2-9CF4-BCD8692CB620}" type="parTrans" cxnId="{3BBD1714-AF82-4651-A952-1DA471BD2518}">
      <dgm:prSet/>
      <dgm:spPr/>
      <dgm:t>
        <a:bodyPr/>
        <a:lstStyle/>
        <a:p>
          <a:endParaRPr lang="en-US"/>
        </a:p>
      </dgm:t>
    </dgm:pt>
    <dgm:pt modelId="{8023712F-67BE-4DC0-A2EF-CE8E7B1BF194}" type="sibTrans" cxnId="{3BBD1714-AF82-4651-A952-1DA471BD2518}">
      <dgm:prSet/>
      <dgm:spPr/>
      <dgm:t>
        <a:bodyPr/>
        <a:lstStyle/>
        <a:p>
          <a:endParaRPr lang="en-US"/>
        </a:p>
      </dgm:t>
    </dgm:pt>
    <dgm:pt modelId="{FB0074D0-93C4-4C44-97BB-2A6A7DC5AFE6}">
      <dgm:prSet/>
      <dgm:spPr/>
      <dgm:t>
        <a:bodyPr/>
        <a:lstStyle/>
        <a:p>
          <a:r>
            <a:rPr lang="en-US" b="0" i="0"/>
            <a:t>Dapat diakses siapa saja</a:t>
          </a:r>
          <a:endParaRPr lang="en-US"/>
        </a:p>
      </dgm:t>
    </dgm:pt>
    <dgm:pt modelId="{56AFEEED-D3BC-4D66-8B5A-A6D9E517F498}" type="parTrans" cxnId="{00E9A018-0D21-4A16-B3D8-1302ED1DD419}">
      <dgm:prSet/>
      <dgm:spPr/>
      <dgm:t>
        <a:bodyPr/>
        <a:lstStyle/>
        <a:p>
          <a:endParaRPr lang="en-US"/>
        </a:p>
      </dgm:t>
    </dgm:pt>
    <dgm:pt modelId="{2D3FCEB5-77BB-4995-BC39-25916BE62EDC}" type="sibTrans" cxnId="{00E9A018-0D21-4A16-B3D8-1302ED1DD419}">
      <dgm:prSet/>
      <dgm:spPr/>
      <dgm:t>
        <a:bodyPr/>
        <a:lstStyle/>
        <a:p>
          <a:endParaRPr lang="en-US"/>
        </a:p>
      </dgm:t>
    </dgm:pt>
    <dgm:pt modelId="{E9FF7222-7696-46E9-9220-B14DC91E79DD}">
      <dgm:prSet/>
      <dgm:spPr/>
      <dgm:t>
        <a:bodyPr/>
        <a:lstStyle/>
        <a:p>
          <a:r>
            <a:rPr lang="nb-NO" b="0" i="0"/>
            <a:t>Akses Informasi yang begitu mudah</a:t>
          </a:r>
          <a:endParaRPr lang="en-US"/>
        </a:p>
      </dgm:t>
    </dgm:pt>
    <dgm:pt modelId="{4512A2BC-EF05-4891-B024-922EC65A5C8E}" type="parTrans" cxnId="{C542B125-17D7-4CE8-AC93-12C67BA0561C}">
      <dgm:prSet/>
      <dgm:spPr/>
      <dgm:t>
        <a:bodyPr/>
        <a:lstStyle/>
        <a:p>
          <a:endParaRPr lang="en-US"/>
        </a:p>
      </dgm:t>
    </dgm:pt>
    <dgm:pt modelId="{AA3685FD-2C55-4A21-B779-F7333C2CC023}" type="sibTrans" cxnId="{C542B125-17D7-4CE8-AC93-12C67BA0561C}">
      <dgm:prSet/>
      <dgm:spPr/>
      <dgm:t>
        <a:bodyPr/>
        <a:lstStyle/>
        <a:p>
          <a:endParaRPr lang="en-US"/>
        </a:p>
      </dgm:t>
    </dgm:pt>
    <dgm:pt modelId="{16F55DCD-F878-4698-B8EE-39E43EEED65D}">
      <dgm:prSet/>
      <dgm:spPr/>
      <dgm:t>
        <a:bodyPr/>
        <a:lstStyle/>
        <a:p>
          <a:r>
            <a:rPr lang="en-US" b="0" i="0"/>
            <a:t>Update Informasi terbaru.</a:t>
          </a:r>
          <a:endParaRPr lang="en-US"/>
        </a:p>
      </dgm:t>
    </dgm:pt>
    <dgm:pt modelId="{C2E2473C-6832-4ABB-92EB-EF8703A51085}" type="parTrans" cxnId="{69149F30-A31B-40E4-8F82-E7407417700D}">
      <dgm:prSet/>
      <dgm:spPr/>
      <dgm:t>
        <a:bodyPr/>
        <a:lstStyle/>
        <a:p>
          <a:endParaRPr lang="en-US"/>
        </a:p>
      </dgm:t>
    </dgm:pt>
    <dgm:pt modelId="{BF81BD73-47DB-4EBA-AE8B-4C369D015A55}" type="sibTrans" cxnId="{69149F30-A31B-40E4-8F82-E7407417700D}">
      <dgm:prSet/>
      <dgm:spPr/>
      <dgm:t>
        <a:bodyPr/>
        <a:lstStyle/>
        <a:p>
          <a:endParaRPr lang="en-US"/>
        </a:p>
      </dgm:t>
    </dgm:pt>
    <dgm:pt modelId="{6A2C87B3-1BDB-4D4B-9010-BB0601115B44}">
      <dgm:prSet/>
      <dgm:spPr/>
      <dgm:t>
        <a:bodyPr/>
        <a:lstStyle/>
        <a:p>
          <a:r>
            <a:rPr lang="en-US" b="0" i="0"/>
            <a:t>Link dan Viral Marketing.</a:t>
          </a:r>
          <a:endParaRPr lang="en-US"/>
        </a:p>
      </dgm:t>
    </dgm:pt>
    <dgm:pt modelId="{E641701B-F6CB-4CD0-83EC-4D9199162298}" type="parTrans" cxnId="{57AAB4B0-74E7-44A0-9926-0F54BB28CB2C}">
      <dgm:prSet/>
      <dgm:spPr/>
      <dgm:t>
        <a:bodyPr/>
        <a:lstStyle/>
        <a:p>
          <a:endParaRPr lang="en-US"/>
        </a:p>
      </dgm:t>
    </dgm:pt>
    <dgm:pt modelId="{1E8378B9-024E-474E-B388-3608B6E863CF}" type="sibTrans" cxnId="{57AAB4B0-74E7-44A0-9926-0F54BB28CB2C}">
      <dgm:prSet/>
      <dgm:spPr/>
      <dgm:t>
        <a:bodyPr/>
        <a:lstStyle/>
        <a:p>
          <a:endParaRPr lang="en-US"/>
        </a:p>
      </dgm:t>
    </dgm:pt>
    <dgm:pt modelId="{8EA52E07-9794-43E8-B511-91A3969A3BD9}">
      <dgm:prSet/>
      <dgm:spPr/>
      <dgm:t>
        <a:bodyPr/>
        <a:lstStyle/>
        <a:p>
          <a:r>
            <a:rPr lang="en-US" b="0" i="0" dirty="0" err="1"/>
            <a:t>Proteksi</a:t>
          </a:r>
          <a:r>
            <a:rPr lang="en-US" b="0" i="0" dirty="0"/>
            <a:t> Brands. </a:t>
          </a:r>
          <a:endParaRPr lang="en-US" dirty="0"/>
        </a:p>
      </dgm:t>
    </dgm:pt>
    <dgm:pt modelId="{7FE461C5-9E29-4281-B835-E9159229BFD3}" type="parTrans" cxnId="{7E86C1E7-F0F4-47C9-869F-F995D33C7F93}">
      <dgm:prSet/>
      <dgm:spPr/>
      <dgm:t>
        <a:bodyPr/>
        <a:lstStyle/>
        <a:p>
          <a:endParaRPr lang="en-US"/>
        </a:p>
      </dgm:t>
    </dgm:pt>
    <dgm:pt modelId="{4F3422C9-284D-45D4-B327-7E93ADEFA5CA}" type="sibTrans" cxnId="{7E86C1E7-F0F4-47C9-869F-F995D33C7F93}">
      <dgm:prSet/>
      <dgm:spPr/>
      <dgm:t>
        <a:bodyPr/>
        <a:lstStyle/>
        <a:p>
          <a:endParaRPr lang="en-US"/>
        </a:p>
      </dgm:t>
    </dgm:pt>
    <dgm:pt modelId="{F2B948AB-BC55-4CCE-AA8C-06CC183F6B59}">
      <dgm:prSet/>
      <dgm:spPr/>
      <dgm:t>
        <a:bodyPr/>
        <a:lstStyle/>
        <a:p>
          <a:r>
            <a:rPr lang="en-US" dirty="0"/>
            <a:t>Unique domain</a:t>
          </a:r>
        </a:p>
      </dgm:t>
    </dgm:pt>
    <dgm:pt modelId="{0F588F3B-2B1C-4BFC-918F-518AAE920CBD}" type="parTrans" cxnId="{64991206-443D-46DD-8828-4BCD3B33000B}">
      <dgm:prSet/>
      <dgm:spPr/>
      <dgm:t>
        <a:bodyPr/>
        <a:lstStyle/>
        <a:p>
          <a:endParaRPr lang="en-US"/>
        </a:p>
      </dgm:t>
    </dgm:pt>
    <dgm:pt modelId="{FB431739-C236-4CCF-A5CA-74AEF4F26210}" type="sibTrans" cxnId="{64991206-443D-46DD-8828-4BCD3B33000B}">
      <dgm:prSet/>
      <dgm:spPr/>
      <dgm:t>
        <a:bodyPr/>
        <a:lstStyle/>
        <a:p>
          <a:endParaRPr lang="en-US"/>
        </a:p>
      </dgm:t>
    </dgm:pt>
    <dgm:pt modelId="{46235540-C9BF-4687-B334-CCDEA8ECE940}" type="pres">
      <dgm:prSet presAssocID="{A3218848-7819-4132-881F-259A55A6DADE}" presName="linear" presStyleCnt="0">
        <dgm:presLayoutVars>
          <dgm:animLvl val="lvl"/>
          <dgm:resizeHandles val="exact"/>
        </dgm:presLayoutVars>
      </dgm:prSet>
      <dgm:spPr/>
    </dgm:pt>
    <dgm:pt modelId="{83F80BF7-3692-482C-BC5D-D9973183942F}" type="pres">
      <dgm:prSet presAssocID="{EBB396A9-D795-4F73-B705-9B2D4B646B1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50CB47F-34E7-43C5-9606-4F1CEDE844EA}" type="pres">
      <dgm:prSet presAssocID="{8023712F-67BE-4DC0-A2EF-CE8E7B1BF194}" presName="spacer" presStyleCnt="0"/>
      <dgm:spPr/>
    </dgm:pt>
    <dgm:pt modelId="{067069D4-CBD5-43E4-9EEB-7DEF81DCB846}" type="pres">
      <dgm:prSet presAssocID="{FB0074D0-93C4-4C44-97BB-2A6A7DC5AFE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BA7176E-068C-49EA-A1C3-73B475D40FA1}" type="pres">
      <dgm:prSet presAssocID="{2D3FCEB5-77BB-4995-BC39-25916BE62EDC}" presName="spacer" presStyleCnt="0"/>
      <dgm:spPr/>
    </dgm:pt>
    <dgm:pt modelId="{499E668B-4764-42D4-B699-8C2294C6CFCE}" type="pres">
      <dgm:prSet presAssocID="{E9FF7222-7696-46E9-9220-B14DC91E79D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9DF2763-93B4-4022-9519-52F9F42B08A4}" type="pres">
      <dgm:prSet presAssocID="{AA3685FD-2C55-4A21-B779-F7333C2CC023}" presName="spacer" presStyleCnt="0"/>
      <dgm:spPr/>
    </dgm:pt>
    <dgm:pt modelId="{BEB5729E-2D4D-4041-8C04-DE7F0973136C}" type="pres">
      <dgm:prSet presAssocID="{16F55DCD-F878-4698-B8EE-39E43EEED65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7748557-7CB7-4DEC-9D86-BD2EC10F260C}" type="pres">
      <dgm:prSet presAssocID="{BF81BD73-47DB-4EBA-AE8B-4C369D015A55}" presName="spacer" presStyleCnt="0"/>
      <dgm:spPr/>
    </dgm:pt>
    <dgm:pt modelId="{484518B0-E9F6-4027-89E9-EF79BDE10DEC}" type="pres">
      <dgm:prSet presAssocID="{6A2C87B3-1BDB-4D4B-9010-BB0601115B4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D182171-E036-4D38-B47D-3C5B82F63FF2}" type="pres">
      <dgm:prSet presAssocID="{1E8378B9-024E-474E-B388-3608B6E863CF}" presName="spacer" presStyleCnt="0"/>
      <dgm:spPr/>
    </dgm:pt>
    <dgm:pt modelId="{75680590-797C-4503-88A5-91C88157ADD7}" type="pres">
      <dgm:prSet presAssocID="{8EA52E07-9794-43E8-B511-91A3969A3BD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FBB5E5F-4326-4BC9-B51A-957565F8D7F8}" type="pres">
      <dgm:prSet presAssocID="{8EA52E07-9794-43E8-B511-91A3969A3BD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991206-443D-46DD-8828-4BCD3B33000B}" srcId="{8EA52E07-9794-43E8-B511-91A3969A3BD9}" destId="{F2B948AB-BC55-4CCE-AA8C-06CC183F6B59}" srcOrd="0" destOrd="0" parTransId="{0F588F3B-2B1C-4BFC-918F-518AAE920CBD}" sibTransId="{FB431739-C236-4CCF-A5CA-74AEF4F26210}"/>
    <dgm:cxn modelId="{416A1B07-CD3F-4CAE-B1AE-3C0F7FC9CB5D}" type="presOf" srcId="{6A2C87B3-1BDB-4D4B-9010-BB0601115B44}" destId="{484518B0-E9F6-4027-89E9-EF79BDE10DEC}" srcOrd="0" destOrd="0" presId="urn:microsoft.com/office/officeart/2005/8/layout/vList2"/>
    <dgm:cxn modelId="{3BBD1714-AF82-4651-A952-1DA471BD2518}" srcId="{A3218848-7819-4132-881F-259A55A6DADE}" destId="{EBB396A9-D795-4F73-B705-9B2D4B646B1E}" srcOrd="0" destOrd="0" parTransId="{2483FD81-95BE-4CE2-9CF4-BCD8692CB620}" sibTransId="{8023712F-67BE-4DC0-A2EF-CE8E7B1BF194}"/>
    <dgm:cxn modelId="{00E9A018-0D21-4A16-B3D8-1302ED1DD419}" srcId="{A3218848-7819-4132-881F-259A55A6DADE}" destId="{FB0074D0-93C4-4C44-97BB-2A6A7DC5AFE6}" srcOrd="1" destOrd="0" parTransId="{56AFEEED-D3BC-4D66-8B5A-A6D9E517F498}" sibTransId="{2D3FCEB5-77BB-4995-BC39-25916BE62EDC}"/>
    <dgm:cxn modelId="{C542B125-17D7-4CE8-AC93-12C67BA0561C}" srcId="{A3218848-7819-4132-881F-259A55A6DADE}" destId="{E9FF7222-7696-46E9-9220-B14DC91E79DD}" srcOrd="2" destOrd="0" parTransId="{4512A2BC-EF05-4891-B024-922EC65A5C8E}" sibTransId="{AA3685FD-2C55-4A21-B779-F7333C2CC023}"/>
    <dgm:cxn modelId="{69149F30-A31B-40E4-8F82-E7407417700D}" srcId="{A3218848-7819-4132-881F-259A55A6DADE}" destId="{16F55DCD-F878-4698-B8EE-39E43EEED65D}" srcOrd="3" destOrd="0" parTransId="{C2E2473C-6832-4ABB-92EB-EF8703A51085}" sibTransId="{BF81BD73-47DB-4EBA-AE8B-4C369D015A55}"/>
    <dgm:cxn modelId="{1262D846-2722-4686-9E90-239ABA8D6A62}" type="presOf" srcId="{E9FF7222-7696-46E9-9220-B14DC91E79DD}" destId="{499E668B-4764-42D4-B699-8C2294C6CFCE}" srcOrd="0" destOrd="0" presId="urn:microsoft.com/office/officeart/2005/8/layout/vList2"/>
    <dgm:cxn modelId="{48AFF26C-33AF-4A8F-8DBB-94AD3B4DB205}" type="presOf" srcId="{16F55DCD-F878-4698-B8EE-39E43EEED65D}" destId="{BEB5729E-2D4D-4041-8C04-DE7F0973136C}" srcOrd="0" destOrd="0" presId="urn:microsoft.com/office/officeart/2005/8/layout/vList2"/>
    <dgm:cxn modelId="{22C763A8-8CC8-420B-8FFD-5AF1B02C3184}" type="presOf" srcId="{A3218848-7819-4132-881F-259A55A6DADE}" destId="{46235540-C9BF-4687-B334-CCDEA8ECE940}" srcOrd="0" destOrd="0" presId="urn:microsoft.com/office/officeart/2005/8/layout/vList2"/>
    <dgm:cxn modelId="{B354CBA9-4113-406E-B7AF-A11EE8F37123}" type="presOf" srcId="{8EA52E07-9794-43E8-B511-91A3969A3BD9}" destId="{75680590-797C-4503-88A5-91C88157ADD7}" srcOrd="0" destOrd="0" presId="urn:microsoft.com/office/officeart/2005/8/layout/vList2"/>
    <dgm:cxn modelId="{57AAB4B0-74E7-44A0-9926-0F54BB28CB2C}" srcId="{A3218848-7819-4132-881F-259A55A6DADE}" destId="{6A2C87B3-1BDB-4D4B-9010-BB0601115B44}" srcOrd="4" destOrd="0" parTransId="{E641701B-F6CB-4CD0-83EC-4D9199162298}" sibTransId="{1E8378B9-024E-474E-B388-3608B6E863CF}"/>
    <dgm:cxn modelId="{1E4FB3B3-746F-4ADC-A4D0-78AEA4C14696}" type="presOf" srcId="{EBB396A9-D795-4F73-B705-9B2D4B646B1E}" destId="{83F80BF7-3692-482C-BC5D-D9973183942F}" srcOrd="0" destOrd="0" presId="urn:microsoft.com/office/officeart/2005/8/layout/vList2"/>
    <dgm:cxn modelId="{7E86C1E7-F0F4-47C9-869F-F995D33C7F93}" srcId="{A3218848-7819-4132-881F-259A55A6DADE}" destId="{8EA52E07-9794-43E8-B511-91A3969A3BD9}" srcOrd="5" destOrd="0" parTransId="{7FE461C5-9E29-4281-B835-E9159229BFD3}" sibTransId="{4F3422C9-284D-45D4-B327-7E93ADEFA5CA}"/>
    <dgm:cxn modelId="{B6D0B1F2-615A-465E-812B-B1EE87F6920C}" type="presOf" srcId="{F2B948AB-BC55-4CCE-AA8C-06CC183F6B59}" destId="{4FBB5E5F-4326-4BC9-B51A-957565F8D7F8}" srcOrd="0" destOrd="0" presId="urn:microsoft.com/office/officeart/2005/8/layout/vList2"/>
    <dgm:cxn modelId="{8B07CBF4-A781-4AE8-BD21-51D44F5B8560}" type="presOf" srcId="{FB0074D0-93C4-4C44-97BB-2A6A7DC5AFE6}" destId="{067069D4-CBD5-43E4-9EEB-7DEF81DCB846}" srcOrd="0" destOrd="0" presId="urn:microsoft.com/office/officeart/2005/8/layout/vList2"/>
    <dgm:cxn modelId="{EA4C4161-6EEF-40D8-862B-690C04BCB12A}" type="presParOf" srcId="{46235540-C9BF-4687-B334-CCDEA8ECE940}" destId="{83F80BF7-3692-482C-BC5D-D9973183942F}" srcOrd="0" destOrd="0" presId="urn:microsoft.com/office/officeart/2005/8/layout/vList2"/>
    <dgm:cxn modelId="{244D3978-BDE3-48D0-8CA9-7A439B72AD13}" type="presParOf" srcId="{46235540-C9BF-4687-B334-CCDEA8ECE940}" destId="{850CB47F-34E7-43C5-9606-4F1CEDE844EA}" srcOrd="1" destOrd="0" presId="urn:microsoft.com/office/officeart/2005/8/layout/vList2"/>
    <dgm:cxn modelId="{4A9EC9CA-431D-4E6F-ADBC-FECF1E479825}" type="presParOf" srcId="{46235540-C9BF-4687-B334-CCDEA8ECE940}" destId="{067069D4-CBD5-43E4-9EEB-7DEF81DCB846}" srcOrd="2" destOrd="0" presId="urn:microsoft.com/office/officeart/2005/8/layout/vList2"/>
    <dgm:cxn modelId="{53D9EA58-6B2F-410C-9AE8-B297FE84D094}" type="presParOf" srcId="{46235540-C9BF-4687-B334-CCDEA8ECE940}" destId="{3BA7176E-068C-49EA-A1C3-73B475D40FA1}" srcOrd="3" destOrd="0" presId="urn:microsoft.com/office/officeart/2005/8/layout/vList2"/>
    <dgm:cxn modelId="{6D07B7CC-D725-48C9-802E-0CE487D89FA0}" type="presParOf" srcId="{46235540-C9BF-4687-B334-CCDEA8ECE940}" destId="{499E668B-4764-42D4-B699-8C2294C6CFCE}" srcOrd="4" destOrd="0" presId="urn:microsoft.com/office/officeart/2005/8/layout/vList2"/>
    <dgm:cxn modelId="{07F8E958-0930-4ECB-9D30-0375F91775BE}" type="presParOf" srcId="{46235540-C9BF-4687-B334-CCDEA8ECE940}" destId="{F9DF2763-93B4-4022-9519-52F9F42B08A4}" srcOrd="5" destOrd="0" presId="urn:microsoft.com/office/officeart/2005/8/layout/vList2"/>
    <dgm:cxn modelId="{1E9A8095-B031-4EAE-B31D-11DAF6197C6A}" type="presParOf" srcId="{46235540-C9BF-4687-B334-CCDEA8ECE940}" destId="{BEB5729E-2D4D-4041-8C04-DE7F0973136C}" srcOrd="6" destOrd="0" presId="urn:microsoft.com/office/officeart/2005/8/layout/vList2"/>
    <dgm:cxn modelId="{F26BCB19-1CE9-4A92-B0C0-330938AB9447}" type="presParOf" srcId="{46235540-C9BF-4687-B334-CCDEA8ECE940}" destId="{27748557-7CB7-4DEC-9D86-BD2EC10F260C}" srcOrd="7" destOrd="0" presId="urn:microsoft.com/office/officeart/2005/8/layout/vList2"/>
    <dgm:cxn modelId="{4ACB816F-4A1D-436A-A6E0-9CCB52FF304A}" type="presParOf" srcId="{46235540-C9BF-4687-B334-CCDEA8ECE940}" destId="{484518B0-E9F6-4027-89E9-EF79BDE10DEC}" srcOrd="8" destOrd="0" presId="urn:microsoft.com/office/officeart/2005/8/layout/vList2"/>
    <dgm:cxn modelId="{18ECDC85-8A78-4E03-AF23-6FBA38D22477}" type="presParOf" srcId="{46235540-C9BF-4687-B334-CCDEA8ECE940}" destId="{8D182171-E036-4D38-B47D-3C5B82F63FF2}" srcOrd="9" destOrd="0" presId="urn:microsoft.com/office/officeart/2005/8/layout/vList2"/>
    <dgm:cxn modelId="{B721BBD9-DCA7-4015-BF65-271423C0BEC8}" type="presParOf" srcId="{46235540-C9BF-4687-B334-CCDEA8ECE940}" destId="{75680590-797C-4503-88A5-91C88157ADD7}" srcOrd="10" destOrd="0" presId="urn:microsoft.com/office/officeart/2005/8/layout/vList2"/>
    <dgm:cxn modelId="{B9543642-C5F3-4C20-8512-153912B59D7F}" type="presParOf" srcId="{46235540-C9BF-4687-B334-CCDEA8ECE940}" destId="{4FBB5E5F-4326-4BC9-B51A-957565F8D7F8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C5350-5F28-4B03-A202-C2A26530D99A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71DC6A1C-8618-45F1-9024-10DEE1DCCA9F}">
      <dgm:prSet/>
      <dgm:spPr/>
      <dgm:t>
        <a:bodyPr/>
        <a:lstStyle/>
        <a:p>
          <a:r>
            <a:rPr lang="en-US" b="0" dirty="0" err="1"/>
            <a:t>Komunikasi</a:t>
          </a:r>
          <a:r>
            <a:rPr lang="en-US" b="0" dirty="0"/>
            <a:t> </a:t>
          </a:r>
          <a:r>
            <a:rPr lang="en-US" b="0" dirty="0" err="1"/>
            <a:t>asinkron</a:t>
          </a:r>
          <a:r>
            <a:rPr lang="en-US" b="0" dirty="0"/>
            <a:t>/ </a:t>
          </a:r>
          <a:r>
            <a:rPr lang="en-US" b="0" dirty="0" err="1"/>
            <a:t>komsumsi</a:t>
          </a:r>
          <a:r>
            <a:rPr lang="en-US" b="0" dirty="0"/>
            <a:t> </a:t>
          </a:r>
          <a:r>
            <a:rPr lang="en-US" b="0" dirty="0" err="1"/>
            <a:t>waktu</a:t>
          </a:r>
          <a:endParaRPr lang="en-US" b="0" dirty="0"/>
        </a:p>
      </dgm:t>
    </dgm:pt>
    <dgm:pt modelId="{4BC5986E-0085-45AE-BD2E-FA1B27FE3A66}" type="parTrans" cxnId="{09AD6922-68C5-4089-82D1-A18268E55B20}">
      <dgm:prSet/>
      <dgm:spPr/>
      <dgm:t>
        <a:bodyPr/>
        <a:lstStyle/>
        <a:p>
          <a:endParaRPr lang="en-US"/>
        </a:p>
      </dgm:t>
    </dgm:pt>
    <dgm:pt modelId="{4C3FF128-B5BF-48F0-A8C8-4EBFF961F758}" type="sibTrans" cxnId="{09AD6922-68C5-4089-82D1-A18268E55B20}">
      <dgm:prSet/>
      <dgm:spPr/>
      <dgm:t>
        <a:bodyPr/>
        <a:lstStyle/>
        <a:p>
          <a:endParaRPr lang="en-US"/>
        </a:p>
      </dgm:t>
    </dgm:pt>
    <dgm:pt modelId="{A556C624-5CFC-41B9-BA9E-7FCFC26C3E5D}">
      <dgm:prSet/>
      <dgm:spPr/>
      <dgm:t>
        <a:bodyPr/>
        <a:lstStyle/>
        <a:p>
          <a:r>
            <a:rPr lang="en-US" b="0" i="0" dirty="0" err="1"/>
            <a:t>penyampaian</a:t>
          </a:r>
          <a:r>
            <a:rPr lang="en-US" b="0" i="0" dirty="0"/>
            <a:t> </a:t>
          </a:r>
          <a:r>
            <a:rPr lang="en-US" b="0" i="0" dirty="0" err="1"/>
            <a:t>pesan</a:t>
          </a:r>
          <a:r>
            <a:rPr lang="en-US" b="0" i="0" dirty="0"/>
            <a:t> </a:t>
          </a:r>
          <a:r>
            <a:rPr lang="en-US" b="0" i="0" dirty="0" err="1"/>
            <a:t>tidak</a:t>
          </a:r>
          <a:r>
            <a:rPr lang="en-US" b="0" i="0" dirty="0"/>
            <a:t> </a:t>
          </a:r>
          <a:r>
            <a:rPr lang="en-US" b="0" i="0" dirty="0" err="1"/>
            <a:t>langsung</a:t>
          </a:r>
          <a:r>
            <a:rPr lang="en-US" b="0" i="0" dirty="0"/>
            <a:t> </a:t>
          </a:r>
          <a:r>
            <a:rPr lang="en-US" b="0" i="0" dirty="0" err="1"/>
            <a:t>diterima</a:t>
          </a:r>
          <a:r>
            <a:rPr lang="en-US" b="0" i="0" dirty="0"/>
            <a:t> </a:t>
          </a:r>
          <a:r>
            <a:rPr lang="en-US" b="0" i="0" dirty="0" err="1"/>
            <a:t>atau</a:t>
          </a:r>
          <a:r>
            <a:rPr lang="en-US" b="0" i="0" dirty="0"/>
            <a:t> </a:t>
          </a:r>
          <a:r>
            <a:rPr lang="en-US" b="0" i="0" dirty="0" err="1"/>
            <a:t>diberikan</a:t>
          </a:r>
          <a:r>
            <a:rPr lang="en-US" b="0" i="0" dirty="0"/>
            <a:t> </a:t>
          </a:r>
          <a:r>
            <a:rPr lang="en-US" b="0" i="1" dirty="0"/>
            <a:t>feedback </a:t>
          </a:r>
          <a:r>
            <a:rPr lang="en-US" b="0" i="0" dirty="0"/>
            <a:t>oleh </a:t>
          </a:r>
          <a:r>
            <a:rPr lang="en-US" b="0" i="0" dirty="0" err="1"/>
            <a:t>pihak</a:t>
          </a:r>
          <a:r>
            <a:rPr lang="en-US" b="0" i="0" dirty="0"/>
            <a:t> yang </a:t>
          </a:r>
          <a:r>
            <a:rPr lang="en-US" b="0" i="0" dirty="0" err="1"/>
            <a:t>diberikan</a:t>
          </a:r>
          <a:r>
            <a:rPr lang="en-US" b="0" i="0" dirty="0"/>
            <a:t> </a:t>
          </a:r>
          <a:r>
            <a:rPr lang="en-US" b="0" i="0" dirty="0" err="1"/>
            <a:t>pesan</a:t>
          </a:r>
          <a:r>
            <a:rPr lang="en-US" b="0" i="0" dirty="0"/>
            <a:t> </a:t>
          </a:r>
          <a:r>
            <a:rPr lang="en-US" b="0" i="0" dirty="0" err="1"/>
            <a:t>namun</a:t>
          </a:r>
          <a:r>
            <a:rPr lang="en-US" b="0" i="0" dirty="0"/>
            <a:t> </a:t>
          </a:r>
          <a:r>
            <a:rPr lang="en-US" b="0" i="0" dirty="0" err="1"/>
            <a:t>membutuhkan</a:t>
          </a:r>
          <a:r>
            <a:rPr lang="en-US" b="0" i="0" dirty="0"/>
            <a:t> </a:t>
          </a:r>
          <a:r>
            <a:rPr lang="en-US" b="0" i="0" dirty="0" err="1"/>
            <a:t>waktu</a:t>
          </a:r>
          <a:r>
            <a:rPr lang="en-US" b="0" i="0" dirty="0"/>
            <a:t> </a:t>
          </a:r>
          <a:r>
            <a:rPr lang="en-US" b="0" i="0" dirty="0" err="1"/>
            <a:t>beberapa</a:t>
          </a:r>
          <a:r>
            <a:rPr lang="en-US" b="0" i="0" dirty="0"/>
            <a:t> </a:t>
          </a:r>
          <a:r>
            <a:rPr lang="en-US" b="0" i="0" dirty="0" err="1"/>
            <a:t>saat</a:t>
          </a:r>
          <a:r>
            <a:rPr lang="en-US" b="0" i="0" dirty="0"/>
            <a:t>.</a:t>
          </a:r>
          <a:endParaRPr lang="en-US" b="0" dirty="0"/>
        </a:p>
      </dgm:t>
    </dgm:pt>
    <dgm:pt modelId="{01415D15-048A-493F-B3C9-1984CA51DE8D}" type="sibTrans" cxnId="{FAC88A8D-DAEE-4F63-B553-F4D10A988E8F}">
      <dgm:prSet/>
      <dgm:spPr/>
      <dgm:t>
        <a:bodyPr/>
        <a:lstStyle/>
        <a:p>
          <a:endParaRPr lang="en-US"/>
        </a:p>
      </dgm:t>
    </dgm:pt>
    <dgm:pt modelId="{C18CB01C-8B9C-41F7-91F0-C379A70563FE}" type="parTrans" cxnId="{FAC88A8D-DAEE-4F63-B553-F4D10A988E8F}">
      <dgm:prSet/>
      <dgm:spPr/>
      <dgm:t>
        <a:bodyPr/>
        <a:lstStyle/>
        <a:p>
          <a:endParaRPr lang="en-US"/>
        </a:p>
      </dgm:t>
    </dgm:pt>
    <dgm:pt modelId="{31989D49-160D-4017-8E3B-E2724809D81A}">
      <dgm:prSet/>
      <dgm:spPr/>
      <dgm:t>
        <a:bodyPr/>
        <a:lstStyle/>
        <a:p>
          <a:r>
            <a:rPr lang="en-US" b="0" i="0" dirty="0" err="1"/>
            <a:t>Tidak</a:t>
          </a:r>
          <a:r>
            <a:rPr lang="en-US" b="0" i="0" dirty="0"/>
            <a:t> </a:t>
          </a:r>
          <a:r>
            <a:rPr lang="en-US" b="0" i="0" dirty="0" err="1"/>
            <a:t>adanya</a:t>
          </a:r>
          <a:r>
            <a:rPr lang="en-US" b="0" i="0" u="none" dirty="0"/>
            <a:t> </a:t>
          </a:r>
          <a:r>
            <a:rPr lang="en-US" b="0" i="0" u="none" dirty="0" err="1"/>
            <a:t>komunikasi</a:t>
          </a:r>
          <a:r>
            <a:rPr lang="en-US" b="0" i="0" u="none" dirty="0"/>
            <a:t> nonverbal</a:t>
          </a:r>
          <a:endParaRPr lang="en-US" b="0" u="none" dirty="0"/>
        </a:p>
      </dgm:t>
    </dgm:pt>
    <dgm:pt modelId="{542C8A6D-BB11-40EC-BF48-B7C68D4BE28A}" type="sibTrans" cxnId="{DECBA31F-929B-40B9-8B16-C48D512CAC4F}">
      <dgm:prSet/>
      <dgm:spPr/>
      <dgm:t>
        <a:bodyPr/>
        <a:lstStyle/>
        <a:p>
          <a:endParaRPr lang="en-US"/>
        </a:p>
      </dgm:t>
    </dgm:pt>
    <dgm:pt modelId="{0FC49088-EC47-46BA-8490-7D0FA70B936C}" type="parTrans" cxnId="{DECBA31F-929B-40B9-8B16-C48D512CAC4F}">
      <dgm:prSet/>
      <dgm:spPr/>
      <dgm:t>
        <a:bodyPr/>
        <a:lstStyle/>
        <a:p>
          <a:endParaRPr lang="en-US"/>
        </a:p>
      </dgm:t>
    </dgm:pt>
    <dgm:pt modelId="{A1F6C1DA-34DD-45EB-82A3-D9CD3B06DB77}">
      <dgm:prSet/>
      <dgm:spPr/>
      <dgm:t>
        <a:bodyPr/>
        <a:lstStyle/>
        <a:p>
          <a:r>
            <a:rPr lang="en-US" b="0" u="none" dirty="0"/>
            <a:t>Impersonal</a:t>
          </a:r>
        </a:p>
      </dgm:t>
    </dgm:pt>
    <dgm:pt modelId="{3E02F1B2-EF67-4156-979D-CC4533CFB116}" type="parTrans" cxnId="{C4D4B8E0-DA6E-4BAC-8CA9-D1EC80591D60}">
      <dgm:prSet/>
      <dgm:spPr/>
      <dgm:t>
        <a:bodyPr/>
        <a:lstStyle/>
        <a:p>
          <a:endParaRPr lang="en-US"/>
        </a:p>
      </dgm:t>
    </dgm:pt>
    <dgm:pt modelId="{808335CD-565F-412F-B333-5E4819C8BD63}" type="sibTrans" cxnId="{C4D4B8E0-DA6E-4BAC-8CA9-D1EC80591D60}">
      <dgm:prSet/>
      <dgm:spPr/>
      <dgm:t>
        <a:bodyPr/>
        <a:lstStyle/>
        <a:p>
          <a:endParaRPr lang="en-US"/>
        </a:p>
      </dgm:t>
    </dgm:pt>
    <dgm:pt modelId="{5CB358BB-B0AD-46A2-8984-91026F483454}">
      <dgm:prSet/>
      <dgm:spPr/>
      <dgm:t>
        <a:bodyPr/>
        <a:lstStyle/>
        <a:p>
          <a:r>
            <a:rPr lang="en-US" b="0" u="none" dirty="0" err="1"/>
            <a:t>Pemalsuan</a:t>
          </a:r>
          <a:r>
            <a:rPr lang="en-US" b="0" u="none" dirty="0"/>
            <a:t> data </a:t>
          </a:r>
          <a:r>
            <a:rPr lang="en-US" b="0" u="none" dirty="0" err="1"/>
            <a:t>pengunjung</a:t>
          </a:r>
          <a:endParaRPr lang="en-US" b="0" u="none" dirty="0"/>
        </a:p>
      </dgm:t>
    </dgm:pt>
    <dgm:pt modelId="{28CDF6FB-4E96-4513-9414-8BA601BA2DFA}" type="parTrans" cxnId="{A595CEC6-5236-412C-ABD3-A9E30AFC4967}">
      <dgm:prSet/>
      <dgm:spPr/>
      <dgm:t>
        <a:bodyPr/>
        <a:lstStyle/>
        <a:p>
          <a:endParaRPr lang="en-US"/>
        </a:p>
      </dgm:t>
    </dgm:pt>
    <dgm:pt modelId="{B30FBA7E-E9CB-46FA-9F88-12806FE1C631}" type="sibTrans" cxnId="{A595CEC6-5236-412C-ABD3-A9E30AFC4967}">
      <dgm:prSet/>
      <dgm:spPr/>
      <dgm:t>
        <a:bodyPr/>
        <a:lstStyle/>
        <a:p>
          <a:endParaRPr lang="en-US"/>
        </a:p>
      </dgm:t>
    </dgm:pt>
    <dgm:pt modelId="{23AC3CC2-5B1C-4982-8275-C15DE45066F6}" type="pres">
      <dgm:prSet presAssocID="{88AC5350-5F28-4B03-A202-C2A26530D99A}" presName="linear" presStyleCnt="0">
        <dgm:presLayoutVars>
          <dgm:animLvl val="lvl"/>
          <dgm:resizeHandles val="exact"/>
        </dgm:presLayoutVars>
      </dgm:prSet>
      <dgm:spPr/>
    </dgm:pt>
    <dgm:pt modelId="{F91C7254-F9CA-4E3E-B952-634D7070B68A}" type="pres">
      <dgm:prSet presAssocID="{71DC6A1C-8618-45F1-9024-10DEE1DCCA9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2C73647-BE98-4183-BE99-CEC1E60642BC}" type="pres">
      <dgm:prSet presAssocID="{71DC6A1C-8618-45F1-9024-10DEE1DCCA9F}" presName="childText" presStyleLbl="revTx" presStyleIdx="0" presStyleCnt="1">
        <dgm:presLayoutVars>
          <dgm:bulletEnabled val="1"/>
        </dgm:presLayoutVars>
      </dgm:prSet>
      <dgm:spPr/>
    </dgm:pt>
    <dgm:pt modelId="{B9E1F37C-2163-493C-A1E6-9F379E33BA57}" type="pres">
      <dgm:prSet presAssocID="{31989D49-160D-4017-8E3B-E2724809D81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7824780-91D7-4B14-B456-909953253B27}" type="pres">
      <dgm:prSet presAssocID="{542C8A6D-BB11-40EC-BF48-B7C68D4BE28A}" presName="spacer" presStyleCnt="0"/>
      <dgm:spPr/>
    </dgm:pt>
    <dgm:pt modelId="{CDAC1638-702E-408B-BE0D-9ED3AC780AA4}" type="pres">
      <dgm:prSet presAssocID="{A1F6C1DA-34DD-45EB-82A3-D9CD3B06DB7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DDC28B2-28B0-40B1-A256-024FB0E9399B}" type="pres">
      <dgm:prSet presAssocID="{808335CD-565F-412F-B333-5E4819C8BD63}" presName="spacer" presStyleCnt="0"/>
      <dgm:spPr/>
    </dgm:pt>
    <dgm:pt modelId="{6365DEC7-CA42-4F46-91D3-4442AD9C612B}" type="pres">
      <dgm:prSet presAssocID="{5CB358BB-B0AD-46A2-8984-91026F48345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ECBA31F-929B-40B9-8B16-C48D512CAC4F}" srcId="{88AC5350-5F28-4B03-A202-C2A26530D99A}" destId="{31989D49-160D-4017-8E3B-E2724809D81A}" srcOrd="1" destOrd="0" parTransId="{0FC49088-EC47-46BA-8490-7D0FA70B936C}" sibTransId="{542C8A6D-BB11-40EC-BF48-B7C68D4BE28A}"/>
    <dgm:cxn modelId="{09AD6922-68C5-4089-82D1-A18268E55B20}" srcId="{88AC5350-5F28-4B03-A202-C2A26530D99A}" destId="{71DC6A1C-8618-45F1-9024-10DEE1DCCA9F}" srcOrd="0" destOrd="0" parTransId="{4BC5986E-0085-45AE-BD2E-FA1B27FE3A66}" sibTransId="{4C3FF128-B5BF-48F0-A8C8-4EBFF961F758}"/>
    <dgm:cxn modelId="{AFE9165A-D8BF-46E1-879C-B6E5B7B023E4}" type="presOf" srcId="{A1F6C1DA-34DD-45EB-82A3-D9CD3B06DB77}" destId="{CDAC1638-702E-408B-BE0D-9ED3AC780AA4}" srcOrd="0" destOrd="0" presId="urn:microsoft.com/office/officeart/2005/8/layout/vList2"/>
    <dgm:cxn modelId="{FAC88A8D-DAEE-4F63-B553-F4D10A988E8F}" srcId="{71DC6A1C-8618-45F1-9024-10DEE1DCCA9F}" destId="{A556C624-5CFC-41B9-BA9E-7FCFC26C3E5D}" srcOrd="0" destOrd="0" parTransId="{C18CB01C-8B9C-41F7-91F0-C379A70563FE}" sibTransId="{01415D15-048A-493F-B3C9-1984CA51DE8D}"/>
    <dgm:cxn modelId="{2BC48990-0D9A-4A81-992E-8A22D8CD87F1}" type="presOf" srcId="{88AC5350-5F28-4B03-A202-C2A26530D99A}" destId="{23AC3CC2-5B1C-4982-8275-C15DE45066F6}" srcOrd="0" destOrd="0" presId="urn:microsoft.com/office/officeart/2005/8/layout/vList2"/>
    <dgm:cxn modelId="{20B09CAC-6494-4D1F-B971-AA156F1B5361}" type="presOf" srcId="{5CB358BB-B0AD-46A2-8984-91026F483454}" destId="{6365DEC7-CA42-4F46-91D3-4442AD9C612B}" srcOrd="0" destOrd="0" presId="urn:microsoft.com/office/officeart/2005/8/layout/vList2"/>
    <dgm:cxn modelId="{45C011B5-3C21-4C19-AA7E-1E91471AC8AB}" type="presOf" srcId="{A556C624-5CFC-41B9-BA9E-7FCFC26C3E5D}" destId="{C2C73647-BE98-4183-BE99-CEC1E60642BC}" srcOrd="0" destOrd="0" presId="urn:microsoft.com/office/officeart/2005/8/layout/vList2"/>
    <dgm:cxn modelId="{6B7C1DC4-79E7-429A-9FB5-2E064A1022AA}" type="presOf" srcId="{71DC6A1C-8618-45F1-9024-10DEE1DCCA9F}" destId="{F91C7254-F9CA-4E3E-B952-634D7070B68A}" srcOrd="0" destOrd="0" presId="urn:microsoft.com/office/officeart/2005/8/layout/vList2"/>
    <dgm:cxn modelId="{A595CEC6-5236-412C-ABD3-A9E30AFC4967}" srcId="{88AC5350-5F28-4B03-A202-C2A26530D99A}" destId="{5CB358BB-B0AD-46A2-8984-91026F483454}" srcOrd="3" destOrd="0" parTransId="{28CDF6FB-4E96-4513-9414-8BA601BA2DFA}" sibTransId="{B30FBA7E-E9CB-46FA-9F88-12806FE1C631}"/>
    <dgm:cxn modelId="{C4D4B8E0-DA6E-4BAC-8CA9-D1EC80591D60}" srcId="{88AC5350-5F28-4B03-A202-C2A26530D99A}" destId="{A1F6C1DA-34DD-45EB-82A3-D9CD3B06DB77}" srcOrd="2" destOrd="0" parTransId="{3E02F1B2-EF67-4156-979D-CC4533CFB116}" sibTransId="{808335CD-565F-412F-B333-5E4819C8BD63}"/>
    <dgm:cxn modelId="{5405E1EB-CCE7-4640-8283-49F14BF7D93A}" type="presOf" srcId="{31989D49-160D-4017-8E3B-E2724809D81A}" destId="{B9E1F37C-2163-493C-A1E6-9F379E33BA57}" srcOrd="0" destOrd="0" presId="urn:microsoft.com/office/officeart/2005/8/layout/vList2"/>
    <dgm:cxn modelId="{A5E9D283-BB6F-4CD3-8973-22DBDF5FE494}" type="presParOf" srcId="{23AC3CC2-5B1C-4982-8275-C15DE45066F6}" destId="{F91C7254-F9CA-4E3E-B952-634D7070B68A}" srcOrd="0" destOrd="0" presId="urn:microsoft.com/office/officeart/2005/8/layout/vList2"/>
    <dgm:cxn modelId="{274B9F50-4AF5-4044-9F7C-DFF148FC7102}" type="presParOf" srcId="{23AC3CC2-5B1C-4982-8275-C15DE45066F6}" destId="{C2C73647-BE98-4183-BE99-CEC1E60642BC}" srcOrd="1" destOrd="0" presId="urn:microsoft.com/office/officeart/2005/8/layout/vList2"/>
    <dgm:cxn modelId="{C1045B2D-4148-4A0C-8A06-F02CC10D1E0E}" type="presParOf" srcId="{23AC3CC2-5B1C-4982-8275-C15DE45066F6}" destId="{B9E1F37C-2163-493C-A1E6-9F379E33BA57}" srcOrd="2" destOrd="0" presId="urn:microsoft.com/office/officeart/2005/8/layout/vList2"/>
    <dgm:cxn modelId="{1C4AD43B-EA9E-4247-8607-11CFBBF78C8F}" type="presParOf" srcId="{23AC3CC2-5B1C-4982-8275-C15DE45066F6}" destId="{37824780-91D7-4B14-B456-909953253B27}" srcOrd="3" destOrd="0" presId="urn:microsoft.com/office/officeart/2005/8/layout/vList2"/>
    <dgm:cxn modelId="{84ACB9E0-D983-47EF-83E5-217201E916FC}" type="presParOf" srcId="{23AC3CC2-5B1C-4982-8275-C15DE45066F6}" destId="{CDAC1638-702E-408B-BE0D-9ED3AC780AA4}" srcOrd="4" destOrd="0" presId="urn:microsoft.com/office/officeart/2005/8/layout/vList2"/>
    <dgm:cxn modelId="{E33F77C4-7D23-4E80-80B7-D8EE64CFCB26}" type="presParOf" srcId="{23AC3CC2-5B1C-4982-8275-C15DE45066F6}" destId="{FDDC28B2-28B0-40B1-A256-024FB0E9399B}" srcOrd="5" destOrd="0" presId="urn:microsoft.com/office/officeart/2005/8/layout/vList2"/>
    <dgm:cxn modelId="{79DB1B87-FF8B-4D66-8D2F-4E8DD562D4E5}" type="presParOf" srcId="{23AC3CC2-5B1C-4982-8275-C15DE45066F6}" destId="{6365DEC7-CA42-4F46-91D3-4442AD9C612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720AA7-A2B0-45A1-AD47-8F648B5C30D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932F6A-E2E6-4EC0-A4C1-7D22FC8519D4}">
      <dgm:prSet/>
      <dgm:spPr/>
      <dgm:t>
        <a:bodyPr/>
        <a:lstStyle/>
        <a:p>
          <a:r>
            <a:rPr lang="en-US" b="0" i="0" dirty="0"/>
            <a:t>Usability</a:t>
          </a:r>
          <a:endParaRPr lang="en-US" dirty="0"/>
        </a:p>
      </dgm:t>
    </dgm:pt>
    <dgm:pt modelId="{59B21BCF-42B4-4829-B102-3E8E03987D90}" type="parTrans" cxnId="{052F4C57-3673-477B-AC40-F28BBCBF72FF}">
      <dgm:prSet/>
      <dgm:spPr/>
      <dgm:t>
        <a:bodyPr/>
        <a:lstStyle/>
        <a:p>
          <a:endParaRPr lang="en-US"/>
        </a:p>
      </dgm:t>
    </dgm:pt>
    <dgm:pt modelId="{2454B28C-17FA-4B74-8291-C3B956925FFA}" type="sibTrans" cxnId="{052F4C57-3673-477B-AC40-F28BBCBF72FF}">
      <dgm:prSet/>
      <dgm:spPr/>
      <dgm:t>
        <a:bodyPr/>
        <a:lstStyle/>
        <a:p>
          <a:endParaRPr lang="en-US"/>
        </a:p>
      </dgm:t>
    </dgm:pt>
    <dgm:pt modelId="{F464D68A-A872-48C7-80E4-A6EA25CD5C02}">
      <dgm:prSet/>
      <dgm:spPr/>
      <dgm:t>
        <a:bodyPr/>
        <a:lstStyle/>
        <a:p>
          <a:r>
            <a:rPr lang="en-US" b="0" i="0" dirty="0" err="1"/>
            <a:t>Sistem</a:t>
          </a:r>
          <a:r>
            <a:rPr lang="en-US" b="0" i="0" dirty="0"/>
            <a:t> </a:t>
          </a:r>
          <a:r>
            <a:rPr lang="en-US" b="0" i="0" dirty="0" err="1"/>
            <a:t>Navigasi</a:t>
          </a:r>
          <a:endParaRPr lang="en-US" dirty="0"/>
        </a:p>
      </dgm:t>
    </dgm:pt>
    <dgm:pt modelId="{F3C0350F-19C8-4F6A-B372-28D216B97CD3}" type="parTrans" cxnId="{0739E450-6347-4C1E-AFD1-F8B9EDB84517}">
      <dgm:prSet/>
      <dgm:spPr/>
      <dgm:t>
        <a:bodyPr/>
        <a:lstStyle/>
        <a:p>
          <a:endParaRPr lang="en-US"/>
        </a:p>
      </dgm:t>
    </dgm:pt>
    <dgm:pt modelId="{EB87A1B3-3313-49E5-B6B6-4C0414269324}" type="sibTrans" cxnId="{0739E450-6347-4C1E-AFD1-F8B9EDB84517}">
      <dgm:prSet/>
      <dgm:spPr/>
      <dgm:t>
        <a:bodyPr/>
        <a:lstStyle/>
        <a:p>
          <a:endParaRPr lang="en-US"/>
        </a:p>
      </dgm:t>
    </dgm:pt>
    <dgm:pt modelId="{CA1EC5B1-041A-4916-AA36-121FBFBAEBD3}">
      <dgm:prSet/>
      <dgm:spPr/>
      <dgm:t>
        <a:bodyPr/>
        <a:lstStyle/>
        <a:p>
          <a:r>
            <a:rPr lang="en-US" b="0" i="0" dirty="0" err="1"/>
            <a:t>Disain</a:t>
          </a:r>
          <a:r>
            <a:rPr lang="en-US" b="0" i="0" dirty="0"/>
            <a:t> Visual</a:t>
          </a:r>
          <a:endParaRPr lang="en-US" dirty="0"/>
        </a:p>
      </dgm:t>
    </dgm:pt>
    <dgm:pt modelId="{DE09EABB-88A2-4E3E-AC7A-EAE4FCB373A6}" type="parTrans" cxnId="{698BA392-0C8E-4E45-A0C9-4DB408AF172F}">
      <dgm:prSet/>
      <dgm:spPr/>
      <dgm:t>
        <a:bodyPr/>
        <a:lstStyle/>
        <a:p>
          <a:endParaRPr lang="en-US"/>
        </a:p>
      </dgm:t>
    </dgm:pt>
    <dgm:pt modelId="{3D173D7F-36ED-47B2-BC26-4D4F2B0A0540}" type="sibTrans" cxnId="{698BA392-0C8E-4E45-A0C9-4DB408AF172F}">
      <dgm:prSet/>
      <dgm:spPr/>
      <dgm:t>
        <a:bodyPr/>
        <a:lstStyle/>
        <a:p>
          <a:endParaRPr lang="en-US"/>
        </a:p>
      </dgm:t>
    </dgm:pt>
    <dgm:pt modelId="{327851A8-2469-4009-999C-47DE0701721E}">
      <dgm:prSet/>
      <dgm:spPr/>
      <dgm:t>
        <a:bodyPr/>
        <a:lstStyle/>
        <a:p>
          <a:r>
            <a:rPr lang="en-US" b="0" i="0" dirty="0" err="1"/>
            <a:t>Konten</a:t>
          </a:r>
          <a:endParaRPr lang="en-US" dirty="0"/>
        </a:p>
      </dgm:t>
    </dgm:pt>
    <dgm:pt modelId="{38A26C11-B305-40A1-9D8A-A36FB946A6D8}" type="parTrans" cxnId="{E8BF1E76-7DFB-45C2-B987-0BB8BD400A39}">
      <dgm:prSet/>
      <dgm:spPr/>
      <dgm:t>
        <a:bodyPr/>
        <a:lstStyle/>
        <a:p>
          <a:endParaRPr lang="en-US"/>
        </a:p>
      </dgm:t>
    </dgm:pt>
    <dgm:pt modelId="{7FC741A0-B453-405A-B1CD-06D78570F707}" type="sibTrans" cxnId="{E8BF1E76-7DFB-45C2-B987-0BB8BD400A39}">
      <dgm:prSet/>
      <dgm:spPr/>
      <dgm:t>
        <a:bodyPr/>
        <a:lstStyle/>
        <a:p>
          <a:endParaRPr lang="en-US"/>
        </a:p>
      </dgm:t>
    </dgm:pt>
    <dgm:pt modelId="{50F424BD-6479-4911-8205-E2A3EB1914E2}">
      <dgm:prSet/>
      <dgm:spPr/>
      <dgm:t>
        <a:bodyPr/>
        <a:lstStyle/>
        <a:p>
          <a:r>
            <a:rPr lang="en-US" b="0" i="0" dirty="0" err="1"/>
            <a:t>kriteria</a:t>
          </a:r>
          <a:r>
            <a:rPr lang="en-US" b="0" i="0" dirty="0"/>
            <a:t> yang </a:t>
          </a:r>
          <a:r>
            <a:rPr lang="en-US" b="0" i="0" dirty="0" err="1"/>
            <a:t>harus</a:t>
          </a:r>
          <a:r>
            <a:rPr lang="en-US" b="0" i="0" dirty="0"/>
            <a:t> </a:t>
          </a:r>
          <a:r>
            <a:rPr lang="en-US" b="0" i="0" dirty="0" err="1"/>
            <a:t>dipenuhi</a:t>
          </a:r>
          <a:r>
            <a:rPr lang="en-US" b="0" i="0" dirty="0"/>
            <a:t> oleh </a:t>
          </a:r>
          <a:r>
            <a:rPr lang="en-US" b="0" i="0" dirty="0" err="1"/>
            <a:t>sebuah</a:t>
          </a:r>
          <a:r>
            <a:rPr lang="en-US" b="0" i="0" dirty="0"/>
            <a:t> website </a:t>
          </a:r>
          <a:r>
            <a:rPr lang="en-US" b="0" i="0" dirty="0" err="1"/>
            <a:t>diantaranya</a:t>
          </a:r>
          <a:r>
            <a:rPr lang="en-US" b="0" i="0" dirty="0"/>
            <a:t> </a:t>
          </a:r>
          <a:r>
            <a:rPr lang="en-US" b="0" i="0" dirty="0" err="1"/>
            <a:t>mudah</a:t>
          </a:r>
          <a:r>
            <a:rPr lang="en-US" b="0" i="0" dirty="0"/>
            <a:t> </a:t>
          </a:r>
          <a:r>
            <a:rPr lang="en-US" b="0" i="0" dirty="0" err="1"/>
            <a:t>dipelajari</a:t>
          </a:r>
          <a:r>
            <a:rPr lang="en-US" b="0" i="0" dirty="0"/>
            <a:t>, </a:t>
          </a:r>
          <a:r>
            <a:rPr lang="en-US" b="0" i="0" dirty="0" err="1"/>
            <a:t>efisien</a:t>
          </a:r>
          <a:r>
            <a:rPr lang="en-US" b="0" i="0" dirty="0"/>
            <a:t>, </a:t>
          </a:r>
          <a:r>
            <a:rPr lang="en-US" b="0" i="0" dirty="0" err="1"/>
            <a:t>mudah</a:t>
          </a:r>
          <a:r>
            <a:rPr lang="en-US" b="0" i="0" dirty="0"/>
            <a:t> </a:t>
          </a:r>
          <a:r>
            <a:rPr lang="en-US" b="0" i="0" dirty="0" err="1"/>
            <a:t>diingat</a:t>
          </a:r>
          <a:r>
            <a:rPr lang="en-US" b="0" i="0" dirty="0"/>
            <a:t>, </a:t>
          </a:r>
          <a:r>
            <a:rPr lang="en-US" b="0" i="0" dirty="0" err="1"/>
            <a:t>tingkat</a:t>
          </a:r>
          <a:r>
            <a:rPr lang="en-US" b="0" i="0" dirty="0"/>
            <a:t> </a:t>
          </a:r>
          <a:r>
            <a:rPr lang="en-US" b="0" i="0" dirty="0" err="1"/>
            <a:t>kesalahan</a:t>
          </a:r>
          <a:r>
            <a:rPr lang="en-US" b="0" i="0" dirty="0"/>
            <a:t> yang </a:t>
          </a:r>
          <a:r>
            <a:rPr lang="en-US" b="0" i="0" dirty="0" err="1"/>
            <a:t>rendah</a:t>
          </a:r>
          <a:r>
            <a:rPr lang="en-US" b="0" i="0" dirty="0"/>
            <a:t> </a:t>
          </a:r>
          <a:r>
            <a:rPr lang="en-US" b="0" i="0" dirty="0" err="1"/>
            <a:t>serta</a:t>
          </a:r>
          <a:r>
            <a:rPr lang="en-US" b="0" i="0" dirty="0"/>
            <a:t> </a:t>
          </a:r>
          <a:r>
            <a:rPr lang="en-US" b="0" i="0" dirty="0" err="1"/>
            <a:t>kepuasan</a:t>
          </a:r>
          <a:r>
            <a:rPr lang="en-US" b="0" i="0" dirty="0"/>
            <a:t> </a:t>
          </a:r>
          <a:r>
            <a:rPr lang="en-US" b="0" i="0" dirty="0" err="1"/>
            <a:t>pengguna</a:t>
          </a:r>
          <a:endParaRPr lang="en-US" dirty="0"/>
        </a:p>
      </dgm:t>
    </dgm:pt>
    <dgm:pt modelId="{97721385-6F90-4395-BF28-6018C0B9061D}" type="parTrans" cxnId="{4B18B999-3780-4829-A56A-762429F3789C}">
      <dgm:prSet/>
      <dgm:spPr/>
      <dgm:t>
        <a:bodyPr/>
        <a:lstStyle/>
        <a:p>
          <a:endParaRPr lang="en-US"/>
        </a:p>
      </dgm:t>
    </dgm:pt>
    <dgm:pt modelId="{8914EFF5-FE31-461E-9340-A54D2BEFF3CD}" type="sibTrans" cxnId="{4B18B999-3780-4829-A56A-762429F3789C}">
      <dgm:prSet/>
      <dgm:spPr/>
      <dgm:t>
        <a:bodyPr/>
        <a:lstStyle/>
        <a:p>
          <a:endParaRPr lang="en-US"/>
        </a:p>
      </dgm:t>
    </dgm:pt>
    <dgm:pt modelId="{CF084481-C0B8-49A7-8D26-C041B5BD6C58}">
      <dgm:prSet/>
      <dgm:spPr/>
      <dgm:t>
        <a:bodyPr/>
        <a:lstStyle/>
        <a:p>
          <a:r>
            <a:rPr lang="en-US" b="0" i="0" dirty="0" err="1"/>
            <a:t>menemukan</a:t>
          </a:r>
          <a:r>
            <a:rPr lang="en-US" b="0" i="0" dirty="0"/>
            <a:t> </a:t>
          </a:r>
          <a:r>
            <a:rPr lang="en-US" b="0" i="0" dirty="0" err="1"/>
            <a:t>jalan</a:t>
          </a:r>
          <a:r>
            <a:rPr lang="en-US" b="0" i="0" dirty="0"/>
            <a:t> yang </a:t>
          </a:r>
          <a:r>
            <a:rPr lang="en-US" b="0" i="0" dirty="0" err="1"/>
            <a:t>mudah</a:t>
          </a:r>
          <a:r>
            <a:rPr lang="en-US" b="0" i="0" dirty="0"/>
            <a:t> </a:t>
          </a:r>
          <a:r>
            <a:rPr lang="en-US" b="0" i="0" dirty="0" err="1"/>
            <a:t>untuk</a:t>
          </a:r>
          <a:r>
            <a:rPr lang="en-US" b="0" i="0" dirty="0"/>
            <a:t> </a:t>
          </a:r>
          <a:r>
            <a:rPr lang="en-US" b="0" i="0" dirty="0" err="1"/>
            <a:t>mengakses</a:t>
          </a:r>
          <a:r>
            <a:rPr lang="en-US" b="0" i="0" dirty="0"/>
            <a:t> </a:t>
          </a:r>
          <a:r>
            <a:rPr lang="en-US" b="0" i="0" dirty="0" err="1"/>
            <a:t>sebuah</a:t>
          </a:r>
          <a:r>
            <a:rPr lang="en-US" b="0" i="0" dirty="0"/>
            <a:t> website</a:t>
          </a:r>
          <a:endParaRPr lang="en-US" dirty="0"/>
        </a:p>
      </dgm:t>
    </dgm:pt>
    <dgm:pt modelId="{D6AEC2CD-DCC9-48E6-AE34-E4C356F2AF5E}" type="parTrans" cxnId="{9E0B6D5F-7B6B-4A5B-B2BD-37AE35E0A03E}">
      <dgm:prSet/>
      <dgm:spPr/>
      <dgm:t>
        <a:bodyPr/>
        <a:lstStyle/>
        <a:p>
          <a:endParaRPr lang="en-US"/>
        </a:p>
      </dgm:t>
    </dgm:pt>
    <dgm:pt modelId="{DE77427B-ADFC-4D89-A636-CC48E93F2EBC}" type="sibTrans" cxnId="{9E0B6D5F-7B6B-4A5B-B2BD-37AE35E0A03E}">
      <dgm:prSet/>
      <dgm:spPr/>
      <dgm:t>
        <a:bodyPr/>
        <a:lstStyle/>
        <a:p>
          <a:endParaRPr lang="en-US"/>
        </a:p>
      </dgm:t>
    </dgm:pt>
    <dgm:pt modelId="{EC3B6DB0-D9DC-4954-9BA7-1BEF6B090DE3}">
      <dgm:prSet/>
      <dgm:spPr/>
      <dgm:t>
        <a:bodyPr/>
        <a:lstStyle/>
        <a:p>
          <a:r>
            <a:rPr lang="en-US" b="0" i="0" dirty="0" err="1"/>
            <a:t>komposisi</a:t>
          </a:r>
          <a:r>
            <a:rPr lang="en-US" b="0" i="0" dirty="0"/>
            <a:t> </a:t>
          </a:r>
          <a:r>
            <a:rPr lang="en-US" b="0" i="0" dirty="0" err="1"/>
            <a:t>warna</a:t>
          </a:r>
          <a:r>
            <a:rPr lang="en-US" b="0" i="0" dirty="0"/>
            <a:t> yang </a:t>
          </a:r>
          <a:r>
            <a:rPr lang="en-US" b="0" i="0" dirty="0" err="1"/>
            <a:t>konsisten</a:t>
          </a:r>
          <a:r>
            <a:rPr lang="en-US" b="0" i="0" dirty="0"/>
            <a:t>, layout </a:t>
          </a:r>
          <a:r>
            <a:rPr lang="en-US" b="0" i="0" dirty="0" err="1"/>
            <a:t>grafik</a:t>
          </a:r>
          <a:r>
            <a:rPr lang="en-US" b="0" i="0" dirty="0"/>
            <a:t> yang </a:t>
          </a:r>
          <a:r>
            <a:rPr lang="en-US" b="0" i="0" dirty="0" err="1"/>
            <a:t>konsisten</a:t>
          </a:r>
          <a:r>
            <a:rPr lang="en-US" b="0" i="0" dirty="0"/>
            <a:t>, </a:t>
          </a:r>
          <a:r>
            <a:rPr lang="en-US" b="0" i="0" dirty="0" err="1"/>
            <a:t>teks</a:t>
          </a:r>
          <a:r>
            <a:rPr lang="en-US" b="0" i="0" dirty="0"/>
            <a:t> yang </a:t>
          </a:r>
          <a:r>
            <a:rPr lang="en-US" b="0" i="0" dirty="0" err="1"/>
            <a:t>mudah</a:t>
          </a:r>
          <a:r>
            <a:rPr lang="en-US" b="0" i="0" dirty="0"/>
            <a:t> </a:t>
          </a:r>
          <a:r>
            <a:rPr lang="en-US" b="0" i="0" dirty="0" err="1"/>
            <a:t>dibaca</a:t>
          </a:r>
          <a:r>
            <a:rPr lang="en-US" b="0" i="0" dirty="0"/>
            <a:t> oleh </a:t>
          </a:r>
          <a:r>
            <a:rPr lang="en-US" b="0" i="0" dirty="0" err="1"/>
            <a:t>pengunjung</a:t>
          </a:r>
          <a:r>
            <a:rPr lang="en-US" b="0" i="0" dirty="0"/>
            <a:t> </a:t>
          </a:r>
          <a:r>
            <a:rPr lang="en-US" b="0" i="0" dirty="0" err="1"/>
            <a:t>serta</a:t>
          </a:r>
          <a:r>
            <a:rPr lang="en-US" b="0" i="0" dirty="0"/>
            <a:t> </a:t>
          </a:r>
          <a:r>
            <a:rPr lang="en-US" b="0" i="0" dirty="0" err="1"/>
            <a:t>grafik</a:t>
          </a:r>
          <a:r>
            <a:rPr lang="en-US" b="0" i="0" dirty="0"/>
            <a:t> </a:t>
          </a:r>
          <a:r>
            <a:rPr lang="en-US" b="0" i="0" dirty="0" err="1"/>
            <a:t>untuk</a:t>
          </a:r>
          <a:r>
            <a:rPr lang="en-US" b="0" i="0" dirty="0"/>
            <a:t> </a:t>
          </a:r>
          <a:r>
            <a:rPr lang="en-US" b="0" i="0" dirty="0" err="1"/>
            <a:t>penguatan</a:t>
          </a:r>
          <a:r>
            <a:rPr lang="en-US" b="0" i="0" dirty="0"/>
            <a:t> </a:t>
          </a:r>
          <a:r>
            <a:rPr lang="en-US" b="0" i="0" dirty="0" err="1"/>
            <a:t>isi</a:t>
          </a:r>
          <a:r>
            <a:rPr lang="en-US" b="0" i="0" dirty="0"/>
            <a:t> </a:t>
          </a:r>
          <a:r>
            <a:rPr lang="en-US" b="0" i="0" dirty="0" err="1"/>
            <a:t>teks</a:t>
          </a:r>
          <a:r>
            <a:rPr lang="en-US" b="0" i="0" dirty="0"/>
            <a:t> </a:t>
          </a:r>
          <a:r>
            <a:rPr lang="en-US" b="0" i="0" dirty="0" err="1"/>
            <a:t>dalam</a:t>
          </a:r>
          <a:r>
            <a:rPr lang="en-US" b="0" i="0" dirty="0"/>
            <a:t> </a:t>
          </a:r>
          <a:r>
            <a:rPr lang="en-US" b="0" i="0" dirty="0" err="1"/>
            <a:t>konten</a:t>
          </a:r>
          <a:r>
            <a:rPr lang="en-US" b="0" i="0" dirty="0"/>
            <a:t> website</a:t>
          </a:r>
          <a:endParaRPr lang="en-US" dirty="0"/>
        </a:p>
      </dgm:t>
    </dgm:pt>
    <dgm:pt modelId="{EFABE083-F4C1-40EC-935E-D71080B6AFBA}" type="parTrans" cxnId="{C8DB9594-86BA-44EF-B5B9-F82326FCB820}">
      <dgm:prSet/>
      <dgm:spPr/>
      <dgm:t>
        <a:bodyPr/>
        <a:lstStyle/>
        <a:p>
          <a:endParaRPr lang="en-US"/>
        </a:p>
      </dgm:t>
    </dgm:pt>
    <dgm:pt modelId="{FC36BF8B-075E-46BA-8273-FE134D335E39}" type="sibTrans" cxnId="{C8DB9594-86BA-44EF-B5B9-F82326FCB820}">
      <dgm:prSet/>
      <dgm:spPr/>
      <dgm:t>
        <a:bodyPr/>
        <a:lstStyle/>
        <a:p>
          <a:endParaRPr lang="en-US"/>
        </a:p>
      </dgm:t>
    </dgm:pt>
    <dgm:pt modelId="{8E8F3B83-252C-4D1E-9ACD-312D871A89B9}">
      <dgm:prSet/>
      <dgm:spPr/>
      <dgm:t>
        <a:bodyPr/>
        <a:lstStyle/>
        <a:p>
          <a:r>
            <a:rPr lang="en-US" b="0" i="0" dirty="0"/>
            <a:t>content website </a:t>
          </a:r>
          <a:r>
            <a:rPr lang="en-US" b="0" i="0" dirty="0" err="1"/>
            <a:t>tersebut</a:t>
          </a:r>
          <a:r>
            <a:rPr lang="en-US" b="0" i="0" dirty="0"/>
            <a:t> </a:t>
          </a:r>
          <a:r>
            <a:rPr lang="en-US" b="0" i="0" dirty="0" err="1"/>
            <a:t>haruslah</a:t>
          </a:r>
          <a:r>
            <a:rPr lang="en-US" b="0" i="0" dirty="0"/>
            <a:t> </a:t>
          </a:r>
          <a:r>
            <a:rPr lang="en-US" b="0" i="0" dirty="0" err="1"/>
            <a:t>relevan</a:t>
          </a:r>
          <a:r>
            <a:rPr lang="en-US" b="0" i="0" dirty="0"/>
            <a:t>, </a:t>
          </a:r>
          <a:r>
            <a:rPr lang="en-US" b="0" i="0" dirty="0" err="1"/>
            <a:t>menarik</a:t>
          </a:r>
          <a:r>
            <a:rPr lang="en-US" b="0" i="0" dirty="0"/>
            <a:t> dan </a:t>
          </a:r>
          <a:r>
            <a:rPr lang="en-US" b="0" i="0" dirty="0" err="1"/>
            <a:t>pantas</a:t>
          </a:r>
          <a:endParaRPr lang="en-US" dirty="0"/>
        </a:p>
      </dgm:t>
    </dgm:pt>
    <dgm:pt modelId="{89CFA766-FFC8-4BAC-9A5C-F64D216FDF6E}" type="parTrans" cxnId="{A6D14975-FAA7-4917-A9AB-DDAD0AAE194C}">
      <dgm:prSet/>
      <dgm:spPr/>
      <dgm:t>
        <a:bodyPr/>
        <a:lstStyle/>
        <a:p>
          <a:endParaRPr lang="en-US"/>
        </a:p>
      </dgm:t>
    </dgm:pt>
    <dgm:pt modelId="{132B275D-D373-48D0-BF80-89C5EF052643}" type="sibTrans" cxnId="{A6D14975-FAA7-4917-A9AB-DDAD0AAE194C}">
      <dgm:prSet/>
      <dgm:spPr/>
      <dgm:t>
        <a:bodyPr/>
        <a:lstStyle/>
        <a:p>
          <a:endParaRPr lang="en-US"/>
        </a:p>
      </dgm:t>
    </dgm:pt>
    <dgm:pt modelId="{4C22ED21-3916-48E7-A921-5C070271E2EF}" type="pres">
      <dgm:prSet presAssocID="{7C720AA7-A2B0-45A1-AD47-8F648B5C30D5}" presName="vert0" presStyleCnt="0">
        <dgm:presLayoutVars>
          <dgm:dir/>
          <dgm:animOne val="branch"/>
          <dgm:animLvl val="lvl"/>
        </dgm:presLayoutVars>
      </dgm:prSet>
      <dgm:spPr/>
    </dgm:pt>
    <dgm:pt modelId="{2A6A7E2D-76D3-4CF4-A765-21D7B5E64568}" type="pres">
      <dgm:prSet presAssocID="{36932F6A-E2E6-4EC0-A4C1-7D22FC8519D4}" presName="thickLine" presStyleLbl="alignNode1" presStyleIdx="0" presStyleCnt="4"/>
      <dgm:spPr/>
    </dgm:pt>
    <dgm:pt modelId="{D5260635-9610-4A23-86DA-52E0FE6EDCBA}" type="pres">
      <dgm:prSet presAssocID="{36932F6A-E2E6-4EC0-A4C1-7D22FC8519D4}" presName="horz1" presStyleCnt="0"/>
      <dgm:spPr/>
    </dgm:pt>
    <dgm:pt modelId="{57279C8D-8F0E-44DB-BB4A-4FFBCF9F581E}" type="pres">
      <dgm:prSet presAssocID="{36932F6A-E2E6-4EC0-A4C1-7D22FC8519D4}" presName="tx1" presStyleLbl="revTx" presStyleIdx="0" presStyleCnt="8"/>
      <dgm:spPr/>
    </dgm:pt>
    <dgm:pt modelId="{E660BD64-95BE-4B76-909E-E3BC604058C8}" type="pres">
      <dgm:prSet presAssocID="{36932F6A-E2E6-4EC0-A4C1-7D22FC8519D4}" presName="vert1" presStyleCnt="0"/>
      <dgm:spPr/>
    </dgm:pt>
    <dgm:pt modelId="{3270B6C2-6260-4352-B1E5-F154CA7ED2DB}" type="pres">
      <dgm:prSet presAssocID="{50F424BD-6479-4911-8205-E2A3EB1914E2}" presName="vertSpace2a" presStyleCnt="0"/>
      <dgm:spPr/>
    </dgm:pt>
    <dgm:pt modelId="{77A1607E-883E-4988-8B5B-84A9FE0BC1E9}" type="pres">
      <dgm:prSet presAssocID="{50F424BD-6479-4911-8205-E2A3EB1914E2}" presName="horz2" presStyleCnt="0"/>
      <dgm:spPr/>
    </dgm:pt>
    <dgm:pt modelId="{1F12338E-40F4-4C58-9677-D1B6DBA83FA0}" type="pres">
      <dgm:prSet presAssocID="{50F424BD-6479-4911-8205-E2A3EB1914E2}" presName="horzSpace2" presStyleCnt="0"/>
      <dgm:spPr/>
    </dgm:pt>
    <dgm:pt modelId="{2468854E-6989-4307-B343-542DBB9F23C4}" type="pres">
      <dgm:prSet presAssocID="{50F424BD-6479-4911-8205-E2A3EB1914E2}" presName="tx2" presStyleLbl="revTx" presStyleIdx="1" presStyleCnt="8"/>
      <dgm:spPr/>
    </dgm:pt>
    <dgm:pt modelId="{5545C847-AB2C-4109-843E-61352FAD2F0F}" type="pres">
      <dgm:prSet presAssocID="{50F424BD-6479-4911-8205-E2A3EB1914E2}" presName="vert2" presStyleCnt="0"/>
      <dgm:spPr/>
    </dgm:pt>
    <dgm:pt modelId="{CBABC011-BAB8-4ACB-BDE4-260546861567}" type="pres">
      <dgm:prSet presAssocID="{50F424BD-6479-4911-8205-E2A3EB1914E2}" presName="thinLine2b" presStyleLbl="callout" presStyleIdx="0" presStyleCnt="4"/>
      <dgm:spPr/>
    </dgm:pt>
    <dgm:pt modelId="{E7ED8F48-99B1-4EAA-9739-B529A8966B88}" type="pres">
      <dgm:prSet presAssocID="{50F424BD-6479-4911-8205-E2A3EB1914E2}" presName="vertSpace2b" presStyleCnt="0"/>
      <dgm:spPr/>
    </dgm:pt>
    <dgm:pt modelId="{4C06AD41-97D3-4BE5-9EB7-20918E38C644}" type="pres">
      <dgm:prSet presAssocID="{F464D68A-A872-48C7-80E4-A6EA25CD5C02}" presName="thickLine" presStyleLbl="alignNode1" presStyleIdx="1" presStyleCnt="4"/>
      <dgm:spPr/>
    </dgm:pt>
    <dgm:pt modelId="{08B1F2B1-1A82-435E-95C4-20DE1BE01451}" type="pres">
      <dgm:prSet presAssocID="{F464D68A-A872-48C7-80E4-A6EA25CD5C02}" presName="horz1" presStyleCnt="0"/>
      <dgm:spPr/>
    </dgm:pt>
    <dgm:pt modelId="{18F23491-BA25-4B3A-B506-F50CCF34B788}" type="pres">
      <dgm:prSet presAssocID="{F464D68A-A872-48C7-80E4-A6EA25CD5C02}" presName="tx1" presStyleLbl="revTx" presStyleIdx="2" presStyleCnt="8"/>
      <dgm:spPr/>
    </dgm:pt>
    <dgm:pt modelId="{FEFF78FC-E32E-472B-A7DE-702ADF509741}" type="pres">
      <dgm:prSet presAssocID="{F464D68A-A872-48C7-80E4-A6EA25CD5C02}" presName="vert1" presStyleCnt="0"/>
      <dgm:spPr/>
    </dgm:pt>
    <dgm:pt modelId="{7C4848D3-5CFD-46EE-AF50-2601293C9EA4}" type="pres">
      <dgm:prSet presAssocID="{CF084481-C0B8-49A7-8D26-C041B5BD6C58}" presName="vertSpace2a" presStyleCnt="0"/>
      <dgm:spPr/>
    </dgm:pt>
    <dgm:pt modelId="{37D70A1D-E6ED-4B92-B811-90AA4D3ABDD6}" type="pres">
      <dgm:prSet presAssocID="{CF084481-C0B8-49A7-8D26-C041B5BD6C58}" presName="horz2" presStyleCnt="0"/>
      <dgm:spPr/>
    </dgm:pt>
    <dgm:pt modelId="{9439409E-1D2E-43D2-8121-298D87A51F0A}" type="pres">
      <dgm:prSet presAssocID="{CF084481-C0B8-49A7-8D26-C041B5BD6C58}" presName="horzSpace2" presStyleCnt="0"/>
      <dgm:spPr/>
    </dgm:pt>
    <dgm:pt modelId="{CCFADD11-CA2C-40AF-8BEC-3FBDBCB4F5A9}" type="pres">
      <dgm:prSet presAssocID="{CF084481-C0B8-49A7-8D26-C041B5BD6C58}" presName="tx2" presStyleLbl="revTx" presStyleIdx="3" presStyleCnt="8"/>
      <dgm:spPr/>
    </dgm:pt>
    <dgm:pt modelId="{3E56D836-18E3-49A6-B092-B20B5D9912B4}" type="pres">
      <dgm:prSet presAssocID="{CF084481-C0B8-49A7-8D26-C041B5BD6C58}" presName="vert2" presStyleCnt="0"/>
      <dgm:spPr/>
    </dgm:pt>
    <dgm:pt modelId="{19BF3B93-217B-4F60-BE4D-0F20C7D8B68A}" type="pres">
      <dgm:prSet presAssocID="{CF084481-C0B8-49A7-8D26-C041B5BD6C58}" presName="thinLine2b" presStyleLbl="callout" presStyleIdx="1" presStyleCnt="4"/>
      <dgm:spPr/>
    </dgm:pt>
    <dgm:pt modelId="{EEACEBE4-0393-4332-8CC3-E0E2E2933A6C}" type="pres">
      <dgm:prSet presAssocID="{CF084481-C0B8-49A7-8D26-C041B5BD6C58}" presName="vertSpace2b" presStyleCnt="0"/>
      <dgm:spPr/>
    </dgm:pt>
    <dgm:pt modelId="{4B569FB3-075C-439E-A860-9A468C7BD8F4}" type="pres">
      <dgm:prSet presAssocID="{CA1EC5B1-041A-4916-AA36-121FBFBAEBD3}" presName="thickLine" presStyleLbl="alignNode1" presStyleIdx="2" presStyleCnt="4"/>
      <dgm:spPr/>
    </dgm:pt>
    <dgm:pt modelId="{E6377004-8235-409C-AB10-C3BA2F4E3D48}" type="pres">
      <dgm:prSet presAssocID="{CA1EC5B1-041A-4916-AA36-121FBFBAEBD3}" presName="horz1" presStyleCnt="0"/>
      <dgm:spPr/>
    </dgm:pt>
    <dgm:pt modelId="{AEE38734-EDD7-4325-B2DF-972C2713E386}" type="pres">
      <dgm:prSet presAssocID="{CA1EC5B1-041A-4916-AA36-121FBFBAEBD3}" presName="tx1" presStyleLbl="revTx" presStyleIdx="4" presStyleCnt="8"/>
      <dgm:spPr/>
    </dgm:pt>
    <dgm:pt modelId="{595B802E-BB06-4BD3-9BA7-12CB39893077}" type="pres">
      <dgm:prSet presAssocID="{CA1EC5B1-041A-4916-AA36-121FBFBAEBD3}" presName="vert1" presStyleCnt="0"/>
      <dgm:spPr/>
    </dgm:pt>
    <dgm:pt modelId="{E9DFFF21-0C3A-4D6B-81F3-5A9B1F788809}" type="pres">
      <dgm:prSet presAssocID="{EC3B6DB0-D9DC-4954-9BA7-1BEF6B090DE3}" presName="vertSpace2a" presStyleCnt="0"/>
      <dgm:spPr/>
    </dgm:pt>
    <dgm:pt modelId="{0D68C9FA-D2A7-465D-BD5F-71DF3B337D9A}" type="pres">
      <dgm:prSet presAssocID="{EC3B6DB0-D9DC-4954-9BA7-1BEF6B090DE3}" presName="horz2" presStyleCnt="0"/>
      <dgm:spPr/>
    </dgm:pt>
    <dgm:pt modelId="{D285895E-324D-4445-B22A-CEFD4D77302C}" type="pres">
      <dgm:prSet presAssocID="{EC3B6DB0-D9DC-4954-9BA7-1BEF6B090DE3}" presName="horzSpace2" presStyleCnt="0"/>
      <dgm:spPr/>
    </dgm:pt>
    <dgm:pt modelId="{D1284E5E-D9B7-444A-BC00-5C1EE056D3C4}" type="pres">
      <dgm:prSet presAssocID="{EC3B6DB0-D9DC-4954-9BA7-1BEF6B090DE3}" presName="tx2" presStyleLbl="revTx" presStyleIdx="5" presStyleCnt="8"/>
      <dgm:spPr/>
    </dgm:pt>
    <dgm:pt modelId="{07E529BD-8610-4154-955B-2CAEF5FE75F3}" type="pres">
      <dgm:prSet presAssocID="{EC3B6DB0-D9DC-4954-9BA7-1BEF6B090DE3}" presName="vert2" presStyleCnt="0"/>
      <dgm:spPr/>
    </dgm:pt>
    <dgm:pt modelId="{BB21CA04-D447-41A4-A250-121C0BF302B5}" type="pres">
      <dgm:prSet presAssocID="{EC3B6DB0-D9DC-4954-9BA7-1BEF6B090DE3}" presName="thinLine2b" presStyleLbl="callout" presStyleIdx="2" presStyleCnt="4"/>
      <dgm:spPr/>
    </dgm:pt>
    <dgm:pt modelId="{848E63F3-6118-4DB8-91DC-4C23F7B92B1C}" type="pres">
      <dgm:prSet presAssocID="{EC3B6DB0-D9DC-4954-9BA7-1BEF6B090DE3}" presName="vertSpace2b" presStyleCnt="0"/>
      <dgm:spPr/>
    </dgm:pt>
    <dgm:pt modelId="{830DF484-8D9E-40AC-9259-665AF9963DB6}" type="pres">
      <dgm:prSet presAssocID="{327851A8-2469-4009-999C-47DE0701721E}" presName="thickLine" presStyleLbl="alignNode1" presStyleIdx="3" presStyleCnt="4"/>
      <dgm:spPr/>
    </dgm:pt>
    <dgm:pt modelId="{FABC13F8-74C9-450A-81F9-8B466C6E0180}" type="pres">
      <dgm:prSet presAssocID="{327851A8-2469-4009-999C-47DE0701721E}" presName="horz1" presStyleCnt="0"/>
      <dgm:spPr/>
    </dgm:pt>
    <dgm:pt modelId="{F3B2EAE0-36F7-46F2-A0C9-8A7DF879C8F8}" type="pres">
      <dgm:prSet presAssocID="{327851A8-2469-4009-999C-47DE0701721E}" presName="tx1" presStyleLbl="revTx" presStyleIdx="6" presStyleCnt="8"/>
      <dgm:spPr/>
    </dgm:pt>
    <dgm:pt modelId="{F0828FF7-84B8-4A57-B144-E0E45B38690A}" type="pres">
      <dgm:prSet presAssocID="{327851A8-2469-4009-999C-47DE0701721E}" presName="vert1" presStyleCnt="0"/>
      <dgm:spPr/>
    </dgm:pt>
    <dgm:pt modelId="{F4AB9B26-1F8A-4ED8-9F02-34897D8BD2D7}" type="pres">
      <dgm:prSet presAssocID="{8E8F3B83-252C-4D1E-9ACD-312D871A89B9}" presName="vertSpace2a" presStyleCnt="0"/>
      <dgm:spPr/>
    </dgm:pt>
    <dgm:pt modelId="{85C2197B-4FDA-4767-9AE8-08A3E6A62068}" type="pres">
      <dgm:prSet presAssocID="{8E8F3B83-252C-4D1E-9ACD-312D871A89B9}" presName="horz2" presStyleCnt="0"/>
      <dgm:spPr/>
    </dgm:pt>
    <dgm:pt modelId="{1B431ABE-1B1E-47EA-93D8-35616A099F2F}" type="pres">
      <dgm:prSet presAssocID="{8E8F3B83-252C-4D1E-9ACD-312D871A89B9}" presName="horzSpace2" presStyleCnt="0"/>
      <dgm:spPr/>
    </dgm:pt>
    <dgm:pt modelId="{0BD375EB-21AA-45E5-AF4E-BE7AD137A277}" type="pres">
      <dgm:prSet presAssocID="{8E8F3B83-252C-4D1E-9ACD-312D871A89B9}" presName="tx2" presStyleLbl="revTx" presStyleIdx="7" presStyleCnt="8"/>
      <dgm:spPr/>
    </dgm:pt>
    <dgm:pt modelId="{BDB3B65E-7E65-4B87-8CF4-8B2B9984B941}" type="pres">
      <dgm:prSet presAssocID="{8E8F3B83-252C-4D1E-9ACD-312D871A89B9}" presName="vert2" presStyleCnt="0"/>
      <dgm:spPr/>
    </dgm:pt>
    <dgm:pt modelId="{D601EF85-23F6-4B30-85C8-B4CEF2EFEA00}" type="pres">
      <dgm:prSet presAssocID="{8E8F3B83-252C-4D1E-9ACD-312D871A89B9}" presName="thinLine2b" presStyleLbl="callout" presStyleIdx="3" presStyleCnt="4"/>
      <dgm:spPr/>
    </dgm:pt>
    <dgm:pt modelId="{4CDAB3E7-342E-4C37-9340-34D886CB0142}" type="pres">
      <dgm:prSet presAssocID="{8E8F3B83-252C-4D1E-9ACD-312D871A89B9}" presName="vertSpace2b" presStyleCnt="0"/>
      <dgm:spPr/>
    </dgm:pt>
  </dgm:ptLst>
  <dgm:cxnLst>
    <dgm:cxn modelId="{BC311304-390E-4FB5-8C49-B6533913C01C}" type="presOf" srcId="{7C720AA7-A2B0-45A1-AD47-8F648B5C30D5}" destId="{4C22ED21-3916-48E7-A921-5C070271E2EF}" srcOrd="0" destOrd="0" presId="urn:microsoft.com/office/officeart/2008/layout/LinedList"/>
    <dgm:cxn modelId="{CE712A28-5540-4512-A44B-665429167914}" type="presOf" srcId="{CF084481-C0B8-49A7-8D26-C041B5BD6C58}" destId="{CCFADD11-CA2C-40AF-8BEC-3FBDBCB4F5A9}" srcOrd="0" destOrd="0" presId="urn:microsoft.com/office/officeart/2008/layout/LinedList"/>
    <dgm:cxn modelId="{3539D339-9F8C-4AD7-8DAB-B36D0C551DD7}" type="presOf" srcId="{F464D68A-A872-48C7-80E4-A6EA25CD5C02}" destId="{18F23491-BA25-4B3A-B506-F50CCF34B788}" srcOrd="0" destOrd="0" presId="urn:microsoft.com/office/officeart/2008/layout/LinedList"/>
    <dgm:cxn modelId="{9E0B6D5F-7B6B-4A5B-B2BD-37AE35E0A03E}" srcId="{F464D68A-A872-48C7-80E4-A6EA25CD5C02}" destId="{CF084481-C0B8-49A7-8D26-C041B5BD6C58}" srcOrd="0" destOrd="0" parTransId="{D6AEC2CD-DCC9-48E6-AE34-E4C356F2AF5E}" sibTransId="{DE77427B-ADFC-4D89-A636-CC48E93F2EBC}"/>
    <dgm:cxn modelId="{0741F562-4C41-4A37-9FBF-124C95751A66}" type="presOf" srcId="{8E8F3B83-252C-4D1E-9ACD-312D871A89B9}" destId="{0BD375EB-21AA-45E5-AF4E-BE7AD137A277}" srcOrd="0" destOrd="0" presId="urn:microsoft.com/office/officeart/2008/layout/LinedList"/>
    <dgm:cxn modelId="{0739E450-6347-4C1E-AFD1-F8B9EDB84517}" srcId="{7C720AA7-A2B0-45A1-AD47-8F648B5C30D5}" destId="{F464D68A-A872-48C7-80E4-A6EA25CD5C02}" srcOrd="1" destOrd="0" parTransId="{F3C0350F-19C8-4F6A-B372-28D216B97CD3}" sibTransId="{EB87A1B3-3313-49E5-B6B6-4C0414269324}"/>
    <dgm:cxn modelId="{A6D14975-FAA7-4917-A9AB-DDAD0AAE194C}" srcId="{327851A8-2469-4009-999C-47DE0701721E}" destId="{8E8F3B83-252C-4D1E-9ACD-312D871A89B9}" srcOrd="0" destOrd="0" parTransId="{89CFA766-FFC8-4BAC-9A5C-F64D216FDF6E}" sibTransId="{132B275D-D373-48D0-BF80-89C5EF052643}"/>
    <dgm:cxn modelId="{E8BF1E76-7DFB-45C2-B987-0BB8BD400A39}" srcId="{7C720AA7-A2B0-45A1-AD47-8F648B5C30D5}" destId="{327851A8-2469-4009-999C-47DE0701721E}" srcOrd="3" destOrd="0" parTransId="{38A26C11-B305-40A1-9D8A-A36FB946A6D8}" sibTransId="{7FC741A0-B453-405A-B1CD-06D78570F707}"/>
    <dgm:cxn modelId="{052F4C57-3673-477B-AC40-F28BBCBF72FF}" srcId="{7C720AA7-A2B0-45A1-AD47-8F648B5C30D5}" destId="{36932F6A-E2E6-4EC0-A4C1-7D22FC8519D4}" srcOrd="0" destOrd="0" parTransId="{59B21BCF-42B4-4829-B102-3E8E03987D90}" sibTransId="{2454B28C-17FA-4B74-8291-C3B956925FFA}"/>
    <dgm:cxn modelId="{698BA392-0C8E-4E45-A0C9-4DB408AF172F}" srcId="{7C720AA7-A2B0-45A1-AD47-8F648B5C30D5}" destId="{CA1EC5B1-041A-4916-AA36-121FBFBAEBD3}" srcOrd="2" destOrd="0" parTransId="{DE09EABB-88A2-4E3E-AC7A-EAE4FCB373A6}" sibTransId="{3D173D7F-36ED-47B2-BC26-4D4F2B0A0540}"/>
    <dgm:cxn modelId="{C8DB9594-86BA-44EF-B5B9-F82326FCB820}" srcId="{CA1EC5B1-041A-4916-AA36-121FBFBAEBD3}" destId="{EC3B6DB0-D9DC-4954-9BA7-1BEF6B090DE3}" srcOrd="0" destOrd="0" parTransId="{EFABE083-F4C1-40EC-935E-D71080B6AFBA}" sibTransId="{FC36BF8B-075E-46BA-8273-FE134D335E39}"/>
    <dgm:cxn modelId="{4B18B999-3780-4829-A56A-762429F3789C}" srcId="{36932F6A-E2E6-4EC0-A4C1-7D22FC8519D4}" destId="{50F424BD-6479-4911-8205-E2A3EB1914E2}" srcOrd="0" destOrd="0" parTransId="{97721385-6F90-4395-BF28-6018C0B9061D}" sibTransId="{8914EFF5-FE31-461E-9340-A54D2BEFF3CD}"/>
    <dgm:cxn modelId="{B58677AD-87D9-4EF6-9EF8-ACDDEA7FE9DB}" type="presOf" srcId="{36932F6A-E2E6-4EC0-A4C1-7D22FC8519D4}" destId="{57279C8D-8F0E-44DB-BB4A-4FFBCF9F581E}" srcOrd="0" destOrd="0" presId="urn:microsoft.com/office/officeart/2008/layout/LinedList"/>
    <dgm:cxn modelId="{2EF3DFE3-0C6C-41A7-9C07-B9E5C1F05796}" type="presOf" srcId="{EC3B6DB0-D9DC-4954-9BA7-1BEF6B090DE3}" destId="{D1284E5E-D9B7-444A-BC00-5C1EE056D3C4}" srcOrd="0" destOrd="0" presId="urn:microsoft.com/office/officeart/2008/layout/LinedList"/>
    <dgm:cxn modelId="{3C2607E7-E7B8-4D97-B104-110CC1011D59}" type="presOf" srcId="{327851A8-2469-4009-999C-47DE0701721E}" destId="{F3B2EAE0-36F7-46F2-A0C9-8A7DF879C8F8}" srcOrd="0" destOrd="0" presId="urn:microsoft.com/office/officeart/2008/layout/LinedList"/>
    <dgm:cxn modelId="{8761BEF5-7543-4A1A-8220-001869E7E279}" type="presOf" srcId="{50F424BD-6479-4911-8205-E2A3EB1914E2}" destId="{2468854E-6989-4307-B343-542DBB9F23C4}" srcOrd="0" destOrd="0" presId="urn:microsoft.com/office/officeart/2008/layout/LinedList"/>
    <dgm:cxn modelId="{82832AFD-2DA1-4DF5-A6C6-1C18A9D82340}" type="presOf" srcId="{CA1EC5B1-041A-4916-AA36-121FBFBAEBD3}" destId="{AEE38734-EDD7-4325-B2DF-972C2713E386}" srcOrd="0" destOrd="0" presId="urn:microsoft.com/office/officeart/2008/layout/LinedList"/>
    <dgm:cxn modelId="{8400B7A9-4D69-4F99-BA80-21848900BDC5}" type="presParOf" srcId="{4C22ED21-3916-48E7-A921-5C070271E2EF}" destId="{2A6A7E2D-76D3-4CF4-A765-21D7B5E64568}" srcOrd="0" destOrd="0" presId="urn:microsoft.com/office/officeart/2008/layout/LinedList"/>
    <dgm:cxn modelId="{197278B2-5FC8-4759-B3E6-EE5EDD6B1631}" type="presParOf" srcId="{4C22ED21-3916-48E7-A921-5C070271E2EF}" destId="{D5260635-9610-4A23-86DA-52E0FE6EDCBA}" srcOrd="1" destOrd="0" presId="urn:microsoft.com/office/officeart/2008/layout/LinedList"/>
    <dgm:cxn modelId="{01ADC5AC-6408-4744-A082-229F3ED580FC}" type="presParOf" srcId="{D5260635-9610-4A23-86DA-52E0FE6EDCBA}" destId="{57279C8D-8F0E-44DB-BB4A-4FFBCF9F581E}" srcOrd="0" destOrd="0" presId="urn:microsoft.com/office/officeart/2008/layout/LinedList"/>
    <dgm:cxn modelId="{09CCEAE8-ACB3-4760-813F-D4FC5956E557}" type="presParOf" srcId="{D5260635-9610-4A23-86DA-52E0FE6EDCBA}" destId="{E660BD64-95BE-4B76-909E-E3BC604058C8}" srcOrd="1" destOrd="0" presId="urn:microsoft.com/office/officeart/2008/layout/LinedList"/>
    <dgm:cxn modelId="{C6480347-0B8F-4BF9-9C25-8371C6354B48}" type="presParOf" srcId="{E660BD64-95BE-4B76-909E-E3BC604058C8}" destId="{3270B6C2-6260-4352-B1E5-F154CA7ED2DB}" srcOrd="0" destOrd="0" presId="urn:microsoft.com/office/officeart/2008/layout/LinedList"/>
    <dgm:cxn modelId="{8541B7EA-7E2C-4CC0-A45D-5ADB1B005474}" type="presParOf" srcId="{E660BD64-95BE-4B76-909E-E3BC604058C8}" destId="{77A1607E-883E-4988-8B5B-84A9FE0BC1E9}" srcOrd="1" destOrd="0" presId="urn:microsoft.com/office/officeart/2008/layout/LinedList"/>
    <dgm:cxn modelId="{D0C5EF61-3A5D-43D5-BCE0-6AD5B1AA73A3}" type="presParOf" srcId="{77A1607E-883E-4988-8B5B-84A9FE0BC1E9}" destId="{1F12338E-40F4-4C58-9677-D1B6DBA83FA0}" srcOrd="0" destOrd="0" presId="urn:microsoft.com/office/officeart/2008/layout/LinedList"/>
    <dgm:cxn modelId="{9C414908-6214-4122-8973-F400C41301DC}" type="presParOf" srcId="{77A1607E-883E-4988-8B5B-84A9FE0BC1E9}" destId="{2468854E-6989-4307-B343-542DBB9F23C4}" srcOrd="1" destOrd="0" presId="urn:microsoft.com/office/officeart/2008/layout/LinedList"/>
    <dgm:cxn modelId="{1A3AFFFC-242B-451F-8201-A4D875D6B917}" type="presParOf" srcId="{77A1607E-883E-4988-8B5B-84A9FE0BC1E9}" destId="{5545C847-AB2C-4109-843E-61352FAD2F0F}" srcOrd="2" destOrd="0" presId="urn:microsoft.com/office/officeart/2008/layout/LinedList"/>
    <dgm:cxn modelId="{02A74015-4A9C-4B12-B641-5F436EB54A62}" type="presParOf" srcId="{E660BD64-95BE-4B76-909E-E3BC604058C8}" destId="{CBABC011-BAB8-4ACB-BDE4-260546861567}" srcOrd="2" destOrd="0" presId="urn:microsoft.com/office/officeart/2008/layout/LinedList"/>
    <dgm:cxn modelId="{4B4E29E2-2614-4798-A4C4-508028A1080F}" type="presParOf" srcId="{E660BD64-95BE-4B76-909E-E3BC604058C8}" destId="{E7ED8F48-99B1-4EAA-9739-B529A8966B88}" srcOrd="3" destOrd="0" presId="urn:microsoft.com/office/officeart/2008/layout/LinedList"/>
    <dgm:cxn modelId="{48DDB5BC-B60D-428C-8A17-403D64530300}" type="presParOf" srcId="{4C22ED21-3916-48E7-A921-5C070271E2EF}" destId="{4C06AD41-97D3-4BE5-9EB7-20918E38C644}" srcOrd="2" destOrd="0" presId="urn:microsoft.com/office/officeart/2008/layout/LinedList"/>
    <dgm:cxn modelId="{2A68B865-B909-48A2-A405-F507E6D3C5D4}" type="presParOf" srcId="{4C22ED21-3916-48E7-A921-5C070271E2EF}" destId="{08B1F2B1-1A82-435E-95C4-20DE1BE01451}" srcOrd="3" destOrd="0" presId="urn:microsoft.com/office/officeart/2008/layout/LinedList"/>
    <dgm:cxn modelId="{244396BA-AAEE-4974-BAAA-3BD27B2A2E52}" type="presParOf" srcId="{08B1F2B1-1A82-435E-95C4-20DE1BE01451}" destId="{18F23491-BA25-4B3A-B506-F50CCF34B788}" srcOrd="0" destOrd="0" presId="urn:microsoft.com/office/officeart/2008/layout/LinedList"/>
    <dgm:cxn modelId="{36BF0B9B-8D1C-444C-98D5-99C0E965125A}" type="presParOf" srcId="{08B1F2B1-1A82-435E-95C4-20DE1BE01451}" destId="{FEFF78FC-E32E-472B-A7DE-702ADF509741}" srcOrd="1" destOrd="0" presId="urn:microsoft.com/office/officeart/2008/layout/LinedList"/>
    <dgm:cxn modelId="{30F9B42F-286A-411D-A387-B8569E6FA61D}" type="presParOf" srcId="{FEFF78FC-E32E-472B-A7DE-702ADF509741}" destId="{7C4848D3-5CFD-46EE-AF50-2601293C9EA4}" srcOrd="0" destOrd="0" presId="urn:microsoft.com/office/officeart/2008/layout/LinedList"/>
    <dgm:cxn modelId="{815557B8-B0C8-4C7B-A82D-63E1A2B9CD4A}" type="presParOf" srcId="{FEFF78FC-E32E-472B-A7DE-702ADF509741}" destId="{37D70A1D-E6ED-4B92-B811-90AA4D3ABDD6}" srcOrd="1" destOrd="0" presId="urn:microsoft.com/office/officeart/2008/layout/LinedList"/>
    <dgm:cxn modelId="{BB7DD3C1-775C-4DE1-A0F8-24051B7AEAB0}" type="presParOf" srcId="{37D70A1D-E6ED-4B92-B811-90AA4D3ABDD6}" destId="{9439409E-1D2E-43D2-8121-298D87A51F0A}" srcOrd="0" destOrd="0" presId="urn:microsoft.com/office/officeart/2008/layout/LinedList"/>
    <dgm:cxn modelId="{5CC8D0BA-246D-4789-8081-60CFD61CC6E4}" type="presParOf" srcId="{37D70A1D-E6ED-4B92-B811-90AA4D3ABDD6}" destId="{CCFADD11-CA2C-40AF-8BEC-3FBDBCB4F5A9}" srcOrd="1" destOrd="0" presId="urn:microsoft.com/office/officeart/2008/layout/LinedList"/>
    <dgm:cxn modelId="{16673410-F5B3-4AF2-AAC2-6AF8F0082561}" type="presParOf" srcId="{37D70A1D-E6ED-4B92-B811-90AA4D3ABDD6}" destId="{3E56D836-18E3-49A6-B092-B20B5D9912B4}" srcOrd="2" destOrd="0" presId="urn:microsoft.com/office/officeart/2008/layout/LinedList"/>
    <dgm:cxn modelId="{E9D52DDC-9E0C-4824-95B4-46BAE0C18862}" type="presParOf" srcId="{FEFF78FC-E32E-472B-A7DE-702ADF509741}" destId="{19BF3B93-217B-4F60-BE4D-0F20C7D8B68A}" srcOrd="2" destOrd="0" presId="urn:microsoft.com/office/officeart/2008/layout/LinedList"/>
    <dgm:cxn modelId="{16B87AB5-0830-4A76-A38C-D48A2F8BA3FA}" type="presParOf" srcId="{FEFF78FC-E32E-472B-A7DE-702ADF509741}" destId="{EEACEBE4-0393-4332-8CC3-E0E2E2933A6C}" srcOrd="3" destOrd="0" presId="urn:microsoft.com/office/officeart/2008/layout/LinedList"/>
    <dgm:cxn modelId="{B29A718E-B4B6-4E16-932C-19F6B2629207}" type="presParOf" srcId="{4C22ED21-3916-48E7-A921-5C070271E2EF}" destId="{4B569FB3-075C-439E-A860-9A468C7BD8F4}" srcOrd="4" destOrd="0" presId="urn:microsoft.com/office/officeart/2008/layout/LinedList"/>
    <dgm:cxn modelId="{68D11BDC-7616-4BE1-83BF-EC4CAD0F51ED}" type="presParOf" srcId="{4C22ED21-3916-48E7-A921-5C070271E2EF}" destId="{E6377004-8235-409C-AB10-C3BA2F4E3D48}" srcOrd="5" destOrd="0" presId="urn:microsoft.com/office/officeart/2008/layout/LinedList"/>
    <dgm:cxn modelId="{CBB8837D-E226-43BA-9ADF-56F5EA990E29}" type="presParOf" srcId="{E6377004-8235-409C-AB10-C3BA2F4E3D48}" destId="{AEE38734-EDD7-4325-B2DF-972C2713E386}" srcOrd="0" destOrd="0" presId="urn:microsoft.com/office/officeart/2008/layout/LinedList"/>
    <dgm:cxn modelId="{A410A3D4-BF3F-4B49-A86B-E4E7CC360518}" type="presParOf" srcId="{E6377004-8235-409C-AB10-C3BA2F4E3D48}" destId="{595B802E-BB06-4BD3-9BA7-12CB39893077}" srcOrd="1" destOrd="0" presId="urn:microsoft.com/office/officeart/2008/layout/LinedList"/>
    <dgm:cxn modelId="{A3EF2BAB-FC04-4268-B65E-1CA6F67352D5}" type="presParOf" srcId="{595B802E-BB06-4BD3-9BA7-12CB39893077}" destId="{E9DFFF21-0C3A-4D6B-81F3-5A9B1F788809}" srcOrd="0" destOrd="0" presId="urn:microsoft.com/office/officeart/2008/layout/LinedList"/>
    <dgm:cxn modelId="{064070B2-1CE5-4416-953D-41DC68184504}" type="presParOf" srcId="{595B802E-BB06-4BD3-9BA7-12CB39893077}" destId="{0D68C9FA-D2A7-465D-BD5F-71DF3B337D9A}" srcOrd="1" destOrd="0" presId="urn:microsoft.com/office/officeart/2008/layout/LinedList"/>
    <dgm:cxn modelId="{B4769AA2-1396-4EB8-956C-3AF5CC7D2D4F}" type="presParOf" srcId="{0D68C9FA-D2A7-465D-BD5F-71DF3B337D9A}" destId="{D285895E-324D-4445-B22A-CEFD4D77302C}" srcOrd="0" destOrd="0" presId="urn:microsoft.com/office/officeart/2008/layout/LinedList"/>
    <dgm:cxn modelId="{65CE6F94-9A5F-411A-AB56-23860B258E40}" type="presParOf" srcId="{0D68C9FA-D2A7-465D-BD5F-71DF3B337D9A}" destId="{D1284E5E-D9B7-444A-BC00-5C1EE056D3C4}" srcOrd="1" destOrd="0" presId="urn:microsoft.com/office/officeart/2008/layout/LinedList"/>
    <dgm:cxn modelId="{E3BCCEDD-349D-4F42-9922-E2623D981C5F}" type="presParOf" srcId="{0D68C9FA-D2A7-465D-BD5F-71DF3B337D9A}" destId="{07E529BD-8610-4154-955B-2CAEF5FE75F3}" srcOrd="2" destOrd="0" presId="urn:microsoft.com/office/officeart/2008/layout/LinedList"/>
    <dgm:cxn modelId="{73B55110-81BA-402E-A8F4-BF11C35CBB89}" type="presParOf" srcId="{595B802E-BB06-4BD3-9BA7-12CB39893077}" destId="{BB21CA04-D447-41A4-A250-121C0BF302B5}" srcOrd="2" destOrd="0" presId="urn:microsoft.com/office/officeart/2008/layout/LinedList"/>
    <dgm:cxn modelId="{F67B749F-C795-45F3-8428-83F075A1A081}" type="presParOf" srcId="{595B802E-BB06-4BD3-9BA7-12CB39893077}" destId="{848E63F3-6118-4DB8-91DC-4C23F7B92B1C}" srcOrd="3" destOrd="0" presId="urn:microsoft.com/office/officeart/2008/layout/LinedList"/>
    <dgm:cxn modelId="{16AFF317-0E84-4BA5-9FBC-7604E2B0DB2A}" type="presParOf" srcId="{4C22ED21-3916-48E7-A921-5C070271E2EF}" destId="{830DF484-8D9E-40AC-9259-665AF9963DB6}" srcOrd="6" destOrd="0" presId="urn:microsoft.com/office/officeart/2008/layout/LinedList"/>
    <dgm:cxn modelId="{DAE32C05-BCBA-4C6D-8375-18C3FBE8A007}" type="presParOf" srcId="{4C22ED21-3916-48E7-A921-5C070271E2EF}" destId="{FABC13F8-74C9-450A-81F9-8B466C6E0180}" srcOrd="7" destOrd="0" presId="urn:microsoft.com/office/officeart/2008/layout/LinedList"/>
    <dgm:cxn modelId="{45D9D315-9F42-4D0A-9939-23147B9B957E}" type="presParOf" srcId="{FABC13F8-74C9-450A-81F9-8B466C6E0180}" destId="{F3B2EAE0-36F7-46F2-A0C9-8A7DF879C8F8}" srcOrd="0" destOrd="0" presId="urn:microsoft.com/office/officeart/2008/layout/LinedList"/>
    <dgm:cxn modelId="{0E4727BF-BA4B-4BD0-AEBA-DAB6CFA550CF}" type="presParOf" srcId="{FABC13F8-74C9-450A-81F9-8B466C6E0180}" destId="{F0828FF7-84B8-4A57-B144-E0E45B38690A}" srcOrd="1" destOrd="0" presId="urn:microsoft.com/office/officeart/2008/layout/LinedList"/>
    <dgm:cxn modelId="{EDB63948-7133-42C2-A9BA-DE432F9D3386}" type="presParOf" srcId="{F0828FF7-84B8-4A57-B144-E0E45B38690A}" destId="{F4AB9B26-1F8A-4ED8-9F02-34897D8BD2D7}" srcOrd="0" destOrd="0" presId="urn:microsoft.com/office/officeart/2008/layout/LinedList"/>
    <dgm:cxn modelId="{24CBB752-1BE5-42A2-8A89-D851461822EA}" type="presParOf" srcId="{F0828FF7-84B8-4A57-B144-E0E45B38690A}" destId="{85C2197B-4FDA-4767-9AE8-08A3E6A62068}" srcOrd="1" destOrd="0" presId="urn:microsoft.com/office/officeart/2008/layout/LinedList"/>
    <dgm:cxn modelId="{B8FB68BE-BDCB-4494-8151-8F7FCCF4CB51}" type="presParOf" srcId="{85C2197B-4FDA-4767-9AE8-08A3E6A62068}" destId="{1B431ABE-1B1E-47EA-93D8-35616A099F2F}" srcOrd="0" destOrd="0" presId="urn:microsoft.com/office/officeart/2008/layout/LinedList"/>
    <dgm:cxn modelId="{113CCFA9-8B45-49E4-9FAF-D390F0A5602D}" type="presParOf" srcId="{85C2197B-4FDA-4767-9AE8-08A3E6A62068}" destId="{0BD375EB-21AA-45E5-AF4E-BE7AD137A277}" srcOrd="1" destOrd="0" presId="urn:microsoft.com/office/officeart/2008/layout/LinedList"/>
    <dgm:cxn modelId="{1C5EDABB-514B-4C40-B2EE-B8A9D2377084}" type="presParOf" srcId="{85C2197B-4FDA-4767-9AE8-08A3E6A62068}" destId="{BDB3B65E-7E65-4B87-8CF4-8B2B9984B941}" srcOrd="2" destOrd="0" presId="urn:microsoft.com/office/officeart/2008/layout/LinedList"/>
    <dgm:cxn modelId="{000F7B2C-937E-464D-A0B4-C8B6F231A6F0}" type="presParOf" srcId="{F0828FF7-84B8-4A57-B144-E0E45B38690A}" destId="{D601EF85-23F6-4B30-85C8-B4CEF2EFEA00}" srcOrd="2" destOrd="0" presId="urn:microsoft.com/office/officeart/2008/layout/LinedList"/>
    <dgm:cxn modelId="{8CBF7E6D-BAF0-48F1-B69D-F6EE6BA4DC4F}" type="presParOf" srcId="{F0828FF7-84B8-4A57-B144-E0E45B38690A}" destId="{4CDAB3E7-342E-4C37-9340-34D886CB014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720AA7-A2B0-45A1-AD47-8F648B5C30D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C08CE6-4EA7-4889-AF43-BC042C131389}">
      <dgm:prSet/>
      <dgm:spPr/>
      <dgm:t>
        <a:bodyPr/>
        <a:lstStyle/>
        <a:p>
          <a:r>
            <a:rPr lang="en-US" b="0" i="0" dirty="0" err="1"/>
            <a:t>Kompatibel</a:t>
          </a:r>
          <a:endParaRPr lang="en-US" dirty="0"/>
        </a:p>
      </dgm:t>
    </dgm:pt>
    <dgm:pt modelId="{9902658F-68E4-49E0-8CE6-F8C9E1A4A3E4}" type="parTrans" cxnId="{B1E98543-F8BD-426D-94FA-3F03D4354F2D}">
      <dgm:prSet/>
      <dgm:spPr/>
      <dgm:t>
        <a:bodyPr/>
        <a:lstStyle/>
        <a:p>
          <a:endParaRPr lang="en-US"/>
        </a:p>
      </dgm:t>
    </dgm:pt>
    <dgm:pt modelId="{2B5C395D-07DD-4420-BF4C-99851D6D686E}" type="sibTrans" cxnId="{B1E98543-F8BD-426D-94FA-3F03D4354F2D}">
      <dgm:prSet/>
      <dgm:spPr/>
      <dgm:t>
        <a:bodyPr/>
        <a:lstStyle/>
        <a:p>
          <a:endParaRPr lang="en-US"/>
        </a:p>
      </dgm:t>
    </dgm:pt>
    <dgm:pt modelId="{C93405AA-350C-4239-A137-1EF735406CF0}">
      <dgm:prSet/>
      <dgm:spPr/>
      <dgm:t>
        <a:bodyPr/>
        <a:lstStyle/>
        <a:p>
          <a:r>
            <a:rPr lang="en-US" b="0" i="0" dirty="0"/>
            <a:t>Loading Time</a:t>
          </a:r>
          <a:endParaRPr lang="en-US" dirty="0"/>
        </a:p>
      </dgm:t>
    </dgm:pt>
    <dgm:pt modelId="{EE2AE4A0-BF2D-4BD5-8DEF-4417D94CC0A7}" type="parTrans" cxnId="{2ACEB7F4-427A-40B5-A91B-AE5E2691C1E4}">
      <dgm:prSet/>
      <dgm:spPr/>
      <dgm:t>
        <a:bodyPr/>
        <a:lstStyle/>
        <a:p>
          <a:endParaRPr lang="en-US"/>
        </a:p>
      </dgm:t>
    </dgm:pt>
    <dgm:pt modelId="{E5EF795B-E219-4203-8DAF-07BE8F185BC8}" type="sibTrans" cxnId="{2ACEB7F4-427A-40B5-A91B-AE5E2691C1E4}">
      <dgm:prSet/>
      <dgm:spPr/>
      <dgm:t>
        <a:bodyPr/>
        <a:lstStyle/>
        <a:p>
          <a:endParaRPr lang="en-US"/>
        </a:p>
      </dgm:t>
    </dgm:pt>
    <dgm:pt modelId="{C6ED157C-D0E7-475F-8C26-227BB15DA9C9}">
      <dgm:prSet/>
      <dgm:spPr/>
      <dgm:t>
        <a:bodyPr/>
        <a:lstStyle/>
        <a:p>
          <a:r>
            <a:rPr lang="en-US" b="0" i="0" dirty="0" err="1"/>
            <a:t>Fungsi</a:t>
          </a:r>
          <a:endParaRPr lang="en-US" dirty="0"/>
        </a:p>
      </dgm:t>
    </dgm:pt>
    <dgm:pt modelId="{CBC4170F-043B-4990-BB34-783F3A2E6030}" type="parTrans" cxnId="{A5895FA3-A642-4EBD-82E4-C79C3316BBDD}">
      <dgm:prSet/>
      <dgm:spPr/>
      <dgm:t>
        <a:bodyPr/>
        <a:lstStyle/>
        <a:p>
          <a:endParaRPr lang="en-US"/>
        </a:p>
      </dgm:t>
    </dgm:pt>
    <dgm:pt modelId="{AED97187-7B6A-466E-885D-BB0581AE170E}" type="sibTrans" cxnId="{A5895FA3-A642-4EBD-82E4-C79C3316BBDD}">
      <dgm:prSet/>
      <dgm:spPr/>
      <dgm:t>
        <a:bodyPr/>
        <a:lstStyle/>
        <a:p>
          <a:endParaRPr lang="en-US"/>
        </a:p>
      </dgm:t>
    </dgm:pt>
    <dgm:pt modelId="{3F8BDC0F-1DE5-4FCD-81DF-3F8281F79292}">
      <dgm:prSet/>
      <dgm:spPr/>
      <dgm:t>
        <a:bodyPr/>
        <a:lstStyle/>
        <a:p>
          <a:r>
            <a:rPr lang="en-US" b="0" i="0" dirty="0" err="1"/>
            <a:t>Akses</a:t>
          </a:r>
          <a:r>
            <a:rPr lang="en-US" b="0" i="0" dirty="0"/>
            <a:t> </a:t>
          </a:r>
          <a:r>
            <a:rPr lang="en-US" b="0" i="0" dirty="0" err="1"/>
            <a:t>Mudah</a:t>
          </a:r>
          <a:endParaRPr lang="en-US" dirty="0"/>
        </a:p>
      </dgm:t>
    </dgm:pt>
    <dgm:pt modelId="{9CAD2F51-8215-4594-A859-6EF131CA77BF}" type="parTrans" cxnId="{13FFD78F-7C0E-4D80-8137-A803AB0E917F}">
      <dgm:prSet/>
      <dgm:spPr/>
      <dgm:t>
        <a:bodyPr/>
        <a:lstStyle/>
        <a:p>
          <a:endParaRPr lang="en-US"/>
        </a:p>
      </dgm:t>
    </dgm:pt>
    <dgm:pt modelId="{6179098B-143F-4FAA-AE30-0692DD3CA48F}" type="sibTrans" cxnId="{13FFD78F-7C0E-4D80-8137-A803AB0E917F}">
      <dgm:prSet/>
      <dgm:spPr/>
      <dgm:t>
        <a:bodyPr/>
        <a:lstStyle/>
        <a:p>
          <a:endParaRPr lang="en-US"/>
        </a:p>
      </dgm:t>
    </dgm:pt>
    <dgm:pt modelId="{673E9C57-BA2E-4C52-B397-C0076AABDAF7}">
      <dgm:prSet/>
      <dgm:spPr/>
      <dgm:t>
        <a:bodyPr/>
        <a:lstStyle/>
        <a:p>
          <a:r>
            <a:rPr lang="en-US" b="0" i="0" dirty="0" err="1"/>
            <a:t>Interaktif</a:t>
          </a:r>
          <a:endParaRPr lang="en-US" dirty="0"/>
        </a:p>
      </dgm:t>
    </dgm:pt>
    <dgm:pt modelId="{8051A642-045B-452B-8C2A-2310D00EEFC2}" type="parTrans" cxnId="{C325BBD3-4500-4C42-999F-3387D387085D}">
      <dgm:prSet/>
      <dgm:spPr/>
      <dgm:t>
        <a:bodyPr/>
        <a:lstStyle/>
        <a:p>
          <a:endParaRPr lang="en-US"/>
        </a:p>
      </dgm:t>
    </dgm:pt>
    <dgm:pt modelId="{C80F1B08-73FE-4641-A6C9-705DADA1FB2D}" type="sibTrans" cxnId="{C325BBD3-4500-4C42-999F-3387D387085D}">
      <dgm:prSet/>
      <dgm:spPr/>
      <dgm:t>
        <a:bodyPr/>
        <a:lstStyle/>
        <a:p>
          <a:endParaRPr lang="en-US"/>
        </a:p>
      </dgm:t>
    </dgm:pt>
    <dgm:pt modelId="{8559A4E2-CF6D-4C9A-B933-3EA102004A61}">
      <dgm:prSet/>
      <dgm:spPr/>
      <dgm:t>
        <a:bodyPr/>
        <a:lstStyle/>
        <a:p>
          <a:r>
            <a:rPr lang="en-US" b="0" i="0" dirty="0" err="1"/>
            <a:t>kompatibel</a:t>
          </a:r>
          <a:r>
            <a:rPr lang="en-US" b="0" i="0" dirty="0"/>
            <a:t> </a:t>
          </a:r>
          <a:r>
            <a:rPr lang="en-US" b="0" i="0" dirty="0" err="1"/>
            <a:t>dengan</a:t>
          </a:r>
          <a:r>
            <a:rPr lang="en-US" b="0" i="0" dirty="0"/>
            <a:t> </a:t>
          </a:r>
          <a:r>
            <a:rPr lang="en-US" b="0" i="0" dirty="0" err="1"/>
            <a:t>perangkat</a:t>
          </a:r>
          <a:r>
            <a:rPr lang="en-US" b="0" i="0" dirty="0"/>
            <a:t> </a:t>
          </a:r>
          <a:r>
            <a:rPr lang="en-US" b="0" i="0" dirty="0" err="1"/>
            <a:t>lainnya</a:t>
          </a:r>
          <a:r>
            <a:rPr lang="en-US" b="0" i="0" dirty="0"/>
            <a:t> </a:t>
          </a:r>
          <a:r>
            <a:rPr lang="en-US" b="0" i="0" dirty="0" err="1"/>
            <a:t>sehingga</a:t>
          </a:r>
          <a:r>
            <a:rPr lang="en-US" b="0" i="0" dirty="0"/>
            <a:t> </a:t>
          </a:r>
          <a:r>
            <a:rPr lang="en-US" b="0" i="0" dirty="0" err="1"/>
            <a:t>bisa</a:t>
          </a:r>
          <a:r>
            <a:rPr lang="en-US" b="0" i="0" dirty="0"/>
            <a:t> </a:t>
          </a:r>
          <a:r>
            <a:rPr lang="en-US" b="0" i="0" dirty="0" err="1"/>
            <a:t>diakses</a:t>
          </a:r>
          <a:r>
            <a:rPr lang="en-US" b="0" i="0" dirty="0"/>
            <a:t> </a:t>
          </a:r>
          <a:r>
            <a:rPr lang="en-US" b="0" i="0" dirty="0" err="1"/>
            <a:t>secara</a:t>
          </a:r>
          <a:r>
            <a:rPr lang="en-US" b="0" i="0" dirty="0"/>
            <a:t> </a:t>
          </a:r>
          <a:r>
            <a:rPr lang="en-US" b="0" i="0" dirty="0" err="1"/>
            <a:t>mudah</a:t>
          </a:r>
          <a:endParaRPr lang="en-US" dirty="0"/>
        </a:p>
      </dgm:t>
    </dgm:pt>
    <dgm:pt modelId="{4AD68E74-16AA-49C1-9483-BEA5DAF443A1}" type="parTrans" cxnId="{CFA52B8F-CCA8-4908-9C35-2B5A7BA50826}">
      <dgm:prSet/>
      <dgm:spPr/>
      <dgm:t>
        <a:bodyPr/>
        <a:lstStyle/>
        <a:p>
          <a:endParaRPr lang="en-US"/>
        </a:p>
      </dgm:t>
    </dgm:pt>
    <dgm:pt modelId="{3697A2DC-FA0E-4699-B562-22F3372DC768}" type="sibTrans" cxnId="{CFA52B8F-CCA8-4908-9C35-2B5A7BA50826}">
      <dgm:prSet/>
      <dgm:spPr/>
      <dgm:t>
        <a:bodyPr/>
        <a:lstStyle/>
        <a:p>
          <a:endParaRPr lang="en-US"/>
        </a:p>
      </dgm:t>
    </dgm:pt>
    <dgm:pt modelId="{9DD1C850-D2EC-4A9E-BDBE-2CB956E0F437}">
      <dgm:prSet/>
      <dgm:spPr/>
      <dgm:t>
        <a:bodyPr/>
        <a:lstStyle/>
        <a:p>
          <a:r>
            <a:rPr lang="en-US" b="0" i="0" dirty="0" err="1"/>
            <a:t>Semakin</a:t>
          </a:r>
          <a:r>
            <a:rPr lang="en-US" b="0" i="0" dirty="0"/>
            <a:t> </a:t>
          </a:r>
          <a:r>
            <a:rPr lang="en-US" b="0" i="0" dirty="0" err="1"/>
            <a:t>singkat</a:t>
          </a:r>
          <a:r>
            <a:rPr lang="en-US" b="0" i="0" dirty="0"/>
            <a:t> loading time </a:t>
          </a:r>
          <a:r>
            <a:rPr lang="en-US" b="0" i="0" dirty="0" err="1"/>
            <a:t>sebuah</a:t>
          </a:r>
          <a:r>
            <a:rPr lang="en-US" b="0" i="0" dirty="0"/>
            <a:t> website, </a:t>
          </a:r>
          <a:r>
            <a:rPr lang="en-US" b="0" i="0" dirty="0" err="1"/>
            <a:t>pengunjung</a:t>
          </a:r>
          <a:r>
            <a:rPr lang="en-US" b="0" i="0" dirty="0"/>
            <a:t> </a:t>
          </a:r>
          <a:r>
            <a:rPr lang="en-US" b="0" i="0" dirty="0" err="1"/>
            <a:t>semakin</a:t>
          </a:r>
          <a:r>
            <a:rPr lang="en-US" b="0" i="0" dirty="0"/>
            <a:t> </a:t>
          </a:r>
          <a:r>
            <a:rPr lang="en-US" b="0" i="0" dirty="0" err="1"/>
            <a:t>nyaman</a:t>
          </a:r>
          <a:endParaRPr lang="en-US" dirty="0"/>
        </a:p>
      </dgm:t>
    </dgm:pt>
    <dgm:pt modelId="{3831C000-1658-4B6E-88A2-1AE7481A65C1}" type="parTrans" cxnId="{E94297FF-B1CA-4649-BC35-2F638F890971}">
      <dgm:prSet/>
      <dgm:spPr/>
      <dgm:t>
        <a:bodyPr/>
        <a:lstStyle/>
        <a:p>
          <a:endParaRPr lang="en-US"/>
        </a:p>
      </dgm:t>
    </dgm:pt>
    <dgm:pt modelId="{754AA88A-4057-414D-B547-ABA74B3C34B0}" type="sibTrans" cxnId="{E94297FF-B1CA-4649-BC35-2F638F890971}">
      <dgm:prSet/>
      <dgm:spPr/>
      <dgm:t>
        <a:bodyPr/>
        <a:lstStyle/>
        <a:p>
          <a:endParaRPr lang="en-US"/>
        </a:p>
      </dgm:t>
    </dgm:pt>
    <dgm:pt modelId="{08D90345-8CB5-4569-A4D6-F1C25815CFC7}">
      <dgm:prSet/>
      <dgm:spPr/>
      <dgm:t>
        <a:bodyPr/>
        <a:lstStyle/>
        <a:p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tujuan</a:t>
          </a:r>
          <a:r>
            <a:rPr lang="en-US" dirty="0"/>
            <a:t> </a:t>
          </a:r>
          <a:r>
            <a:rPr lang="en-US" dirty="0" err="1"/>
            <a:t>awal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website</a:t>
          </a:r>
        </a:p>
      </dgm:t>
    </dgm:pt>
    <dgm:pt modelId="{837AA6C3-BDD9-46BA-9897-173489EC4979}" type="parTrans" cxnId="{33F51C6A-EA02-480C-8082-09D4C4547B23}">
      <dgm:prSet/>
      <dgm:spPr/>
      <dgm:t>
        <a:bodyPr/>
        <a:lstStyle/>
        <a:p>
          <a:endParaRPr lang="en-US"/>
        </a:p>
      </dgm:t>
    </dgm:pt>
    <dgm:pt modelId="{045CC3B4-B4DF-40B6-88B7-531A2CA0CA27}" type="sibTrans" cxnId="{33F51C6A-EA02-480C-8082-09D4C4547B23}">
      <dgm:prSet/>
      <dgm:spPr/>
      <dgm:t>
        <a:bodyPr/>
        <a:lstStyle/>
        <a:p>
          <a:endParaRPr lang="en-US"/>
        </a:p>
      </dgm:t>
    </dgm:pt>
    <dgm:pt modelId="{7FBCEA7C-4F8D-4B1B-AD81-D651CCBF5B5F}">
      <dgm:prSet/>
      <dgm:spPr/>
      <dgm:t>
        <a:bodyPr/>
        <a:lstStyle/>
        <a:p>
          <a:r>
            <a:rPr lang="en-US" b="0" i="0"/>
            <a:t>pengunjung bisa berinteraksi dengan situs lainnya, maka silakan menggunakan hyperlinks dan feedback</a:t>
          </a:r>
          <a:endParaRPr lang="en-US" dirty="0"/>
        </a:p>
      </dgm:t>
    </dgm:pt>
    <dgm:pt modelId="{A3B3D2E7-014F-451D-A118-3BE17844B1DE}" type="parTrans" cxnId="{FFEA6097-FA58-44AB-9434-35BD8D7F7D79}">
      <dgm:prSet/>
      <dgm:spPr/>
      <dgm:t>
        <a:bodyPr/>
        <a:lstStyle/>
        <a:p>
          <a:endParaRPr lang="en-US"/>
        </a:p>
      </dgm:t>
    </dgm:pt>
    <dgm:pt modelId="{8067055E-DBFA-4B7F-AFD5-62CC22149E7A}" type="sibTrans" cxnId="{FFEA6097-FA58-44AB-9434-35BD8D7F7D79}">
      <dgm:prSet/>
      <dgm:spPr/>
      <dgm:t>
        <a:bodyPr/>
        <a:lstStyle/>
        <a:p>
          <a:endParaRPr lang="en-US"/>
        </a:p>
      </dgm:t>
    </dgm:pt>
    <dgm:pt modelId="{A3D40B08-A143-4B72-86D3-8E8E22F889FB}">
      <dgm:prSet/>
      <dgm:spPr/>
      <dgm:t>
        <a:bodyPr/>
        <a:lstStyle/>
        <a:p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diakses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jenis</a:t>
          </a:r>
          <a:r>
            <a:rPr lang="en-US" dirty="0"/>
            <a:t> browser</a:t>
          </a:r>
        </a:p>
      </dgm:t>
    </dgm:pt>
    <dgm:pt modelId="{FF765B52-6F88-42E8-AB61-30C58F51BF57}" type="parTrans" cxnId="{891CEBFA-E482-4035-98CA-6A0ABD197ED8}">
      <dgm:prSet/>
      <dgm:spPr/>
      <dgm:t>
        <a:bodyPr/>
        <a:lstStyle/>
        <a:p>
          <a:endParaRPr lang="en-US"/>
        </a:p>
      </dgm:t>
    </dgm:pt>
    <dgm:pt modelId="{A023167F-81D0-4789-AD7D-8833296B4091}" type="sibTrans" cxnId="{891CEBFA-E482-4035-98CA-6A0ABD197ED8}">
      <dgm:prSet/>
      <dgm:spPr/>
      <dgm:t>
        <a:bodyPr/>
        <a:lstStyle/>
        <a:p>
          <a:endParaRPr lang="en-US"/>
        </a:p>
      </dgm:t>
    </dgm:pt>
    <dgm:pt modelId="{4C22ED21-3916-48E7-A921-5C070271E2EF}" type="pres">
      <dgm:prSet presAssocID="{7C720AA7-A2B0-45A1-AD47-8F648B5C30D5}" presName="vert0" presStyleCnt="0">
        <dgm:presLayoutVars>
          <dgm:dir/>
          <dgm:animOne val="branch"/>
          <dgm:animLvl val="lvl"/>
        </dgm:presLayoutVars>
      </dgm:prSet>
      <dgm:spPr/>
    </dgm:pt>
    <dgm:pt modelId="{7916439E-125E-4DFE-A597-4F1229BEF69E}" type="pres">
      <dgm:prSet presAssocID="{8CC08CE6-4EA7-4889-AF43-BC042C131389}" presName="thickLine" presStyleLbl="alignNode1" presStyleIdx="0" presStyleCnt="5"/>
      <dgm:spPr/>
    </dgm:pt>
    <dgm:pt modelId="{B68DF563-0028-4FB1-8807-F7224FBABEC7}" type="pres">
      <dgm:prSet presAssocID="{8CC08CE6-4EA7-4889-AF43-BC042C131389}" presName="horz1" presStyleCnt="0"/>
      <dgm:spPr/>
    </dgm:pt>
    <dgm:pt modelId="{4DECF395-BE19-408D-8DCA-8F6528755C24}" type="pres">
      <dgm:prSet presAssocID="{8CC08CE6-4EA7-4889-AF43-BC042C131389}" presName="tx1" presStyleLbl="revTx" presStyleIdx="0" presStyleCnt="10"/>
      <dgm:spPr/>
    </dgm:pt>
    <dgm:pt modelId="{DF034C3C-66A1-4C63-9248-1EC9477E4622}" type="pres">
      <dgm:prSet presAssocID="{8CC08CE6-4EA7-4889-AF43-BC042C131389}" presName="vert1" presStyleCnt="0"/>
      <dgm:spPr/>
    </dgm:pt>
    <dgm:pt modelId="{0AE01F5A-328A-423B-B119-A4E9361CB1B1}" type="pres">
      <dgm:prSet presAssocID="{8559A4E2-CF6D-4C9A-B933-3EA102004A61}" presName="vertSpace2a" presStyleCnt="0"/>
      <dgm:spPr/>
    </dgm:pt>
    <dgm:pt modelId="{4CAC2CE8-CAB4-4152-B547-E281A4C350E6}" type="pres">
      <dgm:prSet presAssocID="{8559A4E2-CF6D-4C9A-B933-3EA102004A61}" presName="horz2" presStyleCnt="0"/>
      <dgm:spPr/>
    </dgm:pt>
    <dgm:pt modelId="{BA260141-6EAF-47E6-8238-25233C0D45C4}" type="pres">
      <dgm:prSet presAssocID="{8559A4E2-CF6D-4C9A-B933-3EA102004A61}" presName="horzSpace2" presStyleCnt="0"/>
      <dgm:spPr/>
    </dgm:pt>
    <dgm:pt modelId="{E41A9F71-B887-4B29-9A85-0798043A72BF}" type="pres">
      <dgm:prSet presAssocID="{8559A4E2-CF6D-4C9A-B933-3EA102004A61}" presName="tx2" presStyleLbl="revTx" presStyleIdx="1" presStyleCnt="10"/>
      <dgm:spPr/>
    </dgm:pt>
    <dgm:pt modelId="{1BA63BD1-943A-43AB-8BF1-EF5132ACF8EC}" type="pres">
      <dgm:prSet presAssocID="{8559A4E2-CF6D-4C9A-B933-3EA102004A61}" presName="vert2" presStyleCnt="0"/>
      <dgm:spPr/>
    </dgm:pt>
    <dgm:pt modelId="{2D1282CB-EB54-4F2D-891A-69E46B28FE1A}" type="pres">
      <dgm:prSet presAssocID="{8559A4E2-CF6D-4C9A-B933-3EA102004A61}" presName="thinLine2b" presStyleLbl="callout" presStyleIdx="0" presStyleCnt="5"/>
      <dgm:spPr/>
    </dgm:pt>
    <dgm:pt modelId="{74297410-6956-4DCF-972A-1E8FB7C4FF17}" type="pres">
      <dgm:prSet presAssocID="{8559A4E2-CF6D-4C9A-B933-3EA102004A61}" presName="vertSpace2b" presStyleCnt="0"/>
      <dgm:spPr/>
    </dgm:pt>
    <dgm:pt modelId="{D1ACAF82-FF0D-49BC-9588-6D4E2D4841A7}" type="pres">
      <dgm:prSet presAssocID="{C93405AA-350C-4239-A137-1EF735406CF0}" presName="thickLine" presStyleLbl="alignNode1" presStyleIdx="1" presStyleCnt="5"/>
      <dgm:spPr/>
    </dgm:pt>
    <dgm:pt modelId="{144AC414-CE64-4061-B063-56AA11CC060F}" type="pres">
      <dgm:prSet presAssocID="{C93405AA-350C-4239-A137-1EF735406CF0}" presName="horz1" presStyleCnt="0"/>
      <dgm:spPr/>
    </dgm:pt>
    <dgm:pt modelId="{4FCBC8EA-4C7E-4EDF-8261-1B314F5D33EC}" type="pres">
      <dgm:prSet presAssocID="{C93405AA-350C-4239-A137-1EF735406CF0}" presName="tx1" presStyleLbl="revTx" presStyleIdx="2" presStyleCnt="10"/>
      <dgm:spPr/>
    </dgm:pt>
    <dgm:pt modelId="{4D270784-F89A-436C-9375-AB5A99EF6F5A}" type="pres">
      <dgm:prSet presAssocID="{C93405AA-350C-4239-A137-1EF735406CF0}" presName="vert1" presStyleCnt="0"/>
      <dgm:spPr/>
    </dgm:pt>
    <dgm:pt modelId="{99285742-831E-42CD-B80F-E2F750C17AE5}" type="pres">
      <dgm:prSet presAssocID="{9DD1C850-D2EC-4A9E-BDBE-2CB956E0F437}" presName="vertSpace2a" presStyleCnt="0"/>
      <dgm:spPr/>
    </dgm:pt>
    <dgm:pt modelId="{375004CE-E328-480B-8C29-27252C188B92}" type="pres">
      <dgm:prSet presAssocID="{9DD1C850-D2EC-4A9E-BDBE-2CB956E0F437}" presName="horz2" presStyleCnt="0"/>
      <dgm:spPr/>
    </dgm:pt>
    <dgm:pt modelId="{C25D0EE8-5FFD-4E03-BDA8-45A394CFEA0A}" type="pres">
      <dgm:prSet presAssocID="{9DD1C850-D2EC-4A9E-BDBE-2CB956E0F437}" presName="horzSpace2" presStyleCnt="0"/>
      <dgm:spPr/>
    </dgm:pt>
    <dgm:pt modelId="{EEC14A37-6953-4761-937F-61F4F6ACAFC8}" type="pres">
      <dgm:prSet presAssocID="{9DD1C850-D2EC-4A9E-BDBE-2CB956E0F437}" presName="tx2" presStyleLbl="revTx" presStyleIdx="3" presStyleCnt="10"/>
      <dgm:spPr/>
    </dgm:pt>
    <dgm:pt modelId="{8FED30FF-22B7-4C72-BA18-F0E368531C36}" type="pres">
      <dgm:prSet presAssocID="{9DD1C850-D2EC-4A9E-BDBE-2CB956E0F437}" presName="vert2" presStyleCnt="0"/>
      <dgm:spPr/>
    </dgm:pt>
    <dgm:pt modelId="{C057E1A6-66A2-4CF3-84A7-AADD8FB07BDB}" type="pres">
      <dgm:prSet presAssocID="{9DD1C850-D2EC-4A9E-BDBE-2CB956E0F437}" presName="thinLine2b" presStyleLbl="callout" presStyleIdx="1" presStyleCnt="5"/>
      <dgm:spPr/>
    </dgm:pt>
    <dgm:pt modelId="{DA0CC51C-A75F-44C2-B3A4-F64B7B8A0EB6}" type="pres">
      <dgm:prSet presAssocID="{9DD1C850-D2EC-4A9E-BDBE-2CB956E0F437}" presName="vertSpace2b" presStyleCnt="0"/>
      <dgm:spPr/>
    </dgm:pt>
    <dgm:pt modelId="{5CC6B214-C47F-4DCD-A422-F2FB3CF545F1}" type="pres">
      <dgm:prSet presAssocID="{C6ED157C-D0E7-475F-8C26-227BB15DA9C9}" presName="thickLine" presStyleLbl="alignNode1" presStyleIdx="2" presStyleCnt="5"/>
      <dgm:spPr/>
    </dgm:pt>
    <dgm:pt modelId="{1D3D6903-A1BC-4F38-8C57-C519CE038F9B}" type="pres">
      <dgm:prSet presAssocID="{C6ED157C-D0E7-475F-8C26-227BB15DA9C9}" presName="horz1" presStyleCnt="0"/>
      <dgm:spPr/>
    </dgm:pt>
    <dgm:pt modelId="{96315CF1-372D-4724-BD9A-77904AD4B639}" type="pres">
      <dgm:prSet presAssocID="{C6ED157C-D0E7-475F-8C26-227BB15DA9C9}" presName="tx1" presStyleLbl="revTx" presStyleIdx="4" presStyleCnt="10"/>
      <dgm:spPr/>
    </dgm:pt>
    <dgm:pt modelId="{CC987309-1D97-4059-A3A6-6B7FB1CE59F8}" type="pres">
      <dgm:prSet presAssocID="{C6ED157C-D0E7-475F-8C26-227BB15DA9C9}" presName="vert1" presStyleCnt="0"/>
      <dgm:spPr/>
    </dgm:pt>
    <dgm:pt modelId="{A00D2916-CA9E-4F3E-9F4B-E89BB04F5489}" type="pres">
      <dgm:prSet presAssocID="{08D90345-8CB5-4569-A4D6-F1C25815CFC7}" presName="vertSpace2a" presStyleCnt="0"/>
      <dgm:spPr/>
    </dgm:pt>
    <dgm:pt modelId="{6C72C708-88EF-4D2A-9506-40E1131A4880}" type="pres">
      <dgm:prSet presAssocID="{08D90345-8CB5-4569-A4D6-F1C25815CFC7}" presName="horz2" presStyleCnt="0"/>
      <dgm:spPr/>
    </dgm:pt>
    <dgm:pt modelId="{3AF932FE-C144-4261-AA02-EC45247677DF}" type="pres">
      <dgm:prSet presAssocID="{08D90345-8CB5-4569-A4D6-F1C25815CFC7}" presName="horzSpace2" presStyleCnt="0"/>
      <dgm:spPr/>
    </dgm:pt>
    <dgm:pt modelId="{F1044452-F330-4A78-BE26-9A4CF9BB6728}" type="pres">
      <dgm:prSet presAssocID="{08D90345-8CB5-4569-A4D6-F1C25815CFC7}" presName="tx2" presStyleLbl="revTx" presStyleIdx="5" presStyleCnt="10"/>
      <dgm:spPr/>
    </dgm:pt>
    <dgm:pt modelId="{F1F1AD2E-850D-4666-8E37-CEE8E9C08B89}" type="pres">
      <dgm:prSet presAssocID="{08D90345-8CB5-4569-A4D6-F1C25815CFC7}" presName="vert2" presStyleCnt="0"/>
      <dgm:spPr/>
    </dgm:pt>
    <dgm:pt modelId="{7D30223B-070C-46CD-9806-338103E7E18F}" type="pres">
      <dgm:prSet presAssocID="{08D90345-8CB5-4569-A4D6-F1C25815CFC7}" presName="thinLine2b" presStyleLbl="callout" presStyleIdx="2" presStyleCnt="5"/>
      <dgm:spPr/>
    </dgm:pt>
    <dgm:pt modelId="{C4076C84-CC78-4470-A845-088F8BF93AA7}" type="pres">
      <dgm:prSet presAssocID="{08D90345-8CB5-4569-A4D6-F1C25815CFC7}" presName="vertSpace2b" presStyleCnt="0"/>
      <dgm:spPr/>
    </dgm:pt>
    <dgm:pt modelId="{2DE58FCD-EF09-4802-807C-163B27F7F331}" type="pres">
      <dgm:prSet presAssocID="{3F8BDC0F-1DE5-4FCD-81DF-3F8281F79292}" presName="thickLine" presStyleLbl="alignNode1" presStyleIdx="3" presStyleCnt="5"/>
      <dgm:spPr/>
    </dgm:pt>
    <dgm:pt modelId="{A01D936B-9AD3-47C3-A5FB-3CDA63ED4881}" type="pres">
      <dgm:prSet presAssocID="{3F8BDC0F-1DE5-4FCD-81DF-3F8281F79292}" presName="horz1" presStyleCnt="0"/>
      <dgm:spPr/>
    </dgm:pt>
    <dgm:pt modelId="{5737FC4E-C23B-4E6F-91ED-EAAFB4C492FB}" type="pres">
      <dgm:prSet presAssocID="{3F8BDC0F-1DE5-4FCD-81DF-3F8281F79292}" presName="tx1" presStyleLbl="revTx" presStyleIdx="6" presStyleCnt="10"/>
      <dgm:spPr/>
    </dgm:pt>
    <dgm:pt modelId="{85B87DB2-D652-40C1-BD86-848D1031D4CD}" type="pres">
      <dgm:prSet presAssocID="{3F8BDC0F-1DE5-4FCD-81DF-3F8281F79292}" presName="vert1" presStyleCnt="0"/>
      <dgm:spPr/>
    </dgm:pt>
    <dgm:pt modelId="{A035FAE7-B259-4DE5-A47E-CC94E91E28C9}" type="pres">
      <dgm:prSet presAssocID="{A3D40B08-A143-4B72-86D3-8E8E22F889FB}" presName="vertSpace2a" presStyleCnt="0"/>
      <dgm:spPr/>
    </dgm:pt>
    <dgm:pt modelId="{6A96A2FC-3B8C-48D1-AB63-3B11653A70A2}" type="pres">
      <dgm:prSet presAssocID="{A3D40B08-A143-4B72-86D3-8E8E22F889FB}" presName="horz2" presStyleCnt="0"/>
      <dgm:spPr/>
    </dgm:pt>
    <dgm:pt modelId="{43CFE66F-E8BD-4754-BF98-CB8A59AF523C}" type="pres">
      <dgm:prSet presAssocID="{A3D40B08-A143-4B72-86D3-8E8E22F889FB}" presName="horzSpace2" presStyleCnt="0"/>
      <dgm:spPr/>
    </dgm:pt>
    <dgm:pt modelId="{5D7B10F5-A0D2-41E4-8F52-707E20CD28F8}" type="pres">
      <dgm:prSet presAssocID="{A3D40B08-A143-4B72-86D3-8E8E22F889FB}" presName="tx2" presStyleLbl="revTx" presStyleIdx="7" presStyleCnt="10"/>
      <dgm:spPr/>
    </dgm:pt>
    <dgm:pt modelId="{D24C8C06-57AF-418F-941C-C4A3A1DE1284}" type="pres">
      <dgm:prSet presAssocID="{A3D40B08-A143-4B72-86D3-8E8E22F889FB}" presName="vert2" presStyleCnt="0"/>
      <dgm:spPr/>
    </dgm:pt>
    <dgm:pt modelId="{8DCC05A5-D497-4DA8-91B1-5D23F833C0AE}" type="pres">
      <dgm:prSet presAssocID="{A3D40B08-A143-4B72-86D3-8E8E22F889FB}" presName="thinLine2b" presStyleLbl="callout" presStyleIdx="3" presStyleCnt="5"/>
      <dgm:spPr/>
    </dgm:pt>
    <dgm:pt modelId="{7727A426-310B-48A6-BC00-F21A290A9858}" type="pres">
      <dgm:prSet presAssocID="{A3D40B08-A143-4B72-86D3-8E8E22F889FB}" presName="vertSpace2b" presStyleCnt="0"/>
      <dgm:spPr/>
    </dgm:pt>
    <dgm:pt modelId="{5214C664-165B-425C-BB98-694FE85C8CB9}" type="pres">
      <dgm:prSet presAssocID="{673E9C57-BA2E-4C52-B397-C0076AABDAF7}" presName="thickLine" presStyleLbl="alignNode1" presStyleIdx="4" presStyleCnt="5"/>
      <dgm:spPr/>
    </dgm:pt>
    <dgm:pt modelId="{9AACC4E3-80C8-4034-83BB-5514E7BFF4B5}" type="pres">
      <dgm:prSet presAssocID="{673E9C57-BA2E-4C52-B397-C0076AABDAF7}" presName="horz1" presStyleCnt="0"/>
      <dgm:spPr/>
    </dgm:pt>
    <dgm:pt modelId="{174A1FAD-C1BD-455C-9898-147B1AEE5DA6}" type="pres">
      <dgm:prSet presAssocID="{673E9C57-BA2E-4C52-B397-C0076AABDAF7}" presName="tx1" presStyleLbl="revTx" presStyleIdx="8" presStyleCnt="10"/>
      <dgm:spPr/>
    </dgm:pt>
    <dgm:pt modelId="{6E5B68C6-1497-4D5E-B393-CBB2E5A9037C}" type="pres">
      <dgm:prSet presAssocID="{673E9C57-BA2E-4C52-B397-C0076AABDAF7}" presName="vert1" presStyleCnt="0"/>
      <dgm:spPr/>
    </dgm:pt>
    <dgm:pt modelId="{02CFE732-1218-491F-9E95-2CBE208BC1E9}" type="pres">
      <dgm:prSet presAssocID="{7FBCEA7C-4F8D-4B1B-AD81-D651CCBF5B5F}" presName="vertSpace2a" presStyleCnt="0"/>
      <dgm:spPr/>
    </dgm:pt>
    <dgm:pt modelId="{320B1FD9-3EBD-4897-B2EA-CF68DDE76858}" type="pres">
      <dgm:prSet presAssocID="{7FBCEA7C-4F8D-4B1B-AD81-D651CCBF5B5F}" presName="horz2" presStyleCnt="0"/>
      <dgm:spPr/>
    </dgm:pt>
    <dgm:pt modelId="{616BC244-9359-4090-A2DE-BF3E5031716C}" type="pres">
      <dgm:prSet presAssocID="{7FBCEA7C-4F8D-4B1B-AD81-D651CCBF5B5F}" presName="horzSpace2" presStyleCnt="0"/>
      <dgm:spPr/>
    </dgm:pt>
    <dgm:pt modelId="{81CF1335-0D14-42DA-8C05-C5CF52172D3F}" type="pres">
      <dgm:prSet presAssocID="{7FBCEA7C-4F8D-4B1B-AD81-D651CCBF5B5F}" presName="tx2" presStyleLbl="revTx" presStyleIdx="9" presStyleCnt="10"/>
      <dgm:spPr/>
    </dgm:pt>
    <dgm:pt modelId="{1F7F3DB4-AAC6-447C-BD58-8ADE07207846}" type="pres">
      <dgm:prSet presAssocID="{7FBCEA7C-4F8D-4B1B-AD81-D651CCBF5B5F}" presName="vert2" presStyleCnt="0"/>
      <dgm:spPr/>
    </dgm:pt>
    <dgm:pt modelId="{C3A863EA-8066-4759-B84E-50AB70B5FC2B}" type="pres">
      <dgm:prSet presAssocID="{7FBCEA7C-4F8D-4B1B-AD81-D651CCBF5B5F}" presName="thinLine2b" presStyleLbl="callout" presStyleIdx="4" presStyleCnt="5"/>
      <dgm:spPr/>
    </dgm:pt>
    <dgm:pt modelId="{99BCC283-3EBE-49FC-9B99-EDC54C0584CA}" type="pres">
      <dgm:prSet presAssocID="{7FBCEA7C-4F8D-4B1B-AD81-D651CCBF5B5F}" presName="vertSpace2b" presStyleCnt="0"/>
      <dgm:spPr/>
    </dgm:pt>
  </dgm:ptLst>
  <dgm:cxnLst>
    <dgm:cxn modelId="{BC311304-390E-4FB5-8C49-B6533913C01C}" type="presOf" srcId="{7C720AA7-A2B0-45A1-AD47-8F648B5C30D5}" destId="{4C22ED21-3916-48E7-A921-5C070271E2EF}" srcOrd="0" destOrd="0" presId="urn:microsoft.com/office/officeart/2008/layout/LinedList"/>
    <dgm:cxn modelId="{60038328-DC11-456D-B3AC-0905180F88DD}" type="presOf" srcId="{C6ED157C-D0E7-475F-8C26-227BB15DA9C9}" destId="{96315CF1-372D-4724-BD9A-77904AD4B639}" srcOrd="0" destOrd="0" presId="urn:microsoft.com/office/officeart/2008/layout/LinedList"/>
    <dgm:cxn modelId="{3DDFA039-03F1-41A6-A0EA-37FA97667C26}" type="presOf" srcId="{673E9C57-BA2E-4C52-B397-C0076AABDAF7}" destId="{174A1FAD-C1BD-455C-9898-147B1AEE5DA6}" srcOrd="0" destOrd="0" presId="urn:microsoft.com/office/officeart/2008/layout/LinedList"/>
    <dgm:cxn modelId="{B1E98543-F8BD-426D-94FA-3F03D4354F2D}" srcId="{7C720AA7-A2B0-45A1-AD47-8F648B5C30D5}" destId="{8CC08CE6-4EA7-4889-AF43-BC042C131389}" srcOrd="0" destOrd="0" parTransId="{9902658F-68E4-49E0-8CE6-F8C9E1A4A3E4}" sibTransId="{2B5C395D-07DD-4420-BF4C-99851D6D686E}"/>
    <dgm:cxn modelId="{BF723B69-7CE2-4D2F-9BE5-A5649906C9A9}" type="presOf" srcId="{8559A4E2-CF6D-4C9A-B933-3EA102004A61}" destId="{E41A9F71-B887-4B29-9A85-0798043A72BF}" srcOrd="0" destOrd="0" presId="urn:microsoft.com/office/officeart/2008/layout/LinedList"/>
    <dgm:cxn modelId="{33F51C6A-EA02-480C-8082-09D4C4547B23}" srcId="{C6ED157C-D0E7-475F-8C26-227BB15DA9C9}" destId="{08D90345-8CB5-4569-A4D6-F1C25815CFC7}" srcOrd="0" destOrd="0" parTransId="{837AA6C3-BDD9-46BA-9897-173489EC4979}" sibTransId="{045CC3B4-B4DF-40B6-88B7-531A2CA0CA27}"/>
    <dgm:cxn modelId="{F95F4C89-0688-40A3-858B-8733B6BA219B}" type="presOf" srcId="{3F8BDC0F-1DE5-4FCD-81DF-3F8281F79292}" destId="{5737FC4E-C23B-4E6F-91ED-EAAFB4C492FB}" srcOrd="0" destOrd="0" presId="urn:microsoft.com/office/officeart/2008/layout/LinedList"/>
    <dgm:cxn modelId="{D086928E-605C-48CC-9AA7-B1717A91D215}" type="presOf" srcId="{C93405AA-350C-4239-A137-1EF735406CF0}" destId="{4FCBC8EA-4C7E-4EDF-8261-1B314F5D33EC}" srcOrd="0" destOrd="0" presId="urn:microsoft.com/office/officeart/2008/layout/LinedList"/>
    <dgm:cxn modelId="{CFA52B8F-CCA8-4908-9C35-2B5A7BA50826}" srcId="{8CC08CE6-4EA7-4889-AF43-BC042C131389}" destId="{8559A4E2-CF6D-4C9A-B933-3EA102004A61}" srcOrd="0" destOrd="0" parTransId="{4AD68E74-16AA-49C1-9483-BEA5DAF443A1}" sibTransId="{3697A2DC-FA0E-4699-B562-22F3372DC768}"/>
    <dgm:cxn modelId="{13FFD78F-7C0E-4D80-8137-A803AB0E917F}" srcId="{7C720AA7-A2B0-45A1-AD47-8F648B5C30D5}" destId="{3F8BDC0F-1DE5-4FCD-81DF-3F8281F79292}" srcOrd="3" destOrd="0" parTransId="{9CAD2F51-8215-4594-A859-6EF131CA77BF}" sibTransId="{6179098B-143F-4FAA-AE30-0692DD3CA48F}"/>
    <dgm:cxn modelId="{FFEA6097-FA58-44AB-9434-35BD8D7F7D79}" srcId="{673E9C57-BA2E-4C52-B397-C0076AABDAF7}" destId="{7FBCEA7C-4F8D-4B1B-AD81-D651CCBF5B5F}" srcOrd="0" destOrd="0" parTransId="{A3B3D2E7-014F-451D-A118-3BE17844B1DE}" sibTransId="{8067055E-DBFA-4B7F-AFD5-62CC22149E7A}"/>
    <dgm:cxn modelId="{A5895FA3-A642-4EBD-82E4-C79C3316BBDD}" srcId="{7C720AA7-A2B0-45A1-AD47-8F648B5C30D5}" destId="{C6ED157C-D0E7-475F-8C26-227BB15DA9C9}" srcOrd="2" destOrd="0" parTransId="{CBC4170F-043B-4990-BB34-783F3A2E6030}" sibTransId="{AED97187-7B6A-466E-885D-BB0581AE170E}"/>
    <dgm:cxn modelId="{1FE25CA8-E99F-43C2-96C4-1D68A77E0FCE}" type="presOf" srcId="{A3D40B08-A143-4B72-86D3-8E8E22F889FB}" destId="{5D7B10F5-A0D2-41E4-8F52-707E20CD28F8}" srcOrd="0" destOrd="0" presId="urn:microsoft.com/office/officeart/2008/layout/LinedList"/>
    <dgm:cxn modelId="{1652C0BA-0F7F-45F5-9FC9-5E63B156E80D}" type="presOf" srcId="{7FBCEA7C-4F8D-4B1B-AD81-D651CCBF5B5F}" destId="{81CF1335-0D14-42DA-8C05-C5CF52172D3F}" srcOrd="0" destOrd="0" presId="urn:microsoft.com/office/officeart/2008/layout/LinedList"/>
    <dgm:cxn modelId="{C325BBD3-4500-4C42-999F-3387D387085D}" srcId="{7C720AA7-A2B0-45A1-AD47-8F648B5C30D5}" destId="{673E9C57-BA2E-4C52-B397-C0076AABDAF7}" srcOrd="4" destOrd="0" parTransId="{8051A642-045B-452B-8C2A-2310D00EEFC2}" sibTransId="{C80F1B08-73FE-4641-A6C9-705DADA1FB2D}"/>
    <dgm:cxn modelId="{4C6FEFD9-0B80-4676-85DC-E4CD3078CC4A}" type="presOf" srcId="{08D90345-8CB5-4569-A4D6-F1C25815CFC7}" destId="{F1044452-F330-4A78-BE26-9A4CF9BB6728}" srcOrd="0" destOrd="0" presId="urn:microsoft.com/office/officeart/2008/layout/LinedList"/>
    <dgm:cxn modelId="{DEB129DE-280F-4474-A8E3-EA3F23D2AD05}" type="presOf" srcId="{9DD1C850-D2EC-4A9E-BDBE-2CB956E0F437}" destId="{EEC14A37-6953-4761-937F-61F4F6ACAFC8}" srcOrd="0" destOrd="0" presId="urn:microsoft.com/office/officeart/2008/layout/LinedList"/>
    <dgm:cxn modelId="{1C6FBDDF-B8C6-460D-BB63-FF1766861D20}" type="presOf" srcId="{8CC08CE6-4EA7-4889-AF43-BC042C131389}" destId="{4DECF395-BE19-408D-8DCA-8F6528755C24}" srcOrd="0" destOrd="0" presId="urn:microsoft.com/office/officeart/2008/layout/LinedList"/>
    <dgm:cxn modelId="{2ACEB7F4-427A-40B5-A91B-AE5E2691C1E4}" srcId="{7C720AA7-A2B0-45A1-AD47-8F648B5C30D5}" destId="{C93405AA-350C-4239-A137-1EF735406CF0}" srcOrd="1" destOrd="0" parTransId="{EE2AE4A0-BF2D-4BD5-8DEF-4417D94CC0A7}" sibTransId="{E5EF795B-E219-4203-8DAF-07BE8F185BC8}"/>
    <dgm:cxn modelId="{891CEBFA-E482-4035-98CA-6A0ABD197ED8}" srcId="{3F8BDC0F-1DE5-4FCD-81DF-3F8281F79292}" destId="{A3D40B08-A143-4B72-86D3-8E8E22F889FB}" srcOrd="0" destOrd="0" parTransId="{FF765B52-6F88-42E8-AB61-30C58F51BF57}" sibTransId="{A023167F-81D0-4789-AD7D-8833296B4091}"/>
    <dgm:cxn modelId="{E94297FF-B1CA-4649-BC35-2F638F890971}" srcId="{C93405AA-350C-4239-A137-1EF735406CF0}" destId="{9DD1C850-D2EC-4A9E-BDBE-2CB956E0F437}" srcOrd="0" destOrd="0" parTransId="{3831C000-1658-4B6E-88A2-1AE7481A65C1}" sibTransId="{754AA88A-4057-414D-B547-ABA74B3C34B0}"/>
    <dgm:cxn modelId="{A4261145-E3F9-4902-B78D-7CF1C77AAE5B}" type="presParOf" srcId="{4C22ED21-3916-48E7-A921-5C070271E2EF}" destId="{7916439E-125E-4DFE-A597-4F1229BEF69E}" srcOrd="0" destOrd="0" presId="urn:microsoft.com/office/officeart/2008/layout/LinedList"/>
    <dgm:cxn modelId="{59B01AB8-31F4-4929-80D2-4B4574D0E645}" type="presParOf" srcId="{4C22ED21-3916-48E7-A921-5C070271E2EF}" destId="{B68DF563-0028-4FB1-8807-F7224FBABEC7}" srcOrd="1" destOrd="0" presId="urn:microsoft.com/office/officeart/2008/layout/LinedList"/>
    <dgm:cxn modelId="{B9541247-6AAE-43CD-8D15-1F24BA231451}" type="presParOf" srcId="{B68DF563-0028-4FB1-8807-F7224FBABEC7}" destId="{4DECF395-BE19-408D-8DCA-8F6528755C24}" srcOrd="0" destOrd="0" presId="urn:microsoft.com/office/officeart/2008/layout/LinedList"/>
    <dgm:cxn modelId="{16700528-060D-40C4-B808-4D8BA9806548}" type="presParOf" srcId="{B68DF563-0028-4FB1-8807-F7224FBABEC7}" destId="{DF034C3C-66A1-4C63-9248-1EC9477E4622}" srcOrd="1" destOrd="0" presId="urn:microsoft.com/office/officeart/2008/layout/LinedList"/>
    <dgm:cxn modelId="{0B86A408-C74A-4376-B518-336A3F13BD4A}" type="presParOf" srcId="{DF034C3C-66A1-4C63-9248-1EC9477E4622}" destId="{0AE01F5A-328A-423B-B119-A4E9361CB1B1}" srcOrd="0" destOrd="0" presId="urn:microsoft.com/office/officeart/2008/layout/LinedList"/>
    <dgm:cxn modelId="{DD2B2E50-C32C-4E24-A8A1-3998AB8ECC0F}" type="presParOf" srcId="{DF034C3C-66A1-4C63-9248-1EC9477E4622}" destId="{4CAC2CE8-CAB4-4152-B547-E281A4C350E6}" srcOrd="1" destOrd="0" presId="urn:microsoft.com/office/officeart/2008/layout/LinedList"/>
    <dgm:cxn modelId="{8EB16B00-5288-4666-85CC-3DFE18D6A511}" type="presParOf" srcId="{4CAC2CE8-CAB4-4152-B547-E281A4C350E6}" destId="{BA260141-6EAF-47E6-8238-25233C0D45C4}" srcOrd="0" destOrd="0" presId="urn:microsoft.com/office/officeart/2008/layout/LinedList"/>
    <dgm:cxn modelId="{15A98DA5-5676-4A0F-B993-3BC919FE8466}" type="presParOf" srcId="{4CAC2CE8-CAB4-4152-B547-E281A4C350E6}" destId="{E41A9F71-B887-4B29-9A85-0798043A72BF}" srcOrd="1" destOrd="0" presId="urn:microsoft.com/office/officeart/2008/layout/LinedList"/>
    <dgm:cxn modelId="{1242ACF3-4089-44CF-B47E-CC570EA5E648}" type="presParOf" srcId="{4CAC2CE8-CAB4-4152-B547-E281A4C350E6}" destId="{1BA63BD1-943A-43AB-8BF1-EF5132ACF8EC}" srcOrd="2" destOrd="0" presId="urn:microsoft.com/office/officeart/2008/layout/LinedList"/>
    <dgm:cxn modelId="{0D72840F-BF02-452C-8D2F-318DB866EE17}" type="presParOf" srcId="{DF034C3C-66A1-4C63-9248-1EC9477E4622}" destId="{2D1282CB-EB54-4F2D-891A-69E46B28FE1A}" srcOrd="2" destOrd="0" presId="urn:microsoft.com/office/officeart/2008/layout/LinedList"/>
    <dgm:cxn modelId="{CC1A3AFE-7284-4CC9-83F5-337684A7E48D}" type="presParOf" srcId="{DF034C3C-66A1-4C63-9248-1EC9477E4622}" destId="{74297410-6956-4DCF-972A-1E8FB7C4FF17}" srcOrd="3" destOrd="0" presId="urn:microsoft.com/office/officeart/2008/layout/LinedList"/>
    <dgm:cxn modelId="{6787EC64-91AC-4FC2-8BF7-90814AEC00DC}" type="presParOf" srcId="{4C22ED21-3916-48E7-A921-5C070271E2EF}" destId="{D1ACAF82-FF0D-49BC-9588-6D4E2D4841A7}" srcOrd="2" destOrd="0" presId="urn:microsoft.com/office/officeart/2008/layout/LinedList"/>
    <dgm:cxn modelId="{9A6C2839-B79E-4D8A-8A7F-45A478749971}" type="presParOf" srcId="{4C22ED21-3916-48E7-A921-5C070271E2EF}" destId="{144AC414-CE64-4061-B063-56AA11CC060F}" srcOrd="3" destOrd="0" presId="urn:microsoft.com/office/officeart/2008/layout/LinedList"/>
    <dgm:cxn modelId="{BB118E31-3F73-4804-97B1-985EC10EB293}" type="presParOf" srcId="{144AC414-CE64-4061-B063-56AA11CC060F}" destId="{4FCBC8EA-4C7E-4EDF-8261-1B314F5D33EC}" srcOrd="0" destOrd="0" presId="urn:microsoft.com/office/officeart/2008/layout/LinedList"/>
    <dgm:cxn modelId="{2C6FC5A0-8B96-4C52-AF34-1F9E1B42F9D4}" type="presParOf" srcId="{144AC414-CE64-4061-B063-56AA11CC060F}" destId="{4D270784-F89A-436C-9375-AB5A99EF6F5A}" srcOrd="1" destOrd="0" presId="urn:microsoft.com/office/officeart/2008/layout/LinedList"/>
    <dgm:cxn modelId="{73975906-F048-40D9-B6F0-01C919FC4B41}" type="presParOf" srcId="{4D270784-F89A-436C-9375-AB5A99EF6F5A}" destId="{99285742-831E-42CD-B80F-E2F750C17AE5}" srcOrd="0" destOrd="0" presId="urn:microsoft.com/office/officeart/2008/layout/LinedList"/>
    <dgm:cxn modelId="{EE18A35E-F688-4DD8-AC19-FAD1DBD36434}" type="presParOf" srcId="{4D270784-F89A-436C-9375-AB5A99EF6F5A}" destId="{375004CE-E328-480B-8C29-27252C188B92}" srcOrd="1" destOrd="0" presId="urn:microsoft.com/office/officeart/2008/layout/LinedList"/>
    <dgm:cxn modelId="{CA8334F6-53FE-4AB8-8BF6-E83B47C0DA94}" type="presParOf" srcId="{375004CE-E328-480B-8C29-27252C188B92}" destId="{C25D0EE8-5FFD-4E03-BDA8-45A394CFEA0A}" srcOrd="0" destOrd="0" presId="urn:microsoft.com/office/officeart/2008/layout/LinedList"/>
    <dgm:cxn modelId="{EEC31C89-0733-47EC-A5E4-E284B26EB9BF}" type="presParOf" srcId="{375004CE-E328-480B-8C29-27252C188B92}" destId="{EEC14A37-6953-4761-937F-61F4F6ACAFC8}" srcOrd="1" destOrd="0" presId="urn:microsoft.com/office/officeart/2008/layout/LinedList"/>
    <dgm:cxn modelId="{8B79B969-373F-43F7-A9E7-6E47716D45AE}" type="presParOf" srcId="{375004CE-E328-480B-8C29-27252C188B92}" destId="{8FED30FF-22B7-4C72-BA18-F0E368531C36}" srcOrd="2" destOrd="0" presId="urn:microsoft.com/office/officeart/2008/layout/LinedList"/>
    <dgm:cxn modelId="{15AFCDC7-D9D7-434B-9887-249EB16BAE82}" type="presParOf" srcId="{4D270784-F89A-436C-9375-AB5A99EF6F5A}" destId="{C057E1A6-66A2-4CF3-84A7-AADD8FB07BDB}" srcOrd="2" destOrd="0" presId="urn:microsoft.com/office/officeart/2008/layout/LinedList"/>
    <dgm:cxn modelId="{49AF06E6-0001-4A0D-8600-B711C605B782}" type="presParOf" srcId="{4D270784-F89A-436C-9375-AB5A99EF6F5A}" destId="{DA0CC51C-A75F-44C2-B3A4-F64B7B8A0EB6}" srcOrd="3" destOrd="0" presId="urn:microsoft.com/office/officeart/2008/layout/LinedList"/>
    <dgm:cxn modelId="{6783FF1F-10BF-40B9-BC86-F41C25106BBF}" type="presParOf" srcId="{4C22ED21-3916-48E7-A921-5C070271E2EF}" destId="{5CC6B214-C47F-4DCD-A422-F2FB3CF545F1}" srcOrd="4" destOrd="0" presId="urn:microsoft.com/office/officeart/2008/layout/LinedList"/>
    <dgm:cxn modelId="{5581A536-FDB4-4F32-9C69-72C314B858FE}" type="presParOf" srcId="{4C22ED21-3916-48E7-A921-5C070271E2EF}" destId="{1D3D6903-A1BC-4F38-8C57-C519CE038F9B}" srcOrd="5" destOrd="0" presId="urn:microsoft.com/office/officeart/2008/layout/LinedList"/>
    <dgm:cxn modelId="{B11EFED0-2282-435F-B236-B3D1890C1A5F}" type="presParOf" srcId="{1D3D6903-A1BC-4F38-8C57-C519CE038F9B}" destId="{96315CF1-372D-4724-BD9A-77904AD4B639}" srcOrd="0" destOrd="0" presId="urn:microsoft.com/office/officeart/2008/layout/LinedList"/>
    <dgm:cxn modelId="{3D20B2FB-744E-418E-B564-34C3CE3475C2}" type="presParOf" srcId="{1D3D6903-A1BC-4F38-8C57-C519CE038F9B}" destId="{CC987309-1D97-4059-A3A6-6B7FB1CE59F8}" srcOrd="1" destOrd="0" presId="urn:microsoft.com/office/officeart/2008/layout/LinedList"/>
    <dgm:cxn modelId="{0F77407D-8D56-4AB6-9D60-1632B094C94B}" type="presParOf" srcId="{CC987309-1D97-4059-A3A6-6B7FB1CE59F8}" destId="{A00D2916-CA9E-4F3E-9F4B-E89BB04F5489}" srcOrd="0" destOrd="0" presId="urn:microsoft.com/office/officeart/2008/layout/LinedList"/>
    <dgm:cxn modelId="{93EBF6E3-BBDA-46FE-89CA-55833E0C2E51}" type="presParOf" srcId="{CC987309-1D97-4059-A3A6-6B7FB1CE59F8}" destId="{6C72C708-88EF-4D2A-9506-40E1131A4880}" srcOrd="1" destOrd="0" presId="urn:microsoft.com/office/officeart/2008/layout/LinedList"/>
    <dgm:cxn modelId="{F11EDA40-4568-4AD1-B61A-72AE51A7C4FA}" type="presParOf" srcId="{6C72C708-88EF-4D2A-9506-40E1131A4880}" destId="{3AF932FE-C144-4261-AA02-EC45247677DF}" srcOrd="0" destOrd="0" presId="urn:microsoft.com/office/officeart/2008/layout/LinedList"/>
    <dgm:cxn modelId="{13B5847C-3DB1-4613-AA6E-E4EAED3180FE}" type="presParOf" srcId="{6C72C708-88EF-4D2A-9506-40E1131A4880}" destId="{F1044452-F330-4A78-BE26-9A4CF9BB6728}" srcOrd="1" destOrd="0" presId="urn:microsoft.com/office/officeart/2008/layout/LinedList"/>
    <dgm:cxn modelId="{15ACEC35-5892-49DF-A4E4-A6A1B63A7BC2}" type="presParOf" srcId="{6C72C708-88EF-4D2A-9506-40E1131A4880}" destId="{F1F1AD2E-850D-4666-8E37-CEE8E9C08B89}" srcOrd="2" destOrd="0" presId="urn:microsoft.com/office/officeart/2008/layout/LinedList"/>
    <dgm:cxn modelId="{3A42C70A-4222-4B9C-9AA7-96F59BB0B3D8}" type="presParOf" srcId="{CC987309-1D97-4059-A3A6-6B7FB1CE59F8}" destId="{7D30223B-070C-46CD-9806-338103E7E18F}" srcOrd="2" destOrd="0" presId="urn:microsoft.com/office/officeart/2008/layout/LinedList"/>
    <dgm:cxn modelId="{FCDE1505-63BB-46DD-B2F8-9DD231D86B1F}" type="presParOf" srcId="{CC987309-1D97-4059-A3A6-6B7FB1CE59F8}" destId="{C4076C84-CC78-4470-A845-088F8BF93AA7}" srcOrd="3" destOrd="0" presId="urn:microsoft.com/office/officeart/2008/layout/LinedList"/>
    <dgm:cxn modelId="{5665167A-AB8B-4538-B183-AA7933F39541}" type="presParOf" srcId="{4C22ED21-3916-48E7-A921-5C070271E2EF}" destId="{2DE58FCD-EF09-4802-807C-163B27F7F331}" srcOrd="6" destOrd="0" presId="urn:microsoft.com/office/officeart/2008/layout/LinedList"/>
    <dgm:cxn modelId="{B651A614-FB7C-436B-965B-F349190B8164}" type="presParOf" srcId="{4C22ED21-3916-48E7-A921-5C070271E2EF}" destId="{A01D936B-9AD3-47C3-A5FB-3CDA63ED4881}" srcOrd="7" destOrd="0" presId="urn:microsoft.com/office/officeart/2008/layout/LinedList"/>
    <dgm:cxn modelId="{012F358B-81BE-4867-A3DB-EBA45E1EFF8F}" type="presParOf" srcId="{A01D936B-9AD3-47C3-A5FB-3CDA63ED4881}" destId="{5737FC4E-C23B-4E6F-91ED-EAAFB4C492FB}" srcOrd="0" destOrd="0" presId="urn:microsoft.com/office/officeart/2008/layout/LinedList"/>
    <dgm:cxn modelId="{F22EBBA9-2EDC-460B-8214-8701EE93CE62}" type="presParOf" srcId="{A01D936B-9AD3-47C3-A5FB-3CDA63ED4881}" destId="{85B87DB2-D652-40C1-BD86-848D1031D4CD}" srcOrd="1" destOrd="0" presId="urn:microsoft.com/office/officeart/2008/layout/LinedList"/>
    <dgm:cxn modelId="{B820DC9F-A71D-4CC8-806B-C711E58291B9}" type="presParOf" srcId="{85B87DB2-D652-40C1-BD86-848D1031D4CD}" destId="{A035FAE7-B259-4DE5-A47E-CC94E91E28C9}" srcOrd="0" destOrd="0" presId="urn:microsoft.com/office/officeart/2008/layout/LinedList"/>
    <dgm:cxn modelId="{18BA0B4F-EDFA-45E0-80C5-9D3EE66CC5B3}" type="presParOf" srcId="{85B87DB2-D652-40C1-BD86-848D1031D4CD}" destId="{6A96A2FC-3B8C-48D1-AB63-3B11653A70A2}" srcOrd="1" destOrd="0" presId="urn:microsoft.com/office/officeart/2008/layout/LinedList"/>
    <dgm:cxn modelId="{F2C91A64-F38B-467C-8A65-035237C137BE}" type="presParOf" srcId="{6A96A2FC-3B8C-48D1-AB63-3B11653A70A2}" destId="{43CFE66F-E8BD-4754-BF98-CB8A59AF523C}" srcOrd="0" destOrd="0" presId="urn:microsoft.com/office/officeart/2008/layout/LinedList"/>
    <dgm:cxn modelId="{4EC37D9F-4C52-42DA-BBF4-78329B38A1DA}" type="presParOf" srcId="{6A96A2FC-3B8C-48D1-AB63-3B11653A70A2}" destId="{5D7B10F5-A0D2-41E4-8F52-707E20CD28F8}" srcOrd="1" destOrd="0" presId="urn:microsoft.com/office/officeart/2008/layout/LinedList"/>
    <dgm:cxn modelId="{8EE53439-F0F1-4FAD-BBA3-494AAD0D5283}" type="presParOf" srcId="{6A96A2FC-3B8C-48D1-AB63-3B11653A70A2}" destId="{D24C8C06-57AF-418F-941C-C4A3A1DE1284}" srcOrd="2" destOrd="0" presId="urn:microsoft.com/office/officeart/2008/layout/LinedList"/>
    <dgm:cxn modelId="{31DBFE8D-8244-4374-83F0-D1DD81A84CE2}" type="presParOf" srcId="{85B87DB2-D652-40C1-BD86-848D1031D4CD}" destId="{8DCC05A5-D497-4DA8-91B1-5D23F833C0AE}" srcOrd="2" destOrd="0" presId="urn:microsoft.com/office/officeart/2008/layout/LinedList"/>
    <dgm:cxn modelId="{C224C94B-E949-4A77-A395-D4CCEAF5692A}" type="presParOf" srcId="{85B87DB2-D652-40C1-BD86-848D1031D4CD}" destId="{7727A426-310B-48A6-BC00-F21A290A9858}" srcOrd="3" destOrd="0" presId="urn:microsoft.com/office/officeart/2008/layout/LinedList"/>
    <dgm:cxn modelId="{C5D847D7-D5EB-42F9-B8CA-C23041D0656E}" type="presParOf" srcId="{4C22ED21-3916-48E7-A921-5C070271E2EF}" destId="{5214C664-165B-425C-BB98-694FE85C8CB9}" srcOrd="8" destOrd="0" presId="urn:microsoft.com/office/officeart/2008/layout/LinedList"/>
    <dgm:cxn modelId="{3E367FAF-8C3B-4F85-BBC1-21D26B637E0E}" type="presParOf" srcId="{4C22ED21-3916-48E7-A921-5C070271E2EF}" destId="{9AACC4E3-80C8-4034-83BB-5514E7BFF4B5}" srcOrd="9" destOrd="0" presId="urn:microsoft.com/office/officeart/2008/layout/LinedList"/>
    <dgm:cxn modelId="{51C0B148-35D6-4734-81C3-BAEB63E984CD}" type="presParOf" srcId="{9AACC4E3-80C8-4034-83BB-5514E7BFF4B5}" destId="{174A1FAD-C1BD-455C-9898-147B1AEE5DA6}" srcOrd="0" destOrd="0" presId="urn:microsoft.com/office/officeart/2008/layout/LinedList"/>
    <dgm:cxn modelId="{1C361670-0C17-4514-9271-C54CCCE7A7E9}" type="presParOf" srcId="{9AACC4E3-80C8-4034-83BB-5514E7BFF4B5}" destId="{6E5B68C6-1497-4D5E-B393-CBB2E5A9037C}" srcOrd="1" destOrd="0" presId="urn:microsoft.com/office/officeart/2008/layout/LinedList"/>
    <dgm:cxn modelId="{C19FFD26-7454-44D2-96CF-B4232CC574FA}" type="presParOf" srcId="{6E5B68C6-1497-4D5E-B393-CBB2E5A9037C}" destId="{02CFE732-1218-491F-9E95-2CBE208BC1E9}" srcOrd="0" destOrd="0" presId="urn:microsoft.com/office/officeart/2008/layout/LinedList"/>
    <dgm:cxn modelId="{37CB2F65-6420-4BB7-93ED-DDB37DE8A6E8}" type="presParOf" srcId="{6E5B68C6-1497-4D5E-B393-CBB2E5A9037C}" destId="{320B1FD9-3EBD-4897-B2EA-CF68DDE76858}" srcOrd="1" destOrd="0" presId="urn:microsoft.com/office/officeart/2008/layout/LinedList"/>
    <dgm:cxn modelId="{9590BE64-AF25-4B08-9D8A-8DD92C9E5277}" type="presParOf" srcId="{320B1FD9-3EBD-4897-B2EA-CF68DDE76858}" destId="{616BC244-9359-4090-A2DE-BF3E5031716C}" srcOrd="0" destOrd="0" presId="urn:microsoft.com/office/officeart/2008/layout/LinedList"/>
    <dgm:cxn modelId="{CE363A1B-21D4-4BBB-9E23-1EE9FCA46037}" type="presParOf" srcId="{320B1FD9-3EBD-4897-B2EA-CF68DDE76858}" destId="{81CF1335-0D14-42DA-8C05-C5CF52172D3F}" srcOrd="1" destOrd="0" presId="urn:microsoft.com/office/officeart/2008/layout/LinedList"/>
    <dgm:cxn modelId="{6EA78E7D-52EC-4D50-9637-40A0AA72BC66}" type="presParOf" srcId="{320B1FD9-3EBD-4897-B2EA-CF68DDE76858}" destId="{1F7F3DB4-AAC6-447C-BD58-8ADE07207846}" srcOrd="2" destOrd="0" presId="urn:microsoft.com/office/officeart/2008/layout/LinedList"/>
    <dgm:cxn modelId="{D900A4ED-F8CA-4F10-B13D-DF704BBD54B8}" type="presParOf" srcId="{6E5B68C6-1497-4D5E-B393-CBB2E5A9037C}" destId="{C3A863EA-8066-4759-B84E-50AB70B5FC2B}" srcOrd="2" destOrd="0" presId="urn:microsoft.com/office/officeart/2008/layout/LinedList"/>
    <dgm:cxn modelId="{5E84C3B3-732F-43EB-88CB-1D223638E863}" type="presParOf" srcId="{6E5B68C6-1497-4D5E-B393-CBB2E5A9037C}" destId="{99BCC283-3EBE-49FC-9B99-EDC54C0584C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5CBFD1-0907-4B35-B918-4C5A9486D8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8EE3-890C-448B-9980-2F558078ECEF}">
      <dgm:prSet/>
      <dgm:spPr/>
      <dgm:t>
        <a:bodyPr/>
        <a:lstStyle/>
        <a:p>
          <a:r>
            <a:rPr lang="en-US" b="0" i="0" dirty="0" err="1"/>
            <a:t>Setiap</a:t>
          </a:r>
          <a:r>
            <a:rPr lang="en-US" b="0" i="0" dirty="0"/>
            <a:t> orang </a:t>
          </a:r>
          <a:r>
            <a:rPr lang="en-US" b="0" i="0" dirty="0" err="1"/>
            <a:t>mencari</a:t>
          </a:r>
          <a:r>
            <a:rPr lang="en-US" b="0" i="0" dirty="0"/>
            <a:t> 3 website yang </a:t>
          </a:r>
          <a:r>
            <a:rPr lang="en-US" b="0" i="0" dirty="0" err="1"/>
            <a:t>baik</a:t>
          </a:r>
          <a:r>
            <a:rPr lang="en-US" b="0" i="0" dirty="0"/>
            <a:t> dan 3 website yang </a:t>
          </a:r>
          <a:r>
            <a:rPr lang="en-US" b="0" i="0" dirty="0" err="1"/>
            <a:t>kurang</a:t>
          </a:r>
          <a:r>
            <a:rPr lang="en-US" b="0" i="0" dirty="0"/>
            <a:t> </a:t>
          </a:r>
          <a:r>
            <a:rPr lang="en-US" b="0" i="0" dirty="0" err="1"/>
            <a:t>baik</a:t>
          </a:r>
          <a:r>
            <a:rPr lang="en-US" b="0" i="0" dirty="0"/>
            <a:t> </a:t>
          </a:r>
          <a:r>
            <a:rPr lang="en-US" b="0" i="0" dirty="0" err="1"/>
            <a:t>berdasarkan</a:t>
          </a:r>
          <a:r>
            <a:rPr lang="en-US" b="0" i="0" dirty="0"/>
            <a:t> </a:t>
          </a:r>
          <a:r>
            <a:rPr lang="en-US" b="0" i="0" dirty="0" err="1"/>
            <a:t>kriteria</a:t>
          </a:r>
          <a:r>
            <a:rPr lang="en-US" b="0" i="0" dirty="0"/>
            <a:t> yang </a:t>
          </a:r>
          <a:r>
            <a:rPr lang="en-US" b="0" i="0" dirty="0" err="1"/>
            <a:t>sudah</a:t>
          </a:r>
          <a:r>
            <a:rPr lang="en-US" b="0" i="0" dirty="0"/>
            <a:t> </a:t>
          </a:r>
          <a:r>
            <a:rPr lang="en-US" b="0" i="0" dirty="0" err="1"/>
            <a:t>dipelajari</a:t>
          </a:r>
          <a:endParaRPr lang="en-US" dirty="0"/>
        </a:p>
      </dgm:t>
    </dgm:pt>
    <dgm:pt modelId="{05F89A52-55EC-4D0F-9936-DB50E14FE893}" type="parTrans" cxnId="{28CDDF6C-3C49-408B-B853-069228807B84}">
      <dgm:prSet/>
      <dgm:spPr/>
      <dgm:t>
        <a:bodyPr/>
        <a:lstStyle/>
        <a:p>
          <a:endParaRPr lang="en-US"/>
        </a:p>
      </dgm:t>
    </dgm:pt>
    <dgm:pt modelId="{6A9E227A-BB95-46A2-8AEA-3D3ACDB3E8EC}" type="sibTrans" cxnId="{28CDDF6C-3C49-408B-B853-069228807B84}">
      <dgm:prSet/>
      <dgm:spPr/>
      <dgm:t>
        <a:bodyPr/>
        <a:lstStyle/>
        <a:p>
          <a:endParaRPr lang="en-US"/>
        </a:p>
      </dgm:t>
    </dgm:pt>
    <dgm:pt modelId="{F8C15369-314F-445A-BB74-ABA2167F00FE}">
      <dgm:prSet/>
      <dgm:spPr/>
      <dgm:t>
        <a:bodyPr/>
        <a:lstStyle/>
        <a:p>
          <a:r>
            <a:rPr lang="en-US" b="0" i="0" dirty="0"/>
            <a:t>Format </a:t>
          </a:r>
          <a:r>
            <a:rPr lang="en-US" b="0" i="0" dirty="0" err="1"/>
            <a:t>pengumpulan</a:t>
          </a:r>
          <a:r>
            <a:rPr lang="en-US" b="0" i="0" dirty="0"/>
            <a:t> </a:t>
          </a:r>
          <a:r>
            <a:rPr lang="en-US" b="0" i="0" dirty="0" err="1"/>
            <a:t>tugas</a:t>
          </a:r>
          <a:r>
            <a:rPr lang="en-US" b="0" i="0" dirty="0"/>
            <a:t> .ppt</a:t>
          </a:r>
          <a:endParaRPr lang="en-US" dirty="0"/>
        </a:p>
      </dgm:t>
    </dgm:pt>
    <dgm:pt modelId="{A1D7857C-DC42-483D-B626-F95632F000E2}" type="parTrans" cxnId="{0A6DB380-A1CF-46BF-8D76-773B20028F7B}">
      <dgm:prSet/>
      <dgm:spPr/>
      <dgm:t>
        <a:bodyPr/>
        <a:lstStyle/>
        <a:p>
          <a:endParaRPr lang="en-US"/>
        </a:p>
      </dgm:t>
    </dgm:pt>
    <dgm:pt modelId="{B77ACDA6-A1D7-46D6-A528-B323229A9254}" type="sibTrans" cxnId="{0A6DB380-A1CF-46BF-8D76-773B20028F7B}">
      <dgm:prSet/>
      <dgm:spPr/>
      <dgm:t>
        <a:bodyPr/>
        <a:lstStyle/>
        <a:p>
          <a:endParaRPr lang="en-US"/>
        </a:p>
      </dgm:t>
    </dgm:pt>
    <dgm:pt modelId="{C6FB147A-39CD-436A-9E66-1A03A05ADADF}">
      <dgm:prSet/>
      <dgm:spPr/>
      <dgm:t>
        <a:bodyPr/>
        <a:lstStyle/>
        <a:p>
          <a:r>
            <a:rPr lang="en-US" b="0" i="0" dirty="0"/>
            <a:t>Slide 1 Cover (Nama dan NIM)</a:t>
          </a:r>
          <a:endParaRPr lang="en-US" dirty="0"/>
        </a:p>
      </dgm:t>
    </dgm:pt>
    <dgm:pt modelId="{A9B72ADC-DEED-4757-A601-020FB4221738}" type="parTrans" cxnId="{3B083353-DD11-473B-86DA-91A56B231367}">
      <dgm:prSet/>
      <dgm:spPr/>
      <dgm:t>
        <a:bodyPr/>
        <a:lstStyle/>
        <a:p>
          <a:endParaRPr lang="en-US"/>
        </a:p>
      </dgm:t>
    </dgm:pt>
    <dgm:pt modelId="{D2B315FE-1802-4BC7-9C48-0A36449A1DE8}" type="sibTrans" cxnId="{3B083353-DD11-473B-86DA-91A56B231367}">
      <dgm:prSet/>
      <dgm:spPr/>
      <dgm:t>
        <a:bodyPr/>
        <a:lstStyle/>
        <a:p>
          <a:endParaRPr lang="en-US"/>
        </a:p>
      </dgm:t>
    </dgm:pt>
    <dgm:pt modelId="{C033800C-5167-4BA9-9ABF-CCC03E573A4B}">
      <dgm:prSet/>
      <dgm:spPr/>
      <dgm:t>
        <a:bodyPr/>
        <a:lstStyle/>
        <a:p>
          <a:r>
            <a:rPr lang="en-US" b="0" i="0" dirty="0"/>
            <a:t>Slide 3 Gambar </a:t>
          </a:r>
          <a:r>
            <a:rPr lang="en-US" b="0" i="0" dirty="0" err="1"/>
            <a:t>tampilan</a:t>
          </a:r>
          <a:r>
            <a:rPr lang="en-US" b="0" i="0" dirty="0"/>
            <a:t> </a:t>
          </a:r>
          <a:r>
            <a:rPr lang="en-US" b="0" i="0" dirty="0" err="1"/>
            <a:t>halaman</a:t>
          </a:r>
          <a:r>
            <a:rPr lang="en-US" b="0" i="0" dirty="0"/>
            <a:t> website yang </a:t>
          </a:r>
          <a:r>
            <a:rPr lang="en-US" b="0" i="0" dirty="0" err="1"/>
            <a:t>baik</a:t>
          </a:r>
          <a:endParaRPr lang="en-US" dirty="0"/>
        </a:p>
      </dgm:t>
    </dgm:pt>
    <dgm:pt modelId="{4E8BAA04-5BE3-4646-84CB-85D517D4F3B8}" type="parTrans" cxnId="{3B2D3497-3150-472C-9B9B-68F63D520570}">
      <dgm:prSet/>
      <dgm:spPr/>
      <dgm:t>
        <a:bodyPr/>
        <a:lstStyle/>
        <a:p>
          <a:endParaRPr lang="en-US"/>
        </a:p>
      </dgm:t>
    </dgm:pt>
    <dgm:pt modelId="{E4B8C904-3158-41FA-852D-0E6713268E5F}" type="sibTrans" cxnId="{3B2D3497-3150-472C-9B9B-68F63D520570}">
      <dgm:prSet/>
      <dgm:spPr/>
      <dgm:t>
        <a:bodyPr/>
        <a:lstStyle/>
        <a:p>
          <a:endParaRPr lang="en-US"/>
        </a:p>
      </dgm:t>
    </dgm:pt>
    <dgm:pt modelId="{00399B14-D3F1-4C10-81C9-2989AE7CE309}">
      <dgm:prSet/>
      <dgm:spPr/>
      <dgm:t>
        <a:bodyPr/>
        <a:lstStyle/>
        <a:p>
          <a:r>
            <a:rPr lang="en-US" b="0" i="0" dirty="0"/>
            <a:t>Slide 4 Alamat website yang </a:t>
          </a:r>
          <a:r>
            <a:rPr lang="en-US" b="0" i="0" dirty="0" err="1"/>
            <a:t>kurang</a:t>
          </a:r>
          <a:r>
            <a:rPr lang="en-US" b="0" i="0" dirty="0"/>
            <a:t> </a:t>
          </a:r>
          <a:r>
            <a:rPr lang="en-US" b="0" i="0" dirty="0" err="1"/>
            <a:t>baik</a:t>
          </a:r>
          <a:r>
            <a:rPr lang="en-US" b="0" i="0" dirty="0"/>
            <a:t> (link </a:t>
          </a:r>
          <a:r>
            <a:rPr lang="en-US" b="0" i="0" dirty="0" err="1"/>
            <a:t>aktif</a:t>
          </a:r>
          <a:r>
            <a:rPr lang="en-US" b="0" i="0" dirty="0"/>
            <a:t>) </a:t>
          </a:r>
          <a:r>
            <a:rPr lang="en-US" b="0" i="0" dirty="0" err="1"/>
            <a:t>serta</a:t>
          </a:r>
          <a:r>
            <a:rPr lang="en-US" b="0" i="0" dirty="0"/>
            <a:t> </a:t>
          </a:r>
          <a:r>
            <a:rPr lang="en-US" b="0" i="0" dirty="0" err="1"/>
            <a:t>analisisnya</a:t>
          </a:r>
          <a:endParaRPr lang="en-US" dirty="0"/>
        </a:p>
      </dgm:t>
    </dgm:pt>
    <dgm:pt modelId="{BFCFD8CB-7D2A-4733-8D5E-87A5C3691416}" type="parTrans" cxnId="{E0E86415-E609-47FF-9A30-FFFAD2002616}">
      <dgm:prSet/>
      <dgm:spPr/>
      <dgm:t>
        <a:bodyPr/>
        <a:lstStyle/>
        <a:p>
          <a:endParaRPr lang="en-US"/>
        </a:p>
      </dgm:t>
    </dgm:pt>
    <dgm:pt modelId="{7C19C70E-CB53-451B-AC24-B1A1134512DB}" type="sibTrans" cxnId="{E0E86415-E609-47FF-9A30-FFFAD2002616}">
      <dgm:prSet/>
      <dgm:spPr/>
      <dgm:t>
        <a:bodyPr/>
        <a:lstStyle/>
        <a:p>
          <a:endParaRPr lang="en-US"/>
        </a:p>
      </dgm:t>
    </dgm:pt>
    <dgm:pt modelId="{82BB7242-CA5B-433D-BB9A-243FD63445DC}">
      <dgm:prSet/>
      <dgm:spPr/>
      <dgm:t>
        <a:bodyPr/>
        <a:lstStyle/>
        <a:p>
          <a:r>
            <a:rPr lang="en-US" b="0" i="0" dirty="0"/>
            <a:t>Slide 5 Gambar </a:t>
          </a:r>
          <a:r>
            <a:rPr lang="en-US" b="0" i="0" dirty="0" err="1"/>
            <a:t>tampilan</a:t>
          </a:r>
          <a:r>
            <a:rPr lang="en-US" b="0" i="0" dirty="0"/>
            <a:t> </a:t>
          </a:r>
          <a:r>
            <a:rPr lang="en-US" b="0" i="0" dirty="0" err="1"/>
            <a:t>halaman</a:t>
          </a:r>
          <a:r>
            <a:rPr lang="en-US" b="0" i="0" dirty="0"/>
            <a:t> website yang </a:t>
          </a:r>
          <a:r>
            <a:rPr lang="en-US" b="0" i="0" dirty="0" err="1"/>
            <a:t>kurang</a:t>
          </a:r>
          <a:r>
            <a:rPr lang="en-US" b="0" i="0" dirty="0"/>
            <a:t> </a:t>
          </a:r>
          <a:r>
            <a:rPr lang="en-US" b="0" i="0" dirty="0" err="1"/>
            <a:t>baik</a:t>
          </a:r>
          <a:endParaRPr lang="en-US" dirty="0"/>
        </a:p>
      </dgm:t>
    </dgm:pt>
    <dgm:pt modelId="{84515683-53E6-4119-AF66-6FFDB3439DE9}" type="parTrans" cxnId="{67A4C7E0-E07A-47BA-A108-7BCCC98B7AE5}">
      <dgm:prSet/>
      <dgm:spPr/>
      <dgm:t>
        <a:bodyPr/>
        <a:lstStyle/>
        <a:p>
          <a:endParaRPr lang="en-US"/>
        </a:p>
      </dgm:t>
    </dgm:pt>
    <dgm:pt modelId="{39C315FA-0C42-4814-9FF2-C828C9C54046}" type="sibTrans" cxnId="{67A4C7E0-E07A-47BA-A108-7BCCC98B7AE5}">
      <dgm:prSet/>
      <dgm:spPr/>
      <dgm:t>
        <a:bodyPr/>
        <a:lstStyle/>
        <a:p>
          <a:endParaRPr lang="en-US"/>
        </a:p>
      </dgm:t>
    </dgm:pt>
    <dgm:pt modelId="{D8FA2068-4664-430C-A2E3-CAB343E1B546}">
      <dgm:prSet/>
      <dgm:spPr/>
      <dgm:t>
        <a:bodyPr/>
        <a:lstStyle/>
        <a:p>
          <a:r>
            <a:rPr lang="en-US" b="0" i="0" dirty="0"/>
            <a:t>Slide 2 Alamat website yang </a:t>
          </a:r>
          <a:r>
            <a:rPr lang="en-US" b="0" i="0" dirty="0" err="1"/>
            <a:t>baik</a:t>
          </a:r>
          <a:r>
            <a:rPr lang="en-US" b="0" i="0" dirty="0"/>
            <a:t> (link </a:t>
          </a:r>
          <a:r>
            <a:rPr lang="en-US" b="0" i="0" dirty="0" err="1"/>
            <a:t>aktif</a:t>
          </a:r>
          <a:r>
            <a:rPr lang="en-US" b="0" i="0" dirty="0"/>
            <a:t>) </a:t>
          </a:r>
          <a:r>
            <a:rPr lang="en-US" b="0" i="0" dirty="0" err="1"/>
            <a:t>serta</a:t>
          </a:r>
          <a:r>
            <a:rPr lang="en-US" b="0" i="0" dirty="0"/>
            <a:t> </a:t>
          </a:r>
          <a:r>
            <a:rPr lang="en-US" b="0" i="0" dirty="0" err="1"/>
            <a:t>analisisnya</a:t>
          </a:r>
          <a:endParaRPr lang="en-US" dirty="0"/>
        </a:p>
      </dgm:t>
    </dgm:pt>
    <dgm:pt modelId="{0ADD9563-0970-4CA4-9AE6-F24AAB760B07}" type="parTrans" cxnId="{AFD31BCE-7BD0-4257-9FFA-E226FE1F82E6}">
      <dgm:prSet/>
      <dgm:spPr/>
      <dgm:t>
        <a:bodyPr/>
        <a:lstStyle/>
        <a:p>
          <a:endParaRPr lang="en-US"/>
        </a:p>
      </dgm:t>
    </dgm:pt>
    <dgm:pt modelId="{FDC7A427-150A-4CA6-93DF-7B1B8D413380}" type="sibTrans" cxnId="{AFD31BCE-7BD0-4257-9FFA-E226FE1F82E6}">
      <dgm:prSet/>
      <dgm:spPr/>
      <dgm:t>
        <a:bodyPr/>
        <a:lstStyle/>
        <a:p>
          <a:endParaRPr lang="en-US"/>
        </a:p>
      </dgm:t>
    </dgm:pt>
    <dgm:pt modelId="{0E2D5F97-FB1C-49A5-8368-CB2432BA5F94}" type="pres">
      <dgm:prSet presAssocID="{555CBFD1-0907-4B35-B918-4C5A9486D837}" presName="linear" presStyleCnt="0">
        <dgm:presLayoutVars>
          <dgm:animLvl val="lvl"/>
          <dgm:resizeHandles val="exact"/>
        </dgm:presLayoutVars>
      </dgm:prSet>
      <dgm:spPr/>
    </dgm:pt>
    <dgm:pt modelId="{7DBCB062-B348-41CA-93CE-B12E97B0DE9E}" type="pres">
      <dgm:prSet presAssocID="{C53A8EE3-890C-448B-9980-2F558078EC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A45D4DA-BCA0-46A2-82E7-A04E6398D456}" type="pres">
      <dgm:prSet presAssocID="{6A9E227A-BB95-46A2-8AEA-3D3ACDB3E8EC}" presName="spacer" presStyleCnt="0"/>
      <dgm:spPr/>
    </dgm:pt>
    <dgm:pt modelId="{E7ECEC7F-9059-42DA-90C2-B9AD0F7455F5}" type="pres">
      <dgm:prSet presAssocID="{F8C15369-314F-445A-BB74-ABA2167F00F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2545C4B-5FB7-4A43-94A8-A1EE250019D4}" type="pres">
      <dgm:prSet presAssocID="{F8C15369-314F-445A-BB74-ABA2167F00F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DB2CF0F-36B3-4F4D-8AF7-28E488F52D70}" type="presOf" srcId="{F8C15369-314F-445A-BB74-ABA2167F00FE}" destId="{E7ECEC7F-9059-42DA-90C2-B9AD0F7455F5}" srcOrd="0" destOrd="0" presId="urn:microsoft.com/office/officeart/2005/8/layout/vList2"/>
    <dgm:cxn modelId="{E0E86415-E609-47FF-9A30-FFFAD2002616}" srcId="{F8C15369-314F-445A-BB74-ABA2167F00FE}" destId="{00399B14-D3F1-4C10-81C9-2989AE7CE309}" srcOrd="3" destOrd="0" parTransId="{BFCFD8CB-7D2A-4733-8D5E-87A5C3691416}" sibTransId="{7C19C70E-CB53-451B-AC24-B1A1134512DB}"/>
    <dgm:cxn modelId="{F3F5DF1A-03E5-4126-934D-4E3587D0DA52}" type="presOf" srcId="{D8FA2068-4664-430C-A2E3-CAB343E1B546}" destId="{62545C4B-5FB7-4A43-94A8-A1EE250019D4}" srcOrd="0" destOrd="1" presId="urn:microsoft.com/office/officeart/2005/8/layout/vList2"/>
    <dgm:cxn modelId="{97200A2F-D14A-4506-A89B-1DF6DBB88BC4}" type="presOf" srcId="{C53A8EE3-890C-448B-9980-2F558078ECEF}" destId="{7DBCB062-B348-41CA-93CE-B12E97B0DE9E}" srcOrd="0" destOrd="0" presId="urn:microsoft.com/office/officeart/2005/8/layout/vList2"/>
    <dgm:cxn modelId="{816D7A33-D17C-4CE9-B0E8-EA9CEF1F14F7}" type="presOf" srcId="{C033800C-5167-4BA9-9ABF-CCC03E573A4B}" destId="{62545C4B-5FB7-4A43-94A8-A1EE250019D4}" srcOrd="0" destOrd="2" presId="urn:microsoft.com/office/officeart/2005/8/layout/vList2"/>
    <dgm:cxn modelId="{0335B968-3CE1-4592-A4C6-5969B65FE417}" type="presOf" srcId="{555CBFD1-0907-4B35-B918-4C5A9486D837}" destId="{0E2D5F97-FB1C-49A5-8368-CB2432BA5F94}" srcOrd="0" destOrd="0" presId="urn:microsoft.com/office/officeart/2005/8/layout/vList2"/>
    <dgm:cxn modelId="{28CDDF6C-3C49-408B-B853-069228807B84}" srcId="{555CBFD1-0907-4B35-B918-4C5A9486D837}" destId="{C53A8EE3-890C-448B-9980-2F558078ECEF}" srcOrd="0" destOrd="0" parTransId="{05F89A52-55EC-4D0F-9936-DB50E14FE893}" sibTransId="{6A9E227A-BB95-46A2-8AEA-3D3ACDB3E8EC}"/>
    <dgm:cxn modelId="{3B083353-DD11-473B-86DA-91A56B231367}" srcId="{F8C15369-314F-445A-BB74-ABA2167F00FE}" destId="{C6FB147A-39CD-436A-9E66-1A03A05ADADF}" srcOrd="0" destOrd="0" parTransId="{A9B72ADC-DEED-4757-A601-020FB4221738}" sibTransId="{D2B315FE-1802-4BC7-9C48-0A36449A1DE8}"/>
    <dgm:cxn modelId="{0A6DB380-A1CF-46BF-8D76-773B20028F7B}" srcId="{555CBFD1-0907-4B35-B918-4C5A9486D837}" destId="{F8C15369-314F-445A-BB74-ABA2167F00FE}" srcOrd="1" destOrd="0" parTransId="{A1D7857C-DC42-483D-B626-F95632F000E2}" sibTransId="{B77ACDA6-A1D7-46D6-A528-B323229A9254}"/>
    <dgm:cxn modelId="{3B2D3497-3150-472C-9B9B-68F63D520570}" srcId="{F8C15369-314F-445A-BB74-ABA2167F00FE}" destId="{C033800C-5167-4BA9-9ABF-CCC03E573A4B}" srcOrd="2" destOrd="0" parTransId="{4E8BAA04-5BE3-4646-84CB-85D517D4F3B8}" sibTransId="{E4B8C904-3158-41FA-852D-0E6713268E5F}"/>
    <dgm:cxn modelId="{07763CC1-6694-4AF1-B0F5-188A92418968}" type="presOf" srcId="{C6FB147A-39CD-436A-9E66-1A03A05ADADF}" destId="{62545C4B-5FB7-4A43-94A8-A1EE250019D4}" srcOrd="0" destOrd="0" presId="urn:microsoft.com/office/officeart/2005/8/layout/vList2"/>
    <dgm:cxn modelId="{C677F0C1-D661-4458-9963-0B80007C0399}" type="presOf" srcId="{00399B14-D3F1-4C10-81C9-2989AE7CE309}" destId="{62545C4B-5FB7-4A43-94A8-A1EE250019D4}" srcOrd="0" destOrd="3" presId="urn:microsoft.com/office/officeart/2005/8/layout/vList2"/>
    <dgm:cxn modelId="{B0DE93CB-9156-4A5C-8939-CE52069AC76B}" type="presOf" srcId="{82BB7242-CA5B-433D-BB9A-243FD63445DC}" destId="{62545C4B-5FB7-4A43-94A8-A1EE250019D4}" srcOrd="0" destOrd="4" presId="urn:microsoft.com/office/officeart/2005/8/layout/vList2"/>
    <dgm:cxn modelId="{AFD31BCE-7BD0-4257-9FFA-E226FE1F82E6}" srcId="{F8C15369-314F-445A-BB74-ABA2167F00FE}" destId="{D8FA2068-4664-430C-A2E3-CAB343E1B546}" srcOrd="1" destOrd="0" parTransId="{0ADD9563-0970-4CA4-9AE6-F24AAB760B07}" sibTransId="{FDC7A427-150A-4CA6-93DF-7B1B8D413380}"/>
    <dgm:cxn modelId="{67A4C7E0-E07A-47BA-A108-7BCCC98B7AE5}" srcId="{F8C15369-314F-445A-BB74-ABA2167F00FE}" destId="{82BB7242-CA5B-433D-BB9A-243FD63445DC}" srcOrd="4" destOrd="0" parTransId="{84515683-53E6-4119-AF66-6FFDB3439DE9}" sibTransId="{39C315FA-0C42-4814-9FF2-C828C9C54046}"/>
    <dgm:cxn modelId="{DA085A31-5B37-4B89-8C0D-46DBC2C7FD3F}" type="presParOf" srcId="{0E2D5F97-FB1C-49A5-8368-CB2432BA5F94}" destId="{7DBCB062-B348-41CA-93CE-B12E97B0DE9E}" srcOrd="0" destOrd="0" presId="urn:microsoft.com/office/officeart/2005/8/layout/vList2"/>
    <dgm:cxn modelId="{C53FEBE0-6F4B-4506-9DA3-FC2A3DDB6C96}" type="presParOf" srcId="{0E2D5F97-FB1C-49A5-8368-CB2432BA5F94}" destId="{EA45D4DA-BCA0-46A2-82E7-A04E6398D456}" srcOrd="1" destOrd="0" presId="urn:microsoft.com/office/officeart/2005/8/layout/vList2"/>
    <dgm:cxn modelId="{E7B54DB5-626E-460A-A803-6176F49E81EE}" type="presParOf" srcId="{0E2D5F97-FB1C-49A5-8368-CB2432BA5F94}" destId="{E7ECEC7F-9059-42DA-90C2-B9AD0F7455F5}" srcOrd="2" destOrd="0" presId="urn:microsoft.com/office/officeart/2005/8/layout/vList2"/>
    <dgm:cxn modelId="{00DA6D16-496D-489B-9084-184757FD18E4}" type="presParOf" srcId="{0E2D5F97-FB1C-49A5-8368-CB2432BA5F94}" destId="{62545C4B-5FB7-4A43-94A8-A1EE250019D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5CBFD1-0907-4B35-B918-4C5A9486D8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8EE3-890C-448B-9980-2F558078ECEF}">
      <dgm:prSet/>
      <dgm:spPr/>
      <dgm:t>
        <a:bodyPr/>
        <a:lstStyle/>
        <a:p>
          <a:r>
            <a:rPr lang="en-US" dirty="0" err="1"/>
            <a:t>Jumlah</a:t>
          </a:r>
          <a:r>
            <a:rPr lang="en-US" dirty="0"/>
            <a:t> </a:t>
          </a:r>
          <a:r>
            <a:rPr lang="en-US" dirty="0" err="1"/>
            <a:t>halaman</a:t>
          </a:r>
          <a:r>
            <a:rPr lang="en-US" dirty="0"/>
            <a:t> slide </a:t>
          </a:r>
          <a:r>
            <a:rPr lang="en-US" dirty="0" err="1"/>
            <a:t>maksimal</a:t>
          </a:r>
          <a:r>
            <a:rPr lang="en-US" dirty="0"/>
            <a:t> 7</a:t>
          </a:r>
        </a:p>
      </dgm:t>
    </dgm:pt>
    <dgm:pt modelId="{05F89A52-55EC-4D0F-9936-DB50E14FE893}" type="parTrans" cxnId="{28CDDF6C-3C49-408B-B853-069228807B84}">
      <dgm:prSet/>
      <dgm:spPr/>
      <dgm:t>
        <a:bodyPr/>
        <a:lstStyle/>
        <a:p>
          <a:endParaRPr lang="en-US"/>
        </a:p>
      </dgm:t>
    </dgm:pt>
    <dgm:pt modelId="{6A9E227A-BB95-46A2-8AEA-3D3ACDB3E8EC}" type="sibTrans" cxnId="{28CDDF6C-3C49-408B-B853-069228807B84}">
      <dgm:prSet/>
      <dgm:spPr/>
      <dgm:t>
        <a:bodyPr/>
        <a:lstStyle/>
        <a:p>
          <a:endParaRPr lang="en-US"/>
        </a:p>
      </dgm:t>
    </dgm:pt>
    <dgm:pt modelId="{4A6AE01F-2138-434E-9AFB-CCEC46485B98}">
      <dgm:prSet/>
      <dgm:spPr/>
      <dgm:t>
        <a:bodyPr/>
        <a:lstStyle/>
        <a:p>
          <a:r>
            <a:rPr lang="en-US" dirty="0"/>
            <a:t>Batas </a:t>
          </a:r>
          <a:r>
            <a:rPr lang="en-US" dirty="0" err="1"/>
            <a:t>pengumpulan</a:t>
          </a:r>
          <a:r>
            <a:rPr lang="en-US" dirty="0"/>
            <a:t> </a:t>
          </a:r>
          <a:r>
            <a:rPr lang="en-US" dirty="0" err="1"/>
            <a:t>tugas</a:t>
          </a:r>
          <a:r>
            <a:rPr lang="en-US" dirty="0"/>
            <a:t> pada: </a:t>
          </a:r>
          <a:r>
            <a:rPr lang="en-US" b="1" u="none" dirty="0" err="1"/>
            <a:t>Selasa</a:t>
          </a:r>
          <a:r>
            <a:rPr lang="en-US" b="1" u="none" dirty="0"/>
            <a:t>, 24 </a:t>
          </a:r>
          <a:r>
            <a:rPr lang="en-US" b="1" u="none" dirty="0" err="1"/>
            <a:t>Maret</a:t>
          </a:r>
          <a:r>
            <a:rPr lang="en-US" b="1" u="none" dirty="0"/>
            <a:t> 2020</a:t>
          </a:r>
        </a:p>
      </dgm:t>
    </dgm:pt>
    <dgm:pt modelId="{17ADE345-C0A9-4BFC-87D9-F103EBE9BB34}" type="parTrans" cxnId="{5180F6EF-1EE9-41E7-A648-366F845F3322}">
      <dgm:prSet/>
      <dgm:spPr/>
      <dgm:t>
        <a:bodyPr/>
        <a:lstStyle/>
        <a:p>
          <a:endParaRPr lang="en-US"/>
        </a:p>
      </dgm:t>
    </dgm:pt>
    <dgm:pt modelId="{91294FB5-341E-466D-A724-EB1FE9849D66}" type="sibTrans" cxnId="{5180F6EF-1EE9-41E7-A648-366F845F3322}">
      <dgm:prSet/>
      <dgm:spPr/>
      <dgm:t>
        <a:bodyPr/>
        <a:lstStyle/>
        <a:p>
          <a:endParaRPr lang="en-US"/>
        </a:p>
      </dgm:t>
    </dgm:pt>
    <dgm:pt modelId="{C2FE9384-6C3A-449E-BD5F-A5830ADEA2EF}">
      <dgm:prSet/>
      <dgm:spPr/>
      <dgm:t>
        <a:bodyPr/>
        <a:lstStyle/>
        <a:p>
          <a:r>
            <a:rPr lang="en-US" dirty="0" err="1"/>
            <a:t>Setiap</a:t>
          </a:r>
          <a:r>
            <a:rPr lang="en-US" dirty="0"/>
            <a:t> orang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memiliki</a:t>
          </a:r>
          <a:r>
            <a:rPr lang="en-US" dirty="0"/>
            <a:t> </a:t>
          </a:r>
          <a:r>
            <a:rPr lang="en-US" dirty="0" err="1"/>
            <a:t>keunikan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masing-masing</a:t>
          </a:r>
          <a:endParaRPr lang="en-US" dirty="0"/>
        </a:p>
      </dgm:t>
    </dgm:pt>
    <dgm:pt modelId="{08974905-26CB-4371-B589-3C22DD9D94EE}" type="parTrans" cxnId="{4F33EFB2-9CBC-448A-9E62-B8717BDBCA74}">
      <dgm:prSet/>
      <dgm:spPr/>
      <dgm:t>
        <a:bodyPr/>
        <a:lstStyle/>
        <a:p>
          <a:endParaRPr lang="en-US"/>
        </a:p>
      </dgm:t>
    </dgm:pt>
    <dgm:pt modelId="{6EF7F028-6FCF-440C-BCE0-AE2F397CB5CF}" type="sibTrans" cxnId="{4F33EFB2-9CBC-448A-9E62-B8717BDBCA74}">
      <dgm:prSet/>
      <dgm:spPr/>
      <dgm:t>
        <a:bodyPr/>
        <a:lstStyle/>
        <a:p>
          <a:endParaRPr lang="en-US"/>
        </a:p>
      </dgm:t>
    </dgm:pt>
    <dgm:pt modelId="{3A7010AD-5308-4EA6-9333-4AE2614184E3}">
      <dgm:prSet/>
      <dgm:spPr/>
      <dgm:t>
        <a:bodyPr/>
        <a:lstStyle/>
        <a:p>
          <a:r>
            <a:rPr lang="en-US" dirty="0" err="1"/>
            <a:t>Jika</a:t>
          </a:r>
          <a:r>
            <a:rPr lang="en-US" dirty="0"/>
            <a:t> </a:t>
          </a:r>
          <a:r>
            <a:rPr lang="en-US" dirty="0" err="1"/>
            <a:t>terdapat</a:t>
          </a:r>
          <a:r>
            <a:rPr lang="en-US" dirty="0"/>
            <a:t> </a:t>
          </a:r>
          <a:r>
            <a:rPr lang="en-US" dirty="0" err="1"/>
            <a:t>kesamaan</a:t>
          </a:r>
          <a:r>
            <a:rPr lang="en-US" dirty="0"/>
            <a:t> (</a:t>
          </a:r>
          <a:r>
            <a:rPr lang="en-US" dirty="0" err="1"/>
            <a:t>alamat</a:t>
          </a:r>
          <a:r>
            <a:rPr lang="en-US" dirty="0"/>
            <a:t> website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penjelasan</a:t>
          </a:r>
          <a:r>
            <a:rPr lang="en-US" dirty="0"/>
            <a:t> </a:t>
          </a:r>
          <a:r>
            <a:rPr lang="en-US" dirty="0" err="1"/>
            <a:t>analisis</a:t>
          </a:r>
          <a:r>
            <a:rPr lang="en-US" dirty="0"/>
            <a:t>), </a:t>
          </a:r>
          <a:r>
            <a:rPr lang="en-US" dirty="0" err="1"/>
            <a:t>akan</a:t>
          </a:r>
          <a:r>
            <a:rPr lang="en-US" dirty="0"/>
            <a:t> </a:t>
          </a:r>
          <a:r>
            <a:rPr lang="en-US" dirty="0" err="1"/>
            <a:t>mengurangi</a:t>
          </a:r>
          <a:r>
            <a:rPr lang="en-US" dirty="0"/>
            <a:t> </a:t>
          </a:r>
          <a:r>
            <a:rPr lang="en-US" dirty="0" err="1"/>
            <a:t>nilai</a:t>
          </a:r>
          <a:endParaRPr lang="en-US" dirty="0"/>
        </a:p>
      </dgm:t>
    </dgm:pt>
    <dgm:pt modelId="{B3E903D8-181B-408A-A15E-6F4BD1AA0CEE}" type="parTrans" cxnId="{9D95A8C2-303C-4811-8D8A-693122E6FBE1}">
      <dgm:prSet/>
      <dgm:spPr/>
      <dgm:t>
        <a:bodyPr/>
        <a:lstStyle/>
        <a:p>
          <a:endParaRPr lang="en-US"/>
        </a:p>
      </dgm:t>
    </dgm:pt>
    <dgm:pt modelId="{8F9C3FBD-AC19-4D55-B01D-4A338A2134FF}" type="sibTrans" cxnId="{9D95A8C2-303C-4811-8D8A-693122E6FBE1}">
      <dgm:prSet/>
      <dgm:spPr/>
      <dgm:t>
        <a:bodyPr/>
        <a:lstStyle/>
        <a:p>
          <a:endParaRPr lang="en-US"/>
        </a:p>
      </dgm:t>
    </dgm:pt>
    <dgm:pt modelId="{3E63C0F2-1127-443F-9740-00199816A3AD}">
      <dgm:prSet/>
      <dgm:spPr/>
      <dgm:t>
        <a:bodyPr/>
        <a:lstStyle/>
        <a:p>
          <a:r>
            <a:rPr lang="en-US" dirty="0" err="1"/>
            <a:t>Melalui</a:t>
          </a:r>
          <a:r>
            <a:rPr lang="en-US" dirty="0"/>
            <a:t> email dewi.silvia@upj.ac.id</a:t>
          </a:r>
        </a:p>
      </dgm:t>
    </dgm:pt>
    <dgm:pt modelId="{47C80D3C-E831-41D6-9191-AE4695E312A4}" type="parTrans" cxnId="{87DB826A-9A52-4482-83BC-CA4564DE8356}">
      <dgm:prSet/>
      <dgm:spPr/>
      <dgm:t>
        <a:bodyPr/>
        <a:lstStyle/>
        <a:p>
          <a:endParaRPr lang="en-US"/>
        </a:p>
      </dgm:t>
    </dgm:pt>
    <dgm:pt modelId="{FE8BB530-0A4E-486C-B98E-4EBED1214A0F}" type="sibTrans" cxnId="{87DB826A-9A52-4482-83BC-CA4564DE8356}">
      <dgm:prSet/>
      <dgm:spPr/>
      <dgm:t>
        <a:bodyPr/>
        <a:lstStyle/>
        <a:p>
          <a:endParaRPr lang="en-US"/>
        </a:p>
      </dgm:t>
    </dgm:pt>
    <dgm:pt modelId="{7F881E56-CDC6-4BE2-B94F-7E3A60A6A1F0}">
      <dgm:prSet/>
      <dgm:spPr/>
      <dgm:t>
        <a:bodyPr/>
        <a:lstStyle/>
        <a:p>
          <a:r>
            <a:rPr lang="en-US" dirty="0"/>
            <a:t>Kelas </a:t>
          </a:r>
          <a:r>
            <a:rPr lang="en-US" b="1" u="sng" dirty="0"/>
            <a:t>PR</a:t>
          </a:r>
          <a:r>
            <a:rPr lang="en-US" dirty="0"/>
            <a:t> </a:t>
          </a:r>
          <a:r>
            <a:rPr lang="en-US" dirty="0" err="1"/>
            <a:t>maksimal</a:t>
          </a:r>
          <a:r>
            <a:rPr lang="en-US" dirty="0"/>
            <a:t> </a:t>
          </a:r>
          <a:r>
            <a:rPr lang="en-US" dirty="0" err="1"/>
            <a:t>pukul</a:t>
          </a:r>
          <a:r>
            <a:rPr lang="en-US" dirty="0"/>
            <a:t> </a:t>
          </a:r>
          <a:r>
            <a:rPr lang="en-US" b="1" u="none" dirty="0"/>
            <a:t>15.00 WIB</a:t>
          </a:r>
        </a:p>
      </dgm:t>
    </dgm:pt>
    <dgm:pt modelId="{0EB1AFB1-26CD-454D-BB72-76387CED8F80}" type="parTrans" cxnId="{8C460C0D-87A0-469A-BCBA-9BF3F64B4078}">
      <dgm:prSet/>
      <dgm:spPr/>
      <dgm:t>
        <a:bodyPr/>
        <a:lstStyle/>
        <a:p>
          <a:endParaRPr lang="en-US"/>
        </a:p>
      </dgm:t>
    </dgm:pt>
    <dgm:pt modelId="{C7D966DF-AD1D-4FFD-B1FD-4F53817C6B83}" type="sibTrans" cxnId="{8C460C0D-87A0-469A-BCBA-9BF3F64B4078}">
      <dgm:prSet/>
      <dgm:spPr/>
      <dgm:t>
        <a:bodyPr/>
        <a:lstStyle/>
        <a:p>
          <a:endParaRPr lang="en-US"/>
        </a:p>
      </dgm:t>
    </dgm:pt>
    <dgm:pt modelId="{EEAC0EAE-FFB5-442F-A157-397DB21E81FA}">
      <dgm:prSet/>
      <dgm:spPr/>
      <dgm:t>
        <a:bodyPr/>
        <a:lstStyle/>
        <a:p>
          <a:r>
            <a:rPr lang="en-US" dirty="0"/>
            <a:t>Kelas </a:t>
          </a:r>
          <a:r>
            <a:rPr lang="en-US" b="1" u="sng" dirty="0"/>
            <a:t>BJ</a:t>
          </a:r>
          <a:r>
            <a:rPr lang="en-US" dirty="0"/>
            <a:t> </a:t>
          </a:r>
          <a:r>
            <a:rPr lang="en-US" dirty="0" err="1"/>
            <a:t>maksimal</a:t>
          </a:r>
          <a:r>
            <a:rPr lang="en-US" dirty="0"/>
            <a:t> </a:t>
          </a:r>
          <a:r>
            <a:rPr lang="en-US" dirty="0" err="1"/>
            <a:t>pukul</a:t>
          </a:r>
          <a:r>
            <a:rPr lang="en-US" dirty="0"/>
            <a:t> </a:t>
          </a:r>
          <a:r>
            <a:rPr lang="en-US" b="1" u="none" dirty="0"/>
            <a:t>17.40 WIB</a:t>
          </a:r>
        </a:p>
      </dgm:t>
    </dgm:pt>
    <dgm:pt modelId="{8088A601-CFA0-4932-A720-B0B72AF4806B}" type="parTrans" cxnId="{68363107-A47F-4B12-A060-E10BC9D08E84}">
      <dgm:prSet/>
      <dgm:spPr/>
      <dgm:t>
        <a:bodyPr/>
        <a:lstStyle/>
        <a:p>
          <a:endParaRPr lang="en-US"/>
        </a:p>
      </dgm:t>
    </dgm:pt>
    <dgm:pt modelId="{F2EEE913-C02C-4D3A-AD38-BD809BF4D70A}" type="sibTrans" cxnId="{68363107-A47F-4B12-A060-E10BC9D08E84}">
      <dgm:prSet/>
      <dgm:spPr/>
      <dgm:t>
        <a:bodyPr/>
        <a:lstStyle/>
        <a:p>
          <a:endParaRPr lang="en-US"/>
        </a:p>
      </dgm:t>
    </dgm:pt>
    <dgm:pt modelId="{7AA80CA1-B59A-45A9-A8A1-4BDA09E64FE3}">
      <dgm:prSet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TIDAK MENGUMPULKAN TUGAS KEHADIRAN DIBATALKAN</a:t>
          </a:r>
        </a:p>
      </dgm:t>
    </dgm:pt>
    <dgm:pt modelId="{B93B86CB-684C-4510-9ADF-C6F3D10465C1}" type="parTrans" cxnId="{76FA262B-E850-4CFB-81A2-FFAA38E8576C}">
      <dgm:prSet/>
      <dgm:spPr/>
      <dgm:t>
        <a:bodyPr/>
        <a:lstStyle/>
        <a:p>
          <a:endParaRPr lang="en-US"/>
        </a:p>
      </dgm:t>
    </dgm:pt>
    <dgm:pt modelId="{9D5D5610-461C-4866-9616-1AC7680DF4CD}" type="sibTrans" cxnId="{76FA262B-E850-4CFB-81A2-FFAA38E8576C}">
      <dgm:prSet/>
      <dgm:spPr/>
      <dgm:t>
        <a:bodyPr/>
        <a:lstStyle/>
        <a:p>
          <a:endParaRPr lang="en-US"/>
        </a:p>
      </dgm:t>
    </dgm:pt>
    <dgm:pt modelId="{0E2D5F97-FB1C-49A5-8368-CB2432BA5F94}" type="pres">
      <dgm:prSet presAssocID="{555CBFD1-0907-4B35-B918-4C5A9486D837}" presName="linear" presStyleCnt="0">
        <dgm:presLayoutVars>
          <dgm:animLvl val="lvl"/>
          <dgm:resizeHandles val="exact"/>
        </dgm:presLayoutVars>
      </dgm:prSet>
      <dgm:spPr/>
    </dgm:pt>
    <dgm:pt modelId="{7DBCB062-B348-41CA-93CE-B12E97B0DE9E}" type="pres">
      <dgm:prSet presAssocID="{C53A8EE3-890C-448B-9980-2F558078ECE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095E480-FED3-4604-8A2E-9AB220EAE9B9}" type="pres">
      <dgm:prSet presAssocID="{6A9E227A-BB95-46A2-8AEA-3D3ACDB3E8EC}" presName="spacer" presStyleCnt="0"/>
      <dgm:spPr/>
    </dgm:pt>
    <dgm:pt modelId="{9C176A4B-37A3-4448-BB83-6E8881F0771D}" type="pres">
      <dgm:prSet presAssocID="{C2FE9384-6C3A-449E-BD5F-A5830ADEA2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EA810F5-A9F9-4C22-9C22-58EAB140C529}" type="pres">
      <dgm:prSet presAssocID="{C2FE9384-6C3A-449E-BD5F-A5830ADEA2EF}" presName="childText" presStyleLbl="revTx" presStyleIdx="0" presStyleCnt="2">
        <dgm:presLayoutVars>
          <dgm:bulletEnabled val="1"/>
        </dgm:presLayoutVars>
      </dgm:prSet>
      <dgm:spPr/>
    </dgm:pt>
    <dgm:pt modelId="{63D3FF0F-EBD1-41DC-B17D-9DB7C53D7B2C}" type="pres">
      <dgm:prSet presAssocID="{4A6AE01F-2138-434E-9AFB-CCEC46485B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9550B36-F5C8-48A5-9EDE-FB702C6E3DD3}" type="pres">
      <dgm:prSet presAssocID="{4A6AE01F-2138-434E-9AFB-CCEC46485B98}" presName="childText" presStyleLbl="revTx" presStyleIdx="1" presStyleCnt="2">
        <dgm:presLayoutVars>
          <dgm:bulletEnabled val="1"/>
        </dgm:presLayoutVars>
      </dgm:prSet>
      <dgm:spPr/>
    </dgm:pt>
    <dgm:pt modelId="{6072CF5E-B908-4948-B0BC-DC0411C0049B}" type="pres">
      <dgm:prSet presAssocID="{7AA80CA1-B59A-45A9-A8A1-4BDA09E64FE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363107-A47F-4B12-A060-E10BC9D08E84}" srcId="{4A6AE01F-2138-434E-9AFB-CCEC46485B98}" destId="{EEAC0EAE-FFB5-442F-A157-397DB21E81FA}" srcOrd="1" destOrd="0" parTransId="{8088A601-CFA0-4932-A720-B0B72AF4806B}" sibTransId="{F2EEE913-C02C-4D3A-AD38-BD809BF4D70A}"/>
    <dgm:cxn modelId="{4FF1650C-5D9B-42B0-99D6-3E97582BE00E}" type="presOf" srcId="{C2FE9384-6C3A-449E-BD5F-A5830ADEA2EF}" destId="{9C176A4B-37A3-4448-BB83-6E8881F0771D}" srcOrd="0" destOrd="0" presId="urn:microsoft.com/office/officeart/2005/8/layout/vList2"/>
    <dgm:cxn modelId="{8C460C0D-87A0-469A-BCBA-9BF3F64B4078}" srcId="{4A6AE01F-2138-434E-9AFB-CCEC46485B98}" destId="{7F881E56-CDC6-4BE2-B94F-7E3A60A6A1F0}" srcOrd="0" destOrd="0" parTransId="{0EB1AFB1-26CD-454D-BB72-76387CED8F80}" sibTransId="{C7D966DF-AD1D-4FFD-B1FD-4F53817C6B83}"/>
    <dgm:cxn modelId="{76FA262B-E850-4CFB-81A2-FFAA38E8576C}" srcId="{555CBFD1-0907-4B35-B918-4C5A9486D837}" destId="{7AA80CA1-B59A-45A9-A8A1-4BDA09E64FE3}" srcOrd="3" destOrd="0" parTransId="{B93B86CB-684C-4510-9ADF-C6F3D10465C1}" sibTransId="{9D5D5610-461C-4866-9616-1AC7680DF4CD}"/>
    <dgm:cxn modelId="{97200A2F-D14A-4506-A89B-1DF6DBB88BC4}" type="presOf" srcId="{C53A8EE3-890C-448B-9980-2F558078ECEF}" destId="{7DBCB062-B348-41CA-93CE-B12E97B0DE9E}" srcOrd="0" destOrd="0" presId="urn:microsoft.com/office/officeart/2005/8/layout/vList2"/>
    <dgm:cxn modelId="{A33D6C5B-8286-4B1F-8E46-2077B8C6FA4A}" type="presOf" srcId="{3A7010AD-5308-4EA6-9333-4AE2614184E3}" destId="{3EA810F5-A9F9-4C22-9C22-58EAB140C529}" srcOrd="0" destOrd="0" presId="urn:microsoft.com/office/officeart/2005/8/layout/vList2"/>
    <dgm:cxn modelId="{31845A60-9E73-45EA-A232-F4B4A059F4B1}" type="presOf" srcId="{EEAC0EAE-FFB5-442F-A157-397DB21E81FA}" destId="{89550B36-F5C8-48A5-9EDE-FB702C6E3DD3}" srcOrd="0" destOrd="1" presId="urn:microsoft.com/office/officeart/2005/8/layout/vList2"/>
    <dgm:cxn modelId="{0335B968-3CE1-4592-A4C6-5969B65FE417}" type="presOf" srcId="{555CBFD1-0907-4B35-B918-4C5A9486D837}" destId="{0E2D5F97-FB1C-49A5-8368-CB2432BA5F94}" srcOrd="0" destOrd="0" presId="urn:microsoft.com/office/officeart/2005/8/layout/vList2"/>
    <dgm:cxn modelId="{87DB826A-9A52-4482-83BC-CA4564DE8356}" srcId="{4A6AE01F-2138-434E-9AFB-CCEC46485B98}" destId="{3E63C0F2-1127-443F-9740-00199816A3AD}" srcOrd="2" destOrd="0" parTransId="{47C80D3C-E831-41D6-9191-AE4695E312A4}" sibTransId="{FE8BB530-0A4E-486C-B98E-4EBED1214A0F}"/>
    <dgm:cxn modelId="{28CDDF6C-3C49-408B-B853-069228807B84}" srcId="{555CBFD1-0907-4B35-B918-4C5A9486D837}" destId="{C53A8EE3-890C-448B-9980-2F558078ECEF}" srcOrd="0" destOrd="0" parTransId="{05F89A52-55EC-4D0F-9936-DB50E14FE893}" sibTransId="{6A9E227A-BB95-46A2-8AEA-3D3ACDB3E8EC}"/>
    <dgm:cxn modelId="{7D84788F-688E-4B14-B3BB-55DB19DF2605}" type="presOf" srcId="{7AA80CA1-B59A-45A9-A8A1-4BDA09E64FE3}" destId="{6072CF5E-B908-4948-B0BC-DC0411C0049B}" srcOrd="0" destOrd="0" presId="urn:microsoft.com/office/officeart/2005/8/layout/vList2"/>
    <dgm:cxn modelId="{4F33EFB2-9CBC-448A-9E62-B8717BDBCA74}" srcId="{555CBFD1-0907-4B35-B918-4C5A9486D837}" destId="{C2FE9384-6C3A-449E-BD5F-A5830ADEA2EF}" srcOrd="1" destOrd="0" parTransId="{08974905-26CB-4371-B589-3C22DD9D94EE}" sibTransId="{6EF7F028-6FCF-440C-BCE0-AE2F397CB5CF}"/>
    <dgm:cxn modelId="{78D9C0BD-6816-4D8E-9B49-E1B295D476A2}" type="presOf" srcId="{4A6AE01F-2138-434E-9AFB-CCEC46485B98}" destId="{63D3FF0F-EBD1-41DC-B17D-9DB7C53D7B2C}" srcOrd="0" destOrd="0" presId="urn:microsoft.com/office/officeart/2005/8/layout/vList2"/>
    <dgm:cxn modelId="{65F1B8BE-242A-46E9-AA2F-993FDD3C7695}" type="presOf" srcId="{3E63C0F2-1127-443F-9740-00199816A3AD}" destId="{89550B36-F5C8-48A5-9EDE-FB702C6E3DD3}" srcOrd="0" destOrd="2" presId="urn:microsoft.com/office/officeart/2005/8/layout/vList2"/>
    <dgm:cxn modelId="{9D95A8C2-303C-4811-8D8A-693122E6FBE1}" srcId="{C2FE9384-6C3A-449E-BD5F-A5830ADEA2EF}" destId="{3A7010AD-5308-4EA6-9333-4AE2614184E3}" srcOrd="0" destOrd="0" parTransId="{B3E903D8-181B-408A-A15E-6F4BD1AA0CEE}" sibTransId="{8F9C3FBD-AC19-4D55-B01D-4A338A2134FF}"/>
    <dgm:cxn modelId="{847789C3-9150-4039-956F-65E7B5435DA2}" type="presOf" srcId="{7F881E56-CDC6-4BE2-B94F-7E3A60A6A1F0}" destId="{89550B36-F5C8-48A5-9EDE-FB702C6E3DD3}" srcOrd="0" destOrd="0" presId="urn:microsoft.com/office/officeart/2005/8/layout/vList2"/>
    <dgm:cxn modelId="{5180F6EF-1EE9-41E7-A648-366F845F3322}" srcId="{555CBFD1-0907-4B35-B918-4C5A9486D837}" destId="{4A6AE01F-2138-434E-9AFB-CCEC46485B98}" srcOrd="2" destOrd="0" parTransId="{17ADE345-C0A9-4BFC-87D9-F103EBE9BB34}" sibTransId="{91294FB5-341E-466D-A724-EB1FE9849D66}"/>
    <dgm:cxn modelId="{DA085A31-5B37-4B89-8C0D-46DBC2C7FD3F}" type="presParOf" srcId="{0E2D5F97-FB1C-49A5-8368-CB2432BA5F94}" destId="{7DBCB062-B348-41CA-93CE-B12E97B0DE9E}" srcOrd="0" destOrd="0" presId="urn:microsoft.com/office/officeart/2005/8/layout/vList2"/>
    <dgm:cxn modelId="{04A0BB2F-9CFD-4F38-8439-5F1C3CF9FD6F}" type="presParOf" srcId="{0E2D5F97-FB1C-49A5-8368-CB2432BA5F94}" destId="{5095E480-FED3-4604-8A2E-9AB220EAE9B9}" srcOrd="1" destOrd="0" presId="urn:microsoft.com/office/officeart/2005/8/layout/vList2"/>
    <dgm:cxn modelId="{FFBD891A-32F6-429B-B3E7-74A1A0CEAED3}" type="presParOf" srcId="{0E2D5F97-FB1C-49A5-8368-CB2432BA5F94}" destId="{9C176A4B-37A3-4448-BB83-6E8881F0771D}" srcOrd="2" destOrd="0" presId="urn:microsoft.com/office/officeart/2005/8/layout/vList2"/>
    <dgm:cxn modelId="{0F92A15B-13DB-41A3-AF89-F74143C7096B}" type="presParOf" srcId="{0E2D5F97-FB1C-49A5-8368-CB2432BA5F94}" destId="{3EA810F5-A9F9-4C22-9C22-58EAB140C529}" srcOrd="3" destOrd="0" presId="urn:microsoft.com/office/officeart/2005/8/layout/vList2"/>
    <dgm:cxn modelId="{D88ECE45-62DB-4560-8AE0-D383BD668FD2}" type="presParOf" srcId="{0E2D5F97-FB1C-49A5-8368-CB2432BA5F94}" destId="{63D3FF0F-EBD1-41DC-B17D-9DB7C53D7B2C}" srcOrd="4" destOrd="0" presId="urn:microsoft.com/office/officeart/2005/8/layout/vList2"/>
    <dgm:cxn modelId="{9E9B5EC4-8366-4275-826C-94B7929A8E77}" type="presParOf" srcId="{0E2D5F97-FB1C-49A5-8368-CB2432BA5F94}" destId="{89550B36-F5C8-48A5-9EDE-FB702C6E3DD3}" srcOrd="5" destOrd="0" presId="urn:microsoft.com/office/officeart/2005/8/layout/vList2"/>
    <dgm:cxn modelId="{BFED8AF8-4FB5-4676-ACFD-58FC17EBF474}" type="presParOf" srcId="{0E2D5F97-FB1C-49A5-8368-CB2432BA5F94}" destId="{6072CF5E-B908-4948-B0BC-DC0411C004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7ADB4-119B-4658-82B1-68FDFA20A4C0}">
      <dsp:nvSpPr>
        <dsp:cNvPr id="0" name=""/>
        <dsp:cNvSpPr/>
      </dsp:nvSpPr>
      <dsp:spPr>
        <a:xfrm>
          <a:off x="-3571792" y="-548954"/>
          <a:ext cx="4258108" cy="4258108"/>
        </a:xfrm>
        <a:prstGeom prst="blockArc">
          <a:avLst>
            <a:gd name="adj1" fmla="val 18900000"/>
            <a:gd name="adj2" fmla="val 2700000"/>
            <a:gd name="adj3" fmla="val 507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5E2A-AA66-485D-B24F-A8B6FE7E0F83}">
      <dsp:nvSpPr>
        <dsp:cNvPr id="0" name=""/>
        <dsp:cNvSpPr/>
      </dsp:nvSpPr>
      <dsp:spPr>
        <a:xfrm>
          <a:off x="441334" y="316020"/>
          <a:ext cx="6771906" cy="6320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682" tIns="33020" rIns="33020" bIns="330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Membangun</a:t>
          </a:r>
          <a:r>
            <a:rPr lang="en-US" sz="1300" b="0" i="0" kern="1200" dirty="0"/>
            <a:t> website</a:t>
          </a:r>
          <a:endParaRPr lang="en-US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i="0" kern="1200" dirty="0"/>
            <a:t>Corporate Website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i="0" kern="1200" dirty="0"/>
            <a:t>Personal/Brand Website</a:t>
          </a:r>
          <a:endParaRPr lang="en-US" sz="1000" kern="1200" dirty="0"/>
        </a:p>
      </dsp:txBody>
      <dsp:txXfrm>
        <a:off x="441334" y="316020"/>
        <a:ext cx="6771906" cy="632040"/>
      </dsp:txXfrm>
    </dsp:sp>
    <dsp:sp modelId="{D525B8EE-4323-42D2-80FC-747B37C4958E}">
      <dsp:nvSpPr>
        <dsp:cNvPr id="0" name=""/>
        <dsp:cNvSpPr/>
      </dsp:nvSpPr>
      <dsp:spPr>
        <a:xfrm>
          <a:off x="46309" y="237015"/>
          <a:ext cx="790050" cy="790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74995-B42A-4335-934D-3CED59BA63C3}">
      <dsp:nvSpPr>
        <dsp:cNvPr id="0" name=""/>
        <dsp:cNvSpPr/>
      </dsp:nvSpPr>
      <dsp:spPr>
        <a:xfrm>
          <a:off x="671081" y="1264079"/>
          <a:ext cx="6542159" cy="6320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68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Keunggulan</a:t>
          </a:r>
          <a:r>
            <a:rPr lang="en-US" sz="1300" b="0" i="0" kern="1200" dirty="0"/>
            <a:t> dan </a:t>
          </a:r>
          <a:r>
            <a:rPr lang="en-US" sz="1300" b="0" i="0" kern="1200" dirty="0" err="1"/>
            <a:t>kelemahan</a:t>
          </a:r>
          <a:r>
            <a:rPr lang="en-US" sz="1300" b="0" i="0" kern="1200" dirty="0"/>
            <a:t> Website </a:t>
          </a:r>
          <a:r>
            <a:rPr lang="en-US" sz="1300" b="0" i="0" kern="1200" dirty="0" err="1"/>
            <a:t>sebagai</a:t>
          </a:r>
          <a:r>
            <a:rPr lang="en-US" sz="1300" b="0" i="0" kern="1200" dirty="0"/>
            <a:t> Media PR</a:t>
          </a:r>
          <a:endParaRPr lang="en-US" sz="1300" kern="1200" dirty="0"/>
        </a:p>
      </dsp:txBody>
      <dsp:txXfrm>
        <a:off x="671081" y="1264079"/>
        <a:ext cx="6542159" cy="632040"/>
      </dsp:txXfrm>
    </dsp:sp>
    <dsp:sp modelId="{F3E88413-7F70-4266-8A35-F980250EC57A}">
      <dsp:nvSpPr>
        <dsp:cNvPr id="0" name=""/>
        <dsp:cNvSpPr/>
      </dsp:nvSpPr>
      <dsp:spPr>
        <a:xfrm>
          <a:off x="276056" y="1185075"/>
          <a:ext cx="790050" cy="790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D92DC-F688-43EC-A79D-D201E9A07B28}">
      <dsp:nvSpPr>
        <dsp:cNvPr id="0" name=""/>
        <dsp:cNvSpPr/>
      </dsp:nvSpPr>
      <dsp:spPr>
        <a:xfrm>
          <a:off x="441334" y="2212140"/>
          <a:ext cx="6771906" cy="6320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68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Kriteria</a:t>
          </a:r>
          <a:r>
            <a:rPr lang="en-US" sz="1300" b="0" i="0" kern="1200" dirty="0"/>
            <a:t> website yang </a:t>
          </a:r>
          <a:r>
            <a:rPr lang="en-US" sz="1300" b="0" i="0" kern="1200" dirty="0" err="1"/>
            <a:t>baik</a:t>
          </a:r>
          <a:endParaRPr lang="en-US" sz="1300" kern="1200" dirty="0"/>
        </a:p>
      </dsp:txBody>
      <dsp:txXfrm>
        <a:off x="441334" y="2212140"/>
        <a:ext cx="6771906" cy="632040"/>
      </dsp:txXfrm>
    </dsp:sp>
    <dsp:sp modelId="{47CC27EC-868E-4940-BA45-C76F71A10A19}">
      <dsp:nvSpPr>
        <dsp:cNvPr id="0" name=""/>
        <dsp:cNvSpPr/>
      </dsp:nvSpPr>
      <dsp:spPr>
        <a:xfrm>
          <a:off x="46309" y="2133135"/>
          <a:ext cx="790050" cy="790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D88D0-1C1C-4AA4-BDB7-BE577BAE0D3B}">
      <dsp:nvSpPr>
        <dsp:cNvPr id="0" name=""/>
        <dsp:cNvSpPr/>
      </dsp:nvSpPr>
      <dsp:spPr>
        <a:xfrm>
          <a:off x="0" y="0"/>
          <a:ext cx="5669895" cy="603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 err="1"/>
            <a:t>Menentukan</a:t>
          </a:r>
          <a:r>
            <a:rPr lang="en-US" sz="1200" b="0" i="0" kern="1200" dirty="0"/>
            <a:t> Ide Website</a:t>
          </a:r>
          <a:endParaRPr lang="en-US" sz="1200" b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0" i="0" kern="1200"/>
            <a:t>Corporate Website</a:t>
          </a:r>
          <a:endParaRPr lang="en-US" sz="900" b="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b="0" i="0" kern="1200" dirty="0"/>
            <a:t>Personal/Brand Website</a:t>
          </a:r>
          <a:endParaRPr lang="en-US" sz="900" kern="1200" dirty="0"/>
        </a:p>
      </dsp:txBody>
      <dsp:txXfrm>
        <a:off x="17679" y="17679"/>
        <a:ext cx="4947940" cy="568243"/>
      </dsp:txXfrm>
    </dsp:sp>
    <dsp:sp modelId="{A0DDCE60-DF93-4D59-AF23-06EB513BFCB4}">
      <dsp:nvSpPr>
        <dsp:cNvPr id="0" name=""/>
        <dsp:cNvSpPr/>
      </dsp:nvSpPr>
      <dsp:spPr>
        <a:xfrm>
          <a:off x="423401" y="687434"/>
          <a:ext cx="5669895" cy="603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Register Nama Domain</a:t>
          </a:r>
          <a:endParaRPr lang="en-US" sz="1200" b="0" kern="1200" dirty="0"/>
        </a:p>
      </dsp:txBody>
      <dsp:txXfrm>
        <a:off x="441080" y="705113"/>
        <a:ext cx="4818794" cy="568243"/>
      </dsp:txXfrm>
    </dsp:sp>
    <dsp:sp modelId="{F54D2DFD-0BB0-449E-8A9B-360C59D0FBF4}">
      <dsp:nvSpPr>
        <dsp:cNvPr id="0" name=""/>
        <dsp:cNvSpPr/>
      </dsp:nvSpPr>
      <dsp:spPr>
        <a:xfrm>
          <a:off x="846802" y="1374869"/>
          <a:ext cx="5669895" cy="603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Pilih Web Hosting</a:t>
          </a:r>
          <a:endParaRPr lang="en-US" sz="1200" b="0" kern="1200"/>
        </a:p>
      </dsp:txBody>
      <dsp:txXfrm>
        <a:off x="864481" y="1392548"/>
        <a:ext cx="4818794" cy="568243"/>
      </dsp:txXfrm>
    </dsp:sp>
    <dsp:sp modelId="{2C5E6FBA-D5F2-4340-A5B8-E9D23AC373B5}">
      <dsp:nvSpPr>
        <dsp:cNvPr id="0" name=""/>
        <dsp:cNvSpPr/>
      </dsp:nvSpPr>
      <dsp:spPr>
        <a:xfrm>
          <a:off x="1270203" y="2062304"/>
          <a:ext cx="5669895" cy="603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 err="1"/>
            <a:t>Pilih</a:t>
          </a:r>
          <a:r>
            <a:rPr lang="en-US" sz="1200" b="0" i="0" kern="1200" dirty="0"/>
            <a:t> Platform dan </a:t>
          </a:r>
          <a:r>
            <a:rPr lang="en-US" sz="1200" b="0" i="0" kern="1200" dirty="0" err="1"/>
            <a:t>Buat</a:t>
          </a:r>
          <a:r>
            <a:rPr lang="en-US" sz="1200" b="0" i="0" kern="1200" dirty="0"/>
            <a:t> Website</a:t>
          </a:r>
          <a:endParaRPr lang="en-US" sz="1200" b="0" kern="1200" dirty="0"/>
        </a:p>
      </dsp:txBody>
      <dsp:txXfrm>
        <a:off x="1287882" y="2079983"/>
        <a:ext cx="4818794" cy="568243"/>
      </dsp:txXfrm>
    </dsp:sp>
    <dsp:sp modelId="{7145E968-1836-4038-98C9-8DDA28D1D012}">
      <dsp:nvSpPr>
        <dsp:cNvPr id="0" name=""/>
        <dsp:cNvSpPr/>
      </dsp:nvSpPr>
      <dsp:spPr>
        <a:xfrm>
          <a:off x="1693604" y="2749739"/>
          <a:ext cx="5669895" cy="603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 err="1"/>
            <a:t>Buat</a:t>
          </a:r>
          <a:r>
            <a:rPr lang="en-US" sz="1200" b="0" i="0" kern="1200" dirty="0"/>
            <a:t> </a:t>
          </a:r>
          <a:r>
            <a:rPr lang="en-US" sz="1200" b="0" i="0" kern="1200" dirty="0" err="1"/>
            <a:t>Rencana</a:t>
          </a:r>
          <a:r>
            <a:rPr lang="en-US" sz="1200" b="0" i="0" kern="1200" dirty="0"/>
            <a:t> </a:t>
          </a:r>
          <a:r>
            <a:rPr lang="en-US" sz="1200" b="0" i="0" kern="1200" dirty="0" err="1"/>
            <a:t>untuk</a:t>
          </a:r>
          <a:r>
            <a:rPr lang="en-US" sz="1200" b="0" i="0" kern="1200" dirty="0"/>
            <a:t> </a:t>
          </a:r>
          <a:r>
            <a:rPr lang="en-US" sz="1200" b="0" i="0" kern="1200" dirty="0" err="1"/>
            <a:t>Mengembangkan</a:t>
          </a:r>
          <a:r>
            <a:rPr lang="en-US" sz="1200" b="0" i="0" kern="1200" dirty="0"/>
            <a:t> Website</a:t>
          </a:r>
          <a:endParaRPr lang="en-US" sz="1200" b="0" kern="1200" dirty="0"/>
        </a:p>
      </dsp:txBody>
      <dsp:txXfrm>
        <a:off x="1711283" y="2767418"/>
        <a:ext cx="4818794" cy="568243"/>
      </dsp:txXfrm>
    </dsp:sp>
    <dsp:sp modelId="{C3594C25-367F-4D77-9DDA-9800E533883C}">
      <dsp:nvSpPr>
        <dsp:cNvPr id="0" name=""/>
        <dsp:cNvSpPr/>
      </dsp:nvSpPr>
      <dsp:spPr>
        <a:xfrm>
          <a:off x="5277554" y="440964"/>
          <a:ext cx="392340" cy="39234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365830" y="440964"/>
        <a:ext cx="215788" cy="295236"/>
      </dsp:txXfrm>
    </dsp:sp>
    <dsp:sp modelId="{5F9101CF-2335-4513-AB17-90FE4E73BF60}">
      <dsp:nvSpPr>
        <dsp:cNvPr id="0" name=""/>
        <dsp:cNvSpPr/>
      </dsp:nvSpPr>
      <dsp:spPr>
        <a:xfrm>
          <a:off x="5700955" y="1128399"/>
          <a:ext cx="392340" cy="39234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789231" y="1128399"/>
        <a:ext cx="215788" cy="295236"/>
      </dsp:txXfrm>
    </dsp:sp>
    <dsp:sp modelId="{E040168C-3737-4418-838D-D556EAB9FE08}">
      <dsp:nvSpPr>
        <dsp:cNvPr id="0" name=""/>
        <dsp:cNvSpPr/>
      </dsp:nvSpPr>
      <dsp:spPr>
        <a:xfrm>
          <a:off x="6124356" y="1805774"/>
          <a:ext cx="392340" cy="39234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212632" y="1805774"/>
        <a:ext cx="215788" cy="295236"/>
      </dsp:txXfrm>
    </dsp:sp>
    <dsp:sp modelId="{0A3C57C3-F2F6-4079-8AA1-A20F56F7473F}">
      <dsp:nvSpPr>
        <dsp:cNvPr id="0" name=""/>
        <dsp:cNvSpPr/>
      </dsp:nvSpPr>
      <dsp:spPr>
        <a:xfrm>
          <a:off x="6547757" y="2499915"/>
          <a:ext cx="392340" cy="39234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636033" y="2499915"/>
        <a:ext cx="215788" cy="295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80BF7-3692-482C-BC5D-D9973183942F}">
      <dsp:nvSpPr>
        <dsp:cNvPr id="0" name=""/>
        <dsp:cNvSpPr/>
      </dsp:nvSpPr>
      <dsp:spPr>
        <a:xfrm>
          <a:off x="0" y="466259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Memiliki</a:t>
          </a:r>
          <a:r>
            <a:rPr lang="en-US" sz="1300" b="0" i="0" kern="1200" dirty="0"/>
            <a:t> </a:t>
          </a:r>
          <a:r>
            <a:rPr lang="en-US" sz="1300" b="0" i="0" kern="1200" dirty="0" err="1"/>
            <a:t>jangkauan</a:t>
          </a:r>
          <a:r>
            <a:rPr lang="en-US" sz="1300" b="0" i="0" kern="1200" dirty="0"/>
            <a:t> pasar yang </a:t>
          </a:r>
          <a:r>
            <a:rPr lang="en-US" sz="1300" b="0" i="0" kern="1200" dirty="0" err="1"/>
            <a:t>lebih</a:t>
          </a:r>
          <a:r>
            <a:rPr lang="en-US" sz="1300" b="0" i="0" kern="1200" dirty="0"/>
            <a:t> </a:t>
          </a:r>
          <a:r>
            <a:rPr lang="en-US" sz="1300" b="0" i="0" kern="1200" dirty="0" err="1"/>
            <a:t>luas</a:t>
          </a:r>
          <a:r>
            <a:rPr lang="en-US" sz="1300" b="0" i="0" kern="1200" dirty="0"/>
            <a:t>. </a:t>
          </a:r>
          <a:endParaRPr lang="en-US" sz="1300" kern="1200" dirty="0"/>
        </a:p>
      </dsp:txBody>
      <dsp:txXfrm>
        <a:off x="14850" y="481109"/>
        <a:ext cx="3330900" cy="274500"/>
      </dsp:txXfrm>
    </dsp:sp>
    <dsp:sp modelId="{067069D4-CBD5-43E4-9EEB-7DEF81DCB846}">
      <dsp:nvSpPr>
        <dsp:cNvPr id="0" name=""/>
        <dsp:cNvSpPr/>
      </dsp:nvSpPr>
      <dsp:spPr>
        <a:xfrm>
          <a:off x="0" y="807899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Dapat diakses siapa saja</a:t>
          </a:r>
          <a:endParaRPr lang="en-US" sz="1300" kern="1200"/>
        </a:p>
      </dsp:txBody>
      <dsp:txXfrm>
        <a:off x="14850" y="822749"/>
        <a:ext cx="3330900" cy="274500"/>
      </dsp:txXfrm>
    </dsp:sp>
    <dsp:sp modelId="{499E668B-4764-42D4-B699-8C2294C6CFCE}">
      <dsp:nvSpPr>
        <dsp:cNvPr id="0" name=""/>
        <dsp:cNvSpPr/>
      </dsp:nvSpPr>
      <dsp:spPr>
        <a:xfrm>
          <a:off x="0" y="1149540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b="0" i="0" kern="1200"/>
            <a:t>Akses Informasi yang begitu mudah</a:t>
          </a:r>
          <a:endParaRPr lang="en-US" sz="1300" kern="1200"/>
        </a:p>
      </dsp:txBody>
      <dsp:txXfrm>
        <a:off x="14850" y="1164390"/>
        <a:ext cx="3330900" cy="274500"/>
      </dsp:txXfrm>
    </dsp:sp>
    <dsp:sp modelId="{BEB5729E-2D4D-4041-8C04-DE7F0973136C}">
      <dsp:nvSpPr>
        <dsp:cNvPr id="0" name=""/>
        <dsp:cNvSpPr/>
      </dsp:nvSpPr>
      <dsp:spPr>
        <a:xfrm>
          <a:off x="0" y="1491180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Update Informasi terbaru.</a:t>
          </a:r>
          <a:endParaRPr lang="en-US" sz="1300" kern="1200"/>
        </a:p>
      </dsp:txBody>
      <dsp:txXfrm>
        <a:off x="14850" y="1506030"/>
        <a:ext cx="3330900" cy="274500"/>
      </dsp:txXfrm>
    </dsp:sp>
    <dsp:sp modelId="{484518B0-E9F6-4027-89E9-EF79BDE10DEC}">
      <dsp:nvSpPr>
        <dsp:cNvPr id="0" name=""/>
        <dsp:cNvSpPr/>
      </dsp:nvSpPr>
      <dsp:spPr>
        <a:xfrm>
          <a:off x="0" y="1832820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Link dan Viral Marketing.</a:t>
          </a:r>
          <a:endParaRPr lang="en-US" sz="1300" kern="1200"/>
        </a:p>
      </dsp:txBody>
      <dsp:txXfrm>
        <a:off x="14850" y="1847670"/>
        <a:ext cx="3330900" cy="274500"/>
      </dsp:txXfrm>
    </dsp:sp>
    <dsp:sp modelId="{75680590-797C-4503-88A5-91C88157ADD7}">
      <dsp:nvSpPr>
        <dsp:cNvPr id="0" name=""/>
        <dsp:cNvSpPr/>
      </dsp:nvSpPr>
      <dsp:spPr>
        <a:xfrm>
          <a:off x="0" y="2174460"/>
          <a:ext cx="3360600" cy="30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/>
            <a:t>Proteksi</a:t>
          </a:r>
          <a:r>
            <a:rPr lang="en-US" sz="1300" b="0" i="0" kern="1200" dirty="0"/>
            <a:t> Brands. </a:t>
          </a:r>
          <a:endParaRPr lang="en-US" sz="1300" kern="1200" dirty="0"/>
        </a:p>
      </dsp:txBody>
      <dsp:txXfrm>
        <a:off x="14850" y="2189310"/>
        <a:ext cx="3330900" cy="274500"/>
      </dsp:txXfrm>
    </dsp:sp>
    <dsp:sp modelId="{4FBB5E5F-4326-4BC9-B51A-957565F8D7F8}">
      <dsp:nvSpPr>
        <dsp:cNvPr id="0" name=""/>
        <dsp:cNvSpPr/>
      </dsp:nvSpPr>
      <dsp:spPr>
        <a:xfrm>
          <a:off x="0" y="2478660"/>
          <a:ext cx="3360600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99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000" kern="1200" dirty="0"/>
            <a:t>Unique domain</a:t>
          </a:r>
        </a:p>
      </dsp:txBody>
      <dsp:txXfrm>
        <a:off x="0" y="2478660"/>
        <a:ext cx="3360600" cy="215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C7254-F9CA-4E3E-B952-634D7070B68A}">
      <dsp:nvSpPr>
        <dsp:cNvPr id="0" name=""/>
        <dsp:cNvSpPr/>
      </dsp:nvSpPr>
      <dsp:spPr>
        <a:xfrm>
          <a:off x="0" y="366078"/>
          <a:ext cx="3360600" cy="327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/>
            <a:t>Komunikasi</a:t>
          </a:r>
          <a:r>
            <a:rPr lang="en-US" sz="1400" b="0" kern="1200" dirty="0"/>
            <a:t> </a:t>
          </a:r>
          <a:r>
            <a:rPr lang="en-US" sz="1400" b="0" kern="1200" dirty="0" err="1"/>
            <a:t>asinkron</a:t>
          </a:r>
          <a:r>
            <a:rPr lang="en-US" sz="1400" b="0" kern="1200" dirty="0"/>
            <a:t>/ </a:t>
          </a:r>
          <a:r>
            <a:rPr lang="en-US" sz="1400" b="0" kern="1200" dirty="0" err="1"/>
            <a:t>komsumsi</a:t>
          </a:r>
          <a:r>
            <a:rPr lang="en-US" sz="1400" b="0" kern="1200" dirty="0"/>
            <a:t> </a:t>
          </a:r>
          <a:r>
            <a:rPr lang="en-US" sz="1400" b="0" kern="1200" dirty="0" err="1"/>
            <a:t>waktu</a:t>
          </a:r>
          <a:endParaRPr lang="en-US" sz="1400" b="0" kern="1200" dirty="0"/>
        </a:p>
      </dsp:txBody>
      <dsp:txXfrm>
        <a:off x="15992" y="382070"/>
        <a:ext cx="3328616" cy="295616"/>
      </dsp:txXfrm>
    </dsp:sp>
    <dsp:sp modelId="{C2C73647-BE98-4183-BE99-CEC1E60642BC}">
      <dsp:nvSpPr>
        <dsp:cNvPr id="0" name=""/>
        <dsp:cNvSpPr/>
      </dsp:nvSpPr>
      <dsp:spPr>
        <a:xfrm>
          <a:off x="0" y="693678"/>
          <a:ext cx="3360600" cy="62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99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0" i="0" kern="1200" dirty="0" err="1"/>
            <a:t>penyampaian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pesan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tidak</a:t>
          </a:r>
          <a:r>
            <a:rPr lang="en-US" sz="1100" b="0" i="0" kern="1200" dirty="0"/>
            <a:t> </a:t>
          </a:r>
          <a:r>
            <a:rPr lang="en-US" sz="1100" b="0" i="0" kern="1200" dirty="0" err="1"/>
            <a:t>langsung</a:t>
          </a:r>
          <a:r>
            <a:rPr lang="en-US" sz="1100" b="0" i="0" kern="1200" dirty="0"/>
            <a:t> </a:t>
          </a:r>
          <a:r>
            <a:rPr lang="en-US" sz="1100" b="0" i="0" kern="1200" dirty="0" err="1"/>
            <a:t>diterima</a:t>
          </a:r>
          <a:r>
            <a:rPr lang="en-US" sz="1100" b="0" i="0" kern="1200" dirty="0"/>
            <a:t> </a:t>
          </a:r>
          <a:r>
            <a:rPr lang="en-US" sz="1100" b="0" i="0" kern="1200" dirty="0" err="1"/>
            <a:t>atau</a:t>
          </a:r>
          <a:r>
            <a:rPr lang="en-US" sz="1100" b="0" i="0" kern="1200" dirty="0"/>
            <a:t> </a:t>
          </a:r>
          <a:r>
            <a:rPr lang="en-US" sz="1100" b="0" i="0" kern="1200" dirty="0" err="1"/>
            <a:t>diberikan</a:t>
          </a:r>
          <a:r>
            <a:rPr lang="en-US" sz="1100" b="0" i="0" kern="1200" dirty="0"/>
            <a:t> </a:t>
          </a:r>
          <a:r>
            <a:rPr lang="en-US" sz="1100" b="0" i="1" kern="1200" dirty="0"/>
            <a:t>feedback </a:t>
          </a:r>
          <a:r>
            <a:rPr lang="en-US" sz="1100" b="0" i="0" kern="1200" dirty="0"/>
            <a:t>oleh </a:t>
          </a:r>
          <a:r>
            <a:rPr lang="en-US" sz="1100" b="0" i="0" kern="1200" dirty="0" err="1"/>
            <a:t>pihak</a:t>
          </a:r>
          <a:r>
            <a:rPr lang="en-US" sz="1100" b="0" i="0" kern="1200" dirty="0"/>
            <a:t> yang </a:t>
          </a:r>
          <a:r>
            <a:rPr lang="en-US" sz="1100" b="0" i="0" kern="1200" dirty="0" err="1"/>
            <a:t>diberikan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pesan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namun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membutuhkan</a:t>
          </a:r>
          <a:r>
            <a:rPr lang="en-US" sz="1100" b="0" i="0" kern="1200" dirty="0"/>
            <a:t> </a:t>
          </a:r>
          <a:r>
            <a:rPr lang="en-US" sz="1100" b="0" i="0" kern="1200" dirty="0" err="1"/>
            <a:t>waktu</a:t>
          </a:r>
          <a:r>
            <a:rPr lang="en-US" sz="1100" b="0" i="0" kern="1200" dirty="0"/>
            <a:t> </a:t>
          </a:r>
          <a:r>
            <a:rPr lang="en-US" sz="1100" b="0" i="0" kern="1200" dirty="0" err="1"/>
            <a:t>beberapa</a:t>
          </a:r>
          <a:r>
            <a:rPr lang="en-US" sz="1100" b="0" i="0" kern="1200" dirty="0"/>
            <a:t> </a:t>
          </a:r>
          <a:r>
            <a:rPr lang="en-US" sz="1100" b="0" i="0" kern="1200" dirty="0" err="1"/>
            <a:t>saat</a:t>
          </a:r>
          <a:r>
            <a:rPr lang="en-US" sz="1100" b="0" i="0" kern="1200" dirty="0"/>
            <a:t>.</a:t>
          </a:r>
          <a:endParaRPr lang="en-US" sz="1100" b="0" kern="1200" dirty="0"/>
        </a:p>
      </dsp:txBody>
      <dsp:txXfrm>
        <a:off x="0" y="693678"/>
        <a:ext cx="3360600" cy="623070"/>
      </dsp:txXfrm>
    </dsp:sp>
    <dsp:sp modelId="{B9E1F37C-2163-493C-A1E6-9F379E33BA57}">
      <dsp:nvSpPr>
        <dsp:cNvPr id="0" name=""/>
        <dsp:cNvSpPr/>
      </dsp:nvSpPr>
      <dsp:spPr>
        <a:xfrm>
          <a:off x="0" y="1316748"/>
          <a:ext cx="3360600" cy="327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/>
            <a:t>Tidak</a:t>
          </a:r>
          <a:r>
            <a:rPr lang="en-US" sz="1400" b="0" i="0" kern="1200" dirty="0"/>
            <a:t> </a:t>
          </a:r>
          <a:r>
            <a:rPr lang="en-US" sz="1400" b="0" i="0" kern="1200" dirty="0" err="1"/>
            <a:t>adanya</a:t>
          </a:r>
          <a:r>
            <a:rPr lang="en-US" sz="1400" b="0" i="0" u="none" kern="1200" dirty="0"/>
            <a:t> </a:t>
          </a:r>
          <a:r>
            <a:rPr lang="en-US" sz="1400" b="0" i="0" u="none" kern="1200" dirty="0" err="1"/>
            <a:t>komunikasi</a:t>
          </a:r>
          <a:r>
            <a:rPr lang="en-US" sz="1400" b="0" i="0" u="none" kern="1200" dirty="0"/>
            <a:t> nonverbal</a:t>
          </a:r>
          <a:endParaRPr lang="en-US" sz="1400" b="0" u="none" kern="1200" dirty="0"/>
        </a:p>
      </dsp:txBody>
      <dsp:txXfrm>
        <a:off x="15992" y="1332740"/>
        <a:ext cx="3328616" cy="295616"/>
      </dsp:txXfrm>
    </dsp:sp>
    <dsp:sp modelId="{CDAC1638-702E-408B-BE0D-9ED3AC780AA4}">
      <dsp:nvSpPr>
        <dsp:cNvPr id="0" name=""/>
        <dsp:cNvSpPr/>
      </dsp:nvSpPr>
      <dsp:spPr>
        <a:xfrm>
          <a:off x="0" y="1684668"/>
          <a:ext cx="3360600" cy="327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Impersonal</a:t>
          </a:r>
        </a:p>
      </dsp:txBody>
      <dsp:txXfrm>
        <a:off x="15992" y="1700660"/>
        <a:ext cx="3328616" cy="295616"/>
      </dsp:txXfrm>
    </dsp:sp>
    <dsp:sp modelId="{6365DEC7-CA42-4F46-91D3-4442AD9C612B}">
      <dsp:nvSpPr>
        <dsp:cNvPr id="0" name=""/>
        <dsp:cNvSpPr/>
      </dsp:nvSpPr>
      <dsp:spPr>
        <a:xfrm>
          <a:off x="0" y="2052588"/>
          <a:ext cx="3360600" cy="327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 err="1"/>
            <a:t>Pemalsuan</a:t>
          </a:r>
          <a:r>
            <a:rPr lang="en-US" sz="1400" b="0" u="none" kern="1200" dirty="0"/>
            <a:t> data </a:t>
          </a:r>
          <a:r>
            <a:rPr lang="en-US" sz="1400" b="0" u="none" kern="1200" dirty="0" err="1"/>
            <a:t>pengunjung</a:t>
          </a:r>
          <a:endParaRPr lang="en-US" sz="1400" b="0" u="none" kern="1200" dirty="0"/>
        </a:p>
      </dsp:txBody>
      <dsp:txXfrm>
        <a:off x="15992" y="2068580"/>
        <a:ext cx="3328616" cy="2956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A7E2D-76D3-4CF4-A765-21D7B5E64568}">
      <dsp:nvSpPr>
        <dsp:cNvPr id="0" name=""/>
        <dsp:cNvSpPr/>
      </dsp:nvSpPr>
      <dsp:spPr>
        <a:xfrm>
          <a:off x="0" y="0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79C8D-8F0E-44DB-BB4A-4FFBCF9F581E}">
      <dsp:nvSpPr>
        <dsp:cNvPr id="0" name=""/>
        <dsp:cNvSpPr/>
      </dsp:nvSpPr>
      <dsp:spPr>
        <a:xfrm>
          <a:off x="0" y="0"/>
          <a:ext cx="1472700" cy="75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Usability</a:t>
          </a:r>
          <a:endParaRPr lang="en-US" sz="2200" kern="1200" dirty="0"/>
        </a:p>
      </dsp:txBody>
      <dsp:txXfrm>
        <a:off x="0" y="0"/>
        <a:ext cx="1472700" cy="755249"/>
      </dsp:txXfrm>
    </dsp:sp>
    <dsp:sp modelId="{2468854E-6989-4307-B343-542DBB9F23C4}">
      <dsp:nvSpPr>
        <dsp:cNvPr id="0" name=""/>
        <dsp:cNvSpPr/>
      </dsp:nvSpPr>
      <dsp:spPr>
        <a:xfrm>
          <a:off x="1583152" y="34296"/>
          <a:ext cx="5780347" cy="6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/>
            <a:t>kriteria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harus</a:t>
          </a:r>
          <a:r>
            <a:rPr lang="en-US" sz="1400" b="0" i="0" kern="1200" dirty="0"/>
            <a:t> </a:t>
          </a:r>
          <a:r>
            <a:rPr lang="en-US" sz="1400" b="0" i="0" kern="1200" dirty="0" err="1"/>
            <a:t>dipenuhi</a:t>
          </a:r>
          <a:r>
            <a:rPr lang="en-US" sz="1400" b="0" i="0" kern="1200" dirty="0"/>
            <a:t> oleh </a:t>
          </a:r>
          <a:r>
            <a:rPr lang="en-US" sz="1400" b="0" i="0" kern="1200" dirty="0" err="1"/>
            <a:t>sebuah</a:t>
          </a:r>
          <a:r>
            <a:rPr lang="en-US" sz="1400" b="0" i="0" kern="1200" dirty="0"/>
            <a:t> website </a:t>
          </a:r>
          <a:r>
            <a:rPr lang="en-US" sz="1400" b="0" i="0" kern="1200" dirty="0" err="1"/>
            <a:t>diantaranya</a:t>
          </a:r>
          <a:r>
            <a:rPr lang="en-US" sz="1400" b="0" i="0" kern="1200" dirty="0"/>
            <a:t> </a:t>
          </a:r>
          <a:r>
            <a:rPr lang="en-US" sz="1400" b="0" i="0" kern="1200" dirty="0" err="1"/>
            <a:t>mudah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dipelajari</a:t>
          </a:r>
          <a:r>
            <a:rPr lang="en-US" sz="1400" b="0" i="0" kern="1200" dirty="0"/>
            <a:t>, </a:t>
          </a:r>
          <a:r>
            <a:rPr lang="en-US" sz="1400" b="0" i="0" kern="1200" dirty="0" err="1"/>
            <a:t>efisien</a:t>
          </a:r>
          <a:r>
            <a:rPr lang="en-US" sz="1400" b="0" i="0" kern="1200" dirty="0"/>
            <a:t>, </a:t>
          </a:r>
          <a:r>
            <a:rPr lang="en-US" sz="1400" b="0" i="0" kern="1200" dirty="0" err="1"/>
            <a:t>mudah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diingat</a:t>
          </a:r>
          <a:r>
            <a:rPr lang="en-US" sz="1400" b="0" i="0" kern="1200" dirty="0"/>
            <a:t>, </a:t>
          </a:r>
          <a:r>
            <a:rPr lang="en-US" sz="1400" b="0" i="0" kern="1200" dirty="0" err="1"/>
            <a:t>tingkat</a:t>
          </a:r>
          <a:r>
            <a:rPr lang="en-US" sz="1400" b="0" i="0" kern="1200" dirty="0"/>
            <a:t> </a:t>
          </a:r>
          <a:r>
            <a:rPr lang="en-US" sz="1400" b="0" i="0" kern="1200" dirty="0" err="1"/>
            <a:t>kesalahan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rendah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serta</a:t>
          </a:r>
          <a:r>
            <a:rPr lang="en-US" sz="1400" b="0" i="0" kern="1200" dirty="0"/>
            <a:t> </a:t>
          </a:r>
          <a:r>
            <a:rPr lang="en-US" sz="1400" b="0" i="0" kern="1200" dirty="0" err="1"/>
            <a:t>kepuasan</a:t>
          </a:r>
          <a:r>
            <a:rPr lang="en-US" sz="1400" b="0" i="0" kern="1200" dirty="0"/>
            <a:t> </a:t>
          </a:r>
          <a:r>
            <a:rPr lang="en-US" sz="1400" b="0" i="0" kern="1200" dirty="0" err="1"/>
            <a:t>pengguna</a:t>
          </a:r>
          <a:endParaRPr lang="en-US" sz="1400" kern="1200" dirty="0"/>
        </a:p>
      </dsp:txBody>
      <dsp:txXfrm>
        <a:off x="1583152" y="34296"/>
        <a:ext cx="5780347" cy="685920"/>
      </dsp:txXfrm>
    </dsp:sp>
    <dsp:sp modelId="{CBABC011-BAB8-4ACB-BDE4-260546861567}">
      <dsp:nvSpPr>
        <dsp:cNvPr id="0" name=""/>
        <dsp:cNvSpPr/>
      </dsp:nvSpPr>
      <dsp:spPr>
        <a:xfrm>
          <a:off x="1472700" y="720216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6AD41-97D3-4BE5-9EB7-20918E38C644}">
      <dsp:nvSpPr>
        <dsp:cNvPr id="0" name=""/>
        <dsp:cNvSpPr/>
      </dsp:nvSpPr>
      <dsp:spPr>
        <a:xfrm>
          <a:off x="0" y="755249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23491-BA25-4B3A-B506-F50CCF34B788}">
      <dsp:nvSpPr>
        <dsp:cNvPr id="0" name=""/>
        <dsp:cNvSpPr/>
      </dsp:nvSpPr>
      <dsp:spPr>
        <a:xfrm>
          <a:off x="0" y="755249"/>
          <a:ext cx="1472700" cy="75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 err="1"/>
            <a:t>Sistem</a:t>
          </a:r>
          <a:r>
            <a:rPr lang="en-US" sz="2200" b="0" i="0" kern="1200" dirty="0"/>
            <a:t> </a:t>
          </a:r>
          <a:r>
            <a:rPr lang="en-US" sz="2200" b="0" i="0" kern="1200" dirty="0" err="1"/>
            <a:t>Navigasi</a:t>
          </a:r>
          <a:endParaRPr lang="en-US" sz="2200" kern="1200" dirty="0"/>
        </a:p>
      </dsp:txBody>
      <dsp:txXfrm>
        <a:off x="0" y="755249"/>
        <a:ext cx="1472700" cy="755249"/>
      </dsp:txXfrm>
    </dsp:sp>
    <dsp:sp modelId="{CCFADD11-CA2C-40AF-8BEC-3FBDBCB4F5A9}">
      <dsp:nvSpPr>
        <dsp:cNvPr id="0" name=""/>
        <dsp:cNvSpPr/>
      </dsp:nvSpPr>
      <dsp:spPr>
        <a:xfrm>
          <a:off x="1583152" y="789546"/>
          <a:ext cx="5780347" cy="6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/>
            <a:t>menemukan</a:t>
          </a:r>
          <a:r>
            <a:rPr lang="en-US" sz="1400" b="0" i="0" kern="1200" dirty="0"/>
            <a:t> </a:t>
          </a:r>
          <a:r>
            <a:rPr lang="en-US" sz="1400" b="0" i="0" kern="1200" dirty="0" err="1"/>
            <a:t>jalan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mudah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untuk</a:t>
          </a:r>
          <a:r>
            <a:rPr lang="en-US" sz="1400" b="0" i="0" kern="1200" dirty="0"/>
            <a:t> </a:t>
          </a:r>
          <a:r>
            <a:rPr lang="en-US" sz="1400" b="0" i="0" kern="1200" dirty="0" err="1"/>
            <a:t>mengakses</a:t>
          </a:r>
          <a:r>
            <a:rPr lang="en-US" sz="1400" b="0" i="0" kern="1200" dirty="0"/>
            <a:t> </a:t>
          </a:r>
          <a:r>
            <a:rPr lang="en-US" sz="1400" b="0" i="0" kern="1200" dirty="0" err="1"/>
            <a:t>sebuah</a:t>
          </a:r>
          <a:r>
            <a:rPr lang="en-US" sz="1400" b="0" i="0" kern="1200" dirty="0"/>
            <a:t> website</a:t>
          </a:r>
          <a:endParaRPr lang="en-US" sz="1400" kern="1200" dirty="0"/>
        </a:p>
      </dsp:txBody>
      <dsp:txXfrm>
        <a:off x="1583152" y="789546"/>
        <a:ext cx="5780347" cy="685920"/>
      </dsp:txXfrm>
    </dsp:sp>
    <dsp:sp modelId="{19BF3B93-217B-4F60-BE4D-0F20C7D8B68A}">
      <dsp:nvSpPr>
        <dsp:cNvPr id="0" name=""/>
        <dsp:cNvSpPr/>
      </dsp:nvSpPr>
      <dsp:spPr>
        <a:xfrm>
          <a:off x="1472700" y="1475466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69FB3-075C-439E-A860-9A468C7BD8F4}">
      <dsp:nvSpPr>
        <dsp:cNvPr id="0" name=""/>
        <dsp:cNvSpPr/>
      </dsp:nvSpPr>
      <dsp:spPr>
        <a:xfrm>
          <a:off x="0" y="1510499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38734-EDD7-4325-B2DF-972C2713E386}">
      <dsp:nvSpPr>
        <dsp:cNvPr id="0" name=""/>
        <dsp:cNvSpPr/>
      </dsp:nvSpPr>
      <dsp:spPr>
        <a:xfrm>
          <a:off x="0" y="1510499"/>
          <a:ext cx="1472700" cy="75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 err="1"/>
            <a:t>Disain</a:t>
          </a:r>
          <a:r>
            <a:rPr lang="en-US" sz="2200" b="0" i="0" kern="1200" dirty="0"/>
            <a:t> Visual</a:t>
          </a:r>
          <a:endParaRPr lang="en-US" sz="2200" kern="1200" dirty="0"/>
        </a:p>
      </dsp:txBody>
      <dsp:txXfrm>
        <a:off x="0" y="1510499"/>
        <a:ext cx="1472700" cy="755249"/>
      </dsp:txXfrm>
    </dsp:sp>
    <dsp:sp modelId="{D1284E5E-D9B7-444A-BC00-5C1EE056D3C4}">
      <dsp:nvSpPr>
        <dsp:cNvPr id="0" name=""/>
        <dsp:cNvSpPr/>
      </dsp:nvSpPr>
      <dsp:spPr>
        <a:xfrm>
          <a:off x="1583152" y="1544796"/>
          <a:ext cx="5780347" cy="6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 err="1"/>
            <a:t>komposisi</a:t>
          </a:r>
          <a:r>
            <a:rPr lang="en-US" sz="1400" b="0" i="0" kern="1200" dirty="0"/>
            <a:t> </a:t>
          </a:r>
          <a:r>
            <a:rPr lang="en-US" sz="1400" b="0" i="0" kern="1200" dirty="0" err="1"/>
            <a:t>warna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konsisten</a:t>
          </a:r>
          <a:r>
            <a:rPr lang="en-US" sz="1400" b="0" i="0" kern="1200" dirty="0"/>
            <a:t>, layout </a:t>
          </a:r>
          <a:r>
            <a:rPr lang="en-US" sz="1400" b="0" i="0" kern="1200" dirty="0" err="1"/>
            <a:t>grafik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konsisten</a:t>
          </a:r>
          <a:r>
            <a:rPr lang="en-US" sz="1400" b="0" i="0" kern="1200" dirty="0"/>
            <a:t>, </a:t>
          </a:r>
          <a:r>
            <a:rPr lang="en-US" sz="1400" b="0" i="0" kern="1200" dirty="0" err="1"/>
            <a:t>teks</a:t>
          </a:r>
          <a:r>
            <a:rPr lang="en-US" sz="1400" b="0" i="0" kern="1200" dirty="0"/>
            <a:t> yang </a:t>
          </a:r>
          <a:r>
            <a:rPr lang="en-US" sz="1400" b="0" i="0" kern="1200" dirty="0" err="1"/>
            <a:t>mudah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dibaca</a:t>
          </a:r>
          <a:r>
            <a:rPr lang="en-US" sz="1400" b="0" i="0" kern="1200" dirty="0"/>
            <a:t> oleh </a:t>
          </a:r>
          <a:r>
            <a:rPr lang="en-US" sz="1400" b="0" i="0" kern="1200" dirty="0" err="1"/>
            <a:t>pengunjung</a:t>
          </a:r>
          <a:r>
            <a:rPr lang="en-US" sz="1400" b="0" i="0" kern="1200" dirty="0"/>
            <a:t> </a:t>
          </a:r>
          <a:r>
            <a:rPr lang="en-US" sz="1400" b="0" i="0" kern="1200" dirty="0" err="1"/>
            <a:t>serta</a:t>
          </a:r>
          <a:r>
            <a:rPr lang="en-US" sz="1400" b="0" i="0" kern="1200" dirty="0"/>
            <a:t> </a:t>
          </a:r>
          <a:r>
            <a:rPr lang="en-US" sz="1400" b="0" i="0" kern="1200" dirty="0" err="1"/>
            <a:t>grafik</a:t>
          </a:r>
          <a:r>
            <a:rPr lang="en-US" sz="1400" b="0" i="0" kern="1200" dirty="0"/>
            <a:t> </a:t>
          </a:r>
          <a:r>
            <a:rPr lang="en-US" sz="1400" b="0" i="0" kern="1200" dirty="0" err="1"/>
            <a:t>untuk</a:t>
          </a:r>
          <a:r>
            <a:rPr lang="en-US" sz="1400" b="0" i="0" kern="1200" dirty="0"/>
            <a:t> </a:t>
          </a:r>
          <a:r>
            <a:rPr lang="en-US" sz="1400" b="0" i="0" kern="1200" dirty="0" err="1"/>
            <a:t>penguatan</a:t>
          </a:r>
          <a:r>
            <a:rPr lang="en-US" sz="1400" b="0" i="0" kern="1200" dirty="0"/>
            <a:t> </a:t>
          </a:r>
          <a:r>
            <a:rPr lang="en-US" sz="1400" b="0" i="0" kern="1200" dirty="0" err="1"/>
            <a:t>isi</a:t>
          </a:r>
          <a:r>
            <a:rPr lang="en-US" sz="1400" b="0" i="0" kern="1200" dirty="0"/>
            <a:t> </a:t>
          </a:r>
          <a:r>
            <a:rPr lang="en-US" sz="1400" b="0" i="0" kern="1200" dirty="0" err="1"/>
            <a:t>teks</a:t>
          </a:r>
          <a:r>
            <a:rPr lang="en-US" sz="1400" b="0" i="0" kern="1200" dirty="0"/>
            <a:t> </a:t>
          </a:r>
          <a:r>
            <a:rPr lang="en-US" sz="1400" b="0" i="0" kern="1200" dirty="0" err="1"/>
            <a:t>dalam</a:t>
          </a:r>
          <a:r>
            <a:rPr lang="en-US" sz="1400" b="0" i="0" kern="1200" dirty="0"/>
            <a:t> </a:t>
          </a:r>
          <a:r>
            <a:rPr lang="en-US" sz="1400" b="0" i="0" kern="1200" dirty="0" err="1"/>
            <a:t>konten</a:t>
          </a:r>
          <a:r>
            <a:rPr lang="en-US" sz="1400" b="0" i="0" kern="1200" dirty="0"/>
            <a:t> website</a:t>
          </a:r>
          <a:endParaRPr lang="en-US" sz="1400" kern="1200" dirty="0"/>
        </a:p>
      </dsp:txBody>
      <dsp:txXfrm>
        <a:off x="1583152" y="1544796"/>
        <a:ext cx="5780347" cy="685920"/>
      </dsp:txXfrm>
    </dsp:sp>
    <dsp:sp modelId="{BB21CA04-D447-41A4-A250-121C0BF302B5}">
      <dsp:nvSpPr>
        <dsp:cNvPr id="0" name=""/>
        <dsp:cNvSpPr/>
      </dsp:nvSpPr>
      <dsp:spPr>
        <a:xfrm>
          <a:off x="1472700" y="2230716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DF484-8D9E-40AC-9259-665AF9963DB6}">
      <dsp:nvSpPr>
        <dsp:cNvPr id="0" name=""/>
        <dsp:cNvSpPr/>
      </dsp:nvSpPr>
      <dsp:spPr>
        <a:xfrm>
          <a:off x="0" y="2265750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2EAE0-36F7-46F2-A0C9-8A7DF879C8F8}">
      <dsp:nvSpPr>
        <dsp:cNvPr id="0" name=""/>
        <dsp:cNvSpPr/>
      </dsp:nvSpPr>
      <dsp:spPr>
        <a:xfrm>
          <a:off x="0" y="2265749"/>
          <a:ext cx="1472700" cy="755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 err="1"/>
            <a:t>Konten</a:t>
          </a:r>
          <a:endParaRPr lang="en-US" sz="2200" kern="1200" dirty="0"/>
        </a:p>
      </dsp:txBody>
      <dsp:txXfrm>
        <a:off x="0" y="2265749"/>
        <a:ext cx="1472700" cy="755249"/>
      </dsp:txXfrm>
    </dsp:sp>
    <dsp:sp modelId="{0BD375EB-21AA-45E5-AF4E-BE7AD137A277}">
      <dsp:nvSpPr>
        <dsp:cNvPr id="0" name=""/>
        <dsp:cNvSpPr/>
      </dsp:nvSpPr>
      <dsp:spPr>
        <a:xfrm>
          <a:off x="1583152" y="2300046"/>
          <a:ext cx="5780347" cy="6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content website </a:t>
          </a:r>
          <a:r>
            <a:rPr lang="en-US" sz="1400" b="0" i="0" kern="1200" dirty="0" err="1"/>
            <a:t>tersebut</a:t>
          </a:r>
          <a:r>
            <a:rPr lang="en-US" sz="1400" b="0" i="0" kern="1200" dirty="0"/>
            <a:t> </a:t>
          </a:r>
          <a:r>
            <a:rPr lang="en-US" sz="1400" b="0" i="0" kern="1200" dirty="0" err="1"/>
            <a:t>haruslah</a:t>
          </a:r>
          <a:r>
            <a:rPr lang="en-US" sz="1400" b="0" i="0" kern="1200" dirty="0"/>
            <a:t> </a:t>
          </a:r>
          <a:r>
            <a:rPr lang="en-US" sz="1400" b="0" i="0" kern="1200" dirty="0" err="1"/>
            <a:t>relevan</a:t>
          </a:r>
          <a:r>
            <a:rPr lang="en-US" sz="1400" b="0" i="0" kern="1200" dirty="0"/>
            <a:t>, </a:t>
          </a:r>
          <a:r>
            <a:rPr lang="en-US" sz="1400" b="0" i="0" kern="1200" dirty="0" err="1"/>
            <a:t>menarik</a:t>
          </a:r>
          <a:r>
            <a:rPr lang="en-US" sz="1400" b="0" i="0" kern="1200" dirty="0"/>
            <a:t> dan </a:t>
          </a:r>
          <a:r>
            <a:rPr lang="en-US" sz="1400" b="0" i="0" kern="1200" dirty="0" err="1"/>
            <a:t>pantas</a:t>
          </a:r>
          <a:endParaRPr lang="en-US" sz="1400" kern="1200" dirty="0"/>
        </a:p>
      </dsp:txBody>
      <dsp:txXfrm>
        <a:off x="1583152" y="2300046"/>
        <a:ext cx="5780347" cy="685920"/>
      </dsp:txXfrm>
    </dsp:sp>
    <dsp:sp modelId="{D601EF85-23F6-4B30-85C8-B4CEF2EFEA00}">
      <dsp:nvSpPr>
        <dsp:cNvPr id="0" name=""/>
        <dsp:cNvSpPr/>
      </dsp:nvSpPr>
      <dsp:spPr>
        <a:xfrm>
          <a:off x="1472700" y="2985966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6439E-125E-4DFE-A597-4F1229BEF69E}">
      <dsp:nvSpPr>
        <dsp:cNvPr id="0" name=""/>
        <dsp:cNvSpPr/>
      </dsp:nvSpPr>
      <dsp:spPr>
        <a:xfrm>
          <a:off x="0" y="368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CF395-BE19-408D-8DCA-8F6528755C24}">
      <dsp:nvSpPr>
        <dsp:cNvPr id="0" name=""/>
        <dsp:cNvSpPr/>
      </dsp:nvSpPr>
      <dsp:spPr>
        <a:xfrm>
          <a:off x="0" y="368"/>
          <a:ext cx="1472700" cy="60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 err="1"/>
            <a:t>Kompatibel</a:t>
          </a:r>
          <a:endParaRPr lang="en-US" sz="1700" kern="1200" dirty="0"/>
        </a:p>
      </dsp:txBody>
      <dsp:txXfrm>
        <a:off x="0" y="368"/>
        <a:ext cx="1472700" cy="604052"/>
      </dsp:txXfrm>
    </dsp:sp>
    <dsp:sp modelId="{E41A9F71-B887-4B29-9A85-0798043A72BF}">
      <dsp:nvSpPr>
        <dsp:cNvPr id="0" name=""/>
        <dsp:cNvSpPr/>
      </dsp:nvSpPr>
      <dsp:spPr>
        <a:xfrm>
          <a:off x="1583152" y="27798"/>
          <a:ext cx="5780347" cy="548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kompatibel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dengan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perangkat</a:t>
          </a:r>
          <a:r>
            <a:rPr lang="en-US" sz="1600" b="0" i="0" kern="1200" dirty="0"/>
            <a:t> </a:t>
          </a:r>
          <a:r>
            <a:rPr lang="en-US" sz="1600" b="0" i="0" kern="1200" dirty="0" err="1"/>
            <a:t>lainnya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sehingga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bisa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diakses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secara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mudah</a:t>
          </a:r>
          <a:endParaRPr lang="en-US" sz="1600" kern="1200" dirty="0"/>
        </a:p>
      </dsp:txBody>
      <dsp:txXfrm>
        <a:off x="1583152" y="27798"/>
        <a:ext cx="5780347" cy="548602"/>
      </dsp:txXfrm>
    </dsp:sp>
    <dsp:sp modelId="{2D1282CB-EB54-4F2D-891A-69E46B28FE1A}">
      <dsp:nvSpPr>
        <dsp:cNvPr id="0" name=""/>
        <dsp:cNvSpPr/>
      </dsp:nvSpPr>
      <dsp:spPr>
        <a:xfrm>
          <a:off x="1472699" y="576401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CAF82-FF0D-49BC-9588-6D4E2D4841A7}">
      <dsp:nvSpPr>
        <dsp:cNvPr id="0" name=""/>
        <dsp:cNvSpPr/>
      </dsp:nvSpPr>
      <dsp:spPr>
        <a:xfrm>
          <a:off x="0" y="604421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BC8EA-4C7E-4EDF-8261-1B314F5D33EC}">
      <dsp:nvSpPr>
        <dsp:cNvPr id="0" name=""/>
        <dsp:cNvSpPr/>
      </dsp:nvSpPr>
      <dsp:spPr>
        <a:xfrm>
          <a:off x="0" y="604421"/>
          <a:ext cx="1472700" cy="60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Loading Time</a:t>
          </a:r>
          <a:endParaRPr lang="en-US" sz="1700" kern="1200" dirty="0"/>
        </a:p>
      </dsp:txBody>
      <dsp:txXfrm>
        <a:off x="0" y="604421"/>
        <a:ext cx="1472700" cy="604052"/>
      </dsp:txXfrm>
    </dsp:sp>
    <dsp:sp modelId="{EEC14A37-6953-4761-937F-61F4F6ACAFC8}">
      <dsp:nvSpPr>
        <dsp:cNvPr id="0" name=""/>
        <dsp:cNvSpPr/>
      </dsp:nvSpPr>
      <dsp:spPr>
        <a:xfrm>
          <a:off x="1583152" y="631851"/>
          <a:ext cx="5780347" cy="548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/>
            <a:t>Semakin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singkat</a:t>
          </a:r>
          <a:r>
            <a:rPr lang="en-US" sz="1600" b="0" i="0" kern="1200" dirty="0"/>
            <a:t> loading time </a:t>
          </a:r>
          <a:r>
            <a:rPr lang="en-US" sz="1600" b="0" i="0" kern="1200" dirty="0" err="1"/>
            <a:t>sebuah</a:t>
          </a:r>
          <a:r>
            <a:rPr lang="en-US" sz="1600" b="0" i="0" kern="1200" dirty="0"/>
            <a:t> website, </a:t>
          </a:r>
          <a:r>
            <a:rPr lang="en-US" sz="1600" b="0" i="0" kern="1200" dirty="0" err="1"/>
            <a:t>pengunjung</a:t>
          </a:r>
          <a:r>
            <a:rPr lang="en-US" sz="1600" b="0" i="0" kern="1200" dirty="0"/>
            <a:t> </a:t>
          </a:r>
          <a:r>
            <a:rPr lang="en-US" sz="1600" b="0" i="0" kern="1200" dirty="0" err="1"/>
            <a:t>semakin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nyaman</a:t>
          </a:r>
          <a:endParaRPr lang="en-US" sz="1600" kern="1200" dirty="0"/>
        </a:p>
      </dsp:txBody>
      <dsp:txXfrm>
        <a:off x="1583152" y="631851"/>
        <a:ext cx="5780347" cy="548602"/>
      </dsp:txXfrm>
    </dsp:sp>
    <dsp:sp modelId="{C057E1A6-66A2-4CF3-84A7-AADD8FB07BDB}">
      <dsp:nvSpPr>
        <dsp:cNvPr id="0" name=""/>
        <dsp:cNvSpPr/>
      </dsp:nvSpPr>
      <dsp:spPr>
        <a:xfrm>
          <a:off x="1472699" y="1180453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6B214-C47F-4DCD-A422-F2FB3CF545F1}">
      <dsp:nvSpPr>
        <dsp:cNvPr id="0" name=""/>
        <dsp:cNvSpPr/>
      </dsp:nvSpPr>
      <dsp:spPr>
        <a:xfrm>
          <a:off x="0" y="1208473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15CF1-372D-4724-BD9A-77904AD4B639}">
      <dsp:nvSpPr>
        <dsp:cNvPr id="0" name=""/>
        <dsp:cNvSpPr/>
      </dsp:nvSpPr>
      <dsp:spPr>
        <a:xfrm>
          <a:off x="0" y="1208473"/>
          <a:ext cx="1472700" cy="60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 err="1"/>
            <a:t>Fungsi</a:t>
          </a:r>
          <a:endParaRPr lang="en-US" sz="1700" kern="1200" dirty="0"/>
        </a:p>
      </dsp:txBody>
      <dsp:txXfrm>
        <a:off x="0" y="1208473"/>
        <a:ext cx="1472700" cy="604052"/>
      </dsp:txXfrm>
    </dsp:sp>
    <dsp:sp modelId="{F1044452-F330-4A78-BE26-9A4CF9BB6728}">
      <dsp:nvSpPr>
        <dsp:cNvPr id="0" name=""/>
        <dsp:cNvSpPr/>
      </dsp:nvSpPr>
      <dsp:spPr>
        <a:xfrm>
          <a:off x="1583152" y="1235903"/>
          <a:ext cx="5780347" cy="548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Sesuai</a:t>
          </a:r>
          <a:r>
            <a:rPr lang="en-US" sz="1600" kern="1200" dirty="0"/>
            <a:t> </a:t>
          </a:r>
          <a:r>
            <a:rPr lang="en-US" sz="1600" kern="1200" dirty="0" err="1"/>
            <a:t>dengan</a:t>
          </a:r>
          <a:r>
            <a:rPr lang="en-US" sz="1600" kern="1200" dirty="0"/>
            <a:t> </a:t>
          </a:r>
          <a:r>
            <a:rPr lang="en-US" sz="1600" kern="1200" dirty="0" err="1"/>
            <a:t>tujuan</a:t>
          </a:r>
          <a:r>
            <a:rPr lang="en-US" sz="1600" kern="1200" dirty="0"/>
            <a:t> </a:t>
          </a:r>
          <a:r>
            <a:rPr lang="en-US" sz="1600" kern="1200" dirty="0" err="1"/>
            <a:t>awal</a:t>
          </a:r>
          <a:r>
            <a:rPr lang="en-US" sz="1600" kern="1200" dirty="0"/>
            <a:t> </a:t>
          </a:r>
          <a:r>
            <a:rPr lang="en-US" sz="1600" kern="1200" dirty="0" err="1"/>
            <a:t>membuat</a:t>
          </a:r>
          <a:r>
            <a:rPr lang="en-US" sz="1600" kern="1200" dirty="0"/>
            <a:t> website</a:t>
          </a:r>
        </a:p>
      </dsp:txBody>
      <dsp:txXfrm>
        <a:off x="1583152" y="1235903"/>
        <a:ext cx="5780347" cy="548602"/>
      </dsp:txXfrm>
    </dsp:sp>
    <dsp:sp modelId="{7D30223B-070C-46CD-9806-338103E7E18F}">
      <dsp:nvSpPr>
        <dsp:cNvPr id="0" name=""/>
        <dsp:cNvSpPr/>
      </dsp:nvSpPr>
      <dsp:spPr>
        <a:xfrm>
          <a:off x="1472699" y="1784506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58FCD-EF09-4802-807C-163B27F7F331}">
      <dsp:nvSpPr>
        <dsp:cNvPr id="0" name=""/>
        <dsp:cNvSpPr/>
      </dsp:nvSpPr>
      <dsp:spPr>
        <a:xfrm>
          <a:off x="0" y="1812526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7FC4E-C23B-4E6F-91ED-EAAFB4C492FB}">
      <dsp:nvSpPr>
        <dsp:cNvPr id="0" name=""/>
        <dsp:cNvSpPr/>
      </dsp:nvSpPr>
      <dsp:spPr>
        <a:xfrm>
          <a:off x="0" y="1812526"/>
          <a:ext cx="1472700" cy="60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 err="1"/>
            <a:t>Akses</a:t>
          </a:r>
          <a:r>
            <a:rPr lang="en-US" sz="1700" b="0" i="0" kern="1200" dirty="0"/>
            <a:t> </a:t>
          </a:r>
          <a:r>
            <a:rPr lang="en-US" sz="1700" b="0" i="0" kern="1200" dirty="0" err="1"/>
            <a:t>Mudah</a:t>
          </a:r>
          <a:endParaRPr lang="en-US" sz="1700" kern="1200" dirty="0"/>
        </a:p>
      </dsp:txBody>
      <dsp:txXfrm>
        <a:off x="0" y="1812526"/>
        <a:ext cx="1472700" cy="604052"/>
      </dsp:txXfrm>
    </dsp:sp>
    <dsp:sp modelId="{5D7B10F5-A0D2-41E4-8F52-707E20CD28F8}">
      <dsp:nvSpPr>
        <dsp:cNvPr id="0" name=""/>
        <dsp:cNvSpPr/>
      </dsp:nvSpPr>
      <dsp:spPr>
        <a:xfrm>
          <a:off x="1583152" y="1839956"/>
          <a:ext cx="5780347" cy="548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Dapat</a:t>
          </a:r>
          <a:r>
            <a:rPr lang="en-US" sz="1600" kern="1200" dirty="0"/>
            <a:t> </a:t>
          </a:r>
          <a:r>
            <a:rPr lang="en-US" sz="1600" kern="1200" dirty="0" err="1"/>
            <a:t>diakses</a:t>
          </a:r>
          <a:r>
            <a:rPr lang="en-US" sz="1600" kern="1200" dirty="0"/>
            <a:t> </a:t>
          </a:r>
          <a:r>
            <a:rPr lang="en-US" sz="1600" kern="1200" dirty="0" err="1"/>
            <a:t>dari</a:t>
          </a:r>
          <a:r>
            <a:rPr lang="en-US" sz="1600" kern="1200" dirty="0"/>
            <a:t> </a:t>
          </a:r>
          <a:r>
            <a:rPr lang="en-US" sz="1600" kern="1200" dirty="0" err="1"/>
            <a:t>semua</a:t>
          </a:r>
          <a:r>
            <a:rPr lang="en-US" sz="1600" kern="1200" dirty="0"/>
            <a:t> </a:t>
          </a:r>
          <a:r>
            <a:rPr lang="en-US" sz="1600" kern="1200" dirty="0" err="1"/>
            <a:t>jenis</a:t>
          </a:r>
          <a:r>
            <a:rPr lang="en-US" sz="1600" kern="1200" dirty="0"/>
            <a:t> browser</a:t>
          </a:r>
        </a:p>
      </dsp:txBody>
      <dsp:txXfrm>
        <a:off x="1583152" y="1839956"/>
        <a:ext cx="5780347" cy="548602"/>
      </dsp:txXfrm>
    </dsp:sp>
    <dsp:sp modelId="{8DCC05A5-D497-4DA8-91B1-5D23F833C0AE}">
      <dsp:nvSpPr>
        <dsp:cNvPr id="0" name=""/>
        <dsp:cNvSpPr/>
      </dsp:nvSpPr>
      <dsp:spPr>
        <a:xfrm>
          <a:off x="1472699" y="2388558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4C664-165B-425C-BB98-694FE85C8CB9}">
      <dsp:nvSpPr>
        <dsp:cNvPr id="0" name=""/>
        <dsp:cNvSpPr/>
      </dsp:nvSpPr>
      <dsp:spPr>
        <a:xfrm>
          <a:off x="0" y="2416578"/>
          <a:ext cx="73635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A1FAD-C1BD-455C-9898-147B1AEE5DA6}">
      <dsp:nvSpPr>
        <dsp:cNvPr id="0" name=""/>
        <dsp:cNvSpPr/>
      </dsp:nvSpPr>
      <dsp:spPr>
        <a:xfrm>
          <a:off x="0" y="2416578"/>
          <a:ext cx="1472700" cy="60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 err="1"/>
            <a:t>Interaktif</a:t>
          </a:r>
          <a:endParaRPr lang="en-US" sz="1700" kern="1200" dirty="0"/>
        </a:p>
      </dsp:txBody>
      <dsp:txXfrm>
        <a:off x="0" y="2416578"/>
        <a:ext cx="1472700" cy="604052"/>
      </dsp:txXfrm>
    </dsp:sp>
    <dsp:sp modelId="{81CF1335-0D14-42DA-8C05-C5CF52172D3F}">
      <dsp:nvSpPr>
        <dsp:cNvPr id="0" name=""/>
        <dsp:cNvSpPr/>
      </dsp:nvSpPr>
      <dsp:spPr>
        <a:xfrm>
          <a:off x="1583152" y="2444008"/>
          <a:ext cx="5780347" cy="5486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pengunjung bisa berinteraksi dengan situs lainnya, maka silakan menggunakan hyperlinks dan feedback</a:t>
          </a:r>
          <a:endParaRPr lang="en-US" sz="1600" kern="1200" dirty="0"/>
        </a:p>
      </dsp:txBody>
      <dsp:txXfrm>
        <a:off x="1583152" y="2444008"/>
        <a:ext cx="5780347" cy="548602"/>
      </dsp:txXfrm>
    </dsp:sp>
    <dsp:sp modelId="{C3A863EA-8066-4759-B84E-50AB70B5FC2B}">
      <dsp:nvSpPr>
        <dsp:cNvPr id="0" name=""/>
        <dsp:cNvSpPr/>
      </dsp:nvSpPr>
      <dsp:spPr>
        <a:xfrm>
          <a:off x="1472699" y="2992611"/>
          <a:ext cx="5890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B062-B348-41CA-93CE-B12E97B0DE9E}">
      <dsp:nvSpPr>
        <dsp:cNvPr id="0" name=""/>
        <dsp:cNvSpPr/>
      </dsp:nvSpPr>
      <dsp:spPr>
        <a:xfrm>
          <a:off x="0" y="17400"/>
          <a:ext cx="73635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 err="1"/>
            <a:t>Setiap</a:t>
          </a:r>
          <a:r>
            <a:rPr lang="en-US" sz="2100" b="0" i="0" kern="1200" dirty="0"/>
            <a:t> orang </a:t>
          </a:r>
          <a:r>
            <a:rPr lang="en-US" sz="2100" b="0" i="0" kern="1200" dirty="0" err="1"/>
            <a:t>mencari</a:t>
          </a:r>
          <a:r>
            <a:rPr lang="en-US" sz="2100" b="0" i="0" kern="1200" dirty="0"/>
            <a:t> 3 website yang </a:t>
          </a:r>
          <a:r>
            <a:rPr lang="en-US" sz="2100" b="0" i="0" kern="1200" dirty="0" err="1"/>
            <a:t>baik</a:t>
          </a:r>
          <a:r>
            <a:rPr lang="en-US" sz="2100" b="0" i="0" kern="1200" dirty="0"/>
            <a:t> dan 3 website yang </a:t>
          </a:r>
          <a:r>
            <a:rPr lang="en-US" sz="2100" b="0" i="0" kern="1200" dirty="0" err="1"/>
            <a:t>kurang</a:t>
          </a:r>
          <a:r>
            <a:rPr lang="en-US" sz="2100" b="0" i="0" kern="1200" dirty="0"/>
            <a:t> </a:t>
          </a:r>
          <a:r>
            <a:rPr lang="en-US" sz="2100" b="0" i="0" kern="1200" dirty="0" err="1"/>
            <a:t>baik</a:t>
          </a:r>
          <a:r>
            <a:rPr lang="en-US" sz="2100" b="0" i="0" kern="1200" dirty="0"/>
            <a:t> </a:t>
          </a:r>
          <a:r>
            <a:rPr lang="en-US" sz="2100" b="0" i="0" kern="1200" dirty="0" err="1"/>
            <a:t>berdasarkan</a:t>
          </a:r>
          <a:r>
            <a:rPr lang="en-US" sz="2100" b="0" i="0" kern="1200" dirty="0"/>
            <a:t> </a:t>
          </a:r>
          <a:r>
            <a:rPr lang="en-US" sz="2100" b="0" i="0" kern="1200" dirty="0" err="1"/>
            <a:t>kriteria</a:t>
          </a:r>
          <a:r>
            <a:rPr lang="en-US" sz="2100" b="0" i="0" kern="1200" dirty="0"/>
            <a:t> yang </a:t>
          </a:r>
          <a:r>
            <a:rPr lang="en-US" sz="2100" b="0" i="0" kern="1200" dirty="0" err="1"/>
            <a:t>sudah</a:t>
          </a:r>
          <a:r>
            <a:rPr lang="en-US" sz="2100" b="0" i="0" kern="1200" dirty="0"/>
            <a:t> </a:t>
          </a:r>
          <a:r>
            <a:rPr lang="en-US" sz="2100" b="0" i="0" kern="1200" dirty="0" err="1"/>
            <a:t>dipelajari</a:t>
          </a:r>
          <a:endParaRPr lang="en-US" sz="2100" kern="1200" dirty="0"/>
        </a:p>
      </dsp:txBody>
      <dsp:txXfrm>
        <a:off x="39580" y="56980"/>
        <a:ext cx="7284340" cy="731649"/>
      </dsp:txXfrm>
    </dsp:sp>
    <dsp:sp modelId="{E7ECEC7F-9059-42DA-90C2-B9AD0F7455F5}">
      <dsp:nvSpPr>
        <dsp:cNvPr id="0" name=""/>
        <dsp:cNvSpPr/>
      </dsp:nvSpPr>
      <dsp:spPr>
        <a:xfrm>
          <a:off x="0" y="888690"/>
          <a:ext cx="7363500" cy="810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Format </a:t>
          </a:r>
          <a:r>
            <a:rPr lang="en-US" sz="2100" b="0" i="0" kern="1200" dirty="0" err="1"/>
            <a:t>pengumpulan</a:t>
          </a:r>
          <a:r>
            <a:rPr lang="en-US" sz="2100" b="0" i="0" kern="1200" dirty="0"/>
            <a:t> </a:t>
          </a:r>
          <a:r>
            <a:rPr lang="en-US" sz="2100" b="0" i="0" kern="1200" dirty="0" err="1"/>
            <a:t>tugas</a:t>
          </a:r>
          <a:r>
            <a:rPr lang="en-US" sz="2100" b="0" i="0" kern="1200" dirty="0"/>
            <a:t> .ppt</a:t>
          </a:r>
          <a:endParaRPr lang="en-US" sz="2100" kern="1200" dirty="0"/>
        </a:p>
      </dsp:txBody>
      <dsp:txXfrm>
        <a:off x="39580" y="928270"/>
        <a:ext cx="7284340" cy="731649"/>
      </dsp:txXfrm>
    </dsp:sp>
    <dsp:sp modelId="{62545C4B-5FB7-4A43-94A8-A1EE250019D4}">
      <dsp:nvSpPr>
        <dsp:cNvPr id="0" name=""/>
        <dsp:cNvSpPr/>
      </dsp:nvSpPr>
      <dsp:spPr>
        <a:xfrm>
          <a:off x="0" y="1699500"/>
          <a:ext cx="73635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9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dirty="0"/>
            <a:t>Slide 1 Cover (Nama dan NIM)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dirty="0"/>
            <a:t>Slide 2 Alamat website yang </a:t>
          </a:r>
          <a:r>
            <a:rPr lang="en-US" sz="1600" b="0" i="0" kern="1200" dirty="0" err="1"/>
            <a:t>baik</a:t>
          </a:r>
          <a:r>
            <a:rPr lang="en-US" sz="1600" b="0" i="0" kern="1200" dirty="0"/>
            <a:t> (link </a:t>
          </a:r>
          <a:r>
            <a:rPr lang="en-US" sz="1600" b="0" i="0" kern="1200" dirty="0" err="1"/>
            <a:t>aktif</a:t>
          </a:r>
          <a:r>
            <a:rPr lang="en-US" sz="1600" b="0" i="0" kern="1200" dirty="0"/>
            <a:t>) </a:t>
          </a:r>
          <a:r>
            <a:rPr lang="en-US" sz="1600" b="0" i="0" kern="1200" dirty="0" err="1"/>
            <a:t>serta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analisisnya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dirty="0"/>
            <a:t>Slide 3 Gambar </a:t>
          </a:r>
          <a:r>
            <a:rPr lang="en-US" sz="1600" b="0" i="0" kern="1200" dirty="0" err="1"/>
            <a:t>tampilan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halaman</a:t>
          </a:r>
          <a:r>
            <a:rPr lang="en-US" sz="1600" b="0" i="0" kern="1200" dirty="0"/>
            <a:t> website yang </a:t>
          </a:r>
          <a:r>
            <a:rPr lang="en-US" sz="1600" b="0" i="0" kern="1200" dirty="0" err="1"/>
            <a:t>baik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dirty="0"/>
            <a:t>Slide 4 Alamat website yang </a:t>
          </a:r>
          <a:r>
            <a:rPr lang="en-US" sz="1600" b="0" i="0" kern="1200" dirty="0" err="1"/>
            <a:t>kurang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baik</a:t>
          </a:r>
          <a:r>
            <a:rPr lang="en-US" sz="1600" b="0" i="0" kern="1200" dirty="0"/>
            <a:t> (link </a:t>
          </a:r>
          <a:r>
            <a:rPr lang="en-US" sz="1600" b="0" i="0" kern="1200" dirty="0" err="1"/>
            <a:t>aktif</a:t>
          </a:r>
          <a:r>
            <a:rPr lang="en-US" sz="1600" b="0" i="0" kern="1200" dirty="0"/>
            <a:t>) </a:t>
          </a:r>
          <a:r>
            <a:rPr lang="en-US" sz="1600" b="0" i="0" kern="1200" dirty="0" err="1"/>
            <a:t>serta</a:t>
          </a:r>
          <a:r>
            <a:rPr lang="en-US" sz="1600" b="0" i="0" kern="1200" dirty="0"/>
            <a:t> </a:t>
          </a:r>
          <a:r>
            <a:rPr lang="en-US" sz="1600" b="0" i="0" kern="1200" dirty="0" err="1"/>
            <a:t>analisisnya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i="0" kern="1200" dirty="0"/>
            <a:t>Slide 5 Gambar </a:t>
          </a:r>
          <a:r>
            <a:rPr lang="en-US" sz="1600" b="0" i="0" kern="1200" dirty="0" err="1"/>
            <a:t>tampilan</a:t>
          </a:r>
          <a:r>
            <a:rPr lang="en-US" sz="1600" b="0" i="0" kern="1200" dirty="0"/>
            <a:t> </a:t>
          </a:r>
          <a:r>
            <a:rPr lang="en-US" sz="1600" b="0" i="0" kern="1200" dirty="0" err="1"/>
            <a:t>halaman</a:t>
          </a:r>
          <a:r>
            <a:rPr lang="en-US" sz="1600" b="0" i="0" kern="1200" dirty="0"/>
            <a:t> website yang </a:t>
          </a:r>
          <a:r>
            <a:rPr lang="en-US" sz="1600" b="0" i="0" kern="1200" dirty="0" err="1"/>
            <a:t>kurang</a:t>
          </a:r>
          <a:r>
            <a:rPr lang="en-US" sz="1600" b="0" i="0" kern="1200" dirty="0"/>
            <a:t> </a:t>
          </a:r>
          <a:r>
            <a:rPr lang="en-US" sz="1600" b="0" i="0" kern="1200" dirty="0" err="1"/>
            <a:t>baik</a:t>
          </a:r>
          <a:endParaRPr lang="en-US" sz="1600" kern="1200" dirty="0"/>
        </a:p>
      </dsp:txBody>
      <dsp:txXfrm>
        <a:off x="0" y="1699500"/>
        <a:ext cx="7363500" cy="1304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CB062-B348-41CA-93CE-B12E97B0DE9E}">
      <dsp:nvSpPr>
        <dsp:cNvPr id="0" name=""/>
        <dsp:cNvSpPr/>
      </dsp:nvSpPr>
      <dsp:spPr>
        <a:xfrm>
          <a:off x="0" y="3990"/>
          <a:ext cx="73635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Jumlah</a:t>
          </a:r>
          <a:r>
            <a:rPr lang="en-US" sz="1900" kern="1200" dirty="0"/>
            <a:t> </a:t>
          </a:r>
          <a:r>
            <a:rPr lang="en-US" sz="1900" kern="1200" dirty="0" err="1"/>
            <a:t>halaman</a:t>
          </a:r>
          <a:r>
            <a:rPr lang="en-US" sz="1900" kern="1200" dirty="0"/>
            <a:t> slide </a:t>
          </a:r>
          <a:r>
            <a:rPr lang="en-US" sz="1900" kern="1200" dirty="0" err="1"/>
            <a:t>maksimal</a:t>
          </a:r>
          <a:r>
            <a:rPr lang="en-US" sz="1900" kern="1200" dirty="0"/>
            <a:t> 7</a:t>
          </a:r>
        </a:p>
      </dsp:txBody>
      <dsp:txXfrm>
        <a:off x="21704" y="25694"/>
        <a:ext cx="7320092" cy="401192"/>
      </dsp:txXfrm>
    </dsp:sp>
    <dsp:sp modelId="{9C176A4B-37A3-4448-BB83-6E8881F0771D}">
      <dsp:nvSpPr>
        <dsp:cNvPr id="0" name=""/>
        <dsp:cNvSpPr/>
      </dsp:nvSpPr>
      <dsp:spPr>
        <a:xfrm>
          <a:off x="0" y="503310"/>
          <a:ext cx="73635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Setiap</a:t>
          </a:r>
          <a:r>
            <a:rPr lang="en-US" sz="1900" kern="1200" dirty="0"/>
            <a:t> orang </a:t>
          </a:r>
          <a:r>
            <a:rPr lang="en-US" sz="1900" kern="1200" dirty="0" err="1"/>
            <a:t>harus</a:t>
          </a:r>
          <a:r>
            <a:rPr lang="en-US" sz="1900" kern="1200" dirty="0"/>
            <a:t> </a:t>
          </a:r>
          <a:r>
            <a:rPr lang="en-US" sz="1900" kern="1200" dirty="0" err="1"/>
            <a:t>memiliki</a:t>
          </a:r>
          <a:r>
            <a:rPr lang="en-US" sz="1900" kern="1200" dirty="0"/>
            <a:t> </a:t>
          </a:r>
          <a:r>
            <a:rPr lang="en-US" sz="1900" kern="1200" dirty="0" err="1"/>
            <a:t>keunikan</a:t>
          </a:r>
          <a:r>
            <a:rPr lang="en-US" sz="1900" kern="1200" dirty="0"/>
            <a:t> </a:t>
          </a:r>
          <a:r>
            <a:rPr lang="en-US" sz="1900" kern="1200" dirty="0" err="1"/>
            <a:t>analisis</a:t>
          </a:r>
          <a:r>
            <a:rPr lang="en-US" sz="1900" kern="1200" dirty="0"/>
            <a:t> </a:t>
          </a:r>
          <a:r>
            <a:rPr lang="en-US" sz="1900" kern="1200" dirty="0" err="1"/>
            <a:t>masing-masing</a:t>
          </a:r>
          <a:endParaRPr lang="en-US" sz="1900" kern="1200" dirty="0"/>
        </a:p>
      </dsp:txBody>
      <dsp:txXfrm>
        <a:off x="21704" y="525014"/>
        <a:ext cx="7320092" cy="401192"/>
      </dsp:txXfrm>
    </dsp:sp>
    <dsp:sp modelId="{3EA810F5-A9F9-4C22-9C22-58EAB140C529}">
      <dsp:nvSpPr>
        <dsp:cNvPr id="0" name=""/>
        <dsp:cNvSpPr/>
      </dsp:nvSpPr>
      <dsp:spPr>
        <a:xfrm>
          <a:off x="0" y="947910"/>
          <a:ext cx="7363500" cy="452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9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 err="1"/>
            <a:t>Jika</a:t>
          </a:r>
          <a:r>
            <a:rPr lang="en-US" sz="1500" kern="1200" dirty="0"/>
            <a:t> </a:t>
          </a:r>
          <a:r>
            <a:rPr lang="en-US" sz="1500" kern="1200" dirty="0" err="1"/>
            <a:t>terdapat</a:t>
          </a:r>
          <a:r>
            <a:rPr lang="en-US" sz="1500" kern="1200" dirty="0"/>
            <a:t> </a:t>
          </a:r>
          <a:r>
            <a:rPr lang="en-US" sz="1500" kern="1200" dirty="0" err="1"/>
            <a:t>kesamaan</a:t>
          </a:r>
          <a:r>
            <a:rPr lang="en-US" sz="1500" kern="1200" dirty="0"/>
            <a:t> (</a:t>
          </a:r>
          <a:r>
            <a:rPr lang="en-US" sz="1500" kern="1200" dirty="0" err="1"/>
            <a:t>alamat</a:t>
          </a:r>
          <a:r>
            <a:rPr lang="en-US" sz="1500" kern="1200" dirty="0"/>
            <a:t> website </a:t>
          </a:r>
          <a:r>
            <a:rPr lang="en-US" sz="1500" kern="1200" dirty="0" err="1"/>
            <a:t>atau</a:t>
          </a:r>
          <a:r>
            <a:rPr lang="en-US" sz="1500" kern="1200" dirty="0"/>
            <a:t> </a:t>
          </a:r>
          <a:r>
            <a:rPr lang="en-US" sz="1500" kern="1200" dirty="0" err="1"/>
            <a:t>penjelasan</a:t>
          </a:r>
          <a:r>
            <a:rPr lang="en-US" sz="1500" kern="1200" dirty="0"/>
            <a:t> </a:t>
          </a:r>
          <a:r>
            <a:rPr lang="en-US" sz="1500" kern="1200" dirty="0" err="1"/>
            <a:t>analisis</a:t>
          </a:r>
          <a:r>
            <a:rPr lang="en-US" sz="1500" kern="1200" dirty="0"/>
            <a:t>), </a:t>
          </a:r>
          <a:r>
            <a:rPr lang="en-US" sz="1500" kern="1200" dirty="0" err="1"/>
            <a:t>akan</a:t>
          </a:r>
          <a:r>
            <a:rPr lang="en-US" sz="1500" kern="1200" dirty="0"/>
            <a:t> </a:t>
          </a:r>
          <a:r>
            <a:rPr lang="en-US" sz="1500" kern="1200" dirty="0" err="1"/>
            <a:t>mengurangi</a:t>
          </a:r>
          <a:r>
            <a:rPr lang="en-US" sz="1500" kern="1200" dirty="0"/>
            <a:t> </a:t>
          </a:r>
          <a:r>
            <a:rPr lang="en-US" sz="1500" kern="1200" dirty="0" err="1"/>
            <a:t>nilai</a:t>
          </a:r>
          <a:endParaRPr lang="en-US" sz="1500" kern="1200" dirty="0"/>
        </a:p>
      </dsp:txBody>
      <dsp:txXfrm>
        <a:off x="0" y="947910"/>
        <a:ext cx="7363500" cy="452295"/>
      </dsp:txXfrm>
    </dsp:sp>
    <dsp:sp modelId="{63D3FF0F-EBD1-41DC-B17D-9DB7C53D7B2C}">
      <dsp:nvSpPr>
        <dsp:cNvPr id="0" name=""/>
        <dsp:cNvSpPr/>
      </dsp:nvSpPr>
      <dsp:spPr>
        <a:xfrm>
          <a:off x="0" y="1400205"/>
          <a:ext cx="73635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Batas </a:t>
          </a:r>
          <a:r>
            <a:rPr lang="en-US" sz="1900" kern="1200" dirty="0" err="1"/>
            <a:t>pengumpulan</a:t>
          </a:r>
          <a:r>
            <a:rPr lang="en-US" sz="1900" kern="1200" dirty="0"/>
            <a:t> </a:t>
          </a:r>
          <a:r>
            <a:rPr lang="en-US" sz="1900" kern="1200" dirty="0" err="1"/>
            <a:t>tugas</a:t>
          </a:r>
          <a:r>
            <a:rPr lang="en-US" sz="1900" kern="1200" dirty="0"/>
            <a:t> pada: </a:t>
          </a:r>
          <a:r>
            <a:rPr lang="en-US" sz="1900" b="1" u="none" kern="1200" dirty="0" err="1"/>
            <a:t>Selasa</a:t>
          </a:r>
          <a:r>
            <a:rPr lang="en-US" sz="1900" b="1" u="none" kern="1200" dirty="0"/>
            <a:t>, 24 </a:t>
          </a:r>
          <a:r>
            <a:rPr lang="en-US" sz="1900" b="1" u="none" kern="1200" dirty="0" err="1"/>
            <a:t>Maret</a:t>
          </a:r>
          <a:r>
            <a:rPr lang="en-US" sz="1900" b="1" u="none" kern="1200" dirty="0"/>
            <a:t> 2020</a:t>
          </a:r>
        </a:p>
      </dsp:txBody>
      <dsp:txXfrm>
        <a:off x="21704" y="1421909"/>
        <a:ext cx="7320092" cy="401192"/>
      </dsp:txXfrm>
    </dsp:sp>
    <dsp:sp modelId="{89550B36-F5C8-48A5-9EDE-FB702C6E3DD3}">
      <dsp:nvSpPr>
        <dsp:cNvPr id="0" name=""/>
        <dsp:cNvSpPr/>
      </dsp:nvSpPr>
      <dsp:spPr>
        <a:xfrm>
          <a:off x="0" y="1844805"/>
          <a:ext cx="7363500" cy="727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9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Kelas </a:t>
          </a:r>
          <a:r>
            <a:rPr lang="en-US" sz="1500" b="1" u="sng" kern="1200" dirty="0"/>
            <a:t>PR</a:t>
          </a:r>
          <a:r>
            <a:rPr lang="en-US" sz="1500" kern="1200" dirty="0"/>
            <a:t> </a:t>
          </a:r>
          <a:r>
            <a:rPr lang="en-US" sz="1500" kern="1200" dirty="0" err="1"/>
            <a:t>maksimal</a:t>
          </a:r>
          <a:r>
            <a:rPr lang="en-US" sz="1500" kern="1200" dirty="0"/>
            <a:t> </a:t>
          </a:r>
          <a:r>
            <a:rPr lang="en-US" sz="1500" kern="1200" dirty="0" err="1"/>
            <a:t>pukul</a:t>
          </a:r>
          <a:r>
            <a:rPr lang="en-US" sz="1500" kern="1200" dirty="0"/>
            <a:t> </a:t>
          </a:r>
          <a:r>
            <a:rPr lang="en-US" sz="1500" b="1" u="none" kern="1200" dirty="0"/>
            <a:t>15.00 WIB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Kelas </a:t>
          </a:r>
          <a:r>
            <a:rPr lang="en-US" sz="1500" b="1" u="sng" kern="1200" dirty="0"/>
            <a:t>BJ</a:t>
          </a:r>
          <a:r>
            <a:rPr lang="en-US" sz="1500" kern="1200" dirty="0"/>
            <a:t> </a:t>
          </a:r>
          <a:r>
            <a:rPr lang="en-US" sz="1500" kern="1200" dirty="0" err="1"/>
            <a:t>maksimal</a:t>
          </a:r>
          <a:r>
            <a:rPr lang="en-US" sz="1500" kern="1200" dirty="0"/>
            <a:t> </a:t>
          </a:r>
          <a:r>
            <a:rPr lang="en-US" sz="1500" kern="1200" dirty="0" err="1"/>
            <a:t>pukul</a:t>
          </a:r>
          <a:r>
            <a:rPr lang="en-US" sz="1500" kern="1200" dirty="0"/>
            <a:t> </a:t>
          </a:r>
          <a:r>
            <a:rPr lang="en-US" sz="1500" b="1" u="none" kern="1200" dirty="0"/>
            <a:t>17.40 WIB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 err="1"/>
            <a:t>Melalui</a:t>
          </a:r>
          <a:r>
            <a:rPr lang="en-US" sz="1500" kern="1200" dirty="0"/>
            <a:t> email dewi.silvia@upj.ac.id</a:t>
          </a:r>
        </a:p>
      </dsp:txBody>
      <dsp:txXfrm>
        <a:off x="0" y="1844805"/>
        <a:ext cx="7363500" cy="727605"/>
      </dsp:txXfrm>
    </dsp:sp>
    <dsp:sp modelId="{6072CF5E-B908-4948-B0BC-DC0411C0049B}">
      <dsp:nvSpPr>
        <dsp:cNvPr id="0" name=""/>
        <dsp:cNvSpPr/>
      </dsp:nvSpPr>
      <dsp:spPr>
        <a:xfrm>
          <a:off x="0" y="2572410"/>
          <a:ext cx="73635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FFFF00"/>
              </a:solidFill>
            </a:rPr>
            <a:t>TIDAK MENGUMPULKAN TUGAS KEHADIRAN DIBATALKAN</a:t>
          </a:r>
        </a:p>
      </dsp:txBody>
      <dsp:txXfrm>
        <a:off x="21704" y="2594114"/>
        <a:ext cx="7320092" cy="401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5832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189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0102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7106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BCDBE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3752613" y="2875113"/>
            <a:ext cx="1638687" cy="155249"/>
          </a:xfrm>
          <a:custGeom>
            <a:avLst/>
            <a:gdLst/>
            <a:ahLst/>
            <a:cxnLst/>
            <a:rect l="l" t="t" r="r" b="b"/>
            <a:pathLst>
              <a:path w="13574" h="1286" extrusionOk="0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C3CED9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sz="2400" b="1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Website </a:t>
            </a:r>
            <a:br>
              <a:rPr lang="en-US" dirty="0"/>
            </a:br>
            <a:r>
              <a:rPr lang="en-US" sz="3200" dirty="0" err="1"/>
              <a:t>sebagai</a:t>
            </a:r>
            <a:r>
              <a:rPr lang="en-US" sz="3200" dirty="0"/>
              <a:t> media PR</a:t>
            </a:r>
            <a:endParaRPr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 idx="4294967295"/>
          </p:nvPr>
        </p:nvSpPr>
        <p:spPr>
          <a:xfrm>
            <a:off x="2522450" y="1136100"/>
            <a:ext cx="4542900" cy="332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7C7F91"/>
                </a:solidFill>
              </a:rPr>
              <a:t>ANALISIS WEBSITE PERUSAHAAN/MEREK</a:t>
            </a:r>
            <a:endParaRPr sz="3600" dirty="0">
              <a:solidFill>
                <a:srgbClr val="7C7F91"/>
              </a:solidFill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10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38C2-FA4A-4B07-9079-7D16CE79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2CABEFB-C801-4D85-B921-4DA282FC5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513682"/>
              </p:ext>
            </p:extLst>
          </p:nvPr>
        </p:nvGraphicFramePr>
        <p:xfrm>
          <a:off x="890300" y="1200149"/>
          <a:ext cx="7363500" cy="30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C746B-18AD-4639-97EB-4D01154454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83486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38C2-FA4A-4B07-9079-7D16CE79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TUGAS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2CABEFB-C801-4D85-B921-4DA282FC5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026726"/>
              </p:ext>
            </p:extLst>
          </p:nvPr>
        </p:nvGraphicFramePr>
        <p:xfrm>
          <a:off x="890300" y="1200149"/>
          <a:ext cx="7363500" cy="30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C746B-18AD-4639-97EB-4D01154454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64878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5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89" name="Google Shape;289;p35"/>
          <p:cNvSpPr txBox="1">
            <a:spLocks noGrp="1"/>
          </p:cNvSpPr>
          <p:nvPr>
            <p:ph type="ctrTitle" idx="4294967295"/>
          </p:nvPr>
        </p:nvSpPr>
        <p:spPr>
          <a:xfrm>
            <a:off x="1275150" y="2432850"/>
            <a:ext cx="6593700" cy="7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C3CED9"/>
                </a:solidFill>
              </a:rPr>
              <a:t>THANKS!</a:t>
            </a:r>
            <a:endParaRPr sz="3600" dirty="0">
              <a:solidFill>
                <a:srgbClr val="C3CED9"/>
              </a:solidFill>
            </a:endParaRPr>
          </a:p>
        </p:txBody>
      </p:sp>
      <p:sp>
        <p:nvSpPr>
          <p:cNvPr id="290" name="Google Shape;290;p35"/>
          <p:cNvSpPr txBox="1">
            <a:spLocks noGrp="1"/>
          </p:cNvSpPr>
          <p:nvPr>
            <p:ph type="subTitle" idx="4294967295"/>
          </p:nvPr>
        </p:nvSpPr>
        <p:spPr>
          <a:xfrm>
            <a:off x="1275150" y="3028052"/>
            <a:ext cx="6593700" cy="138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Any questions?</a:t>
            </a:r>
            <a:endParaRPr b="1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 </a:t>
            </a:r>
            <a:r>
              <a:rPr lang="en-US" dirty="0"/>
              <a:t>dewi.silvia@upj.ac.id</a:t>
            </a:r>
            <a:endParaRPr dirty="0"/>
          </a:p>
        </p:txBody>
      </p:sp>
      <p:sp>
        <p:nvSpPr>
          <p:cNvPr id="291" name="Google Shape;291;p35"/>
          <p:cNvSpPr/>
          <p:nvPr/>
        </p:nvSpPr>
        <p:spPr>
          <a:xfrm>
            <a:off x="3759751" y="879350"/>
            <a:ext cx="1624516" cy="1496748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90300" y="209677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Website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pr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565E0EF-DA86-4E35-B74C-77A5760BA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459759"/>
              </p:ext>
            </p:extLst>
          </p:nvPr>
        </p:nvGraphicFramePr>
        <p:xfrm>
          <a:off x="890299" y="1200150"/>
          <a:ext cx="7254153" cy="316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0" y="4524952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MEMBANGUN WEBSITE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website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F3FE3F3-18CB-4B1B-B2E5-FD0DECD4F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887748"/>
              </p:ext>
            </p:extLst>
          </p:nvPr>
        </p:nvGraphicFramePr>
        <p:xfrm>
          <a:off x="890300" y="1200148"/>
          <a:ext cx="7363500" cy="335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974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</a:t>
            </a:r>
            <a:endParaRPr dirty="0"/>
          </a:p>
          <a:p>
            <a:r>
              <a:rPr lang="en-US" dirty="0" err="1"/>
              <a:t>Keunggulan</a:t>
            </a:r>
            <a:r>
              <a:rPr lang="en-US" dirty="0"/>
              <a:t> dan </a:t>
            </a:r>
            <a:r>
              <a:rPr lang="en-US" dirty="0" err="1"/>
              <a:t>kelemahan</a:t>
            </a:r>
            <a:r>
              <a:rPr lang="en-US" dirty="0"/>
              <a:t> Website </a:t>
            </a:r>
            <a:r>
              <a:rPr lang="en-US" dirty="0" err="1"/>
              <a:t>sebagai</a:t>
            </a:r>
            <a:r>
              <a:rPr lang="en-US" dirty="0"/>
              <a:t> Media PR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1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3EF9694-7E09-4A35-B7AD-8B71F02A9A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2516508"/>
              </p:ext>
            </p:extLst>
          </p:nvPr>
        </p:nvGraphicFramePr>
        <p:xfrm>
          <a:off x="890300" y="1200150"/>
          <a:ext cx="3360600" cy="316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Keunggulan</a:t>
            </a:r>
            <a:r>
              <a:rPr lang="en-US" dirty="0"/>
              <a:t> dan </a:t>
            </a:r>
            <a:r>
              <a:rPr lang="en-US" dirty="0" err="1"/>
              <a:t>kelemahan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A569DF9-B144-489D-8598-1C9C86E430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8505085"/>
              </p:ext>
            </p:extLst>
          </p:nvPr>
        </p:nvGraphicFramePr>
        <p:xfrm>
          <a:off x="4893102" y="1292005"/>
          <a:ext cx="3360600" cy="2746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8" name="Google Shape;89;p16">
            <a:extLst>
              <a:ext uri="{FF2B5EF4-FFF2-40B4-BE49-F238E27FC236}">
                <a16:creationId xmlns:a16="http://schemas.microsoft.com/office/drawing/2014/main" id="{3CCB9C31-14DF-41E8-8426-7FFD57D9057E}"/>
              </a:ext>
            </a:extLst>
          </p:cNvPr>
          <p:cNvSpPr txBox="1">
            <a:spLocks/>
          </p:cNvSpPr>
          <p:nvPr/>
        </p:nvSpPr>
        <p:spPr>
          <a:xfrm>
            <a:off x="-1143927" y="1155032"/>
            <a:ext cx="5141015" cy="486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KeunggulaN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Google Shape;89;p16">
            <a:extLst>
              <a:ext uri="{FF2B5EF4-FFF2-40B4-BE49-F238E27FC236}">
                <a16:creationId xmlns:a16="http://schemas.microsoft.com/office/drawing/2014/main" id="{A41F55E4-EB90-4AAC-89C7-AC91727F0E14}"/>
              </a:ext>
            </a:extLst>
          </p:cNvPr>
          <p:cNvSpPr txBox="1">
            <a:spLocks/>
          </p:cNvSpPr>
          <p:nvPr/>
        </p:nvSpPr>
        <p:spPr>
          <a:xfrm>
            <a:off x="2791942" y="1200150"/>
            <a:ext cx="5141015" cy="486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Font typeface="Amatic SC"/>
              <a:buNone/>
              <a:defRPr sz="2400" b="1" i="0" u="none" strike="noStrike" cap="none">
                <a:solidFill>
                  <a:srgbClr val="F0C3A3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dirty="0" err="1">
                <a:solidFill>
                  <a:srgbClr val="C00000"/>
                </a:solidFill>
              </a:rPr>
              <a:t>kelemahan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1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E0E2-FC39-462A-8DAE-EC0B8828B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3. </a:t>
            </a:r>
            <a:r>
              <a:rPr lang="en-US" dirty="0" err="1"/>
              <a:t>Kriteria</a:t>
            </a:r>
            <a:r>
              <a:rPr lang="en-US" dirty="0"/>
              <a:t> website yang </a:t>
            </a:r>
            <a:r>
              <a:rPr lang="en-US" dirty="0" err="1"/>
              <a:t>baik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AD741-A96C-4936-9065-0468CA726D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9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Website yang </a:t>
            </a:r>
            <a:r>
              <a:rPr lang="en-US" dirty="0" err="1"/>
              <a:t>baik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4AEF909-7601-4110-8992-48E74F2669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541682"/>
              </p:ext>
            </p:extLst>
          </p:nvPr>
        </p:nvGraphicFramePr>
        <p:xfrm>
          <a:off x="890300" y="1200149"/>
          <a:ext cx="7363500" cy="30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Website yang </a:t>
            </a:r>
            <a:r>
              <a:rPr lang="en-US" dirty="0" err="1"/>
              <a:t>baik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4AEF909-7601-4110-8992-48E74F2669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299709"/>
              </p:ext>
            </p:extLst>
          </p:nvPr>
        </p:nvGraphicFramePr>
        <p:xfrm>
          <a:off x="890300" y="1200149"/>
          <a:ext cx="7363500" cy="30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4" name="Google Shape;104;p18"/>
          <p:cNvSpPr txBox="1">
            <a:spLocks noGrp="1"/>
          </p:cNvSpPr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0503985"/>
      </p:ext>
    </p:extLst>
  </p:cSld>
  <p:clrMapOvr>
    <a:masterClrMapping/>
  </p:clrMapOvr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443</Words>
  <Application>Microsoft Office PowerPoint</Application>
  <PresentationFormat>On-screen Show (16:9)</PresentationFormat>
  <Paragraphs>85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Muli Light</vt:lpstr>
      <vt:lpstr>Amatic SC</vt:lpstr>
      <vt:lpstr>Arial</vt:lpstr>
      <vt:lpstr>Quickly template</vt:lpstr>
      <vt:lpstr>Website  sebagai media PR</vt:lpstr>
      <vt:lpstr>Website sebagai media pr</vt:lpstr>
      <vt:lpstr>1. MEMBANGUN WEBSITE</vt:lpstr>
      <vt:lpstr>Langkah-langkah membangun website</vt:lpstr>
      <vt:lpstr>2. Keunggulan dan kelemahan Website sebagai Media PR</vt:lpstr>
      <vt:lpstr>Keunggulan dan kelemahan</vt:lpstr>
      <vt:lpstr>3. Kriteria website yang baik</vt:lpstr>
      <vt:lpstr>Website yang baik</vt:lpstr>
      <vt:lpstr>Website yang baik</vt:lpstr>
      <vt:lpstr>ANALISIS WEBSITE PERUSAHAAN/MEREK</vt:lpstr>
      <vt:lpstr>TUGAS</vt:lpstr>
      <vt:lpstr>Ketentuan Pengumpulan TUGAS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DELL</dc:creator>
  <cp:lastModifiedBy>DELL</cp:lastModifiedBy>
  <cp:revision>42</cp:revision>
  <dcterms:modified xsi:type="dcterms:W3CDTF">2020-03-28T16:45:49Z</dcterms:modified>
</cp:coreProperties>
</file>