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5"/>
  </p:notesMasterIdLst>
  <p:sldIdLst>
    <p:sldId id="256" r:id="rId2"/>
    <p:sldId id="257" r:id="rId3"/>
    <p:sldId id="258" r:id="rId4"/>
    <p:sldId id="285" r:id="rId5"/>
    <p:sldId id="291" r:id="rId6"/>
    <p:sldId id="293" r:id="rId7"/>
    <p:sldId id="292" r:id="rId8"/>
    <p:sldId id="262" r:id="rId9"/>
    <p:sldId id="294" r:id="rId10"/>
    <p:sldId id="266" r:id="rId11"/>
    <p:sldId id="295" r:id="rId12"/>
    <p:sldId id="296" r:id="rId13"/>
    <p:sldId id="279" r:id="rId14"/>
  </p:sldIdLst>
  <p:sldSz cx="9144000" cy="5143500" type="screen16x9"/>
  <p:notesSz cx="6858000" cy="9144000"/>
  <p:embeddedFontLst>
    <p:embeddedFont>
      <p:font typeface="Amatic SC" panose="020B0604020202020204" charset="-79"/>
      <p:regular r:id="rId16"/>
      <p:bold r:id="rId17"/>
    </p:embeddedFont>
    <p:embeddedFont>
      <p:font typeface="Muli Light" panose="020B060402020202020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93F08E2-B51A-4235-9295-E9E18951F280}">
  <a:tblStyle styleId="{493F08E2-B51A-4235-9295-E9E18951F28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9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5F64A8-85DE-476A-9032-10B24A252968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CDEC1ECC-7F15-4B1D-A787-3EE8AB51F61C}">
      <dgm:prSet/>
      <dgm:spPr/>
      <dgm:t>
        <a:bodyPr/>
        <a:lstStyle/>
        <a:p>
          <a:r>
            <a:rPr lang="en-US" b="0" i="0" dirty="0" err="1"/>
            <a:t>Membangun</a:t>
          </a:r>
          <a:r>
            <a:rPr lang="en-US" b="0" i="0" dirty="0"/>
            <a:t> website</a:t>
          </a:r>
          <a:endParaRPr lang="en-US" dirty="0"/>
        </a:p>
      </dgm:t>
    </dgm:pt>
    <dgm:pt modelId="{9CDD5EC0-EC1B-45AA-8D8C-FC82B48079C9}" type="parTrans" cxnId="{715FEEB1-9C2F-4091-BC95-12E691FED176}">
      <dgm:prSet/>
      <dgm:spPr/>
      <dgm:t>
        <a:bodyPr/>
        <a:lstStyle/>
        <a:p>
          <a:endParaRPr lang="en-US"/>
        </a:p>
      </dgm:t>
    </dgm:pt>
    <dgm:pt modelId="{C256EB4F-E3AC-47F4-89AF-23382AC8826A}" type="sibTrans" cxnId="{715FEEB1-9C2F-4091-BC95-12E691FED176}">
      <dgm:prSet/>
      <dgm:spPr/>
      <dgm:t>
        <a:bodyPr/>
        <a:lstStyle/>
        <a:p>
          <a:endParaRPr lang="en-US"/>
        </a:p>
      </dgm:t>
    </dgm:pt>
    <dgm:pt modelId="{1433786A-619A-449B-9CCE-703E57452453}">
      <dgm:prSet/>
      <dgm:spPr/>
      <dgm:t>
        <a:bodyPr/>
        <a:lstStyle/>
        <a:p>
          <a:r>
            <a:rPr lang="en-US" b="0" i="0" dirty="0"/>
            <a:t>Corporate Website</a:t>
          </a:r>
          <a:endParaRPr lang="en-US" dirty="0"/>
        </a:p>
      </dgm:t>
    </dgm:pt>
    <dgm:pt modelId="{97C104B5-E218-4261-B9B9-B4102533A2EC}" type="parTrans" cxnId="{6BA30717-C4D0-422D-8A1F-7B4F5701B388}">
      <dgm:prSet/>
      <dgm:spPr/>
      <dgm:t>
        <a:bodyPr/>
        <a:lstStyle/>
        <a:p>
          <a:endParaRPr lang="en-US"/>
        </a:p>
      </dgm:t>
    </dgm:pt>
    <dgm:pt modelId="{F33DC104-0F87-4DDB-B386-60DE965D1D68}" type="sibTrans" cxnId="{6BA30717-C4D0-422D-8A1F-7B4F5701B388}">
      <dgm:prSet/>
      <dgm:spPr/>
      <dgm:t>
        <a:bodyPr/>
        <a:lstStyle/>
        <a:p>
          <a:endParaRPr lang="en-US"/>
        </a:p>
      </dgm:t>
    </dgm:pt>
    <dgm:pt modelId="{63272C6D-BDFB-40EA-A645-65A14A4649DC}">
      <dgm:prSet/>
      <dgm:spPr/>
      <dgm:t>
        <a:bodyPr/>
        <a:lstStyle/>
        <a:p>
          <a:r>
            <a:rPr lang="en-US" b="0" i="0" dirty="0"/>
            <a:t>Personal/Brand Website</a:t>
          </a:r>
          <a:endParaRPr lang="en-US" dirty="0"/>
        </a:p>
      </dgm:t>
    </dgm:pt>
    <dgm:pt modelId="{5D7ED90A-443E-4D4F-B044-0BBC5FDC87AC}" type="parTrans" cxnId="{D4C64DF2-BF8A-4368-B56D-CB20EEC4567C}">
      <dgm:prSet/>
      <dgm:spPr/>
      <dgm:t>
        <a:bodyPr/>
        <a:lstStyle/>
        <a:p>
          <a:endParaRPr lang="en-US"/>
        </a:p>
      </dgm:t>
    </dgm:pt>
    <dgm:pt modelId="{F56D9A04-E515-4ABD-8F78-976FE8DC5315}" type="sibTrans" cxnId="{D4C64DF2-BF8A-4368-B56D-CB20EEC4567C}">
      <dgm:prSet/>
      <dgm:spPr/>
      <dgm:t>
        <a:bodyPr/>
        <a:lstStyle/>
        <a:p>
          <a:endParaRPr lang="en-US"/>
        </a:p>
      </dgm:t>
    </dgm:pt>
    <dgm:pt modelId="{3281CEA0-646F-4659-B374-B4F79AD4270B}">
      <dgm:prSet/>
      <dgm:spPr/>
      <dgm:t>
        <a:bodyPr/>
        <a:lstStyle/>
        <a:p>
          <a:r>
            <a:rPr lang="en-US" b="0" i="0" dirty="0" err="1"/>
            <a:t>Keunggulan</a:t>
          </a:r>
          <a:r>
            <a:rPr lang="en-US" b="0" i="0" dirty="0"/>
            <a:t> dan </a:t>
          </a:r>
          <a:r>
            <a:rPr lang="en-US" b="0" i="0" dirty="0" err="1"/>
            <a:t>kelemahan</a:t>
          </a:r>
          <a:r>
            <a:rPr lang="en-US" b="0" i="0" dirty="0"/>
            <a:t> Website </a:t>
          </a:r>
          <a:r>
            <a:rPr lang="en-US" b="0" i="0" dirty="0" err="1"/>
            <a:t>sebagai</a:t>
          </a:r>
          <a:r>
            <a:rPr lang="en-US" b="0" i="0" dirty="0"/>
            <a:t> Media PR</a:t>
          </a:r>
          <a:endParaRPr lang="en-US" dirty="0"/>
        </a:p>
      </dgm:t>
    </dgm:pt>
    <dgm:pt modelId="{0EE5E7C7-6822-46E9-ABF4-15B1A023566C}" type="parTrans" cxnId="{E177044B-A9C8-4F0A-B7FC-8FBD9A5D1841}">
      <dgm:prSet/>
      <dgm:spPr/>
      <dgm:t>
        <a:bodyPr/>
        <a:lstStyle/>
        <a:p>
          <a:endParaRPr lang="en-US"/>
        </a:p>
      </dgm:t>
    </dgm:pt>
    <dgm:pt modelId="{03AEC19F-0AC2-4A64-AA2C-0D68ECDC4C63}" type="sibTrans" cxnId="{E177044B-A9C8-4F0A-B7FC-8FBD9A5D1841}">
      <dgm:prSet/>
      <dgm:spPr/>
      <dgm:t>
        <a:bodyPr/>
        <a:lstStyle/>
        <a:p>
          <a:endParaRPr lang="en-US"/>
        </a:p>
      </dgm:t>
    </dgm:pt>
    <dgm:pt modelId="{A0119D4A-89B2-499B-9FC9-9954C5534BA9}">
      <dgm:prSet/>
      <dgm:spPr/>
      <dgm:t>
        <a:bodyPr/>
        <a:lstStyle/>
        <a:p>
          <a:r>
            <a:rPr lang="en-US" b="0" i="0" dirty="0" err="1"/>
            <a:t>Kriteria</a:t>
          </a:r>
          <a:r>
            <a:rPr lang="en-US" b="0" i="0" dirty="0"/>
            <a:t> website yang </a:t>
          </a:r>
          <a:r>
            <a:rPr lang="en-US" b="0" i="0" dirty="0" err="1"/>
            <a:t>baik</a:t>
          </a:r>
          <a:endParaRPr lang="en-US" dirty="0"/>
        </a:p>
      </dgm:t>
    </dgm:pt>
    <dgm:pt modelId="{8E1511DE-028D-4ED5-864F-F7E5DC5115E8}" type="parTrans" cxnId="{3FDFC4D4-554E-404C-9AA9-692ACB7B65F6}">
      <dgm:prSet/>
      <dgm:spPr/>
      <dgm:t>
        <a:bodyPr/>
        <a:lstStyle/>
        <a:p>
          <a:endParaRPr lang="en-US"/>
        </a:p>
      </dgm:t>
    </dgm:pt>
    <dgm:pt modelId="{E5FC7733-7F60-42FB-8A65-C1D2394E6F5D}" type="sibTrans" cxnId="{3FDFC4D4-554E-404C-9AA9-692ACB7B65F6}">
      <dgm:prSet/>
      <dgm:spPr/>
      <dgm:t>
        <a:bodyPr/>
        <a:lstStyle/>
        <a:p>
          <a:endParaRPr lang="en-US"/>
        </a:p>
      </dgm:t>
    </dgm:pt>
    <dgm:pt modelId="{9A10D13C-4E25-4D0C-8FB7-A193CD32D48E}" type="pres">
      <dgm:prSet presAssocID="{EE5F64A8-85DE-476A-9032-10B24A252968}" presName="Name0" presStyleCnt="0">
        <dgm:presLayoutVars>
          <dgm:chMax val="7"/>
          <dgm:chPref val="7"/>
          <dgm:dir/>
        </dgm:presLayoutVars>
      </dgm:prSet>
      <dgm:spPr/>
    </dgm:pt>
    <dgm:pt modelId="{4B1EDB23-D1A7-4DFB-8B83-D586F5FE9963}" type="pres">
      <dgm:prSet presAssocID="{EE5F64A8-85DE-476A-9032-10B24A252968}" presName="Name1" presStyleCnt="0"/>
      <dgm:spPr/>
    </dgm:pt>
    <dgm:pt modelId="{AEE3DDDB-1311-48B8-89BD-3E0504479A23}" type="pres">
      <dgm:prSet presAssocID="{EE5F64A8-85DE-476A-9032-10B24A252968}" presName="cycle" presStyleCnt="0"/>
      <dgm:spPr/>
    </dgm:pt>
    <dgm:pt modelId="{2C5E20E3-0689-4404-A2F1-559C077741A5}" type="pres">
      <dgm:prSet presAssocID="{EE5F64A8-85DE-476A-9032-10B24A252968}" presName="srcNode" presStyleLbl="node1" presStyleIdx="0" presStyleCnt="3"/>
      <dgm:spPr/>
    </dgm:pt>
    <dgm:pt modelId="{42A7ADB4-119B-4658-82B1-68FDFA20A4C0}" type="pres">
      <dgm:prSet presAssocID="{EE5F64A8-85DE-476A-9032-10B24A252968}" presName="conn" presStyleLbl="parChTrans1D2" presStyleIdx="0" presStyleCnt="1"/>
      <dgm:spPr/>
    </dgm:pt>
    <dgm:pt modelId="{9C094097-B8C4-4025-AC27-75290C8428A1}" type="pres">
      <dgm:prSet presAssocID="{EE5F64A8-85DE-476A-9032-10B24A252968}" presName="extraNode" presStyleLbl="node1" presStyleIdx="0" presStyleCnt="3"/>
      <dgm:spPr/>
    </dgm:pt>
    <dgm:pt modelId="{DE6EE45C-EA59-46B3-BE8A-4C3CE4E0BCBF}" type="pres">
      <dgm:prSet presAssocID="{EE5F64A8-85DE-476A-9032-10B24A252968}" presName="dstNode" presStyleLbl="node1" presStyleIdx="0" presStyleCnt="3"/>
      <dgm:spPr/>
    </dgm:pt>
    <dgm:pt modelId="{28F45E2A-AA66-485D-B24F-A8B6FE7E0F83}" type="pres">
      <dgm:prSet presAssocID="{CDEC1ECC-7F15-4B1D-A787-3EE8AB51F61C}" presName="text_1" presStyleLbl="node1" presStyleIdx="0" presStyleCnt="3">
        <dgm:presLayoutVars>
          <dgm:bulletEnabled val="1"/>
        </dgm:presLayoutVars>
      </dgm:prSet>
      <dgm:spPr/>
    </dgm:pt>
    <dgm:pt modelId="{134DFC8F-E068-4718-8A1A-4B4916289F64}" type="pres">
      <dgm:prSet presAssocID="{CDEC1ECC-7F15-4B1D-A787-3EE8AB51F61C}" presName="accent_1" presStyleCnt="0"/>
      <dgm:spPr/>
    </dgm:pt>
    <dgm:pt modelId="{D525B8EE-4323-42D2-80FC-747B37C4958E}" type="pres">
      <dgm:prSet presAssocID="{CDEC1ECC-7F15-4B1D-A787-3EE8AB51F61C}" presName="accentRepeatNode" presStyleLbl="solidFgAcc1" presStyleIdx="0" presStyleCnt="3"/>
      <dgm:spPr/>
    </dgm:pt>
    <dgm:pt modelId="{EAF74995-B42A-4335-934D-3CED59BA63C3}" type="pres">
      <dgm:prSet presAssocID="{3281CEA0-646F-4659-B374-B4F79AD4270B}" presName="text_2" presStyleLbl="node1" presStyleIdx="1" presStyleCnt="3">
        <dgm:presLayoutVars>
          <dgm:bulletEnabled val="1"/>
        </dgm:presLayoutVars>
      </dgm:prSet>
      <dgm:spPr/>
    </dgm:pt>
    <dgm:pt modelId="{897437E8-B31C-4507-96EB-BF2F33F51541}" type="pres">
      <dgm:prSet presAssocID="{3281CEA0-646F-4659-B374-B4F79AD4270B}" presName="accent_2" presStyleCnt="0"/>
      <dgm:spPr/>
    </dgm:pt>
    <dgm:pt modelId="{F3E88413-7F70-4266-8A35-F980250EC57A}" type="pres">
      <dgm:prSet presAssocID="{3281CEA0-646F-4659-B374-B4F79AD4270B}" presName="accentRepeatNode" presStyleLbl="solidFgAcc1" presStyleIdx="1" presStyleCnt="3"/>
      <dgm:spPr/>
    </dgm:pt>
    <dgm:pt modelId="{448D92DC-F688-43EC-A79D-D201E9A07B28}" type="pres">
      <dgm:prSet presAssocID="{A0119D4A-89B2-499B-9FC9-9954C5534BA9}" presName="text_3" presStyleLbl="node1" presStyleIdx="2" presStyleCnt="3">
        <dgm:presLayoutVars>
          <dgm:bulletEnabled val="1"/>
        </dgm:presLayoutVars>
      </dgm:prSet>
      <dgm:spPr/>
    </dgm:pt>
    <dgm:pt modelId="{916A089E-5E86-464C-8E1D-54F876123301}" type="pres">
      <dgm:prSet presAssocID="{A0119D4A-89B2-499B-9FC9-9954C5534BA9}" presName="accent_3" presStyleCnt="0"/>
      <dgm:spPr/>
    </dgm:pt>
    <dgm:pt modelId="{47CC27EC-868E-4940-BA45-C76F71A10A19}" type="pres">
      <dgm:prSet presAssocID="{A0119D4A-89B2-499B-9FC9-9954C5534BA9}" presName="accentRepeatNode" presStyleLbl="solidFgAcc1" presStyleIdx="2" presStyleCnt="3"/>
      <dgm:spPr/>
    </dgm:pt>
  </dgm:ptLst>
  <dgm:cxnLst>
    <dgm:cxn modelId="{6BA30717-C4D0-422D-8A1F-7B4F5701B388}" srcId="{CDEC1ECC-7F15-4B1D-A787-3EE8AB51F61C}" destId="{1433786A-619A-449B-9CCE-703E57452453}" srcOrd="0" destOrd="0" parTransId="{97C104B5-E218-4261-B9B9-B4102533A2EC}" sibTransId="{F33DC104-0F87-4DDB-B386-60DE965D1D68}"/>
    <dgm:cxn modelId="{63263F38-9FA7-4AC5-8C3E-7DC9AA4F0AD6}" type="presOf" srcId="{F33DC104-0F87-4DDB-B386-60DE965D1D68}" destId="{42A7ADB4-119B-4658-82B1-68FDFA20A4C0}" srcOrd="0" destOrd="0" presId="urn:microsoft.com/office/officeart/2008/layout/VerticalCurvedList"/>
    <dgm:cxn modelId="{B8485267-3097-4CE4-A296-F1489D5FE711}" type="presOf" srcId="{63272C6D-BDFB-40EA-A645-65A14A4649DC}" destId="{28F45E2A-AA66-485D-B24F-A8B6FE7E0F83}" srcOrd="0" destOrd="2" presId="urn:microsoft.com/office/officeart/2008/layout/VerticalCurvedList"/>
    <dgm:cxn modelId="{E177044B-A9C8-4F0A-B7FC-8FBD9A5D1841}" srcId="{EE5F64A8-85DE-476A-9032-10B24A252968}" destId="{3281CEA0-646F-4659-B374-B4F79AD4270B}" srcOrd="1" destOrd="0" parTransId="{0EE5E7C7-6822-46E9-ABF4-15B1A023566C}" sibTransId="{03AEC19F-0AC2-4A64-AA2C-0D68ECDC4C63}"/>
    <dgm:cxn modelId="{C51D3C7E-1E6D-49AD-95E4-AF85A4DDE3D5}" type="presOf" srcId="{3281CEA0-646F-4659-B374-B4F79AD4270B}" destId="{EAF74995-B42A-4335-934D-3CED59BA63C3}" srcOrd="0" destOrd="0" presId="urn:microsoft.com/office/officeart/2008/layout/VerticalCurvedList"/>
    <dgm:cxn modelId="{37928599-AEC1-4F48-9D4C-99CDD77B2179}" type="presOf" srcId="{1433786A-619A-449B-9CCE-703E57452453}" destId="{28F45E2A-AA66-485D-B24F-A8B6FE7E0F83}" srcOrd="0" destOrd="1" presId="urn:microsoft.com/office/officeart/2008/layout/VerticalCurvedList"/>
    <dgm:cxn modelId="{715FEEB1-9C2F-4091-BC95-12E691FED176}" srcId="{EE5F64A8-85DE-476A-9032-10B24A252968}" destId="{CDEC1ECC-7F15-4B1D-A787-3EE8AB51F61C}" srcOrd="0" destOrd="0" parTransId="{9CDD5EC0-EC1B-45AA-8D8C-FC82B48079C9}" sibTransId="{C256EB4F-E3AC-47F4-89AF-23382AC8826A}"/>
    <dgm:cxn modelId="{FA6CB2B8-530C-4761-BCDE-E8A38F597065}" type="presOf" srcId="{A0119D4A-89B2-499B-9FC9-9954C5534BA9}" destId="{448D92DC-F688-43EC-A79D-D201E9A07B28}" srcOrd="0" destOrd="0" presId="urn:microsoft.com/office/officeart/2008/layout/VerticalCurvedList"/>
    <dgm:cxn modelId="{6F9055D1-919B-4128-B591-00FD32403AA2}" type="presOf" srcId="{EE5F64A8-85DE-476A-9032-10B24A252968}" destId="{9A10D13C-4E25-4D0C-8FB7-A193CD32D48E}" srcOrd="0" destOrd="0" presId="urn:microsoft.com/office/officeart/2008/layout/VerticalCurvedList"/>
    <dgm:cxn modelId="{3FDFC4D4-554E-404C-9AA9-692ACB7B65F6}" srcId="{EE5F64A8-85DE-476A-9032-10B24A252968}" destId="{A0119D4A-89B2-499B-9FC9-9954C5534BA9}" srcOrd="2" destOrd="0" parTransId="{8E1511DE-028D-4ED5-864F-F7E5DC5115E8}" sibTransId="{E5FC7733-7F60-42FB-8A65-C1D2394E6F5D}"/>
    <dgm:cxn modelId="{E394CAE2-E940-4232-81B5-11CD91271874}" type="presOf" srcId="{CDEC1ECC-7F15-4B1D-A787-3EE8AB51F61C}" destId="{28F45E2A-AA66-485D-B24F-A8B6FE7E0F83}" srcOrd="0" destOrd="0" presId="urn:microsoft.com/office/officeart/2008/layout/VerticalCurvedList"/>
    <dgm:cxn modelId="{D4C64DF2-BF8A-4368-B56D-CB20EEC4567C}" srcId="{CDEC1ECC-7F15-4B1D-A787-3EE8AB51F61C}" destId="{63272C6D-BDFB-40EA-A645-65A14A4649DC}" srcOrd="1" destOrd="0" parTransId="{5D7ED90A-443E-4D4F-B044-0BBC5FDC87AC}" sibTransId="{F56D9A04-E515-4ABD-8F78-976FE8DC5315}"/>
    <dgm:cxn modelId="{1EEC0333-F9A0-4CF7-841B-543483C1A791}" type="presParOf" srcId="{9A10D13C-4E25-4D0C-8FB7-A193CD32D48E}" destId="{4B1EDB23-D1A7-4DFB-8B83-D586F5FE9963}" srcOrd="0" destOrd="0" presId="urn:microsoft.com/office/officeart/2008/layout/VerticalCurvedList"/>
    <dgm:cxn modelId="{32E28972-4827-42D4-BCF9-D67A3123ABC2}" type="presParOf" srcId="{4B1EDB23-D1A7-4DFB-8B83-D586F5FE9963}" destId="{AEE3DDDB-1311-48B8-89BD-3E0504479A23}" srcOrd="0" destOrd="0" presId="urn:microsoft.com/office/officeart/2008/layout/VerticalCurvedList"/>
    <dgm:cxn modelId="{1AEDE0E7-2E06-4776-BD71-C91112763C41}" type="presParOf" srcId="{AEE3DDDB-1311-48B8-89BD-3E0504479A23}" destId="{2C5E20E3-0689-4404-A2F1-559C077741A5}" srcOrd="0" destOrd="0" presId="urn:microsoft.com/office/officeart/2008/layout/VerticalCurvedList"/>
    <dgm:cxn modelId="{FC72D324-2D83-4438-BBC0-0AFF0C159E43}" type="presParOf" srcId="{AEE3DDDB-1311-48B8-89BD-3E0504479A23}" destId="{42A7ADB4-119B-4658-82B1-68FDFA20A4C0}" srcOrd="1" destOrd="0" presId="urn:microsoft.com/office/officeart/2008/layout/VerticalCurvedList"/>
    <dgm:cxn modelId="{83A364A5-ACB5-49D5-ACB2-7CED2EAFE82B}" type="presParOf" srcId="{AEE3DDDB-1311-48B8-89BD-3E0504479A23}" destId="{9C094097-B8C4-4025-AC27-75290C8428A1}" srcOrd="2" destOrd="0" presId="urn:microsoft.com/office/officeart/2008/layout/VerticalCurvedList"/>
    <dgm:cxn modelId="{387EB420-375D-4B11-B41C-C36BAE40FF17}" type="presParOf" srcId="{AEE3DDDB-1311-48B8-89BD-3E0504479A23}" destId="{DE6EE45C-EA59-46B3-BE8A-4C3CE4E0BCBF}" srcOrd="3" destOrd="0" presId="urn:microsoft.com/office/officeart/2008/layout/VerticalCurvedList"/>
    <dgm:cxn modelId="{7DFFCBF2-47F0-4438-850C-7F69018422E8}" type="presParOf" srcId="{4B1EDB23-D1A7-4DFB-8B83-D586F5FE9963}" destId="{28F45E2A-AA66-485D-B24F-A8B6FE7E0F83}" srcOrd="1" destOrd="0" presId="urn:microsoft.com/office/officeart/2008/layout/VerticalCurvedList"/>
    <dgm:cxn modelId="{17B14465-458D-4839-B7DA-989DB351ADDA}" type="presParOf" srcId="{4B1EDB23-D1A7-4DFB-8B83-D586F5FE9963}" destId="{134DFC8F-E068-4718-8A1A-4B4916289F64}" srcOrd="2" destOrd="0" presId="urn:microsoft.com/office/officeart/2008/layout/VerticalCurvedList"/>
    <dgm:cxn modelId="{93A5F450-2B3D-4118-BACE-9BC64F6BD148}" type="presParOf" srcId="{134DFC8F-E068-4718-8A1A-4B4916289F64}" destId="{D525B8EE-4323-42D2-80FC-747B37C4958E}" srcOrd="0" destOrd="0" presId="urn:microsoft.com/office/officeart/2008/layout/VerticalCurvedList"/>
    <dgm:cxn modelId="{1A529226-3FC3-43B6-84B7-217011843CFB}" type="presParOf" srcId="{4B1EDB23-D1A7-4DFB-8B83-D586F5FE9963}" destId="{EAF74995-B42A-4335-934D-3CED59BA63C3}" srcOrd="3" destOrd="0" presId="urn:microsoft.com/office/officeart/2008/layout/VerticalCurvedList"/>
    <dgm:cxn modelId="{CAB25FA7-DB9C-44A4-9E74-28676B70271C}" type="presParOf" srcId="{4B1EDB23-D1A7-4DFB-8B83-D586F5FE9963}" destId="{897437E8-B31C-4507-96EB-BF2F33F51541}" srcOrd="4" destOrd="0" presId="urn:microsoft.com/office/officeart/2008/layout/VerticalCurvedList"/>
    <dgm:cxn modelId="{A8F4AAD5-BA07-437B-A8E8-7F33C40B5A16}" type="presParOf" srcId="{897437E8-B31C-4507-96EB-BF2F33F51541}" destId="{F3E88413-7F70-4266-8A35-F980250EC57A}" srcOrd="0" destOrd="0" presId="urn:microsoft.com/office/officeart/2008/layout/VerticalCurvedList"/>
    <dgm:cxn modelId="{BC35DE8B-6956-45D7-B64F-2EC1BA9CE508}" type="presParOf" srcId="{4B1EDB23-D1A7-4DFB-8B83-D586F5FE9963}" destId="{448D92DC-F688-43EC-A79D-D201E9A07B28}" srcOrd="5" destOrd="0" presId="urn:microsoft.com/office/officeart/2008/layout/VerticalCurvedList"/>
    <dgm:cxn modelId="{B6355493-65F7-4396-B077-AFB537EDFA37}" type="presParOf" srcId="{4B1EDB23-D1A7-4DFB-8B83-D586F5FE9963}" destId="{916A089E-5E86-464C-8E1D-54F876123301}" srcOrd="6" destOrd="0" presId="urn:microsoft.com/office/officeart/2008/layout/VerticalCurvedList"/>
    <dgm:cxn modelId="{41630E4B-E1AF-49AA-B5CB-168F25FC265F}" type="presParOf" srcId="{916A089E-5E86-464C-8E1D-54F876123301}" destId="{47CC27EC-868E-4940-BA45-C76F71A10A1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358A18-31A4-43D8-9A39-D56D3DED26CD}" type="doc">
      <dgm:prSet loTypeId="urn:microsoft.com/office/officeart/2005/8/layout/vProcess5" loCatId="process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00876817-C7C2-48CE-9BCC-5E7A97F53FDA}">
      <dgm:prSet/>
      <dgm:spPr/>
      <dgm:t>
        <a:bodyPr/>
        <a:lstStyle/>
        <a:p>
          <a:r>
            <a:rPr lang="en-US" b="0" i="0" dirty="0" err="1"/>
            <a:t>Menentukan</a:t>
          </a:r>
          <a:r>
            <a:rPr lang="en-US" b="0" i="0" dirty="0"/>
            <a:t> Ide Website</a:t>
          </a:r>
          <a:endParaRPr lang="en-US" b="0" dirty="0"/>
        </a:p>
      </dgm:t>
    </dgm:pt>
    <dgm:pt modelId="{56E24781-96A4-4F61-A0F9-2D8850045B0F}" type="parTrans" cxnId="{60232B1F-D340-4FB9-9DB6-63D3B2E737BC}">
      <dgm:prSet/>
      <dgm:spPr/>
      <dgm:t>
        <a:bodyPr/>
        <a:lstStyle/>
        <a:p>
          <a:endParaRPr lang="en-US"/>
        </a:p>
      </dgm:t>
    </dgm:pt>
    <dgm:pt modelId="{1C8205A8-F48B-4F57-A0F1-312F5AD674F6}" type="sibTrans" cxnId="{60232B1F-D340-4FB9-9DB6-63D3B2E737BC}">
      <dgm:prSet/>
      <dgm:spPr/>
      <dgm:t>
        <a:bodyPr/>
        <a:lstStyle/>
        <a:p>
          <a:endParaRPr lang="en-US"/>
        </a:p>
      </dgm:t>
    </dgm:pt>
    <dgm:pt modelId="{E42D0831-1F6B-4A3C-A770-4C363595682C}">
      <dgm:prSet/>
      <dgm:spPr/>
      <dgm:t>
        <a:bodyPr/>
        <a:lstStyle/>
        <a:p>
          <a:r>
            <a:rPr lang="en-US" b="0" i="0" dirty="0"/>
            <a:t>Register Nama Domain</a:t>
          </a:r>
          <a:endParaRPr lang="en-US" b="0" dirty="0"/>
        </a:p>
      </dgm:t>
    </dgm:pt>
    <dgm:pt modelId="{DA1AE5C4-D332-4275-86FC-1443CA3D64A5}" type="parTrans" cxnId="{C9D2487A-914A-4361-84F7-56F0C33E08B7}">
      <dgm:prSet/>
      <dgm:spPr/>
      <dgm:t>
        <a:bodyPr/>
        <a:lstStyle/>
        <a:p>
          <a:endParaRPr lang="en-US"/>
        </a:p>
      </dgm:t>
    </dgm:pt>
    <dgm:pt modelId="{BC61E02A-A6D8-4D35-B98A-CBC80EA914C5}" type="sibTrans" cxnId="{C9D2487A-914A-4361-84F7-56F0C33E08B7}">
      <dgm:prSet/>
      <dgm:spPr/>
      <dgm:t>
        <a:bodyPr/>
        <a:lstStyle/>
        <a:p>
          <a:endParaRPr lang="en-US"/>
        </a:p>
      </dgm:t>
    </dgm:pt>
    <dgm:pt modelId="{09A5DA85-798F-4DC5-9316-CC5566513BE4}">
      <dgm:prSet/>
      <dgm:spPr/>
      <dgm:t>
        <a:bodyPr/>
        <a:lstStyle/>
        <a:p>
          <a:r>
            <a:rPr lang="en-US" b="0" i="0"/>
            <a:t>Pilih Web Hosting</a:t>
          </a:r>
          <a:endParaRPr lang="en-US" b="0"/>
        </a:p>
      </dgm:t>
    </dgm:pt>
    <dgm:pt modelId="{D8494F03-1F34-42C5-AA75-4164986A6374}" type="parTrans" cxnId="{108B5A11-F837-4489-BF3A-F0CB5C44B80E}">
      <dgm:prSet/>
      <dgm:spPr/>
      <dgm:t>
        <a:bodyPr/>
        <a:lstStyle/>
        <a:p>
          <a:endParaRPr lang="en-US"/>
        </a:p>
      </dgm:t>
    </dgm:pt>
    <dgm:pt modelId="{14A49A1A-772B-4D53-AA6D-A34DF817723A}" type="sibTrans" cxnId="{108B5A11-F837-4489-BF3A-F0CB5C44B80E}">
      <dgm:prSet/>
      <dgm:spPr/>
      <dgm:t>
        <a:bodyPr/>
        <a:lstStyle/>
        <a:p>
          <a:endParaRPr lang="en-US"/>
        </a:p>
      </dgm:t>
    </dgm:pt>
    <dgm:pt modelId="{C7FBD5A6-65CC-431A-9D79-3A1006B31766}">
      <dgm:prSet/>
      <dgm:spPr/>
      <dgm:t>
        <a:bodyPr/>
        <a:lstStyle/>
        <a:p>
          <a:r>
            <a:rPr lang="en-US" b="0" i="0" dirty="0" err="1"/>
            <a:t>Pilih</a:t>
          </a:r>
          <a:r>
            <a:rPr lang="en-US" b="0" i="0" dirty="0"/>
            <a:t> Platform dan </a:t>
          </a:r>
          <a:r>
            <a:rPr lang="en-US" b="0" i="0" dirty="0" err="1"/>
            <a:t>Buat</a:t>
          </a:r>
          <a:r>
            <a:rPr lang="en-US" b="0" i="0" dirty="0"/>
            <a:t> Website</a:t>
          </a:r>
          <a:endParaRPr lang="en-US" b="0" dirty="0"/>
        </a:p>
      </dgm:t>
    </dgm:pt>
    <dgm:pt modelId="{A19E51D9-B3B5-486B-BDDC-664697FFE14C}" type="parTrans" cxnId="{0A735F24-1D8F-44A2-9073-1A354E402D8D}">
      <dgm:prSet/>
      <dgm:spPr/>
      <dgm:t>
        <a:bodyPr/>
        <a:lstStyle/>
        <a:p>
          <a:endParaRPr lang="en-US"/>
        </a:p>
      </dgm:t>
    </dgm:pt>
    <dgm:pt modelId="{439E3EF1-9BD2-48AD-BB6C-21C3CCCEDFA6}" type="sibTrans" cxnId="{0A735F24-1D8F-44A2-9073-1A354E402D8D}">
      <dgm:prSet/>
      <dgm:spPr/>
      <dgm:t>
        <a:bodyPr/>
        <a:lstStyle/>
        <a:p>
          <a:endParaRPr lang="en-US"/>
        </a:p>
      </dgm:t>
    </dgm:pt>
    <dgm:pt modelId="{C7DED4C4-6269-4BCA-A305-8797D2BFED19}">
      <dgm:prSet/>
      <dgm:spPr/>
      <dgm:t>
        <a:bodyPr/>
        <a:lstStyle/>
        <a:p>
          <a:r>
            <a:rPr lang="en-US" b="0" i="0" dirty="0" err="1"/>
            <a:t>Buat</a:t>
          </a:r>
          <a:r>
            <a:rPr lang="en-US" b="0" i="0" dirty="0"/>
            <a:t> </a:t>
          </a:r>
          <a:r>
            <a:rPr lang="en-US" b="0" i="0" dirty="0" err="1"/>
            <a:t>Rencana</a:t>
          </a:r>
          <a:r>
            <a:rPr lang="en-US" b="0" i="0" dirty="0"/>
            <a:t> </a:t>
          </a:r>
          <a:r>
            <a:rPr lang="en-US" b="0" i="0" dirty="0" err="1"/>
            <a:t>untuk</a:t>
          </a:r>
          <a:r>
            <a:rPr lang="en-US" b="0" i="0" dirty="0"/>
            <a:t> </a:t>
          </a:r>
          <a:r>
            <a:rPr lang="en-US" b="0" i="0" dirty="0" err="1"/>
            <a:t>Mengembangkan</a:t>
          </a:r>
          <a:r>
            <a:rPr lang="en-US" b="0" i="0" dirty="0"/>
            <a:t> Website</a:t>
          </a:r>
          <a:endParaRPr lang="en-US" b="0" dirty="0"/>
        </a:p>
      </dgm:t>
    </dgm:pt>
    <dgm:pt modelId="{DABFC1EE-5AD9-409C-A188-C41DDC182AC7}" type="parTrans" cxnId="{8F66BF1B-59D1-44F9-A3D1-235F90868E20}">
      <dgm:prSet/>
      <dgm:spPr/>
      <dgm:t>
        <a:bodyPr/>
        <a:lstStyle/>
        <a:p>
          <a:endParaRPr lang="en-US"/>
        </a:p>
      </dgm:t>
    </dgm:pt>
    <dgm:pt modelId="{7F8F8754-C12F-47D4-A66B-E54436B550CA}" type="sibTrans" cxnId="{8F66BF1B-59D1-44F9-A3D1-235F90868E20}">
      <dgm:prSet/>
      <dgm:spPr/>
      <dgm:t>
        <a:bodyPr/>
        <a:lstStyle/>
        <a:p>
          <a:endParaRPr lang="en-US"/>
        </a:p>
      </dgm:t>
    </dgm:pt>
    <dgm:pt modelId="{6DFC8CD3-499A-4074-9AB1-15B3E8DEBCF4}">
      <dgm:prSet/>
      <dgm:spPr/>
      <dgm:t>
        <a:bodyPr/>
        <a:lstStyle/>
        <a:p>
          <a:r>
            <a:rPr lang="en-US" b="0" i="0"/>
            <a:t>Corporate Website</a:t>
          </a:r>
          <a:endParaRPr lang="en-US" b="0" dirty="0"/>
        </a:p>
      </dgm:t>
    </dgm:pt>
    <dgm:pt modelId="{97A2BA81-845D-4F36-B9CA-CBF2428DF270}" type="parTrans" cxnId="{AB449FE0-0099-430F-BFD3-8D646FC1C2C3}">
      <dgm:prSet/>
      <dgm:spPr/>
      <dgm:t>
        <a:bodyPr/>
        <a:lstStyle/>
        <a:p>
          <a:endParaRPr lang="en-US"/>
        </a:p>
      </dgm:t>
    </dgm:pt>
    <dgm:pt modelId="{9B13DC46-5B34-46E6-9BA4-5172C940E75F}" type="sibTrans" cxnId="{AB449FE0-0099-430F-BFD3-8D646FC1C2C3}">
      <dgm:prSet/>
      <dgm:spPr/>
      <dgm:t>
        <a:bodyPr/>
        <a:lstStyle/>
        <a:p>
          <a:endParaRPr lang="en-US"/>
        </a:p>
      </dgm:t>
    </dgm:pt>
    <dgm:pt modelId="{5453F527-C96F-4689-9CCA-7B322C447EA5}">
      <dgm:prSet/>
      <dgm:spPr/>
      <dgm:t>
        <a:bodyPr/>
        <a:lstStyle/>
        <a:p>
          <a:r>
            <a:rPr lang="en-US" b="0" i="0" dirty="0"/>
            <a:t>Personal/Brand Website</a:t>
          </a:r>
          <a:endParaRPr lang="en-US" dirty="0"/>
        </a:p>
      </dgm:t>
    </dgm:pt>
    <dgm:pt modelId="{D81D6F9C-5C1B-4D96-BABA-0872DCBBB800}" type="parTrans" cxnId="{CAA0C0B8-F3FE-4C9A-B872-A265FB61CF04}">
      <dgm:prSet/>
      <dgm:spPr/>
      <dgm:t>
        <a:bodyPr/>
        <a:lstStyle/>
        <a:p>
          <a:endParaRPr lang="en-US"/>
        </a:p>
      </dgm:t>
    </dgm:pt>
    <dgm:pt modelId="{21D24F53-5426-4CAE-9E5C-C6565A220977}" type="sibTrans" cxnId="{CAA0C0B8-F3FE-4C9A-B872-A265FB61CF04}">
      <dgm:prSet/>
      <dgm:spPr/>
      <dgm:t>
        <a:bodyPr/>
        <a:lstStyle/>
        <a:p>
          <a:endParaRPr lang="en-US"/>
        </a:p>
      </dgm:t>
    </dgm:pt>
    <dgm:pt modelId="{23CF3A27-D7F1-4647-B05A-3AB5DE0B2950}" type="pres">
      <dgm:prSet presAssocID="{C5358A18-31A4-43D8-9A39-D56D3DED26CD}" presName="outerComposite" presStyleCnt="0">
        <dgm:presLayoutVars>
          <dgm:chMax val="5"/>
          <dgm:dir/>
          <dgm:resizeHandles val="exact"/>
        </dgm:presLayoutVars>
      </dgm:prSet>
      <dgm:spPr/>
    </dgm:pt>
    <dgm:pt modelId="{D88E303B-6E47-42A4-A4B9-EB5CC12C8573}" type="pres">
      <dgm:prSet presAssocID="{C5358A18-31A4-43D8-9A39-D56D3DED26CD}" presName="dummyMaxCanvas" presStyleCnt="0">
        <dgm:presLayoutVars/>
      </dgm:prSet>
      <dgm:spPr/>
    </dgm:pt>
    <dgm:pt modelId="{7E4D88D0-1C1C-4AA4-BDB7-BE577BAE0D3B}" type="pres">
      <dgm:prSet presAssocID="{C5358A18-31A4-43D8-9A39-D56D3DED26CD}" presName="FiveNodes_1" presStyleLbl="node1" presStyleIdx="0" presStyleCnt="5">
        <dgm:presLayoutVars>
          <dgm:bulletEnabled val="1"/>
        </dgm:presLayoutVars>
      </dgm:prSet>
      <dgm:spPr/>
    </dgm:pt>
    <dgm:pt modelId="{A0DDCE60-DF93-4D59-AF23-06EB513BFCB4}" type="pres">
      <dgm:prSet presAssocID="{C5358A18-31A4-43D8-9A39-D56D3DED26CD}" presName="FiveNodes_2" presStyleLbl="node1" presStyleIdx="1" presStyleCnt="5">
        <dgm:presLayoutVars>
          <dgm:bulletEnabled val="1"/>
        </dgm:presLayoutVars>
      </dgm:prSet>
      <dgm:spPr/>
    </dgm:pt>
    <dgm:pt modelId="{F54D2DFD-0BB0-449E-8A9B-360C59D0FBF4}" type="pres">
      <dgm:prSet presAssocID="{C5358A18-31A4-43D8-9A39-D56D3DED26CD}" presName="FiveNodes_3" presStyleLbl="node1" presStyleIdx="2" presStyleCnt="5">
        <dgm:presLayoutVars>
          <dgm:bulletEnabled val="1"/>
        </dgm:presLayoutVars>
      </dgm:prSet>
      <dgm:spPr/>
    </dgm:pt>
    <dgm:pt modelId="{2C5E6FBA-D5F2-4340-A5B8-E9D23AC373B5}" type="pres">
      <dgm:prSet presAssocID="{C5358A18-31A4-43D8-9A39-D56D3DED26CD}" presName="FiveNodes_4" presStyleLbl="node1" presStyleIdx="3" presStyleCnt="5">
        <dgm:presLayoutVars>
          <dgm:bulletEnabled val="1"/>
        </dgm:presLayoutVars>
      </dgm:prSet>
      <dgm:spPr/>
    </dgm:pt>
    <dgm:pt modelId="{7145E968-1836-4038-98C9-8DDA28D1D012}" type="pres">
      <dgm:prSet presAssocID="{C5358A18-31A4-43D8-9A39-D56D3DED26CD}" presName="FiveNodes_5" presStyleLbl="node1" presStyleIdx="4" presStyleCnt="5">
        <dgm:presLayoutVars>
          <dgm:bulletEnabled val="1"/>
        </dgm:presLayoutVars>
      </dgm:prSet>
      <dgm:spPr/>
    </dgm:pt>
    <dgm:pt modelId="{C3594C25-367F-4D77-9DDA-9800E533883C}" type="pres">
      <dgm:prSet presAssocID="{C5358A18-31A4-43D8-9A39-D56D3DED26CD}" presName="FiveConn_1-2" presStyleLbl="fgAccFollowNode1" presStyleIdx="0" presStyleCnt="4">
        <dgm:presLayoutVars>
          <dgm:bulletEnabled val="1"/>
        </dgm:presLayoutVars>
      </dgm:prSet>
      <dgm:spPr/>
    </dgm:pt>
    <dgm:pt modelId="{5F9101CF-2335-4513-AB17-90FE4E73BF60}" type="pres">
      <dgm:prSet presAssocID="{C5358A18-31A4-43D8-9A39-D56D3DED26CD}" presName="FiveConn_2-3" presStyleLbl="fgAccFollowNode1" presStyleIdx="1" presStyleCnt="4">
        <dgm:presLayoutVars>
          <dgm:bulletEnabled val="1"/>
        </dgm:presLayoutVars>
      </dgm:prSet>
      <dgm:spPr/>
    </dgm:pt>
    <dgm:pt modelId="{E040168C-3737-4418-838D-D556EAB9FE08}" type="pres">
      <dgm:prSet presAssocID="{C5358A18-31A4-43D8-9A39-D56D3DED26CD}" presName="FiveConn_3-4" presStyleLbl="fgAccFollowNode1" presStyleIdx="2" presStyleCnt="4">
        <dgm:presLayoutVars>
          <dgm:bulletEnabled val="1"/>
        </dgm:presLayoutVars>
      </dgm:prSet>
      <dgm:spPr/>
    </dgm:pt>
    <dgm:pt modelId="{0A3C57C3-F2F6-4079-8AA1-A20F56F7473F}" type="pres">
      <dgm:prSet presAssocID="{C5358A18-31A4-43D8-9A39-D56D3DED26CD}" presName="FiveConn_4-5" presStyleLbl="fgAccFollowNode1" presStyleIdx="3" presStyleCnt="4">
        <dgm:presLayoutVars>
          <dgm:bulletEnabled val="1"/>
        </dgm:presLayoutVars>
      </dgm:prSet>
      <dgm:spPr/>
    </dgm:pt>
    <dgm:pt modelId="{BEAE7B28-EE91-49A8-88A9-6148048AB72D}" type="pres">
      <dgm:prSet presAssocID="{C5358A18-31A4-43D8-9A39-D56D3DED26CD}" presName="FiveNodes_1_text" presStyleLbl="node1" presStyleIdx="4" presStyleCnt="5">
        <dgm:presLayoutVars>
          <dgm:bulletEnabled val="1"/>
        </dgm:presLayoutVars>
      </dgm:prSet>
      <dgm:spPr/>
    </dgm:pt>
    <dgm:pt modelId="{55AA4AC2-CFFC-4411-90D4-A05BB798E011}" type="pres">
      <dgm:prSet presAssocID="{C5358A18-31A4-43D8-9A39-D56D3DED26CD}" presName="FiveNodes_2_text" presStyleLbl="node1" presStyleIdx="4" presStyleCnt="5">
        <dgm:presLayoutVars>
          <dgm:bulletEnabled val="1"/>
        </dgm:presLayoutVars>
      </dgm:prSet>
      <dgm:spPr/>
    </dgm:pt>
    <dgm:pt modelId="{7AD9FDE3-A945-4F14-A4EA-EE6D9BEC4190}" type="pres">
      <dgm:prSet presAssocID="{C5358A18-31A4-43D8-9A39-D56D3DED26CD}" presName="FiveNodes_3_text" presStyleLbl="node1" presStyleIdx="4" presStyleCnt="5">
        <dgm:presLayoutVars>
          <dgm:bulletEnabled val="1"/>
        </dgm:presLayoutVars>
      </dgm:prSet>
      <dgm:spPr/>
    </dgm:pt>
    <dgm:pt modelId="{B17CBF5C-B32C-449B-B391-898C494F806C}" type="pres">
      <dgm:prSet presAssocID="{C5358A18-31A4-43D8-9A39-D56D3DED26CD}" presName="FiveNodes_4_text" presStyleLbl="node1" presStyleIdx="4" presStyleCnt="5">
        <dgm:presLayoutVars>
          <dgm:bulletEnabled val="1"/>
        </dgm:presLayoutVars>
      </dgm:prSet>
      <dgm:spPr/>
    </dgm:pt>
    <dgm:pt modelId="{30D7D167-195D-4263-9055-CC8D429EDED3}" type="pres">
      <dgm:prSet presAssocID="{C5358A18-31A4-43D8-9A39-D56D3DED26CD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FAE35908-9B74-486E-B934-4EA81B84D276}" type="presOf" srcId="{6DFC8CD3-499A-4074-9AB1-15B3E8DEBCF4}" destId="{7E4D88D0-1C1C-4AA4-BDB7-BE577BAE0D3B}" srcOrd="0" destOrd="1" presId="urn:microsoft.com/office/officeart/2005/8/layout/vProcess5"/>
    <dgm:cxn modelId="{108B5A11-F837-4489-BF3A-F0CB5C44B80E}" srcId="{C5358A18-31A4-43D8-9A39-D56D3DED26CD}" destId="{09A5DA85-798F-4DC5-9316-CC5566513BE4}" srcOrd="2" destOrd="0" parTransId="{D8494F03-1F34-42C5-AA75-4164986A6374}" sibTransId="{14A49A1A-772B-4D53-AA6D-A34DF817723A}"/>
    <dgm:cxn modelId="{8F66BF1B-59D1-44F9-A3D1-235F90868E20}" srcId="{C5358A18-31A4-43D8-9A39-D56D3DED26CD}" destId="{C7DED4C4-6269-4BCA-A305-8797D2BFED19}" srcOrd="4" destOrd="0" parTransId="{DABFC1EE-5AD9-409C-A188-C41DDC182AC7}" sibTransId="{7F8F8754-C12F-47D4-A66B-E54436B550CA}"/>
    <dgm:cxn modelId="{60232B1F-D340-4FB9-9DB6-63D3B2E737BC}" srcId="{C5358A18-31A4-43D8-9A39-D56D3DED26CD}" destId="{00876817-C7C2-48CE-9BCC-5E7A97F53FDA}" srcOrd="0" destOrd="0" parTransId="{56E24781-96A4-4F61-A0F9-2D8850045B0F}" sibTransId="{1C8205A8-F48B-4F57-A0F1-312F5AD674F6}"/>
    <dgm:cxn modelId="{3D3E1320-9E9C-4B5C-B742-18DE050C48AD}" type="presOf" srcId="{09A5DA85-798F-4DC5-9316-CC5566513BE4}" destId="{F54D2DFD-0BB0-449E-8A9B-360C59D0FBF4}" srcOrd="0" destOrd="0" presId="urn:microsoft.com/office/officeart/2005/8/layout/vProcess5"/>
    <dgm:cxn modelId="{D63A7E23-3F15-4FC1-B715-A070BDC53E78}" type="presOf" srcId="{BC61E02A-A6D8-4D35-B98A-CBC80EA914C5}" destId="{5F9101CF-2335-4513-AB17-90FE4E73BF60}" srcOrd="0" destOrd="0" presId="urn:microsoft.com/office/officeart/2005/8/layout/vProcess5"/>
    <dgm:cxn modelId="{0A735F24-1D8F-44A2-9073-1A354E402D8D}" srcId="{C5358A18-31A4-43D8-9A39-D56D3DED26CD}" destId="{C7FBD5A6-65CC-431A-9D79-3A1006B31766}" srcOrd="3" destOrd="0" parTransId="{A19E51D9-B3B5-486B-BDDC-664697FFE14C}" sibTransId="{439E3EF1-9BD2-48AD-BB6C-21C3CCCEDFA6}"/>
    <dgm:cxn modelId="{36F6AA70-4F4A-4D72-AA69-5B799D595240}" type="presOf" srcId="{C5358A18-31A4-43D8-9A39-D56D3DED26CD}" destId="{23CF3A27-D7F1-4647-B05A-3AB5DE0B2950}" srcOrd="0" destOrd="0" presId="urn:microsoft.com/office/officeart/2005/8/layout/vProcess5"/>
    <dgm:cxn modelId="{57183E71-D00C-42EE-A2DC-9B7B76E3FF82}" type="presOf" srcId="{00876817-C7C2-48CE-9BCC-5E7A97F53FDA}" destId="{BEAE7B28-EE91-49A8-88A9-6148048AB72D}" srcOrd="1" destOrd="0" presId="urn:microsoft.com/office/officeart/2005/8/layout/vProcess5"/>
    <dgm:cxn modelId="{3642B975-AE98-4A08-8A06-EF0BCFA9B836}" type="presOf" srcId="{439E3EF1-9BD2-48AD-BB6C-21C3CCCEDFA6}" destId="{0A3C57C3-F2F6-4079-8AA1-A20F56F7473F}" srcOrd="0" destOrd="0" presId="urn:microsoft.com/office/officeart/2005/8/layout/vProcess5"/>
    <dgm:cxn modelId="{C9D2487A-914A-4361-84F7-56F0C33E08B7}" srcId="{C5358A18-31A4-43D8-9A39-D56D3DED26CD}" destId="{E42D0831-1F6B-4A3C-A770-4C363595682C}" srcOrd="1" destOrd="0" parTransId="{DA1AE5C4-D332-4275-86FC-1443CA3D64A5}" sibTransId="{BC61E02A-A6D8-4D35-B98A-CBC80EA914C5}"/>
    <dgm:cxn modelId="{97D0D090-FEDC-4DCA-9A0A-D49767C74583}" type="presOf" srcId="{5453F527-C96F-4689-9CCA-7B322C447EA5}" destId="{BEAE7B28-EE91-49A8-88A9-6148048AB72D}" srcOrd="1" destOrd="2" presId="urn:microsoft.com/office/officeart/2005/8/layout/vProcess5"/>
    <dgm:cxn modelId="{F5D18291-DCB4-4CBD-96BB-BA6E2C565948}" type="presOf" srcId="{C7FBD5A6-65CC-431A-9D79-3A1006B31766}" destId="{B17CBF5C-B32C-449B-B391-898C494F806C}" srcOrd="1" destOrd="0" presId="urn:microsoft.com/office/officeart/2005/8/layout/vProcess5"/>
    <dgm:cxn modelId="{DA175B95-1FBE-4FE3-9348-2597B488CC21}" type="presOf" srcId="{6DFC8CD3-499A-4074-9AB1-15B3E8DEBCF4}" destId="{BEAE7B28-EE91-49A8-88A9-6148048AB72D}" srcOrd="1" destOrd="1" presId="urn:microsoft.com/office/officeart/2005/8/layout/vProcess5"/>
    <dgm:cxn modelId="{CAA0C0B8-F3FE-4C9A-B872-A265FB61CF04}" srcId="{00876817-C7C2-48CE-9BCC-5E7A97F53FDA}" destId="{5453F527-C96F-4689-9CCA-7B322C447EA5}" srcOrd="1" destOrd="0" parTransId="{D81D6F9C-5C1B-4D96-BABA-0872DCBBB800}" sibTransId="{21D24F53-5426-4CAE-9E5C-C6565A220977}"/>
    <dgm:cxn modelId="{4A0E36B9-9AA0-4903-85D6-3FA794C330BD}" type="presOf" srcId="{C7FBD5A6-65CC-431A-9D79-3A1006B31766}" destId="{2C5E6FBA-D5F2-4340-A5B8-E9D23AC373B5}" srcOrd="0" destOrd="0" presId="urn:microsoft.com/office/officeart/2005/8/layout/vProcess5"/>
    <dgm:cxn modelId="{BA963CBA-E669-44FD-889A-93FCD318B7D0}" type="presOf" srcId="{C7DED4C4-6269-4BCA-A305-8797D2BFED19}" destId="{7145E968-1836-4038-98C9-8DDA28D1D012}" srcOrd="0" destOrd="0" presId="urn:microsoft.com/office/officeart/2005/8/layout/vProcess5"/>
    <dgm:cxn modelId="{64116BBA-8622-465F-90A5-665D05BEDE5D}" type="presOf" srcId="{1C8205A8-F48B-4F57-A0F1-312F5AD674F6}" destId="{C3594C25-367F-4D77-9DDA-9800E533883C}" srcOrd="0" destOrd="0" presId="urn:microsoft.com/office/officeart/2005/8/layout/vProcess5"/>
    <dgm:cxn modelId="{1C078CBC-0477-4169-B440-38E9CD27D368}" type="presOf" srcId="{14A49A1A-772B-4D53-AA6D-A34DF817723A}" destId="{E040168C-3737-4418-838D-D556EAB9FE08}" srcOrd="0" destOrd="0" presId="urn:microsoft.com/office/officeart/2005/8/layout/vProcess5"/>
    <dgm:cxn modelId="{10C6D7D2-62E9-4200-A4B8-F03840A8C645}" type="presOf" srcId="{E42D0831-1F6B-4A3C-A770-4C363595682C}" destId="{A0DDCE60-DF93-4D59-AF23-06EB513BFCB4}" srcOrd="0" destOrd="0" presId="urn:microsoft.com/office/officeart/2005/8/layout/vProcess5"/>
    <dgm:cxn modelId="{00E8F3D2-363D-4F0F-AD5F-76558BE5D085}" type="presOf" srcId="{5453F527-C96F-4689-9CCA-7B322C447EA5}" destId="{7E4D88D0-1C1C-4AA4-BDB7-BE577BAE0D3B}" srcOrd="0" destOrd="2" presId="urn:microsoft.com/office/officeart/2005/8/layout/vProcess5"/>
    <dgm:cxn modelId="{0EACE7D3-5F13-460C-A759-B0FF6E26A4F9}" type="presOf" srcId="{09A5DA85-798F-4DC5-9316-CC5566513BE4}" destId="{7AD9FDE3-A945-4F14-A4EA-EE6D9BEC4190}" srcOrd="1" destOrd="0" presId="urn:microsoft.com/office/officeart/2005/8/layout/vProcess5"/>
    <dgm:cxn modelId="{C3D045D6-94CC-453F-93C7-128AA7F3A636}" type="presOf" srcId="{E42D0831-1F6B-4A3C-A770-4C363595682C}" destId="{55AA4AC2-CFFC-4411-90D4-A05BB798E011}" srcOrd="1" destOrd="0" presId="urn:microsoft.com/office/officeart/2005/8/layout/vProcess5"/>
    <dgm:cxn modelId="{AB449FE0-0099-430F-BFD3-8D646FC1C2C3}" srcId="{00876817-C7C2-48CE-9BCC-5E7A97F53FDA}" destId="{6DFC8CD3-499A-4074-9AB1-15B3E8DEBCF4}" srcOrd="0" destOrd="0" parTransId="{97A2BA81-845D-4F36-B9CA-CBF2428DF270}" sibTransId="{9B13DC46-5B34-46E6-9BA4-5172C940E75F}"/>
    <dgm:cxn modelId="{ED3D8EF0-0927-4D50-82FF-B957DFD4851C}" type="presOf" srcId="{C7DED4C4-6269-4BCA-A305-8797D2BFED19}" destId="{30D7D167-195D-4263-9055-CC8D429EDED3}" srcOrd="1" destOrd="0" presId="urn:microsoft.com/office/officeart/2005/8/layout/vProcess5"/>
    <dgm:cxn modelId="{8FF1F5FE-1545-4C8A-943E-D92391F0897C}" type="presOf" srcId="{00876817-C7C2-48CE-9BCC-5E7A97F53FDA}" destId="{7E4D88D0-1C1C-4AA4-BDB7-BE577BAE0D3B}" srcOrd="0" destOrd="0" presId="urn:microsoft.com/office/officeart/2005/8/layout/vProcess5"/>
    <dgm:cxn modelId="{FD928C9F-A8AB-450C-8AB5-BCAE19C3AEDC}" type="presParOf" srcId="{23CF3A27-D7F1-4647-B05A-3AB5DE0B2950}" destId="{D88E303B-6E47-42A4-A4B9-EB5CC12C8573}" srcOrd="0" destOrd="0" presId="urn:microsoft.com/office/officeart/2005/8/layout/vProcess5"/>
    <dgm:cxn modelId="{C74C7E0B-DB2D-4F45-BBEB-39C50515507C}" type="presParOf" srcId="{23CF3A27-D7F1-4647-B05A-3AB5DE0B2950}" destId="{7E4D88D0-1C1C-4AA4-BDB7-BE577BAE0D3B}" srcOrd="1" destOrd="0" presId="urn:microsoft.com/office/officeart/2005/8/layout/vProcess5"/>
    <dgm:cxn modelId="{4C0B763E-A8E7-4D31-9DF9-CEF9F67A1EC5}" type="presParOf" srcId="{23CF3A27-D7F1-4647-B05A-3AB5DE0B2950}" destId="{A0DDCE60-DF93-4D59-AF23-06EB513BFCB4}" srcOrd="2" destOrd="0" presId="urn:microsoft.com/office/officeart/2005/8/layout/vProcess5"/>
    <dgm:cxn modelId="{B8196158-E83F-4614-8522-275495641C46}" type="presParOf" srcId="{23CF3A27-D7F1-4647-B05A-3AB5DE0B2950}" destId="{F54D2DFD-0BB0-449E-8A9B-360C59D0FBF4}" srcOrd="3" destOrd="0" presId="urn:microsoft.com/office/officeart/2005/8/layout/vProcess5"/>
    <dgm:cxn modelId="{D4DF2F4B-6AD1-4874-97CA-B0643D6E7CCD}" type="presParOf" srcId="{23CF3A27-D7F1-4647-B05A-3AB5DE0B2950}" destId="{2C5E6FBA-D5F2-4340-A5B8-E9D23AC373B5}" srcOrd="4" destOrd="0" presId="urn:microsoft.com/office/officeart/2005/8/layout/vProcess5"/>
    <dgm:cxn modelId="{CC66C736-572A-457A-9324-ACC2FF016AF2}" type="presParOf" srcId="{23CF3A27-D7F1-4647-B05A-3AB5DE0B2950}" destId="{7145E968-1836-4038-98C9-8DDA28D1D012}" srcOrd="5" destOrd="0" presId="urn:microsoft.com/office/officeart/2005/8/layout/vProcess5"/>
    <dgm:cxn modelId="{975B4E34-ACD6-45CC-972B-DF0A07D64485}" type="presParOf" srcId="{23CF3A27-D7F1-4647-B05A-3AB5DE0B2950}" destId="{C3594C25-367F-4D77-9DDA-9800E533883C}" srcOrd="6" destOrd="0" presId="urn:microsoft.com/office/officeart/2005/8/layout/vProcess5"/>
    <dgm:cxn modelId="{C441679F-28F8-4B51-BDAB-0A62890C3793}" type="presParOf" srcId="{23CF3A27-D7F1-4647-B05A-3AB5DE0B2950}" destId="{5F9101CF-2335-4513-AB17-90FE4E73BF60}" srcOrd="7" destOrd="0" presId="urn:microsoft.com/office/officeart/2005/8/layout/vProcess5"/>
    <dgm:cxn modelId="{C8884593-EDC7-4B35-832A-923F40DD6F29}" type="presParOf" srcId="{23CF3A27-D7F1-4647-B05A-3AB5DE0B2950}" destId="{E040168C-3737-4418-838D-D556EAB9FE08}" srcOrd="8" destOrd="0" presId="urn:microsoft.com/office/officeart/2005/8/layout/vProcess5"/>
    <dgm:cxn modelId="{F3F61902-0CA2-4A5E-97AA-BE23995CF3DD}" type="presParOf" srcId="{23CF3A27-D7F1-4647-B05A-3AB5DE0B2950}" destId="{0A3C57C3-F2F6-4079-8AA1-A20F56F7473F}" srcOrd="9" destOrd="0" presId="urn:microsoft.com/office/officeart/2005/8/layout/vProcess5"/>
    <dgm:cxn modelId="{F3FF05FD-0244-440E-AF7C-67536B4D1E04}" type="presParOf" srcId="{23CF3A27-D7F1-4647-B05A-3AB5DE0B2950}" destId="{BEAE7B28-EE91-49A8-88A9-6148048AB72D}" srcOrd="10" destOrd="0" presId="urn:microsoft.com/office/officeart/2005/8/layout/vProcess5"/>
    <dgm:cxn modelId="{BFB7744E-0D12-4329-8071-285783D98A0F}" type="presParOf" srcId="{23CF3A27-D7F1-4647-B05A-3AB5DE0B2950}" destId="{55AA4AC2-CFFC-4411-90D4-A05BB798E011}" srcOrd="11" destOrd="0" presId="urn:microsoft.com/office/officeart/2005/8/layout/vProcess5"/>
    <dgm:cxn modelId="{FA00130C-EFAD-477E-B6EE-0EB8CA099994}" type="presParOf" srcId="{23CF3A27-D7F1-4647-B05A-3AB5DE0B2950}" destId="{7AD9FDE3-A945-4F14-A4EA-EE6D9BEC4190}" srcOrd="12" destOrd="0" presId="urn:microsoft.com/office/officeart/2005/8/layout/vProcess5"/>
    <dgm:cxn modelId="{C88D6585-7312-42F6-8F8C-FFBBE93D7D13}" type="presParOf" srcId="{23CF3A27-D7F1-4647-B05A-3AB5DE0B2950}" destId="{B17CBF5C-B32C-449B-B391-898C494F806C}" srcOrd="13" destOrd="0" presId="urn:microsoft.com/office/officeart/2005/8/layout/vProcess5"/>
    <dgm:cxn modelId="{209A7D40-0BD7-4CE0-99AA-0F401BDA07A4}" type="presParOf" srcId="{23CF3A27-D7F1-4647-B05A-3AB5DE0B2950}" destId="{30D7D167-195D-4263-9055-CC8D429EDED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218848-7819-4132-881F-259A55A6DADE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EBB396A9-D795-4F73-B705-9B2D4B646B1E}">
      <dgm:prSet/>
      <dgm:spPr/>
      <dgm:t>
        <a:bodyPr/>
        <a:lstStyle/>
        <a:p>
          <a:r>
            <a:rPr lang="en-US" b="0" i="0" dirty="0" err="1"/>
            <a:t>Memiliki</a:t>
          </a:r>
          <a:r>
            <a:rPr lang="en-US" b="0" i="0" dirty="0"/>
            <a:t> </a:t>
          </a:r>
          <a:r>
            <a:rPr lang="en-US" b="0" i="0" dirty="0" err="1"/>
            <a:t>jangkauan</a:t>
          </a:r>
          <a:r>
            <a:rPr lang="en-US" b="0" i="0" dirty="0"/>
            <a:t> pasar yang </a:t>
          </a:r>
          <a:r>
            <a:rPr lang="en-US" b="0" i="0" dirty="0" err="1"/>
            <a:t>lebih</a:t>
          </a:r>
          <a:r>
            <a:rPr lang="en-US" b="0" i="0" dirty="0"/>
            <a:t> </a:t>
          </a:r>
          <a:r>
            <a:rPr lang="en-US" b="0" i="0" dirty="0" err="1"/>
            <a:t>luas</a:t>
          </a:r>
          <a:r>
            <a:rPr lang="en-US" b="0" i="0" dirty="0"/>
            <a:t>. </a:t>
          </a:r>
          <a:endParaRPr lang="en-US" dirty="0"/>
        </a:p>
      </dgm:t>
    </dgm:pt>
    <dgm:pt modelId="{2483FD81-95BE-4CE2-9CF4-BCD8692CB620}" type="parTrans" cxnId="{3BBD1714-AF82-4651-A952-1DA471BD2518}">
      <dgm:prSet/>
      <dgm:spPr/>
      <dgm:t>
        <a:bodyPr/>
        <a:lstStyle/>
        <a:p>
          <a:endParaRPr lang="en-US"/>
        </a:p>
      </dgm:t>
    </dgm:pt>
    <dgm:pt modelId="{8023712F-67BE-4DC0-A2EF-CE8E7B1BF194}" type="sibTrans" cxnId="{3BBD1714-AF82-4651-A952-1DA471BD2518}">
      <dgm:prSet/>
      <dgm:spPr/>
      <dgm:t>
        <a:bodyPr/>
        <a:lstStyle/>
        <a:p>
          <a:endParaRPr lang="en-US"/>
        </a:p>
      </dgm:t>
    </dgm:pt>
    <dgm:pt modelId="{FB0074D0-93C4-4C44-97BB-2A6A7DC5AFE6}">
      <dgm:prSet/>
      <dgm:spPr/>
      <dgm:t>
        <a:bodyPr/>
        <a:lstStyle/>
        <a:p>
          <a:r>
            <a:rPr lang="en-US" b="0" i="0"/>
            <a:t>Dapat diakses siapa saja</a:t>
          </a:r>
          <a:endParaRPr lang="en-US"/>
        </a:p>
      </dgm:t>
    </dgm:pt>
    <dgm:pt modelId="{56AFEEED-D3BC-4D66-8B5A-A6D9E517F498}" type="parTrans" cxnId="{00E9A018-0D21-4A16-B3D8-1302ED1DD419}">
      <dgm:prSet/>
      <dgm:spPr/>
      <dgm:t>
        <a:bodyPr/>
        <a:lstStyle/>
        <a:p>
          <a:endParaRPr lang="en-US"/>
        </a:p>
      </dgm:t>
    </dgm:pt>
    <dgm:pt modelId="{2D3FCEB5-77BB-4995-BC39-25916BE62EDC}" type="sibTrans" cxnId="{00E9A018-0D21-4A16-B3D8-1302ED1DD419}">
      <dgm:prSet/>
      <dgm:spPr/>
      <dgm:t>
        <a:bodyPr/>
        <a:lstStyle/>
        <a:p>
          <a:endParaRPr lang="en-US"/>
        </a:p>
      </dgm:t>
    </dgm:pt>
    <dgm:pt modelId="{E9FF7222-7696-46E9-9220-B14DC91E79DD}">
      <dgm:prSet/>
      <dgm:spPr/>
      <dgm:t>
        <a:bodyPr/>
        <a:lstStyle/>
        <a:p>
          <a:r>
            <a:rPr lang="nb-NO" b="0" i="0"/>
            <a:t>Akses Informasi yang begitu mudah</a:t>
          </a:r>
          <a:endParaRPr lang="en-US"/>
        </a:p>
      </dgm:t>
    </dgm:pt>
    <dgm:pt modelId="{4512A2BC-EF05-4891-B024-922EC65A5C8E}" type="parTrans" cxnId="{C542B125-17D7-4CE8-AC93-12C67BA0561C}">
      <dgm:prSet/>
      <dgm:spPr/>
      <dgm:t>
        <a:bodyPr/>
        <a:lstStyle/>
        <a:p>
          <a:endParaRPr lang="en-US"/>
        </a:p>
      </dgm:t>
    </dgm:pt>
    <dgm:pt modelId="{AA3685FD-2C55-4A21-B779-F7333C2CC023}" type="sibTrans" cxnId="{C542B125-17D7-4CE8-AC93-12C67BA0561C}">
      <dgm:prSet/>
      <dgm:spPr/>
      <dgm:t>
        <a:bodyPr/>
        <a:lstStyle/>
        <a:p>
          <a:endParaRPr lang="en-US"/>
        </a:p>
      </dgm:t>
    </dgm:pt>
    <dgm:pt modelId="{16F55DCD-F878-4698-B8EE-39E43EEED65D}">
      <dgm:prSet/>
      <dgm:spPr/>
      <dgm:t>
        <a:bodyPr/>
        <a:lstStyle/>
        <a:p>
          <a:r>
            <a:rPr lang="en-US" b="0" i="0"/>
            <a:t>Update Informasi terbaru.</a:t>
          </a:r>
          <a:endParaRPr lang="en-US"/>
        </a:p>
      </dgm:t>
    </dgm:pt>
    <dgm:pt modelId="{C2E2473C-6832-4ABB-92EB-EF8703A51085}" type="parTrans" cxnId="{69149F30-A31B-40E4-8F82-E7407417700D}">
      <dgm:prSet/>
      <dgm:spPr/>
      <dgm:t>
        <a:bodyPr/>
        <a:lstStyle/>
        <a:p>
          <a:endParaRPr lang="en-US"/>
        </a:p>
      </dgm:t>
    </dgm:pt>
    <dgm:pt modelId="{BF81BD73-47DB-4EBA-AE8B-4C369D015A55}" type="sibTrans" cxnId="{69149F30-A31B-40E4-8F82-E7407417700D}">
      <dgm:prSet/>
      <dgm:spPr/>
      <dgm:t>
        <a:bodyPr/>
        <a:lstStyle/>
        <a:p>
          <a:endParaRPr lang="en-US"/>
        </a:p>
      </dgm:t>
    </dgm:pt>
    <dgm:pt modelId="{6A2C87B3-1BDB-4D4B-9010-BB0601115B44}">
      <dgm:prSet/>
      <dgm:spPr/>
      <dgm:t>
        <a:bodyPr/>
        <a:lstStyle/>
        <a:p>
          <a:r>
            <a:rPr lang="en-US" b="0" i="0"/>
            <a:t>Link dan Viral Marketing.</a:t>
          </a:r>
          <a:endParaRPr lang="en-US"/>
        </a:p>
      </dgm:t>
    </dgm:pt>
    <dgm:pt modelId="{E641701B-F6CB-4CD0-83EC-4D9199162298}" type="parTrans" cxnId="{57AAB4B0-74E7-44A0-9926-0F54BB28CB2C}">
      <dgm:prSet/>
      <dgm:spPr/>
      <dgm:t>
        <a:bodyPr/>
        <a:lstStyle/>
        <a:p>
          <a:endParaRPr lang="en-US"/>
        </a:p>
      </dgm:t>
    </dgm:pt>
    <dgm:pt modelId="{1E8378B9-024E-474E-B388-3608B6E863CF}" type="sibTrans" cxnId="{57AAB4B0-74E7-44A0-9926-0F54BB28CB2C}">
      <dgm:prSet/>
      <dgm:spPr/>
      <dgm:t>
        <a:bodyPr/>
        <a:lstStyle/>
        <a:p>
          <a:endParaRPr lang="en-US"/>
        </a:p>
      </dgm:t>
    </dgm:pt>
    <dgm:pt modelId="{8EA52E07-9794-43E8-B511-91A3969A3BD9}">
      <dgm:prSet/>
      <dgm:spPr/>
      <dgm:t>
        <a:bodyPr/>
        <a:lstStyle/>
        <a:p>
          <a:r>
            <a:rPr lang="en-US" b="0" i="0" dirty="0" err="1"/>
            <a:t>Proteksi</a:t>
          </a:r>
          <a:r>
            <a:rPr lang="en-US" b="0" i="0" dirty="0"/>
            <a:t> Brands. </a:t>
          </a:r>
          <a:endParaRPr lang="en-US" dirty="0"/>
        </a:p>
      </dgm:t>
    </dgm:pt>
    <dgm:pt modelId="{7FE461C5-9E29-4281-B835-E9159229BFD3}" type="parTrans" cxnId="{7E86C1E7-F0F4-47C9-869F-F995D33C7F93}">
      <dgm:prSet/>
      <dgm:spPr/>
      <dgm:t>
        <a:bodyPr/>
        <a:lstStyle/>
        <a:p>
          <a:endParaRPr lang="en-US"/>
        </a:p>
      </dgm:t>
    </dgm:pt>
    <dgm:pt modelId="{4F3422C9-284D-45D4-B327-7E93ADEFA5CA}" type="sibTrans" cxnId="{7E86C1E7-F0F4-47C9-869F-F995D33C7F93}">
      <dgm:prSet/>
      <dgm:spPr/>
      <dgm:t>
        <a:bodyPr/>
        <a:lstStyle/>
        <a:p>
          <a:endParaRPr lang="en-US"/>
        </a:p>
      </dgm:t>
    </dgm:pt>
    <dgm:pt modelId="{F2B948AB-BC55-4CCE-AA8C-06CC183F6B59}">
      <dgm:prSet/>
      <dgm:spPr/>
      <dgm:t>
        <a:bodyPr/>
        <a:lstStyle/>
        <a:p>
          <a:r>
            <a:rPr lang="en-US" dirty="0"/>
            <a:t>Unique domain</a:t>
          </a:r>
        </a:p>
      </dgm:t>
    </dgm:pt>
    <dgm:pt modelId="{0F588F3B-2B1C-4BFC-918F-518AAE920CBD}" type="parTrans" cxnId="{64991206-443D-46DD-8828-4BCD3B33000B}">
      <dgm:prSet/>
      <dgm:spPr/>
      <dgm:t>
        <a:bodyPr/>
        <a:lstStyle/>
        <a:p>
          <a:endParaRPr lang="en-US"/>
        </a:p>
      </dgm:t>
    </dgm:pt>
    <dgm:pt modelId="{FB431739-C236-4CCF-A5CA-74AEF4F26210}" type="sibTrans" cxnId="{64991206-443D-46DD-8828-4BCD3B33000B}">
      <dgm:prSet/>
      <dgm:spPr/>
      <dgm:t>
        <a:bodyPr/>
        <a:lstStyle/>
        <a:p>
          <a:endParaRPr lang="en-US"/>
        </a:p>
      </dgm:t>
    </dgm:pt>
    <dgm:pt modelId="{46235540-C9BF-4687-B334-CCDEA8ECE940}" type="pres">
      <dgm:prSet presAssocID="{A3218848-7819-4132-881F-259A55A6DADE}" presName="linear" presStyleCnt="0">
        <dgm:presLayoutVars>
          <dgm:animLvl val="lvl"/>
          <dgm:resizeHandles val="exact"/>
        </dgm:presLayoutVars>
      </dgm:prSet>
      <dgm:spPr/>
    </dgm:pt>
    <dgm:pt modelId="{83F80BF7-3692-482C-BC5D-D9973183942F}" type="pres">
      <dgm:prSet presAssocID="{EBB396A9-D795-4F73-B705-9B2D4B646B1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850CB47F-34E7-43C5-9606-4F1CEDE844EA}" type="pres">
      <dgm:prSet presAssocID="{8023712F-67BE-4DC0-A2EF-CE8E7B1BF194}" presName="spacer" presStyleCnt="0"/>
      <dgm:spPr/>
    </dgm:pt>
    <dgm:pt modelId="{067069D4-CBD5-43E4-9EEB-7DEF81DCB846}" type="pres">
      <dgm:prSet presAssocID="{FB0074D0-93C4-4C44-97BB-2A6A7DC5AFE6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BA7176E-068C-49EA-A1C3-73B475D40FA1}" type="pres">
      <dgm:prSet presAssocID="{2D3FCEB5-77BB-4995-BC39-25916BE62EDC}" presName="spacer" presStyleCnt="0"/>
      <dgm:spPr/>
    </dgm:pt>
    <dgm:pt modelId="{499E668B-4764-42D4-B699-8C2294C6CFCE}" type="pres">
      <dgm:prSet presAssocID="{E9FF7222-7696-46E9-9220-B14DC91E79D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9DF2763-93B4-4022-9519-52F9F42B08A4}" type="pres">
      <dgm:prSet presAssocID="{AA3685FD-2C55-4A21-B779-F7333C2CC023}" presName="spacer" presStyleCnt="0"/>
      <dgm:spPr/>
    </dgm:pt>
    <dgm:pt modelId="{BEB5729E-2D4D-4041-8C04-DE7F0973136C}" type="pres">
      <dgm:prSet presAssocID="{16F55DCD-F878-4698-B8EE-39E43EEED65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27748557-7CB7-4DEC-9D86-BD2EC10F260C}" type="pres">
      <dgm:prSet presAssocID="{BF81BD73-47DB-4EBA-AE8B-4C369D015A55}" presName="spacer" presStyleCnt="0"/>
      <dgm:spPr/>
    </dgm:pt>
    <dgm:pt modelId="{484518B0-E9F6-4027-89E9-EF79BDE10DEC}" type="pres">
      <dgm:prSet presAssocID="{6A2C87B3-1BDB-4D4B-9010-BB0601115B4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D182171-E036-4D38-B47D-3C5B82F63FF2}" type="pres">
      <dgm:prSet presAssocID="{1E8378B9-024E-474E-B388-3608B6E863CF}" presName="spacer" presStyleCnt="0"/>
      <dgm:spPr/>
    </dgm:pt>
    <dgm:pt modelId="{75680590-797C-4503-88A5-91C88157ADD7}" type="pres">
      <dgm:prSet presAssocID="{8EA52E07-9794-43E8-B511-91A3969A3BD9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4FBB5E5F-4326-4BC9-B51A-957565F8D7F8}" type="pres">
      <dgm:prSet presAssocID="{8EA52E07-9794-43E8-B511-91A3969A3BD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4991206-443D-46DD-8828-4BCD3B33000B}" srcId="{8EA52E07-9794-43E8-B511-91A3969A3BD9}" destId="{F2B948AB-BC55-4CCE-AA8C-06CC183F6B59}" srcOrd="0" destOrd="0" parTransId="{0F588F3B-2B1C-4BFC-918F-518AAE920CBD}" sibTransId="{FB431739-C236-4CCF-A5CA-74AEF4F26210}"/>
    <dgm:cxn modelId="{416A1B07-CD3F-4CAE-B1AE-3C0F7FC9CB5D}" type="presOf" srcId="{6A2C87B3-1BDB-4D4B-9010-BB0601115B44}" destId="{484518B0-E9F6-4027-89E9-EF79BDE10DEC}" srcOrd="0" destOrd="0" presId="urn:microsoft.com/office/officeart/2005/8/layout/vList2"/>
    <dgm:cxn modelId="{3BBD1714-AF82-4651-A952-1DA471BD2518}" srcId="{A3218848-7819-4132-881F-259A55A6DADE}" destId="{EBB396A9-D795-4F73-B705-9B2D4B646B1E}" srcOrd="0" destOrd="0" parTransId="{2483FD81-95BE-4CE2-9CF4-BCD8692CB620}" sibTransId="{8023712F-67BE-4DC0-A2EF-CE8E7B1BF194}"/>
    <dgm:cxn modelId="{00E9A018-0D21-4A16-B3D8-1302ED1DD419}" srcId="{A3218848-7819-4132-881F-259A55A6DADE}" destId="{FB0074D0-93C4-4C44-97BB-2A6A7DC5AFE6}" srcOrd="1" destOrd="0" parTransId="{56AFEEED-D3BC-4D66-8B5A-A6D9E517F498}" sibTransId="{2D3FCEB5-77BB-4995-BC39-25916BE62EDC}"/>
    <dgm:cxn modelId="{C542B125-17D7-4CE8-AC93-12C67BA0561C}" srcId="{A3218848-7819-4132-881F-259A55A6DADE}" destId="{E9FF7222-7696-46E9-9220-B14DC91E79DD}" srcOrd="2" destOrd="0" parTransId="{4512A2BC-EF05-4891-B024-922EC65A5C8E}" sibTransId="{AA3685FD-2C55-4A21-B779-F7333C2CC023}"/>
    <dgm:cxn modelId="{69149F30-A31B-40E4-8F82-E7407417700D}" srcId="{A3218848-7819-4132-881F-259A55A6DADE}" destId="{16F55DCD-F878-4698-B8EE-39E43EEED65D}" srcOrd="3" destOrd="0" parTransId="{C2E2473C-6832-4ABB-92EB-EF8703A51085}" sibTransId="{BF81BD73-47DB-4EBA-AE8B-4C369D015A55}"/>
    <dgm:cxn modelId="{1262D846-2722-4686-9E90-239ABA8D6A62}" type="presOf" srcId="{E9FF7222-7696-46E9-9220-B14DC91E79DD}" destId="{499E668B-4764-42D4-B699-8C2294C6CFCE}" srcOrd="0" destOrd="0" presId="urn:microsoft.com/office/officeart/2005/8/layout/vList2"/>
    <dgm:cxn modelId="{48AFF26C-33AF-4A8F-8DBB-94AD3B4DB205}" type="presOf" srcId="{16F55DCD-F878-4698-B8EE-39E43EEED65D}" destId="{BEB5729E-2D4D-4041-8C04-DE7F0973136C}" srcOrd="0" destOrd="0" presId="urn:microsoft.com/office/officeart/2005/8/layout/vList2"/>
    <dgm:cxn modelId="{22C763A8-8CC8-420B-8FFD-5AF1B02C3184}" type="presOf" srcId="{A3218848-7819-4132-881F-259A55A6DADE}" destId="{46235540-C9BF-4687-B334-CCDEA8ECE940}" srcOrd="0" destOrd="0" presId="urn:microsoft.com/office/officeart/2005/8/layout/vList2"/>
    <dgm:cxn modelId="{B354CBA9-4113-406E-B7AF-A11EE8F37123}" type="presOf" srcId="{8EA52E07-9794-43E8-B511-91A3969A3BD9}" destId="{75680590-797C-4503-88A5-91C88157ADD7}" srcOrd="0" destOrd="0" presId="urn:microsoft.com/office/officeart/2005/8/layout/vList2"/>
    <dgm:cxn modelId="{57AAB4B0-74E7-44A0-9926-0F54BB28CB2C}" srcId="{A3218848-7819-4132-881F-259A55A6DADE}" destId="{6A2C87B3-1BDB-4D4B-9010-BB0601115B44}" srcOrd="4" destOrd="0" parTransId="{E641701B-F6CB-4CD0-83EC-4D9199162298}" sibTransId="{1E8378B9-024E-474E-B388-3608B6E863CF}"/>
    <dgm:cxn modelId="{1E4FB3B3-746F-4ADC-A4D0-78AEA4C14696}" type="presOf" srcId="{EBB396A9-D795-4F73-B705-9B2D4B646B1E}" destId="{83F80BF7-3692-482C-BC5D-D9973183942F}" srcOrd="0" destOrd="0" presId="urn:microsoft.com/office/officeart/2005/8/layout/vList2"/>
    <dgm:cxn modelId="{7E86C1E7-F0F4-47C9-869F-F995D33C7F93}" srcId="{A3218848-7819-4132-881F-259A55A6DADE}" destId="{8EA52E07-9794-43E8-B511-91A3969A3BD9}" srcOrd="5" destOrd="0" parTransId="{7FE461C5-9E29-4281-B835-E9159229BFD3}" sibTransId="{4F3422C9-284D-45D4-B327-7E93ADEFA5CA}"/>
    <dgm:cxn modelId="{B6D0B1F2-615A-465E-812B-B1EE87F6920C}" type="presOf" srcId="{F2B948AB-BC55-4CCE-AA8C-06CC183F6B59}" destId="{4FBB5E5F-4326-4BC9-B51A-957565F8D7F8}" srcOrd="0" destOrd="0" presId="urn:microsoft.com/office/officeart/2005/8/layout/vList2"/>
    <dgm:cxn modelId="{8B07CBF4-A781-4AE8-BD21-51D44F5B8560}" type="presOf" srcId="{FB0074D0-93C4-4C44-97BB-2A6A7DC5AFE6}" destId="{067069D4-CBD5-43E4-9EEB-7DEF81DCB846}" srcOrd="0" destOrd="0" presId="urn:microsoft.com/office/officeart/2005/8/layout/vList2"/>
    <dgm:cxn modelId="{EA4C4161-6EEF-40D8-862B-690C04BCB12A}" type="presParOf" srcId="{46235540-C9BF-4687-B334-CCDEA8ECE940}" destId="{83F80BF7-3692-482C-BC5D-D9973183942F}" srcOrd="0" destOrd="0" presId="urn:microsoft.com/office/officeart/2005/8/layout/vList2"/>
    <dgm:cxn modelId="{244D3978-BDE3-48D0-8CA9-7A439B72AD13}" type="presParOf" srcId="{46235540-C9BF-4687-B334-CCDEA8ECE940}" destId="{850CB47F-34E7-43C5-9606-4F1CEDE844EA}" srcOrd="1" destOrd="0" presId="urn:microsoft.com/office/officeart/2005/8/layout/vList2"/>
    <dgm:cxn modelId="{4A9EC9CA-431D-4E6F-ADBC-FECF1E479825}" type="presParOf" srcId="{46235540-C9BF-4687-B334-CCDEA8ECE940}" destId="{067069D4-CBD5-43E4-9EEB-7DEF81DCB846}" srcOrd="2" destOrd="0" presId="urn:microsoft.com/office/officeart/2005/8/layout/vList2"/>
    <dgm:cxn modelId="{53D9EA58-6B2F-410C-9AE8-B297FE84D094}" type="presParOf" srcId="{46235540-C9BF-4687-B334-CCDEA8ECE940}" destId="{3BA7176E-068C-49EA-A1C3-73B475D40FA1}" srcOrd="3" destOrd="0" presId="urn:microsoft.com/office/officeart/2005/8/layout/vList2"/>
    <dgm:cxn modelId="{6D07B7CC-D725-48C9-802E-0CE487D89FA0}" type="presParOf" srcId="{46235540-C9BF-4687-B334-CCDEA8ECE940}" destId="{499E668B-4764-42D4-B699-8C2294C6CFCE}" srcOrd="4" destOrd="0" presId="urn:microsoft.com/office/officeart/2005/8/layout/vList2"/>
    <dgm:cxn modelId="{07F8E958-0930-4ECB-9D30-0375F91775BE}" type="presParOf" srcId="{46235540-C9BF-4687-B334-CCDEA8ECE940}" destId="{F9DF2763-93B4-4022-9519-52F9F42B08A4}" srcOrd="5" destOrd="0" presId="urn:microsoft.com/office/officeart/2005/8/layout/vList2"/>
    <dgm:cxn modelId="{1E9A8095-B031-4EAE-B31D-11DAF6197C6A}" type="presParOf" srcId="{46235540-C9BF-4687-B334-CCDEA8ECE940}" destId="{BEB5729E-2D4D-4041-8C04-DE7F0973136C}" srcOrd="6" destOrd="0" presId="urn:microsoft.com/office/officeart/2005/8/layout/vList2"/>
    <dgm:cxn modelId="{F26BCB19-1CE9-4A92-B0C0-330938AB9447}" type="presParOf" srcId="{46235540-C9BF-4687-B334-CCDEA8ECE940}" destId="{27748557-7CB7-4DEC-9D86-BD2EC10F260C}" srcOrd="7" destOrd="0" presId="urn:microsoft.com/office/officeart/2005/8/layout/vList2"/>
    <dgm:cxn modelId="{4ACB816F-4A1D-436A-A6E0-9CCB52FF304A}" type="presParOf" srcId="{46235540-C9BF-4687-B334-CCDEA8ECE940}" destId="{484518B0-E9F6-4027-89E9-EF79BDE10DEC}" srcOrd="8" destOrd="0" presId="urn:microsoft.com/office/officeart/2005/8/layout/vList2"/>
    <dgm:cxn modelId="{18ECDC85-8A78-4E03-AF23-6FBA38D22477}" type="presParOf" srcId="{46235540-C9BF-4687-B334-CCDEA8ECE940}" destId="{8D182171-E036-4D38-B47D-3C5B82F63FF2}" srcOrd="9" destOrd="0" presId="urn:microsoft.com/office/officeart/2005/8/layout/vList2"/>
    <dgm:cxn modelId="{B721BBD9-DCA7-4015-BF65-271423C0BEC8}" type="presParOf" srcId="{46235540-C9BF-4687-B334-CCDEA8ECE940}" destId="{75680590-797C-4503-88A5-91C88157ADD7}" srcOrd="10" destOrd="0" presId="urn:microsoft.com/office/officeart/2005/8/layout/vList2"/>
    <dgm:cxn modelId="{B9543642-C5F3-4C20-8512-153912B59D7F}" type="presParOf" srcId="{46235540-C9BF-4687-B334-CCDEA8ECE940}" destId="{4FBB5E5F-4326-4BC9-B51A-957565F8D7F8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AC5350-5F28-4B03-A202-C2A26530D99A}" type="doc">
      <dgm:prSet loTypeId="urn:microsoft.com/office/officeart/2005/8/layout/vList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71DC6A1C-8618-45F1-9024-10DEE1DCCA9F}">
      <dgm:prSet/>
      <dgm:spPr/>
      <dgm:t>
        <a:bodyPr/>
        <a:lstStyle/>
        <a:p>
          <a:r>
            <a:rPr lang="en-US" b="0" dirty="0" err="1"/>
            <a:t>Komunikasi</a:t>
          </a:r>
          <a:r>
            <a:rPr lang="en-US" b="0" dirty="0"/>
            <a:t> </a:t>
          </a:r>
          <a:r>
            <a:rPr lang="en-US" b="0" dirty="0" err="1"/>
            <a:t>asinkron</a:t>
          </a:r>
          <a:r>
            <a:rPr lang="en-US" b="0" dirty="0"/>
            <a:t>/ </a:t>
          </a:r>
          <a:r>
            <a:rPr lang="en-US" b="0" dirty="0" err="1"/>
            <a:t>komsumsi</a:t>
          </a:r>
          <a:r>
            <a:rPr lang="en-US" b="0" dirty="0"/>
            <a:t> </a:t>
          </a:r>
          <a:r>
            <a:rPr lang="en-US" b="0" dirty="0" err="1"/>
            <a:t>waktu</a:t>
          </a:r>
          <a:endParaRPr lang="en-US" b="0" dirty="0"/>
        </a:p>
      </dgm:t>
    </dgm:pt>
    <dgm:pt modelId="{4BC5986E-0085-45AE-BD2E-FA1B27FE3A66}" type="parTrans" cxnId="{09AD6922-68C5-4089-82D1-A18268E55B20}">
      <dgm:prSet/>
      <dgm:spPr/>
      <dgm:t>
        <a:bodyPr/>
        <a:lstStyle/>
        <a:p>
          <a:endParaRPr lang="en-US"/>
        </a:p>
      </dgm:t>
    </dgm:pt>
    <dgm:pt modelId="{4C3FF128-B5BF-48F0-A8C8-4EBFF961F758}" type="sibTrans" cxnId="{09AD6922-68C5-4089-82D1-A18268E55B20}">
      <dgm:prSet/>
      <dgm:spPr/>
      <dgm:t>
        <a:bodyPr/>
        <a:lstStyle/>
        <a:p>
          <a:endParaRPr lang="en-US"/>
        </a:p>
      </dgm:t>
    </dgm:pt>
    <dgm:pt modelId="{A556C624-5CFC-41B9-BA9E-7FCFC26C3E5D}">
      <dgm:prSet/>
      <dgm:spPr/>
      <dgm:t>
        <a:bodyPr/>
        <a:lstStyle/>
        <a:p>
          <a:r>
            <a:rPr lang="en-US" b="0" i="0" dirty="0" err="1"/>
            <a:t>penyampaian</a:t>
          </a:r>
          <a:r>
            <a:rPr lang="en-US" b="0" i="0" dirty="0"/>
            <a:t> </a:t>
          </a:r>
          <a:r>
            <a:rPr lang="en-US" b="0" i="0" dirty="0" err="1"/>
            <a:t>pesan</a:t>
          </a:r>
          <a:r>
            <a:rPr lang="en-US" b="0" i="0" dirty="0"/>
            <a:t> </a:t>
          </a:r>
          <a:r>
            <a:rPr lang="en-US" b="0" i="0" dirty="0" err="1"/>
            <a:t>tidak</a:t>
          </a:r>
          <a:r>
            <a:rPr lang="en-US" b="0" i="0" dirty="0"/>
            <a:t> </a:t>
          </a:r>
          <a:r>
            <a:rPr lang="en-US" b="0" i="0" dirty="0" err="1"/>
            <a:t>langsung</a:t>
          </a:r>
          <a:r>
            <a:rPr lang="en-US" b="0" i="0" dirty="0"/>
            <a:t> </a:t>
          </a:r>
          <a:r>
            <a:rPr lang="en-US" b="0" i="0" dirty="0" err="1"/>
            <a:t>diterima</a:t>
          </a:r>
          <a:r>
            <a:rPr lang="en-US" b="0" i="0" dirty="0"/>
            <a:t> </a:t>
          </a:r>
          <a:r>
            <a:rPr lang="en-US" b="0" i="0" dirty="0" err="1"/>
            <a:t>atau</a:t>
          </a:r>
          <a:r>
            <a:rPr lang="en-US" b="0" i="0" dirty="0"/>
            <a:t> </a:t>
          </a:r>
          <a:r>
            <a:rPr lang="en-US" b="0" i="0" dirty="0" err="1"/>
            <a:t>diberikan</a:t>
          </a:r>
          <a:r>
            <a:rPr lang="en-US" b="0" i="0" dirty="0"/>
            <a:t> </a:t>
          </a:r>
          <a:r>
            <a:rPr lang="en-US" b="0" i="1" dirty="0"/>
            <a:t>feedback </a:t>
          </a:r>
          <a:r>
            <a:rPr lang="en-US" b="0" i="0" dirty="0"/>
            <a:t>oleh </a:t>
          </a:r>
          <a:r>
            <a:rPr lang="en-US" b="0" i="0" dirty="0" err="1"/>
            <a:t>pihak</a:t>
          </a:r>
          <a:r>
            <a:rPr lang="en-US" b="0" i="0" dirty="0"/>
            <a:t> yang </a:t>
          </a:r>
          <a:r>
            <a:rPr lang="en-US" b="0" i="0" dirty="0" err="1"/>
            <a:t>diberikan</a:t>
          </a:r>
          <a:r>
            <a:rPr lang="en-US" b="0" i="0" dirty="0"/>
            <a:t> </a:t>
          </a:r>
          <a:r>
            <a:rPr lang="en-US" b="0" i="0" dirty="0" err="1"/>
            <a:t>pesan</a:t>
          </a:r>
          <a:r>
            <a:rPr lang="en-US" b="0" i="0" dirty="0"/>
            <a:t> </a:t>
          </a:r>
          <a:r>
            <a:rPr lang="en-US" b="0" i="0" dirty="0" err="1"/>
            <a:t>namun</a:t>
          </a:r>
          <a:r>
            <a:rPr lang="en-US" b="0" i="0" dirty="0"/>
            <a:t> </a:t>
          </a:r>
          <a:r>
            <a:rPr lang="en-US" b="0" i="0" dirty="0" err="1"/>
            <a:t>membutuhkan</a:t>
          </a:r>
          <a:r>
            <a:rPr lang="en-US" b="0" i="0" dirty="0"/>
            <a:t> </a:t>
          </a:r>
          <a:r>
            <a:rPr lang="en-US" b="0" i="0" dirty="0" err="1"/>
            <a:t>waktu</a:t>
          </a:r>
          <a:r>
            <a:rPr lang="en-US" b="0" i="0" dirty="0"/>
            <a:t> </a:t>
          </a:r>
          <a:r>
            <a:rPr lang="en-US" b="0" i="0" dirty="0" err="1"/>
            <a:t>beberapa</a:t>
          </a:r>
          <a:r>
            <a:rPr lang="en-US" b="0" i="0" dirty="0"/>
            <a:t> </a:t>
          </a:r>
          <a:r>
            <a:rPr lang="en-US" b="0" i="0" dirty="0" err="1"/>
            <a:t>saat</a:t>
          </a:r>
          <a:r>
            <a:rPr lang="en-US" b="0" i="0" dirty="0"/>
            <a:t>.</a:t>
          </a:r>
          <a:endParaRPr lang="en-US" b="0" dirty="0"/>
        </a:p>
      </dgm:t>
    </dgm:pt>
    <dgm:pt modelId="{01415D15-048A-493F-B3C9-1984CA51DE8D}" type="sibTrans" cxnId="{FAC88A8D-DAEE-4F63-B553-F4D10A988E8F}">
      <dgm:prSet/>
      <dgm:spPr/>
      <dgm:t>
        <a:bodyPr/>
        <a:lstStyle/>
        <a:p>
          <a:endParaRPr lang="en-US"/>
        </a:p>
      </dgm:t>
    </dgm:pt>
    <dgm:pt modelId="{C18CB01C-8B9C-41F7-91F0-C379A70563FE}" type="parTrans" cxnId="{FAC88A8D-DAEE-4F63-B553-F4D10A988E8F}">
      <dgm:prSet/>
      <dgm:spPr/>
      <dgm:t>
        <a:bodyPr/>
        <a:lstStyle/>
        <a:p>
          <a:endParaRPr lang="en-US"/>
        </a:p>
      </dgm:t>
    </dgm:pt>
    <dgm:pt modelId="{31989D49-160D-4017-8E3B-E2724809D81A}">
      <dgm:prSet/>
      <dgm:spPr/>
      <dgm:t>
        <a:bodyPr/>
        <a:lstStyle/>
        <a:p>
          <a:r>
            <a:rPr lang="en-US" b="0" i="0" dirty="0" err="1"/>
            <a:t>Tidak</a:t>
          </a:r>
          <a:r>
            <a:rPr lang="en-US" b="0" i="0" dirty="0"/>
            <a:t> </a:t>
          </a:r>
          <a:r>
            <a:rPr lang="en-US" b="0" i="0" dirty="0" err="1"/>
            <a:t>adanya</a:t>
          </a:r>
          <a:r>
            <a:rPr lang="en-US" b="0" i="0" u="none" dirty="0"/>
            <a:t> </a:t>
          </a:r>
          <a:r>
            <a:rPr lang="en-US" b="0" i="0" u="none" dirty="0" err="1"/>
            <a:t>komunikasi</a:t>
          </a:r>
          <a:r>
            <a:rPr lang="en-US" b="0" i="0" u="none" dirty="0"/>
            <a:t> nonverbal</a:t>
          </a:r>
          <a:endParaRPr lang="en-US" b="0" u="none" dirty="0"/>
        </a:p>
      </dgm:t>
    </dgm:pt>
    <dgm:pt modelId="{542C8A6D-BB11-40EC-BF48-B7C68D4BE28A}" type="sibTrans" cxnId="{DECBA31F-929B-40B9-8B16-C48D512CAC4F}">
      <dgm:prSet/>
      <dgm:spPr/>
      <dgm:t>
        <a:bodyPr/>
        <a:lstStyle/>
        <a:p>
          <a:endParaRPr lang="en-US"/>
        </a:p>
      </dgm:t>
    </dgm:pt>
    <dgm:pt modelId="{0FC49088-EC47-46BA-8490-7D0FA70B936C}" type="parTrans" cxnId="{DECBA31F-929B-40B9-8B16-C48D512CAC4F}">
      <dgm:prSet/>
      <dgm:spPr/>
      <dgm:t>
        <a:bodyPr/>
        <a:lstStyle/>
        <a:p>
          <a:endParaRPr lang="en-US"/>
        </a:p>
      </dgm:t>
    </dgm:pt>
    <dgm:pt modelId="{A1F6C1DA-34DD-45EB-82A3-D9CD3B06DB77}">
      <dgm:prSet/>
      <dgm:spPr/>
      <dgm:t>
        <a:bodyPr/>
        <a:lstStyle/>
        <a:p>
          <a:r>
            <a:rPr lang="en-US" b="0" u="none" dirty="0"/>
            <a:t>Impersonal</a:t>
          </a:r>
        </a:p>
      </dgm:t>
    </dgm:pt>
    <dgm:pt modelId="{3E02F1B2-EF67-4156-979D-CC4533CFB116}" type="parTrans" cxnId="{C4D4B8E0-DA6E-4BAC-8CA9-D1EC80591D60}">
      <dgm:prSet/>
      <dgm:spPr/>
      <dgm:t>
        <a:bodyPr/>
        <a:lstStyle/>
        <a:p>
          <a:endParaRPr lang="en-US"/>
        </a:p>
      </dgm:t>
    </dgm:pt>
    <dgm:pt modelId="{808335CD-565F-412F-B333-5E4819C8BD63}" type="sibTrans" cxnId="{C4D4B8E0-DA6E-4BAC-8CA9-D1EC80591D60}">
      <dgm:prSet/>
      <dgm:spPr/>
      <dgm:t>
        <a:bodyPr/>
        <a:lstStyle/>
        <a:p>
          <a:endParaRPr lang="en-US"/>
        </a:p>
      </dgm:t>
    </dgm:pt>
    <dgm:pt modelId="{5CB358BB-B0AD-46A2-8984-91026F483454}">
      <dgm:prSet/>
      <dgm:spPr/>
      <dgm:t>
        <a:bodyPr/>
        <a:lstStyle/>
        <a:p>
          <a:r>
            <a:rPr lang="en-US" b="0" u="none" dirty="0" err="1"/>
            <a:t>Pemalsuan</a:t>
          </a:r>
          <a:r>
            <a:rPr lang="en-US" b="0" u="none" dirty="0"/>
            <a:t> data </a:t>
          </a:r>
          <a:r>
            <a:rPr lang="en-US" b="0" u="none" dirty="0" err="1"/>
            <a:t>pengunjung</a:t>
          </a:r>
          <a:endParaRPr lang="en-US" b="0" u="none" dirty="0"/>
        </a:p>
      </dgm:t>
    </dgm:pt>
    <dgm:pt modelId="{28CDF6FB-4E96-4513-9414-8BA601BA2DFA}" type="parTrans" cxnId="{A595CEC6-5236-412C-ABD3-A9E30AFC4967}">
      <dgm:prSet/>
      <dgm:spPr/>
      <dgm:t>
        <a:bodyPr/>
        <a:lstStyle/>
        <a:p>
          <a:endParaRPr lang="en-US"/>
        </a:p>
      </dgm:t>
    </dgm:pt>
    <dgm:pt modelId="{B30FBA7E-E9CB-46FA-9F88-12806FE1C631}" type="sibTrans" cxnId="{A595CEC6-5236-412C-ABD3-A9E30AFC4967}">
      <dgm:prSet/>
      <dgm:spPr/>
      <dgm:t>
        <a:bodyPr/>
        <a:lstStyle/>
        <a:p>
          <a:endParaRPr lang="en-US"/>
        </a:p>
      </dgm:t>
    </dgm:pt>
    <dgm:pt modelId="{23AC3CC2-5B1C-4982-8275-C15DE45066F6}" type="pres">
      <dgm:prSet presAssocID="{88AC5350-5F28-4B03-A202-C2A26530D99A}" presName="linear" presStyleCnt="0">
        <dgm:presLayoutVars>
          <dgm:animLvl val="lvl"/>
          <dgm:resizeHandles val="exact"/>
        </dgm:presLayoutVars>
      </dgm:prSet>
      <dgm:spPr/>
    </dgm:pt>
    <dgm:pt modelId="{F91C7254-F9CA-4E3E-B952-634D7070B68A}" type="pres">
      <dgm:prSet presAssocID="{71DC6A1C-8618-45F1-9024-10DEE1DCCA9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2C73647-BE98-4183-BE99-CEC1E60642BC}" type="pres">
      <dgm:prSet presAssocID="{71DC6A1C-8618-45F1-9024-10DEE1DCCA9F}" presName="childText" presStyleLbl="revTx" presStyleIdx="0" presStyleCnt="1">
        <dgm:presLayoutVars>
          <dgm:bulletEnabled val="1"/>
        </dgm:presLayoutVars>
      </dgm:prSet>
      <dgm:spPr/>
    </dgm:pt>
    <dgm:pt modelId="{B9E1F37C-2163-493C-A1E6-9F379E33BA57}" type="pres">
      <dgm:prSet presAssocID="{31989D49-160D-4017-8E3B-E2724809D81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7824780-91D7-4B14-B456-909953253B27}" type="pres">
      <dgm:prSet presAssocID="{542C8A6D-BB11-40EC-BF48-B7C68D4BE28A}" presName="spacer" presStyleCnt="0"/>
      <dgm:spPr/>
    </dgm:pt>
    <dgm:pt modelId="{CDAC1638-702E-408B-BE0D-9ED3AC780AA4}" type="pres">
      <dgm:prSet presAssocID="{A1F6C1DA-34DD-45EB-82A3-D9CD3B06DB7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DDC28B2-28B0-40B1-A256-024FB0E9399B}" type="pres">
      <dgm:prSet presAssocID="{808335CD-565F-412F-B333-5E4819C8BD63}" presName="spacer" presStyleCnt="0"/>
      <dgm:spPr/>
    </dgm:pt>
    <dgm:pt modelId="{6365DEC7-CA42-4F46-91D3-4442AD9C612B}" type="pres">
      <dgm:prSet presAssocID="{5CB358BB-B0AD-46A2-8984-91026F48345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ECBA31F-929B-40B9-8B16-C48D512CAC4F}" srcId="{88AC5350-5F28-4B03-A202-C2A26530D99A}" destId="{31989D49-160D-4017-8E3B-E2724809D81A}" srcOrd="1" destOrd="0" parTransId="{0FC49088-EC47-46BA-8490-7D0FA70B936C}" sibTransId="{542C8A6D-BB11-40EC-BF48-B7C68D4BE28A}"/>
    <dgm:cxn modelId="{09AD6922-68C5-4089-82D1-A18268E55B20}" srcId="{88AC5350-5F28-4B03-A202-C2A26530D99A}" destId="{71DC6A1C-8618-45F1-9024-10DEE1DCCA9F}" srcOrd="0" destOrd="0" parTransId="{4BC5986E-0085-45AE-BD2E-FA1B27FE3A66}" sibTransId="{4C3FF128-B5BF-48F0-A8C8-4EBFF961F758}"/>
    <dgm:cxn modelId="{AFE9165A-D8BF-46E1-879C-B6E5B7B023E4}" type="presOf" srcId="{A1F6C1DA-34DD-45EB-82A3-D9CD3B06DB77}" destId="{CDAC1638-702E-408B-BE0D-9ED3AC780AA4}" srcOrd="0" destOrd="0" presId="urn:microsoft.com/office/officeart/2005/8/layout/vList2"/>
    <dgm:cxn modelId="{FAC88A8D-DAEE-4F63-B553-F4D10A988E8F}" srcId="{71DC6A1C-8618-45F1-9024-10DEE1DCCA9F}" destId="{A556C624-5CFC-41B9-BA9E-7FCFC26C3E5D}" srcOrd="0" destOrd="0" parTransId="{C18CB01C-8B9C-41F7-91F0-C379A70563FE}" sibTransId="{01415D15-048A-493F-B3C9-1984CA51DE8D}"/>
    <dgm:cxn modelId="{2BC48990-0D9A-4A81-992E-8A22D8CD87F1}" type="presOf" srcId="{88AC5350-5F28-4B03-A202-C2A26530D99A}" destId="{23AC3CC2-5B1C-4982-8275-C15DE45066F6}" srcOrd="0" destOrd="0" presId="urn:microsoft.com/office/officeart/2005/8/layout/vList2"/>
    <dgm:cxn modelId="{20B09CAC-6494-4D1F-B971-AA156F1B5361}" type="presOf" srcId="{5CB358BB-B0AD-46A2-8984-91026F483454}" destId="{6365DEC7-CA42-4F46-91D3-4442AD9C612B}" srcOrd="0" destOrd="0" presId="urn:microsoft.com/office/officeart/2005/8/layout/vList2"/>
    <dgm:cxn modelId="{45C011B5-3C21-4C19-AA7E-1E91471AC8AB}" type="presOf" srcId="{A556C624-5CFC-41B9-BA9E-7FCFC26C3E5D}" destId="{C2C73647-BE98-4183-BE99-CEC1E60642BC}" srcOrd="0" destOrd="0" presId="urn:microsoft.com/office/officeart/2005/8/layout/vList2"/>
    <dgm:cxn modelId="{6B7C1DC4-79E7-429A-9FB5-2E064A1022AA}" type="presOf" srcId="{71DC6A1C-8618-45F1-9024-10DEE1DCCA9F}" destId="{F91C7254-F9CA-4E3E-B952-634D7070B68A}" srcOrd="0" destOrd="0" presId="urn:microsoft.com/office/officeart/2005/8/layout/vList2"/>
    <dgm:cxn modelId="{A595CEC6-5236-412C-ABD3-A9E30AFC4967}" srcId="{88AC5350-5F28-4B03-A202-C2A26530D99A}" destId="{5CB358BB-B0AD-46A2-8984-91026F483454}" srcOrd="3" destOrd="0" parTransId="{28CDF6FB-4E96-4513-9414-8BA601BA2DFA}" sibTransId="{B30FBA7E-E9CB-46FA-9F88-12806FE1C631}"/>
    <dgm:cxn modelId="{C4D4B8E0-DA6E-4BAC-8CA9-D1EC80591D60}" srcId="{88AC5350-5F28-4B03-A202-C2A26530D99A}" destId="{A1F6C1DA-34DD-45EB-82A3-D9CD3B06DB77}" srcOrd="2" destOrd="0" parTransId="{3E02F1B2-EF67-4156-979D-CC4533CFB116}" sibTransId="{808335CD-565F-412F-B333-5E4819C8BD63}"/>
    <dgm:cxn modelId="{5405E1EB-CCE7-4640-8283-49F14BF7D93A}" type="presOf" srcId="{31989D49-160D-4017-8E3B-E2724809D81A}" destId="{B9E1F37C-2163-493C-A1E6-9F379E33BA57}" srcOrd="0" destOrd="0" presId="urn:microsoft.com/office/officeart/2005/8/layout/vList2"/>
    <dgm:cxn modelId="{A5E9D283-BB6F-4CD3-8973-22DBDF5FE494}" type="presParOf" srcId="{23AC3CC2-5B1C-4982-8275-C15DE45066F6}" destId="{F91C7254-F9CA-4E3E-B952-634D7070B68A}" srcOrd="0" destOrd="0" presId="urn:microsoft.com/office/officeart/2005/8/layout/vList2"/>
    <dgm:cxn modelId="{274B9F50-4AF5-4044-9F7C-DFF148FC7102}" type="presParOf" srcId="{23AC3CC2-5B1C-4982-8275-C15DE45066F6}" destId="{C2C73647-BE98-4183-BE99-CEC1E60642BC}" srcOrd="1" destOrd="0" presId="urn:microsoft.com/office/officeart/2005/8/layout/vList2"/>
    <dgm:cxn modelId="{C1045B2D-4148-4A0C-8A06-F02CC10D1E0E}" type="presParOf" srcId="{23AC3CC2-5B1C-4982-8275-C15DE45066F6}" destId="{B9E1F37C-2163-493C-A1E6-9F379E33BA57}" srcOrd="2" destOrd="0" presId="urn:microsoft.com/office/officeart/2005/8/layout/vList2"/>
    <dgm:cxn modelId="{1C4AD43B-EA9E-4247-8607-11CFBBF78C8F}" type="presParOf" srcId="{23AC3CC2-5B1C-4982-8275-C15DE45066F6}" destId="{37824780-91D7-4B14-B456-909953253B27}" srcOrd="3" destOrd="0" presId="urn:microsoft.com/office/officeart/2005/8/layout/vList2"/>
    <dgm:cxn modelId="{84ACB9E0-D983-47EF-83E5-217201E916FC}" type="presParOf" srcId="{23AC3CC2-5B1C-4982-8275-C15DE45066F6}" destId="{CDAC1638-702E-408B-BE0D-9ED3AC780AA4}" srcOrd="4" destOrd="0" presId="urn:microsoft.com/office/officeart/2005/8/layout/vList2"/>
    <dgm:cxn modelId="{E33F77C4-7D23-4E80-80B7-D8EE64CFCB26}" type="presParOf" srcId="{23AC3CC2-5B1C-4982-8275-C15DE45066F6}" destId="{FDDC28B2-28B0-40B1-A256-024FB0E9399B}" srcOrd="5" destOrd="0" presId="urn:microsoft.com/office/officeart/2005/8/layout/vList2"/>
    <dgm:cxn modelId="{79DB1B87-FF8B-4D66-8D2F-4E8DD562D4E5}" type="presParOf" srcId="{23AC3CC2-5B1C-4982-8275-C15DE45066F6}" destId="{6365DEC7-CA42-4F46-91D3-4442AD9C612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C720AA7-A2B0-45A1-AD47-8F648B5C30D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932F6A-E2E6-4EC0-A4C1-7D22FC8519D4}">
      <dgm:prSet/>
      <dgm:spPr/>
      <dgm:t>
        <a:bodyPr/>
        <a:lstStyle/>
        <a:p>
          <a:r>
            <a:rPr lang="en-US" b="0" i="0" dirty="0"/>
            <a:t>Usability</a:t>
          </a:r>
          <a:endParaRPr lang="en-US" dirty="0"/>
        </a:p>
      </dgm:t>
    </dgm:pt>
    <dgm:pt modelId="{59B21BCF-42B4-4829-B102-3E8E03987D90}" type="parTrans" cxnId="{052F4C57-3673-477B-AC40-F28BBCBF72FF}">
      <dgm:prSet/>
      <dgm:spPr/>
      <dgm:t>
        <a:bodyPr/>
        <a:lstStyle/>
        <a:p>
          <a:endParaRPr lang="en-US"/>
        </a:p>
      </dgm:t>
    </dgm:pt>
    <dgm:pt modelId="{2454B28C-17FA-4B74-8291-C3B956925FFA}" type="sibTrans" cxnId="{052F4C57-3673-477B-AC40-F28BBCBF72FF}">
      <dgm:prSet/>
      <dgm:spPr/>
      <dgm:t>
        <a:bodyPr/>
        <a:lstStyle/>
        <a:p>
          <a:endParaRPr lang="en-US"/>
        </a:p>
      </dgm:t>
    </dgm:pt>
    <dgm:pt modelId="{F464D68A-A872-48C7-80E4-A6EA25CD5C02}">
      <dgm:prSet/>
      <dgm:spPr/>
      <dgm:t>
        <a:bodyPr/>
        <a:lstStyle/>
        <a:p>
          <a:r>
            <a:rPr lang="en-US" b="0" i="0" dirty="0" err="1"/>
            <a:t>Sistem</a:t>
          </a:r>
          <a:r>
            <a:rPr lang="en-US" b="0" i="0" dirty="0"/>
            <a:t> </a:t>
          </a:r>
          <a:r>
            <a:rPr lang="en-US" b="0" i="0" dirty="0" err="1"/>
            <a:t>Navigasi</a:t>
          </a:r>
          <a:endParaRPr lang="en-US" dirty="0"/>
        </a:p>
      </dgm:t>
    </dgm:pt>
    <dgm:pt modelId="{F3C0350F-19C8-4F6A-B372-28D216B97CD3}" type="parTrans" cxnId="{0739E450-6347-4C1E-AFD1-F8B9EDB84517}">
      <dgm:prSet/>
      <dgm:spPr/>
      <dgm:t>
        <a:bodyPr/>
        <a:lstStyle/>
        <a:p>
          <a:endParaRPr lang="en-US"/>
        </a:p>
      </dgm:t>
    </dgm:pt>
    <dgm:pt modelId="{EB87A1B3-3313-49E5-B6B6-4C0414269324}" type="sibTrans" cxnId="{0739E450-6347-4C1E-AFD1-F8B9EDB84517}">
      <dgm:prSet/>
      <dgm:spPr/>
      <dgm:t>
        <a:bodyPr/>
        <a:lstStyle/>
        <a:p>
          <a:endParaRPr lang="en-US"/>
        </a:p>
      </dgm:t>
    </dgm:pt>
    <dgm:pt modelId="{CA1EC5B1-041A-4916-AA36-121FBFBAEBD3}">
      <dgm:prSet/>
      <dgm:spPr/>
      <dgm:t>
        <a:bodyPr/>
        <a:lstStyle/>
        <a:p>
          <a:r>
            <a:rPr lang="en-US" b="0" i="0" dirty="0" err="1"/>
            <a:t>Disain</a:t>
          </a:r>
          <a:r>
            <a:rPr lang="en-US" b="0" i="0" dirty="0"/>
            <a:t> Visual</a:t>
          </a:r>
          <a:endParaRPr lang="en-US" dirty="0"/>
        </a:p>
      </dgm:t>
    </dgm:pt>
    <dgm:pt modelId="{DE09EABB-88A2-4E3E-AC7A-EAE4FCB373A6}" type="parTrans" cxnId="{698BA392-0C8E-4E45-A0C9-4DB408AF172F}">
      <dgm:prSet/>
      <dgm:spPr/>
      <dgm:t>
        <a:bodyPr/>
        <a:lstStyle/>
        <a:p>
          <a:endParaRPr lang="en-US"/>
        </a:p>
      </dgm:t>
    </dgm:pt>
    <dgm:pt modelId="{3D173D7F-36ED-47B2-BC26-4D4F2B0A0540}" type="sibTrans" cxnId="{698BA392-0C8E-4E45-A0C9-4DB408AF172F}">
      <dgm:prSet/>
      <dgm:spPr/>
      <dgm:t>
        <a:bodyPr/>
        <a:lstStyle/>
        <a:p>
          <a:endParaRPr lang="en-US"/>
        </a:p>
      </dgm:t>
    </dgm:pt>
    <dgm:pt modelId="{327851A8-2469-4009-999C-47DE0701721E}">
      <dgm:prSet/>
      <dgm:spPr/>
      <dgm:t>
        <a:bodyPr/>
        <a:lstStyle/>
        <a:p>
          <a:r>
            <a:rPr lang="en-US" b="0" i="0" dirty="0" err="1"/>
            <a:t>Konten</a:t>
          </a:r>
          <a:endParaRPr lang="en-US" dirty="0"/>
        </a:p>
      </dgm:t>
    </dgm:pt>
    <dgm:pt modelId="{38A26C11-B305-40A1-9D8A-A36FB946A6D8}" type="parTrans" cxnId="{E8BF1E76-7DFB-45C2-B987-0BB8BD400A39}">
      <dgm:prSet/>
      <dgm:spPr/>
      <dgm:t>
        <a:bodyPr/>
        <a:lstStyle/>
        <a:p>
          <a:endParaRPr lang="en-US"/>
        </a:p>
      </dgm:t>
    </dgm:pt>
    <dgm:pt modelId="{7FC741A0-B453-405A-B1CD-06D78570F707}" type="sibTrans" cxnId="{E8BF1E76-7DFB-45C2-B987-0BB8BD400A39}">
      <dgm:prSet/>
      <dgm:spPr/>
      <dgm:t>
        <a:bodyPr/>
        <a:lstStyle/>
        <a:p>
          <a:endParaRPr lang="en-US"/>
        </a:p>
      </dgm:t>
    </dgm:pt>
    <dgm:pt modelId="{50F424BD-6479-4911-8205-E2A3EB1914E2}">
      <dgm:prSet/>
      <dgm:spPr/>
      <dgm:t>
        <a:bodyPr/>
        <a:lstStyle/>
        <a:p>
          <a:r>
            <a:rPr lang="en-US" b="0" i="0" dirty="0" err="1"/>
            <a:t>kriteria</a:t>
          </a:r>
          <a:r>
            <a:rPr lang="en-US" b="0" i="0" dirty="0"/>
            <a:t> yang </a:t>
          </a:r>
          <a:r>
            <a:rPr lang="en-US" b="0" i="0" dirty="0" err="1"/>
            <a:t>harus</a:t>
          </a:r>
          <a:r>
            <a:rPr lang="en-US" b="0" i="0" dirty="0"/>
            <a:t> </a:t>
          </a:r>
          <a:r>
            <a:rPr lang="en-US" b="0" i="0" dirty="0" err="1"/>
            <a:t>dipenuhi</a:t>
          </a:r>
          <a:r>
            <a:rPr lang="en-US" b="0" i="0" dirty="0"/>
            <a:t> oleh </a:t>
          </a:r>
          <a:r>
            <a:rPr lang="en-US" b="0" i="0" dirty="0" err="1"/>
            <a:t>sebuah</a:t>
          </a:r>
          <a:r>
            <a:rPr lang="en-US" b="0" i="0" dirty="0"/>
            <a:t> website </a:t>
          </a:r>
          <a:r>
            <a:rPr lang="en-US" b="0" i="0" dirty="0" err="1"/>
            <a:t>diantaranya</a:t>
          </a:r>
          <a:r>
            <a:rPr lang="en-US" b="0" i="0" dirty="0"/>
            <a:t> </a:t>
          </a:r>
          <a:r>
            <a:rPr lang="en-US" b="0" i="0" dirty="0" err="1"/>
            <a:t>mudah</a:t>
          </a:r>
          <a:r>
            <a:rPr lang="en-US" b="0" i="0" dirty="0"/>
            <a:t> </a:t>
          </a:r>
          <a:r>
            <a:rPr lang="en-US" b="0" i="0" dirty="0" err="1"/>
            <a:t>dipelajari</a:t>
          </a:r>
          <a:r>
            <a:rPr lang="en-US" b="0" i="0" dirty="0"/>
            <a:t>, </a:t>
          </a:r>
          <a:r>
            <a:rPr lang="en-US" b="0" i="0" dirty="0" err="1"/>
            <a:t>efisien</a:t>
          </a:r>
          <a:r>
            <a:rPr lang="en-US" b="0" i="0" dirty="0"/>
            <a:t>, </a:t>
          </a:r>
          <a:r>
            <a:rPr lang="en-US" b="0" i="0" dirty="0" err="1"/>
            <a:t>mudah</a:t>
          </a:r>
          <a:r>
            <a:rPr lang="en-US" b="0" i="0" dirty="0"/>
            <a:t> </a:t>
          </a:r>
          <a:r>
            <a:rPr lang="en-US" b="0" i="0" dirty="0" err="1"/>
            <a:t>diingat</a:t>
          </a:r>
          <a:r>
            <a:rPr lang="en-US" b="0" i="0" dirty="0"/>
            <a:t>, </a:t>
          </a:r>
          <a:r>
            <a:rPr lang="en-US" b="0" i="0" dirty="0" err="1"/>
            <a:t>tingkat</a:t>
          </a:r>
          <a:r>
            <a:rPr lang="en-US" b="0" i="0" dirty="0"/>
            <a:t> </a:t>
          </a:r>
          <a:r>
            <a:rPr lang="en-US" b="0" i="0" dirty="0" err="1"/>
            <a:t>kesalahan</a:t>
          </a:r>
          <a:r>
            <a:rPr lang="en-US" b="0" i="0" dirty="0"/>
            <a:t> yang </a:t>
          </a:r>
          <a:r>
            <a:rPr lang="en-US" b="0" i="0" dirty="0" err="1"/>
            <a:t>rendah</a:t>
          </a:r>
          <a:r>
            <a:rPr lang="en-US" b="0" i="0" dirty="0"/>
            <a:t> </a:t>
          </a:r>
          <a:r>
            <a:rPr lang="en-US" b="0" i="0" dirty="0" err="1"/>
            <a:t>serta</a:t>
          </a:r>
          <a:r>
            <a:rPr lang="en-US" b="0" i="0" dirty="0"/>
            <a:t> </a:t>
          </a:r>
          <a:r>
            <a:rPr lang="en-US" b="0" i="0" dirty="0" err="1"/>
            <a:t>kepuasan</a:t>
          </a:r>
          <a:r>
            <a:rPr lang="en-US" b="0" i="0" dirty="0"/>
            <a:t> </a:t>
          </a:r>
          <a:r>
            <a:rPr lang="en-US" b="0" i="0" dirty="0" err="1"/>
            <a:t>pengguna</a:t>
          </a:r>
          <a:endParaRPr lang="en-US" dirty="0"/>
        </a:p>
      </dgm:t>
    </dgm:pt>
    <dgm:pt modelId="{97721385-6F90-4395-BF28-6018C0B9061D}" type="parTrans" cxnId="{4B18B999-3780-4829-A56A-762429F3789C}">
      <dgm:prSet/>
      <dgm:spPr/>
      <dgm:t>
        <a:bodyPr/>
        <a:lstStyle/>
        <a:p>
          <a:endParaRPr lang="en-US"/>
        </a:p>
      </dgm:t>
    </dgm:pt>
    <dgm:pt modelId="{8914EFF5-FE31-461E-9340-A54D2BEFF3CD}" type="sibTrans" cxnId="{4B18B999-3780-4829-A56A-762429F3789C}">
      <dgm:prSet/>
      <dgm:spPr/>
      <dgm:t>
        <a:bodyPr/>
        <a:lstStyle/>
        <a:p>
          <a:endParaRPr lang="en-US"/>
        </a:p>
      </dgm:t>
    </dgm:pt>
    <dgm:pt modelId="{CF084481-C0B8-49A7-8D26-C041B5BD6C58}">
      <dgm:prSet/>
      <dgm:spPr/>
      <dgm:t>
        <a:bodyPr/>
        <a:lstStyle/>
        <a:p>
          <a:r>
            <a:rPr lang="en-US" b="0" i="0" dirty="0" err="1"/>
            <a:t>menemukan</a:t>
          </a:r>
          <a:r>
            <a:rPr lang="en-US" b="0" i="0" dirty="0"/>
            <a:t> </a:t>
          </a:r>
          <a:r>
            <a:rPr lang="en-US" b="0" i="0" dirty="0" err="1"/>
            <a:t>jalan</a:t>
          </a:r>
          <a:r>
            <a:rPr lang="en-US" b="0" i="0" dirty="0"/>
            <a:t> yang </a:t>
          </a:r>
          <a:r>
            <a:rPr lang="en-US" b="0" i="0" dirty="0" err="1"/>
            <a:t>mudah</a:t>
          </a:r>
          <a:r>
            <a:rPr lang="en-US" b="0" i="0" dirty="0"/>
            <a:t> </a:t>
          </a:r>
          <a:r>
            <a:rPr lang="en-US" b="0" i="0" dirty="0" err="1"/>
            <a:t>untuk</a:t>
          </a:r>
          <a:r>
            <a:rPr lang="en-US" b="0" i="0" dirty="0"/>
            <a:t> </a:t>
          </a:r>
          <a:r>
            <a:rPr lang="en-US" b="0" i="0" dirty="0" err="1"/>
            <a:t>mengakses</a:t>
          </a:r>
          <a:r>
            <a:rPr lang="en-US" b="0" i="0" dirty="0"/>
            <a:t> </a:t>
          </a:r>
          <a:r>
            <a:rPr lang="en-US" b="0" i="0" dirty="0" err="1"/>
            <a:t>sebuah</a:t>
          </a:r>
          <a:r>
            <a:rPr lang="en-US" b="0" i="0" dirty="0"/>
            <a:t> website</a:t>
          </a:r>
          <a:endParaRPr lang="en-US" dirty="0"/>
        </a:p>
      </dgm:t>
    </dgm:pt>
    <dgm:pt modelId="{D6AEC2CD-DCC9-48E6-AE34-E4C356F2AF5E}" type="parTrans" cxnId="{9E0B6D5F-7B6B-4A5B-B2BD-37AE35E0A03E}">
      <dgm:prSet/>
      <dgm:spPr/>
      <dgm:t>
        <a:bodyPr/>
        <a:lstStyle/>
        <a:p>
          <a:endParaRPr lang="en-US"/>
        </a:p>
      </dgm:t>
    </dgm:pt>
    <dgm:pt modelId="{DE77427B-ADFC-4D89-A636-CC48E93F2EBC}" type="sibTrans" cxnId="{9E0B6D5F-7B6B-4A5B-B2BD-37AE35E0A03E}">
      <dgm:prSet/>
      <dgm:spPr/>
      <dgm:t>
        <a:bodyPr/>
        <a:lstStyle/>
        <a:p>
          <a:endParaRPr lang="en-US"/>
        </a:p>
      </dgm:t>
    </dgm:pt>
    <dgm:pt modelId="{EC3B6DB0-D9DC-4954-9BA7-1BEF6B090DE3}">
      <dgm:prSet/>
      <dgm:spPr/>
      <dgm:t>
        <a:bodyPr/>
        <a:lstStyle/>
        <a:p>
          <a:r>
            <a:rPr lang="en-US" b="0" i="0" dirty="0" err="1"/>
            <a:t>komposisi</a:t>
          </a:r>
          <a:r>
            <a:rPr lang="en-US" b="0" i="0" dirty="0"/>
            <a:t> </a:t>
          </a:r>
          <a:r>
            <a:rPr lang="en-US" b="0" i="0" dirty="0" err="1"/>
            <a:t>warna</a:t>
          </a:r>
          <a:r>
            <a:rPr lang="en-US" b="0" i="0" dirty="0"/>
            <a:t> yang </a:t>
          </a:r>
          <a:r>
            <a:rPr lang="en-US" b="0" i="0" dirty="0" err="1"/>
            <a:t>konsisten</a:t>
          </a:r>
          <a:r>
            <a:rPr lang="en-US" b="0" i="0" dirty="0"/>
            <a:t>, layout </a:t>
          </a:r>
          <a:r>
            <a:rPr lang="en-US" b="0" i="0" dirty="0" err="1"/>
            <a:t>grafik</a:t>
          </a:r>
          <a:r>
            <a:rPr lang="en-US" b="0" i="0" dirty="0"/>
            <a:t> yang </a:t>
          </a:r>
          <a:r>
            <a:rPr lang="en-US" b="0" i="0" dirty="0" err="1"/>
            <a:t>konsisten</a:t>
          </a:r>
          <a:r>
            <a:rPr lang="en-US" b="0" i="0" dirty="0"/>
            <a:t>, </a:t>
          </a:r>
          <a:r>
            <a:rPr lang="en-US" b="0" i="0" dirty="0" err="1"/>
            <a:t>teks</a:t>
          </a:r>
          <a:r>
            <a:rPr lang="en-US" b="0" i="0" dirty="0"/>
            <a:t> yang </a:t>
          </a:r>
          <a:r>
            <a:rPr lang="en-US" b="0" i="0" dirty="0" err="1"/>
            <a:t>mudah</a:t>
          </a:r>
          <a:r>
            <a:rPr lang="en-US" b="0" i="0" dirty="0"/>
            <a:t> </a:t>
          </a:r>
          <a:r>
            <a:rPr lang="en-US" b="0" i="0" dirty="0" err="1"/>
            <a:t>dibaca</a:t>
          </a:r>
          <a:r>
            <a:rPr lang="en-US" b="0" i="0" dirty="0"/>
            <a:t> oleh </a:t>
          </a:r>
          <a:r>
            <a:rPr lang="en-US" b="0" i="0" dirty="0" err="1"/>
            <a:t>pengunjung</a:t>
          </a:r>
          <a:r>
            <a:rPr lang="en-US" b="0" i="0" dirty="0"/>
            <a:t> </a:t>
          </a:r>
          <a:r>
            <a:rPr lang="en-US" b="0" i="0" dirty="0" err="1"/>
            <a:t>serta</a:t>
          </a:r>
          <a:r>
            <a:rPr lang="en-US" b="0" i="0" dirty="0"/>
            <a:t> </a:t>
          </a:r>
          <a:r>
            <a:rPr lang="en-US" b="0" i="0" dirty="0" err="1"/>
            <a:t>grafik</a:t>
          </a:r>
          <a:r>
            <a:rPr lang="en-US" b="0" i="0" dirty="0"/>
            <a:t> </a:t>
          </a:r>
          <a:r>
            <a:rPr lang="en-US" b="0" i="0" dirty="0" err="1"/>
            <a:t>untuk</a:t>
          </a:r>
          <a:r>
            <a:rPr lang="en-US" b="0" i="0" dirty="0"/>
            <a:t> </a:t>
          </a:r>
          <a:r>
            <a:rPr lang="en-US" b="0" i="0" dirty="0" err="1"/>
            <a:t>penguatan</a:t>
          </a:r>
          <a:r>
            <a:rPr lang="en-US" b="0" i="0" dirty="0"/>
            <a:t> </a:t>
          </a:r>
          <a:r>
            <a:rPr lang="en-US" b="0" i="0" dirty="0" err="1"/>
            <a:t>isi</a:t>
          </a:r>
          <a:r>
            <a:rPr lang="en-US" b="0" i="0" dirty="0"/>
            <a:t> </a:t>
          </a:r>
          <a:r>
            <a:rPr lang="en-US" b="0" i="0" dirty="0" err="1"/>
            <a:t>teks</a:t>
          </a:r>
          <a:r>
            <a:rPr lang="en-US" b="0" i="0" dirty="0"/>
            <a:t> </a:t>
          </a:r>
          <a:r>
            <a:rPr lang="en-US" b="0" i="0" dirty="0" err="1"/>
            <a:t>dalam</a:t>
          </a:r>
          <a:r>
            <a:rPr lang="en-US" b="0" i="0" dirty="0"/>
            <a:t> </a:t>
          </a:r>
          <a:r>
            <a:rPr lang="en-US" b="0" i="0" dirty="0" err="1"/>
            <a:t>konten</a:t>
          </a:r>
          <a:r>
            <a:rPr lang="en-US" b="0" i="0" dirty="0"/>
            <a:t> website</a:t>
          </a:r>
          <a:endParaRPr lang="en-US" dirty="0"/>
        </a:p>
      </dgm:t>
    </dgm:pt>
    <dgm:pt modelId="{EFABE083-F4C1-40EC-935E-D71080B6AFBA}" type="parTrans" cxnId="{C8DB9594-86BA-44EF-B5B9-F82326FCB820}">
      <dgm:prSet/>
      <dgm:spPr/>
      <dgm:t>
        <a:bodyPr/>
        <a:lstStyle/>
        <a:p>
          <a:endParaRPr lang="en-US"/>
        </a:p>
      </dgm:t>
    </dgm:pt>
    <dgm:pt modelId="{FC36BF8B-075E-46BA-8273-FE134D335E39}" type="sibTrans" cxnId="{C8DB9594-86BA-44EF-B5B9-F82326FCB820}">
      <dgm:prSet/>
      <dgm:spPr/>
      <dgm:t>
        <a:bodyPr/>
        <a:lstStyle/>
        <a:p>
          <a:endParaRPr lang="en-US"/>
        </a:p>
      </dgm:t>
    </dgm:pt>
    <dgm:pt modelId="{8E8F3B83-252C-4D1E-9ACD-312D871A89B9}">
      <dgm:prSet/>
      <dgm:spPr/>
      <dgm:t>
        <a:bodyPr/>
        <a:lstStyle/>
        <a:p>
          <a:r>
            <a:rPr lang="en-US" b="0" i="0" dirty="0"/>
            <a:t>content website </a:t>
          </a:r>
          <a:r>
            <a:rPr lang="en-US" b="0" i="0" dirty="0" err="1"/>
            <a:t>tersebut</a:t>
          </a:r>
          <a:r>
            <a:rPr lang="en-US" b="0" i="0" dirty="0"/>
            <a:t> </a:t>
          </a:r>
          <a:r>
            <a:rPr lang="en-US" b="0" i="0" dirty="0" err="1"/>
            <a:t>haruslah</a:t>
          </a:r>
          <a:r>
            <a:rPr lang="en-US" b="0" i="0" dirty="0"/>
            <a:t> </a:t>
          </a:r>
          <a:r>
            <a:rPr lang="en-US" b="0" i="0" dirty="0" err="1"/>
            <a:t>relevan</a:t>
          </a:r>
          <a:r>
            <a:rPr lang="en-US" b="0" i="0" dirty="0"/>
            <a:t>, </a:t>
          </a:r>
          <a:r>
            <a:rPr lang="en-US" b="0" i="0" dirty="0" err="1"/>
            <a:t>menarik</a:t>
          </a:r>
          <a:r>
            <a:rPr lang="en-US" b="0" i="0" dirty="0"/>
            <a:t> dan </a:t>
          </a:r>
          <a:r>
            <a:rPr lang="en-US" b="0" i="0" dirty="0" err="1"/>
            <a:t>pantas</a:t>
          </a:r>
          <a:endParaRPr lang="en-US" dirty="0"/>
        </a:p>
      </dgm:t>
    </dgm:pt>
    <dgm:pt modelId="{89CFA766-FFC8-4BAC-9A5C-F64D216FDF6E}" type="parTrans" cxnId="{A6D14975-FAA7-4917-A9AB-DDAD0AAE194C}">
      <dgm:prSet/>
      <dgm:spPr/>
      <dgm:t>
        <a:bodyPr/>
        <a:lstStyle/>
        <a:p>
          <a:endParaRPr lang="en-US"/>
        </a:p>
      </dgm:t>
    </dgm:pt>
    <dgm:pt modelId="{132B275D-D373-48D0-BF80-89C5EF052643}" type="sibTrans" cxnId="{A6D14975-FAA7-4917-A9AB-DDAD0AAE194C}">
      <dgm:prSet/>
      <dgm:spPr/>
      <dgm:t>
        <a:bodyPr/>
        <a:lstStyle/>
        <a:p>
          <a:endParaRPr lang="en-US"/>
        </a:p>
      </dgm:t>
    </dgm:pt>
    <dgm:pt modelId="{4C22ED21-3916-48E7-A921-5C070271E2EF}" type="pres">
      <dgm:prSet presAssocID="{7C720AA7-A2B0-45A1-AD47-8F648B5C30D5}" presName="vert0" presStyleCnt="0">
        <dgm:presLayoutVars>
          <dgm:dir/>
          <dgm:animOne val="branch"/>
          <dgm:animLvl val="lvl"/>
        </dgm:presLayoutVars>
      </dgm:prSet>
      <dgm:spPr/>
    </dgm:pt>
    <dgm:pt modelId="{2A6A7E2D-76D3-4CF4-A765-21D7B5E64568}" type="pres">
      <dgm:prSet presAssocID="{36932F6A-E2E6-4EC0-A4C1-7D22FC8519D4}" presName="thickLine" presStyleLbl="alignNode1" presStyleIdx="0" presStyleCnt="4"/>
      <dgm:spPr/>
    </dgm:pt>
    <dgm:pt modelId="{D5260635-9610-4A23-86DA-52E0FE6EDCBA}" type="pres">
      <dgm:prSet presAssocID="{36932F6A-E2E6-4EC0-A4C1-7D22FC8519D4}" presName="horz1" presStyleCnt="0"/>
      <dgm:spPr/>
    </dgm:pt>
    <dgm:pt modelId="{57279C8D-8F0E-44DB-BB4A-4FFBCF9F581E}" type="pres">
      <dgm:prSet presAssocID="{36932F6A-E2E6-4EC0-A4C1-7D22FC8519D4}" presName="tx1" presStyleLbl="revTx" presStyleIdx="0" presStyleCnt="8"/>
      <dgm:spPr/>
    </dgm:pt>
    <dgm:pt modelId="{E660BD64-95BE-4B76-909E-E3BC604058C8}" type="pres">
      <dgm:prSet presAssocID="{36932F6A-E2E6-4EC0-A4C1-7D22FC8519D4}" presName="vert1" presStyleCnt="0"/>
      <dgm:spPr/>
    </dgm:pt>
    <dgm:pt modelId="{3270B6C2-6260-4352-B1E5-F154CA7ED2DB}" type="pres">
      <dgm:prSet presAssocID="{50F424BD-6479-4911-8205-E2A3EB1914E2}" presName="vertSpace2a" presStyleCnt="0"/>
      <dgm:spPr/>
    </dgm:pt>
    <dgm:pt modelId="{77A1607E-883E-4988-8B5B-84A9FE0BC1E9}" type="pres">
      <dgm:prSet presAssocID="{50F424BD-6479-4911-8205-E2A3EB1914E2}" presName="horz2" presStyleCnt="0"/>
      <dgm:spPr/>
    </dgm:pt>
    <dgm:pt modelId="{1F12338E-40F4-4C58-9677-D1B6DBA83FA0}" type="pres">
      <dgm:prSet presAssocID="{50F424BD-6479-4911-8205-E2A3EB1914E2}" presName="horzSpace2" presStyleCnt="0"/>
      <dgm:spPr/>
    </dgm:pt>
    <dgm:pt modelId="{2468854E-6989-4307-B343-542DBB9F23C4}" type="pres">
      <dgm:prSet presAssocID="{50F424BD-6479-4911-8205-E2A3EB1914E2}" presName="tx2" presStyleLbl="revTx" presStyleIdx="1" presStyleCnt="8"/>
      <dgm:spPr/>
    </dgm:pt>
    <dgm:pt modelId="{5545C847-AB2C-4109-843E-61352FAD2F0F}" type="pres">
      <dgm:prSet presAssocID="{50F424BD-6479-4911-8205-E2A3EB1914E2}" presName="vert2" presStyleCnt="0"/>
      <dgm:spPr/>
    </dgm:pt>
    <dgm:pt modelId="{CBABC011-BAB8-4ACB-BDE4-260546861567}" type="pres">
      <dgm:prSet presAssocID="{50F424BD-6479-4911-8205-E2A3EB1914E2}" presName="thinLine2b" presStyleLbl="callout" presStyleIdx="0" presStyleCnt="4"/>
      <dgm:spPr/>
    </dgm:pt>
    <dgm:pt modelId="{E7ED8F48-99B1-4EAA-9739-B529A8966B88}" type="pres">
      <dgm:prSet presAssocID="{50F424BD-6479-4911-8205-E2A3EB1914E2}" presName="vertSpace2b" presStyleCnt="0"/>
      <dgm:spPr/>
    </dgm:pt>
    <dgm:pt modelId="{4C06AD41-97D3-4BE5-9EB7-20918E38C644}" type="pres">
      <dgm:prSet presAssocID="{F464D68A-A872-48C7-80E4-A6EA25CD5C02}" presName="thickLine" presStyleLbl="alignNode1" presStyleIdx="1" presStyleCnt="4"/>
      <dgm:spPr/>
    </dgm:pt>
    <dgm:pt modelId="{08B1F2B1-1A82-435E-95C4-20DE1BE01451}" type="pres">
      <dgm:prSet presAssocID="{F464D68A-A872-48C7-80E4-A6EA25CD5C02}" presName="horz1" presStyleCnt="0"/>
      <dgm:spPr/>
    </dgm:pt>
    <dgm:pt modelId="{18F23491-BA25-4B3A-B506-F50CCF34B788}" type="pres">
      <dgm:prSet presAssocID="{F464D68A-A872-48C7-80E4-A6EA25CD5C02}" presName="tx1" presStyleLbl="revTx" presStyleIdx="2" presStyleCnt="8"/>
      <dgm:spPr/>
    </dgm:pt>
    <dgm:pt modelId="{FEFF78FC-E32E-472B-A7DE-702ADF509741}" type="pres">
      <dgm:prSet presAssocID="{F464D68A-A872-48C7-80E4-A6EA25CD5C02}" presName="vert1" presStyleCnt="0"/>
      <dgm:spPr/>
    </dgm:pt>
    <dgm:pt modelId="{7C4848D3-5CFD-46EE-AF50-2601293C9EA4}" type="pres">
      <dgm:prSet presAssocID="{CF084481-C0B8-49A7-8D26-C041B5BD6C58}" presName="vertSpace2a" presStyleCnt="0"/>
      <dgm:spPr/>
    </dgm:pt>
    <dgm:pt modelId="{37D70A1D-E6ED-4B92-B811-90AA4D3ABDD6}" type="pres">
      <dgm:prSet presAssocID="{CF084481-C0B8-49A7-8D26-C041B5BD6C58}" presName="horz2" presStyleCnt="0"/>
      <dgm:spPr/>
    </dgm:pt>
    <dgm:pt modelId="{9439409E-1D2E-43D2-8121-298D87A51F0A}" type="pres">
      <dgm:prSet presAssocID="{CF084481-C0B8-49A7-8D26-C041B5BD6C58}" presName="horzSpace2" presStyleCnt="0"/>
      <dgm:spPr/>
    </dgm:pt>
    <dgm:pt modelId="{CCFADD11-CA2C-40AF-8BEC-3FBDBCB4F5A9}" type="pres">
      <dgm:prSet presAssocID="{CF084481-C0B8-49A7-8D26-C041B5BD6C58}" presName="tx2" presStyleLbl="revTx" presStyleIdx="3" presStyleCnt="8"/>
      <dgm:spPr/>
    </dgm:pt>
    <dgm:pt modelId="{3E56D836-18E3-49A6-B092-B20B5D9912B4}" type="pres">
      <dgm:prSet presAssocID="{CF084481-C0B8-49A7-8D26-C041B5BD6C58}" presName="vert2" presStyleCnt="0"/>
      <dgm:spPr/>
    </dgm:pt>
    <dgm:pt modelId="{19BF3B93-217B-4F60-BE4D-0F20C7D8B68A}" type="pres">
      <dgm:prSet presAssocID="{CF084481-C0B8-49A7-8D26-C041B5BD6C58}" presName="thinLine2b" presStyleLbl="callout" presStyleIdx="1" presStyleCnt="4"/>
      <dgm:spPr/>
    </dgm:pt>
    <dgm:pt modelId="{EEACEBE4-0393-4332-8CC3-E0E2E2933A6C}" type="pres">
      <dgm:prSet presAssocID="{CF084481-C0B8-49A7-8D26-C041B5BD6C58}" presName="vertSpace2b" presStyleCnt="0"/>
      <dgm:spPr/>
    </dgm:pt>
    <dgm:pt modelId="{4B569FB3-075C-439E-A860-9A468C7BD8F4}" type="pres">
      <dgm:prSet presAssocID="{CA1EC5B1-041A-4916-AA36-121FBFBAEBD3}" presName="thickLine" presStyleLbl="alignNode1" presStyleIdx="2" presStyleCnt="4"/>
      <dgm:spPr/>
    </dgm:pt>
    <dgm:pt modelId="{E6377004-8235-409C-AB10-C3BA2F4E3D48}" type="pres">
      <dgm:prSet presAssocID="{CA1EC5B1-041A-4916-AA36-121FBFBAEBD3}" presName="horz1" presStyleCnt="0"/>
      <dgm:spPr/>
    </dgm:pt>
    <dgm:pt modelId="{AEE38734-EDD7-4325-B2DF-972C2713E386}" type="pres">
      <dgm:prSet presAssocID="{CA1EC5B1-041A-4916-AA36-121FBFBAEBD3}" presName="tx1" presStyleLbl="revTx" presStyleIdx="4" presStyleCnt="8"/>
      <dgm:spPr/>
    </dgm:pt>
    <dgm:pt modelId="{595B802E-BB06-4BD3-9BA7-12CB39893077}" type="pres">
      <dgm:prSet presAssocID="{CA1EC5B1-041A-4916-AA36-121FBFBAEBD3}" presName="vert1" presStyleCnt="0"/>
      <dgm:spPr/>
    </dgm:pt>
    <dgm:pt modelId="{E9DFFF21-0C3A-4D6B-81F3-5A9B1F788809}" type="pres">
      <dgm:prSet presAssocID="{EC3B6DB0-D9DC-4954-9BA7-1BEF6B090DE3}" presName="vertSpace2a" presStyleCnt="0"/>
      <dgm:spPr/>
    </dgm:pt>
    <dgm:pt modelId="{0D68C9FA-D2A7-465D-BD5F-71DF3B337D9A}" type="pres">
      <dgm:prSet presAssocID="{EC3B6DB0-D9DC-4954-9BA7-1BEF6B090DE3}" presName="horz2" presStyleCnt="0"/>
      <dgm:spPr/>
    </dgm:pt>
    <dgm:pt modelId="{D285895E-324D-4445-B22A-CEFD4D77302C}" type="pres">
      <dgm:prSet presAssocID="{EC3B6DB0-D9DC-4954-9BA7-1BEF6B090DE3}" presName="horzSpace2" presStyleCnt="0"/>
      <dgm:spPr/>
    </dgm:pt>
    <dgm:pt modelId="{D1284E5E-D9B7-444A-BC00-5C1EE056D3C4}" type="pres">
      <dgm:prSet presAssocID="{EC3B6DB0-D9DC-4954-9BA7-1BEF6B090DE3}" presName="tx2" presStyleLbl="revTx" presStyleIdx="5" presStyleCnt="8"/>
      <dgm:spPr/>
    </dgm:pt>
    <dgm:pt modelId="{07E529BD-8610-4154-955B-2CAEF5FE75F3}" type="pres">
      <dgm:prSet presAssocID="{EC3B6DB0-D9DC-4954-9BA7-1BEF6B090DE3}" presName="vert2" presStyleCnt="0"/>
      <dgm:spPr/>
    </dgm:pt>
    <dgm:pt modelId="{BB21CA04-D447-41A4-A250-121C0BF302B5}" type="pres">
      <dgm:prSet presAssocID="{EC3B6DB0-D9DC-4954-9BA7-1BEF6B090DE3}" presName="thinLine2b" presStyleLbl="callout" presStyleIdx="2" presStyleCnt="4"/>
      <dgm:spPr/>
    </dgm:pt>
    <dgm:pt modelId="{848E63F3-6118-4DB8-91DC-4C23F7B92B1C}" type="pres">
      <dgm:prSet presAssocID="{EC3B6DB0-D9DC-4954-9BA7-1BEF6B090DE3}" presName="vertSpace2b" presStyleCnt="0"/>
      <dgm:spPr/>
    </dgm:pt>
    <dgm:pt modelId="{830DF484-8D9E-40AC-9259-665AF9963DB6}" type="pres">
      <dgm:prSet presAssocID="{327851A8-2469-4009-999C-47DE0701721E}" presName="thickLine" presStyleLbl="alignNode1" presStyleIdx="3" presStyleCnt="4"/>
      <dgm:spPr/>
    </dgm:pt>
    <dgm:pt modelId="{FABC13F8-74C9-450A-81F9-8B466C6E0180}" type="pres">
      <dgm:prSet presAssocID="{327851A8-2469-4009-999C-47DE0701721E}" presName="horz1" presStyleCnt="0"/>
      <dgm:spPr/>
    </dgm:pt>
    <dgm:pt modelId="{F3B2EAE0-36F7-46F2-A0C9-8A7DF879C8F8}" type="pres">
      <dgm:prSet presAssocID="{327851A8-2469-4009-999C-47DE0701721E}" presName="tx1" presStyleLbl="revTx" presStyleIdx="6" presStyleCnt="8"/>
      <dgm:spPr/>
    </dgm:pt>
    <dgm:pt modelId="{F0828FF7-84B8-4A57-B144-E0E45B38690A}" type="pres">
      <dgm:prSet presAssocID="{327851A8-2469-4009-999C-47DE0701721E}" presName="vert1" presStyleCnt="0"/>
      <dgm:spPr/>
    </dgm:pt>
    <dgm:pt modelId="{F4AB9B26-1F8A-4ED8-9F02-34897D8BD2D7}" type="pres">
      <dgm:prSet presAssocID="{8E8F3B83-252C-4D1E-9ACD-312D871A89B9}" presName="vertSpace2a" presStyleCnt="0"/>
      <dgm:spPr/>
    </dgm:pt>
    <dgm:pt modelId="{85C2197B-4FDA-4767-9AE8-08A3E6A62068}" type="pres">
      <dgm:prSet presAssocID="{8E8F3B83-252C-4D1E-9ACD-312D871A89B9}" presName="horz2" presStyleCnt="0"/>
      <dgm:spPr/>
    </dgm:pt>
    <dgm:pt modelId="{1B431ABE-1B1E-47EA-93D8-35616A099F2F}" type="pres">
      <dgm:prSet presAssocID="{8E8F3B83-252C-4D1E-9ACD-312D871A89B9}" presName="horzSpace2" presStyleCnt="0"/>
      <dgm:spPr/>
    </dgm:pt>
    <dgm:pt modelId="{0BD375EB-21AA-45E5-AF4E-BE7AD137A277}" type="pres">
      <dgm:prSet presAssocID="{8E8F3B83-252C-4D1E-9ACD-312D871A89B9}" presName="tx2" presStyleLbl="revTx" presStyleIdx="7" presStyleCnt="8"/>
      <dgm:spPr/>
    </dgm:pt>
    <dgm:pt modelId="{BDB3B65E-7E65-4B87-8CF4-8B2B9984B941}" type="pres">
      <dgm:prSet presAssocID="{8E8F3B83-252C-4D1E-9ACD-312D871A89B9}" presName="vert2" presStyleCnt="0"/>
      <dgm:spPr/>
    </dgm:pt>
    <dgm:pt modelId="{D601EF85-23F6-4B30-85C8-B4CEF2EFEA00}" type="pres">
      <dgm:prSet presAssocID="{8E8F3B83-252C-4D1E-9ACD-312D871A89B9}" presName="thinLine2b" presStyleLbl="callout" presStyleIdx="3" presStyleCnt="4"/>
      <dgm:spPr/>
    </dgm:pt>
    <dgm:pt modelId="{4CDAB3E7-342E-4C37-9340-34D886CB0142}" type="pres">
      <dgm:prSet presAssocID="{8E8F3B83-252C-4D1E-9ACD-312D871A89B9}" presName="vertSpace2b" presStyleCnt="0"/>
      <dgm:spPr/>
    </dgm:pt>
  </dgm:ptLst>
  <dgm:cxnLst>
    <dgm:cxn modelId="{BC311304-390E-4FB5-8C49-B6533913C01C}" type="presOf" srcId="{7C720AA7-A2B0-45A1-AD47-8F648B5C30D5}" destId="{4C22ED21-3916-48E7-A921-5C070271E2EF}" srcOrd="0" destOrd="0" presId="urn:microsoft.com/office/officeart/2008/layout/LinedList"/>
    <dgm:cxn modelId="{CE712A28-5540-4512-A44B-665429167914}" type="presOf" srcId="{CF084481-C0B8-49A7-8D26-C041B5BD6C58}" destId="{CCFADD11-CA2C-40AF-8BEC-3FBDBCB4F5A9}" srcOrd="0" destOrd="0" presId="urn:microsoft.com/office/officeart/2008/layout/LinedList"/>
    <dgm:cxn modelId="{3539D339-9F8C-4AD7-8DAB-B36D0C551DD7}" type="presOf" srcId="{F464D68A-A872-48C7-80E4-A6EA25CD5C02}" destId="{18F23491-BA25-4B3A-B506-F50CCF34B788}" srcOrd="0" destOrd="0" presId="urn:microsoft.com/office/officeart/2008/layout/LinedList"/>
    <dgm:cxn modelId="{9E0B6D5F-7B6B-4A5B-B2BD-37AE35E0A03E}" srcId="{F464D68A-A872-48C7-80E4-A6EA25CD5C02}" destId="{CF084481-C0B8-49A7-8D26-C041B5BD6C58}" srcOrd="0" destOrd="0" parTransId="{D6AEC2CD-DCC9-48E6-AE34-E4C356F2AF5E}" sibTransId="{DE77427B-ADFC-4D89-A636-CC48E93F2EBC}"/>
    <dgm:cxn modelId="{0741F562-4C41-4A37-9FBF-124C95751A66}" type="presOf" srcId="{8E8F3B83-252C-4D1E-9ACD-312D871A89B9}" destId="{0BD375EB-21AA-45E5-AF4E-BE7AD137A277}" srcOrd="0" destOrd="0" presId="urn:microsoft.com/office/officeart/2008/layout/LinedList"/>
    <dgm:cxn modelId="{0739E450-6347-4C1E-AFD1-F8B9EDB84517}" srcId="{7C720AA7-A2B0-45A1-AD47-8F648B5C30D5}" destId="{F464D68A-A872-48C7-80E4-A6EA25CD5C02}" srcOrd="1" destOrd="0" parTransId="{F3C0350F-19C8-4F6A-B372-28D216B97CD3}" sibTransId="{EB87A1B3-3313-49E5-B6B6-4C0414269324}"/>
    <dgm:cxn modelId="{A6D14975-FAA7-4917-A9AB-DDAD0AAE194C}" srcId="{327851A8-2469-4009-999C-47DE0701721E}" destId="{8E8F3B83-252C-4D1E-9ACD-312D871A89B9}" srcOrd="0" destOrd="0" parTransId="{89CFA766-FFC8-4BAC-9A5C-F64D216FDF6E}" sibTransId="{132B275D-D373-48D0-BF80-89C5EF052643}"/>
    <dgm:cxn modelId="{E8BF1E76-7DFB-45C2-B987-0BB8BD400A39}" srcId="{7C720AA7-A2B0-45A1-AD47-8F648B5C30D5}" destId="{327851A8-2469-4009-999C-47DE0701721E}" srcOrd="3" destOrd="0" parTransId="{38A26C11-B305-40A1-9D8A-A36FB946A6D8}" sibTransId="{7FC741A0-B453-405A-B1CD-06D78570F707}"/>
    <dgm:cxn modelId="{052F4C57-3673-477B-AC40-F28BBCBF72FF}" srcId="{7C720AA7-A2B0-45A1-AD47-8F648B5C30D5}" destId="{36932F6A-E2E6-4EC0-A4C1-7D22FC8519D4}" srcOrd="0" destOrd="0" parTransId="{59B21BCF-42B4-4829-B102-3E8E03987D90}" sibTransId="{2454B28C-17FA-4B74-8291-C3B956925FFA}"/>
    <dgm:cxn modelId="{698BA392-0C8E-4E45-A0C9-4DB408AF172F}" srcId="{7C720AA7-A2B0-45A1-AD47-8F648B5C30D5}" destId="{CA1EC5B1-041A-4916-AA36-121FBFBAEBD3}" srcOrd="2" destOrd="0" parTransId="{DE09EABB-88A2-4E3E-AC7A-EAE4FCB373A6}" sibTransId="{3D173D7F-36ED-47B2-BC26-4D4F2B0A0540}"/>
    <dgm:cxn modelId="{C8DB9594-86BA-44EF-B5B9-F82326FCB820}" srcId="{CA1EC5B1-041A-4916-AA36-121FBFBAEBD3}" destId="{EC3B6DB0-D9DC-4954-9BA7-1BEF6B090DE3}" srcOrd="0" destOrd="0" parTransId="{EFABE083-F4C1-40EC-935E-D71080B6AFBA}" sibTransId="{FC36BF8B-075E-46BA-8273-FE134D335E39}"/>
    <dgm:cxn modelId="{4B18B999-3780-4829-A56A-762429F3789C}" srcId="{36932F6A-E2E6-4EC0-A4C1-7D22FC8519D4}" destId="{50F424BD-6479-4911-8205-E2A3EB1914E2}" srcOrd="0" destOrd="0" parTransId="{97721385-6F90-4395-BF28-6018C0B9061D}" sibTransId="{8914EFF5-FE31-461E-9340-A54D2BEFF3CD}"/>
    <dgm:cxn modelId="{B58677AD-87D9-4EF6-9EF8-ACDDEA7FE9DB}" type="presOf" srcId="{36932F6A-E2E6-4EC0-A4C1-7D22FC8519D4}" destId="{57279C8D-8F0E-44DB-BB4A-4FFBCF9F581E}" srcOrd="0" destOrd="0" presId="urn:microsoft.com/office/officeart/2008/layout/LinedList"/>
    <dgm:cxn modelId="{2EF3DFE3-0C6C-41A7-9C07-B9E5C1F05796}" type="presOf" srcId="{EC3B6DB0-D9DC-4954-9BA7-1BEF6B090DE3}" destId="{D1284E5E-D9B7-444A-BC00-5C1EE056D3C4}" srcOrd="0" destOrd="0" presId="urn:microsoft.com/office/officeart/2008/layout/LinedList"/>
    <dgm:cxn modelId="{3C2607E7-E7B8-4D97-B104-110CC1011D59}" type="presOf" srcId="{327851A8-2469-4009-999C-47DE0701721E}" destId="{F3B2EAE0-36F7-46F2-A0C9-8A7DF879C8F8}" srcOrd="0" destOrd="0" presId="urn:microsoft.com/office/officeart/2008/layout/LinedList"/>
    <dgm:cxn modelId="{8761BEF5-7543-4A1A-8220-001869E7E279}" type="presOf" srcId="{50F424BD-6479-4911-8205-E2A3EB1914E2}" destId="{2468854E-6989-4307-B343-542DBB9F23C4}" srcOrd="0" destOrd="0" presId="urn:microsoft.com/office/officeart/2008/layout/LinedList"/>
    <dgm:cxn modelId="{82832AFD-2DA1-4DF5-A6C6-1C18A9D82340}" type="presOf" srcId="{CA1EC5B1-041A-4916-AA36-121FBFBAEBD3}" destId="{AEE38734-EDD7-4325-B2DF-972C2713E386}" srcOrd="0" destOrd="0" presId="urn:microsoft.com/office/officeart/2008/layout/LinedList"/>
    <dgm:cxn modelId="{8400B7A9-4D69-4F99-BA80-21848900BDC5}" type="presParOf" srcId="{4C22ED21-3916-48E7-A921-5C070271E2EF}" destId="{2A6A7E2D-76D3-4CF4-A765-21D7B5E64568}" srcOrd="0" destOrd="0" presId="urn:microsoft.com/office/officeart/2008/layout/LinedList"/>
    <dgm:cxn modelId="{197278B2-5FC8-4759-B3E6-EE5EDD6B1631}" type="presParOf" srcId="{4C22ED21-3916-48E7-A921-5C070271E2EF}" destId="{D5260635-9610-4A23-86DA-52E0FE6EDCBA}" srcOrd="1" destOrd="0" presId="urn:microsoft.com/office/officeart/2008/layout/LinedList"/>
    <dgm:cxn modelId="{01ADC5AC-6408-4744-A082-229F3ED580FC}" type="presParOf" srcId="{D5260635-9610-4A23-86DA-52E0FE6EDCBA}" destId="{57279C8D-8F0E-44DB-BB4A-4FFBCF9F581E}" srcOrd="0" destOrd="0" presId="urn:microsoft.com/office/officeart/2008/layout/LinedList"/>
    <dgm:cxn modelId="{09CCEAE8-ACB3-4760-813F-D4FC5956E557}" type="presParOf" srcId="{D5260635-9610-4A23-86DA-52E0FE6EDCBA}" destId="{E660BD64-95BE-4B76-909E-E3BC604058C8}" srcOrd="1" destOrd="0" presId="urn:microsoft.com/office/officeart/2008/layout/LinedList"/>
    <dgm:cxn modelId="{C6480347-0B8F-4BF9-9C25-8371C6354B48}" type="presParOf" srcId="{E660BD64-95BE-4B76-909E-E3BC604058C8}" destId="{3270B6C2-6260-4352-B1E5-F154CA7ED2DB}" srcOrd="0" destOrd="0" presId="urn:microsoft.com/office/officeart/2008/layout/LinedList"/>
    <dgm:cxn modelId="{8541B7EA-7E2C-4CC0-A45D-5ADB1B005474}" type="presParOf" srcId="{E660BD64-95BE-4B76-909E-E3BC604058C8}" destId="{77A1607E-883E-4988-8B5B-84A9FE0BC1E9}" srcOrd="1" destOrd="0" presId="urn:microsoft.com/office/officeart/2008/layout/LinedList"/>
    <dgm:cxn modelId="{D0C5EF61-3A5D-43D5-BCE0-6AD5B1AA73A3}" type="presParOf" srcId="{77A1607E-883E-4988-8B5B-84A9FE0BC1E9}" destId="{1F12338E-40F4-4C58-9677-D1B6DBA83FA0}" srcOrd="0" destOrd="0" presId="urn:microsoft.com/office/officeart/2008/layout/LinedList"/>
    <dgm:cxn modelId="{9C414908-6214-4122-8973-F400C41301DC}" type="presParOf" srcId="{77A1607E-883E-4988-8B5B-84A9FE0BC1E9}" destId="{2468854E-6989-4307-B343-542DBB9F23C4}" srcOrd="1" destOrd="0" presId="urn:microsoft.com/office/officeart/2008/layout/LinedList"/>
    <dgm:cxn modelId="{1A3AFFFC-242B-451F-8201-A4D875D6B917}" type="presParOf" srcId="{77A1607E-883E-4988-8B5B-84A9FE0BC1E9}" destId="{5545C847-AB2C-4109-843E-61352FAD2F0F}" srcOrd="2" destOrd="0" presId="urn:microsoft.com/office/officeart/2008/layout/LinedList"/>
    <dgm:cxn modelId="{02A74015-4A9C-4B12-B641-5F436EB54A62}" type="presParOf" srcId="{E660BD64-95BE-4B76-909E-E3BC604058C8}" destId="{CBABC011-BAB8-4ACB-BDE4-260546861567}" srcOrd="2" destOrd="0" presId="urn:microsoft.com/office/officeart/2008/layout/LinedList"/>
    <dgm:cxn modelId="{4B4E29E2-2614-4798-A4C4-508028A1080F}" type="presParOf" srcId="{E660BD64-95BE-4B76-909E-E3BC604058C8}" destId="{E7ED8F48-99B1-4EAA-9739-B529A8966B88}" srcOrd="3" destOrd="0" presId="urn:microsoft.com/office/officeart/2008/layout/LinedList"/>
    <dgm:cxn modelId="{48DDB5BC-B60D-428C-8A17-403D64530300}" type="presParOf" srcId="{4C22ED21-3916-48E7-A921-5C070271E2EF}" destId="{4C06AD41-97D3-4BE5-9EB7-20918E38C644}" srcOrd="2" destOrd="0" presId="urn:microsoft.com/office/officeart/2008/layout/LinedList"/>
    <dgm:cxn modelId="{2A68B865-B909-48A2-A405-F507E6D3C5D4}" type="presParOf" srcId="{4C22ED21-3916-48E7-A921-5C070271E2EF}" destId="{08B1F2B1-1A82-435E-95C4-20DE1BE01451}" srcOrd="3" destOrd="0" presId="urn:microsoft.com/office/officeart/2008/layout/LinedList"/>
    <dgm:cxn modelId="{244396BA-AAEE-4974-BAAA-3BD27B2A2E52}" type="presParOf" srcId="{08B1F2B1-1A82-435E-95C4-20DE1BE01451}" destId="{18F23491-BA25-4B3A-B506-F50CCF34B788}" srcOrd="0" destOrd="0" presId="urn:microsoft.com/office/officeart/2008/layout/LinedList"/>
    <dgm:cxn modelId="{36BF0B9B-8D1C-444C-98D5-99C0E965125A}" type="presParOf" srcId="{08B1F2B1-1A82-435E-95C4-20DE1BE01451}" destId="{FEFF78FC-E32E-472B-A7DE-702ADF509741}" srcOrd="1" destOrd="0" presId="urn:microsoft.com/office/officeart/2008/layout/LinedList"/>
    <dgm:cxn modelId="{30F9B42F-286A-411D-A387-B8569E6FA61D}" type="presParOf" srcId="{FEFF78FC-E32E-472B-A7DE-702ADF509741}" destId="{7C4848D3-5CFD-46EE-AF50-2601293C9EA4}" srcOrd="0" destOrd="0" presId="urn:microsoft.com/office/officeart/2008/layout/LinedList"/>
    <dgm:cxn modelId="{815557B8-B0C8-4C7B-A82D-63E1A2B9CD4A}" type="presParOf" srcId="{FEFF78FC-E32E-472B-A7DE-702ADF509741}" destId="{37D70A1D-E6ED-4B92-B811-90AA4D3ABDD6}" srcOrd="1" destOrd="0" presId="urn:microsoft.com/office/officeart/2008/layout/LinedList"/>
    <dgm:cxn modelId="{BB7DD3C1-775C-4DE1-A0F8-24051B7AEAB0}" type="presParOf" srcId="{37D70A1D-E6ED-4B92-B811-90AA4D3ABDD6}" destId="{9439409E-1D2E-43D2-8121-298D87A51F0A}" srcOrd="0" destOrd="0" presId="urn:microsoft.com/office/officeart/2008/layout/LinedList"/>
    <dgm:cxn modelId="{5CC8D0BA-246D-4789-8081-60CFD61CC6E4}" type="presParOf" srcId="{37D70A1D-E6ED-4B92-B811-90AA4D3ABDD6}" destId="{CCFADD11-CA2C-40AF-8BEC-3FBDBCB4F5A9}" srcOrd="1" destOrd="0" presId="urn:microsoft.com/office/officeart/2008/layout/LinedList"/>
    <dgm:cxn modelId="{16673410-F5B3-4AF2-AAC2-6AF8F0082561}" type="presParOf" srcId="{37D70A1D-E6ED-4B92-B811-90AA4D3ABDD6}" destId="{3E56D836-18E3-49A6-B092-B20B5D9912B4}" srcOrd="2" destOrd="0" presId="urn:microsoft.com/office/officeart/2008/layout/LinedList"/>
    <dgm:cxn modelId="{E9D52DDC-9E0C-4824-95B4-46BAE0C18862}" type="presParOf" srcId="{FEFF78FC-E32E-472B-A7DE-702ADF509741}" destId="{19BF3B93-217B-4F60-BE4D-0F20C7D8B68A}" srcOrd="2" destOrd="0" presId="urn:microsoft.com/office/officeart/2008/layout/LinedList"/>
    <dgm:cxn modelId="{16B87AB5-0830-4A76-A38C-D48A2F8BA3FA}" type="presParOf" srcId="{FEFF78FC-E32E-472B-A7DE-702ADF509741}" destId="{EEACEBE4-0393-4332-8CC3-E0E2E2933A6C}" srcOrd="3" destOrd="0" presId="urn:microsoft.com/office/officeart/2008/layout/LinedList"/>
    <dgm:cxn modelId="{B29A718E-B4B6-4E16-932C-19F6B2629207}" type="presParOf" srcId="{4C22ED21-3916-48E7-A921-5C070271E2EF}" destId="{4B569FB3-075C-439E-A860-9A468C7BD8F4}" srcOrd="4" destOrd="0" presId="urn:microsoft.com/office/officeart/2008/layout/LinedList"/>
    <dgm:cxn modelId="{68D11BDC-7616-4BE1-83BF-EC4CAD0F51ED}" type="presParOf" srcId="{4C22ED21-3916-48E7-A921-5C070271E2EF}" destId="{E6377004-8235-409C-AB10-C3BA2F4E3D48}" srcOrd="5" destOrd="0" presId="urn:microsoft.com/office/officeart/2008/layout/LinedList"/>
    <dgm:cxn modelId="{CBB8837D-E226-43BA-9ADF-56F5EA990E29}" type="presParOf" srcId="{E6377004-8235-409C-AB10-C3BA2F4E3D48}" destId="{AEE38734-EDD7-4325-B2DF-972C2713E386}" srcOrd="0" destOrd="0" presId="urn:microsoft.com/office/officeart/2008/layout/LinedList"/>
    <dgm:cxn modelId="{A410A3D4-BF3F-4B49-A86B-E4E7CC360518}" type="presParOf" srcId="{E6377004-8235-409C-AB10-C3BA2F4E3D48}" destId="{595B802E-BB06-4BD3-9BA7-12CB39893077}" srcOrd="1" destOrd="0" presId="urn:microsoft.com/office/officeart/2008/layout/LinedList"/>
    <dgm:cxn modelId="{A3EF2BAB-FC04-4268-B65E-1CA6F67352D5}" type="presParOf" srcId="{595B802E-BB06-4BD3-9BA7-12CB39893077}" destId="{E9DFFF21-0C3A-4D6B-81F3-5A9B1F788809}" srcOrd="0" destOrd="0" presId="urn:microsoft.com/office/officeart/2008/layout/LinedList"/>
    <dgm:cxn modelId="{064070B2-1CE5-4416-953D-41DC68184504}" type="presParOf" srcId="{595B802E-BB06-4BD3-9BA7-12CB39893077}" destId="{0D68C9FA-D2A7-465D-BD5F-71DF3B337D9A}" srcOrd="1" destOrd="0" presId="urn:microsoft.com/office/officeart/2008/layout/LinedList"/>
    <dgm:cxn modelId="{B4769AA2-1396-4EB8-956C-3AF5CC7D2D4F}" type="presParOf" srcId="{0D68C9FA-D2A7-465D-BD5F-71DF3B337D9A}" destId="{D285895E-324D-4445-B22A-CEFD4D77302C}" srcOrd="0" destOrd="0" presId="urn:microsoft.com/office/officeart/2008/layout/LinedList"/>
    <dgm:cxn modelId="{65CE6F94-9A5F-411A-AB56-23860B258E40}" type="presParOf" srcId="{0D68C9FA-D2A7-465D-BD5F-71DF3B337D9A}" destId="{D1284E5E-D9B7-444A-BC00-5C1EE056D3C4}" srcOrd="1" destOrd="0" presId="urn:microsoft.com/office/officeart/2008/layout/LinedList"/>
    <dgm:cxn modelId="{E3BCCEDD-349D-4F42-9922-E2623D981C5F}" type="presParOf" srcId="{0D68C9FA-D2A7-465D-BD5F-71DF3B337D9A}" destId="{07E529BD-8610-4154-955B-2CAEF5FE75F3}" srcOrd="2" destOrd="0" presId="urn:microsoft.com/office/officeart/2008/layout/LinedList"/>
    <dgm:cxn modelId="{73B55110-81BA-402E-A8F4-BF11C35CBB89}" type="presParOf" srcId="{595B802E-BB06-4BD3-9BA7-12CB39893077}" destId="{BB21CA04-D447-41A4-A250-121C0BF302B5}" srcOrd="2" destOrd="0" presId="urn:microsoft.com/office/officeart/2008/layout/LinedList"/>
    <dgm:cxn modelId="{F67B749F-C795-45F3-8428-83F075A1A081}" type="presParOf" srcId="{595B802E-BB06-4BD3-9BA7-12CB39893077}" destId="{848E63F3-6118-4DB8-91DC-4C23F7B92B1C}" srcOrd="3" destOrd="0" presId="urn:microsoft.com/office/officeart/2008/layout/LinedList"/>
    <dgm:cxn modelId="{16AFF317-0E84-4BA5-9FBC-7604E2B0DB2A}" type="presParOf" srcId="{4C22ED21-3916-48E7-A921-5C070271E2EF}" destId="{830DF484-8D9E-40AC-9259-665AF9963DB6}" srcOrd="6" destOrd="0" presId="urn:microsoft.com/office/officeart/2008/layout/LinedList"/>
    <dgm:cxn modelId="{DAE32C05-BCBA-4C6D-8375-18C3FBE8A007}" type="presParOf" srcId="{4C22ED21-3916-48E7-A921-5C070271E2EF}" destId="{FABC13F8-74C9-450A-81F9-8B466C6E0180}" srcOrd="7" destOrd="0" presId="urn:microsoft.com/office/officeart/2008/layout/LinedList"/>
    <dgm:cxn modelId="{45D9D315-9F42-4D0A-9939-23147B9B957E}" type="presParOf" srcId="{FABC13F8-74C9-450A-81F9-8B466C6E0180}" destId="{F3B2EAE0-36F7-46F2-A0C9-8A7DF879C8F8}" srcOrd="0" destOrd="0" presId="urn:microsoft.com/office/officeart/2008/layout/LinedList"/>
    <dgm:cxn modelId="{0E4727BF-BA4B-4BD0-AEBA-DAB6CFA550CF}" type="presParOf" srcId="{FABC13F8-74C9-450A-81F9-8B466C6E0180}" destId="{F0828FF7-84B8-4A57-B144-E0E45B38690A}" srcOrd="1" destOrd="0" presId="urn:microsoft.com/office/officeart/2008/layout/LinedList"/>
    <dgm:cxn modelId="{EDB63948-7133-42C2-A9BA-DE432F9D3386}" type="presParOf" srcId="{F0828FF7-84B8-4A57-B144-E0E45B38690A}" destId="{F4AB9B26-1F8A-4ED8-9F02-34897D8BD2D7}" srcOrd="0" destOrd="0" presId="urn:microsoft.com/office/officeart/2008/layout/LinedList"/>
    <dgm:cxn modelId="{24CBB752-1BE5-42A2-8A89-D851461822EA}" type="presParOf" srcId="{F0828FF7-84B8-4A57-B144-E0E45B38690A}" destId="{85C2197B-4FDA-4767-9AE8-08A3E6A62068}" srcOrd="1" destOrd="0" presId="urn:microsoft.com/office/officeart/2008/layout/LinedList"/>
    <dgm:cxn modelId="{B8FB68BE-BDCB-4494-8151-8F7FCCF4CB51}" type="presParOf" srcId="{85C2197B-4FDA-4767-9AE8-08A3E6A62068}" destId="{1B431ABE-1B1E-47EA-93D8-35616A099F2F}" srcOrd="0" destOrd="0" presId="urn:microsoft.com/office/officeart/2008/layout/LinedList"/>
    <dgm:cxn modelId="{113CCFA9-8B45-49E4-9FAF-D390F0A5602D}" type="presParOf" srcId="{85C2197B-4FDA-4767-9AE8-08A3E6A62068}" destId="{0BD375EB-21AA-45E5-AF4E-BE7AD137A277}" srcOrd="1" destOrd="0" presId="urn:microsoft.com/office/officeart/2008/layout/LinedList"/>
    <dgm:cxn modelId="{1C5EDABB-514B-4C40-B2EE-B8A9D2377084}" type="presParOf" srcId="{85C2197B-4FDA-4767-9AE8-08A3E6A62068}" destId="{BDB3B65E-7E65-4B87-8CF4-8B2B9984B941}" srcOrd="2" destOrd="0" presId="urn:microsoft.com/office/officeart/2008/layout/LinedList"/>
    <dgm:cxn modelId="{000F7B2C-937E-464D-A0B4-C8B6F231A6F0}" type="presParOf" srcId="{F0828FF7-84B8-4A57-B144-E0E45B38690A}" destId="{D601EF85-23F6-4B30-85C8-B4CEF2EFEA00}" srcOrd="2" destOrd="0" presId="urn:microsoft.com/office/officeart/2008/layout/LinedList"/>
    <dgm:cxn modelId="{8CBF7E6D-BAF0-48F1-B69D-F6EE6BA4DC4F}" type="presParOf" srcId="{F0828FF7-84B8-4A57-B144-E0E45B38690A}" destId="{4CDAB3E7-342E-4C37-9340-34D886CB0142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C720AA7-A2B0-45A1-AD47-8F648B5C30D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C08CE6-4EA7-4889-AF43-BC042C131389}">
      <dgm:prSet/>
      <dgm:spPr/>
      <dgm:t>
        <a:bodyPr/>
        <a:lstStyle/>
        <a:p>
          <a:r>
            <a:rPr lang="en-US" b="0" i="0" dirty="0" err="1"/>
            <a:t>Kompatibel</a:t>
          </a:r>
          <a:endParaRPr lang="en-US" dirty="0"/>
        </a:p>
      </dgm:t>
    </dgm:pt>
    <dgm:pt modelId="{9902658F-68E4-49E0-8CE6-F8C9E1A4A3E4}" type="parTrans" cxnId="{B1E98543-F8BD-426D-94FA-3F03D4354F2D}">
      <dgm:prSet/>
      <dgm:spPr/>
      <dgm:t>
        <a:bodyPr/>
        <a:lstStyle/>
        <a:p>
          <a:endParaRPr lang="en-US"/>
        </a:p>
      </dgm:t>
    </dgm:pt>
    <dgm:pt modelId="{2B5C395D-07DD-4420-BF4C-99851D6D686E}" type="sibTrans" cxnId="{B1E98543-F8BD-426D-94FA-3F03D4354F2D}">
      <dgm:prSet/>
      <dgm:spPr/>
      <dgm:t>
        <a:bodyPr/>
        <a:lstStyle/>
        <a:p>
          <a:endParaRPr lang="en-US"/>
        </a:p>
      </dgm:t>
    </dgm:pt>
    <dgm:pt modelId="{C93405AA-350C-4239-A137-1EF735406CF0}">
      <dgm:prSet/>
      <dgm:spPr/>
      <dgm:t>
        <a:bodyPr/>
        <a:lstStyle/>
        <a:p>
          <a:r>
            <a:rPr lang="en-US" b="0" i="0" dirty="0"/>
            <a:t>Loading Time</a:t>
          </a:r>
          <a:endParaRPr lang="en-US" dirty="0"/>
        </a:p>
      </dgm:t>
    </dgm:pt>
    <dgm:pt modelId="{EE2AE4A0-BF2D-4BD5-8DEF-4417D94CC0A7}" type="parTrans" cxnId="{2ACEB7F4-427A-40B5-A91B-AE5E2691C1E4}">
      <dgm:prSet/>
      <dgm:spPr/>
      <dgm:t>
        <a:bodyPr/>
        <a:lstStyle/>
        <a:p>
          <a:endParaRPr lang="en-US"/>
        </a:p>
      </dgm:t>
    </dgm:pt>
    <dgm:pt modelId="{E5EF795B-E219-4203-8DAF-07BE8F185BC8}" type="sibTrans" cxnId="{2ACEB7F4-427A-40B5-A91B-AE5E2691C1E4}">
      <dgm:prSet/>
      <dgm:spPr/>
      <dgm:t>
        <a:bodyPr/>
        <a:lstStyle/>
        <a:p>
          <a:endParaRPr lang="en-US"/>
        </a:p>
      </dgm:t>
    </dgm:pt>
    <dgm:pt modelId="{C6ED157C-D0E7-475F-8C26-227BB15DA9C9}">
      <dgm:prSet/>
      <dgm:spPr/>
      <dgm:t>
        <a:bodyPr/>
        <a:lstStyle/>
        <a:p>
          <a:r>
            <a:rPr lang="en-US" b="0" i="0" dirty="0" err="1"/>
            <a:t>Fungsi</a:t>
          </a:r>
          <a:endParaRPr lang="en-US" dirty="0"/>
        </a:p>
      </dgm:t>
    </dgm:pt>
    <dgm:pt modelId="{CBC4170F-043B-4990-BB34-783F3A2E6030}" type="parTrans" cxnId="{A5895FA3-A642-4EBD-82E4-C79C3316BBDD}">
      <dgm:prSet/>
      <dgm:spPr/>
      <dgm:t>
        <a:bodyPr/>
        <a:lstStyle/>
        <a:p>
          <a:endParaRPr lang="en-US"/>
        </a:p>
      </dgm:t>
    </dgm:pt>
    <dgm:pt modelId="{AED97187-7B6A-466E-885D-BB0581AE170E}" type="sibTrans" cxnId="{A5895FA3-A642-4EBD-82E4-C79C3316BBDD}">
      <dgm:prSet/>
      <dgm:spPr/>
      <dgm:t>
        <a:bodyPr/>
        <a:lstStyle/>
        <a:p>
          <a:endParaRPr lang="en-US"/>
        </a:p>
      </dgm:t>
    </dgm:pt>
    <dgm:pt modelId="{3F8BDC0F-1DE5-4FCD-81DF-3F8281F79292}">
      <dgm:prSet/>
      <dgm:spPr/>
      <dgm:t>
        <a:bodyPr/>
        <a:lstStyle/>
        <a:p>
          <a:r>
            <a:rPr lang="en-US" b="0" i="0" dirty="0" err="1"/>
            <a:t>Akses</a:t>
          </a:r>
          <a:r>
            <a:rPr lang="en-US" b="0" i="0" dirty="0"/>
            <a:t> </a:t>
          </a:r>
          <a:r>
            <a:rPr lang="en-US" b="0" i="0" dirty="0" err="1"/>
            <a:t>Mudah</a:t>
          </a:r>
          <a:endParaRPr lang="en-US" dirty="0"/>
        </a:p>
      </dgm:t>
    </dgm:pt>
    <dgm:pt modelId="{9CAD2F51-8215-4594-A859-6EF131CA77BF}" type="parTrans" cxnId="{13FFD78F-7C0E-4D80-8137-A803AB0E917F}">
      <dgm:prSet/>
      <dgm:spPr/>
      <dgm:t>
        <a:bodyPr/>
        <a:lstStyle/>
        <a:p>
          <a:endParaRPr lang="en-US"/>
        </a:p>
      </dgm:t>
    </dgm:pt>
    <dgm:pt modelId="{6179098B-143F-4FAA-AE30-0692DD3CA48F}" type="sibTrans" cxnId="{13FFD78F-7C0E-4D80-8137-A803AB0E917F}">
      <dgm:prSet/>
      <dgm:spPr/>
      <dgm:t>
        <a:bodyPr/>
        <a:lstStyle/>
        <a:p>
          <a:endParaRPr lang="en-US"/>
        </a:p>
      </dgm:t>
    </dgm:pt>
    <dgm:pt modelId="{673E9C57-BA2E-4C52-B397-C0076AABDAF7}">
      <dgm:prSet/>
      <dgm:spPr/>
      <dgm:t>
        <a:bodyPr/>
        <a:lstStyle/>
        <a:p>
          <a:r>
            <a:rPr lang="en-US" b="0" i="0" dirty="0" err="1"/>
            <a:t>Interaktif</a:t>
          </a:r>
          <a:endParaRPr lang="en-US" dirty="0"/>
        </a:p>
      </dgm:t>
    </dgm:pt>
    <dgm:pt modelId="{8051A642-045B-452B-8C2A-2310D00EEFC2}" type="parTrans" cxnId="{C325BBD3-4500-4C42-999F-3387D387085D}">
      <dgm:prSet/>
      <dgm:spPr/>
      <dgm:t>
        <a:bodyPr/>
        <a:lstStyle/>
        <a:p>
          <a:endParaRPr lang="en-US"/>
        </a:p>
      </dgm:t>
    </dgm:pt>
    <dgm:pt modelId="{C80F1B08-73FE-4641-A6C9-705DADA1FB2D}" type="sibTrans" cxnId="{C325BBD3-4500-4C42-999F-3387D387085D}">
      <dgm:prSet/>
      <dgm:spPr/>
      <dgm:t>
        <a:bodyPr/>
        <a:lstStyle/>
        <a:p>
          <a:endParaRPr lang="en-US"/>
        </a:p>
      </dgm:t>
    </dgm:pt>
    <dgm:pt modelId="{8559A4E2-CF6D-4C9A-B933-3EA102004A61}">
      <dgm:prSet/>
      <dgm:spPr/>
      <dgm:t>
        <a:bodyPr/>
        <a:lstStyle/>
        <a:p>
          <a:r>
            <a:rPr lang="en-US" b="0" i="0" dirty="0" err="1"/>
            <a:t>kompatibel</a:t>
          </a:r>
          <a:r>
            <a:rPr lang="en-US" b="0" i="0" dirty="0"/>
            <a:t> </a:t>
          </a:r>
          <a:r>
            <a:rPr lang="en-US" b="0" i="0" dirty="0" err="1"/>
            <a:t>dengan</a:t>
          </a:r>
          <a:r>
            <a:rPr lang="en-US" b="0" i="0" dirty="0"/>
            <a:t> </a:t>
          </a:r>
          <a:r>
            <a:rPr lang="en-US" b="0" i="0" dirty="0" err="1"/>
            <a:t>perangkat</a:t>
          </a:r>
          <a:r>
            <a:rPr lang="en-US" b="0" i="0" dirty="0"/>
            <a:t> </a:t>
          </a:r>
          <a:r>
            <a:rPr lang="en-US" b="0" i="0" dirty="0" err="1"/>
            <a:t>lainnya</a:t>
          </a:r>
          <a:r>
            <a:rPr lang="en-US" b="0" i="0" dirty="0"/>
            <a:t> </a:t>
          </a:r>
          <a:r>
            <a:rPr lang="en-US" b="0" i="0" dirty="0" err="1"/>
            <a:t>sehingga</a:t>
          </a:r>
          <a:r>
            <a:rPr lang="en-US" b="0" i="0" dirty="0"/>
            <a:t> </a:t>
          </a:r>
          <a:r>
            <a:rPr lang="en-US" b="0" i="0" dirty="0" err="1"/>
            <a:t>bisa</a:t>
          </a:r>
          <a:r>
            <a:rPr lang="en-US" b="0" i="0" dirty="0"/>
            <a:t> </a:t>
          </a:r>
          <a:r>
            <a:rPr lang="en-US" b="0" i="0" dirty="0" err="1"/>
            <a:t>diakses</a:t>
          </a:r>
          <a:r>
            <a:rPr lang="en-US" b="0" i="0" dirty="0"/>
            <a:t> </a:t>
          </a:r>
          <a:r>
            <a:rPr lang="en-US" b="0" i="0" dirty="0" err="1"/>
            <a:t>secara</a:t>
          </a:r>
          <a:r>
            <a:rPr lang="en-US" b="0" i="0" dirty="0"/>
            <a:t> </a:t>
          </a:r>
          <a:r>
            <a:rPr lang="en-US" b="0" i="0" dirty="0" err="1"/>
            <a:t>mudah</a:t>
          </a:r>
          <a:endParaRPr lang="en-US" dirty="0"/>
        </a:p>
      </dgm:t>
    </dgm:pt>
    <dgm:pt modelId="{4AD68E74-16AA-49C1-9483-BEA5DAF443A1}" type="parTrans" cxnId="{CFA52B8F-CCA8-4908-9C35-2B5A7BA50826}">
      <dgm:prSet/>
      <dgm:spPr/>
      <dgm:t>
        <a:bodyPr/>
        <a:lstStyle/>
        <a:p>
          <a:endParaRPr lang="en-US"/>
        </a:p>
      </dgm:t>
    </dgm:pt>
    <dgm:pt modelId="{3697A2DC-FA0E-4699-B562-22F3372DC768}" type="sibTrans" cxnId="{CFA52B8F-CCA8-4908-9C35-2B5A7BA50826}">
      <dgm:prSet/>
      <dgm:spPr/>
      <dgm:t>
        <a:bodyPr/>
        <a:lstStyle/>
        <a:p>
          <a:endParaRPr lang="en-US"/>
        </a:p>
      </dgm:t>
    </dgm:pt>
    <dgm:pt modelId="{9DD1C850-D2EC-4A9E-BDBE-2CB956E0F437}">
      <dgm:prSet/>
      <dgm:spPr/>
      <dgm:t>
        <a:bodyPr/>
        <a:lstStyle/>
        <a:p>
          <a:r>
            <a:rPr lang="en-US" b="0" i="0" dirty="0" err="1"/>
            <a:t>Semakin</a:t>
          </a:r>
          <a:r>
            <a:rPr lang="en-US" b="0" i="0" dirty="0"/>
            <a:t> </a:t>
          </a:r>
          <a:r>
            <a:rPr lang="en-US" b="0" i="0" dirty="0" err="1"/>
            <a:t>singkat</a:t>
          </a:r>
          <a:r>
            <a:rPr lang="en-US" b="0" i="0" dirty="0"/>
            <a:t> loading time </a:t>
          </a:r>
          <a:r>
            <a:rPr lang="en-US" b="0" i="0" dirty="0" err="1"/>
            <a:t>sebuah</a:t>
          </a:r>
          <a:r>
            <a:rPr lang="en-US" b="0" i="0" dirty="0"/>
            <a:t> website, </a:t>
          </a:r>
          <a:r>
            <a:rPr lang="en-US" b="0" i="0" dirty="0" err="1"/>
            <a:t>pengunjung</a:t>
          </a:r>
          <a:r>
            <a:rPr lang="en-US" b="0" i="0" dirty="0"/>
            <a:t> </a:t>
          </a:r>
          <a:r>
            <a:rPr lang="en-US" b="0" i="0" dirty="0" err="1"/>
            <a:t>semakin</a:t>
          </a:r>
          <a:r>
            <a:rPr lang="en-US" b="0" i="0" dirty="0"/>
            <a:t> </a:t>
          </a:r>
          <a:r>
            <a:rPr lang="en-US" b="0" i="0" dirty="0" err="1"/>
            <a:t>nyaman</a:t>
          </a:r>
          <a:endParaRPr lang="en-US" dirty="0"/>
        </a:p>
      </dgm:t>
    </dgm:pt>
    <dgm:pt modelId="{3831C000-1658-4B6E-88A2-1AE7481A65C1}" type="parTrans" cxnId="{E94297FF-B1CA-4649-BC35-2F638F890971}">
      <dgm:prSet/>
      <dgm:spPr/>
      <dgm:t>
        <a:bodyPr/>
        <a:lstStyle/>
        <a:p>
          <a:endParaRPr lang="en-US"/>
        </a:p>
      </dgm:t>
    </dgm:pt>
    <dgm:pt modelId="{754AA88A-4057-414D-B547-ABA74B3C34B0}" type="sibTrans" cxnId="{E94297FF-B1CA-4649-BC35-2F638F890971}">
      <dgm:prSet/>
      <dgm:spPr/>
      <dgm:t>
        <a:bodyPr/>
        <a:lstStyle/>
        <a:p>
          <a:endParaRPr lang="en-US"/>
        </a:p>
      </dgm:t>
    </dgm:pt>
    <dgm:pt modelId="{08D90345-8CB5-4569-A4D6-F1C25815CFC7}">
      <dgm:prSet/>
      <dgm:spPr/>
      <dgm:t>
        <a:bodyPr/>
        <a:lstStyle/>
        <a:p>
          <a:r>
            <a:rPr lang="en-US" dirty="0" err="1"/>
            <a:t>Sesuai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tujuan</a:t>
          </a:r>
          <a:r>
            <a:rPr lang="en-US" dirty="0"/>
            <a:t> </a:t>
          </a:r>
          <a:r>
            <a:rPr lang="en-US" dirty="0" err="1"/>
            <a:t>awal</a:t>
          </a:r>
          <a:r>
            <a:rPr lang="en-US" dirty="0"/>
            <a:t> </a:t>
          </a:r>
          <a:r>
            <a:rPr lang="en-US" dirty="0" err="1"/>
            <a:t>membuat</a:t>
          </a:r>
          <a:r>
            <a:rPr lang="en-US" dirty="0"/>
            <a:t> website</a:t>
          </a:r>
        </a:p>
      </dgm:t>
    </dgm:pt>
    <dgm:pt modelId="{837AA6C3-BDD9-46BA-9897-173489EC4979}" type="parTrans" cxnId="{33F51C6A-EA02-480C-8082-09D4C4547B23}">
      <dgm:prSet/>
      <dgm:spPr/>
      <dgm:t>
        <a:bodyPr/>
        <a:lstStyle/>
        <a:p>
          <a:endParaRPr lang="en-US"/>
        </a:p>
      </dgm:t>
    </dgm:pt>
    <dgm:pt modelId="{045CC3B4-B4DF-40B6-88B7-531A2CA0CA27}" type="sibTrans" cxnId="{33F51C6A-EA02-480C-8082-09D4C4547B23}">
      <dgm:prSet/>
      <dgm:spPr/>
      <dgm:t>
        <a:bodyPr/>
        <a:lstStyle/>
        <a:p>
          <a:endParaRPr lang="en-US"/>
        </a:p>
      </dgm:t>
    </dgm:pt>
    <dgm:pt modelId="{7FBCEA7C-4F8D-4B1B-AD81-D651CCBF5B5F}">
      <dgm:prSet/>
      <dgm:spPr/>
      <dgm:t>
        <a:bodyPr/>
        <a:lstStyle/>
        <a:p>
          <a:r>
            <a:rPr lang="en-US" b="0" i="0"/>
            <a:t>pengunjung bisa berinteraksi dengan situs lainnya, maka silakan menggunakan hyperlinks dan feedback</a:t>
          </a:r>
          <a:endParaRPr lang="en-US" dirty="0"/>
        </a:p>
      </dgm:t>
    </dgm:pt>
    <dgm:pt modelId="{A3B3D2E7-014F-451D-A118-3BE17844B1DE}" type="parTrans" cxnId="{FFEA6097-FA58-44AB-9434-35BD8D7F7D79}">
      <dgm:prSet/>
      <dgm:spPr/>
      <dgm:t>
        <a:bodyPr/>
        <a:lstStyle/>
        <a:p>
          <a:endParaRPr lang="en-US"/>
        </a:p>
      </dgm:t>
    </dgm:pt>
    <dgm:pt modelId="{8067055E-DBFA-4B7F-AFD5-62CC22149E7A}" type="sibTrans" cxnId="{FFEA6097-FA58-44AB-9434-35BD8D7F7D79}">
      <dgm:prSet/>
      <dgm:spPr/>
      <dgm:t>
        <a:bodyPr/>
        <a:lstStyle/>
        <a:p>
          <a:endParaRPr lang="en-US"/>
        </a:p>
      </dgm:t>
    </dgm:pt>
    <dgm:pt modelId="{A3D40B08-A143-4B72-86D3-8E8E22F889FB}">
      <dgm:prSet/>
      <dgm:spPr/>
      <dgm:t>
        <a:bodyPr/>
        <a:lstStyle/>
        <a:p>
          <a:r>
            <a:rPr lang="en-US" dirty="0" err="1"/>
            <a:t>Dapat</a:t>
          </a:r>
          <a:r>
            <a:rPr lang="en-US" dirty="0"/>
            <a:t> </a:t>
          </a:r>
          <a:r>
            <a:rPr lang="en-US" dirty="0" err="1"/>
            <a:t>diakses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semua</a:t>
          </a:r>
          <a:r>
            <a:rPr lang="en-US" dirty="0"/>
            <a:t> </a:t>
          </a:r>
          <a:r>
            <a:rPr lang="en-US" dirty="0" err="1"/>
            <a:t>jenis</a:t>
          </a:r>
          <a:r>
            <a:rPr lang="en-US" dirty="0"/>
            <a:t> browser</a:t>
          </a:r>
        </a:p>
      </dgm:t>
    </dgm:pt>
    <dgm:pt modelId="{FF765B52-6F88-42E8-AB61-30C58F51BF57}" type="parTrans" cxnId="{891CEBFA-E482-4035-98CA-6A0ABD197ED8}">
      <dgm:prSet/>
      <dgm:spPr/>
      <dgm:t>
        <a:bodyPr/>
        <a:lstStyle/>
        <a:p>
          <a:endParaRPr lang="en-US"/>
        </a:p>
      </dgm:t>
    </dgm:pt>
    <dgm:pt modelId="{A023167F-81D0-4789-AD7D-8833296B4091}" type="sibTrans" cxnId="{891CEBFA-E482-4035-98CA-6A0ABD197ED8}">
      <dgm:prSet/>
      <dgm:spPr/>
      <dgm:t>
        <a:bodyPr/>
        <a:lstStyle/>
        <a:p>
          <a:endParaRPr lang="en-US"/>
        </a:p>
      </dgm:t>
    </dgm:pt>
    <dgm:pt modelId="{4C22ED21-3916-48E7-A921-5C070271E2EF}" type="pres">
      <dgm:prSet presAssocID="{7C720AA7-A2B0-45A1-AD47-8F648B5C30D5}" presName="vert0" presStyleCnt="0">
        <dgm:presLayoutVars>
          <dgm:dir/>
          <dgm:animOne val="branch"/>
          <dgm:animLvl val="lvl"/>
        </dgm:presLayoutVars>
      </dgm:prSet>
      <dgm:spPr/>
    </dgm:pt>
    <dgm:pt modelId="{7916439E-125E-4DFE-A597-4F1229BEF69E}" type="pres">
      <dgm:prSet presAssocID="{8CC08CE6-4EA7-4889-AF43-BC042C131389}" presName="thickLine" presStyleLbl="alignNode1" presStyleIdx="0" presStyleCnt="5"/>
      <dgm:spPr/>
    </dgm:pt>
    <dgm:pt modelId="{B68DF563-0028-4FB1-8807-F7224FBABEC7}" type="pres">
      <dgm:prSet presAssocID="{8CC08CE6-4EA7-4889-AF43-BC042C131389}" presName="horz1" presStyleCnt="0"/>
      <dgm:spPr/>
    </dgm:pt>
    <dgm:pt modelId="{4DECF395-BE19-408D-8DCA-8F6528755C24}" type="pres">
      <dgm:prSet presAssocID="{8CC08CE6-4EA7-4889-AF43-BC042C131389}" presName="tx1" presStyleLbl="revTx" presStyleIdx="0" presStyleCnt="10"/>
      <dgm:spPr/>
    </dgm:pt>
    <dgm:pt modelId="{DF034C3C-66A1-4C63-9248-1EC9477E4622}" type="pres">
      <dgm:prSet presAssocID="{8CC08CE6-4EA7-4889-AF43-BC042C131389}" presName="vert1" presStyleCnt="0"/>
      <dgm:spPr/>
    </dgm:pt>
    <dgm:pt modelId="{0AE01F5A-328A-423B-B119-A4E9361CB1B1}" type="pres">
      <dgm:prSet presAssocID="{8559A4E2-CF6D-4C9A-B933-3EA102004A61}" presName="vertSpace2a" presStyleCnt="0"/>
      <dgm:spPr/>
    </dgm:pt>
    <dgm:pt modelId="{4CAC2CE8-CAB4-4152-B547-E281A4C350E6}" type="pres">
      <dgm:prSet presAssocID="{8559A4E2-CF6D-4C9A-B933-3EA102004A61}" presName="horz2" presStyleCnt="0"/>
      <dgm:spPr/>
    </dgm:pt>
    <dgm:pt modelId="{BA260141-6EAF-47E6-8238-25233C0D45C4}" type="pres">
      <dgm:prSet presAssocID="{8559A4E2-CF6D-4C9A-B933-3EA102004A61}" presName="horzSpace2" presStyleCnt="0"/>
      <dgm:spPr/>
    </dgm:pt>
    <dgm:pt modelId="{E41A9F71-B887-4B29-9A85-0798043A72BF}" type="pres">
      <dgm:prSet presAssocID="{8559A4E2-CF6D-4C9A-B933-3EA102004A61}" presName="tx2" presStyleLbl="revTx" presStyleIdx="1" presStyleCnt="10"/>
      <dgm:spPr/>
    </dgm:pt>
    <dgm:pt modelId="{1BA63BD1-943A-43AB-8BF1-EF5132ACF8EC}" type="pres">
      <dgm:prSet presAssocID="{8559A4E2-CF6D-4C9A-B933-3EA102004A61}" presName="vert2" presStyleCnt="0"/>
      <dgm:spPr/>
    </dgm:pt>
    <dgm:pt modelId="{2D1282CB-EB54-4F2D-891A-69E46B28FE1A}" type="pres">
      <dgm:prSet presAssocID="{8559A4E2-CF6D-4C9A-B933-3EA102004A61}" presName="thinLine2b" presStyleLbl="callout" presStyleIdx="0" presStyleCnt="5"/>
      <dgm:spPr/>
    </dgm:pt>
    <dgm:pt modelId="{74297410-6956-4DCF-972A-1E8FB7C4FF17}" type="pres">
      <dgm:prSet presAssocID="{8559A4E2-CF6D-4C9A-B933-3EA102004A61}" presName="vertSpace2b" presStyleCnt="0"/>
      <dgm:spPr/>
    </dgm:pt>
    <dgm:pt modelId="{D1ACAF82-FF0D-49BC-9588-6D4E2D4841A7}" type="pres">
      <dgm:prSet presAssocID="{C93405AA-350C-4239-A137-1EF735406CF0}" presName="thickLine" presStyleLbl="alignNode1" presStyleIdx="1" presStyleCnt="5"/>
      <dgm:spPr/>
    </dgm:pt>
    <dgm:pt modelId="{144AC414-CE64-4061-B063-56AA11CC060F}" type="pres">
      <dgm:prSet presAssocID="{C93405AA-350C-4239-A137-1EF735406CF0}" presName="horz1" presStyleCnt="0"/>
      <dgm:spPr/>
    </dgm:pt>
    <dgm:pt modelId="{4FCBC8EA-4C7E-4EDF-8261-1B314F5D33EC}" type="pres">
      <dgm:prSet presAssocID="{C93405AA-350C-4239-A137-1EF735406CF0}" presName="tx1" presStyleLbl="revTx" presStyleIdx="2" presStyleCnt="10"/>
      <dgm:spPr/>
    </dgm:pt>
    <dgm:pt modelId="{4D270784-F89A-436C-9375-AB5A99EF6F5A}" type="pres">
      <dgm:prSet presAssocID="{C93405AA-350C-4239-A137-1EF735406CF0}" presName="vert1" presStyleCnt="0"/>
      <dgm:spPr/>
    </dgm:pt>
    <dgm:pt modelId="{99285742-831E-42CD-B80F-E2F750C17AE5}" type="pres">
      <dgm:prSet presAssocID="{9DD1C850-D2EC-4A9E-BDBE-2CB956E0F437}" presName="vertSpace2a" presStyleCnt="0"/>
      <dgm:spPr/>
    </dgm:pt>
    <dgm:pt modelId="{375004CE-E328-480B-8C29-27252C188B92}" type="pres">
      <dgm:prSet presAssocID="{9DD1C850-D2EC-4A9E-BDBE-2CB956E0F437}" presName="horz2" presStyleCnt="0"/>
      <dgm:spPr/>
    </dgm:pt>
    <dgm:pt modelId="{C25D0EE8-5FFD-4E03-BDA8-45A394CFEA0A}" type="pres">
      <dgm:prSet presAssocID="{9DD1C850-D2EC-4A9E-BDBE-2CB956E0F437}" presName="horzSpace2" presStyleCnt="0"/>
      <dgm:spPr/>
    </dgm:pt>
    <dgm:pt modelId="{EEC14A37-6953-4761-937F-61F4F6ACAFC8}" type="pres">
      <dgm:prSet presAssocID="{9DD1C850-D2EC-4A9E-BDBE-2CB956E0F437}" presName="tx2" presStyleLbl="revTx" presStyleIdx="3" presStyleCnt="10"/>
      <dgm:spPr/>
    </dgm:pt>
    <dgm:pt modelId="{8FED30FF-22B7-4C72-BA18-F0E368531C36}" type="pres">
      <dgm:prSet presAssocID="{9DD1C850-D2EC-4A9E-BDBE-2CB956E0F437}" presName="vert2" presStyleCnt="0"/>
      <dgm:spPr/>
    </dgm:pt>
    <dgm:pt modelId="{C057E1A6-66A2-4CF3-84A7-AADD8FB07BDB}" type="pres">
      <dgm:prSet presAssocID="{9DD1C850-D2EC-4A9E-BDBE-2CB956E0F437}" presName="thinLine2b" presStyleLbl="callout" presStyleIdx="1" presStyleCnt="5"/>
      <dgm:spPr/>
    </dgm:pt>
    <dgm:pt modelId="{DA0CC51C-A75F-44C2-B3A4-F64B7B8A0EB6}" type="pres">
      <dgm:prSet presAssocID="{9DD1C850-D2EC-4A9E-BDBE-2CB956E0F437}" presName="vertSpace2b" presStyleCnt="0"/>
      <dgm:spPr/>
    </dgm:pt>
    <dgm:pt modelId="{5CC6B214-C47F-4DCD-A422-F2FB3CF545F1}" type="pres">
      <dgm:prSet presAssocID="{C6ED157C-D0E7-475F-8C26-227BB15DA9C9}" presName="thickLine" presStyleLbl="alignNode1" presStyleIdx="2" presStyleCnt="5"/>
      <dgm:spPr/>
    </dgm:pt>
    <dgm:pt modelId="{1D3D6903-A1BC-4F38-8C57-C519CE038F9B}" type="pres">
      <dgm:prSet presAssocID="{C6ED157C-D0E7-475F-8C26-227BB15DA9C9}" presName="horz1" presStyleCnt="0"/>
      <dgm:spPr/>
    </dgm:pt>
    <dgm:pt modelId="{96315CF1-372D-4724-BD9A-77904AD4B639}" type="pres">
      <dgm:prSet presAssocID="{C6ED157C-D0E7-475F-8C26-227BB15DA9C9}" presName="tx1" presStyleLbl="revTx" presStyleIdx="4" presStyleCnt="10"/>
      <dgm:spPr/>
    </dgm:pt>
    <dgm:pt modelId="{CC987309-1D97-4059-A3A6-6B7FB1CE59F8}" type="pres">
      <dgm:prSet presAssocID="{C6ED157C-D0E7-475F-8C26-227BB15DA9C9}" presName="vert1" presStyleCnt="0"/>
      <dgm:spPr/>
    </dgm:pt>
    <dgm:pt modelId="{A00D2916-CA9E-4F3E-9F4B-E89BB04F5489}" type="pres">
      <dgm:prSet presAssocID="{08D90345-8CB5-4569-A4D6-F1C25815CFC7}" presName="vertSpace2a" presStyleCnt="0"/>
      <dgm:spPr/>
    </dgm:pt>
    <dgm:pt modelId="{6C72C708-88EF-4D2A-9506-40E1131A4880}" type="pres">
      <dgm:prSet presAssocID="{08D90345-8CB5-4569-A4D6-F1C25815CFC7}" presName="horz2" presStyleCnt="0"/>
      <dgm:spPr/>
    </dgm:pt>
    <dgm:pt modelId="{3AF932FE-C144-4261-AA02-EC45247677DF}" type="pres">
      <dgm:prSet presAssocID="{08D90345-8CB5-4569-A4D6-F1C25815CFC7}" presName="horzSpace2" presStyleCnt="0"/>
      <dgm:spPr/>
    </dgm:pt>
    <dgm:pt modelId="{F1044452-F330-4A78-BE26-9A4CF9BB6728}" type="pres">
      <dgm:prSet presAssocID="{08D90345-8CB5-4569-A4D6-F1C25815CFC7}" presName="tx2" presStyleLbl="revTx" presStyleIdx="5" presStyleCnt="10"/>
      <dgm:spPr/>
    </dgm:pt>
    <dgm:pt modelId="{F1F1AD2E-850D-4666-8E37-CEE8E9C08B89}" type="pres">
      <dgm:prSet presAssocID="{08D90345-8CB5-4569-A4D6-F1C25815CFC7}" presName="vert2" presStyleCnt="0"/>
      <dgm:spPr/>
    </dgm:pt>
    <dgm:pt modelId="{7D30223B-070C-46CD-9806-338103E7E18F}" type="pres">
      <dgm:prSet presAssocID="{08D90345-8CB5-4569-A4D6-F1C25815CFC7}" presName="thinLine2b" presStyleLbl="callout" presStyleIdx="2" presStyleCnt="5"/>
      <dgm:spPr/>
    </dgm:pt>
    <dgm:pt modelId="{C4076C84-CC78-4470-A845-088F8BF93AA7}" type="pres">
      <dgm:prSet presAssocID="{08D90345-8CB5-4569-A4D6-F1C25815CFC7}" presName="vertSpace2b" presStyleCnt="0"/>
      <dgm:spPr/>
    </dgm:pt>
    <dgm:pt modelId="{2DE58FCD-EF09-4802-807C-163B27F7F331}" type="pres">
      <dgm:prSet presAssocID="{3F8BDC0F-1DE5-4FCD-81DF-3F8281F79292}" presName="thickLine" presStyleLbl="alignNode1" presStyleIdx="3" presStyleCnt="5"/>
      <dgm:spPr/>
    </dgm:pt>
    <dgm:pt modelId="{A01D936B-9AD3-47C3-A5FB-3CDA63ED4881}" type="pres">
      <dgm:prSet presAssocID="{3F8BDC0F-1DE5-4FCD-81DF-3F8281F79292}" presName="horz1" presStyleCnt="0"/>
      <dgm:spPr/>
    </dgm:pt>
    <dgm:pt modelId="{5737FC4E-C23B-4E6F-91ED-EAAFB4C492FB}" type="pres">
      <dgm:prSet presAssocID="{3F8BDC0F-1DE5-4FCD-81DF-3F8281F79292}" presName="tx1" presStyleLbl="revTx" presStyleIdx="6" presStyleCnt="10"/>
      <dgm:spPr/>
    </dgm:pt>
    <dgm:pt modelId="{85B87DB2-D652-40C1-BD86-848D1031D4CD}" type="pres">
      <dgm:prSet presAssocID="{3F8BDC0F-1DE5-4FCD-81DF-3F8281F79292}" presName="vert1" presStyleCnt="0"/>
      <dgm:spPr/>
    </dgm:pt>
    <dgm:pt modelId="{A035FAE7-B259-4DE5-A47E-CC94E91E28C9}" type="pres">
      <dgm:prSet presAssocID="{A3D40B08-A143-4B72-86D3-8E8E22F889FB}" presName="vertSpace2a" presStyleCnt="0"/>
      <dgm:spPr/>
    </dgm:pt>
    <dgm:pt modelId="{6A96A2FC-3B8C-48D1-AB63-3B11653A70A2}" type="pres">
      <dgm:prSet presAssocID="{A3D40B08-A143-4B72-86D3-8E8E22F889FB}" presName="horz2" presStyleCnt="0"/>
      <dgm:spPr/>
    </dgm:pt>
    <dgm:pt modelId="{43CFE66F-E8BD-4754-BF98-CB8A59AF523C}" type="pres">
      <dgm:prSet presAssocID="{A3D40B08-A143-4B72-86D3-8E8E22F889FB}" presName="horzSpace2" presStyleCnt="0"/>
      <dgm:spPr/>
    </dgm:pt>
    <dgm:pt modelId="{5D7B10F5-A0D2-41E4-8F52-707E20CD28F8}" type="pres">
      <dgm:prSet presAssocID="{A3D40B08-A143-4B72-86D3-8E8E22F889FB}" presName="tx2" presStyleLbl="revTx" presStyleIdx="7" presStyleCnt="10"/>
      <dgm:spPr/>
    </dgm:pt>
    <dgm:pt modelId="{D24C8C06-57AF-418F-941C-C4A3A1DE1284}" type="pres">
      <dgm:prSet presAssocID="{A3D40B08-A143-4B72-86D3-8E8E22F889FB}" presName="vert2" presStyleCnt="0"/>
      <dgm:spPr/>
    </dgm:pt>
    <dgm:pt modelId="{8DCC05A5-D497-4DA8-91B1-5D23F833C0AE}" type="pres">
      <dgm:prSet presAssocID="{A3D40B08-A143-4B72-86D3-8E8E22F889FB}" presName="thinLine2b" presStyleLbl="callout" presStyleIdx="3" presStyleCnt="5"/>
      <dgm:spPr/>
    </dgm:pt>
    <dgm:pt modelId="{7727A426-310B-48A6-BC00-F21A290A9858}" type="pres">
      <dgm:prSet presAssocID="{A3D40B08-A143-4B72-86D3-8E8E22F889FB}" presName="vertSpace2b" presStyleCnt="0"/>
      <dgm:spPr/>
    </dgm:pt>
    <dgm:pt modelId="{5214C664-165B-425C-BB98-694FE85C8CB9}" type="pres">
      <dgm:prSet presAssocID="{673E9C57-BA2E-4C52-B397-C0076AABDAF7}" presName="thickLine" presStyleLbl="alignNode1" presStyleIdx="4" presStyleCnt="5"/>
      <dgm:spPr/>
    </dgm:pt>
    <dgm:pt modelId="{9AACC4E3-80C8-4034-83BB-5514E7BFF4B5}" type="pres">
      <dgm:prSet presAssocID="{673E9C57-BA2E-4C52-B397-C0076AABDAF7}" presName="horz1" presStyleCnt="0"/>
      <dgm:spPr/>
    </dgm:pt>
    <dgm:pt modelId="{174A1FAD-C1BD-455C-9898-147B1AEE5DA6}" type="pres">
      <dgm:prSet presAssocID="{673E9C57-BA2E-4C52-B397-C0076AABDAF7}" presName="tx1" presStyleLbl="revTx" presStyleIdx="8" presStyleCnt="10"/>
      <dgm:spPr/>
    </dgm:pt>
    <dgm:pt modelId="{6E5B68C6-1497-4D5E-B393-CBB2E5A9037C}" type="pres">
      <dgm:prSet presAssocID="{673E9C57-BA2E-4C52-B397-C0076AABDAF7}" presName="vert1" presStyleCnt="0"/>
      <dgm:spPr/>
    </dgm:pt>
    <dgm:pt modelId="{02CFE732-1218-491F-9E95-2CBE208BC1E9}" type="pres">
      <dgm:prSet presAssocID="{7FBCEA7C-4F8D-4B1B-AD81-D651CCBF5B5F}" presName="vertSpace2a" presStyleCnt="0"/>
      <dgm:spPr/>
    </dgm:pt>
    <dgm:pt modelId="{320B1FD9-3EBD-4897-B2EA-CF68DDE76858}" type="pres">
      <dgm:prSet presAssocID="{7FBCEA7C-4F8D-4B1B-AD81-D651CCBF5B5F}" presName="horz2" presStyleCnt="0"/>
      <dgm:spPr/>
    </dgm:pt>
    <dgm:pt modelId="{616BC244-9359-4090-A2DE-BF3E5031716C}" type="pres">
      <dgm:prSet presAssocID="{7FBCEA7C-4F8D-4B1B-AD81-D651CCBF5B5F}" presName="horzSpace2" presStyleCnt="0"/>
      <dgm:spPr/>
    </dgm:pt>
    <dgm:pt modelId="{81CF1335-0D14-42DA-8C05-C5CF52172D3F}" type="pres">
      <dgm:prSet presAssocID="{7FBCEA7C-4F8D-4B1B-AD81-D651CCBF5B5F}" presName="tx2" presStyleLbl="revTx" presStyleIdx="9" presStyleCnt="10"/>
      <dgm:spPr/>
    </dgm:pt>
    <dgm:pt modelId="{1F7F3DB4-AAC6-447C-BD58-8ADE07207846}" type="pres">
      <dgm:prSet presAssocID="{7FBCEA7C-4F8D-4B1B-AD81-D651CCBF5B5F}" presName="vert2" presStyleCnt="0"/>
      <dgm:spPr/>
    </dgm:pt>
    <dgm:pt modelId="{C3A863EA-8066-4759-B84E-50AB70B5FC2B}" type="pres">
      <dgm:prSet presAssocID="{7FBCEA7C-4F8D-4B1B-AD81-D651CCBF5B5F}" presName="thinLine2b" presStyleLbl="callout" presStyleIdx="4" presStyleCnt="5"/>
      <dgm:spPr/>
    </dgm:pt>
    <dgm:pt modelId="{99BCC283-3EBE-49FC-9B99-EDC54C0584CA}" type="pres">
      <dgm:prSet presAssocID="{7FBCEA7C-4F8D-4B1B-AD81-D651CCBF5B5F}" presName="vertSpace2b" presStyleCnt="0"/>
      <dgm:spPr/>
    </dgm:pt>
  </dgm:ptLst>
  <dgm:cxnLst>
    <dgm:cxn modelId="{BC311304-390E-4FB5-8C49-B6533913C01C}" type="presOf" srcId="{7C720AA7-A2B0-45A1-AD47-8F648B5C30D5}" destId="{4C22ED21-3916-48E7-A921-5C070271E2EF}" srcOrd="0" destOrd="0" presId="urn:microsoft.com/office/officeart/2008/layout/LinedList"/>
    <dgm:cxn modelId="{60038328-DC11-456D-B3AC-0905180F88DD}" type="presOf" srcId="{C6ED157C-D0E7-475F-8C26-227BB15DA9C9}" destId="{96315CF1-372D-4724-BD9A-77904AD4B639}" srcOrd="0" destOrd="0" presId="urn:microsoft.com/office/officeart/2008/layout/LinedList"/>
    <dgm:cxn modelId="{3DDFA039-03F1-41A6-A0EA-37FA97667C26}" type="presOf" srcId="{673E9C57-BA2E-4C52-B397-C0076AABDAF7}" destId="{174A1FAD-C1BD-455C-9898-147B1AEE5DA6}" srcOrd="0" destOrd="0" presId="urn:microsoft.com/office/officeart/2008/layout/LinedList"/>
    <dgm:cxn modelId="{B1E98543-F8BD-426D-94FA-3F03D4354F2D}" srcId="{7C720AA7-A2B0-45A1-AD47-8F648B5C30D5}" destId="{8CC08CE6-4EA7-4889-AF43-BC042C131389}" srcOrd="0" destOrd="0" parTransId="{9902658F-68E4-49E0-8CE6-F8C9E1A4A3E4}" sibTransId="{2B5C395D-07DD-4420-BF4C-99851D6D686E}"/>
    <dgm:cxn modelId="{BF723B69-7CE2-4D2F-9BE5-A5649906C9A9}" type="presOf" srcId="{8559A4E2-CF6D-4C9A-B933-3EA102004A61}" destId="{E41A9F71-B887-4B29-9A85-0798043A72BF}" srcOrd="0" destOrd="0" presId="urn:microsoft.com/office/officeart/2008/layout/LinedList"/>
    <dgm:cxn modelId="{33F51C6A-EA02-480C-8082-09D4C4547B23}" srcId="{C6ED157C-D0E7-475F-8C26-227BB15DA9C9}" destId="{08D90345-8CB5-4569-A4D6-F1C25815CFC7}" srcOrd="0" destOrd="0" parTransId="{837AA6C3-BDD9-46BA-9897-173489EC4979}" sibTransId="{045CC3B4-B4DF-40B6-88B7-531A2CA0CA27}"/>
    <dgm:cxn modelId="{F95F4C89-0688-40A3-858B-8733B6BA219B}" type="presOf" srcId="{3F8BDC0F-1DE5-4FCD-81DF-3F8281F79292}" destId="{5737FC4E-C23B-4E6F-91ED-EAAFB4C492FB}" srcOrd="0" destOrd="0" presId="urn:microsoft.com/office/officeart/2008/layout/LinedList"/>
    <dgm:cxn modelId="{D086928E-605C-48CC-9AA7-B1717A91D215}" type="presOf" srcId="{C93405AA-350C-4239-A137-1EF735406CF0}" destId="{4FCBC8EA-4C7E-4EDF-8261-1B314F5D33EC}" srcOrd="0" destOrd="0" presId="urn:microsoft.com/office/officeart/2008/layout/LinedList"/>
    <dgm:cxn modelId="{CFA52B8F-CCA8-4908-9C35-2B5A7BA50826}" srcId="{8CC08CE6-4EA7-4889-AF43-BC042C131389}" destId="{8559A4E2-CF6D-4C9A-B933-3EA102004A61}" srcOrd="0" destOrd="0" parTransId="{4AD68E74-16AA-49C1-9483-BEA5DAF443A1}" sibTransId="{3697A2DC-FA0E-4699-B562-22F3372DC768}"/>
    <dgm:cxn modelId="{13FFD78F-7C0E-4D80-8137-A803AB0E917F}" srcId="{7C720AA7-A2B0-45A1-AD47-8F648B5C30D5}" destId="{3F8BDC0F-1DE5-4FCD-81DF-3F8281F79292}" srcOrd="3" destOrd="0" parTransId="{9CAD2F51-8215-4594-A859-6EF131CA77BF}" sibTransId="{6179098B-143F-4FAA-AE30-0692DD3CA48F}"/>
    <dgm:cxn modelId="{FFEA6097-FA58-44AB-9434-35BD8D7F7D79}" srcId="{673E9C57-BA2E-4C52-B397-C0076AABDAF7}" destId="{7FBCEA7C-4F8D-4B1B-AD81-D651CCBF5B5F}" srcOrd="0" destOrd="0" parTransId="{A3B3D2E7-014F-451D-A118-3BE17844B1DE}" sibTransId="{8067055E-DBFA-4B7F-AFD5-62CC22149E7A}"/>
    <dgm:cxn modelId="{A5895FA3-A642-4EBD-82E4-C79C3316BBDD}" srcId="{7C720AA7-A2B0-45A1-AD47-8F648B5C30D5}" destId="{C6ED157C-D0E7-475F-8C26-227BB15DA9C9}" srcOrd="2" destOrd="0" parTransId="{CBC4170F-043B-4990-BB34-783F3A2E6030}" sibTransId="{AED97187-7B6A-466E-885D-BB0581AE170E}"/>
    <dgm:cxn modelId="{1FE25CA8-E99F-43C2-96C4-1D68A77E0FCE}" type="presOf" srcId="{A3D40B08-A143-4B72-86D3-8E8E22F889FB}" destId="{5D7B10F5-A0D2-41E4-8F52-707E20CD28F8}" srcOrd="0" destOrd="0" presId="urn:microsoft.com/office/officeart/2008/layout/LinedList"/>
    <dgm:cxn modelId="{1652C0BA-0F7F-45F5-9FC9-5E63B156E80D}" type="presOf" srcId="{7FBCEA7C-4F8D-4B1B-AD81-D651CCBF5B5F}" destId="{81CF1335-0D14-42DA-8C05-C5CF52172D3F}" srcOrd="0" destOrd="0" presId="urn:microsoft.com/office/officeart/2008/layout/LinedList"/>
    <dgm:cxn modelId="{C325BBD3-4500-4C42-999F-3387D387085D}" srcId="{7C720AA7-A2B0-45A1-AD47-8F648B5C30D5}" destId="{673E9C57-BA2E-4C52-B397-C0076AABDAF7}" srcOrd="4" destOrd="0" parTransId="{8051A642-045B-452B-8C2A-2310D00EEFC2}" sibTransId="{C80F1B08-73FE-4641-A6C9-705DADA1FB2D}"/>
    <dgm:cxn modelId="{4C6FEFD9-0B80-4676-85DC-E4CD3078CC4A}" type="presOf" srcId="{08D90345-8CB5-4569-A4D6-F1C25815CFC7}" destId="{F1044452-F330-4A78-BE26-9A4CF9BB6728}" srcOrd="0" destOrd="0" presId="urn:microsoft.com/office/officeart/2008/layout/LinedList"/>
    <dgm:cxn modelId="{DEB129DE-280F-4474-A8E3-EA3F23D2AD05}" type="presOf" srcId="{9DD1C850-D2EC-4A9E-BDBE-2CB956E0F437}" destId="{EEC14A37-6953-4761-937F-61F4F6ACAFC8}" srcOrd="0" destOrd="0" presId="urn:microsoft.com/office/officeart/2008/layout/LinedList"/>
    <dgm:cxn modelId="{1C6FBDDF-B8C6-460D-BB63-FF1766861D20}" type="presOf" srcId="{8CC08CE6-4EA7-4889-AF43-BC042C131389}" destId="{4DECF395-BE19-408D-8DCA-8F6528755C24}" srcOrd="0" destOrd="0" presId="urn:microsoft.com/office/officeart/2008/layout/LinedList"/>
    <dgm:cxn modelId="{2ACEB7F4-427A-40B5-A91B-AE5E2691C1E4}" srcId="{7C720AA7-A2B0-45A1-AD47-8F648B5C30D5}" destId="{C93405AA-350C-4239-A137-1EF735406CF0}" srcOrd="1" destOrd="0" parTransId="{EE2AE4A0-BF2D-4BD5-8DEF-4417D94CC0A7}" sibTransId="{E5EF795B-E219-4203-8DAF-07BE8F185BC8}"/>
    <dgm:cxn modelId="{891CEBFA-E482-4035-98CA-6A0ABD197ED8}" srcId="{3F8BDC0F-1DE5-4FCD-81DF-3F8281F79292}" destId="{A3D40B08-A143-4B72-86D3-8E8E22F889FB}" srcOrd="0" destOrd="0" parTransId="{FF765B52-6F88-42E8-AB61-30C58F51BF57}" sibTransId="{A023167F-81D0-4789-AD7D-8833296B4091}"/>
    <dgm:cxn modelId="{E94297FF-B1CA-4649-BC35-2F638F890971}" srcId="{C93405AA-350C-4239-A137-1EF735406CF0}" destId="{9DD1C850-D2EC-4A9E-BDBE-2CB956E0F437}" srcOrd="0" destOrd="0" parTransId="{3831C000-1658-4B6E-88A2-1AE7481A65C1}" sibTransId="{754AA88A-4057-414D-B547-ABA74B3C34B0}"/>
    <dgm:cxn modelId="{A4261145-E3F9-4902-B78D-7CF1C77AAE5B}" type="presParOf" srcId="{4C22ED21-3916-48E7-A921-5C070271E2EF}" destId="{7916439E-125E-4DFE-A597-4F1229BEF69E}" srcOrd="0" destOrd="0" presId="urn:microsoft.com/office/officeart/2008/layout/LinedList"/>
    <dgm:cxn modelId="{59B01AB8-31F4-4929-80D2-4B4574D0E645}" type="presParOf" srcId="{4C22ED21-3916-48E7-A921-5C070271E2EF}" destId="{B68DF563-0028-4FB1-8807-F7224FBABEC7}" srcOrd="1" destOrd="0" presId="urn:microsoft.com/office/officeart/2008/layout/LinedList"/>
    <dgm:cxn modelId="{B9541247-6AAE-43CD-8D15-1F24BA231451}" type="presParOf" srcId="{B68DF563-0028-4FB1-8807-F7224FBABEC7}" destId="{4DECF395-BE19-408D-8DCA-8F6528755C24}" srcOrd="0" destOrd="0" presId="urn:microsoft.com/office/officeart/2008/layout/LinedList"/>
    <dgm:cxn modelId="{16700528-060D-40C4-B808-4D8BA9806548}" type="presParOf" srcId="{B68DF563-0028-4FB1-8807-F7224FBABEC7}" destId="{DF034C3C-66A1-4C63-9248-1EC9477E4622}" srcOrd="1" destOrd="0" presId="urn:microsoft.com/office/officeart/2008/layout/LinedList"/>
    <dgm:cxn modelId="{0B86A408-C74A-4376-B518-336A3F13BD4A}" type="presParOf" srcId="{DF034C3C-66A1-4C63-9248-1EC9477E4622}" destId="{0AE01F5A-328A-423B-B119-A4E9361CB1B1}" srcOrd="0" destOrd="0" presId="urn:microsoft.com/office/officeart/2008/layout/LinedList"/>
    <dgm:cxn modelId="{DD2B2E50-C32C-4E24-A8A1-3998AB8ECC0F}" type="presParOf" srcId="{DF034C3C-66A1-4C63-9248-1EC9477E4622}" destId="{4CAC2CE8-CAB4-4152-B547-E281A4C350E6}" srcOrd="1" destOrd="0" presId="urn:microsoft.com/office/officeart/2008/layout/LinedList"/>
    <dgm:cxn modelId="{8EB16B00-5288-4666-85CC-3DFE18D6A511}" type="presParOf" srcId="{4CAC2CE8-CAB4-4152-B547-E281A4C350E6}" destId="{BA260141-6EAF-47E6-8238-25233C0D45C4}" srcOrd="0" destOrd="0" presId="urn:microsoft.com/office/officeart/2008/layout/LinedList"/>
    <dgm:cxn modelId="{15A98DA5-5676-4A0F-B993-3BC919FE8466}" type="presParOf" srcId="{4CAC2CE8-CAB4-4152-B547-E281A4C350E6}" destId="{E41A9F71-B887-4B29-9A85-0798043A72BF}" srcOrd="1" destOrd="0" presId="urn:microsoft.com/office/officeart/2008/layout/LinedList"/>
    <dgm:cxn modelId="{1242ACF3-4089-44CF-B47E-CC570EA5E648}" type="presParOf" srcId="{4CAC2CE8-CAB4-4152-B547-E281A4C350E6}" destId="{1BA63BD1-943A-43AB-8BF1-EF5132ACF8EC}" srcOrd="2" destOrd="0" presId="urn:microsoft.com/office/officeart/2008/layout/LinedList"/>
    <dgm:cxn modelId="{0D72840F-BF02-452C-8D2F-318DB866EE17}" type="presParOf" srcId="{DF034C3C-66A1-4C63-9248-1EC9477E4622}" destId="{2D1282CB-EB54-4F2D-891A-69E46B28FE1A}" srcOrd="2" destOrd="0" presId="urn:microsoft.com/office/officeart/2008/layout/LinedList"/>
    <dgm:cxn modelId="{CC1A3AFE-7284-4CC9-83F5-337684A7E48D}" type="presParOf" srcId="{DF034C3C-66A1-4C63-9248-1EC9477E4622}" destId="{74297410-6956-4DCF-972A-1E8FB7C4FF17}" srcOrd="3" destOrd="0" presId="urn:microsoft.com/office/officeart/2008/layout/LinedList"/>
    <dgm:cxn modelId="{6787EC64-91AC-4FC2-8BF7-90814AEC00DC}" type="presParOf" srcId="{4C22ED21-3916-48E7-A921-5C070271E2EF}" destId="{D1ACAF82-FF0D-49BC-9588-6D4E2D4841A7}" srcOrd="2" destOrd="0" presId="urn:microsoft.com/office/officeart/2008/layout/LinedList"/>
    <dgm:cxn modelId="{9A6C2839-B79E-4D8A-8A7F-45A478749971}" type="presParOf" srcId="{4C22ED21-3916-48E7-A921-5C070271E2EF}" destId="{144AC414-CE64-4061-B063-56AA11CC060F}" srcOrd="3" destOrd="0" presId="urn:microsoft.com/office/officeart/2008/layout/LinedList"/>
    <dgm:cxn modelId="{BB118E31-3F73-4804-97B1-985EC10EB293}" type="presParOf" srcId="{144AC414-CE64-4061-B063-56AA11CC060F}" destId="{4FCBC8EA-4C7E-4EDF-8261-1B314F5D33EC}" srcOrd="0" destOrd="0" presId="urn:microsoft.com/office/officeart/2008/layout/LinedList"/>
    <dgm:cxn modelId="{2C6FC5A0-8B96-4C52-AF34-1F9E1B42F9D4}" type="presParOf" srcId="{144AC414-CE64-4061-B063-56AA11CC060F}" destId="{4D270784-F89A-436C-9375-AB5A99EF6F5A}" srcOrd="1" destOrd="0" presId="urn:microsoft.com/office/officeart/2008/layout/LinedList"/>
    <dgm:cxn modelId="{73975906-F048-40D9-B6F0-01C919FC4B41}" type="presParOf" srcId="{4D270784-F89A-436C-9375-AB5A99EF6F5A}" destId="{99285742-831E-42CD-B80F-E2F750C17AE5}" srcOrd="0" destOrd="0" presId="urn:microsoft.com/office/officeart/2008/layout/LinedList"/>
    <dgm:cxn modelId="{EE18A35E-F688-4DD8-AC19-FAD1DBD36434}" type="presParOf" srcId="{4D270784-F89A-436C-9375-AB5A99EF6F5A}" destId="{375004CE-E328-480B-8C29-27252C188B92}" srcOrd="1" destOrd="0" presId="urn:microsoft.com/office/officeart/2008/layout/LinedList"/>
    <dgm:cxn modelId="{CA8334F6-53FE-4AB8-8BF6-E83B47C0DA94}" type="presParOf" srcId="{375004CE-E328-480B-8C29-27252C188B92}" destId="{C25D0EE8-5FFD-4E03-BDA8-45A394CFEA0A}" srcOrd="0" destOrd="0" presId="urn:microsoft.com/office/officeart/2008/layout/LinedList"/>
    <dgm:cxn modelId="{EEC31C89-0733-47EC-A5E4-E284B26EB9BF}" type="presParOf" srcId="{375004CE-E328-480B-8C29-27252C188B92}" destId="{EEC14A37-6953-4761-937F-61F4F6ACAFC8}" srcOrd="1" destOrd="0" presId="urn:microsoft.com/office/officeart/2008/layout/LinedList"/>
    <dgm:cxn modelId="{8B79B969-373F-43F7-A9E7-6E47716D45AE}" type="presParOf" srcId="{375004CE-E328-480B-8C29-27252C188B92}" destId="{8FED30FF-22B7-4C72-BA18-F0E368531C36}" srcOrd="2" destOrd="0" presId="urn:microsoft.com/office/officeart/2008/layout/LinedList"/>
    <dgm:cxn modelId="{15AFCDC7-D9D7-434B-9887-249EB16BAE82}" type="presParOf" srcId="{4D270784-F89A-436C-9375-AB5A99EF6F5A}" destId="{C057E1A6-66A2-4CF3-84A7-AADD8FB07BDB}" srcOrd="2" destOrd="0" presId="urn:microsoft.com/office/officeart/2008/layout/LinedList"/>
    <dgm:cxn modelId="{49AF06E6-0001-4A0D-8600-B711C605B782}" type="presParOf" srcId="{4D270784-F89A-436C-9375-AB5A99EF6F5A}" destId="{DA0CC51C-A75F-44C2-B3A4-F64B7B8A0EB6}" srcOrd="3" destOrd="0" presId="urn:microsoft.com/office/officeart/2008/layout/LinedList"/>
    <dgm:cxn modelId="{6783FF1F-10BF-40B9-BC86-F41C25106BBF}" type="presParOf" srcId="{4C22ED21-3916-48E7-A921-5C070271E2EF}" destId="{5CC6B214-C47F-4DCD-A422-F2FB3CF545F1}" srcOrd="4" destOrd="0" presId="urn:microsoft.com/office/officeart/2008/layout/LinedList"/>
    <dgm:cxn modelId="{5581A536-FDB4-4F32-9C69-72C314B858FE}" type="presParOf" srcId="{4C22ED21-3916-48E7-A921-5C070271E2EF}" destId="{1D3D6903-A1BC-4F38-8C57-C519CE038F9B}" srcOrd="5" destOrd="0" presId="urn:microsoft.com/office/officeart/2008/layout/LinedList"/>
    <dgm:cxn modelId="{B11EFED0-2282-435F-B236-B3D1890C1A5F}" type="presParOf" srcId="{1D3D6903-A1BC-4F38-8C57-C519CE038F9B}" destId="{96315CF1-372D-4724-BD9A-77904AD4B639}" srcOrd="0" destOrd="0" presId="urn:microsoft.com/office/officeart/2008/layout/LinedList"/>
    <dgm:cxn modelId="{3D20B2FB-744E-418E-B564-34C3CE3475C2}" type="presParOf" srcId="{1D3D6903-A1BC-4F38-8C57-C519CE038F9B}" destId="{CC987309-1D97-4059-A3A6-6B7FB1CE59F8}" srcOrd="1" destOrd="0" presId="urn:microsoft.com/office/officeart/2008/layout/LinedList"/>
    <dgm:cxn modelId="{0F77407D-8D56-4AB6-9D60-1632B094C94B}" type="presParOf" srcId="{CC987309-1D97-4059-A3A6-6B7FB1CE59F8}" destId="{A00D2916-CA9E-4F3E-9F4B-E89BB04F5489}" srcOrd="0" destOrd="0" presId="urn:microsoft.com/office/officeart/2008/layout/LinedList"/>
    <dgm:cxn modelId="{93EBF6E3-BBDA-46FE-89CA-55833E0C2E51}" type="presParOf" srcId="{CC987309-1D97-4059-A3A6-6B7FB1CE59F8}" destId="{6C72C708-88EF-4D2A-9506-40E1131A4880}" srcOrd="1" destOrd="0" presId="urn:microsoft.com/office/officeart/2008/layout/LinedList"/>
    <dgm:cxn modelId="{F11EDA40-4568-4AD1-B61A-72AE51A7C4FA}" type="presParOf" srcId="{6C72C708-88EF-4D2A-9506-40E1131A4880}" destId="{3AF932FE-C144-4261-AA02-EC45247677DF}" srcOrd="0" destOrd="0" presId="urn:microsoft.com/office/officeart/2008/layout/LinedList"/>
    <dgm:cxn modelId="{13B5847C-3DB1-4613-AA6E-E4EAED3180FE}" type="presParOf" srcId="{6C72C708-88EF-4D2A-9506-40E1131A4880}" destId="{F1044452-F330-4A78-BE26-9A4CF9BB6728}" srcOrd="1" destOrd="0" presId="urn:microsoft.com/office/officeart/2008/layout/LinedList"/>
    <dgm:cxn modelId="{15ACEC35-5892-49DF-A4E4-A6A1B63A7BC2}" type="presParOf" srcId="{6C72C708-88EF-4D2A-9506-40E1131A4880}" destId="{F1F1AD2E-850D-4666-8E37-CEE8E9C08B89}" srcOrd="2" destOrd="0" presId="urn:microsoft.com/office/officeart/2008/layout/LinedList"/>
    <dgm:cxn modelId="{3A42C70A-4222-4B9C-9AA7-96F59BB0B3D8}" type="presParOf" srcId="{CC987309-1D97-4059-A3A6-6B7FB1CE59F8}" destId="{7D30223B-070C-46CD-9806-338103E7E18F}" srcOrd="2" destOrd="0" presId="urn:microsoft.com/office/officeart/2008/layout/LinedList"/>
    <dgm:cxn modelId="{FCDE1505-63BB-46DD-B2F8-9DD231D86B1F}" type="presParOf" srcId="{CC987309-1D97-4059-A3A6-6B7FB1CE59F8}" destId="{C4076C84-CC78-4470-A845-088F8BF93AA7}" srcOrd="3" destOrd="0" presId="urn:microsoft.com/office/officeart/2008/layout/LinedList"/>
    <dgm:cxn modelId="{5665167A-AB8B-4538-B183-AA7933F39541}" type="presParOf" srcId="{4C22ED21-3916-48E7-A921-5C070271E2EF}" destId="{2DE58FCD-EF09-4802-807C-163B27F7F331}" srcOrd="6" destOrd="0" presId="urn:microsoft.com/office/officeart/2008/layout/LinedList"/>
    <dgm:cxn modelId="{B651A614-FB7C-436B-965B-F349190B8164}" type="presParOf" srcId="{4C22ED21-3916-48E7-A921-5C070271E2EF}" destId="{A01D936B-9AD3-47C3-A5FB-3CDA63ED4881}" srcOrd="7" destOrd="0" presId="urn:microsoft.com/office/officeart/2008/layout/LinedList"/>
    <dgm:cxn modelId="{012F358B-81BE-4867-A3DB-EBA45E1EFF8F}" type="presParOf" srcId="{A01D936B-9AD3-47C3-A5FB-3CDA63ED4881}" destId="{5737FC4E-C23B-4E6F-91ED-EAAFB4C492FB}" srcOrd="0" destOrd="0" presId="urn:microsoft.com/office/officeart/2008/layout/LinedList"/>
    <dgm:cxn modelId="{F22EBBA9-2EDC-460B-8214-8701EE93CE62}" type="presParOf" srcId="{A01D936B-9AD3-47C3-A5FB-3CDA63ED4881}" destId="{85B87DB2-D652-40C1-BD86-848D1031D4CD}" srcOrd="1" destOrd="0" presId="urn:microsoft.com/office/officeart/2008/layout/LinedList"/>
    <dgm:cxn modelId="{B820DC9F-A71D-4CC8-806B-C711E58291B9}" type="presParOf" srcId="{85B87DB2-D652-40C1-BD86-848D1031D4CD}" destId="{A035FAE7-B259-4DE5-A47E-CC94E91E28C9}" srcOrd="0" destOrd="0" presId="urn:microsoft.com/office/officeart/2008/layout/LinedList"/>
    <dgm:cxn modelId="{18BA0B4F-EDFA-45E0-80C5-9D3EE66CC5B3}" type="presParOf" srcId="{85B87DB2-D652-40C1-BD86-848D1031D4CD}" destId="{6A96A2FC-3B8C-48D1-AB63-3B11653A70A2}" srcOrd="1" destOrd="0" presId="urn:microsoft.com/office/officeart/2008/layout/LinedList"/>
    <dgm:cxn modelId="{F2C91A64-F38B-467C-8A65-035237C137BE}" type="presParOf" srcId="{6A96A2FC-3B8C-48D1-AB63-3B11653A70A2}" destId="{43CFE66F-E8BD-4754-BF98-CB8A59AF523C}" srcOrd="0" destOrd="0" presId="urn:microsoft.com/office/officeart/2008/layout/LinedList"/>
    <dgm:cxn modelId="{4EC37D9F-4C52-42DA-BBF4-78329B38A1DA}" type="presParOf" srcId="{6A96A2FC-3B8C-48D1-AB63-3B11653A70A2}" destId="{5D7B10F5-A0D2-41E4-8F52-707E20CD28F8}" srcOrd="1" destOrd="0" presId="urn:microsoft.com/office/officeart/2008/layout/LinedList"/>
    <dgm:cxn modelId="{8EE53439-F0F1-4FAD-BBA3-494AAD0D5283}" type="presParOf" srcId="{6A96A2FC-3B8C-48D1-AB63-3B11653A70A2}" destId="{D24C8C06-57AF-418F-941C-C4A3A1DE1284}" srcOrd="2" destOrd="0" presId="urn:microsoft.com/office/officeart/2008/layout/LinedList"/>
    <dgm:cxn modelId="{31DBFE8D-8244-4374-83F0-D1DD81A84CE2}" type="presParOf" srcId="{85B87DB2-D652-40C1-BD86-848D1031D4CD}" destId="{8DCC05A5-D497-4DA8-91B1-5D23F833C0AE}" srcOrd="2" destOrd="0" presId="urn:microsoft.com/office/officeart/2008/layout/LinedList"/>
    <dgm:cxn modelId="{C224C94B-E949-4A77-A395-D4CCEAF5692A}" type="presParOf" srcId="{85B87DB2-D652-40C1-BD86-848D1031D4CD}" destId="{7727A426-310B-48A6-BC00-F21A290A9858}" srcOrd="3" destOrd="0" presId="urn:microsoft.com/office/officeart/2008/layout/LinedList"/>
    <dgm:cxn modelId="{C5D847D7-D5EB-42F9-B8CA-C23041D0656E}" type="presParOf" srcId="{4C22ED21-3916-48E7-A921-5C070271E2EF}" destId="{5214C664-165B-425C-BB98-694FE85C8CB9}" srcOrd="8" destOrd="0" presId="urn:microsoft.com/office/officeart/2008/layout/LinedList"/>
    <dgm:cxn modelId="{3E367FAF-8C3B-4F85-BBC1-21D26B637E0E}" type="presParOf" srcId="{4C22ED21-3916-48E7-A921-5C070271E2EF}" destId="{9AACC4E3-80C8-4034-83BB-5514E7BFF4B5}" srcOrd="9" destOrd="0" presId="urn:microsoft.com/office/officeart/2008/layout/LinedList"/>
    <dgm:cxn modelId="{51C0B148-35D6-4734-81C3-BAEB63E984CD}" type="presParOf" srcId="{9AACC4E3-80C8-4034-83BB-5514E7BFF4B5}" destId="{174A1FAD-C1BD-455C-9898-147B1AEE5DA6}" srcOrd="0" destOrd="0" presId="urn:microsoft.com/office/officeart/2008/layout/LinedList"/>
    <dgm:cxn modelId="{1C361670-0C17-4514-9271-C54CCCE7A7E9}" type="presParOf" srcId="{9AACC4E3-80C8-4034-83BB-5514E7BFF4B5}" destId="{6E5B68C6-1497-4D5E-B393-CBB2E5A9037C}" srcOrd="1" destOrd="0" presId="urn:microsoft.com/office/officeart/2008/layout/LinedList"/>
    <dgm:cxn modelId="{C19FFD26-7454-44D2-96CF-B4232CC574FA}" type="presParOf" srcId="{6E5B68C6-1497-4D5E-B393-CBB2E5A9037C}" destId="{02CFE732-1218-491F-9E95-2CBE208BC1E9}" srcOrd="0" destOrd="0" presId="urn:microsoft.com/office/officeart/2008/layout/LinedList"/>
    <dgm:cxn modelId="{37CB2F65-6420-4BB7-93ED-DDB37DE8A6E8}" type="presParOf" srcId="{6E5B68C6-1497-4D5E-B393-CBB2E5A9037C}" destId="{320B1FD9-3EBD-4897-B2EA-CF68DDE76858}" srcOrd="1" destOrd="0" presId="urn:microsoft.com/office/officeart/2008/layout/LinedList"/>
    <dgm:cxn modelId="{9590BE64-AF25-4B08-9D8A-8DD92C9E5277}" type="presParOf" srcId="{320B1FD9-3EBD-4897-B2EA-CF68DDE76858}" destId="{616BC244-9359-4090-A2DE-BF3E5031716C}" srcOrd="0" destOrd="0" presId="urn:microsoft.com/office/officeart/2008/layout/LinedList"/>
    <dgm:cxn modelId="{CE363A1B-21D4-4BBB-9E23-1EE9FCA46037}" type="presParOf" srcId="{320B1FD9-3EBD-4897-B2EA-CF68DDE76858}" destId="{81CF1335-0D14-42DA-8C05-C5CF52172D3F}" srcOrd="1" destOrd="0" presId="urn:microsoft.com/office/officeart/2008/layout/LinedList"/>
    <dgm:cxn modelId="{6EA78E7D-52EC-4D50-9637-40A0AA72BC66}" type="presParOf" srcId="{320B1FD9-3EBD-4897-B2EA-CF68DDE76858}" destId="{1F7F3DB4-AAC6-447C-BD58-8ADE07207846}" srcOrd="2" destOrd="0" presId="urn:microsoft.com/office/officeart/2008/layout/LinedList"/>
    <dgm:cxn modelId="{D900A4ED-F8CA-4F10-B13D-DF704BBD54B8}" type="presParOf" srcId="{6E5B68C6-1497-4D5E-B393-CBB2E5A9037C}" destId="{C3A863EA-8066-4759-B84E-50AB70B5FC2B}" srcOrd="2" destOrd="0" presId="urn:microsoft.com/office/officeart/2008/layout/LinedList"/>
    <dgm:cxn modelId="{5E84C3B3-732F-43EB-88CB-1D223638E863}" type="presParOf" srcId="{6E5B68C6-1497-4D5E-B393-CBB2E5A9037C}" destId="{99BCC283-3EBE-49FC-9B99-EDC54C0584CA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55CBFD1-0907-4B35-B918-4C5A9486D8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3A8EE3-890C-448B-9980-2F558078ECEF}">
      <dgm:prSet/>
      <dgm:spPr/>
      <dgm:t>
        <a:bodyPr/>
        <a:lstStyle/>
        <a:p>
          <a:r>
            <a:rPr lang="en-US" b="0" i="0" dirty="0" err="1"/>
            <a:t>Setiap</a:t>
          </a:r>
          <a:r>
            <a:rPr lang="en-US" b="0" i="0" dirty="0"/>
            <a:t> orang </a:t>
          </a:r>
          <a:r>
            <a:rPr lang="en-US" b="0" i="0" dirty="0" err="1"/>
            <a:t>mencari</a:t>
          </a:r>
          <a:r>
            <a:rPr lang="en-US" b="0" i="0" dirty="0"/>
            <a:t> 3 website yang </a:t>
          </a:r>
          <a:r>
            <a:rPr lang="en-US" b="0" i="0" dirty="0" err="1"/>
            <a:t>baik</a:t>
          </a:r>
          <a:r>
            <a:rPr lang="en-US" b="0" i="0" dirty="0"/>
            <a:t> dan 3 website yang </a:t>
          </a:r>
          <a:r>
            <a:rPr lang="en-US" b="0" i="0" dirty="0" err="1"/>
            <a:t>kurang</a:t>
          </a:r>
          <a:r>
            <a:rPr lang="en-US" b="0" i="0" dirty="0"/>
            <a:t> </a:t>
          </a:r>
          <a:r>
            <a:rPr lang="en-US" b="0" i="0" dirty="0" err="1"/>
            <a:t>baik</a:t>
          </a:r>
          <a:r>
            <a:rPr lang="en-US" b="0" i="0" dirty="0"/>
            <a:t> </a:t>
          </a:r>
          <a:r>
            <a:rPr lang="en-US" b="0" i="0" dirty="0" err="1"/>
            <a:t>berdasarkan</a:t>
          </a:r>
          <a:r>
            <a:rPr lang="en-US" b="0" i="0" dirty="0"/>
            <a:t> </a:t>
          </a:r>
          <a:r>
            <a:rPr lang="en-US" b="0" i="0" dirty="0" err="1"/>
            <a:t>kriteria</a:t>
          </a:r>
          <a:r>
            <a:rPr lang="en-US" b="0" i="0" dirty="0"/>
            <a:t> yang </a:t>
          </a:r>
          <a:r>
            <a:rPr lang="en-US" b="0" i="0" dirty="0" err="1"/>
            <a:t>sudah</a:t>
          </a:r>
          <a:r>
            <a:rPr lang="en-US" b="0" i="0" dirty="0"/>
            <a:t> </a:t>
          </a:r>
          <a:r>
            <a:rPr lang="en-US" b="0" i="0" dirty="0" err="1"/>
            <a:t>dipelajari</a:t>
          </a:r>
          <a:endParaRPr lang="en-US" dirty="0"/>
        </a:p>
      </dgm:t>
    </dgm:pt>
    <dgm:pt modelId="{05F89A52-55EC-4D0F-9936-DB50E14FE893}" type="parTrans" cxnId="{28CDDF6C-3C49-408B-B853-069228807B84}">
      <dgm:prSet/>
      <dgm:spPr/>
      <dgm:t>
        <a:bodyPr/>
        <a:lstStyle/>
        <a:p>
          <a:endParaRPr lang="en-US"/>
        </a:p>
      </dgm:t>
    </dgm:pt>
    <dgm:pt modelId="{6A9E227A-BB95-46A2-8AEA-3D3ACDB3E8EC}" type="sibTrans" cxnId="{28CDDF6C-3C49-408B-B853-069228807B84}">
      <dgm:prSet/>
      <dgm:spPr/>
      <dgm:t>
        <a:bodyPr/>
        <a:lstStyle/>
        <a:p>
          <a:endParaRPr lang="en-US"/>
        </a:p>
      </dgm:t>
    </dgm:pt>
    <dgm:pt modelId="{F8C15369-314F-445A-BB74-ABA2167F00FE}">
      <dgm:prSet/>
      <dgm:spPr/>
      <dgm:t>
        <a:bodyPr/>
        <a:lstStyle/>
        <a:p>
          <a:r>
            <a:rPr lang="en-US" b="0" i="0" dirty="0"/>
            <a:t>Format </a:t>
          </a:r>
          <a:r>
            <a:rPr lang="en-US" b="0" i="0" dirty="0" err="1"/>
            <a:t>pengumpulan</a:t>
          </a:r>
          <a:r>
            <a:rPr lang="en-US" b="0" i="0" dirty="0"/>
            <a:t> </a:t>
          </a:r>
          <a:r>
            <a:rPr lang="en-US" b="0" i="0" dirty="0" err="1"/>
            <a:t>tugas</a:t>
          </a:r>
          <a:r>
            <a:rPr lang="en-US" b="0" i="0" dirty="0"/>
            <a:t> .ppt</a:t>
          </a:r>
          <a:endParaRPr lang="en-US" dirty="0"/>
        </a:p>
      </dgm:t>
    </dgm:pt>
    <dgm:pt modelId="{A1D7857C-DC42-483D-B626-F95632F000E2}" type="parTrans" cxnId="{0A6DB380-A1CF-46BF-8D76-773B20028F7B}">
      <dgm:prSet/>
      <dgm:spPr/>
      <dgm:t>
        <a:bodyPr/>
        <a:lstStyle/>
        <a:p>
          <a:endParaRPr lang="en-US"/>
        </a:p>
      </dgm:t>
    </dgm:pt>
    <dgm:pt modelId="{B77ACDA6-A1D7-46D6-A528-B323229A9254}" type="sibTrans" cxnId="{0A6DB380-A1CF-46BF-8D76-773B20028F7B}">
      <dgm:prSet/>
      <dgm:spPr/>
      <dgm:t>
        <a:bodyPr/>
        <a:lstStyle/>
        <a:p>
          <a:endParaRPr lang="en-US"/>
        </a:p>
      </dgm:t>
    </dgm:pt>
    <dgm:pt modelId="{C6FB147A-39CD-436A-9E66-1A03A05ADADF}">
      <dgm:prSet/>
      <dgm:spPr/>
      <dgm:t>
        <a:bodyPr/>
        <a:lstStyle/>
        <a:p>
          <a:r>
            <a:rPr lang="en-US" b="0" i="0" dirty="0"/>
            <a:t>Slide 1 Cover (Nama dan NIM)</a:t>
          </a:r>
          <a:endParaRPr lang="en-US" dirty="0"/>
        </a:p>
      </dgm:t>
    </dgm:pt>
    <dgm:pt modelId="{A9B72ADC-DEED-4757-A601-020FB4221738}" type="parTrans" cxnId="{3B083353-DD11-473B-86DA-91A56B231367}">
      <dgm:prSet/>
      <dgm:spPr/>
      <dgm:t>
        <a:bodyPr/>
        <a:lstStyle/>
        <a:p>
          <a:endParaRPr lang="en-US"/>
        </a:p>
      </dgm:t>
    </dgm:pt>
    <dgm:pt modelId="{D2B315FE-1802-4BC7-9C48-0A36449A1DE8}" type="sibTrans" cxnId="{3B083353-DD11-473B-86DA-91A56B231367}">
      <dgm:prSet/>
      <dgm:spPr/>
      <dgm:t>
        <a:bodyPr/>
        <a:lstStyle/>
        <a:p>
          <a:endParaRPr lang="en-US"/>
        </a:p>
      </dgm:t>
    </dgm:pt>
    <dgm:pt modelId="{C033800C-5167-4BA9-9ABF-CCC03E573A4B}">
      <dgm:prSet/>
      <dgm:spPr/>
      <dgm:t>
        <a:bodyPr/>
        <a:lstStyle/>
        <a:p>
          <a:r>
            <a:rPr lang="en-US" b="0" i="0" dirty="0"/>
            <a:t>Slide 3 Gambar </a:t>
          </a:r>
          <a:r>
            <a:rPr lang="en-US" b="0" i="0" dirty="0" err="1"/>
            <a:t>tampilan</a:t>
          </a:r>
          <a:r>
            <a:rPr lang="en-US" b="0" i="0" dirty="0"/>
            <a:t> </a:t>
          </a:r>
          <a:r>
            <a:rPr lang="en-US" b="0" i="0" dirty="0" err="1"/>
            <a:t>halaman</a:t>
          </a:r>
          <a:r>
            <a:rPr lang="en-US" b="0" i="0" dirty="0"/>
            <a:t> website yang </a:t>
          </a:r>
          <a:r>
            <a:rPr lang="en-US" b="0" i="0" dirty="0" err="1"/>
            <a:t>baik</a:t>
          </a:r>
          <a:endParaRPr lang="en-US" dirty="0"/>
        </a:p>
      </dgm:t>
    </dgm:pt>
    <dgm:pt modelId="{4E8BAA04-5BE3-4646-84CB-85D517D4F3B8}" type="parTrans" cxnId="{3B2D3497-3150-472C-9B9B-68F63D520570}">
      <dgm:prSet/>
      <dgm:spPr/>
      <dgm:t>
        <a:bodyPr/>
        <a:lstStyle/>
        <a:p>
          <a:endParaRPr lang="en-US"/>
        </a:p>
      </dgm:t>
    </dgm:pt>
    <dgm:pt modelId="{E4B8C904-3158-41FA-852D-0E6713268E5F}" type="sibTrans" cxnId="{3B2D3497-3150-472C-9B9B-68F63D520570}">
      <dgm:prSet/>
      <dgm:spPr/>
      <dgm:t>
        <a:bodyPr/>
        <a:lstStyle/>
        <a:p>
          <a:endParaRPr lang="en-US"/>
        </a:p>
      </dgm:t>
    </dgm:pt>
    <dgm:pt modelId="{00399B14-D3F1-4C10-81C9-2989AE7CE309}">
      <dgm:prSet/>
      <dgm:spPr/>
      <dgm:t>
        <a:bodyPr/>
        <a:lstStyle/>
        <a:p>
          <a:r>
            <a:rPr lang="en-US" b="0" i="0" dirty="0"/>
            <a:t>Slide 4 Alamat website yang </a:t>
          </a:r>
          <a:r>
            <a:rPr lang="en-US" b="0" i="0" dirty="0" err="1"/>
            <a:t>kurang</a:t>
          </a:r>
          <a:r>
            <a:rPr lang="en-US" b="0" i="0" dirty="0"/>
            <a:t> </a:t>
          </a:r>
          <a:r>
            <a:rPr lang="en-US" b="0" i="0" dirty="0" err="1"/>
            <a:t>baik</a:t>
          </a:r>
          <a:r>
            <a:rPr lang="en-US" b="0" i="0" dirty="0"/>
            <a:t> (link </a:t>
          </a:r>
          <a:r>
            <a:rPr lang="en-US" b="0" i="0" dirty="0" err="1"/>
            <a:t>aktif</a:t>
          </a:r>
          <a:r>
            <a:rPr lang="en-US" b="0" i="0" dirty="0"/>
            <a:t>) </a:t>
          </a:r>
          <a:r>
            <a:rPr lang="en-US" b="0" i="0" dirty="0" err="1"/>
            <a:t>serta</a:t>
          </a:r>
          <a:r>
            <a:rPr lang="en-US" b="0" i="0" dirty="0"/>
            <a:t> </a:t>
          </a:r>
          <a:r>
            <a:rPr lang="en-US" b="0" i="0" dirty="0" err="1"/>
            <a:t>analisisnya</a:t>
          </a:r>
          <a:endParaRPr lang="en-US" dirty="0"/>
        </a:p>
      </dgm:t>
    </dgm:pt>
    <dgm:pt modelId="{BFCFD8CB-7D2A-4733-8D5E-87A5C3691416}" type="parTrans" cxnId="{E0E86415-E609-47FF-9A30-FFFAD2002616}">
      <dgm:prSet/>
      <dgm:spPr/>
      <dgm:t>
        <a:bodyPr/>
        <a:lstStyle/>
        <a:p>
          <a:endParaRPr lang="en-US"/>
        </a:p>
      </dgm:t>
    </dgm:pt>
    <dgm:pt modelId="{7C19C70E-CB53-451B-AC24-B1A1134512DB}" type="sibTrans" cxnId="{E0E86415-E609-47FF-9A30-FFFAD2002616}">
      <dgm:prSet/>
      <dgm:spPr/>
      <dgm:t>
        <a:bodyPr/>
        <a:lstStyle/>
        <a:p>
          <a:endParaRPr lang="en-US"/>
        </a:p>
      </dgm:t>
    </dgm:pt>
    <dgm:pt modelId="{82BB7242-CA5B-433D-BB9A-243FD63445DC}">
      <dgm:prSet/>
      <dgm:spPr/>
      <dgm:t>
        <a:bodyPr/>
        <a:lstStyle/>
        <a:p>
          <a:r>
            <a:rPr lang="en-US" b="0" i="0" dirty="0"/>
            <a:t>Slide 5 Gambar </a:t>
          </a:r>
          <a:r>
            <a:rPr lang="en-US" b="0" i="0" dirty="0" err="1"/>
            <a:t>tampilan</a:t>
          </a:r>
          <a:r>
            <a:rPr lang="en-US" b="0" i="0" dirty="0"/>
            <a:t> </a:t>
          </a:r>
          <a:r>
            <a:rPr lang="en-US" b="0" i="0" dirty="0" err="1"/>
            <a:t>halaman</a:t>
          </a:r>
          <a:r>
            <a:rPr lang="en-US" b="0" i="0" dirty="0"/>
            <a:t> website yang </a:t>
          </a:r>
          <a:r>
            <a:rPr lang="en-US" b="0" i="0" dirty="0" err="1"/>
            <a:t>kurang</a:t>
          </a:r>
          <a:r>
            <a:rPr lang="en-US" b="0" i="0" dirty="0"/>
            <a:t> </a:t>
          </a:r>
          <a:r>
            <a:rPr lang="en-US" b="0" i="0" dirty="0" err="1"/>
            <a:t>baik</a:t>
          </a:r>
          <a:endParaRPr lang="en-US" dirty="0"/>
        </a:p>
      </dgm:t>
    </dgm:pt>
    <dgm:pt modelId="{84515683-53E6-4119-AF66-6FFDB3439DE9}" type="parTrans" cxnId="{67A4C7E0-E07A-47BA-A108-7BCCC98B7AE5}">
      <dgm:prSet/>
      <dgm:spPr/>
      <dgm:t>
        <a:bodyPr/>
        <a:lstStyle/>
        <a:p>
          <a:endParaRPr lang="en-US"/>
        </a:p>
      </dgm:t>
    </dgm:pt>
    <dgm:pt modelId="{39C315FA-0C42-4814-9FF2-C828C9C54046}" type="sibTrans" cxnId="{67A4C7E0-E07A-47BA-A108-7BCCC98B7AE5}">
      <dgm:prSet/>
      <dgm:spPr/>
      <dgm:t>
        <a:bodyPr/>
        <a:lstStyle/>
        <a:p>
          <a:endParaRPr lang="en-US"/>
        </a:p>
      </dgm:t>
    </dgm:pt>
    <dgm:pt modelId="{D8FA2068-4664-430C-A2E3-CAB343E1B546}">
      <dgm:prSet/>
      <dgm:spPr/>
      <dgm:t>
        <a:bodyPr/>
        <a:lstStyle/>
        <a:p>
          <a:r>
            <a:rPr lang="en-US" b="0" i="0" dirty="0"/>
            <a:t>Slide 2 Alamat website yang </a:t>
          </a:r>
          <a:r>
            <a:rPr lang="en-US" b="0" i="0" dirty="0" err="1"/>
            <a:t>baik</a:t>
          </a:r>
          <a:r>
            <a:rPr lang="en-US" b="0" i="0" dirty="0"/>
            <a:t> (link </a:t>
          </a:r>
          <a:r>
            <a:rPr lang="en-US" b="0" i="0" dirty="0" err="1"/>
            <a:t>aktif</a:t>
          </a:r>
          <a:r>
            <a:rPr lang="en-US" b="0" i="0" dirty="0"/>
            <a:t>) </a:t>
          </a:r>
          <a:r>
            <a:rPr lang="en-US" b="0" i="0" dirty="0" err="1"/>
            <a:t>serta</a:t>
          </a:r>
          <a:r>
            <a:rPr lang="en-US" b="0" i="0" dirty="0"/>
            <a:t> </a:t>
          </a:r>
          <a:r>
            <a:rPr lang="en-US" b="0" i="0" dirty="0" err="1"/>
            <a:t>analisisnya</a:t>
          </a:r>
          <a:endParaRPr lang="en-US" dirty="0"/>
        </a:p>
      </dgm:t>
    </dgm:pt>
    <dgm:pt modelId="{0ADD9563-0970-4CA4-9AE6-F24AAB760B07}" type="parTrans" cxnId="{AFD31BCE-7BD0-4257-9FFA-E226FE1F82E6}">
      <dgm:prSet/>
      <dgm:spPr/>
      <dgm:t>
        <a:bodyPr/>
        <a:lstStyle/>
        <a:p>
          <a:endParaRPr lang="en-US"/>
        </a:p>
      </dgm:t>
    </dgm:pt>
    <dgm:pt modelId="{FDC7A427-150A-4CA6-93DF-7B1B8D413380}" type="sibTrans" cxnId="{AFD31BCE-7BD0-4257-9FFA-E226FE1F82E6}">
      <dgm:prSet/>
      <dgm:spPr/>
      <dgm:t>
        <a:bodyPr/>
        <a:lstStyle/>
        <a:p>
          <a:endParaRPr lang="en-US"/>
        </a:p>
      </dgm:t>
    </dgm:pt>
    <dgm:pt modelId="{0E2D5F97-FB1C-49A5-8368-CB2432BA5F94}" type="pres">
      <dgm:prSet presAssocID="{555CBFD1-0907-4B35-B918-4C5A9486D837}" presName="linear" presStyleCnt="0">
        <dgm:presLayoutVars>
          <dgm:animLvl val="lvl"/>
          <dgm:resizeHandles val="exact"/>
        </dgm:presLayoutVars>
      </dgm:prSet>
      <dgm:spPr/>
    </dgm:pt>
    <dgm:pt modelId="{7DBCB062-B348-41CA-93CE-B12E97B0DE9E}" type="pres">
      <dgm:prSet presAssocID="{C53A8EE3-890C-448B-9980-2F558078ECE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A45D4DA-BCA0-46A2-82E7-A04E6398D456}" type="pres">
      <dgm:prSet presAssocID="{6A9E227A-BB95-46A2-8AEA-3D3ACDB3E8EC}" presName="spacer" presStyleCnt="0"/>
      <dgm:spPr/>
    </dgm:pt>
    <dgm:pt modelId="{E7ECEC7F-9059-42DA-90C2-B9AD0F7455F5}" type="pres">
      <dgm:prSet presAssocID="{F8C15369-314F-445A-BB74-ABA2167F00F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2545C4B-5FB7-4A43-94A8-A1EE250019D4}" type="pres">
      <dgm:prSet presAssocID="{F8C15369-314F-445A-BB74-ABA2167F00F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DB2CF0F-36B3-4F4D-8AF7-28E488F52D70}" type="presOf" srcId="{F8C15369-314F-445A-BB74-ABA2167F00FE}" destId="{E7ECEC7F-9059-42DA-90C2-B9AD0F7455F5}" srcOrd="0" destOrd="0" presId="urn:microsoft.com/office/officeart/2005/8/layout/vList2"/>
    <dgm:cxn modelId="{E0E86415-E609-47FF-9A30-FFFAD2002616}" srcId="{F8C15369-314F-445A-BB74-ABA2167F00FE}" destId="{00399B14-D3F1-4C10-81C9-2989AE7CE309}" srcOrd="3" destOrd="0" parTransId="{BFCFD8CB-7D2A-4733-8D5E-87A5C3691416}" sibTransId="{7C19C70E-CB53-451B-AC24-B1A1134512DB}"/>
    <dgm:cxn modelId="{F3F5DF1A-03E5-4126-934D-4E3587D0DA52}" type="presOf" srcId="{D8FA2068-4664-430C-A2E3-CAB343E1B546}" destId="{62545C4B-5FB7-4A43-94A8-A1EE250019D4}" srcOrd="0" destOrd="1" presId="urn:microsoft.com/office/officeart/2005/8/layout/vList2"/>
    <dgm:cxn modelId="{97200A2F-D14A-4506-A89B-1DF6DBB88BC4}" type="presOf" srcId="{C53A8EE3-890C-448B-9980-2F558078ECEF}" destId="{7DBCB062-B348-41CA-93CE-B12E97B0DE9E}" srcOrd="0" destOrd="0" presId="urn:microsoft.com/office/officeart/2005/8/layout/vList2"/>
    <dgm:cxn modelId="{816D7A33-D17C-4CE9-B0E8-EA9CEF1F14F7}" type="presOf" srcId="{C033800C-5167-4BA9-9ABF-CCC03E573A4B}" destId="{62545C4B-5FB7-4A43-94A8-A1EE250019D4}" srcOrd="0" destOrd="2" presId="urn:microsoft.com/office/officeart/2005/8/layout/vList2"/>
    <dgm:cxn modelId="{0335B968-3CE1-4592-A4C6-5969B65FE417}" type="presOf" srcId="{555CBFD1-0907-4B35-B918-4C5A9486D837}" destId="{0E2D5F97-FB1C-49A5-8368-CB2432BA5F94}" srcOrd="0" destOrd="0" presId="urn:microsoft.com/office/officeart/2005/8/layout/vList2"/>
    <dgm:cxn modelId="{28CDDF6C-3C49-408B-B853-069228807B84}" srcId="{555CBFD1-0907-4B35-B918-4C5A9486D837}" destId="{C53A8EE3-890C-448B-9980-2F558078ECEF}" srcOrd="0" destOrd="0" parTransId="{05F89A52-55EC-4D0F-9936-DB50E14FE893}" sibTransId="{6A9E227A-BB95-46A2-8AEA-3D3ACDB3E8EC}"/>
    <dgm:cxn modelId="{3B083353-DD11-473B-86DA-91A56B231367}" srcId="{F8C15369-314F-445A-BB74-ABA2167F00FE}" destId="{C6FB147A-39CD-436A-9E66-1A03A05ADADF}" srcOrd="0" destOrd="0" parTransId="{A9B72ADC-DEED-4757-A601-020FB4221738}" sibTransId="{D2B315FE-1802-4BC7-9C48-0A36449A1DE8}"/>
    <dgm:cxn modelId="{0A6DB380-A1CF-46BF-8D76-773B20028F7B}" srcId="{555CBFD1-0907-4B35-B918-4C5A9486D837}" destId="{F8C15369-314F-445A-BB74-ABA2167F00FE}" srcOrd="1" destOrd="0" parTransId="{A1D7857C-DC42-483D-B626-F95632F000E2}" sibTransId="{B77ACDA6-A1D7-46D6-A528-B323229A9254}"/>
    <dgm:cxn modelId="{3B2D3497-3150-472C-9B9B-68F63D520570}" srcId="{F8C15369-314F-445A-BB74-ABA2167F00FE}" destId="{C033800C-5167-4BA9-9ABF-CCC03E573A4B}" srcOrd="2" destOrd="0" parTransId="{4E8BAA04-5BE3-4646-84CB-85D517D4F3B8}" sibTransId="{E4B8C904-3158-41FA-852D-0E6713268E5F}"/>
    <dgm:cxn modelId="{07763CC1-6694-4AF1-B0F5-188A92418968}" type="presOf" srcId="{C6FB147A-39CD-436A-9E66-1A03A05ADADF}" destId="{62545C4B-5FB7-4A43-94A8-A1EE250019D4}" srcOrd="0" destOrd="0" presId="urn:microsoft.com/office/officeart/2005/8/layout/vList2"/>
    <dgm:cxn modelId="{C677F0C1-D661-4458-9963-0B80007C0399}" type="presOf" srcId="{00399B14-D3F1-4C10-81C9-2989AE7CE309}" destId="{62545C4B-5FB7-4A43-94A8-A1EE250019D4}" srcOrd="0" destOrd="3" presId="urn:microsoft.com/office/officeart/2005/8/layout/vList2"/>
    <dgm:cxn modelId="{B0DE93CB-9156-4A5C-8939-CE52069AC76B}" type="presOf" srcId="{82BB7242-CA5B-433D-BB9A-243FD63445DC}" destId="{62545C4B-5FB7-4A43-94A8-A1EE250019D4}" srcOrd="0" destOrd="4" presId="urn:microsoft.com/office/officeart/2005/8/layout/vList2"/>
    <dgm:cxn modelId="{AFD31BCE-7BD0-4257-9FFA-E226FE1F82E6}" srcId="{F8C15369-314F-445A-BB74-ABA2167F00FE}" destId="{D8FA2068-4664-430C-A2E3-CAB343E1B546}" srcOrd="1" destOrd="0" parTransId="{0ADD9563-0970-4CA4-9AE6-F24AAB760B07}" sibTransId="{FDC7A427-150A-4CA6-93DF-7B1B8D413380}"/>
    <dgm:cxn modelId="{67A4C7E0-E07A-47BA-A108-7BCCC98B7AE5}" srcId="{F8C15369-314F-445A-BB74-ABA2167F00FE}" destId="{82BB7242-CA5B-433D-BB9A-243FD63445DC}" srcOrd="4" destOrd="0" parTransId="{84515683-53E6-4119-AF66-6FFDB3439DE9}" sibTransId="{39C315FA-0C42-4814-9FF2-C828C9C54046}"/>
    <dgm:cxn modelId="{DA085A31-5B37-4B89-8C0D-46DBC2C7FD3F}" type="presParOf" srcId="{0E2D5F97-FB1C-49A5-8368-CB2432BA5F94}" destId="{7DBCB062-B348-41CA-93CE-B12E97B0DE9E}" srcOrd="0" destOrd="0" presId="urn:microsoft.com/office/officeart/2005/8/layout/vList2"/>
    <dgm:cxn modelId="{C53FEBE0-6F4B-4506-9DA3-FC2A3DDB6C96}" type="presParOf" srcId="{0E2D5F97-FB1C-49A5-8368-CB2432BA5F94}" destId="{EA45D4DA-BCA0-46A2-82E7-A04E6398D456}" srcOrd="1" destOrd="0" presId="urn:microsoft.com/office/officeart/2005/8/layout/vList2"/>
    <dgm:cxn modelId="{E7B54DB5-626E-460A-A803-6176F49E81EE}" type="presParOf" srcId="{0E2D5F97-FB1C-49A5-8368-CB2432BA5F94}" destId="{E7ECEC7F-9059-42DA-90C2-B9AD0F7455F5}" srcOrd="2" destOrd="0" presId="urn:microsoft.com/office/officeart/2005/8/layout/vList2"/>
    <dgm:cxn modelId="{00DA6D16-496D-489B-9084-184757FD18E4}" type="presParOf" srcId="{0E2D5F97-FB1C-49A5-8368-CB2432BA5F94}" destId="{62545C4B-5FB7-4A43-94A8-A1EE250019D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55CBFD1-0907-4B35-B918-4C5A9486D8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3A8EE3-890C-448B-9980-2F558078ECEF}">
      <dgm:prSet/>
      <dgm:spPr/>
      <dgm:t>
        <a:bodyPr/>
        <a:lstStyle/>
        <a:p>
          <a:r>
            <a:rPr lang="en-US" dirty="0" err="1"/>
            <a:t>Jumlah</a:t>
          </a:r>
          <a:r>
            <a:rPr lang="en-US" dirty="0"/>
            <a:t> </a:t>
          </a:r>
          <a:r>
            <a:rPr lang="en-US" dirty="0" err="1"/>
            <a:t>halaman</a:t>
          </a:r>
          <a:r>
            <a:rPr lang="en-US" dirty="0"/>
            <a:t> slide </a:t>
          </a:r>
          <a:r>
            <a:rPr lang="en-US" dirty="0" err="1"/>
            <a:t>maksimal</a:t>
          </a:r>
          <a:r>
            <a:rPr lang="en-US" dirty="0"/>
            <a:t> 7</a:t>
          </a:r>
        </a:p>
      </dgm:t>
    </dgm:pt>
    <dgm:pt modelId="{05F89A52-55EC-4D0F-9936-DB50E14FE893}" type="parTrans" cxnId="{28CDDF6C-3C49-408B-B853-069228807B84}">
      <dgm:prSet/>
      <dgm:spPr/>
      <dgm:t>
        <a:bodyPr/>
        <a:lstStyle/>
        <a:p>
          <a:endParaRPr lang="en-US"/>
        </a:p>
      </dgm:t>
    </dgm:pt>
    <dgm:pt modelId="{6A9E227A-BB95-46A2-8AEA-3D3ACDB3E8EC}" type="sibTrans" cxnId="{28CDDF6C-3C49-408B-B853-069228807B84}">
      <dgm:prSet/>
      <dgm:spPr/>
      <dgm:t>
        <a:bodyPr/>
        <a:lstStyle/>
        <a:p>
          <a:endParaRPr lang="en-US"/>
        </a:p>
      </dgm:t>
    </dgm:pt>
    <dgm:pt modelId="{4A6AE01F-2138-434E-9AFB-CCEC46485B98}">
      <dgm:prSet/>
      <dgm:spPr/>
      <dgm:t>
        <a:bodyPr/>
        <a:lstStyle/>
        <a:p>
          <a:r>
            <a:rPr lang="en-US" dirty="0"/>
            <a:t>Batas </a:t>
          </a:r>
          <a:r>
            <a:rPr lang="en-US" dirty="0" err="1"/>
            <a:t>pengumpulan</a:t>
          </a:r>
          <a:r>
            <a:rPr lang="en-US" dirty="0"/>
            <a:t> </a:t>
          </a:r>
          <a:r>
            <a:rPr lang="en-US" dirty="0" err="1"/>
            <a:t>tugas</a:t>
          </a:r>
          <a:r>
            <a:rPr lang="en-US" dirty="0"/>
            <a:t> pada: </a:t>
          </a:r>
          <a:r>
            <a:rPr lang="en-US" b="1" u="none" dirty="0" err="1"/>
            <a:t>Selasa</a:t>
          </a:r>
          <a:r>
            <a:rPr lang="en-US" b="1" u="none" dirty="0"/>
            <a:t>, 24 </a:t>
          </a:r>
          <a:r>
            <a:rPr lang="en-US" b="1" u="none" dirty="0" err="1"/>
            <a:t>Maret</a:t>
          </a:r>
          <a:r>
            <a:rPr lang="en-US" b="1" u="none" dirty="0"/>
            <a:t> 2020</a:t>
          </a:r>
        </a:p>
      </dgm:t>
    </dgm:pt>
    <dgm:pt modelId="{17ADE345-C0A9-4BFC-87D9-F103EBE9BB34}" type="parTrans" cxnId="{5180F6EF-1EE9-41E7-A648-366F845F3322}">
      <dgm:prSet/>
      <dgm:spPr/>
      <dgm:t>
        <a:bodyPr/>
        <a:lstStyle/>
        <a:p>
          <a:endParaRPr lang="en-US"/>
        </a:p>
      </dgm:t>
    </dgm:pt>
    <dgm:pt modelId="{91294FB5-341E-466D-A724-EB1FE9849D66}" type="sibTrans" cxnId="{5180F6EF-1EE9-41E7-A648-366F845F3322}">
      <dgm:prSet/>
      <dgm:spPr/>
      <dgm:t>
        <a:bodyPr/>
        <a:lstStyle/>
        <a:p>
          <a:endParaRPr lang="en-US"/>
        </a:p>
      </dgm:t>
    </dgm:pt>
    <dgm:pt modelId="{C2FE9384-6C3A-449E-BD5F-A5830ADEA2EF}">
      <dgm:prSet/>
      <dgm:spPr/>
      <dgm:t>
        <a:bodyPr/>
        <a:lstStyle/>
        <a:p>
          <a:r>
            <a:rPr lang="en-US" dirty="0" err="1"/>
            <a:t>Setiap</a:t>
          </a:r>
          <a:r>
            <a:rPr lang="en-US" dirty="0"/>
            <a:t> orang </a:t>
          </a:r>
          <a:r>
            <a:rPr lang="en-US" dirty="0" err="1"/>
            <a:t>harus</a:t>
          </a:r>
          <a:r>
            <a:rPr lang="en-US" dirty="0"/>
            <a:t> </a:t>
          </a:r>
          <a:r>
            <a:rPr lang="en-US" dirty="0" err="1"/>
            <a:t>memiliki</a:t>
          </a:r>
          <a:r>
            <a:rPr lang="en-US" dirty="0"/>
            <a:t> </a:t>
          </a:r>
          <a:r>
            <a:rPr lang="en-US" dirty="0" err="1"/>
            <a:t>keunikan</a:t>
          </a:r>
          <a:r>
            <a:rPr lang="en-US" dirty="0"/>
            <a:t> </a:t>
          </a:r>
          <a:r>
            <a:rPr lang="en-US" dirty="0" err="1"/>
            <a:t>analisis</a:t>
          </a:r>
          <a:r>
            <a:rPr lang="en-US" dirty="0"/>
            <a:t> </a:t>
          </a:r>
          <a:r>
            <a:rPr lang="en-US" dirty="0" err="1"/>
            <a:t>masing-masing</a:t>
          </a:r>
          <a:endParaRPr lang="en-US" dirty="0"/>
        </a:p>
      </dgm:t>
    </dgm:pt>
    <dgm:pt modelId="{08974905-26CB-4371-B589-3C22DD9D94EE}" type="parTrans" cxnId="{4F33EFB2-9CBC-448A-9E62-B8717BDBCA74}">
      <dgm:prSet/>
      <dgm:spPr/>
      <dgm:t>
        <a:bodyPr/>
        <a:lstStyle/>
        <a:p>
          <a:endParaRPr lang="en-US"/>
        </a:p>
      </dgm:t>
    </dgm:pt>
    <dgm:pt modelId="{6EF7F028-6FCF-440C-BCE0-AE2F397CB5CF}" type="sibTrans" cxnId="{4F33EFB2-9CBC-448A-9E62-B8717BDBCA74}">
      <dgm:prSet/>
      <dgm:spPr/>
      <dgm:t>
        <a:bodyPr/>
        <a:lstStyle/>
        <a:p>
          <a:endParaRPr lang="en-US"/>
        </a:p>
      </dgm:t>
    </dgm:pt>
    <dgm:pt modelId="{3A7010AD-5308-4EA6-9333-4AE2614184E3}">
      <dgm:prSet/>
      <dgm:spPr/>
      <dgm:t>
        <a:bodyPr/>
        <a:lstStyle/>
        <a:p>
          <a:r>
            <a:rPr lang="en-US" dirty="0" err="1"/>
            <a:t>Jika</a:t>
          </a:r>
          <a:r>
            <a:rPr lang="en-US" dirty="0"/>
            <a:t> </a:t>
          </a:r>
          <a:r>
            <a:rPr lang="en-US" dirty="0" err="1"/>
            <a:t>terdapat</a:t>
          </a:r>
          <a:r>
            <a:rPr lang="en-US" dirty="0"/>
            <a:t> </a:t>
          </a:r>
          <a:r>
            <a:rPr lang="en-US" dirty="0" err="1"/>
            <a:t>kesamaan</a:t>
          </a:r>
          <a:r>
            <a:rPr lang="en-US" dirty="0"/>
            <a:t> (</a:t>
          </a:r>
          <a:r>
            <a:rPr lang="en-US" dirty="0" err="1"/>
            <a:t>alamat</a:t>
          </a:r>
          <a:r>
            <a:rPr lang="en-US" dirty="0"/>
            <a:t> website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penjelasan</a:t>
          </a:r>
          <a:r>
            <a:rPr lang="en-US" dirty="0"/>
            <a:t> </a:t>
          </a:r>
          <a:r>
            <a:rPr lang="en-US" dirty="0" err="1"/>
            <a:t>analisis</a:t>
          </a:r>
          <a:r>
            <a:rPr lang="en-US" dirty="0"/>
            <a:t>), </a:t>
          </a:r>
          <a:r>
            <a:rPr lang="en-US" dirty="0" err="1"/>
            <a:t>akan</a:t>
          </a:r>
          <a:r>
            <a:rPr lang="en-US" dirty="0"/>
            <a:t> </a:t>
          </a:r>
          <a:r>
            <a:rPr lang="en-US" dirty="0" err="1"/>
            <a:t>mengurangi</a:t>
          </a:r>
          <a:r>
            <a:rPr lang="en-US" dirty="0"/>
            <a:t> </a:t>
          </a:r>
          <a:r>
            <a:rPr lang="en-US" dirty="0" err="1"/>
            <a:t>nilai</a:t>
          </a:r>
          <a:endParaRPr lang="en-US" dirty="0"/>
        </a:p>
      </dgm:t>
    </dgm:pt>
    <dgm:pt modelId="{B3E903D8-181B-408A-A15E-6F4BD1AA0CEE}" type="parTrans" cxnId="{9D95A8C2-303C-4811-8D8A-693122E6FBE1}">
      <dgm:prSet/>
      <dgm:spPr/>
      <dgm:t>
        <a:bodyPr/>
        <a:lstStyle/>
        <a:p>
          <a:endParaRPr lang="en-US"/>
        </a:p>
      </dgm:t>
    </dgm:pt>
    <dgm:pt modelId="{8F9C3FBD-AC19-4D55-B01D-4A338A2134FF}" type="sibTrans" cxnId="{9D95A8C2-303C-4811-8D8A-693122E6FBE1}">
      <dgm:prSet/>
      <dgm:spPr/>
      <dgm:t>
        <a:bodyPr/>
        <a:lstStyle/>
        <a:p>
          <a:endParaRPr lang="en-US"/>
        </a:p>
      </dgm:t>
    </dgm:pt>
    <dgm:pt modelId="{3E63C0F2-1127-443F-9740-00199816A3AD}">
      <dgm:prSet/>
      <dgm:spPr/>
      <dgm:t>
        <a:bodyPr/>
        <a:lstStyle/>
        <a:p>
          <a:r>
            <a:rPr lang="en-US" dirty="0" err="1"/>
            <a:t>Melalui</a:t>
          </a:r>
          <a:r>
            <a:rPr lang="en-US" dirty="0"/>
            <a:t> email dewi.silvia@upj.ac.id</a:t>
          </a:r>
        </a:p>
      </dgm:t>
    </dgm:pt>
    <dgm:pt modelId="{47C80D3C-E831-41D6-9191-AE4695E312A4}" type="parTrans" cxnId="{87DB826A-9A52-4482-83BC-CA4564DE8356}">
      <dgm:prSet/>
      <dgm:spPr/>
      <dgm:t>
        <a:bodyPr/>
        <a:lstStyle/>
        <a:p>
          <a:endParaRPr lang="en-US"/>
        </a:p>
      </dgm:t>
    </dgm:pt>
    <dgm:pt modelId="{FE8BB530-0A4E-486C-B98E-4EBED1214A0F}" type="sibTrans" cxnId="{87DB826A-9A52-4482-83BC-CA4564DE8356}">
      <dgm:prSet/>
      <dgm:spPr/>
      <dgm:t>
        <a:bodyPr/>
        <a:lstStyle/>
        <a:p>
          <a:endParaRPr lang="en-US"/>
        </a:p>
      </dgm:t>
    </dgm:pt>
    <dgm:pt modelId="{7F881E56-CDC6-4BE2-B94F-7E3A60A6A1F0}">
      <dgm:prSet/>
      <dgm:spPr/>
      <dgm:t>
        <a:bodyPr/>
        <a:lstStyle/>
        <a:p>
          <a:r>
            <a:rPr lang="en-US" dirty="0"/>
            <a:t>Kelas </a:t>
          </a:r>
          <a:r>
            <a:rPr lang="en-US" b="1" u="sng" dirty="0"/>
            <a:t>PR</a:t>
          </a:r>
          <a:r>
            <a:rPr lang="en-US" dirty="0"/>
            <a:t> </a:t>
          </a:r>
          <a:r>
            <a:rPr lang="en-US" dirty="0" err="1"/>
            <a:t>maksimal</a:t>
          </a:r>
          <a:r>
            <a:rPr lang="en-US" dirty="0"/>
            <a:t> </a:t>
          </a:r>
          <a:r>
            <a:rPr lang="en-US" dirty="0" err="1"/>
            <a:t>pukul</a:t>
          </a:r>
          <a:r>
            <a:rPr lang="en-US" dirty="0"/>
            <a:t> </a:t>
          </a:r>
          <a:r>
            <a:rPr lang="en-US" b="1" u="none" dirty="0"/>
            <a:t>15.00 WIB</a:t>
          </a:r>
        </a:p>
      </dgm:t>
    </dgm:pt>
    <dgm:pt modelId="{0EB1AFB1-26CD-454D-BB72-76387CED8F80}" type="parTrans" cxnId="{8C460C0D-87A0-469A-BCBA-9BF3F64B4078}">
      <dgm:prSet/>
      <dgm:spPr/>
      <dgm:t>
        <a:bodyPr/>
        <a:lstStyle/>
        <a:p>
          <a:endParaRPr lang="en-US"/>
        </a:p>
      </dgm:t>
    </dgm:pt>
    <dgm:pt modelId="{C7D966DF-AD1D-4FFD-B1FD-4F53817C6B83}" type="sibTrans" cxnId="{8C460C0D-87A0-469A-BCBA-9BF3F64B4078}">
      <dgm:prSet/>
      <dgm:spPr/>
      <dgm:t>
        <a:bodyPr/>
        <a:lstStyle/>
        <a:p>
          <a:endParaRPr lang="en-US"/>
        </a:p>
      </dgm:t>
    </dgm:pt>
    <dgm:pt modelId="{EEAC0EAE-FFB5-442F-A157-397DB21E81FA}">
      <dgm:prSet/>
      <dgm:spPr/>
      <dgm:t>
        <a:bodyPr/>
        <a:lstStyle/>
        <a:p>
          <a:r>
            <a:rPr lang="en-US" dirty="0"/>
            <a:t>Kelas </a:t>
          </a:r>
          <a:r>
            <a:rPr lang="en-US" b="1" u="sng" dirty="0"/>
            <a:t>BJ</a:t>
          </a:r>
          <a:r>
            <a:rPr lang="en-US" dirty="0"/>
            <a:t> </a:t>
          </a:r>
          <a:r>
            <a:rPr lang="en-US" dirty="0" err="1"/>
            <a:t>maksimal</a:t>
          </a:r>
          <a:r>
            <a:rPr lang="en-US" dirty="0"/>
            <a:t> </a:t>
          </a:r>
          <a:r>
            <a:rPr lang="en-US" dirty="0" err="1"/>
            <a:t>pukul</a:t>
          </a:r>
          <a:r>
            <a:rPr lang="en-US" dirty="0"/>
            <a:t> </a:t>
          </a:r>
          <a:r>
            <a:rPr lang="en-US" b="1" u="none" dirty="0"/>
            <a:t>17.40 WIB</a:t>
          </a:r>
        </a:p>
      </dgm:t>
    </dgm:pt>
    <dgm:pt modelId="{8088A601-CFA0-4932-A720-B0B72AF4806B}" type="parTrans" cxnId="{68363107-A47F-4B12-A060-E10BC9D08E84}">
      <dgm:prSet/>
      <dgm:spPr/>
      <dgm:t>
        <a:bodyPr/>
        <a:lstStyle/>
        <a:p>
          <a:endParaRPr lang="en-US"/>
        </a:p>
      </dgm:t>
    </dgm:pt>
    <dgm:pt modelId="{F2EEE913-C02C-4D3A-AD38-BD809BF4D70A}" type="sibTrans" cxnId="{68363107-A47F-4B12-A060-E10BC9D08E84}">
      <dgm:prSet/>
      <dgm:spPr/>
      <dgm:t>
        <a:bodyPr/>
        <a:lstStyle/>
        <a:p>
          <a:endParaRPr lang="en-US"/>
        </a:p>
      </dgm:t>
    </dgm:pt>
    <dgm:pt modelId="{7AA80CA1-B59A-45A9-A8A1-4BDA09E64FE3}">
      <dgm:prSet/>
      <dgm:spPr/>
      <dgm:t>
        <a:bodyPr/>
        <a:lstStyle/>
        <a:p>
          <a:r>
            <a:rPr lang="en-US" b="1" dirty="0">
              <a:solidFill>
                <a:srgbClr val="FFFF00"/>
              </a:solidFill>
            </a:rPr>
            <a:t>TIDAK MENGUMPULKAN TUGAS KEHADIRAN DIBATALKAN</a:t>
          </a:r>
        </a:p>
      </dgm:t>
    </dgm:pt>
    <dgm:pt modelId="{B93B86CB-684C-4510-9ADF-C6F3D10465C1}" type="parTrans" cxnId="{76FA262B-E850-4CFB-81A2-FFAA38E8576C}">
      <dgm:prSet/>
      <dgm:spPr/>
      <dgm:t>
        <a:bodyPr/>
        <a:lstStyle/>
        <a:p>
          <a:endParaRPr lang="en-US"/>
        </a:p>
      </dgm:t>
    </dgm:pt>
    <dgm:pt modelId="{9D5D5610-461C-4866-9616-1AC7680DF4CD}" type="sibTrans" cxnId="{76FA262B-E850-4CFB-81A2-FFAA38E8576C}">
      <dgm:prSet/>
      <dgm:spPr/>
      <dgm:t>
        <a:bodyPr/>
        <a:lstStyle/>
        <a:p>
          <a:endParaRPr lang="en-US"/>
        </a:p>
      </dgm:t>
    </dgm:pt>
    <dgm:pt modelId="{0E2D5F97-FB1C-49A5-8368-CB2432BA5F94}" type="pres">
      <dgm:prSet presAssocID="{555CBFD1-0907-4B35-B918-4C5A9486D837}" presName="linear" presStyleCnt="0">
        <dgm:presLayoutVars>
          <dgm:animLvl val="lvl"/>
          <dgm:resizeHandles val="exact"/>
        </dgm:presLayoutVars>
      </dgm:prSet>
      <dgm:spPr/>
    </dgm:pt>
    <dgm:pt modelId="{7DBCB062-B348-41CA-93CE-B12E97B0DE9E}" type="pres">
      <dgm:prSet presAssocID="{C53A8EE3-890C-448B-9980-2F558078ECE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095E480-FED3-4604-8A2E-9AB220EAE9B9}" type="pres">
      <dgm:prSet presAssocID="{6A9E227A-BB95-46A2-8AEA-3D3ACDB3E8EC}" presName="spacer" presStyleCnt="0"/>
      <dgm:spPr/>
    </dgm:pt>
    <dgm:pt modelId="{9C176A4B-37A3-4448-BB83-6E8881F0771D}" type="pres">
      <dgm:prSet presAssocID="{C2FE9384-6C3A-449E-BD5F-A5830ADEA2E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EA810F5-A9F9-4C22-9C22-58EAB140C529}" type="pres">
      <dgm:prSet presAssocID="{C2FE9384-6C3A-449E-BD5F-A5830ADEA2EF}" presName="childText" presStyleLbl="revTx" presStyleIdx="0" presStyleCnt="2">
        <dgm:presLayoutVars>
          <dgm:bulletEnabled val="1"/>
        </dgm:presLayoutVars>
      </dgm:prSet>
      <dgm:spPr/>
    </dgm:pt>
    <dgm:pt modelId="{63D3FF0F-EBD1-41DC-B17D-9DB7C53D7B2C}" type="pres">
      <dgm:prSet presAssocID="{4A6AE01F-2138-434E-9AFB-CCEC46485B9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9550B36-F5C8-48A5-9EDE-FB702C6E3DD3}" type="pres">
      <dgm:prSet presAssocID="{4A6AE01F-2138-434E-9AFB-CCEC46485B98}" presName="childText" presStyleLbl="revTx" presStyleIdx="1" presStyleCnt="2">
        <dgm:presLayoutVars>
          <dgm:bulletEnabled val="1"/>
        </dgm:presLayoutVars>
      </dgm:prSet>
      <dgm:spPr/>
    </dgm:pt>
    <dgm:pt modelId="{6072CF5E-B908-4948-B0BC-DC0411C0049B}" type="pres">
      <dgm:prSet presAssocID="{7AA80CA1-B59A-45A9-A8A1-4BDA09E64FE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8363107-A47F-4B12-A060-E10BC9D08E84}" srcId="{4A6AE01F-2138-434E-9AFB-CCEC46485B98}" destId="{EEAC0EAE-FFB5-442F-A157-397DB21E81FA}" srcOrd="1" destOrd="0" parTransId="{8088A601-CFA0-4932-A720-B0B72AF4806B}" sibTransId="{F2EEE913-C02C-4D3A-AD38-BD809BF4D70A}"/>
    <dgm:cxn modelId="{4FF1650C-5D9B-42B0-99D6-3E97582BE00E}" type="presOf" srcId="{C2FE9384-6C3A-449E-BD5F-A5830ADEA2EF}" destId="{9C176A4B-37A3-4448-BB83-6E8881F0771D}" srcOrd="0" destOrd="0" presId="urn:microsoft.com/office/officeart/2005/8/layout/vList2"/>
    <dgm:cxn modelId="{8C460C0D-87A0-469A-BCBA-9BF3F64B4078}" srcId="{4A6AE01F-2138-434E-9AFB-CCEC46485B98}" destId="{7F881E56-CDC6-4BE2-B94F-7E3A60A6A1F0}" srcOrd="0" destOrd="0" parTransId="{0EB1AFB1-26CD-454D-BB72-76387CED8F80}" sibTransId="{C7D966DF-AD1D-4FFD-B1FD-4F53817C6B83}"/>
    <dgm:cxn modelId="{76FA262B-E850-4CFB-81A2-FFAA38E8576C}" srcId="{555CBFD1-0907-4B35-B918-4C5A9486D837}" destId="{7AA80CA1-B59A-45A9-A8A1-4BDA09E64FE3}" srcOrd="3" destOrd="0" parTransId="{B93B86CB-684C-4510-9ADF-C6F3D10465C1}" sibTransId="{9D5D5610-461C-4866-9616-1AC7680DF4CD}"/>
    <dgm:cxn modelId="{97200A2F-D14A-4506-A89B-1DF6DBB88BC4}" type="presOf" srcId="{C53A8EE3-890C-448B-9980-2F558078ECEF}" destId="{7DBCB062-B348-41CA-93CE-B12E97B0DE9E}" srcOrd="0" destOrd="0" presId="urn:microsoft.com/office/officeart/2005/8/layout/vList2"/>
    <dgm:cxn modelId="{A33D6C5B-8286-4B1F-8E46-2077B8C6FA4A}" type="presOf" srcId="{3A7010AD-5308-4EA6-9333-4AE2614184E3}" destId="{3EA810F5-A9F9-4C22-9C22-58EAB140C529}" srcOrd="0" destOrd="0" presId="urn:microsoft.com/office/officeart/2005/8/layout/vList2"/>
    <dgm:cxn modelId="{31845A60-9E73-45EA-A232-F4B4A059F4B1}" type="presOf" srcId="{EEAC0EAE-FFB5-442F-A157-397DB21E81FA}" destId="{89550B36-F5C8-48A5-9EDE-FB702C6E3DD3}" srcOrd="0" destOrd="1" presId="urn:microsoft.com/office/officeart/2005/8/layout/vList2"/>
    <dgm:cxn modelId="{0335B968-3CE1-4592-A4C6-5969B65FE417}" type="presOf" srcId="{555CBFD1-0907-4B35-B918-4C5A9486D837}" destId="{0E2D5F97-FB1C-49A5-8368-CB2432BA5F94}" srcOrd="0" destOrd="0" presId="urn:microsoft.com/office/officeart/2005/8/layout/vList2"/>
    <dgm:cxn modelId="{87DB826A-9A52-4482-83BC-CA4564DE8356}" srcId="{4A6AE01F-2138-434E-9AFB-CCEC46485B98}" destId="{3E63C0F2-1127-443F-9740-00199816A3AD}" srcOrd="2" destOrd="0" parTransId="{47C80D3C-E831-41D6-9191-AE4695E312A4}" sibTransId="{FE8BB530-0A4E-486C-B98E-4EBED1214A0F}"/>
    <dgm:cxn modelId="{28CDDF6C-3C49-408B-B853-069228807B84}" srcId="{555CBFD1-0907-4B35-B918-4C5A9486D837}" destId="{C53A8EE3-890C-448B-9980-2F558078ECEF}" srcOrd="0" destOrd="0" parTransId="{05F89A52-55EC-4D0F-9936-DB50E14FE893}" sibTransId="{6A9E227A-BB95-46A2-8AEA-3D3ACDB3E8EC}"/>
    <dgm:cxn modelId="{7D84788F-688E-4B14-B3BB-55DB19DF2605}" type="presOf" srcId="{7AA80CA1-B59A-45A9-A8A1-4BDA09E64FE3}" destId="{6072CF5E-B908-4948-B0BC-DC0411C0049B}" srcOrd="0" destOrd="0" presId="urn:microsoft.com/office/officeart/2005/8/layout/vList2"/>
    <dgm:cxn modelId="{4F33EFB2-9CBC-448A-9E62-B8717BDBCA74}" srcId="{555CBFD1-0907-4B35-B918-4C5A9486D837}" destId="{C2FE9384-6C3A-449E-BD5F-A5830ADEA2EF}" srcOrd="1" destOrd="0" parTransId="{08974905-26CB-4371-B589-3C22DD9D94EE}" sibTransId="{6EF7F028-6FCF-440C-BCE0-AE2F397CB5CF}"/>
    <dgm:cxn modelId="{78D9C0BD-6816-4D8E-9B49-E1B295D476A2}" type="presOf" srcId="{4A6AE01F-2138-434E-9AFB-CCEC46485B98}" destId="{63D3FF0F-EBD1-41DC-B17D-9DB7C53D7B2C}" srcOrd="0" destOrd="0" presId="urn:microsoft.com/office/officeart/2005/8/layout/vList2"/>
    <dgm:cxn modelId="{65F1B8BE-242A-46E9-AA2F-993FDD3C7695}" type="presOf" srcId="{3E63C0F2-1127-443F-9740-00199816A3AD}" destId="{89550B36-F5C8-48A5-9EDE-FB702C6E3DD3}" srcOrd="0" destOrd="2" presId="urn:microsoft.com/office/officeart/2005/8/layout/vList2"/>
    <dgm:cxn modelId="{9D95A8C2-303C-4811-8D8A-693122E6FBE1}" srcId="{C2FE9384-6C3A-449E-BD5F-A5830ADEA2EF}" destId="{3A7010AD-5308-4EA6-9333-4AE2614184E3}" srcOrd="0" destOrd="0" parTransId="{B3E903D8-181B-408A-A15E-6F4BD1AA0CEE}" sibTransId="{8F9C3FBD-AC19-4D55-B01D-4A338A2134FF}"/>
    <dgm:cxn modelId="{847789C3-9150-4039-956F-65E7B5435DA2}" type="presOf" srcId="{7F881E56-CDC6-4BE2-B94F-7E3A60A6A1F0}" destId="{89550B36-F5C8-48A5-9EDE-FB702C6E3DD3}" srcOrd="0" destOrd="0" presId="urn:microsoft.com/office/officeart/2005/8/layout/vList2"/>
    <dgm:cxn modelId="{5180F6EF-1EE9-41E7-A648-366F845F3322}" srcId="{555CBFD1-0907-4B35-B918-4C5A9486D837}" destId="{4A6AE01F-2138-434E-9AFB-CCEC46485B98}" srcOrd="2" destOrd="0" parTransId="{17ADE345-C0A9-4BFC-87D9-F103EBE9BB34}" sibTransId="{91294FB5-341E-466D-A724-EB1FE9849D66}"/>
    <dgm:cxn modelId="{DA085A31-5B37-4B89-8C0D-46DBC2C7FD3F}" type="presParOf" srcId="{0E2D5F97-FB1C-49A5-8368-CB2432BA5F94}" destId="{7DBCB062-B348-41CA-93CE-B12E97B0DE9E}" srcOrd="0" destOrd="0" presId="urn:microsoft.com/office/officeart/2005/8/layout/vList2"/>
    <dgm:cxn modelId="{04A0BB2F-9CFD-4F38-8439-5F1C3CF9FD6F}" type="presParOf" srcId="{0E2D5F97-FB1C-49A5-8368-CB2432BA5F94}" destId="{5095E480-FED3-4604-8A2E-9AB220EAE9B9}" srcOrd="1" destOrd="0" presId="urn:microsoft.com/office/officeart/2005/8/layout/vList2"/>
    <dgm:cxn modelId="{FFBD891A-32F6-429B-B3E7-74A1A0CEAED3}" type="presParOf" srcId="{0E2D5F97-FB1C-49A5-8368-CB2432BA5F94}" destId="{9C176A4B-37A3-4448-BB83-6E8881F0771D}" srcOrd="2" destOrd="0" presId="urn:microsoft.com/office/officeart/2005/8/layout/vList2"/>
    <dgm:cxn modelId="{0F92A15B-13DB-41A3-AF89-F74143C7096B}" type="presParOf" srcId="{0E2D5F97-FB1C-49A5-8368-CB2432BA5F94}" destId="{3EA810F5-A9F9-4C22-9C22-58EAB140C529}" srcOrd="3" destOrd="0" presId="urn:microsoft.com/office/officeart/2005/8/layout/vList2"/>
    <dgm:cxn modelId="{D88ECE45-62DB-4560-8AE0-D383BD668FD2}" type="presParOf" srcId="{0E2D5F97-FB1C-49A5-8368-CB2432BA5F94}" destId="{63D3FF0F-EBD1-41DC-B17D-9DB7C53D7B2C}" srcOrd="4" destOrd="0" presId="urn:microsoft.com/office/officeart/2005/8/layout/vList2"/>
    <dgm:cxn modelId="{9E9B5EC4-8366-4275-826C-94B7929A8E77}" type="presParOf" srcId="{0E2D5F97-FB1C-49A5-8368-CB2432BA5F94}" destId="{89550B36-F5C8-48A5-9EDE-FB702C6E3DD3}" srcOrd="5" destOrd="0" presId="urn:microsoft.com/office/officeart/2005/8/layout/vList2"/>
    <dgm:cxn modelId="{BFED8AF8-4FB5-4676-ACFD-58FC17EBF474}" type="presParOf" srcId="{0E2D5F97-FB1C-49A5-8368-CB2432BA5F94}" destId="{6072CF5E-B908-4948-B0BC-DC0411C0049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7ADB4-119B-4658-82B1-68FDFA20A4C0}">
      <dsp:nvSpPr>
        <dsp:cNvPr id="0" name=""/>
        <dsp:cNvSpPr/>
      </dsp:nvSpPr>
      <dsp:spPr>
        <a:xfrm>
          <a:off x="-3571792" y="-548954"/>
          <a:ext cx="4258108" cy="4258108"/>
        </a:xfrm>
        <a:prstGeom prst="blockArc">
          <a:avLst>
            <a:gd name="adj1" fmla="val 18900000"/>
            <a:gd name="adj2" fmla="val 2700000"/>
            <a:gd name="adj3" fmla="val 507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F45E2A-AA66-485D-B24F-A8B6FE7E0F83}">
      <dsp:nvSpPr>
        <dsp:cNvPr id="0" name=""/>
        <dsp:cNvSpPr/>
      </dsp:nvSpPr>
      <dsp:spPr>
        <a:xfrm>
          <a:off x="441334" y="316020"/>
          <a:ext cx="6771906" cy="6320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1682" tIns="33020" rIns="33020" bIns="3302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 err="1"/>
            <a:t>Membangun</a:t>
          </a:r>
          <a:r>
            <a:rPr lang="en-US" sz="1300" b="0" i="0" kern="1200" dirty="0"/>
            <a:t> website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0" i="0" kern="1200" dirty="0"/>
            <a:t>Corporate Website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0" i="0" kern="1200" dirty="0"/>
            <a:t>Personal/Brand Website</a:t>
          </a:r>
          <a:endParaRPr lang="en-US" sz="1000" kern="1200" dirty="0"/>
        </a:p>
      </dsp:txBody>
      <dsp:txXfrm>
        <a:off x="441334" y="316020"/>
        <a:ext cx="6771906" cy="632040"/>
      </dsp:txXfrm>
    </dsp:sp>
    <dsp:sp modelId="{D525B8EE-4323-42D2-80FC-747B37C4958E}">
      <dsp:nvSpPr>
        <dsp:cNvPr id="0" name=""/>
        <dsp:cNvSpPr/>
      </dsp:nvSpPr>
      <dsp:spPr>
        <a:xfrm>
          <a:off x="46309" y="237015"/>
          <a:ext cx="790050" cy="7900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F74995-B42A-4335-934D-3CED59BA63C3}">
      <dsp:nvSpPr>
        <dsp:cNvPr id="0" name=""/>
        <dsp:cNvSpPr/>
      </dsp:nvSpPr>
      <dsp:spPr>
        <a:xfrm>
          <a:off x="671081" y="1264079"/>
          <a:ext cx="6542159" cy="6320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1682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 err="1"/>
            <a:t>Keunggulan</a:t>
          </a:r>
          <a:r>
            <a:rPr lang="en-US" sz="1300" b="0" i="0" kern="1200" dirty="0"/>
            <a:t> dan </a:t>
          </a:r>
          <a:r>
            <a:rPr lang="en-US" sz="1300" b="0" i="0" kern="1200" dirty="0" err="1"/>
            <a:t>kelemahan</a:t>
          </a:r>
          <a:r>
            <a:rPr lang="en-US" sz="1300" b="0" i="0" kern="1200" dirty="0"/>
            <a:t> Website </a:t>
          </a:r>
          <a:r>
            <a:rPr lang="en-US" sz="1300" b="0" i="0" kern="1200" dirty="0" err="1"/>
            <a:t>sebagai</a:t>
          </a:r>
          <a:r>
            <a:rPr lang="en-US" sz="1300" b="0" i="0" kern="1200" dirty="0"/>
            <a:t> Media PR</a:t>
          </a:r>
          <a:endParaRPr lang="en-US" sz="1300" kern="1200" dirty="0"/>
        </a:p>
      </dsp:txBody>
      <dsp:txXfrm>
        <a:off x="671081" y="1264079"/>
        <a:ext cx="6542159" cy="632040"/>
      </dsp:txXfrm>
    </dsp:sp>
    <dsp:sp modelId="{F3E88413-7F70-4266-8A35-F980250EC57A}">
      <dsp:nvSpPr>
        <dsp:cNvPr id="0" name=""/>
        <dsp:cNvSpPr/>
      </dsp:nvSpPr>
      <dsp:spPr>
        <a:xfrm>
          <a:off x="276056" y="1185075"/>
          <a:ext cx="790050" cy="7900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8D92DC-F688-43EC-A79D-D201E9A07B28}">
      <dsp:nvSpPr>
        <dsp:cNvPr id="0" name=""/>
        <dsp:cNvSpPr/>
      </dsp:nvSpPr>
      <dsp:spPr>
        <a:xfrm>
          <a:off x="441334" y="2212140"/>
          <a:ext cx="6771906" cy="6320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1682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 err="1"/>
            <a:t>Kriteria</a:t>
          </a:r>
          <a:r>
            <a:rPr lang="en-US" sz="1300" b="0" i="0" kern="1200" dirty="0"/>
            <a:t> website yang </a:t>
          </a:r>
          <a:r>
            <a:rPr lang="en-US" sz="1300" b="0" i="0" kern="1200" dirty="0" err="1"/>
            <a:t>baik</a:t>
          </a:r>
          <a:endParaRPr lang="en-US" sz="1300" kern="1200" dirty="0"/>
        </a:p>
      </dsp:txBody>
      <dsp:txXfrm>
        <a:off x="441334" y="2212140"/>
        <a:ext cx="6771906" cy="632040"/>
      </dsp:txXfrm>
    </dsp:sp>
    <dsp:sp modelId="{47CC27EC-868E-4940-BA45-C76F71A10A19}">
      <dsp:nvSpPr>
        <dsp:cNvPr id="0" name=""/>
        <dsp:cNvSpPr/>
      </dsp:nvSpPr>
      <dsp:spPr>
        <a:xfrm>
          <a:off x="46309" y="2133135"/>
          <a:ext cx="790050" cy="7900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D88D0-1C1C-4AA4-BDB7-BE577BAE0D3B}">
      <dsp:nvSpPr>
        <dsp:cNvPr id="0" name=""/>
        <dsp:cNvSpPr/>
      </dsp:nvSpPr>
      <dsp:spPr>
        <a:xfrm>
          <a:off x="0" y="0"/>
          <a:ext cx="5669895" cy="6036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 err="1"/>
            <a:t>Menentukan</a:t>
          </a:r>
          <a:r>
            <a:rPr lang="en-US" sz="1200" b="0" i="0" kern="1200" dirty="0"/>
            <a:t> Ide Website</a:t>
          </a:r>
          <a:endParaRPr lang="en-US" sz="1200" b="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b="0" i="0" kern="1200"/>
            <a:t>Corporate Website</a:t>
          </a:r>
          <a:endParaRPr lang="en-US" sz="900" b="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b="0" i="0" kern="1200" dirty="0"/>
            <a:t>Personal/Brand Website</a:t>
          </a:r>
          <a:endParaRPr lang="en-US" sz="900" kern="1200" dirty="0"/>
        </a:p>
      </dsp:txBody>
      <dsp:txXfrm>
        <a:off x="17679" y="17679"/>
        <a:ext cx="4947940" cy="568243"/>
      </dsp:txXfrm>
    </dsp:sp>
    <dsp:sp modelId="{A0DDCE60-DF93-4D59-AF23-06EB513BFCB4}">
      <dsp:nvSpPr>
        <dsp:cNvPr id="0" name=""/>
        <dsp:cNvSpPr/>
      </dsp:nvSpPr>
      <dsp:spPr>
        <a:xfrm>
          <a:off x="423401" y="687434"/>
          <a:ext cx="5669895" cy="6036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Register Nama Domain</a:t>
          </a:r>
          <a:endParaRPr lang="en-US" sz="1200" b="0" kern="1200" dirty="0"/>
        </a:p>
      </dsp:txBody>
      <dsp:txXfrm>
        <a:off x="441080" y="705113"/>
        <a:ext cx="4818794" cy="568243"/>
      </dsp:txXfrm>
    </dsp:sp>
    <dsp:sp modelId="{F54D2DFD-0BB0-449E-8A9B-360C59D0FBF4}">
      <dsp:nvSpPr>
        <dsp:cNvPr id="0" name=""/>
        <dsp:cNvSpPr/>
      </dsp:nvSpPr>
      <dsp:spPr>
        <a:xfrm>
          <a:off x="846802" y="1374869"/>
          <a:ext cx="5669895" cy="6036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/>
            <a:t>Pilih Web Hosting</a:t>
          </a:r>
          <a:endParaRPr lang="en-US" sz="1200" b="0" kern="1200"/>
        </a:p>
      </dsp:txBody>
      <dsp:txXfrm>
        <a:off x="864481" y="1392548"/>
        <a:ext cx="4818794" cy="568243"/>
      </dsp:txXfrm>
    </dsp:sp>
    <dsp:sp modelId="{2C5E6FBA-D5F2-4340-A5B8-E9D23AC373B5}">
      <dsp:nvSpPr>
        <dsp:cNvPr id="0" name=""/>
        <dsp:cNvSpPr/>
      </dsp:nvSpPr>
      <dsp:spPr>
        <a:xfrm>
          <a:off x="1270203" y="2062304"/>
          <a:ext cx="5669895" cy="6036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 err="1"/>
            <a:t>Pilih</a:t>
          </a:r>
          <a:r>
            <a:rPr lang="en-US" sz="1200" b="0" i="0" kern="1200" dirty="0"/>
            <a:t> Platform dan </a:t>
          </a:r>
          <a:r>
            <a:rPr lang="en-US" sz="1200" b="0" i="0" kern="1200" dirty="0" err="1"/>
            <a:t>Buat</a:t>
          </a:r>
          <a:r>
            <a:rPr lang="en-US" sz="1200" b="0" i="0" kern="1200" dirty="0"/>
            <a:t> Website</a:t>
          </a:r>
          <a:endParaRPr lang="en-US" sz="1200" b="0" kern="1200" dirty="0"/>
        </a:p>
      </dsp:txBody>
      <dsp:txXfrm>
        <a:off x="1287882" y="2079983"/>
        <a:ext cx="4818794" cy="568243"/>
      </dsp:txXfrm>
    </dsp:sp>
    <dsp:sp modelId="{7145E968-1836-4038-98C9-8DDA28D1D012}">
      <dsp:nvSpPr>
        <dsp:cNvPr id="0" name=""/>
        <dsp:cNvSpPr/>
      </dsp:nvSpPr>
      <dsp:spPr>
        <a:xfrm>
          <a:off x="1693604" y="2749739"/>
          <a:ext cx="5669895" cy="6036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 err="1"/>
            <a:t>Buat</a:t>
          </a:r>
          <a:r>
            <a:rPr lang="en-US" sz="1200" b="0" i="0" kern="1200" dirty="0"/>
            <a:t> </a:t>
          </a:r>
          <a:r>
            <a:rPr lang="en-US" sz="1200" b="0" i="0" kern="1200" dirty="0" err="1"/>
            <a:t>Rencana</a:t>
          </a:r>
          <a:r>
            <a:rPr lang="en-US" sz="1200" b="0" i="0" kern="1200" dirty="0"/>
            <a:t> </a:t>
          </a:r>
          <a:r>
            <a:rPr lang="en-US" sz="1200" b="0" i="0" kern="1200" dirty="0" err="1"/>
            <a:t>untuk</a:t>
          </a:r>
          <a:r>
            <a:rPr lang="en-US" sz="1200" b="0" i="0" kern="1200" dirty="0"/>
            <a:t> </a:t>
          </a:r>
          <a:r>
            <a:rPr lang="en-US" sz="1200" b="0" i="0" kern="1200" dirty="0" err="1"/>
            <a:t>Mengembangkan</a:t>
          </a:r>
          <a:r>
            <a:rPr lang="en-US" sz="1200" b="0" i="0" kern="1200" dirty="0"/>
            <a:t> Website</a:t>
          </a:r>
          <a:endParaRPr lang="en-US" sz="1200" b="0" kern="1200" dirty="0"/>
        </a:p>
      </dsp:txBody>
      <dsp:txXfrm>
        <a:off x="1711283" y="2767418"/>
        <a:ext cx="4818794" cy="568243"/>
      </dsp:txXfrm>
    </dsp:sp>
    <dsp:sp modelId="{C3594C25-367F-4D77-9DDA-9800E533883C}">
      <dsp:nvSpPr>
        <dsp:cNvPr id="0" name=""/>
        <dsp:cNvSpPr/>
      </dsp:nvSpPr>
      <dsp:spPr>
        <a:xfrm>
          <a:off x="5277554" y="440964"/>
          <a:ext cx="392340" cy="39234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5365830" y="440964"/>
        <a:ext cx="215788" cy="295236"/>
      </dsp:txXfrm>
    </dsp:sp>
    <dsp:sp modelId="{5F9101CF-2335-4513-AB17-90FE4E73BF60}">
      <dsp:nvSpPr>
        <dsp:cNvPr id="0" name=""/>
        <dsp:cNvSpPr/>
      </dsp:nvSpPr>
      <dsp:spPr>
        <a:xfrm>
          <a:off x="5700955" y="1128399"/>
          <a:ext cx="392340" cy="39234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5789231" y="1128399"/>
        <a:ext cx="215788" cy="295236"/>
      </dsp:txXfrm>
    </dsp:sp>
    <dsp:sp modelId="{E040168C-3737-4418-838D-D556EAB9FE08}">
      <dsp:nvSpPr>
        <dsp:cNvPr id="0" name=""/>
        <dsp:cNvSpPr/>
      </dsp:nvSpPr>
      <dsp:spPr>
        <a:xfrm>
          <a:off x="6124356" y="1805774"/>
          <a:ext cx="392340" cy="39234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6212632" y="1805774"/>
        <a:ext cx="215788" cy="295236"/>
      </dsp:txXfrm>
    </dsp:sp>
    <dsp:sp modelId="{0A3C57C3-F2F6-4079-8AA1-A20F56F7473F}">
      <dsp:nvSpPr>
        <dsp:cNvPr id="0" name=""/>
        <dsp:cNvSpPr/>
      </dsp:nvSpPr>
      <dsp:spPr>
        <a:xfrm>
          <a:off x="6547757" y="2499915"/>
          <a:ext cx="392340" cy="39234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6636033" y="2499915"/>
        <a:ext cx="215788" cy="2952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F80BF7-3692-482C-BC5D-D9973183942F}">
      <dsp:nvSpPr>
        <dsp:cNvPr id="0" name=""/>
        <dsp:cNvSpPr/>
      </dsp:nvSpPr>
      <dsp:spPr>
        <a:xfrm>
          <a:off x="0" y="466259"/>
          <a:ext cx="3360600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 err="1"/>
            <a:t>Memiliki</a:t>
          </a:r>
          <a:r>
            <a:rPr lang="en-US" sz="1300" b="0" i="0" kern="1200" dirty="0"/>
            <a:t> </a:t>
          </a:r>
          <a:r>
            <a:rPr lang="en-US" sz="1300" b="0" i="0" kern="1200" dirty="0" err="1"/>
            <a:t>jangkauan</a:t>
          </a:r>
          <a:r>
            <a:rPr lang="en-US" sz="1300" b="0" i="0" kern="1200" dirty="0"/>
            <a:t> pasar yang </a:t>
          </a:r>
          <a:r>
            <a:rPr lang="en-US" sz="1300" b="0" i="0" kern="1200" dirty="0" err="1"/>
            <a:t>lebih</a:t>
          </a:r>
          <a:r>
            <a:rPr lang="en-US" sz="1300" b="0" i="0" kern="1200" dirty="0"/>
            <a:t> </a:t>
          </a:r>
          <a:r>
            <a:rPr lang="en-US" sz="1300" b="0" i="0" kern="1200" dirty="0" err="1"/>
            <a:t>luas</a:t>
          </a:r>
          <a:r>
            <a:rPr lang="en-US" sz="1300" b="0" i="0" kern="1200" dirty="0"/>
            <a:t>. </a:t>
          </a:r>
          <a:endParaRPr lang="en-US" sz="1300" kern="1200" dirty="0"/>
        </a:p>
      </dsp:txBody>
      <dsp:txXfrm>
        <a:off x="14850" y="481109"/>
        <a:ext cx="3330900" cy="274500"/>
      </dsp:txXfrm>
    </dsp:sp>
    <dsp:sp modelId="{067069D4-CBD5-43E4-9EEB-7DEF81DCB846}">
      <dsp:nvSpPr>
        <dsp:cNvPr id="0" name=""/>
        <dsp:cNvSpPr/>
      </dsp:nvSpPr>
      <dsp:spPr>
        <a:xfrm>
          <a:off x="0" y="807899"/>
          <a:ext cx="3360600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/>
            <a:t>Dapat diakses siapa saja</a:t>
          </a:r>
          <a:endParaRPr lang="en-US" sz="1300" kern="1200"/>
        </a:p>
      </dsp:txBody>
      <dsp:txXfrm>
        <a:off x="14850" y="822749"/>
        <a:ext cx="3330900" cy="274500"/>
      </dsp:txXfrm>
    </dsp:sp>
    <dsp:sp modelId="{499E668B-4764-42D4-B699-8C2294C6CFCE}">
      <dsp:nvSpPr>
        <dsp:cNvPr id="0" name=""/>
        <dsp:cNvSpPr/>
      </dsp:nvSpPr>
      <dsp:spPr>
        <a:xfrm>
          <a:off x="0" y="1149540"/>
          <a:ext cx="3360600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b="0" i="0" kern="1200"/>
            <a:t>Akses Informasi yang begitu mudah</a:t>
          </a:r>
          <a:endParaRPr lang="en-US" sz="1300" kern="1200"/>
        </a:p>
      </dsp:txBody>
      <dsp:txXfrm>
        <a:off x="14850" y="1164390"/>
        <a:ext cx="3330900" cy="274500"/>
      </dsp:txXfrm>
    </dsp:sp>
    <dsp:sp modelId="{BEB5729E-2D4D-4041-8C04-DE7F0973136C}">
      <dsp:nvSpPr>
        <dsp:cNvPr id="0" name=""/>
        <dsp:cNvSpPr/>
      </dsp:nvSpPr>
      <dsp:spPr>
        <a:xfrm>
          <a:off x="0" y="1491180"/>
          <a:ext cx="3360600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/>
            <a:t>Update Informasi terbaru.</a:t>
          </a:r>
          <a:endParaRPr lang="en-US" sz="1300" kern="1200"/>
        </a:p>
      </dsp:txBody>
      <dsp:txXfrm>
        <a:off x="14850" y="1506030"/>
        <a:ext cx="3330900" cy="274500"/>
      </dsp:txXfrm>
    </dsp:sp>
    <dsp:sp modelId="{484518B0-E9F6-4027-89E9-EF79BDE10DEC}">
      <dsp:nvSpPr>
        <dsp:cNvPr id="0" name=""/>
        <dsp:cNvSpPr/>
      </dsp:nvSpPr>
      <dsp:spPr>
        <a:xfrm>
          <a:off x="0" y="1832820"/>
          <a:ext cx="3360600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/>
            <a:t>Link dan Viral Marketing.</a:t>
          </a:r>
          <a:endParaRPr lang="en-US" sz="1300" kern="1200"/>
        </a:p>
      </dsp:txBody>
      <dsp:txXfrm>
        <a:off x="14850" y="1847670"/>
        <a:ext cx="3330900" cy="274500"/>
      </dsp:txXfrm>
    </dsp:sp>
    <dsp:sp modelId="{75680590-797C-4503-88A5-91C88157ADD7}">
      <dsp:nvSpPr>
        <dsp:cNvPr id="0" name=""/>
        <dsp:cNvSpPr/>
      </dsp:nvSpPr>
      <dsp:spPr>
        <a:xfrm>
          <a:off x="0" y="2174460"/>
          <a:ext cx="3360600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 err="1"/>
            <a:t>Proteksi</a:t>
          </a:r>
          <a:r>
            <a:rPr lang="en-US" sz="1300" b="0" i="0" kern="1200" dirty="0"/>
            <a:t> Brands. </a:t>
          </a:r>
          <a:endParaRPr lang="en-US" sz="1300" kern="1200" dirty="0"/>
        </a:p>
      </dsp:txBody>
      <dsp:txXfrm>
        <a:off x="14850" y="2189310"/>
        <a:ext cx="3330900" cy="274500"/>
      </dsp:txXfrm>
    </dsp:sp>
    <dsp:sp modelId="{4FBB5E5F-4326-4BC9-B51A-957565F8D7F8}">
      <dsp:nvSpPr>
        <dsp:cNvPr id="0" name=""/>
        <dsp:cNvSpPr/>
      </dsp:nvSpPr>
      <dsp:spPr>
        <a:xfrm>
          <a:off x="0" y="2478660"/>
          <a:ext cx="3360600" cy="215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99" tIns="16510" rIns="92456" bIns="165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000" kern="1200" dirty="0"/>
            <a:t>Unique domain</a:t>
          </a:r>
        </a:p>
      </dsp:txBody>
      <dsp:txXfrm>
        <a:off x="0" y="2478660"/>
        <a:ext cx="3360600" cy="2152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1C7254-F9CA-4E3E-B952-634D7070B68A}">
      <dsp:nvSpPr>
        <dsp:cNvPr id="0" name=""/>
        <dsp:cNvSpPr/>
      </dsp:nvSpPr>
      <dsp:spPr>
        <a:xfrm>
          <a:off x="0" y="366078"/>
          <a:ext cx="3360600" cy="327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 err="1"/>
            <a:t>Komunikasi</a:t>
          </a:r>
          <a:r>
            <a:rPr lang="en-US" sz="1400" b="0" kern="1200" dirty="0"/>
            <a:t> </a:t>
          </a:r>
          <a:r>
            <a:rPr lang="en-US" sz="1400" b="0" kern="1200" dirty="0" err="1"/>
            <a:t>asinkron</a:t>
          </a:r>
          <a:r>
            <a:rPr lang="en-US" sz="1400" b="0" kern="1200" dirty="0"/>
            <a:t>/ </a:t>
          </a:r>
          <a:r>
            <a:rPr lang="en-US" sz="1400" b="0" kern="1200" dirty="0" err="1"/>
            <a:t>komsumsi</a:t>
          </a:r>
          <a:r>
            <a:rPr lang="en-US" sz="1400" b="0" kern="1200" dirty="0"/>
            <a:t> </a:t>
          </a:r>
          <a:r>
            <a:rPr lang="en-US" sz="1400" b="0" kern="1200" dirty="0" err="1"/>
            <a:t>waktu</a:t>
          </a:r>
          <a:endParaRPr lang="en-US" sz="1400" b="0" kern="1200" dirty="0"/>
        </a:p>
      </dsp:txBody>
      <dsp:txXfrm>
        <a:off x="15992" y="382070"/>
        <a:ext cx="3328616" cy="295616"/>
      </dsp:txXfrm>
    </dsp:sp>
    <dsp:sp modelId="{C2C73647-BE98-4183-BE99-CEC1E60642BC}">
      <dsp:nvSpPr>
        <dsp:cNvPr id="0" name=""/>
        <dsp:cNvSpPr/>
      </dsp:nvSpPr>
      <dsp:spPr>
        <a:xfrm>
          <a:off x="0" y="693678"/>
          <a:ext cx="3360600" cy="623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99" tIns="17780" rIns="99568" bIns="1778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b="0" i="0" kern="1200" dirty="0" err="1"/>
            <a:t>penyampaian</a:t>
          </a:r>
          <a:r>
            <a:rPr lang="en-US" sz="1100" b="0" i="0" kern="1200" dirty="0"/>
            <a:t> </a:t>
          </a:r>
          <a:r>
            <a:rPr lang="en-US" sz="1100" b="0" i="0" kern="1200" dirty="0" err="1"/>
            <a:t>pesan</a:t>
          </a:r>
          <a:r>
            <a:rPr lang="en-US" sz="1100" b="0" i="0" kern="1200" dirty="0"/>
            <a:t> </a:t>
          </a:r>
          <a:r>
            <a:rPr lang="en-US" sz="1100" b="0" i="0" kern="1200" dirty="0" err="1"/>
            <a:t>tidak</a:t>
          </a:r>
          <a:r>
            <a:rPr lang="en-US" sz="1100" b="0" i="0" kern="1200" dirty="0"/>
            <a:t> </a:t>
          </a:r>
          <a:r>
            <a:rPr lang="en-US" sz="1100" b="0" i="0" kern="1200" dirty="0" err="1"/>
            <a:t>langsung</a:t>
          </a:r>
          <a:r>
            <a:rPr lang="en-US" sz="1100" b="0" i="0" kern="1200" dirty="0"/>
            <a:t> </a:t>
          </a:r>
          <a:r>
            <a:rPr lang="en-US" sz="1100" b="0" i="0" kern="1200" dirty="0" err="1"/>
            <a:t>diterima</a:t>
          </a:r>
          <a:r>
            <a:rPr lang="en-US" sz="1100" b="0" i="0" kern="1200" dirty="0"/>
            <a:t> </a:t>
          </a:r>
          <a:r>
            <a:rPr lang="en-US" sz="1100" b="0" i="0" kern="1200" dirty="0" err="1"/>
            <a:t>atau</a:t>
          </a:r>
          <a:r>
            <a:rPr lang="en-US" sz="1100" b="0" i="0" kern="1200" dirty="0"/>
            <a:t> </a:t>
          </a:r>
          <a:r>
            <a:rPr lang="en-US" sz="1100" b="0" i="0" kern="1200" dirty="0" err="1"/>
            <a:t>diberikan</a:t>
          </a:r>
          <a:r>
            <a:rPr lang="en-US" sz="1100" b="0" i="0" kern="1200" dirty="0"/>
            <a:t> </a:t>
          </a:r>
          <a:r>
            <a:rPr lang="en-US" sz="1100" b="0" i="1" kern="1200" dirty="0"/>
            <a:t>feedback </a:t>
          </a:r>
          <a:r>
            <a:rPr lang="en-US" sz="1100" b="0" i="0" kern="1200" dirty="0"/>
            <a:t>oleh </a:t>
          </a:r>
          <a:r>
            <a:rPr lang="en-US" sz="1100" b="0" i="0" kern="1200" dirty="0" err="1"/>
            <a:t>pihak</a:t>
          </a:r>
          <a:r>
            <a:rPr lang="en-US" sz="1100" b="0" i="0" kern="1200" dirty="0"/>
            <a:t> yang </a:t>
          </a:r>
          <a:r>
            <a:rPr lang="en-US" sz="1100" b="0" i="0" kern="1200" dirty="0" err="1"/>
            <a:t>diberikan</a:t>
          </a:r>
          <a:r>
            <a:rPr lang="en-US" sz="1100" b="0" i="0" kern="1200" dirty="0"/>
            <a:t> </a:t>
          </a:r>
          <a:r>
            <a:rPr lang="en-US" sz="1100" b="0" i="0" kern="1200" dirty="0" err="1"/>
            <a:t>pesan</a:t>
          </a:r>
          <a:r>
            <a:rPr lang="en-US" sz="1100" b="0" i="0" kern="1200" dirty="0"/>
            <a:t> </a:t>
          </a:r>
          <a:r>
            <a:rPr lang="en-US" sz="1100" b="0" i="0" kern="1200" dirty="0" err="1"/>
            <a:t>namun</a:t>
          </a:r>
          <a:r>
            <a:rPr lang="en-US" sz="1100" b="0" i="0" kern="1200" dirty="0"/>
            <a:t> </a:t>
          </a:r>
          <a:r>
            <a:rPr lang="en-US" sz="1100" b="0" i="0" kern="1200" dirty="0" err="1"/>
            <a:t>membutuhkan</a:t>
          </a:r>
          <a:r>
            <a:rPr lang="en-US" sz="1100" b="0" i="0" kern="1200" dirty="0"/>
            <a:t> </a:t>
          </a:r>
          <a:r>
            <a:rPr lang="en-US" sz="1100" b="0" i="0" kern="1200" dirty="0" err="1"/>
            <a:t>waktu</a:t>
          </a:r>
          <a:r>
            <a:rPr lang="en-US" sz="1100" b="0" i="0" kern="1200" dirty="0"/>
            <a:t> </a:t>
          </a:r>
          <a:r>
            <a:rPr lang="en-US" sz="1100" b="0" i="0" kern="1200" dirty="0" err="1"/>
            <a:t>beberapa</a:t>
          </a:r>
          <a:r>
            <a:rPr lang="en-US" sz="1100" b="0" i="0" kern="1200" dirty="0"/>
            <a:t> </a:t>
          </a:r>
          <a:r>
            <a:rPr lang="en-US" sz="1100" b="0" i="0" kern="1200" dirty="0" err="1"/>
            <a:t>saat</a:t>
          </a:r>
          <a:r>
            <a:rPr lang="en-US" sz="1100" b="0" i="0" kern="1200" dirty="0"/>
            <a:t>.</a:t>
          </a:r>
          <a:endParaRPr lang="en-US" sz="1100" b="0" kern="1200" dirty="0"/>
        </a:p>
      </dsp:txBody>
      <dsp:txXfrm>
        <a:off x="0" y="693678"/>
        <a:ext cx="3360600" cy="623070"/>
      </dsp:txXfrm>
    </dsp:sp>
    <dsp:sp modelId="{B9E1F37C-2163-493C-A1E6-9F379E33BA57}">
      <dsp:nvSpPr>
        <dsp:cNvPr id="0" name=""/>
        <dsp:cNvSpPr/>
      </dsp:nvSpPr>
      <dsp:spPr>
        <a:xfrm>
          <a:off x="0" y="1316748"/>
          <a:ext cx="3360600" cy="327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 err="1"/>
            <a:t>Tidak</a:t>
          </a:r>
          <a:r>
            <a:rPr lang="en-US" sz="1400" b="0" i="0" kern="1200" dirty="0"/>
            <a:t> </a:t>
          </a:r>
          <a:r>
            <a:rPr lang="en-US" sz="1400" b="0" i="0" kern="1200" dirty="0" err="1"/>
            <a:t>adanya</a:t>
          </a:r>
          <a:r>
            <a:rPr lang="en-US" sz="1400" b="0" i="0" u="none" kern="1200" dirty="0"/>
            <a:t> </a:t>
          </a:r>
          <a:r>
            <a:rPr lang="en-US" sz="1400" b="0" i="0" u="none" kern="1200" dirty="0" err="1"/>
            <a:t>komunikasi</a:t>
          </a:r>
          <a:r>
            <a:rPr lang="en-US" sz="1400" b="0" i="0" u="none" kern="1200" dirty="0"/>
            <a:t> nonverbal</a:t>
          </a:r>
          <a:endParaRPr lang="en-US" sz="1400" b="0" u="none" kern="1200" dirty="0"/>
        </a:p>
      </dsp:txBody>
      <dsp:txXfrm>
        <a:off x="15992" y="1332740"/>
        <a:ext cx="3328616" cy="295616"/>
      </dsp:txXfrm>
    </dsp:sp>
    <dsp:sp modelId="{CDAC1638-702E-408B-BE0D-9ED3AC780AA4}">
      <dsp:nvSpPr>
        <dsp:cNvPr id="0" name=""/>
        <dsp:cNvSpPr/>
      </dsp:nvSpPr>
      <dsp:spPr>
        <a:xfrm>
          <a:off x="0" y="1684668"/>
          <a:ext cx="3360600" cy="327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u="none" kern="1200" dirty="0"/>
            <a:t>Impersonal</a:t>
          </a:r>
        </a:p>
      </dsp:txBody>
      <dsp:txXfrm>
        <a:off x="15992" y="1700660"/>
        <a:ext cx="3328616" cy="295616"/>
      </dsp:txXfrm>
    </dsp:sp>
    <dsp:sp modelId="{6365DEC7-CA42-4F46-91D3-4442AD9C612B}">
      <dsp:nvSpPr>
        <dsp:cNvPr id="0" name=""/>
        <dsp:cNvSpPr/>
      </dsp:nvSpPr>
      <dsp:spPr>
        <a:xfrm>
          <a:off x="0" y="2052588"/>
          <a:ext cx="3360600" cy="327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u="none" kern="1200" dirty="0" err="1"/>
            <a:t>Pemalsuan</a:t>
          </a:r>
          <a:r>
            <a:rPr lang="en-US" sz="1400" b="0" u="none" kern="1200" dirty="0"/>
            <a:t> data </a:t>
          </a:r>
          <a:r>
            <a:rPr lang="en-US" sz="1400" b="0" u="none" kern="1200" dirty="0" err="1"/>
            <a:t>pengunjung</a:t>
          </a:r>
          <a:endParaRPr lang="en-US" sz="1400" b="0" u="none" kern="1200" dirty="0"/>
        </a:p>
      </dsp:txBody>
      <dsp:txXfrm>
        <a:off x="15992" y="2068580"/>
        <a:ext cx="3328616" cy="2956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A7E2D-76D3-4CF4-A765-21D7B5E64568}">
      <dsp:nvSpPr>
        <dsp:cNvPr id="0" name=""/>
        <dsp:cNvSpPr/>
      </dsp:nvSpPr>
      <dsp:spPr>
        <a:xfrm>
          <a:off x="0" y="0"/>
          <a:ext cx="73635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279C8D-8F0E-44DB-BB4A-4FFBCF9F581E}">
      <dsp:nvSpPr>
        <dsp:cNvPr id="0" name=""/>
        <dsp:cNvSpPr/>
      </dsp:nvSpPr>
      <dsp:spPr>
        <a:xfrm>
          <a:off x="0" y="0"/>
          <a:ext cx="1472700" cy="755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/>
            <a:t>Usability</a:t>
          </a:r>
          <a:endParaRPr lang="en-US" sz="2200" kern="1200" dirty="0"/>
        </a:p>
      </dsp:txBody>
      <dsp:txXfrm>
        <a:off x="0" y="0"/>
        <a:ext cx="1472700" cy="755249"/>
      </dsp:txXfrm>
    </dsp:sp>
    <dsp:sp modelId="{2468854E-6989-4307-B343-542DBB9F23C4}">
      <dsp:nvSpPr>
        <dsp:cNvPr id="0" name=""/>
        <dsp:cNvSpPr/>
      </dsp:nvSpPr>
      <dsp:spPr>
        <a:xfrm>
          <a:off x="1583152" y="34296"/>
          <a:ext cx="5780347" cy="68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 err="1"/>
            <a:t>kriteria</a:t>
          </a:r>
          <a:r>
            <a:rPr lang="en-US" sz="1400" b="0" i="0" kern="1200" dirty="0"/>
            <a:t> yang </a:t>
          </a:r>
          <a:r>
            <a:rPr lang="en-US" sz="1400" b="0" i="0" kern="1200" dirty="0" err="1"/>
            <a:t>harus</a:t>
          </a:r>
          <a:r>
            <a:rPr lang="en-US" sz="1400" b="0" i="0" kern="1200" dirty="0"/>
            <a:t> </a:t>
          </a:r>
          <a:r>
            <a:rPr lang="en-US" sz="1400" b="0" i="0" kern="1200" dirty="0" err="1"/>
            <a:t>dipenuhi</a:t>
          </a:r>
          <a:r>
            <a:rPr lang="en-US" sz="1400" b="0" i="0" kern="1200" dirty="0"/>
            <a:t> oleh </a:t>
          </a:r>
          <a:r>
            <a:rPr lang="en-US" sz="1400" b="0" i="0" kern="1200" dirty="0" err="1"/>
            <a:t>sebuah</a:t>
          </a:r>
          <a:r>
            <a:rPr lang="en-US" sz="1400" b="0" i="0" kern="1200" dirty="0"/>
            <a:t> website </a:t>
          </a:r>
          <a:r>
            <a:rPr lang="en-US" sz="1400" b="0" i="0" kern="1200" dirty="0" err="1"/>
            <a:t>diantaranya</a:t>
          </a:r>
          <a:r>
            <a:rPr lang="en-US" sz="1400" b="0" i="0" kern="1200" dirty="0"/>
            <a:t> </a:t>
          </a:r>
          <a:r>
            <a:rPr lang="en-US" sz="1400" b="0" i="0" kern="1200" dirty="0" err="1"/>
            <a:t>mudah</a:t>
          </a:r>
          <a:r>
            <a:rPr lang="en-US" sz="1400" b="0" i="0" kern="1200" dirty="0"/>
            <a:t> </a:t>
          </a:r>
          <a:r>
            <a:rPr lang="en-US" sz="1400" b="0" i="0" kern="1200" dirty="0" err="1"/>
            <a:t>dipelajari</a:t>
          </a:r>
          <a:r>
            <a:rPr lang="en-US" sz="1400" b="0" i="0" kern="1200" dirty="0"/>
            <a:t>, </a:t>
          </a:r>
          <a:r>
            <a:rPr lang="en-US" sz="1400" b="0" i="0" kern="1200" dirty="0" err="1"/>
            <a:t>efisien</a:t>
          </a:r>
          <a:r>
            <a:rPr lang="en-US" sz="1400" b="0" i="0" kern="1200" dirty="0"/>
            <a:t>, </a:t>
          </a:r>
          <a:r>
            <a:rPr lang="en-US" sz="1400" b="0" i="0" kern="1200" dirty="0" err="1"/>
            <a:t>mudah</a:t>
          </a:r>
          <a:r>
            <a:rPr lang="en-US" sz="1400" b="0" i="0" kern="1200" dirty="0"/>
            <a:t> </a:t>
          </a:r>
          <a:r>
            <a:rPr lang="en-US" sz="1400" b="0" i="0" kern="1200" dirty="0" err="1"/>
            <a:t>diingat</a:t>
          </a:r>
          <a:r>
            <a:rPr lang="en-US" sz="1400" b="0" i="0" kern="1200" dirty="0"/>
            <a:t>, </a:t>
          </a:r>
          <a:r>
            <a:rPr lang="en-US" sz="1400" b="0" i="0" kern="1200" dirty="0" err="1"/>
            <a:t>tingkat</a:t>
          </a:r>
          <a:r>
            <a:rPr lang="en-US" sz="1400" b="0" i="0" kern="1200" dirty="0"/>
            <a:t> </a:t>
          </a:r>
          <a:r>
            <a:rPr lang="en-US" sz="1400" b="0" i="0" kern="1200" dirty="0" err="1"/>
            <a:t>kesalahan</a:t>
          </a:r>
          <a:r>
            <a:rPr lang="en-US" sz="1400" b="0" i="0" kern="1200" dirty="0"/>
            <a:t> yang </a:t>
          </a:r>
          <a:r>
            <a:rPr lang="en-US" sz="1400" b="0" i="0" kern="1200" dirty="0" err="1"/>
            <a:t>rendah</a:t>
          </a:r>
          <a:r>
            <a:rPr lang="en-US" sz="1400" b="0" i="0" kern="1200" dirty="0"/>
            <a:t> </a:t>
          </a:r>
          <a:r>
            <a:rPr lang="en-US" sz="1400" b="0" i="0" kern="1200" dirty="0" err="1"/>
            <a:t>serta</a:t>
          </a:r>
          <a:r>
            <a:rPr lang="en-US" sz="1400" b="0" i="0" kern="1200" dirty="0"/>
            <a:t> </a:t>
          </a:r>
          <a:r>
            <a:rPr lang="en-US" sz="1400" b="0" i="0" kern="1200" dirty="0" err="1"/>
            <a:t>kepuasan</a:t>
          </a:r>
          <a:r>
            <a:rPr lang="en-US" sz="1400" b="0" i="0" kern="1200" dirty="0"/>
            <a:t> </a:t>
          </a:r>
          <a:r>
            <a:rPr lang="en-US" sz="1400" b="0" i="0" kern="1200" dirty="0" err="1"/>
            <a:t>pengguna</a:t>
          </a:r>
          <a:endParaRPr lang="en-US" sz="1400" kern="1200" dirty="0"/>
        </a:p>
      </dsp:txBody>
      <dsp:txXfrm>
        <a:off x="1583152" y="34296"/>
        <a:ext cx="5780347" cy="685920"/>
      </dsp:txXfrm>
    </dsp:sp>
    <dsp:sp modelId="{CBABC011-BAB8-4ACB-BDE4-260546861567}">
      <dsp:nvSpPr>
        <dsp:cNvPr id="0" name=""/>
        <dsp:cNvSpPr/>
      </dsp:nvSpPr>
      <dsp:spPr>
        <a:xfrm>
          <a:off x="1472700" y="720216"/>
          <a:ext cx="5890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06AD41-97D3-4BE5-9EB7-20918E38C644}">
      <dsp:nvSpPr>
        <dsp:cNvPr id="0" name=""/>
        <dsp:cNvSpPr/>
      </dsp:nvSpPr>
      <dsp:spPr>
        <a:xfrm>
          <a:off x="0" y="755249"/>
          <a:ext cx="73635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23491-BA25-4B3A-B506-F50CCF34B788}">
      <dsp:nvSpPr>
        <dsp:cNvPr id="0" name=""/>
        <dsp:cNvSpPr/>
      </dsp:nvSpPr>
      <dsp:spPr>
        <a:xfrm>
          <a:off x="0" y="755249"/>
          <a:ext cx="1472700" cy="755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 err="1"/>
            <a:t>Sistem</a:t>
          </a:r>
          <a:r>
            <a:rPr lang="en-US" sz="2200" b="0" i="0" kern="1200" dirty="0"/>
            <a:t> </a:t>
          </a:r>
          <a:r>
            <a:rPr lang="en-US" sz="2200" b="0" i="0" kern="1200" dirty="0" err="1"/>
            <a:t>Navigasi</a:t>
          </a:r>
          <a:endParaRPr lang="en-US" sz="2200" kern="1200" dirty="0"/>
        </a:p>
      </dsp:txBody>
      <dsp:txXfrm>
        <a:off x="0" y="755249"/>
        <a:ext cx="1472700" cy="755249"/>
      </dsp:txXfrm>
    </dsp:sp>
    <dsp:sp modelId="{CCFADD11-CA2C-40AF-8BEC-3FBDBCB4F5A9}">
      <dsp:nvSpPr>
        <dsp:cNvPr id="0" name=""/>
        <dsp:cNvSpPr/>
      </dsp:nvSpPr>
      <dsp:spPr>
        <a:xfrm>
          <a:off x="1583152" y="789546"/>
          <a:ext cx="5780347" cy="68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 err="1"/>
            <a:t>menemukan</a:t>
          </a:r>
          <a:r>
            <a:rPr lang="en-US" sz="1400" b="0" i="0" kern="1200" dirty="0"/>
            <a:t> </a:t>
          </a:r>
          <a:r>
            <a:rPr lang="en-US" sz="1400" b="0" i="0" kern="1200" dirty="0" err="1"/>
            <a:t>jalan</a:t>
          </a:r>
          <a:r>
            <a:rPr lang="en-US" sz="1400" b="0" i="0" kern="1200" dirty="0"/>
            <a:t> yang </a:t>
          </a:r>
          <a:r>
            <a:rPr lang="en-US" sz="1400" b="0" i="0" kern="1200" dirty="0" err="1"/>
            <a:t>mudah</a:t>
          </a:r>
          <a:r>
            <a:rPr lang="en-US" sz="1400" b="0" i="0" kern="1200" dirty="0"/>
            <a:t> </a:t>
          </a:r>
          <a:r>
            <a:rPr lang="en-US" sz="1400" b="0" i="0" kern="1200" dirty="0" err="1"/>
            <a:t>untuk</a:t>
          </a:r>
          <a:r>
            <a:rPr lang="en-US" sz="1400" b="0" i="0" kern="1200" dirty="0"/>
            <a:t> </a:t>
          </a:r>
          <a:r>
            <a:rPr lang="en-US" sz="1400" b="0" i="0" kern="1200" dirty="0" err="1"/>
            <a:t>mengakses</a:t>
          </a:r>
          <a:r>
            <a:rPr lang="en-US" sz="1400" b="0" i="0" kern="1200" dirty="0"/>
            <a:t> </a:t>
          </a:r>
          <a:r>
            <a:rPr lang="en-US" sz="1400" b="0" i="0" kern="1200" dirty="0" err="1"/>
            <a:t>sebuah</a:t>
          </a:r>
          <a:r>
            <a:rPr lang="en-US" sz="1400" b="0" i="0" kern="1200" dirty="0"/>
            <a:t> website</a:t>
          </a:r>
          <a:endParaRPr lang="en-US" sz="1400" kern="1200" dirty="0"/>
        </a:p>
      </dsp:txBody>
      <dsp:txXfrm>
        <a:off x="1583152" y="789546"/>
        <a:ext cx="5780347" cy="685920"/>
      </dsp:txXfrm>
    </dsp:sp>
    <dsp:sp modelId="{19BF3B93-217B-4F60-BE4D-0F20C7D8B68A}">
      <dsp:nvSpPr>
        <dsp:cNvPr id="0" name=""/>
        <dsp:cNvSpPr/>
      </dsp:nvSpPr>
      <dsp:spPr>
        <a:xfrm>
          <a:off x="1472700" y="1475466"/>
          <a:ext cx="5890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569FB3-075C-439E-A860-9A468C7BD8F4}">
      <dsp:nvSpPr>
        <dsp:cNvPr id="0" name=""/>
        <dsp:cNvSpPr/>
      </dsp:nvSpPr>
      <dsp:spPr>
        <a:xfrm>
          <a:off x="0" y="1510499"/>
          <a:ext cx="73635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E38734-EDD7-4325-B2DF-972C2713E386}">
      <dsp:nvSpPr>
        <dsp:cNvPr id="0" name=""/>
        <dsp:cNvSpPr/>
      </dsp:nvSpPr>
      <dsp:spPr>
        <a:xfrm>
          <a:off x="0" y="1510499"/>
          <a:ext cx="1472700" cy="755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 err="1"/>
            <a:t>Disain</a:t>
          </a:r>
          <a:r>
            <a:rPr lang="en-US" sz="2200" b="0" i="0" kern="1200" dirty="0"/>
            <a:t> Visual</a:t>
          </a:r>
          <a:endParaRPr lang="en-US" sz="2200" kern="1200" dirty="0"/>
        </a:p>
      </dsp:txBody>
      <dsp:txXfrm>
        <a:off x="0" y="1510499"/>
        <a:ext cx="1472700" cy="755249"/>
      </dsp:txXfrm>
    </dsp:sp>
    <dsp:sp modelId="{D1284E5E-D9B7-444A-BC00-5C1EE056D3C4}">
      <dsp:nvSpPr>
        <dsp:cNvPr id="0" name=""/>
        <dsp:cNvSpPr/>
      </dsp:nvSpPr>
      <dsp:spPr>
        <a:xfrm>
          <a:off x="1583152" y="1544796"/>
          <a:ext cx="5780347" cy="68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 err="1"/>
            <a:t>komposisi</a:t>
          </a:r>
          <a:r>
            <a:rPr lang="en-US" sz="1400" b="0" i="0" kern="1200" dirty="0"/>
            <a:t> </a:t>
          </a:r>
          <a:r>
            <a:rPr lang="en-US" sz="1400" b="0" i="0" kern="1200" dirty="0" err="1"/>
            <a:t>warna</a:t>
          </a:r>
          <a:r>
            <a:rPr lang="en-US" sz="1400" b="0" i="0" kern="1200" dirty="0"/>
            <a:t> yang </a:t>
          </a:r>
          <a:r>
            <a:rPr lang="en-US" sz="1400" b="0" i="0" kern="1200" dirty="0" err="1"/>
            <a:t>konsisten</a:t>
          </a:r>
          <a:r>
            <a:rPr lang="en-US" sz="1400" b="0" i="0" kern="1200" dirty="0"/>
            <a:t>, layout </a:t>
          </a:r>
          <a:r>
            <a:rPr lang="en-US" sz="1400" b="0" i="0" kern="1200" dirty="0" err="1"/>
            <a:t>grafik</a:t>
          </a:r>
          <a:r>
            <a:rPr lang="en-US" sz="1400" b="0" i="0" kern="1200" dirty="0"/>
            <a:t> yang </a:t>
          </a:r>
          <a:r>
            <a:rPr lang="en-US" sz="1400" b="0" i="0" kern="1200" dirty="0" err="1"/>
            <a:t>konsisten</a:t>
          </a:r>
          <a:r>
            <a:rPr lang="en-US" sz="1400" b="0" i="0" kern="1200" dirty="0"/>
            <a:t>, </a:t>
          </a:r>
          <a:r>
            <a:rPr lang="en-US" sz="1400" b="0" i="0" kern="1200" dirty="0" err="1"/>
            <a:t>teks</a:t>
          </a:r>
          <a:r>
            <a:rPr lang="en-US" sz="1400" b="0" i="0" kern="1200" dirty="0"/>
            <a:t> yang </a:t>
          </a:r>
          <a:r>
            <a:rPr lang="en-US" sz="1400" b="0" i="0" kern="1200" dirty="0" err="1"/>
            <a:t>mudah</a:t>
          </a:r>
          <a:r>
            <a:rPr lang="en-US" sz="1400" b="0" i="0" kern="1200" dirty="0"/>
            <a:t> </a:t>
          </a:r>
          <a:r>
            <a:rPr lang="en-US" sz="1400" b="0" i="0" kern="1200" dirty="0" err="1"/>
            <a:t>dibaca</a:t>
          </a:r>
          <a:r>
            <a:rPr lang="en-US" sz="1400" b="0" i="0" kern="1200" dirty="0"/>
            <a:t> oleh </a:t>
          </a:r>
          <a:r>
            <a:rPr lang="en-US" sz="1400" b="0" i="0" kern="1200" dirty="0" err="1"/>
            <a:t>pengunjung</a:t>
          </a:r>
          <a:r>
            <a:rPr lang="en-US" sz="1400" b="0" i="0" kern="1200" dirty="0"/>
            <a:t> </a:t>
          </a:r>
          <a:r>
            <a:rPr lang="en-US" sz="1400" b="0" i="0" kern="1200" dirty="0" err="1"/>
            <a:t>serta</a:t>
          </a:r>
          <a:r>
            <a:rPr lang="en-US" sz="1400" b="0" i="0" kern="1200" dirty="0"/>
            <a:t> </a:t>
          </a:r>
          <a:r>
            <a:rPr lang="en-US" sz="1400" b="0" i="0" kern="1200" dirty="0" err="1"/>
            <a:t>grafik</a:t>
          </a:r>
          <a:r>
            <a:rPr lang="en-US" sz="1400" b="0" i="0" kern="1200" dirty="0"/>
            <a:t> </a:t>
          </a:r>
          <a:r>
            <a:rPr lang="en-US" sz="1400" b="0" i="0" kern="1200" dirty="0" err="1"/>
            <a:t>untuk</a:t>
          </a:r>
          <a:r>
            <a:rPr lang="en-US" sz="1400" b="0" i="0" kern="1200" dirty="0"/>
            <a:t> </a:t>
          </a:r>
          <a:r>
            <a:rPr lang="en-US" sz="1400" b="0" i="0" kern="1200" dirty="0" err="1"/>
            <a:t>penguatan</a:t>
          </a:r>
          <a:r>
            <a:rPr lang="en-US" sz="1400" b="0" i="0" kern="1200" dirty="0"/>
            <a:t> </a:t>
          </a:r>
          <a:r>
            <a:rPr lang="en-US" sz="1400" b="0" i="0" kern="1200" dirty="0" err="1"/>
            <a:t>isi</a:t>
          </a:r>
          <a:r>
            <a:rPr lang="en-US" sz="1400" b="0" i="0" kern="1200" dirty="0"/>
            <a:t> </a:t>
          </a:r>
          <a:r>
            <a:rPr lang="en-US" sz="1400" b="0" i="0" kern="1200" dirty="0" err="1"/>
            <a:t>teks</a:t>
          </a:r>
          <a:r>
            <a:rPr lang="en-US" sz="1400" b="0" i="0" kern="1200" dirty="0"/>
            <a:t> </a:t>
          </a:r>
          <a:r>
            <a:rPr lang="en-US" sz="1400" b="0" i="0" kern="1200" dirty="0" err="1"/>
            <a:t>dalam</a:t>
          </a:r>
          <a:r>
            <a:rPr lang="en-US" sz="1400" b="0" i="0" kern="1200" dirty="0"/>
            <a:t> </a:t>
          </a:r>
          <a:r>
            <a:rPr lang="en-US" sz="1400" b="0" i="0" kern="1200" dirty="0" err="1"/>
            <a:t>konten</a:t>
          </a:r>
          <a:r>
            <a:rPr lang="en-US" sz="1400" b="0" i="0" kern="1200" dirty="0"/>
            <a:t> website</a:t>
          </a:r>
          <a:endParaRPr lang="en-US" sz="1400" kern="1200" dirty="0"/>
        </a:p>
      </dsp:txBody>
      <dsp:txXfrm>
        <a:off x="1583152" y="1544796"/>
        <a:ext cx="5780347" cy="685920"/>
      </dsp:txXfrm>
    </dsp:sp>
    <dsp:sp modelId="{BB21CA04-D447-41A4-A250-121C0BF302B5}">
      <dsp:nvSpPr>
        <dsp:cNvPr id="0" name=""/>
        <dsp:cNvSpPr/>
      </dsp:nvSpPr>
      <dsp:spPr>
        <a:xfrm>
          <a:off x="1472700" y="2230716"/>
          <a:ext cx="5890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0DF484-8D9E-40AC-9259-665AF9963DB6}">
      <dsp:nvSpPr>
        <dsp:cNvPr id="0" name=""/>
        <dsp:cNvSpPr/>
      </dsp:nvSpPr>
      <dsp:spPr>
        <a:xfrm>
          <a:off x="0" y="2265750"/>
          <a:ext cx="73635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B2EAE0-36F7-46F2-A0C9-8A7DF879C8F8}">
      <dsp:nvSpPr>
        <dsp:cNvPr id="0" name=""/>
        <dsp:cNvSpPr/>
      </dsp:nvSpPr>
      <dsp:spPr>
        <a:xfrm>
          <a:off x="0" y="2265749"/>
          <a:ext cx="1472700" cy="755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 err="1"/>
            <a:t>Konten</a:t>
          </a:r>
          <a:endParaRPr lang="en-US" sz="2200" kern="1200" dirty="0"/>
        </a:p>
      </dsp:txBody>
      <dsp:txXfrm>
        <a:off x="0" y="2265749"/>
        <a:ext cx="1472700" cy="755249"/>
      </dsp:txXfrm>
    </dsp:sp>
    <dsp:sp modelId="{0BD375EB-21AA-45E5-AF4E-BE7AD137A277}">
      <dsp:nvSpPr>
        <dsp:cNvPr id="0" name=""/>
        <dsp:cNvSpPr/>
      </dsp:nvSpPr>
      <dsp:spPr>
        <a:xfrm>
          <a:off x="1583152" y="2300046"/>
          <a:ext cx="5780347" cy="68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/>
            <a:t>content website </a:t>
          </a:r>
          <a:r>
            <a:rPr lang="en-US" sz="1400" b="0" i="0" kern="1200" dirty="0" err="1"/>
            <a:t>tersebut</a:t>
          </a:r>
          <a:r>
            <a:rPr lang="en-US" sz="1400" b="0" i="0" kern="1200" dirty="0"/>
            <a:t> </a:t>
          </a:r>
          <a:r>
            <a:rPr lang="en-US" sz="1400" b="0" i="0" kern="1200" dirty="0" err="1"/>
            <a:t>haruslah</a:t>
          </a:r>
          <a:r>
            <a:rPr lang="en-US" sz="1400" b="0" i="0" kern="1200" dirty="0"/>
            <a:t> </a:t>
          </a:r>
          <a:r>
            <a:rPr lang="en-US" sz="1400" b="0" i="0" kern="1200" dirty="0" err="1"/>
            <a:t>relevan</a:t>
          </a:r>
          <a:r>
            <a:rPr lang="en-US" sz="1400" b="0" i="0" kern="1200" dirty="0"/>
            <a:t>, </a:t>
          </a:r>
          <a:r>
            <a:rPr lang="en-US" sz="1400" b="0" i="0" kern="1200" dirty="0" err="1"/>
            <a:t>menarik</a:t>
          </a:r>
          <a:r>
            <a:rPr lang="en-US" sz="1400" b="0" i="0" kern="1200" dirty="0"/>
            <a:t> dan </a:t>
          </a:r>
          <a:r>
            <a:rPr lang="en-US" sz="1400" b="0" i="0" kern="1200" dirty="0" err="1"/>
            <a:t>pantas</a:t>
          </a:r>
          <a:endParaRPr lang="en-US" sz="1400" kern="1200" dirty="0"/>
        </a:p>
      </dsp:txBody>
      <dsp:txXfrm>
        <a:off x="1583152" y="2300046"/>
        <a:ext cx="5780347" cy="685920"/>
      </dsp:txXfrm>
    </dsp:sp>
    <dsp:sp modelId="{D601EF85-23F6-4B30-85C8-B4CEF2EFEA00}">
      <dsp:nvSpPr>
        <dsp:cNvPr id="0" name=""/>
        <dsp:cNvSpPr/>
      </dsp:nvSpPr>
      <dsp:spPr>
        <a:xfrm>
          <a:off x="1472700" y="2985966"/>
          <a:ext cx="5890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6439E-125E-4DFE-A597-4F1229BEF69E}">
      <dsp:nvSpPr>
        <dsp:cNvPr id="0" name=""/>
        <dsp:cNvSpPr/>
      </dsp:nvSpPr>
      <dsp:spPr>
        <a:xfrm>
          <a:off x="0" y="368"/>
          <a:ext cx="73635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ECF395-BE19-408D-8DCA-8F6528755C24}">
      <dsp:nvSpPr>
        <dsp:cNvPr id="0" name=""/>
        <dsp:cNvSpPr/>
      </dsp:nvSpPr>
      <dsp:spPr>
        <a:xfrm>
          <a:off x="0" y="368"/>
          <a:ext cx="1472700" cy="604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 err="1"/>
            <a:t>Kompatibel</a:t>
          </a:r>
          <a:endParaRPr lang="en-US" sz="1700" kern="1200" dirty="0"/>
        </a:p>
      </dsp:txBody>
      <dsp:txXfrm>
        <a:off x="0" y="368"/>
        <a:ext cx="1472700" cy="604052"/>
      </dsp:txXfrm>
    </dsp:sp>
    <dsp:sp modelId="{E41A9F71-B887-4B29-9A85-0798043A72BF}">
      <dsp:nvSpPr>
        <dsp:cNvPr id="0" name=""/>
        <dsp:cNvSpPr/>
      </dsp:nvSpPr>
      <dsp:spPr>
        <a:xfrm>
          <a:off x="1583152" y="27798"/>
          <a:ext cx="5780347" cy="5486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 err="1"/>
            <a:t>kompatibel</a:t>
          </a:r>
          <a:r>
            <a:rPr lang="en-US" sz="1600" b="0" i="0" kern="1200" dirty="0"/>
            <a:t> </a:t>
          </a:r>
          <a:r>
            <a:rPr lang="en-US" sz="1600" b="0" i="0" kern="1200" dirty="0" err="1"/>
            <a:t>dengan</a:t>
          </a:r>
          <a:r>
            <a:rPr lang="en-US" sz="1600" b="0" i="0" kern="1200" dirty="0"/>
            <a:t> </a:t>
          </a:r>
          <a:r>
            <a:rPr lang="en-US" sz="1600" b="0" i="0" kern="1200" dirty="0" err="1"/>
            <a:t>perangkat</a:t>
          </a:r>
          <a:r>
            <a:rPr lang="en-US" sz="1600" b="0" i="0" kern="1200" dirty="0"/>
            <a:t> </a:t>
          </a:r>
          <a:r>
            <a:rPr lang="en-US" sz="1600" b="0" i="0" kern="1200" dirty="0" err="1"/>
            <a:t>lainnya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sehingga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bisa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diakses</a:t>
          </a:r>
          <a:r>
            <a:rPr lang="en-US" sz="1600" b="0" i="0" kern="1200" dirty="0"/>
            <a:t> </a:t>
          </a:r>
          <a:r>
            <a:rPr lang="en-US" sz="1600" b="0" i="0" kern="1200" dirty="0" err="1"/>
            <a:t>secara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mudah</a:t>
          </a:r>
          <a:endParaRPr lang="en-US" sz="1600" kern="1200" dirty="0"/>
        </a:p>
      </dsp:txBody>
      <dsp:txXfrm>
        <a:off x="1583152" y="27798"/>
        <a:ext cx="5780347" cy="548602"/>
      </dsp:txXfrm>
    </dsp:sp>
    <dsp:sp modelId="{2D1282CB-EB54-4F2D-891A-69E46B28FE1A}">
      <dsp:nvSpPr>
        <dsp:cNvPr id="0" name=""/>
        <dsp:cNvSpPr/>
      </dsp:nvSpPr>
      <dsp:spPr>
        <a:xfrm>
          <a:off x="1472699" y="576401"/>
          <a:ext cx="5890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CAF82-FF0D-49BC-9588-6D4E2D4841A7}">
      <dsp:nvSpPr>
        <dsp:cNvPr id="0" name=""/>
        <dsp:cNvSpPr/>
      </dsp:nvSpPr>
      <dsp:spPr>
        <a:xfrm>
          <a:off x="0" y="604421"/>
          <a:ext cx="73635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CBC8EA-4C7E-4EDF-8261-1B314F5D33EC}">
      <dsp:nvSpPr>
        <dsp:cNvPr id="0" name=""/>
        <dsp:cNvSpPr/>
      </dsp:nvSpPr>
      <dsp:spPr>
        <a:xfrm>
          <a:off x="0" y="604421"/>
          <a:ext cx="1472700" cy="604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/>
            <a:t>Loading Time</a:t>
          </a:r>
          <a:endParaRPr lang="en-US" sz="1700" kern="1200" dirty="0"/>
        </a:p>
      </dsp:txBody>
      <dsp:txXfrm>
        <a:off x="0" y="604421"/>
        <a:ext cx="1472700" cy="604052"/>
      </dsp:txXfrm>
    </dsp:sp>
    <dsp:sp modelId="{EEC14A37-6953-4761-937F-61F4F6ACAFC8}">
      <dsp:nvSpPr>
        <dsp:cNvPr id="0" name=""/>
        <dsp:cNvSpPr/>
      </dsp:nvSpPr>
      <dsp:spPr>
        <a:xfrm>
          <a:off x="1583152" y="631851"/>
          <a:ext cx="5780347" cy="5486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 err="1"/>
            <a:t>Semakin</a:t>
          </a:r>
          <a:r>
            <a:rPr lang="en-US" sz="1600" b="0" i="0" kern="1200" dirty="0"/>
            <a:t> </a:t>
          </a:r>
          <a:r>
            <a:rPr lang="en-US" sz="1600" b="0" i="0" kern="1200" dirty="0" err="1"/>
            <a:t>singkat</a:t>
          </a:r>
          <a:r>
            <a:rPr lang="en-US" sz="1600" b="0" i="0" kern="1200" dirty="0"/>
            <a:t> loading time </a:t>
          </a:r>
          <a:r>
            <a:rPr lang="en-US" sz="1600" b="0" i="0" kern="1200" dirty="0" err="1"/>
            <a:t>sebuah</a:t>
          </a:r>
          <a:r>
            <a:rPr lang="en-US" sz="1600" b="0" i="0" kern="1200" dirty="0"/>
            <a:t> website, </a:t>
          </a:r>
          <a:r>
            <a:rPr lang="en-US" sz="1600" b="0" i="0" kern="1200" dirty="0" err="1"/>
            <a:t>pengunjung</a:t>
          </a:r>
          <a:r>
            <a:rPr lang="en-US" sz="1600" b="0" i="0" kern="1200" dirty="0"/>
            <a:t> </a:t>
          </a:r>
          <a:r>
            <a:rPr lang="en-US" sz="1600" b="0" i="0" kern="1200" dirty="0" err="1"/>
            <a:t>semakin</a:t>
          </a:r>
          <a:r>
            <a:rPr lang="en-US" sz="1600" b="0" i="0" kern="1200" dirty="0"/>
            <a:t> </a:t>
          </a:r>
          <a:r>
            <a:rPr lang="en-US" sz="1600" b="0" i="0" kern="1200" dirty="0" err="1"/>
            <a:t>nyaman</a:t>
          </a:r>
          <a:endParaRPr lang="en-US" sz="1600" kern="1200" dirty="0"/>
        </a:p>
      </dsp:txBody>
      <dsp:txXfrm>
        <a:off x="1583152" y="631851"/>
        <a:ext cx="5780347" cy="548602"/>
      </dsp:txXfrm>
    </dsp:sp>
    <dsp:sp modelId="{C057E1A6-66A2-4CF3-84A7-AADD8FB07BDB}">
      <dsp:nvSpPr>
        <dsp:cNvPr id="0" name=""/>
        <dsp:cNvSpPr/>
      </dsp:nvSpPr>
      <dsp:spPr>
        <a:xfrm>
          <a:off x="1472699" y="1180453"/>
          <a:ext cx="5890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C6B214-C47F-4DCD-A422-F2FB3CF545F1}">
      <dsp:nvSpPr>
        <dsp:cNvPr id="0" name=""/>
        <dsp:cNvSpPr/>
      </dsp:nvSpPr>
      <dsp:spPr>
        <a:xfrm>
          <a:off x="0" y="1208473"/>
          <a:ext cx="73635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315CF1-372D-4724-BD9A-77904AD4B639}">
      <dsp:nvSpPr>
        <dsp:cNvPr id="0" name=""/>
        <dsp:cNvSpPr/>
      </dsp:nvSpPr>
      <dsp:spPr>
        <a:xfrm>
          <a:off x="0" y="1208473"/>
          <a:ext cx="1472700" cy="604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 err="1"/>
            <a:t>Fungsi</a:t>
          </a:r>
          <a:endParaRPr lang="en-US" sz="1700" kern="1200" dirty="0"/>
        </a:p>
      </dsp:txBody>
      <dsp:txXfrm>
        <a:off x="0" y="1208473"/>
        <a:ext cx="1472700" cy="604052"/>
      </dsp:txXfrm>
    </dsp:sp>
    <dsp:sp modelId="{F1044452-F330-4A78-BE26-9A4CF9BB6728}">
      <dsp:nvSpPr>
        <dsp:cNvPr id="0" name=""/>
        <dsp:cNvSpPr/>
      </dsp:nvSpPr>
      <dsp:spPr>
        <a:xfrm>
          <a:off x="1583152" y="1235903"/>
          <a:ext cx="5780347" cy="5486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Sesuai</a:t>
          </a:r>
          <a:r>
            <a:rPr lang="en-US" sz="1600" kern="1200" dirty="0"/>
            <a:t> </a:t>
          </a:r>
          <a:r>
            <a:rPr lang="en-US" sz="1600" kern="1200" dirty="0" err="1"/>
            <a:t>dengan</a:t>
          </a:r>
          <a:r>
            <a:rPr lang="en-US" sz="1600" kern="1200" dirty="0"/>
            <a:t> </a:t>
          </a:r>
          <a:r>
            <a:rPr lang="en-US" sz="1600" kern="1200" dirty="0" err="1"/>
            <a:t>tujuan</a:t>
          </a:r>
          <a:r>
            <a:rPr lang="en-US" sz="1600" kern="1200" dirty="0"/>
            <a:t> </a:t>
          </a:r>
          <a:r>
            <a:rPr lang="en-US" sz="1600" kern="1200" dirty="0" err="1"/>
            <a:t>awal</a:t>
          </a:r>
          <a:r>
            <a:rPr lang="en-US" sz="1600" kern="1200" dirty="0"/>
            <a:t> </a:t>
          </a:r>
          <a:r>
            <a:rPr lang="en-US" sz="1600" kern="1200" dirty="0" err="1"/>
            <a:t>membuat</a:t>
          </a:r>
          <a:r>
            <a:rPr lang="en-US" sz="1600" kern="1200" dirty="0"/>
            <a:t> website</a:t>
          </a:r>
        </a:p>
      </dsp:txBody>
      <dsp:txXfrm>
        <a:off x="1583152" y="1235903"/>
        <a:ext cx="5780347" cy="548602"/>
      </dsp:txXfrm>
    </dsp:sp>
    <dsp:sp modelId="{7D30223B-070C-46CD-9806-338103E7E18F}">
      <dsp:nvSpPr>
        <dsp:cNvPr id="0" name=""/>
        <dsp:cNvSpPr/>
      </dsp:nvSpPr>
      <dsp:spPr>
        <a:xfrm>
          <a:off x="1472699" y="1784506"/>
          <a:ext cx="5890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E58FCD-EF09-4802-807C-163B27F7F331}">
      <dsp:nvSpPr>
        <dsp:cNvPr id="0" name=""/>
        <dsp:cNvSpPr/>
      </dsp:nvSpPr>
      <dsp:spPr>
        <a:xfrm>
          <a:off x="0" y="1812526"/>
          <a:ext cx="73635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37FC4E-C23B-4E6F-91ED-EAAFB4C492FB}">
      <dsp:nvSpPr>
        <dsp:cNvPr id="0" name=""/>
        <dsp:cNvSpPr/>
      </dsp:nvSpPr>
      <dsp:spPr>
        <a:xfrm>
          <a:off x="0" y="1812526"/>
          <a:ext cx="1472700" cy="604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 err="1"/>
            <a:t>Akses</a:t>
          </a:r>
          <a:r>
            <a:rPr lang="en-US" sz="1700" b="0" i="0" kern="1200" dirty="0"/>
            <a:t> </a:t>
          </a:r>
          <a:r>
            <a:rPr lang="en-US" sz="1700" b="0" i="0" kern="1200" dirty="0" err="1"/>
            <a:t>Mudah</a:t>
          </a:r>
          <a:endParaRPr lang="en-US" sz="1700" kern="1200" dirty="0"/>
        </a:p>
      </dsp:txBody>
      <dsp:txXfrm>
        <a:off x="0" y="1812526"/>
        <a:ext cx="1472700" cy="604052"/>
      </dsp:txXfrm>
    </dsp:sp>
    <dsp:sp modelId="{5D7B10F5-A0D2-41E4-8F52-707E20CD28F8}">
      <dsp:nvSpPr>
        <dsp:cNvPr id="0" name=""/>
        <dsp:cNvSpPr/>
      </dsp:nvSpPr>
      <dsp:spPr>
        <a:xfrm>
          <a:off x="1583152" y="1839956"/>
          <a:ext cx="5780347" cy="5486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Dapat</a:t>
          </a:r>
          <a:r>
            <a:rPr lang="en-US" sz="1600" kern="1200" dirty="0"/>
            <a:t> </a:t>
          </a:r>
          <a:r>
            <a:rPr lang="en-US" sz="1600" kern="1200" dirty="0" err="1"/>
            <a:t>diakses</a:t>
          </a:r>
          <a:r>
            <a:rPr lang="en-US" sz="1600" kern="1200" dirty="0"/>
            <a:t> </a:t>
          </a:r>
          <a:r>
            <a:rPr lang="en-US" sz="1600" kern="1200" dirty="0" err="1"/>
            <a:t>dari</a:t>
          </a:r>
          <a:r>
            <a:rPr lang="en-US" sz="1600" kern="1200" dirty="0"/>
            <a:t> </a:t>
          </a:r>
          <a:r>
            <a:rPr lang="en-US" sz="1600" kern="1200" dirty="0" err="1"/>
            <a:t>semua</a:t>
          </a:r>
          <a:r>
            <a:rPr lang="en-US" sz="1600" kern="1200" dirty="0"/>
            <a:t> </a:t>
          </a:r>
          <a:r>
            <a:rPr lang="en-US" sz="1600" kern="1200" dirty="0" err="1"/>
            <a:t>jenis</a:t>
          </a:r>
          <a:r>
            <a:rPr lang="en-US" sz="1600" kern="1200" dirty="0"/>
            <a:t> browser</a:t>
          </a:r>
        </a:p>
      </dsp:txBody>
      <dsp:txXfrm>
        <a:off x="1583152" y="1839956"/>
        <a:ext cx="5780347" cy="548602"/>
      </dsp:txXfrm>
    </dsp:sp>
    <dsp:sp modelId="{8DCC05A5-D497-4DA8-91B1-5D23F833C0AE}">
      <dsp:nvSpPr>
        <dsp:cNvPr id="0" name=""/>
        <dsp:cNvSpPr/>
      </dsp:nvSpPr>
      <dsp:spPr>
        <a:xfrm>
          <a:off x="1472699" y="2388558"/>
          <a:ext cx="5890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14C664-165B-425C-BB98-694FE85C8CB9}">
      <dsp:nvSpPr>
        <dsp:cNvPr id="0" name=""/>
        <dsp:cNvSpPr/>
      </dsp:nvSpPr>
      <dsp:spPr>
        <a:xfrm>
          <a:off x="0" y="2416578"/>
          <a:ext cx="73635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4A1FAD-C1BD-455C-9898-147B1AEE5DA6}">
      <dsp:nvSpPr>
        <dsp:cNvPr id="0" name=""/>
        <dsp:cNvSpPr/>
      </dsp:nvSpPr>
      <dsp:spPr>
        <a:xfrm>
          <a:off x="0" y="2416578"/>
          <a:ext cx="1472700" cy="604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 err="1"/>
            <a:t>Interaktif</a:t>
          </a:r>
          <a:endParaRPr lang="en-US" sz="1700" kern="1200" dirty="0"/>
        </a:p>
      </dsp:txBody>
      <dsp:txXfrm>
        <a:off x="0" y="2416578"/>
        <a:ext cx="1472700" cy="604052"/>
      </dsp:txXfrm>
    </dsp:sp>
    <dsp:sp modelId="{81CF1335-0D14-42DA-8C05-C5CF52172D3F}">
      <dsp:nvSpPr>
        <dsp:cNvPr id="0" name=""/>
        <dsp:cNvSpPr/>
      </dsp:nvSpPr>
      <dsp:spPr>
        <a:xfrm>
          <a:off x="1583152" y="2444008"/>
          <a:ext cx="5780347" cy="5486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/>
            <a:t>pengunjung bisa berinteraksi dengan situs lainnya, maka silakan menggunakan hyperlinks dan feedback</a:t>
          </a:r>
          <a:endParaRPr lang="en-US" sz="1600" kern="1200" dirty="0"/>
        </a:p>
      </dsp:txBody>
      <dsp:txXfrm>
        <a:off x="1583152" y="2444008"/>
        <a:ext cx="5780347" cy="548602"/>
      </dsp:txXfrm>
    </dsp:sp>
    <dsp:sp modelId="{C3A863EA-8066-4759-B84E-50AB70B5FC2B}">
      <dsp:nvSpPr>
        <dsp:cNvPr id="0" name=""/>
        <dsp:cNvSpPr/>
      </dsp:nvSpPr>
      <dsp:spPr>
        <a:xfrm>
          <a:off x="1472699" y="2992611"/>
          <a:ext cx="5890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CB062-B348-41CA-93CE-B12E97B0DE9E}">
      <dsp:nvSpPr>
        <dsp:cNvPr id="0" name=""/>
        <dsp:cNvSpPr/>
      </dsp:nvSpPr>
      <dsp:spPr>
        <a:xfrm>
          <a:off x="0" y="17400"/>
          <a:ext cx="7363500" cy="810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 dirty="0" err="1"/>
            <a:t>Setiap</a:t>
          </a:r>
          <a:r>
            <a:rPr lang="en-US" sz="2100" b="0" i="0" kern="1200" dirty="0"/>
            <a:t> orang </a:t>
          </a:r>
          <a:r>
            <a:rPr lang="en-US" sz="2100" b="0" i="0" kern="1200" dirty="0" err="1"/>
            <a:t>mencari</a:t>
          </a:r>
          <a:r>
            <a:rPr lang="en-US" sz="2100" b="0" i="0" kern="1200" dirty="0"/>
            <a:t> 3 website yang </a:t>
          </a:r>
          <a:r>
            <a:rPr lang="en-US" sz="2100" b="0" i="0" kern="1200" dirty="0" err="1"/>
            <a:t>baik</a:t>
          </a:r>
          <a:r>
            <a:rPr lang="en-US" sz="2100" b="0" i="0" kern="1200" dirty="0"/>
            <a:t> dan 3 website yang </a:t>
          </a:r>
          <a:r>
            <a:rPr lang="en-US" sz="2100" b="0" i="0" kern="1200" dirty="0" err="1"/>
            <a:t>kurang</a:t>
          </a:r>
          <a:r>
            <a:rPr lang="en-US" sz="2100" b="0" i="0" kern="1200" dirty="0"/>
            <a:t> </a:t>
          </a:r>
          <a:r>
            <a:rPr lang="en-US" sz="2100" b="0" i="0" kern="1200" dirty="0" err="1"/>
            <a:t>baik</a:t>
          </a:r>
          <a:r>
            <a:rPr lang="en-US" sz="2100" b="0" i="0" kern="1200" dirty="0"/>
            <a:t> </a:t>
          </a:r>
          <a:r>
            <a:rPr lang="en-US" sz="2100" b="0" i="0" kern="1200" dirty="0" err="1"/>
            <a:t>berdasarkan</a:t>
          </a:r>
          <a:r>
            <a:rPr lang="en-US" sz="2100" b="0" i="0" kern="1200" dirty="0"/>
            <a:t> </a:t>
          </a:r>
          <a:r>
            <a:rPr lang="en-US" sz="2100" b="0" i="0" kern="1200" dirty="0" err="1"/>
            <a:t>kriteria</a:t>
          </a:r>
          <a:r>
            <a:rPr lang="en-US" sz="2100" b="0" i="0" kern="1200" dirty="0"/>
            <a:t> yang </a:t>
          </a:r>
          <a:r>
            <a:rPr lang="en-US" sz="2100" b="0" i="0" kern="1200" dirty="0" err="1"/>
            <a:t>sudah</a:t>
          </a:r>
          <a:r>
            <a:rPr lang="en-US" sz="2100" b="0" i="0" kern="1200" dirty="0"/>
            <a:t> </a:t>
          </a:r>
          <a:r>
            <a:rPr lang="en-US" sz="2100" b="0" i="0" kern="1200" dirty="0" err="1"/>
            <a:t>dipelajari</a:t>
          </a:r>
          <a:endParaRPr lang="en-US" sz="2100" kern="1200" dirty="0"/>
        </a:p>
      </dsp:txBody>
      <dsp:txXfrm>
        <a:off x="39580" y="56980"/>
        <a:ext cx="7284340" cy="731649"/>
      </dsp:txXfrm>
    </dsp:sp>
    <dsp:sp modelId="{E7ECEC7F-9059-42DA-90C2-B9AD0F7455F5}">
      <dsp:nvSpPr>
        <dsp:cNvPr id="0" name=""/>
        <dsp:cNvSpPr/>
      </dsp:nvSpPr>
      <dsp:spPr>
        <a:xfrm>
          <a:off x="0" y="888690"/>
          <a:ext cx="7363500" cy="810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 dirty="0"/>
            <a:t>Format </a:t>
          </a:r>
          <a:r>
            <a:rPr lang="en-US" sz="2100" b="0" i="0" kern="1200" dirty="0" err="1"/>
            <a:t>pengumpulan</a:t>
          </a:r>
          <a:r>
            <a:rPr lang="en-US" sz="2100" b="0" i="0" kern="1200" dirty="0"/>
            <a:t> </a:t>
          </a:r>
          <a:r>
            <a:rPr lang="en-US" sz="2100" b="0" i="0" kern="1200" dirty="0" err="1"/>
            <a:t>tugas</a:t>
          </a:r>
          <a:r>
            <a:rPr lang="en-US" sz="2100" b="0" i="0" kern="1200" dirty="0"/>
            <a:t> .ppt</a:t>
          </a:r>
          <a:endParaRPr lang="en-US" sz="2100" kern="1200" dirty="0"/>
        </a:p>
      </dsp:txBody>
      <dsp:txXfrm>
        <a:off x="39580" y="928270"/>
        <a:ext cx="7284340" cy="731649"/>
      </dsp:txXfrm>
    </dsp:sp>
    <dsp:sp modelId="{62545C4B-5FB7-4A43-94A8-A1EE250019D4}">
      <dsp:nvSpPr>
        <dsp:cNvPr id="0" name=""/>
        <dsp:cNvSpPr/>
      </dsp:nvSpPr>
      <dsp:spPr>
        <a:xfrm>
          <a:off x="0" y="1699500"/>
          <a:ext cx="7363500" cy="1304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791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0" i="0" kern="1200" dirty="0"/>
            <a:t>Slide 1 Cover (Nama dan NIM)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0" i="0" kern="1200" dirty="0"/>
            <a:t>Slide 2 Alamat website yang </a:t>
          </a:r>
          <a:r>
            <a:rPr lang="en-US" sz="1600" b="0" i="0" kern="1200" dirty="0" err="1"/>
            <a:t>baik</a:t>
          </a:r>
          <a:r>
            <a:rPr lang="en-US" sz="1600" b="0" i="0" kern="1200" dirty="0"/>
            <a:t> (link </a:t>
          </a:r>
          <a:r>
            <a:rPr lang="en-US" sz="1600" b="0" i="0" kern="1200" dirty="0" err="1"/>
            <a:t>aktif</a:t>
          </a:r>
          <a:r>
            <a:rPr lang="en-US" sz="1600" b="0" i="0" kern="1200" dirty="0"/>
            <a:t>) </a:t>
          </a:r>
          <a:r>
            <a:rPr lang="en-US" sz="1600" b="0" i="0" kern="1200" dirty="0" err="1"/>
            <a:t>serta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analisisnya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0" i="0" kern="1200" dirty="0"/>
            <a:t>Slide 3 Gambar </a:t>
          </a:r>
          <a:r>
            <a:rPr lang="en-US" sz="1600" b="0" i="0" kern="1200" dirty="0" err="1"/>
            <a:t>tampilan</a:t>
          </a:r>
          <a:r>
            <a:rPr lang="en-US" sz="1600" b="0" i="0" kern="1200" dirty="0"/>
            <a:t> </a:t>
          </a:r>
          <a:r>
            <a:rPr lang="en-US" sz="1600" b="0" i="0" kern="1200" dirty="0" err="1"/>
            <a:t>halaman</a:t>
          </a:r>
          <a:r>
            <a:rPr lang="en-US" sz="1600" b="0" i="0" kern="1200" dirty="0"/>
            <a:t> website yang </a:t>
          </a:r>
          <a:r>
            <a:rPr lang="en-US" sz="1600" b="0" i="0" kern="1200" dirty="0" err="1"/>
            <a:t>baik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0" i="0" kern="1200" dirty="0"/>
            <a:t>Slide 4 Alamat website yang </a:t>
          </a:r>
          <a:r>
            <a:rPr lang="en-US" sz="1600" b="0" i="0" kern="1200" dirty="0" err="1"/>
            <a:t>kurang</a:t>
          </a:r>
          <a:r>
            <a:rPr lang="en-US" sz="1600" b="0" i="0" kern="1200" dirty="0"/>
            <a:t> </a:t>
          </a:r>
          <a:r>
            <a:rPr lang="en-US" sz="1600" b="0" i="0" kern="1200" dirty="0" err="1"/>
            <a:t>baik</a:t>
          </a:r>
          <a:r>
            <a:rPr lang="en-US" sz="1600" b="0" i="0" kern="1200" dirty="0"/>
            <a:t> (link </a:t>
          </a:r>
          <a:r>
            <a:rPr lang="en-US" sz="1600" b="0" i="0" kern="1200" dirty="0" err="1"/>
            <a:t>aktif</a:t>
          </a:r>
          <a:r>
            <a:rPr lang="en-US" sz="1600" b="0" i="0" kern="1200" dirty="0"/>
            <a:t>) </a:t>
          </a:r>
          <a:r>
            <a:rPr lang="en-US" sz="1600" b="0" i="0" kern="1200" dirty="0" err="1"/>
            <a:t>serta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analisisnya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0" i="0" kern="1200" dirty="0"/>
            <a:t>Slide 5 Gambar </a:t>
          </a:r>
          <a:r>
            <a:rPr lang="en-US" sz="1600" b="0" i="0" kern="1200" dirty="0" err="1"/>
            <a:t>tampilan</a:t>
          </a:r>
          <a:r>
            <a:rPr lang="en-US" sz="1600" b="0" i="0" kern="1200" dirty="0"/>
            <a:t> </a:t>
          </a:r>
          <a:r>
            <a:rPr lang="en-US" sz="1600" b="0" i="0" kern="1200" dirty="0" err="1"/>
            <a:t>halaman</a:t>
          </a:r>
          <a:r>
            <a:rPr lang="en-US" sz="1600" b="0" i="0" kern="1200" dirty="0"/>
            <a:t> website yang </a:t>
          </a:r>
          <a:r>
            <a:rPr lang="en-US" sz="1600" b="0" i="0" kern="1200" dirty="0" err="1"/>
            <a:t>kurang</a:t>
          </a:r>
          <a:r>
            <a:rPr lang="en-US" sz="1600" b="0" i="0" kern="1200" dirty="0"/>
            <a:t> </a:t>
          </a:r>
          <a:r>
            <a:rPr lang="en-US" sz="1600" b="0" i="0" kern="1200" dirty="0" err="1"/>
            <a:t>baik</a:t>
          </a:r>
          <a:endParaRPr lang="en-US" sz="1600" kern="1200" dirty="0"/>
        </a:p>
      </dsp:txBody>
      <dsp:txXfrm>
        <a:off x="0" y="1699500"/>
        <a:ext cx="7363500" cy="13041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CB062-B348-41CA-93CE-B12E97B0DE9E}">
      <dsp:nvSpPr>
        <dsp:cNvPr id="0" name=""/>
        <dsp:cNvSpPr/>
      </dsp:nvSpPr>
      <dsp:spPr>
        <a:xfrm>
          <a:off x="0" y="3990"/>
          <a:ext cx="73635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Jumlah</a:t>
          </a:r>
          <a:r>
            <a:rPr lang="en-US" sz="1900" kern="1200" dirty="0"/>
            <a:t> </a:t>
          </a:r>
          <a:r>
            <a:rPr lang="en-US" sz="1900" kern="1200" dirty="0" err="1"/>
            <a:t>halaman</a:t>
          </a:r>
          <a:r>
            <a:rPr lang="en-US" sz="1900" kern="1200" dirty="0"/>
            <a:t> slide </a:t>
          </a:r>
          <a:r>
            <a:rPr lang="en-US" sz="1900" kern="1200" dirty="0" err="1"/>
            <a:t>maksimal</a:t>
          </a:r>
          <a:r>
            <a:rPr lang="en-US" sz="1900" kern="1200" dirty="0"/>
            <a:t> 7</a:t>
          </a:r>
        </a:p>
      </dsp:txBody>
      <dsp:txXfrm>
        <a:off x="21704" y="25694"/>
        <a:ext cx="7320092" cy="401192"/>
      </dsp:txXfrm>
    </dsp:sp>
    <dsp:sp modelId="{9C176A4B-37A3-4448-BB83-6E8881F0771D}">
      <dsp:nvSpPr>
        <dsp:cNvPr id="0" name=""/>
        <dsp:cNvSpPr/>
      </dsp:nvSpPr>
      <dsp:spPr>
        <a:xfrm>
          <a:off x="0" y="503310"/>
          <a:ext cx="73635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Setiap</a:t>
          </a:r>
          <a:r>
            <a:rPr lang="en-US" sz="1900" kern="1200" dirty="0"/>
            <a:t> orang </a:t>
          </a:r>
          <a:r>
            <a:rPr lang="en-US" sz="1900" kern="1200" dirty="0" err="1"/>
            <a:t>harus</a:t>
          </a:r>
          <a:r>
            <a:rPr lang="en-US" sz="1900" kern="1200" dirty="0"/>
            <a:t> </a:t>
          </a:r>
          <a:r>
            <a:rPr lang="en-US" sz="1900" kern="1200" dirty="0" err="1"/>
            <a:t>memiliki</a:t>
          </a:r>
          <a:r>
            <a:rPr lang="en-US" sz="1900" kern="1200" dirty="0"/>
            <a:t> </a:t>
          </a:r>
          <a:r>
            <a:rPr lang="en-US" sz="1900" kern="1200" dirty="0" err="1"/>
            <a:t>keunikan</a:t>
          </a:r>
          <a:r>
            <a:rPr lang="en-US" sz="1900" kern="1200" dirty="0"/>
            <a:t> </a:t>
          </a:r>
          <a:r>
            <a:rPr lang="en-US" sz="1900" kern="1200" dirty="0" err="1"/>
            <a:t>analisis</a:t>
          </a:r>
          <a:r>
            <a:rPr lang="en-US" sz="1900" kern="1200" dirty="0"/>
            <a:t> </a:t>
          </a:r>
          <a:r>
            <a:rPr lang="en-US" sz="1900" kern="1200" dirty="0" err="1"/>
            <a:t>masing-masing</a:t>
          </a:r>
          <a:endParaRPr lang="en-US" sz="1900" kern="1200" dirty="0"/>
        </a:p>
      </dsp:txBody>
      <dsp:txXfrm>
        <a:off x="21704" y="525014"/>
        <a:ext cx="7320092" cy="401192"/>
      </dsp:txXfrm>
    </dsp:sp>
    <dsp:sp modelId="{3EA810F5-A9F9-4C22-9C22-58EAB140C529}">
      <dsp:nvSpPr>
        <dsp:cNvPr id="0" name=""/>
        <dsp:cNvSpPr/>
      </dsp:nvSpPr>
      <dsp:spPr>
        <a:xfrm>
          <a:off x="0" y="947910"/>
          <a:ext cx="7363500" cy="452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791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 err="1"/>
            <a:t>Jika</a:t>
          </a:r>
          <a:r>
            <a:rPr lang="en-US" sz="1500" kern="1200" dirty="0"/>
            <a:t> </a:t>
          </a:r>
          <a:r>
            <a:rPr lang="en-US" sz="1500" kern="1200" dirty="0" err="1"/>
            <a:t>terdapat</a:t>
          </a:r>
          <a:r>
            <a:rPr lang="en-US" sz="1500" kern="1200" dirty="0"/>
            <a:t> </a:t>
          </a:r>
          <a:r>
            <a:rPr lang="en-US" sz="1500" kern="1200" dirty="0" err="1"/>
            <a:t>kesamaan</a:t>
          </a:r>
          <a:r>
            <a:rPr lang="en-US" sz="1500" kern="1200" dirty="0"/>
            <a:t> (</a:t>
          </a:r>
          <a:r>
            <a:rPr lang="en-US" sz="1500" kern="1200" dirty="0" err="1"/>
            <a:t>alamat</a:t>
          </a:r>
          <a:r>
            <a:rPr lang="en-US" sz="1500" kern="1200" dirty="0"/>
            <a:t> website </a:t>
          </a:r>
          <a:r>
            <a:rPr lang="en-US" sz="1500" kern="1200" dirty="0" err="1"/>
            <a:t>atau</a:t>
          </a:r>
          <a:r>
            <a:rPr lang="en-US" sz="1500" kern="1200" dirty="0"/>
            <a:t> </a:t>
          </a:r>
          <a:r>
            <a:rPr lang="en-US" sz="1500" kern="1200" dirty="0" err="1"/>
            <a:t>penjelasan</a:t>
          </a:r>
          <a:r>
            <a:rPr lang="en-US" sz="1500" kern="1200" dirty="0"/>
            <a:t> </a:t>
          </a:r>
          <a:r>
            <a:rPr lang="en-US" sz="1500" kern="1200" dirty="0" err="1"/>
            <a:t>analisis</a:t>
          </a:r>
          <a:r>
            <a:rPr lang="en-US" sz="1500" kern="1200" dirty="0"/>
            <a:t>), </a:t>
          </a:r>
          <a:r>
            <a:rPr lang="en-US" sz="1500" kern="1200" dirty="0" err="1"/>
            <a:t>akan</a:t>
          </a:r>
          <a:r>
            <a:rPr lang="en-US" sz="1500" kern="1200" dirty="0"/>
            <a:t> </a:t>
          </a:r>
          <a:r>
            <a:rPr lang="en-US" sz="1500" kern="1200" dirty="0" err="1"/>
            <a:t>mengurangi</a:t>
          </a:r>
          <a:r>
            <a:rPr lang="en-US" sz="1500" kern="1200" dirty="0"/>
            <a:t> </a:t>
          </a:r>
          <a:r>
            <a:rPr lang="en-US" sz="1500" kern="1200" dirty="0" err="1"/>
            <a:t>nilai</a:t>
          </a:r>
          <a:endParaRPr lang="en-US" sz="1500" kern="1200" dirty="0"/>
        </a:p>
      </dsp:txBody>
      <dsp:txXfrm>
        <a:off x="0" y="947910"/>
        <a:ext cx="7363500" cy="452295"/>
      </dsp:txXfrm>
    </dsp:sp>
    <dsp:sp modelId="{63D3FF0F-EBD1-41DC-B17D-9DB7C53D7B2C}">
      <dsp:nvSpPr>
        <dsp:cNvPr id="0" name=""/>
        <dsp:cNvSpPr/>
      </dsp:nvSpPr>
      <dsp:spPr>
        <a:xfrm>
          <a:off x="0" y="1400205"/>
          <a:ext cx="73635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Batas </a:t>
          </a:r>
          <a:r>
            <a:rPr lang="en-US" sz="1900" kern="1200" dirty="0" err="1"/>
            <a:t>pengumpulan</a:t>
          </a:r>
          <a:r>
            <a:rPr lang="en-US" sz="1900" kern="1200" dirty="0"/>
            <a:t> </a:t>
          </a:r>
          <a:r>
            <a:rPr lang="en-US" sz="1900" kern="1200" dirty="0" err="1"/>
            <a:t>tugas</a:t>
          </a:r>
          <a:r>
            <a:rPr lang="en-US" sz="1900" kern="1200" dirty="0"/>
            <a:t> pada: </a:t>
          </a:r>
          <a:r>
            <a:rPr lang="en-US" sz="1900" b="1" u="none" kern="1200" dirty="0" err="1"/>
            <a:t>Selasa</a:t>
          </a:r>
          <a:r>
            <a:rPr lang="en-US" sz="1900" b="1" u="none" kern="1200" dirty="0"/>
            <a:t>, 24 </a:t>
          </a:r>
          <a:r>
            <a:rPr lang="en-US" sz="1900" b="1" u="none" kern="1200" dirty="0" err="1"/>
            <a:t>Maret</a:t>
          </a:r>
          <a:r>
            <a:rPr lang="en-US" sz="1900" b="1" u="none" kern="1200" dirty="0"/>
            <a:t> 2020</a:t>
          </a:r>
        </a:p>
      </dsp:txBody>
      <dsp:txXfrm>
        <a:off x="21704" y="1421909"/>
        <a:ext cx="7320092" cy="401192"/>
      </dsp:txXfrm>
    </dsp:sp>
    <dsp:sp modelId="{89550B36-F5C8-48A5-9EDE-FB702C6E3DD3}">
      <dsp:nvSpPr>
        <dsp:cNvPr id="0" name=""/>
        <dsp:cNvSpPr/>
      </dsp:nvSpPr>
      <dsp:spPr>
        <a:xfrm>
          <a:off x="0" y="1844805"/>
          <a:ext cx="7363500" cy="727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791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Kelas </a:t>
          </a:r>
          <a:r>
            <a:rPr lang="en-US" sz="1500" b="1" u="sng" kern="1200" dirty="0"/>
            <a:t>PR</a:t>
          </a:r>
          <a:r>
            <a:rPr lang="en-US" sz="1500" kern="1200" dirty="0"/>
            <a:t> </a:t>
          </a:r>
          <a:r>
            <a:rPr lang="en-US" sz="1500" kern="1200" dirty="0" err="1"/>
            <a:t>maksimal</a:t>
          </a:r>
          <a:r>
            <a:rPr lang="en-US" sz="1500" kern="1200" dirty="0"/>
            <a:t> </a:t>
          </a:r>
          <a:r>
            <a:rPr lang="en-US" sz="1500" kern="1200" dirty="0" err="1"/>
            <a:t>pukul</a:t>
          </a:r>
          <a:r>
            <a:rPr lang="en-US" sz="1500" kern="1200" dirty="0"/>
            <a:t> </a:t>
          </a:r>
          <a:r>
            <a:rPr lang="en-US" sz="1500" b="1" u="none" kern="1200" dirty="0"/>
            <a:t>15.00 WIB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Kelas </a:t>
          </a:r>
          <a:r>
            <a:rPr lang="en-US" sz="1500" b="1" u="sng" kern="1200" dirty="0"/>
            <a:t>BJ</a:t>
          </a:r>
          <a:r>
            <a:rPr lang="en-US" sz="1500" kern="1200" dirty="0"/>
            <a:t> </a:t>
          </a:r>
          <a:r>
            <a:rPr lang="en-US" sz="1500" kern="1200" dirty="0" err="1"/>
            <a:t>maksimal</a:t>
          </a:r>
          <a:r>
            <a:rPr lang="en-US" sz="1500" kern="1200" dirty="0"/>
            <a:t> </a:t>
          </a:r>
          <a:r>
            <a:rPr lang="en-US" sz="1500" kern="1200" dirty="0" err="1"/>
            <a:t>pukul</a:t>
          </a:r>
          <a:r>
            <a:rPr lang="en-US" sz="1500" kern="1200" dirty="0"/>
            <a:t> </a:t>
          </a:r>
          <a:r>
            <a:rPr lang="en-US" sz="1500" b="1" u="none" kern="1200" dirty="0"/>
            <a:t>17.40 WIB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 err="1"/>
            <a:t>Melalui</a:t>
          </a:r>
          <a:r>
            <a:rPr lang="en-US" sz="1500" kern="1200" dirty="0"/>
            <a:t> email dewi.silvia@upj.ac.id</a:t>
          </a:r>
        </a:p>
      </dsp:txBody>
      <dsp:txXfrm>
        <a:off x="0" y="1844805"/>
        <a:ext cx="7363500" cy="727605"/>
      </dsp:txXfrm>
    </dsp:sp>
    <dsp:sp modelId="{6072CF5E-B908-4948-B0BC-DC0411C0049B}">
      <dsp:nvSpPr>
        <dsp:cNvPr id="0" name=""/>
        <dsp:cNvSpPr/>
      </dsp:nvSpPr>
      <dsp:spPr>
        <a:xfrm>
          <a:off x="0" y="2572410"/>
          <a:ext cx="73635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rgbClr val="FFFF00"/>
              </a:solidFill>
            </a:rPr>
            <a:t>TIDAK MENGUMPULKAN TUGAS KEHADIRAN DIBATALKAN</a:t>
          </a:r>
        </a:p>
      </dsp:txBody>
      <dsp:txXfrm>
        <a:off x="21704" y="2594114"/>
        <a:ext cx="7320092" cy="401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5832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1894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0102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71068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5f391192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5f391192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FBCDBE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84100" y="125700"/>
            <a:ext cx="8775855" cy="4892131"/>
          </a:xfrm>
          <a:custGeom>
            <a:avLst/>
            <a:gdLst/>
            <a:ahLst/>
            <a:cxnLst/>
            <a:rect l="l" t="t" r="r" b="b"/>
            <a:pathLst>
              <a:path w="92849" h="51759" extrusionOk="0">
                <a:moveTo>
                  <a:pt x="3110" y="336"/>
                </a:moveTo>
                <a:lnTo>
                  <a:pt x="2942" y="578"/>
                </a:lnTo>
                <a:lnTo>
                  <a:pt x="2756" y="783"/>
                </a:lnTo>
                <a:lnTo>
                  <a:pt x="2812" y="652"/>
                </a:lnTo>
                <a:lnTo>
                  <a:pt x="2886" y="522"/>
                </a:lnTo>
                <a:lnTo>
                  <a:pt x="2979" y="410"/>
                </a:lnTo>
                <a:lnTo>
                  <a:pt x="3110" y="336"/>
                </a:lnTo>
                <a:close/>
                <a:moveTo>
                  <a:pt x="19252" y="336"/>
                </a:moveTo>
                <a:lnTo>
                  <a:pt x="19103" y="559"/>
                </a:lnTo>
                <a:lnTo>
                  <a:pt x="18935" y="783"/>
                </a:lnTo>
                <a:lnTo>
                  <a:pt x="18935" y="708"/>
                </a:lnTo>
                <a:lnTo>
                  <a:pt x="18954" y="634"/>
                </a:lnTo>
                <a:lnTo>
                  <a:pt x="18991" y="578"/>
                </a:lnTo>
                <a:lnTo>
                  <a:pt x="19028" y="503"/>
                </a:lnTo>
                <a:lnTo>
                  <a:pt x="19065" y="448"/>
                </a:lnTo>
                <a:lnTo>
                  <a:pt x="19121" y="392"/>
                </a:lnTo>
                <a:lnTo>
                  <a:pt x="19177" y="355"/>
                </a:lnTo>
                <a:lnTo>
                  <a:pt x="19252" y="336"/>
                </a:lnTo>
                <a:close/>
                <a:moveTo>
                  <a:pt x="9980" y="373"/>
                </a:moveTo>
                <a:lnTo>
                  <a:pt x="9924" y="503"/>
                </a:lnTo>
                <a:lnTo>
                  <a:pt x="9849" y="634"/>
                </a:lnTo>
                <a:lnTo>
                  <a:pt x="9756" y="746"/>
                </a:lnTo>
                <a:lnTo>
                  <a:pt x="9663" y="857"/>
                </a:lnTo>
                <a:lnTo>
                  <a:pt x="9700" y="708"/>
                </a:lnTo>
                <a:lnTo>
                  <a:pt x="9775" y="578"/>
                </a:lnTo>
                <a:lnTo>
                  <a:pt x="9868" y="466"/>
                </a:lnTo>
                <a:lnTo>
                  <a:pt x="9980" y="373"/>
                </a:lnTo>
                <a:close/>
                <a:moveTo>
                  <a:pt x="32172" y="615"/>
                </a:moveTo>
                <a:lnTo>
                  <a:pt x="32079" y="783"/>
                </a:lnTo>
                <a:lnTo>
                  <a:pt x="31949" y="932"/>
                </a:lnTo>
                <a:lnTo>
                  <a:pt x="31968" y="820"/>
                </a:lnTo>
                <a:lnTo>
                  <a:pt x="32024" y="727"/>
                </a:lnTo>
                <a:lnTo>
                  <a:pt x="32098" y="652"/>
                </a:lnTo>
                <a:lnTo>
                  <a:pt x="32172" y="615"/>
                </a:lnTo>
                <a:close/>
                <a:moveTo>
                  <a:pt x="5772" y="801"/>
                </a:moveTo>
                <a:lnTo>
                  <a:pt x="5660" y="894"/>
                </a:lnTo>
                <a:lnTo>
                  <a:pt x="5549" y="969"/>
                </a:lnTo>
                <a:lnTo>
                  <a:pt x="5660" y="876"/>
                </a:lnTo>
                <a:lnTo>
                  <a:pt x="5772" y="801"/>
                </a:lnTo>
                <a:close/>
                <a:moveTo>
                  <a:pt x="60621" y="708"/>
                </a:moveTo>
                <a:lnTo>
                  <a:pt x="60472" y="857"/>
                </a:lnTo>
                <a:lnTo>
                  <a:pt x="60304" y="988"/>
                </a:lnTo>
                <a:lnTo>
                  <a:pt x="60360" y="894"/>
                </a:lnTo>
                <a:lnTo>
                  <a:pt x="60435" y="801"/>
                </a:lnTo>
                <a:lnTo>
                  <a:pt x="60528" y="746"/>
                </a:lnTo>
                <a:lnTo>
                  <a:pt x="60621" y="708"/>
                </a:lnTo>
                <a:close/>
                <a:moveTo>
                  <a:pt x="33383" y="690"/>
                </a:moveTo>
                <a:lnTo>
                  <a:pt x="33271" y="839"/>
                </a:lnTo>
                <a:lnTo>
                  <a:pt x="33141" y="1006"/>
                </a:lnTo>
                <a:lnTo>
                  <a:pt x="33141" y="1006"/>
                </a:lnTo>
                <a:lnTo>
                  <a:pt x="33178" y="894"/>
                </a:lnTo>
                <a:lnTo>
                  <a:pt x="33215" y="801"/>
                </a:lnTo>
                <a:lnTo>
                  <a:pt x="33290" y="727"/>
                </a:lnTo>
                <a:lnTo>
                  <a:pt x="33383" y="690"/>
                </a:lnTo>
                <a:close/>
                <a:moveTo>
                  <a:pt x="59020" y="727"/>
                </a:moveTo>
                <a:lnTo>
                  <a:pt x="58945" y="932"/>
                </a:lnTo>
                <a:lnTo>
                  <a:pt x="58908" y="1006"/>
                </a:lnTo>
                <a:lnTo>
                  <a:pt x="58927" y="913"/>
                </a:lnTo>
                <a:lnTo>
                  <a:pt x="59020" y="727"/>
                </a:lnTo>
                <a:close/>
                <a:moveTo>
                  <a:pt x="43232" y="522"/>
                </a:moveTo>
                <a:lnTo>
                  <a:pt x="43176" y="652"/>
                </a:lnTo>
                <a:lnTo>
                  <a:pt x="43101" y="783"/>
                </a:lnTo>
                <a:lnTo>
                  <a:pt x="43008" y="913"/>
                </a:lnTo>
                <a:lnTo>
                  <a:pt x="42915" y="1025"/>
                </a:lnTo>
                <a:lnTo>
                  <a:pt x="42896" y="950"/>
                </a:lnTo>
                <a:lnTo>
                  <a:pt x="42915" y="857"/>
                </a:lnTo>
                <a:lnTo>
                  <a:pt x="42952" y="783"/>
                </a:lnTo>
                <a:lnTo>
                  <a:pt x="42990" y="708"/>
                </a:lnTo>
                <a:lnTo>
                  <a:pt x="43027" y="652"/>
                </a:lnTo>
                <a:lnTo>
                  <a:pt x="43083" y="597"/>
                </a:lnTo>
                <a:lnTo>
                  <a:pt x="43157" y="541"/>
                </a:lnTo>
                <a:lnTo>
                  <a:pt x="43232" y="522"/>
                </a:lnTo>
                <a:close/>
                <a:moveTo>
                  <a:pt x="36771" y="801"/>
                </a:moveTo>
                <a:lnTo>
                  <a:pt x="36380" y="1043"/>
                </a:lnTo>
                <a:lnTo>
                  <a:pt x="36455" y="950"/>
                </a:lnTo>
                <a:lnTo>
                  <a:pt x="36548" y="894"/>
                </a:lnTo>
                <a:lnTo>
                  <a:pt x="36659" y="839"/>
                </a:lnTo>
                <a:lnTo>
                  <a:pt x="36771" y="801"/>
                </a:lnTo>
                <a:close/>
                <a:moveTo>
                  <a:pt x="92048" y="746"/>
                </a:moveTo>
                <a:lnTo>
                  <a:pt x="91862" y="932"/>
                </a:lnTo>
                <a:lnTo>
                  <a:pt x="91657" y="1081"/>
                </a:lnTo>
                <a:lnTo>
                  <a:pt x="91657" y="1081"/>
                </a:lnTo>
                <a:lnTo>
                  <a:pt x="91843" y="894"/>
                </a:lnTo>
                <a:lnTo>
                  <a:pt x="91936" y="820"/>
                </a:lnTo>
                <a:lnTo>
                  <a:pt x="92048" y="746"/>
                </a:lnTo>
                <a:close/>
                <a:moveTo>
                  <a:pt x="8509" y="634"/>
                </a:moveTo>
                <a:lnTo>
                  <a:pt x="8360" y="876"/>
                </a:lnTo>
                <a:lnTo>
                  <a:pt x="8267" y="969"/>
                </a:lnTo>
                <a:lnTo>
                  <a:pt x="8155" y="1081"/>
                </a:lnTo>
                <a:lnTo>
                  <a:pt x="8211" y="950"/>
                </a:lnTo>
                <a:lnTo>
                  <a:pt x="8286" y="839"/>
                </a:lnTo>
                <a:lnTo>
                  <a:pt x="8397" y="727"/>
                </a:lnTo>
                <a:lnTo>
                  <a:pt x="8509" y="634"/>
                </a:lnTo>
                <a:close/>
                <a:moveTo>
                  <a:pt x="14411" y="652"/>
                </a:moveTo>
                <a:lnTo>
                  <a:pt x="14281" y="783"/>
                </a:lnTo>
                <a:lnTo>
                  <a:pt x="14150" y="913"/>
                </a:lnTo>
                <a:lnTo>
                  <a:pt x="14001" y="1006"/>
                </a:lnTo>
                <a:lnTo>
                  <a:pt x="13834" y="1081"/>
                </a:lnTo>
                <a:lnTo>
                  <a:pt x="13871" y="1006"/>
                </a:lnTo>
                <a:lnTo>
                  <a:pt x="13927" y="932"/>
                </a:lnTo>
                <a:lnTo>
                  <a:pt x="13983" y="857"/>
                </a:lnTo>
                <a:lnTo>
                  <a:pt x="14057" y="783"/>
                </a:lnTo>
                <a:lnTo>
                  <a:pt x="14132" y="746"/>
                </a:lnTo>
                <a:lnTo>
                  <a:pt x="14225" y="690"/>
                </a:lnTo>
                <a:lnTo>
                  <a:pt x="14318" y="671"/>
                </a:lnTo>
                <a:lnTo>
                  <a:pt x="14411" y="652"/>
                </a:lnTo>
                <a:close/>
                <a:moveTo>
                  <a:pt x="17315" y="634"/>
                </a:moveTo>
                <a:lnTo>
                  <a:pt x="17185" y="857"/>
                </a:lnTo>
                <a:lnTo>
                  <a:pt x="17017" y="1081"/>
                </a:lnTo>
                <a:lnTo>
                  <a:pt x="17036" y="857"/>
                </a:lnTo>
                <a:lnTo>
                  <a:pt x="17166" y="727"/>
                </a:lnTo>
                <a:lnTo>
                  <a:pt x="17315" y="634"/>
                </a:lnTo>
                <a:close/>
                <a:moveTo>
                  <a:pt x="38074" y="969"/>
                </a:moveTo>
                <a:lnTo>
                  <a:pt x="37944" y="1081"/>
                </a:lnTo>
                <a:lnTo>
                  <a:pt x="38000" y="1025"/>
                </a:lnTo>
                <a:lnTo>
                  <a:pt x="38074" y="969"/>
                </a:lnTo>
                <a:close/>
                <a:moveTo>
                  <a:pt x="49431" y="988"/>
                </a:moveTo>
                <a:lnTo>
                  <a:pt x="49394" y="1081"/>
                </a:lnTo>
                <a:lnTo>
                  <a:pt x="49357" y="1025"/>
                </a:lnTo>
                <a:lnTo>
                  <a:pt x="49357" y="1006"/>
                </a:lnTo>
                <a:lnTo>
                  <a:pt x="49394" y="988"/>
                </a:lnTo>
                <a:close/>
                <a:moveTo>
                  <a:pt x="86816" y="783"/>
                </a:moveTo>
                <a:lnTo>
                  <a:pt x="86612" y="932"/>
                </a:lnTo>
                <a:lnTo>
                  <a:pt x="86407" y="1081"/>
                </a:lnTo>
                <a:lnTo>
                  <a:pt x="86481" y="988"/>
                </a:lnTo>
                <a:lnTo>
                  <a:pt x="86593" y="894"/>
                </a:lnTo>
                <a:lnTo>
                  <a:pt x="86686" y="820"/>
                </a:lnTo>
                <a:lnTo>
                  <a:pt x="86816" y="783"/>
                </a:lnTo>
                <a:close/>
                <a:moveTo>
                  <a:pt x="633" y="224"/>
                </a:moveTo>
                <a:lnTo>
                  <a:pt x="801" y="261"/>
                </a:lnTo>
                <a:lnTo>
                  <a:pt x="950" y="317"/>
                </a:lnTo>
                <a:lnTo>
                  <a:pt x="1099" y="410"/>
                </a:lnTo>
                <a:lnTo>
                  <a:pt x="1211" y="522"/>
                </a:lnTo>
                <a:lnTo>
                  <a:pt x="1304" y="652"/>
                </a:lnTo>
                <a:lnTo>
                  <a:pt x="1360" y="783"/>
                </a:lnTo>
                <a:lnTo>
                  <a:pt x="1397" y="950"/>
                </a:lnTo>
                <a:lnTo>
                  <a:pt x="1397" y="1118"/>
                </a:lnTo>
                <a:lnTo>
                  <a:pt x="1136" y="988"/>
                </a:lnTo>
                <a:lnTo>
                  <a:pt x="987" y="876"/>
                </a:lnTo>
                <a:lnTo>
                  <a:pt x="838" y="764"/>
                </a:lnTo>
                <a:lnTo>
                  <a:pt x="727" y="634"/>
                </a:lnTo>
                <a:lnTo>
                  <a:pt x="633" y="503"/>
                </a:lnTo>
                <a:lnTo>
                  <a:pt x="615" y="429"/>
                </a:lnTo>
                <a:lnTo>
                  <a:pt x="615" y="355"/>
                </a:lnTo>
                <a:lnTo>
                  <a:pt x="615" y="299"/>
                </a:lnTo>
                <a:lnTo>
                  <a:pt x="633" y="224"/>
                </a:lnTo>
                <a:close/>
                <a:moveTo>
                  <a:pt x="44591" y="839"/>
                </a:moveTo>
                <a:lnTo>
                  <a:pt x="44460" y="988"/>
                </a:lnTo>
                <a:lnTo>
                  <a:pt x="44330" y="1118"/>
                </a:lnTo>
                <a:lnTo>
                  <a:pt x="44367" y="1025"/>
                </a:lnTo>
                <a:lnTo>
                  <a:pt x="44442" y="969"/>
                </a:lnTo>
                <a:lnTo>
                  <a:pt x="44498" y="894"/>
                </a:lnTo>
                <a:lnTo>
                  <a:pt x="44591" y="839"/>
                </a:lnTo>
                <a:close/>
                <a:moveTo>
                  <a:pt x="84471" y="839"/>
                </a:moveTo>
                <a:lnTo>
                  <a:pt x="84340" y="988"/>
                </a:lnTo>
                <a:lnTo>
                  <a:pt x="84191" y="1118"/>
                </a:lnTo>
                <a:lnTo>
                  <a:pt x="84229" y="988"/>
                </a:lnTo>
                <a:lnTo>
                  <a:pt x="84284" y="913"/>
                </a:lnTo>
                <a:lnTo>
                  <a:pt x="84359" y="857"/>
                </a:lnTo>
                <a:lnTo>
                  <a:pt x="84471" y="839"/>
                </a:lnTo>
                <a:close/>
                <a:moveTo>
                  <a:pt x="20573" y="746"/>
                </a:moveTo>
                <a:lnTo>
                  <a:pt x="20648" y="764"/>
                </a:lnTo>
                <a:lnTo>
                  <a:pt x="20406" y="969"/>
                </a:lnTo>
                <a:lnTo>
                  <a:pt x="20257" y="1062"/>
                </a:lnTo>
                <a:lnTo>
                  <a:pt x="20127" y="1137"/>
                </a:lnTo>
                <a:lnTo>
                  <a:pt x="20127" y="1137"/>
                </a:lnTo>
                <a:lnTo>
                  <a:pt x="20164" y="1062"/>
                </a:lnTo>
                <a:lnTo>
                  <a:pt x="20201" y="988"/>
                </a:lnTo>
                <a:lnTo>
                  <a:pt x="20257" y="913"/>
                </a:lnTo>
                <a:lnTo>
                  <a:pt x="20331" y="839"/>
                </a:lnTo>
                <a:lnTo>
                  <a:pt x="20406" y="801"/>
                </a:lnTo>
                <a:lnTo>
                  <a:pt x="20480" y="764"/>
                </a:lnTo>
                <a:lnTo>
                  <a:pt x="20573" y="746"/>
                </a:lnTo>
                <a:close/>
                <a:moveTo>
                  <a:pt x="24409" y="932"/>
                </a:moveTo>
                <a:lnTo>
                  <a:pt x="24278" y="1155"/>
                </a:lnTo>
                <a:lnTo>
                  <a:pt x="24334" y="1043"/>
                </a:lnTo>
                <a:lnTo>
                  <a:pt x="24409" y="932"/>
                </a:lnTo>
                <a:close/>
                <a:moveTo>
                  <a:pt x="29175" y="652"/>
                </a:moveTo>
                <a:lnTo>
                  <a:pt x="29063" y="820"/>
                </a:lnTo>
                <a:lnTo>
                  <a:pt x="28952" y="969"/>
                </a:lnTo>
                <a:lnTo>
                  <a:pt x="28821" y="1099"/>
                </a:lnTo>
                <a:lnTo>
                  <a:pt x="28672" y="1211"/>
                </a:lnTo>
                <a:lnTo>
                  <a:pt x="28672" y="1118"/>
                </a:lnTo>
                <a:lnTo>
                  <a:pt x="28691" y="1025"/>
                </a:lnTo>
                <a:lnTo>
                  <a:pt x="28728" y="932"/>
                </a:lnTo>
                <a:lnTo>
                  <a:pt x="28803" y="857"/>
                </a:lnTo>
                <a:lnTo>
                  <a:pt x="28877" y="783"/>
                </a:lnTo>
                <a:lnTo>
                  <a:pt x="28970" y="727"/>
                </a:lnTo>
                <a:lnTo>
                  <a:pt x="29082" y="671"/>
                </a:lnTo>
                <a:lnTo>
                  <a:pt x="29175" y="652"/>
                </a:lnTo>
                <a:close/>
                <a:moveTo>
                  <a:pt x="82944" y="839"/>
                </a:moveTo>
                <a:lnTo>
                  <a:pt x="82665" y="1043"/>
                </a:lnTo>
                <a:lnTo>
                  <a:pt x="82367" y="1211"/>
                </a:lnTo>
                <a:lnTo>
                  <a:pt x="82478" y="1062"/>
                </a:lnTo>
                <a:lnTo>
                  <a:pt x="82609" y="950"/>
                </a:lnTo>
                <a:lnTo>
                  <a:pt x="82776" y="876"/>
                </a:lnTo>
                <a:lnTo>
                  <a:pt x="82944" y="839"/>
                </a:lnTo>
                <a:close/>
                <a:moveTo>
                  <a:pt x="80840" y="708"/>
                </a:moveTo>
                <a:lnTo>
                  <a:pt x="80747" y="857"/>
                </a:lnTo>
                <a:lnTo>
                  <a:pt x="80617" y="988"/>
                </a:lnTo>
                <a:lnTo>
                  <a:pt x="80486" y="1118"/>
                </a:lnTo>
                <a:lnTo>
                  <a:pt x="80356" y="1230"/>
                </a:lnTo>
                <a:lnTo>
                  <a:pt x="80375" y="1155"/>
                </a:lnTo>
                <a:lnTo>
                  <a:pt x="80412" y="1081"/>
                </a:lnTo>
                <a:lnTo>
                  <a:pt x="80524" y="932"/>
                </a:lnTo>
                <a:lnTo>
                  <a:pt x="80691" y="801"/>
                </a:lnTo>
                <a:lnTo>
                  <a:pt x="80840" y="708"/>
                </a:lnTo>
                <a:close/>
                <a:moveTo>
                  <a:pt x="39806" y="913"/>
                </a:moveTo>
                <a:lnTo>
                  <a:pt x="39657" y="1099"/>
                </a:lnTo>
                <a:lnTo>
                  <a:pt x="39471" y="1248"/>
                </a:lnTo>
                <a:lnTo>
                  <a:pt x="39620" y="1062"/>
                </a:lnTo>
                <a:lnTo>
                  <a:pt x="39806" y="913"/>
                </a:lnTo>
                <a:close/>
                <a:moveTo>
                  <a:pt x="88325" y="969"/>
                </a:moveTo>
                <a:lnTo>
                  <a:pt x="88380" y="988"/>
                </a:lnTo>
                <a:lnTo>
                  <a:pt x="88231" y="1137"/>
                </a:lnTo>
                <a:lnTo>
                  <a:pt x="88064" y="1267"/>
                </a:lnTo>
                <a:lnTo>
                  <a:pt x="88083" y="1211"/>
                </a:lnTo>
                <a:lnTo>
                  <a:pt x="88101" y="1137"/>
                </a:lnTo>
                <a:lnTo>
                  <a:pt x="88138" y="1081"/>
                </a:lnTo>
                <a:lnTo>
                  <a:pt x="88176" y="1025"/>
                </a:lnTo>
                <a:lnTo>
                  <a:pt x="88213" y="988"/>
                </a:lnTo>
                <a:lnTo>
                  <a:pt x="88269" y="969"/>
                </a:lnTo>
                <a:close/>
                <a:moveTo>
                  <a:pt x="22137" y="708"/>
                </a:moveTo>
                <a:lnTo>
                  <a:pt x="22137" y="727"/>
                </a:lnTo>
                <a:lnTo>
                  <a:pt x="22119" y="783"/>
                </a:lnTo>
                <a:lnTo>
                  <a:pt x="22081" y="857"/>
                </a:lnTo>
                <a:lnTo>
                  <a:pt x="21970" y="1025"/>
                </a:lnTo>
                <a:lnTo>
                  <a:pt x="21746" y="1285"/>
                </a:lnTo>
                <a:lnTo>
                  <a:pt x="21746" y="1230"/>
                </a:lnTo>
                <a:lnTo>
                  <a:pt x="21784" y="1137"/>
                </a:lnTo>
                <a:lnTo>
                  <a:pt x="21933" y="913"/>
                </a:lnTo>
                <a:lnTo>
                  <a:pt x="22063" y="746"/>
                </a:lnTo>
                <a:lnTo>
                  <a:pt x="22119" y="708"/>
                </a:lnTo>
                <a:close/>
                <a:moveTo>
                  <a:pt x="23180" y="746"/>
                </a:moveTo>
                <a:lnTo>
                  <a:pt x="23161" y="894"/>
                </a:lnTo>
                <a:lnTo>
                  <a:pt x="23143" y="1025"/>
                </a:lnTo>
                <a:lnTo>
                  <a:pt x="23087" y="1155"/>
                </a:lnTo>
                <a:lnTo>
                  <a:pt x="23031" y="1285"/>
                </a:lnTo>
                <a:lnTo>
                  <a:pt x="23012" y="1211"/>
                </a:lnTo>
                <a:lnTo>
                  <a:pt x="22994" y="1137"/>
                </a:lnTo>
                <a:lnTo>
                  <a:pt x="22994" y="1062"/>
                </a:lnTo>
                <a:lnTo>
                  <a:pt x="23012" y="988"/>
                </a:lnTo>
                <a:lnTo>
                  <a:pt x="23031" y="913"/>
                </a:lnTo>
                <a:lnTo>
                  <a:pt x="23068" y="857"/>
                </a:lnTo>
                <a:lnTo>
                  <a:pt x="23124" y="801"/>
                </a:lnTo>
                <a:lnTo>
                  <a:pt x="23180" y="746"/>
                </a:lnTo>
                <a:close/>
                <a:moveTo>
                  <a:pt x="34760" y="894"/>
                </a:moveTo>
                <a:lnTo>
                  <a:pt x="34853" y="913"/>
                </a:lnTo>
                <a:lnTo>
                  <a:pt x="34667" y="1099"/>
                </a:lnTo>
                <a:lnTo>
                  <a:pt x="34481" y="1285"/>
                </a:lnTo>
                <a:lnTo>
                  <a:pt x="34463" y="1211"/>
                </a:lnTo>
                <a:lnTo>
                  <a:pt x="34463" y="1137"/>
                </a:lnTo>
                <a:lnTo>
                  <a:pt x="34500" y="1062"/>
                </a:lnTo>
                <a:lnTo>
                  <a:pt x="34537" y="1006"/>
                </a:lnTo>
                <a:lnTo>
                  <a:pt x="34611" y="932"/>
                </a:lnTo>
                <a:lnTo>
                  <a:pt x="34686" y="894"/>
                </a:lnTo>
                <a:close/>
                <a:moveTo>
                  <a:pt x="70712" y="913"/>
                </a:moveTo>
                <a:lnTo>
                  <a:pt x="70656" y="1025"/>
                </a:lnTo>
                <a:lnTo>
                  <a:pt x="70582" y="1137"/>
                </a:lnTo>
                <a:lnTo>
                  <a:pt x="70488" y="1211"/>
                </a:lnTo>
                <a:lnTo>
                  <a:pt x="70395" y="1285"/>
                </a:lnTo>
                <a:lnTo>
                  <a:pt x="70451" y="1192"/>
                </a:lnTo>
                <a:lnTo>
                  <a:pt x="70526" y="1081"/>
                </a:lnTo>
                <a:lnTo>
                  <a:pt x="70619" y="1006"/>
                </a:lnTo>
                <a:lnTo>
                  <a:pt x="70712" y="913"/>
                </a:lnTo>
                <a:close/>
                <a:moveTo>
                  <a:pt x="57400" y="913"/>
                </a:moveTo>
                <a:lnTo>
                  <a:pt x="57661" y="950"/>
                </a:lnTo>
                <a:lnTo>
                  <a:pt x="57549" y="1043"/>
                </a:lnTo>
                <a:lnTo>
                  <a:pt x="57437" y="1137"/>
                </a:lnTo>
                <a:lnTo>
                  <a:pt x="57195" y="1304"/>
                </a:lnTo>
                <a:lnTo>
                  <a:pt x="57195" y="1192"/>
                </a:lnTo>
                <a:lnTo>
                  <a:pt x="57232" y="1062"/>
                </a:lnTo>
                <a:lnTo>
                  <a:pt x="57270" y="1006"/>
                </a:lnTo>
                <a:lnTo>
                  <a:pt x="57307" y="969"/>
                </a:lnTo>
                <a:lnTo>
                  <a:pt x="57344" y="932"/>
                </a:lnTo>
                <a:lnTo>
                  <a:pt x="57400" y="913"/>
                </a:lnTo>
                <a:close/>
                <a:moveTo>
                  <a:pt x="76800" y="876"/>
                </a:moveTo>
                <a:lnTo>
                  <a:pt x="76893" y="894"/>
                </a:lnTo>
                <a:lnTo>
                  <a:pt x="76986" y="950"/>
                </a:lnTo>
                <a:lnTo>
                  <a:pt x="76726" y="1137"/>
                </a:lnTo>
                <a:lnTo>
                  <a:pt x="76446" y="1304"/>
                </a:lnTo>
                <a:lnTo>
                  <a:pt x="76446" y="1211"/>
                </a:lnTo>
                <a:lnTo>
                  <a:pt x="76483" y="1099"/>
                </a:lnTo>
                <a:lnTo>
                  <a:pt x="76539" y="1006"/>
                </a:lnTo>
                <a:lnTo>
                  <a:pt x="76614" y="950"/>
                </a:lnTo>
                <a:lnTo>
                  <a:pt x="76707" y="894"/>
                </a:lnTo>
                <a:lnTo>
                  <a:pt x="76800" y="876"/>
                </a:lnTo>
                <a:close/>
                <a:moveTo>
                  <a:pt x="30627" y="932"/>
                </a:moveTo>
                <a:lnTo>
                  <a:pt x="30515" y="1043"/>
                </a:lnTo>
                <a:lnTo>
                  <a:pt x="30404" y="1155"/>
                </a:lnTo>
                <a:lnTo>
                  <a:pt x="30273" y="1248"/>
                </a:lnTo>
                <a:lnTo>
                  <a:pt x="30143" y="1323"/>
                </a:lnTo>
                <a:lnTo>
                  <a:pt x="30143" y="1323"/>
                </a:lnTo>
                <a:lnTo>
                  <a:pt x="30218" y="1192"/>
                </a:lnTo>
                <a:lnTo>
                  <a:pt x="30329" y="1081"/>
                </a:lnTo>
                <a:lnTo>
                  <a:pt x="30478" y="988"/>
                </a:lnTo>
                <a:lnTo>
                  <a:pt x="30553" y="950"/>
                </a:lnTo>
                <a:lnTo>
                  <a:pt x="30627" y="932"/>
                </a:lnTo>
                <a:close/>
                <a:moveTo>
                  <a:pt x="63805" y="1006"/>
                </a:moveTo>
                <a:lnTo>
                  <a:pt x="63823" y="1025"/>
                </a:lnTo>
                <a:lnTo>
                  <a:pt x="63823" y="1062"/>
                </a:lnTo>
                <a:lnTo>
                  <a:pt x="63749" y="1192"/>
                </a:lnTo>
                <a:lnTo>
                  <a:pt x="63693" y="1267"/>
                </a:lnTo>
                <a:lnTo>
                  <a:pt x="63656" y="1323"/>
                </a:lnTo>
                <a:lnTo>
                  <a:pt x="63618" y="1323"/>
                </a:lnTo>
                <a:lnTo>
                  <a:pt x="63618" y="1285"/>
                </a:lnTo>
                <a:lnTo>
                  <a:pt x="63637" y="1211"/>
                </a:lnTo>
                <a:lnTo>
                  <a:pt x="63674" y="1137"/>
                </a:lnTo>
                <a:lnTo>
                  <a:pt x="63730" y="1062"/>
                </a:lnTo>
                <a:lnTo>
                  <a:pt x="63786" y="1006"/>
                </a:lnTo>
                <a:close/>
                <a:moveTo>
                  <a:pt x="65759" y="1006"/>
                </a:moveTo>
                <a:lnTo>
                  <a:pt x="65834" y="1025"/>
                </a:lnTo>
                <a:lnTo>
                  <a:pt x="65648" y="1174"/>
                </a:lnTo>
                <a:lnTo>
                  <a:pt x="65462" y="1323"/>
                </a:lnTo>
                <a:lnTo>
                  <a:pt x="65480" y="1248"/>
                </a:lnTo>
                <a:lnTo>
                  <a:pt x="65499" y="1192"/>
                </a:lnTo>
                <a:lnTo>
                  <a:pt x="65536" y="1137"/>
                </a:lnTo>
                <a:lnTo>
                  <a:pt x="65592" y="1081"/>
                </a:lnTo>
                <a:lnTo>
                  <a:pt x="65648" y="1043"/>
                </a:lnTo>
                <a:lnTo>
                  <a:pt x="65704" y="1025"/>
                </a:lnTo>
                <a:lnTo>
                  <a:pt x="65759" y="1006"/>
                </a:lnTo>
                <a:close/>
                <a:moveTo>
                  <a:pt x="75068" y="783"/>
                </a:moveTo>
                <a:lnTo>
                  <a:pt x="75143" y="801"/>
                </a:lnTo>
                <a:lnTo>
                  <a:pt x="75180" y="820"/>
                </a:lnTo>
                <a:lnTo>
                  <a:pt x="75199" y="876"/>
                </a:lnTo>
                <a:lnTo>
                  <a:pt x="75199" y="950"/>
                </a:lnTo>
                <a:lnTo>
                  <a:pt x="75180" y="1006"/>
                </a:lnTo>
                <a:lnTo>
                  <a:pt x="75143" y="1062"/>
                </a:lnTo>
                <a:lnTo>
                  <a:pt x="75031" y="1155"/>
                </a:lnTo>
                <a:lnTo>
                  <a:pt x="74771" y="1323"/>
                </a:lnTo>
                <a:lnTo>
                  <a:pt x="74715" y="1211"/>
                </a:lnTo>
                <a:lnTo>
                  <a:pt x="74715" y="1099"/>
                </a:lnTo>
                <a:lnTo>
                  <a:pt x="74752" y="988"/>
                </a:lnTo>
                <a:lnTo>
                  <a:pt x="74826" y="894"/>
                </a:lnTo>
                <a:lnTo>
                  <a:pt x="74882" y="839"/>
                </a:lnTo>
                <a:lnTo>
                  <a:pt x="74938" y="801"/>
                </a:lnTo>
                <a:lnTo>
                  <a:pt x="75013" y="783"/>
                </a:lnTo>
                <a:close/>
                <a:moveTo>
                  <a:pt x="25917" y="783"/>
                </a:moveTo>
                <a:lnTo>
                  <a:pt x="25842" y="969"/>
                </a:lnTo>
                <a:lnTo>
                  <a:pt x="25731" y="1118"/>
                </a:lnTo>
                <a:lnTo>
                  <a:pt x="25600" y="1267"/>
                </a:lnTo>
                <a:lnTo>
                  <a:pt x="25433" y="1379"/>
                </a:lnTo>
                <a:lnTo>
                  <a:pt x="25451" y="1285"/>
                </a:lnTo>
                <a:lnTo>
                  <a:pt x="25489" y="1174"/>
                </a:lnTo>
                <a:lnTo>
                  <a:pt x="25526" y="1099"/>
                </a:lnTo>
                <a:lnTo>
                  <a:pt x="25600" y="1006"/>
                </a:lnTo>
                <a:lnTo>
                  <a:pt x="25656" y="932"/>
                </a:lnTo>
                <a:lnTo>
                  <a:pt x="25749" y="876"/>
                </a:lnTo>
                <a:lnTo>
                  <a:pt x="25824" y="820"/>
                </a:lnTo>
                <a:lnTo>
                  <a:pt x="25917" y="783"/>
                </a:lnTo>
                <a:close/>
                <a:moveTo>
                  <a:pt x="52541" y="988"/>
                </a:moveTo>
                <a:lnTo>
                  <a:pt x="52373" y="1192"/>
                </a:lnTo>
                <a:lnTo>
                  <a:pt x="52187" y="1379"/>
                </a:lnTo>
                <a:lnTo>
                  <a:pt x="52206" y="1323"/>
                </a:lnTo>
                <a:lnTo>
                  <a:pt x="52224" y="1267"/>
                </a:lnTo>
                <a:lnTo>
                  <a:pt x="52299" y="1155"/>
                </a:lnTo>
                <a:lnTo>
                  <a:pt x="52410" y="1043"/>
                </a:lnTo>
                <a:lnTo>
                  <a:pt x="52541" y="988"/>
                </a:lnTo>
                <a:close/>
                <a:moveTo>
                  <a:pt x="54347" y="1025"/>
                </a:moveTo>
                <a:lnTo>
                  <a:pt x="54216" y="1137"/>
                </a:lnTo>
                <a:lnTo>
                  <a:pt x="54086" y="1230"/>
                </a:lnTo>
                <a:lnTo>
                  <a:pt x="53956" y="1323"/>
                </a:lnTo>
                <a:lnTo>
                  <a:pt x="53825" y="1397"/>
                </a:lnTo>
                <a:lnTo>
                  <a:pt x="53844" y="1323"/>
                </a:lnTo>
                <a:lnTo>
                  <a:pt x="53881" y="1267"/>
                </a:lnTo>
                <a:lnTo>
                  <a:pt x="53937" y="1211"/>
                </a:lnTo>
                <a:lnTo>
                  <a:pt x="54011" y="1155"/>
                </a:lnTo>
                <a:lnTo>
                  <a:pt x="54179" y="1062"/>
                </a:lnTo>
                <a:lnTo>
                  <a:pt x="54347" y="1025"/>
                </a:lnTo>
                <a:close/>
                <a:moveTo>
                  <a:pt x="41630" y="969"/>
                </a:moveTo>
                <a:lnTo>
                  <a:pt x="41537" y="1099"/>
                </a:lnTo>
                <a:lnTo>
                  <a:pt x="41426" y="1230"/>
                </a:lnTo>
                <a:lnTo>
                  <a:pt x="41295" y="1341"/>
                </a:lnTo>
                <a:lnTo>
                  <a:pt x="41146" y="1434"/>
                </a:lnTo>
                <a:lnTo>
                  <a:pt x="41109" y="1360"/>
                </a:lnTo>
                <a:lnTo>
                  <a:pt x="41091" y="1267"/>
                </a:lnTo>
                <a:lnTo>
                  <a:pt x="41128" y="1192"/>
                </a:lnTo>
                <a:lnTo>
                  <a:pt x="41202" y="1118"/>
                </a:lnTo>
                <a:lnTo>
                  <a:pt x="41295" y="1043"/>
                </a:lnTo>
                <a:lnTo>
                  <a:pt x="41407" y="988"/>
                </a:lnTo>
                <a:lnTo>
                  <a:pt x="41519" y="969"/>
                </a:lnTo>
                <a:close/>
                <a:moveTo>
                  <a:pt x="71959" y="969"/>
                </a:moveTo>
                <a:lnTo>
                  <a:pt x="71903" y="1099"/>
                </a:lnTo>
                <a:lnTo>
                  <a:pt x="71829" y="1230"/>
                </a:lnTo>
                <a:lnTo>
                  <a:pt x="71736" y="1323"/>
                </a:lnTo>
                <a:lnTo>
                  <a:pt x="71624" y="1434"/>
                </a:lnTo>
                <a:lnTo>
                  <a:pt x="71606" y="1341"/>
                </a:lnTo>
                <a:lnTo>
                  <a:pt x="71624" y="1267"/>
                </a:lnTo>
                <a:lnTo>
                  <a:pt x="71643" y="1192"/>
                </a:lnTo>
                <a:lnTo>
                  <a:pt x="71680" y="1118"/>
                </a:lnTo>
                <a:lnTo>
                  <a:pt x="71736" y="1062"/>
                </a:lnTo>
                <a:lnTo>
                  <a:pt x="71810" y="1025"/>
                </a:lnTo>
                <a:lnTo>
                  <a:pt x="71885" y="988"/>
                </a:lnTo>
                <a:lnTo>
                  <a:pt x="71959" y="969"/>
                </a:lnTo>
                <a:close/>
                <a:moveTo>
                  <a:pt x="67510" y="969"/>
                </a:moveTo>
                <a:lnTo>
                  <a:pt x="67398" y="1099"/>
                </a:lnTo>
                <a:lnTo>
                  <a:pt x="67268" y="1230"/>
                </a:lnTo>
                <a:lnTo>
                  <a:pt x="67137" y="1341"/>
                </a:lnTo>
                <a:lnTo>
                  <a:pt x="66988" y="1453"/>
                </a:lnTo>
                <a:lnTo>
                  <a:pt x="67063" y="1323"/>
                </a:lnTo>
                <a:lnTo>
                  <a:pt x="67156" y="1192"/>
                </a:lnTo>
                <a:lnTo>
                  <a:pt x="67230" y="1118"/>
                </a:lnTo>
                <a:lnTo>
                  <a:pt x="67323" y="1062"/>
                </a:lnTo>
                <a:lnTo>
                  <a:pt x="67416" y="1006"/>
                </a:lnTo>
                <a:lnTo>
                  <a:pt x="67510" y="969"/>
                </a:lnTo>
                <a:close/>
                <a:moveTo>
                  <a:pt x="55817" y="932"/>
                </a:moveTo>
                <a:lnTo>
                  <a:pt x="55873" y="950"/>
                </a:lnTo>
                <a:lnTo>
                  <a:pt x="55892" y="988"/>
                </a:lnTo>
                <a:lnTo>
                  <a:pt x="55892" y="1025"/>
                </a:lnTo>
                <a:lnTo>
                  <a:pt x="55892" y="1062"/>
                </a:lnTo>
                <a:lnTo>
                  <a:pt x="55873" y="1099"/>
                </a:lnTo>
                <a:lnTo>
                  <a:pt x="55799" y="1174"/>
                </a:lnTo>
                <a:lnTo>
                  <a:pt x="55706" y="1267"/>
                </a:lnTo>
                <a:lnTo>
                  <a:pt x="55482" y="1416"/>
                </a:lnTo>
                <a:lnTo>
                  <a:pt x="55352" y="1490"/>
                </a:lnTo>
                <a:lnTo>
                  <a:pt x="55352" y="1416"/>
                </a:lnTo>
                <a:lnTo>
                  <a:pt x="55371" y="1323"/>
                </a:lnTo>
                <a:lnTo>
                  <a:pt x="55389" y="1267"/>
                </a:lnTo>
                <a:lnTo>
                  <a:pt x="55445" y="1192"/>
                </a:lnTo>
                <a:lnTo>
                  <a:pt x="55520" y="1118"/>
                </a:lnTo>
                <a:lnTo>
                  <a:pt x="55631" y="1006"/>
                </a:lnTo>
                <a:lnTo>
                  <a:pt x="55706" y="969"/>
                </a:lnTo>
                <a:lnTo>
                  <a:pt x="55762" y="932"/>
                </a:lnTo>
                <a:close/>
                <a:moveTo>
                  <a:pt x="69334" y="932"/>
                </a:moveTo>
                <a:lnTo>
                  <a:pt x="69353" y="950"/>
                </a:lnTo>
                <a:lnTo>
                  <a:pt x="69353" y="969"/>
                </a:lnTo>
                <a:lnTo>
                  <a:pt x="69334" y="1006"/>
                </a:lnTo>
                <a:lnTo>
                  <a:pt x="69297" y="1081"/>
                </a:lnTo>
                <a:lnTo>
                  <a:pt x="69111" y="1248"/>
                </a:lnTo>
                <a:lnTo>
                  <a:pt x="68906" y="1397"/>
                </a:lnTo>
                <a:lnTo>
                  <a:pt x="68776" y="1490"/>
                </a:lnTo>
                <a:lnTo>
                  <a:pt x="68831" y="1379"/>
                </a:lnTo>
                <a:lnTo>
                  <a:pt x="68887" y="1285"/>
                </a:lnTo>
                <a:lnTo>
                  <a:pt x="68962" y="1192"/>
                </a:lnTo>
                <a:lnTo>
                  <a:pt x="69036" y="1118"/>
                </a:lnTo>
                <a:lnTo>
                  <a:pt x="69185" y="1006"/>
                </a:lnTo>
                <a:lnTo>
                  <a:pt x="69297" y="950"/>
                </a:lnTo>
                <a:lnTo>
                  <a:pt x="69334" y="932"/>
                </a:lnTo>
                <a:close/>
                <a:moveTo>
                  <a:pt x="73095" y="1174"/>
                </a:moveTo>
                <a:lnTo>
                  <a:pt x="72946" y="1341"/>
                </a:lnTo>
                <a:lnTo>
                  <a:pt x="72797" y="1490"/>
                </a:lnTo>
                <a:lnTo>
                  <a:pt x="72760" y="1379"/>
                </a:lnTo>
                <a:lnTo>
                  <a:pt x="72741" y="1304"/>
                </a:lnTo>
                <a:lnTo>
                  <a:pt x="72741" y="1248"/>
                </a:lnTo>
                <a:lnTo>
                  <a:pt x="72778" y="1211"/>
                </a:lnTo>
                <a:lnTo>
                  <a:pt x="72834" y="1174"/>
                </a:lnTo>
                <a:close/>
                <a:moveTo>
                  <a:pt x="79332" y="988"/>
                </a:moveTo>
                <a:lnTo>
                  <a:pt x="79183" y="1137"/>
                </a:lnTo>
                <a:lnTo>
                  <a:pt x="79016" y="1267"/>
                </a:lnTo>
                <a:lnTo>
                  <a:pt x="78848" y="1379"/>
                </a:lnTo>
                <a:lnTo>
                  <a:pt x="78662" y="1490"/>
                </a:lnTo>
                <a:lnTo>
                  <a:pt x="78718" y="1379"/>
                </a:lnTo>
                <a:lnTo>
                  <a:pt x="78773" y="1304"/>
                </a:lnTo>
                <a:lnTo>
                  <a:pt x="78848" y="1230"/>
                </a:lnTo>
                <a:lnTo>
                  <a:pt x="78941" y="1155"/>
                </a:lnTo>
                <a:lnTo>
                  <a:pt x="79016" y="1099"/>
                </a:lnTo>
                <a:lnTo>
                  <a:pt x="79127" y="1043"/>
                </a:lnTo>
                <a:lnTo>
                  <a:pt x="79220" y="1006"/>
                </a:lnTo>
                <a:lnTo>
                  <a:pt x="79332" y="988"/>
                </a:lnTo>
                <a:close/>
                <a:moveTo>
                  <a:pt x="46229" y="1006"/>
                </a:moveTo>
                <a:lnTo>
                  <a:pt x="46155" y="1155"/>
                </a:lnTo>
                <a:lnTo>
                  <a:pt x="46062" y="1304"/>
                </a:lnTo>
                <a:lnTo>
                  <a:pt x="45950" y="1416"/>
                </a:lnTo>
                <a:lnTo>
                  <a:pt x="45820" y="1527"/>
                </a:lnTo>
                <a:lnTo>
                  <a:pt x="45801" y="1397"/>
                </a:lnTo>
                <a:lnTo>
                  <a:pt x="45820" y="1323"/>
                </a:lnTo>
                <a:lnTo>
                  <a:pt x="45857" y="1267"/>
                </a:lnTo>
                <a:lnTo>
                  <a:pt x="45968" y="1155"/>
                </a:lnTo>
                <a:lnTo>
                  <a:pt x="46099" y="1081"/>
                </a:lnTo>
                <a:lnTo>
                  <a:pt x="46229" y="1006"/>
                </a:lnTo>
                <a:close/>
                <a:moveTo>
                  <a:pt x="50995" y="1341"/>
                </a:moveTo>
                <a:lnTo>
                  <a:pt x="50884" y="1453"/>
                </a:lnTo>
                <a:lnTo>
                  <a:pt x="50791" y="1546"/>
                </a:lnTo>
                <a:lnTo>
                  <a:pt x="50809" y="1490"/>
                </a:lnTo>
                <a:lnTo>
                  <a:pt x="50846" y="1453"/>
                </a:lnTo>
                <a:lnTo>
                  <a:pt x="50995" y="1341"/>
                </a:lnTo>
                <a:close/>
                <a:moveTo>
                  <a:pt x="25712" y="1751"/>
                </a:moveTo>
                <a:lnTo>
                  <a:pt x="25786" y="1770"/>
                </a:lnTo>
                <a:lnTo>
                  <a:pt x="25786" y="1751"/>
                </a:lnTo>
                <a:close/>
                <a:moveTo>
                  <a:pt x="1043" y="1956"/>
                </a:moveTo>
                <a:lnTo>
                  <a:pt x="969" y="2030"/>
                </a:lnTo>
                <a:lnTo>
                  <a:pt x="876" y="2067"/>
                </a:lnTo>
                <a:lnTo>
                  <a:pt x="782" y="2123"/>
                </a:lnTo>
                <a:lnTo>
                  <a:pt x="689" y="2142"/>
                </a:lnTo>
                <a:lnTo>
                  <a:pt x="745" y="2067"/>
                </a:lnTo>
                <a:lnTo>
                  <a:pt x="838" y="1993"/>
                </a:lnTo>
                <a:lnTo>
                  <a:pt x="950" y="1974"/>
                </a:lnTo>
                <a:lnTo>
                  <a:pt x="1043" y="1956"/>
                </a:lnTo>
                <a:close/>
                <a:moveTo>
                  <a:pt x="92085" y="2142"/>
                </a:moveTo>
                <a:lnTo>
                  <a:pt x="92067" y="2198"/>
                </a:lnTo>
                <a:lnTo>
                  <a:pt x="92030" y="2254"/>
                </a:lnTo>
                <a:lnTo>
                  <a:pt x="91992" y="2309"/>
                </a:lnTo>
                <a:lnTo>
                  <a:pt x="91936" y="2347"/>
                </a:lnTo>
                <a:lnTo>
                  <a:pt x="91806" y="2403"/>
                </a:lnTo>
                <a:lnTo>
                  <a:pt x="91676" y="2403"/>
                </a:lnTo>
                <a:lnTo>
                  <a:pt x="91769" y="2309"/>
                </a:lnTo>
                <a:lnTo>
                  <a:pt x="91862" y="2235"/>
                </a:lnTo>
                <a:lnTo>
                  <a:pt x="91974" y="2179"/>
                </a:lnTo>
                <a:lnTo>
                  <a:pt x="92085" y="2142"/>
                </a:lnTo>
                <a:close/>
                <a:moveTo>
                  <a:pt x="92123" y="6759"/>
                </a:moveTo>
                <a:lnTo>
                  <a:pt x="92067" y="6796"/>
                </a:lnTo>
                <a:lnTo>
                  <a:pt x="91992" y="6834"/>
                </a:lnTo>
                <a:lnTo>
                  <a:pt x="91918" y="6852"/>
                </a:lnTo>
                <a:lnTo>
                  <a:pt x="91843" y="6871"/>
                </a:lnTo>
                <a:lnTo>
                  <a:pt x="91992" y="6815"/>
                </a:lnTo>
                <a:lnTo>
                  <a:pt x="92123" y="6759"/>
                </a:lnTo>
                <a:close/>
                <a:moveTo>
                  <a:pt x="91955" y="9850"/>
                </a:moveTo>
                <a:lnTo>
                  <a:pt x="91992" y="9868"/>
                </a:lnTo>
                <a:lnTo>
                  <a:pt x="91992" y="9906"/>
                </a:lnTo>
                <a:lnTo>
                  <a:pt x="91955" y="9924"/>
                </a:lnTo>
                <a:lnTo>
                  <a:pt x="91899" y="9961"/>
                </a:lnTo>
                <a:lnTo>
                  <a:pt x="91750" y="9999"/>
                </a:lnTo>
                <a:lnTo>
                  <a:pt x="91639" y="10017"/>
                </a:lnTo>
                <a:lnTo>
                  <a:pt x="91694" y="9943"/>
                </a:lnTo>
                <a:lnTo>
                  <a:pt x="91788" y="9906"/>
                </a:lnTo>
                <a:lnTo>
                  <a:pt x="91862" y="9868"/>
                </a:lnTo>
                <a:lnTo>
                  <a:pt x="91955" y="9850"/>
                </a:lnTo>
                <a:close/>
                <a:moveTo>
                  <a:pt x="1304" y="10297"/>
                </a:moveTo>
                <a:lnTo>
                  <a:pt x="1341" y="10315"/>
                </a:lnTo>
                <a:lnTo>
                  <a:pt x="1378" y="10315"/>
                </a:lnTo>
                <a:lnTo>
                  <a:pt x="1378" y="10352"/>
                </a:lnTo>
                <a:lnTo>
                  <a:pt x="1378" y="10371"/>
                </a:lnTo>
                <a:lnTo>
                  <a:pt x="1322" y="10446"/>
                </a:lnTo>
                <a:lnTo>
                  <a:pt x="1229" y="10539"/>
                </a:lnTo>
                <a:lnTo>
                  <a:pt x="1118" y="10650"/>
                </a:lnTo>
                <a:lnTo>
                  <a:pt x="1006" y="10743"/>
                </a:lnTo>
                <a:lnTo>
                  <a:pt x="894" y="10799"/>
                </a:lnTo>
                <a:lnTo>
                  <a:pt x="838" y="10818"/>
                </a:lnTo>
                <a:lnTo>
                  <a:pt x="782" y="10818"/>
                </a:lnTo>
                <a:lnTo>
                  <a:pt x="745" y="10799"/>
                </a:lnTo>
                <a:lnTo>
                  <a:pt x="727" y="10781"/>
                </a:lnTo>
                <a:lnTo>
                  <a:pt x="708" y="10725"/>
                </a:lnTo>
                <a:lnTo>
                  <a:pt x="727" y="10650"/>
                </a:lnTo>
                <a:lnTo>
                  <a:pt x="727" y="10594"/>
                </a:lnTo>
                <a:lnTo>
                  <a:pt x="764" y="10539"/>
                </a:lnTo>
                <a:lnTo>
                  <a:pt x="838" y="10464"/>
                </a:lnTo>
                <a:lnTo>
                  <a:pt x="969" y="10390"/>
                </a:lnTo>
                <a:lnTo>
                  <a:pt x="1080" y="10334"/>
                </a:lnTo>
                <a:lnTo>
                  <a:pt x="1211" y="10297"/>
                </a:lnTo>
                <a:close/>
                <a:moveTo>
                  <a:pt x="91639" y="11637"/>
                </a:moveTo>
                <a:lnTo>
                  <a:pt x="91583" y="11693"/>
                </a:lnTo>
                <a:lnTo>
                  <a:pt x="91527" y="11674"/>
                </a:lnTo>
                <a:lnTo>
                  <a:pt x="91639" y="11637"/>
                </a:lnTo>
                <a:close/>
                <a:moveTo>
                  <a:pt x="1099" y="12438"/>
                </a:moveTo>
                <a:lnTo>
                  <a:pt x="1211" y="12456"/>
                </a:lnTo>
                <a:lnTo>
                  <a:pt x="1341" y="12475"/>
                </a:lnTo>
                <a:lnTo>
                  <a:pt x="1434" y="12512"/>
                </a:lnTo>
                <a:lnTo>
                  <a:pt x="1304" y="12680"/>
                </a:lnTo>
                <a:lnTo>
                  <a:pt x="1155" y="12829"/>
                </a:lnTo>
                <a:lnTo>
                  <a:pt x="1006" y="12922"/>
                </a:lnTo>
                <a:lnTo>
                  <a:pt x="913" y="12959"/>
                </a:lnTo>
                <a:lnTo>
                  <a:pt x="857" y="12978"/>
                </a:lnTo>
                <a:lnTo>
                  <a:pt x="782" y="12978"/>
                </a:lnTo>
                <a:lnTo>
                  <a:pt x="727" y="12940"/>
                </a:lnTo>
                <a:lnTo>
                  <a:pt x="708" y="12866"/>
                </a:lnTo>
                <a:lnTo>
                  <a:pt x="689" y="12736"/>
                </a:lnTo>
                <a:lnTo>
                  <a:pt x="689" y="12680"/>
                </a:lnTo>
                <a:lnTo>
                  <a:pt x="708" y="12642"/>
                </a:lnTo>
                <a:lnTo>
                  <a:pt x="764" y="12549"/>
                </a:lnTo>
                <a:lnTo>
                  <a:pt x="857" y="12494"/>
                </a:lnTo>
                <a:lnTo>
                  <a:pt x="969" y="12456"/>
                </a:lnTo>
                <a:lnTo>
                  <a:pt x="1099" y="12438"/>
                </a:lnTo>
                <a:close/>
                <a:moveTo>
                  <a:pt x="91750" y="13201"/>
                </a:moveTo>
                <a:lnTo>
                  <a:pt x="91713" y="13275"/>
                </a:lnTo>
                <a:lnTo>
                  <a:pt x="91657" y="13331"/>
                </a:lnTo>
                <a:lnTo>
                  <a:pt x="91583" y="13387"/>
                </a:lnTo>
                <a:lnTo>
                  <a:pt x="91508" y="13406"/>
                </a:lnTo>
                <a:lnTo>
                  <a:pt x="91508" y="13406"/>
                </a:lnTo>
                <a:lnTo>
                  <a:pt x="91750" y="13201"/>
                </a:lnTo>
                <a:close/>
                <a:moveTo>
                  <a:pt x="1024" y="14355"/>
                </a:moveTo>
                <a:lnTo>
                  <a:pt x="1118" y="14374"/>
                </a:lnTo>
                <a:lnTo>
                  <a:pt x="820" y="14560"/>
                </a:lnTo>
                <a:lnTo>
                  <a:pt x="540" y="14709"/>
                </a:lnTo>
                <a:lnTo>
                  <a:pt x="540" y="14709"/>
                </a:lnTo>
                <a:lnTo>
                  <a:pt x="559" y="14635"/>
                </a:lnTo>
                <a:lnTo>
                  <a:pt x="615" y="14560"/>
                </a:lnTo>
                <a:lnTo>
                  <a:pt x="671" y="14486"/>
                </a:lnTo>
                <a:lnTo>
                  <a:pt x="764" y="14448"/>
                </a:lnTo>
                <a:lnTo>
                  <a:pt x="838" y="14393"/>
                </a:lnTo>
                <a:lnTo>
                  <a:pt x="931" y="14374"/>
                </a:lnTo>
                <a:lnTo>
                  <a:pt x="1024" y="14355"/>
                </a:lnTo>
                <a:close/>
                <a:moveTo>
                  <a:pt x="92104" y="14784"/>
                </a:moveTo>
                <a:lnTo>
                  <a:pt x="92067" y="14839"/>
                </a:lnTo>
                <a:lnTo>
                  <a:pt x="92030" y="14895"/>
                </a:lnTo>
                <a:lnTo>
                  <a:pt x="91918" y="14988"/>
                </a:lnTo>
                <a:lnTo>
                  <a:pt x="91769" y="15063"/>
                </a:lnTo>
                <a:lnTo>
                  <a:pt x="91620" y="15081"/>
                </a:lnTo>
                <a:lnTo>
                  <a:pt x="91620" y="15081"/>
                </a:lnTo>
                <a:lnTo>
                  <a:pt x="91862" y="14914"/>
                </a:lnTo>
                <a:lnTo>
                  <a:pt x="92104" y="14784"/>
                </a:lnTo>
                <a:close/>
                <a:moveTo>
                  <a:pt x="1173" y="15901"/>
                </a:moveTo>
                <a:lnTo>
                  <a:pt x="950" y="16087"/>
                </a:lnTo>
                <a:lnTo>
                  <a:pt x="727" y="16236"/>
                </a:lnTo>
                <a:lnTo>
                  <a:pt x="727" y="16143"/>
                </a:lnTo>
                <a:lnTo>
                  <a:pt x="764" y="16068"/>
                </a:lnTo>
                <a:lnTo>
                  <a:pt x="801" y="16012"/>
                </a:lnTo>
                <a:lnTo>
                  <a:pt x="876" y="15956"/>
                </a:lnTo>
                <a:lnTo>
                  <a:pt x="931" y="15938"/>
                </a:lnTo>
                <a:lnTo>
                  <a:pt x="1006" y="15901"/>
                </a:lnTo>
                <a:close/>
                <a:moveTo>
                  <a:pt x="92141" y="16366"/>
                </a:moveTo>
                <a:lnTo>
                  <a:pt x="92067" y="16459"/>
                </a:lnTo>
                <a:lnTo>
                  <a:pt x="91955" y="16515"/>
                </a:lnTo>
                <a:lnTo>
                  <a:pt x="91843" y="16552"/>
                </a:lnTo>
                <a:lnTo>
                  <a:pt x="91732" y="16552"/>
                </a:lnTo>
                <a:lnTo>
                  <a:pt x="91936" y="16459"/>
                </a:lnTo>
                <a:lnTo>
                  <a:pt x="92141" y="16366"/>
                </a:lnTo>
                <a:close/>
                <a:moveTo>
                  <a:pt x="876" y="17688"/>
                </a:moveTo>
                <a:lnTo>
                  <a:pt x="969" y="17725"/>
                </a:lnTo>
                <a:lnTo>
                  <a:pt x="801" y="17781"/>
                </a:lnTo>
                <a:lnTo>
                  <a:pt x="633" y="17818"/>
                </a:lnTo>
                <a:lnTo>
                  <a:pt x="633" y="17818"/>
                </a:lnTo>
                <a:lnTo>
                  <a:pt x="652" y="17762"/>
                </a:lnTo>
                <a:lnTo>
                  <a:pt x="689" y="17725"/>
                </a:lnTo>
                <a:lnTo>
                  <a:pt x="727" y="17707"/>
                </a:lnTo>
                <a:lnTo>
                  <a:pt x="764" y="17688"/>
                </a:lnTo>
                <a:close/>
                <a:moveTo>
                  <a:pt x="91992" y="17930"/>
                </a:moveTo>
                <a:lnTo>
                  <a:pt x="91899" y="17986"/>
                </a:lnTo>
                <a:lnTo>
                  <a:pt x="91806" y="18023"/>
                </a:lnTo>
                <a:lnTo>
                  <a:pt x="91694" y="18042"/>
                </a:lnTo>
                <a:lnTo>
                  <a:pt x="91583" y="18042"/>
                </a:lnTo>
                <a:lnTo>
                  <a:pt x="91788" y="17967"/>
                </a:lnTo>
                <a:lnTo>
                  <a:pt x="91992" y="17930"/>
                </a:lnTo>
                <a:close/>
                <a:moveTo>
                  <a:pt x="91955" y="19475"/>
                </a:moveTo>
                <a:lnTo>
                  <a:pt x="91881" y="19568"/>
                </a:lnTo>
                <a:lnTo>
                  <a:pt x="91806" y="19643"/>
                </a:lnTo>
                <a:lnTo>
                  <a:pt x="91694" y="19699"/>
                </a:lnTo>
                <a:lnTo>
                  <a:pt x="91583" y="19736"/>
                </a:lnTo>
                <a:lnTo>
                  <a:pt x="91359" y="19736"/>
                </a:lnTo>
                <a:lnTo>
                  <a:pt x="91248" y="19699"/>
                </a:lnTo>
                <a:lnTo>
                  <a:pt x="91136" y="19661"/>
                </a:lnTo>
                <a:lnTo>
                  <a:pt x="91229" y="19606"/>
                </a:lnTo>
                <a:lnTo>
                  <a:pt x="91341" y="19550"/>
                </a:lnTo>
                <a:lnTo>
                  <a:pt x="91527" y="19494"/>
                </a:lnTo>
                <a:lnTo>
                  <a:pt x="91750" y="19475"/>
                </a:lnTo>
                <a:close/>
                <a:moveTo>
                  <a:pt x="91769" y="20555"/>
                </a:moveTo>
                <a:lnTo>
                  <a:pt x="91676" y="20611"/>
                </a:lnTo>
                <a:lnTo>
                  <a:pt x="91564" y="20648"/>
                </a:lnTo>
                <a:lnTo>
                  <a:pt x="91564" y="20648"/>
                </a:lnTo>
                <a:lnTo>
                  <a:pt x="91657" y="20592"/>
                </a:lnTo>
                <a:lnTo>
                  <a:pt x="91769" y="20555"/>
                </a:lnTo>
                <a:close/>
                <a:moveTo>
                  <a:pt x="1118" y="20648"/>
                </a:moveTo>
                <a:lnTo>
                  <a:pt x="1024" y="20741"/>
                </a:lnTo>
                <a:lnTo>
                  <a:pt x="913" y="20797"/>
                </a:lnTo>
                <a:lnTo>
                  <a:pt x="801" y="20853"/>
                </a:lnTo>
                <a:lnTo>
                  <a:pt x="671" y="20872"/>
                </a:lnTo>
                <a:lnTo>
                  <a:pt x="671" y="20872"/>
                </a:lnTo>
                <a:lnTo>
                  <a:pt x="708" y="20816"/>
                </a:lnTo>
                <a:lnTo>
                  <a:pt x="764" y="20779"/>
                </a:lnTo>
                <a:lnTo>
                  <a:pt x="857" y="20704"/>
                </a:lnTo>
                <a:lnTo>
                  <a:pt x="987" y="20667"/>
                </a:lnTo>
                <a:lnTo>
                  <a:pt x="1118" y="20648"/>
                </a:lnTo>
                <a:close/>
                <a:moveTo>
                  <a:pt x="92141" y="30888"/>
                </a:moveTo>
                <a:lnTo>
                  <a:pt x="92104" y="30944"/>
                </a:lnTo>
                <a:lnTo>
                  <a:pt x="92067" y="31000"/>
                </a:lnTo>
                <a:lnTo>
                  <a:pt x="91955" y="31056"/>
                </a:lnTo>
                <a:lnTo>
                  <a:pt x="91825" y="31112"/>
                </a:lnTo>
                <a:lnTo>
                  <a:pt x="91694" y="31112"/>
                </a:lnTo>
                <a:lnTo>
                  <a:pt x="91788" y="31037"/>
                </a:lnTo>
                <a:lnTo>
                  <a:pt x="91899" y="30963"/>
                </a:lnTo>
                <a:lnTo>
                  <a:pt x="92011" y="30925"/>
                </a:lnTo>
                <a:lnTo>
                  <a:pt x="92141" y="30888"/>
                </a:lnTo>
                <a:close/>
                <a:moveTo>
                  <a:pt x="1266" y="31112"/>
                </a:moveTo>
                <a:lnTo>
                  <a:pt x="1155" y="31167"/>
                </a:lnTo>
                <a:lnTo>
                  <a:pt x="1062" y="31205"/>
                </a:lnTo>
                <a:lnTo>
                  <a:pt x="1155" y="31149"/>
                </a:lnTo>
                <a:lnTo>
                  <a:pt x="1266" y="31112"/>
                </a:lnTo>
                <a:close/>
                <a:moveTo>
                  <a:pt x="1341" y="32024"/>
                </a:moveTo>
                <a:lnTo>
                  <a:pt x="1453" y="32042"/>
                </a:lnTo>
                <a:lnTo>
                  <a:pt x="1564" y="32061"/>
                </a:lnTo>
                <a:lnTo>
                  <a:pt x="1676" y="32117"/>
                </a:lnTo>
                <a:lnTo>
                  <a:pt x="1583" y="32173"/>
                </a:lnTo>
                <a:lnTo>
                  <a:pt x="1490" y="32210"/>
                </a:lnTo>
                <a:lnTo>
                  <a:pt x="1285" y="32266"/>
                </a:lnTo>
                <a:lnTo>
                  <a:pt x="1080" y="32303"/>
                </a:lnTo>
                <a:lnTo>
                  <a:pt x="857" y="32285"/>
                </a:lnTo>
                <a:lnTo>
                  <a:pt x="931" y="32210"/>
                </a:lnTo>
                <a:lnTo>
                  <a:pt x="1024" y="32136"/>
                </a:lnTo>
                <a:lnTo>
                  <a:pt x="1118" y="32080"/>
                </a:lnTo>
                <a:lnTo>
                  <a:pt x="1229" y="32042"/>
                </a:lnTo>
                <a:lnTo>
                  <a:pt x="1341" y="32024"/>
                </a:lnTo>
                <a:close/>
                <a:moveTo>
                  <a:pt x="1118" y="33718"/>
                </a:moveTo>
                <a:lnTo>
                  <a:pt x="1229" y="33737"/>
                </a:lnTo>
                <a:lnTo>
                  <a:pt x="1024" y="33811"/>
                </a:lnTo>
                <a:lnTo>
                  <a:pt x="820" y="33830"/>
                </a:lnTo>
                <a:lnTo>
                  <a:pt x="913" y="33774"/>
                </a:lnTo>
                <a:lnTo>
                  <a:pt x="1024" y="33737"/>
                </a:lnTo>
                <a:lnTo>
                  <a:pt x="1118" y="33718"/>
                </a:lnTo>
                <a:close/>
                <a:moveTo>
                  <a:pt x="92197" y="33960"/>
                </a:moveTo>
                <a:lnTo>
                  <a:pt x="92160" y="33997"/>
                </a:lnTo>
                <a:lnTo>
                  <a:pt x="92141" y="34035"/>
                </a:lnTo>
                <a:lnTo>
                  <a:pt x="92104" y="34072"/>
                </a:lnTo>
                <a:lnTo>
                  <a:pt x="92048" y="34090"/>
                </a:lnTo>
                <a:lnTo>
                  <a:pt x="91955" y="34072"/>
                </a:lnTo>
                <a:lnTo>
                  <a:pt x="91843" y="34035"/>
                </a:lnTo>
                <a:lnTo>
                  <a:pt x="92011" y="33979"/>
                </a:lnTo>
                <a:lnTo>
                  <a:pt x="92197" y="33960"/>
                </a:lnTo>
                <a:close/>
                <a:moveTo>
                  <a:pt x="1099" y="35208"/>
                </a:moveTo>
                <a:lnTo>
                  <a:pt x="894" y="35319"/>
                </a:lnTo>
                <a:lnTo>
                  <a:pt x="671" y="35394"/>
                </a:lnTo>
                <a:lnTo>
                  <a:pt x="764" y="35319"/>
                </a:lnTo>
                <a:lnTo>
                  <a:pt x="857" y="35263"/>
                </a:lnTo>
                <a:lnTo>
                  <a:pt x="969" y="35226"/>
                </a:lnTo>
                <a:lnTo>
                  <a:pt x="1099" y="35208"/>
                </a:lnTo>
                <a:close/>
                <a:moveTo>
                  <a:pt x="92104" y="35543"/>
                </a:moveTo>
                <a:lnTo>
                  <a:pt x="92085" y="35636"/>
                </a:lnTo>
                <a:lnTo>
                  <a:pt x="92048" y="35692"/>
                </a:lnTo>
                <a:lnTo>
                  <a:pt x="92011" y="35766"/>
                </a:lnTo>
                <a:lnTo>
                  <a:pt x="91955" y="35803"/>
                </a:lnTo>
                <a:lnTo>
                  <a:pt x="91881" y="35841"/>
                </a:lnTo>
                <a:lnTo>
                  <a:pt x="91806" y="35859"/>
                </a:lnTo>
                <a:lnTo>
                  <a:pt x="91732" y="35878"/>
                </a:lnTo>
                <a:lnTo>
                  <a:pt x="91639" y="35859"/>
                </a:lnTo>
                <a:lnTo>
                  <a:pt x="91862" y="35692"/>
                </a:lnTo>
                <a:lnTo>
                  <a:pt x="92104" y="35543"/>
                </a:lnTo>
                <a:close/>
                <a:moveTo>
                  <a:pt x="1211" y="36697"/>
                </a:moveTo>
                <a:lnTo>
                  <a:pt x="969" y="36846"/>
                </a:lnTo>
                <a:lnTo>
                  <a:pt x="708" y="36995"/>
                </a:lnTo>
                <a:lnTo>
                  <a:pt x="745" y="36920"/>
                </a:lnTo>
                <a:lnTo>
                  <a:pt x="801" y="36865"/>
                </a:lnTo>
                <a:lnTo>
                  <a:pt x="913" y="36771"/>
                </a:lnTo>
                <a:lnTo>
                  <a:pt x="1043" y="36716"/>
                </a:lnTo>
                <a:lnTo>
                  <a:pt x="1211" y="36697"/>
                </a:lnTo>
                <a:close/>
                <a:moveTo>
                  <a:pt x="92290" y="37051"/>
                </a:moveTo>
                <a:lnTo>
                  <a:pt x="92253" y="37144"/>
                </a:lnTo>
                <a:lnTo>
                  <a:pt x="92197" y="37218"/>
                </a:lnTo>
                <a:lnTo>
                  <a:pt x="92141" y="37274"/>
                </a:lnTo>
                <a:lnTo>
                  <a:pt x="92067" y="37330"/>
                </a:lnTo>
                <a:lnTo>
                  <a:pt x="91974" y="37367"/>
                </a:lnTo>
                <a:lnTo>
                  <a:pt x="91899" y="37386"/>
                </a:lnTo>
                <a:lnTo>
                  <a:pt x="91806" y="37404"/>
                </a:lnTo>
                <a:lnTo>
                  <a:pt x="91713" y="37404"/>
                </a:lnTo>
                <a:lnTo>
                  <a:pt x="91992" y="37218"/>
                </a:lnTo>
                <a:lnTo>
                  <a:pt x="92290" y="37051"/>
                </a:lnTo>
                <a:close/>
                <a:moveTo>
                  <a:pt x="1322" y="38354"/>
                </a:moveTo>
                <a:lnTo>
                  <a:pt x="1062" y="38577"/>
                </a:lnTo>
                <a:lnTo>
                  <a:pt x="1062" y="38577"/>
                </a:lnTo>
                <a:lnTo>
                  <a:pt x="1099" y="38503"/>
                </a:lnTo>
                <a:lnTo>
                  <a:pt x="1155" y="38428"/>
                </a:lnTo>
                <a:lnTo>
                  <a:pt x="1229" y="38391"/>
                </a:lnTo>
                <a:lnTo>
                  <a:pt x="1322" y="38354"/>
                </a:lnTo>
                <a:close/>
                <a:moveTo>
                  <a:pt x="91974" y="38782"/>
                </a:moveTo>
                <a:lnTo>
                  <a:pt x="92030" y="38801"/>
                </a:lnTo>
                <a:lnTo>
                  <a:pt x="92085" y="38838"/>
                </a:lnTo>
                <a:lnTo>
                  <a:pt x="92123" y="38913"/>
                </a:lnTo>
                <a:lnTo>
                  <a:pt x="92123" y="39024"/>
                </a:lnTo>
                <a:lnTo>
                  <a:pt x="92123" y="39080"/>
                </a:lnTo>
                <a:lnTo>
                  <a:pt x="92104" y="39136"/>
                </a:lnTo>
                <a:lnTo>
                  <a:pt x="92048" y="39210"/>
                </a:lnTo>
                <a:lnTo>
                  <a:pt x="91955" y="39266"/>
                </a:lnTo>
                <a:lnTo>
                  <a:pt x="91843" y="39304"/>
                </a:lnTo>
                <a:lnTo>
                  <a:pt x="91732" y="39322"/>
                </a:lnTo>
                <a:lnTo>
                  <a:pt x="91601" y="39322"/>
                </a:lnTo>
                <a:lnTo>
                  <a:pt x="91490" y="39304"/>
                </a:lnTo>
                <a:lnTo>
                  <a:pt x="91378" y="39248"/>
                </a:lnTo>
                <a:lnTo>
                  <a:pt x="91508" y="39080"/>
                </a:lnTo>
                <a:lnTo>
                  <a:pt x="91676" y="38931"/>
                </a:lnTo>
                <a:lnTo>
                  <a:pt x="91825" y="38838"/>
                </a:lnTo>
                <a:lnTo>
                  <a:pt x="91899" y="38801"/>
                </a:lnTo>
                <a:lnTo>
                  <a:pt x="91974" y="38782"/>
                </a:lnTo>
                <a:close/>
                <a:moveTo>
                  <a:pt x="1285" y="40085"/>
                </a:moveTo>
                <a:lnTo>
                  <a:pt x="1192" y="40141"/>
                </a:lnTo>
                <a:lnTo>
                  <a:pt x="1192" y="40123"/>
                </a:lnTo>
                <a:lnTo>
                  <a:pt x="1229" y="40085"/>
                </a:lnTo>
                <a:close/>
                <a:moveTo>
                  <a:pt x="92030" y="40942"/>
                </a:moveTo>
                <a:lnTo>
                  <a:pt x="92067" y="40961"/>
                </a:lnTo>
                <a:lnTo>
                  <a:pt x="92085" y="40998"/>
                </a:lnTo>
                <a:lnTo>
                  <a:pt x="92104" y="41054"/>
                </a:lnTo>
                <a:lnTo>
                  <a:pt x="92104" y="41128"/>
                </a:lnTo>
                <a:lnTo>
                  <a:pt x="92085" y="41165"/>
                </a:lnTo>
                <a:lnTo>
                  <a:pt x="92067" y="41221"/>
                </a:lnTo>
                <a:lnTo>
                  <a:pt x="91974" y="41314"/>
                </a:lnTo>
                <a:lnTo>
                  <a:pt x="91862" y="41389"/>
                </a:lnTo>
                <a:lnTo>
                  <a:pt x="91732" y="41445"/>
                </a:lnTo>
                <a:lnTo>
                  <a:pt x="91601" y="41463"/>
                </a:lnTo>
                <a:lnTo>
                  <a:pt x="91471" y="41463"/>
                </a:lnTo>
                <a:lnTo>
                  <a:pt x="91452" y="41445"/>
                </a:lnTo>
                <a:lnTo>
                  <a:pt x="91434" y="41426"/>
                </a:lnTo>
                <a:lnTo>
                  <a:pt x="91452" y="41389"/>
                </a:lnTo>
                <a:lnTo>
                  <a:pt x="91490" y="41333"/>
                </a:lnTo>
                <a:lnTo>
                  <a:pt x="91583" y="41221"/>
                </a:lnTo>
                <a:lnTo>
                  <a:pt x="91694" y="41128"/>
                </a:lnTo>
                <a:lnTo>
                  <a:pt x="91825" y="41035"/>
                </a:lnTo>
                <a:lnTo>
                  <a:pt x="91936" y="40961"/>
                </a:lnTo>
                <a:lnTo>
                  <a:pt x="91992" y="40942"/>
                </a:lnTo>
                <a:close/>
                <a:moveTo>
                  <a:pt x="1192" y="41761"/>
                </a:moveTo>
                <a:lnTo>
                  <a:pt x="1118" y="41817"/>
                </a:lnTo>
                <a:lnTo>
                  <a:pt x="1043" y="41873"/>
                </a:lnTo>
                <a:lnTo>
                  <a:pt x="950" y="41891"/>
                </a:lnTo>
                <a:lnTo>
                  <a:pt x="857" y="41910"/>
                </a:lnTo>
                <a:lnTo>
                  <a:pt x="820" y="41891"/>
                </a:lnTo>
                <a:lnTo>
                  <a:pt x="838" y="41873"/>
                </a:lnTo>
                <a:lnTo>
                  <a:pt x="876" y="41836"/>
                </a:lnTo>
                <a:lnTo>
                  <a:pt x="931" y="41817"/>
                </a:lnTo>
                <a:lnTo>
                  <a:pt x="1080" y="41761"/>
                </a:lnTo>
                <a:close/>
                <a:moveTo>
                  <a:pt x="969" y="44908"/>
                </a:moveTo>
                <a:lnTo>
                  <a:pt x="838" y="44963"/>
                </a:lnTo>
                <a:lnTo>
                  <a:pt x="689" y="45019"/>
                </a:lnTo>
                <a:lnTo>
                  <a:pt x="689" y="45019"/>
                </a:lnTo>
                <a:lnTo>
                  <a:pt x="745" y="44963"/>
                </a:lnTo>
                <a:lnTo>
                  <a:pt x="820" y="44926"/>
                </a:lnTo>
                <a:lnTo>
                  <a:pt x="894" y="44908"/>
                </a:lnTo>
                <a:close/>
                <a:moveTo>
                  <a:pt x="1155" y="49357"/>
                </a:moveTo>
                <a:lnTo>
                  <a:pt x="1062" y="49450"/>
                </a:lnTo>
                <a:lnTo>
                  <a:pt x="950" y="49525"/>
                </a:lnTo>
                <a:lnTo>
                  <a:pt x="838" y="49581"/>
                </a:lnTo>
                <a:lnTo>
                  <a:pt x="745" y="49637"/>
                </a:lnTo>
                <a:lnTo>
                  <a:pt x="764" y="49562"/>
                </a:lnTo>
                <a:lnTo>
                  <a:pt x="801" y="49506"/>
                </a:lnTo>
                <a:lnTo>
                  <a:pt x="838" y="49469"/>
                </a:lnTo>
                <a:lnTo>
                  <a:pt x="894" y="49413"/>
                </a:lnTo>
                <a:lnTo>
                  <a:pt x="1006" y="49376"/>
                </a:lnTo>
                <a:lnTo>
                  <a:pt x="1155" y="49357"/>
                </a:lnTo>
                <a:close/>
                <a:moveTo>
                  <a:pt x="42040" y="50232"/>
                </a:moveTo>
                <a:lnTo>
                  <a:pt x="42021" y="50270"/>
                </a:lnTo>
                <a:lnTo>
                  <a:pt x="41966" y="50325"/>
                </a:lnTo>
                <a:lnTo>
                  <a:pt x="41835" y="50437"/>
                </a:lnTo>
                <a:lnTo>
                  <a:pt x="41928" y="50325"/>
                </a:lnTo>
                <a:lnTo>
                  <a:pt x="42040" y="50232"/>
                </a:lnTo>
                <a:close/>
                <a:moveTo>
                  <a:pt x="20015" y="50288"/>
                </a:moveTo>
                <a:lnTo>
                  <a:pt x="20034" y="50493"/>
                </a:lnTo>
                <a:lnTo>
                  <a:pt x="20015" y="50549"/>
                </a:lnTo>
                <a:lnTo>
                  <a:pt x="19996" y="50605"/>
                </a:lnTo>
                <a:lnTo>
                  <a:pt x="19959" y="50661"/>
                </a:lnTo>
                <a:lnTo>
                  <a:pt x="19922" y="50679"/>
                </a:lnTo>
                <a:lnTo>
                  <a:pt x="19754" y="50679"/>
                </a:lnTo>
                <a:lnTo>
                  <a:pt x="19829" y="50586"/>
                </a:lnTo>
                <a:lnTo>
                  <a:pt x="19885" y="50474"/>
                </a:lnTo>
                <a:lnTo>
                  <a:pt x="19940" y="50363"/>
                </a:lnTo>
                <a:lnTo>
                  <a:pt x="20015" y="50288"/>
                </a:lnTo>
                <a:close/>
                <a:moveTo>
                  <a:pt x="39005" y="50363"/>
                </a:moveTo>
                <a:lnTo>
                  <a:pt x="38987" y="50437"/>
                </a:lnTo>
                <a:lnTo>
                  <a:pt x="38949" y="50512"/>
                </a:lnTo>
                <a:lnTo>
                  <a:pt x="38894" y="50567"/>
                </a:lnTo>
                <a:lnTo>
                  <a:pt x="38819" y="50623"/>
                </a:lnTo>
                <a:lnTo>
                  <a:pt x="38652" y="50698"/>
                </a:lnTo>
                <a:lnTo>
                  <a:pt x="38484" y="50754"/>
                </a:lnTo>
                <a:lnTo>
                  <a:pt x="38484" y="50754"/>
                </a:lnTo>
                <a:lnTo>
                  <a:pt x="38596" y="50642"/>
                </a:lnTo>
                <a:lnTo>
                  <a:pt x="38726" y="50530"/>
                </a:lnTo>
                <a:lnTo>
                  <a:pt x="38856" y="50456"/>
                </a:lnTo>
                <a:lnTo>
                  <a:pt x="39005" y="50363"/>
                </a:lnTo>
                <a:close/>
                <a:moveTo>
                  <a:pt x="27369" y="50437"/>
                </a:moveTo>
                <a:lnTo>
                  <a:pt x="27350" y="50512"/>
                </a:lnTo>
                <a:lnTo>
                  <a:pt x="27313" y="50586"/>
                </a:lnTo>
                <a:lnTo>
                  <a:pt x="27276" y="50642"/>
                </a:lnTo>
                <a:lnTo>
                  <a:pt x="27239" y="50679"/>
                </a:lnTo>
                <a:lnTo>
                  <a:pt x="27183" y="50716"/>
                </a:lnTo>
                <a:lnTo>
                  <a:pt x="27127" y="50754"/>
                </a:lnTo>
                <a:lnTo>
                  <a:pt x="26997" y="50754"/>
                </a:lnTo>
                <a:lnTo>
                  <a:pt x="27183" y="50586"/>
                </a:lnTo>
                <a:lnTo>
                  <a:pt x="27369" y="50437"/>
                </a:lnTo>
                <a:close/>
                <a:moveTo>
                  <a:pt x="29194" y="50437"/>
                </a:moveTo>
                <a:lnTo>
                  <a:pt x="29194" y="50493"/>
                </a:lnTo>
                <a:lnTo>
                  <a:pt x="29175" y="50549"/>
                </a:lnTo>
                <a:lnTo>
                  <a:pt x="29138" y="50642"/>
                </a:lnTo>
                <a:lnTo>
                  <a:pt x="29082" y="50716"/>
                </a:lnTo>
                <a:lnTo>
                  <a:pt x="29026" y="50754"/>
                </a:lnTo>
                <a:lnTo>
                  <a:pt x="29007" y="50754"/>
                </a:lnTo>
                <a:lnTo>
                  <a:pt x="29007" y="50716"/>
                </a:lnTo>
                <a:lnTo>
                  <a:pt x="29082" y="50567"/>
                </a:lnTo>
                <a:lnTo>
                  <a:pt x="29119" y="50493"/>
                </a:lnTo>
                <a:lnTo>
                  <a:pt x="29175" y="50456"/>
                </a:lnTo>
                <a:lnTo>
                  <a:pt x="29194" y="50437"/>
                </a:lnTo>
                <a:close/>
                <a:moveTo>
                  <a:pt x="47011" y="50251"/>
                </a:moveTo>
                <a:lnTo>
                  <a:pt x="47011" y="50381"/>
                </a:lnTo>
                <a:lnTo>
                  <a:pt x="46992" y="50437"/>
                </a:lnTo>
                <a:lnTo>
                  <a:pt x="46955" y="50512"/>
                </a:lnTo>
                <a:lnTo>
                  <a:pt x="46844" y="50605"/>
                </a:lnTo>
                <a:lnTo>
                  <a:pt x="46713" y="50698"/>
                </a:lnTo>
                <a:lnTo>
                  <a:pt x="46583" y="50754"/>
                </a:lnTo>
                <a:lnTo>
                  <a:pt x="46657" y="50605"/>
                </a:lnTo>
                <a:lnTo>
                  <a:pt x="46750" y="50474"/>
                </a:lnTo>
                <a:lnTo>
                  <a:pt x="46881" y="50344"/>
                </a:lnTo>
                <a:lnTo>
                  <a:pt x="47011" y="50251"/>
                </a:lnTo>
                <a:close/>
                <a:moveTo>
                  <a:pt x="14150" y="50288"/>
                </a:moveTo>
                <a:lnTo>
                  <a:pt x="14113" y="50381"/>
                </a:lnTo>
                <a:lnTo>
                  <a:pt x="14038" y="50474"/>
                </a:lnTo>
                <a:lnTo>
                  <a:pt x="13964" y="50549"/>
                </a:lnTo>
                <a:lnTo>
                  <a:pt x="13890" y="50623"/>
                </a:lnTo>
                <a:lnTo>
                  <a:pt x="13796" y="50679"/>
                </a:lnTo>
                <a:lnTo>
                  <a:pt x="13703" y="50716"/>
                </a:lnTo>
                <a:lnTo>
                  <a:pt x="13592" y="50754"/>
                </a:lnTo>
                <a:lnTo>
                  <a:pt x="13499" y="50772"/>
                </a:lnTo>
                <a:lnTo>
                  <a:pt x="13648" y="50623"/>
                </a:lnTo>
                <a:lnTo>
                  <a:pt x="13796" y="50493"/>
                </a:lnTo>
                <a:lnTo>
                  <a:pt x="13983" y="50381"/>
                </a:lnTo>
                <a:lnTo>
                  <a:pt x="14150" y="50288"/>
                </a:lnTo>
                <a:close/>
                <a:moveTo>
                  <a:pt x="25824" y="50307"/>
                </a:moveTo>
                <a:lnTo>
                  <a:pt x="25749" y="50456"/>
                </a:lnTo>
                <a:lnTo>
                  <a:pt x="25656" y="50586"/>
                </a:lnTo>
                <a:lnTo>
                  <a:pt x="25582" y="50642"/>
                </a:lnTo>
                <a:lnTo>
                  <a:pt x="25507" y="50716"/>
                </a:lnTo>
                <a:lnTo>
                  <a:pt x="25414" y="50754"/>
                </a:lnTo>
                <a:lnTo>
                  <a:pt x="25321" y="50791"/>
                </a:lnTo>
                <a:lnTo>
                  <a:pt x="25321" y="50791"/>
                </a:lnTo>
                <a:lnTo>
                  <a:pt x="25433" y="50661"/>
                </a:lnTo>
                <a:lnTo>
                  <a:pt x="25544" y="50530"/>
                </a:lnTo>
                <a:lnTo>
                  <a:pt x="25675" y="50419"/>
                </a:lnTo>
                <a:lnTo>
                  <a:pt x="25824" y="50307"/>
                </a:lnTo>
                <a:close/>
                <a:moveTo>
                  <a:pt x="54868" y="50679"/>
                </a:moveTo>
                <a:lnTo>
                  <a:pt x="54812" y="50754"/>
                </a:lnTo>
                <a:lnTo>
                  <a:pt x="54738" y="50791"/>
                </a:lnTo>
                <a:lnTo>
                  <a:pt x="54738" y="50791"/>
                </a:lnTo>
                <a:lnTo>
                  <a:pt x="54868" y="50679"/>
                </a:lnTo>
                <a:close/>
                <a:moveTo>
                  <a:pt x="4748" y="50493"/>
                </a:moveTo>
                <a:lnTo>
                  <a:pt x="4748" y="50567"/>
                </a:lnTo>
                <a:lnTo>
                  <a:pt x="4729" y="50623"/>
                </a:lnTo>
                <a:lnTo>
                  <a:pt x="4692" y="50679"/>
                </a:lnTo>
                <a:lnTo>
                  <a:pt x="4636" y="50735"/>
                </a:lnTo>
                <a:lnTo>
                  <a:pt x="4599" y="50772"/>
                </a:lnTo>
                <a:lnTo>
                  <a:pt x="4543" y="50791"/>
                </a:lnTo>
                <a:lnTo>
                  <a:pt x="4487" y="50791"/>
                </a:lnTo>
                <a:lnTo>
                  <a:pt x="4432" y="50772"/>
                </a:lnTo>
                <a:lnTo>
                  <a:pt x="4581" y="50623"/>
                </a:lnTo>
                <a:lnTo>
                  <a:pt x="4748" y="50493"/>
                </a:lnTo>
                <a:close/>
                <a:moveTo>
                  <a:pt x="21188" y="50344"/>
                </a:moveTo>
                <a:lnTo>
                  <a:pt x="21206" y="50419"/>
                </a:lnTo>
                <a:lnTo>
                  <a:pt x="21188" y="50493"/>
                </a:lnTo>
                <a:lnTo>
                  <a:pt x="21169" y="50567"/>
                </a:lnTo>
                <a:lnTo>
                  <a:pt x="21132" y="50642"/>
                </a:lnTo>
                <a:lnTo>
                  <a:pt x="21076" y="50698"/>
                </a:lnTo>
                <a:lnTo>
                  <a:pt x="21020" y="50754"/>
                </a:lnTo>
                <a:lnTo>
                  <a:pt x="20946" y="50791"/>
                </a:lnTo>
                <a:lnTo>
                  <a:pt x="20853" y="50791"/>
                </a:lnTo>
                <a:lnTo>
                  <a:pt x="20927" y="50661"/>
                </a:lnTo>
                <a:lnTo>
                  <a:pt x="21002" y="50549"/>
                </a:lnTo>
                <a:lnTo>
                  <a:pt x="21095" y="50437"/>
                </a:lnTo>
                <a:lnTo>
                  <a:pt x="21188" y="50344"/>
                </a:lnTo>
                <a:close/>
                <a:moveTo>
                  <a:pt x="40625" y="50400"/>
                </a:moveTo>
                <a:lnTo>
                  <a:pt x="40625" y="50456"/>
                </a:lnTo>
                <a:lnTo>
                  <a:pt x="40606" y="50512"/>
                </a:lnTo>
                <a:lnTo>
                  <a:pt x="40532" y="50623"/>
                </a:lnTo>
                <a:lnTo>
                  <a:pt x="40420" y="50716"/>
                </a:lnTo>
                <a:lnTo>
                  <a:pt x="40290" y="50791"/>
                </a:lnTo>
                <a:lnTo>
                  <a:pt x="40439" y="50586"/>
                </a:lnTo>
                <a:lnTo>
                  <a:pt x="40625" y="50400"/>
                </a:lnTo>
                <a:close/>
                <a:moveTo>
                  <a:pt x="43436" y="50698"/>
                </a:moveTo>
                <a:lnTo>
                  <a:pt x="43455" y="50735"/>
                </a:lnTo>
                <a:lnTo>
                  <a:pt x="43455" y="50772"/>
                </a:lnTo>
                <a:lnTo>
                  <a:pt x="43436" y="50791"/>
                </a:lnTo>
                <a:lnTo>
                  <a:pt x="43381" y="50772"/>
                </a:lnTo>
                <a:lnTo>
                  <a:pt x="43436" y="50698"/>
                </a:lnTo>
                <a:close/>
                <a:moveTo>
                  <a:pt x="12624" y="988"/>
                </a:moveTo>
                <a:lnTo>
                  <a:pt x="12624" y="1062"/>
                </a:lnTo>
                <a:lnTo>
                  <a:pt x="12642" y="1118"/>
                </a:lnTo>
                <a:lnTo>
                  <a:pt x="12679" y="1174"/>
                </a:lnTo>
                <a:lnTo>
                  <a:pt x="12735" y="1211"/>
                </a:lnTo>
                <a:lnTo>
                  <a:pt x="12791" y="1248"/>
                </a:lnTo>
                <a:lnTo>
                  <a:pt x="12866" y="1285"/>
                </a:lnTo>
                <a:lnTo>
                  <a:pt x="13033" y="1304"/>
                </a:lnTo>
                <a:lnTo>
                  <a:pt x="13219" y="1323"/>
                </a:lnTo>
                <a:lnTo>
                  <a:pt x="13387" y="1323"/>
                </a:lnTo>
                <a:lnTo>
                  <a:pt x="13554" y="1304"/>
                </a:lnTo>
                <a:lnTo>
                  <a:pt x="13666" y="1285"/>
                </a:lnTo>
                <a:lnTo>
                  <a:pt x="13648" y="1453"/>
                </a:lnTo>
                <a:lnTo>
                  <a:pt x="13666" y="1527"/>
                </a:lnTo>
                <a:lnTo>
                  <a:pt x="13685" y="1583"/>
                </a:lnTo>
                <a:lnTo>
                  <a:pt x="13703" y="1639"/>
                </a:lnTo>
                <a:lnTo>
                  <a:pt x="13759" y="1676"/>
                </a:lnTo>
                <a:lnTo>
                  <a:pt x="13852" y="1751"/>
                </a:lnTo>
                <a:lnTo>
                  <a:pt x="13964" y="1770"/>
                </a:lnTo>
                <a:lnTo>
                  <a:pt x="14113" y="1788"/>
                </a:lnTo>
                <a:lnTo>
                  <a:pt x="14281" y="1770"/>
                </a:lnTo>
                <a:lnTo>
                  <a:pt x="14448" y="1732"/>
                </a:lnTo>
                <a:lnTo>
                  <a:pt x="14634" y="1676"/>
                </a:lnTo>
                <a:lnTo>
                  <a:pt x="14802" y="1602"/>
                </a:lnTo>
                <a:lnTo>
                  <a:pt x="15156" y="1453"/>
                </a:lnTo>
                <a:lnTo>
                  <a:pt x="15435" y="1285"/>
                </a:lnTo>
                <a:lnTo>
                  <a:pt x="15621" y="1155"/>
                </a:lnTo>
                <a:lnTo>
                  <a:pt x="15677" y="1267"/>
                </a:lnTo>
                <a:lnTo>
                  <a:pt x="15733" y="1360"/>
                </a:lnTo>
                <a:lnTo>
                  <a:pt x="15826" y="1453"/>
                </a:lnTo>
                <a:lnTo>
                  <a:pt x="15919" y="1527"/>
                </a:lnTo>
                <a:lnTo>
                  <a:pt x="16031" y="1565"/>
                </a:lnTo>
                <a:lnTo>
                  <a:pt x="16142" y="1602"/>
                </a:lnTo>
                <a:lnTo>
                  <a:pt x="16273" y="1621"/>
                </a:lnTo>
                <a:lnTo>
                  <a:pt x="16384" y="1621"/>
                </a:lnTo>
                <a:lnTo>
                  <a:pt x="16496" y="1583"/>
                </a:lnTo>
                <a:lnTo>
                  <a:pt x="16608" y="1527"/>
                </a:lnTo>
                <a:lnTo>
                  <a:pt x="16719" y="1472"/>
                </a:lnTo>
                <a:lnTo>
                  <a:pt x="16831" y="1434"/>
                </a:lnTo>
                <a:lnTo>
                  <a:pt x="17017" y="1248"/>
                </a:lnTo>
                <a:lnTo>
                  <a:pt x="17129" y="1379"/>
                </a:lnTo>
                <a:lnTo>
                  <a:pt x="17259" y="1453"/>
                </a:lnTo>
                <a:lnTo>
                  <a:pt x="17501" y="1527"/>
                </a:lnTo>
                <a:lnTo>
                  <a:pt x="17725" y="1565"/>
                </a:lnTo>
                <a:lnTo>
                  <a:pt x="17930" y="1565"/>
                </a:lnTo>
                <a:lnTo>
                  <a:pt x="18134" y="1546"/>
                </a:lnTo>
                <a:lnTo>
                  <a:pt x="18339" y="1472"/>
                </a:lnTo>
                <a:lnTo>
                  <a:pt x="18525" y="1379"/>
                </a:lnTo>
                <a:lnTo>
                  <a:pt x="18712" y="1230"/>
                </a:lnTo>
                <a:lnTo>
                  <a:pt x="18898" y="1062"/>
                </a:lnTo>
                <a:lnTo>
                  <a:pt x="18991" y="1192"/>
                </a:lnTo>
                <a:lnTo>
                  <a:pt x="19103" y="1285"/>
                </a:lnTo>
                <a:lnTo>
                  <a:pt x="19233" y="1360"/>
                </a:lnTo>
                <a:lnTo>
                  <a:pt x="19382" y="1397"/>
                </a:lnTo>
                <a:lnTo>
                  <a:pt x="19549" y="1416"/>
                </a:lnTo>
                <a:lnTo>
                  <a:pt x="19698" y="1416"/>
                </a:lnTo>
                <a:lnTo>
                  <a:pt x="19866" y="1379"/>
                </a:lnTo>
                <a:lnTo>
                  <a:pt x="19996" y="1341"/>
                </a:lnTo>
                <a:lnTo>
                  <a:pt x="20034" y="1509"/>
                </a:lnTo>
                <a:lnTo>
                  <a:pt x="20089" y="1639"/>
                </a:lnTo>
                <a:lnTo>
                  <a:pt x="20164" y="1751"/>
                </a:lnTo>
                <a:lnTo>
                  <a:pt x="20257" y="1844"/>
                </a:lnTo>
                <a:lnTo>
                  <a:pt x="20350" y="1900"/>
                </a:lnTo>
                <a:lnTo>
                  <a:pt x="20480" y="1918"/>
                </a:lnTo>
                <a:lnTo>
                  <a:pt x="20611" y="1937"/>
                </a:lnTo>
                <a:lnTo>
                  <a:pt x="20741" y="1937"/>
                </a:lnTo>
                <a:lnTo>
                  <a:pt x="20890" y="1900"/>
                </a:lnTo>
                <a:lnTo>
                  <a:pt x="21020" y="1863"/>
                </a:lnTo>
                <a:lnTo>
                  <a:pt x="21169" y="1807"/>
                </a:lnTo>
                <a:lnTo>
                  <a:pt x="21300" y="1751"/>
                </a:lnTo>
                <a:lnTo>
                  <a:pt x="21430" y="1676"/>
                </a:lnTo>
                <a:lnTo>
                  <a:pt x="21542" y="1602"/>
                </a:lnTo>
                <a:lnTo>
                  <a:pt x="21635" y="1527"/>
                </a:lnTo>
                <a:lnTo>
                  <a:pt x="21728" y="1434"/>
                </a:lnTo>
                <a:lnTo>
                  <a:pt x="21765" y="1527"/>
                </a:lnTo>
                <a:lnTo>
                  <a:pt x="21821" y="1621"/>
                </a:lnTo>
                <a:lnTo>
                  <a:pt x="21877" y="1676"/>
                </a:lnTo>
                <a:lnTo>
                  <a:pt x="21933" y="1732"/>
                </a:lnTo>
                <a:lnTo>
                  <a:pt x="22007" y="1770"/>
                </a:lnTo>
                <a:lnTo>
                  <a:pt x="22081" y="1788"/>
                </a:lnTo>
                <a:lnTo>
                  <a:pt x="22230" y="1825"/>
                </a:lnTo>
                <a:lnTo>
                  <a:pt x="22398" y="1807"/>
                </a:lnTo>
                <a:lnTo>
                  <a:pt x="22547" y="1770"/>
                </a:lnTo>
                <a:lnTo>
                  <a:pt x="22882" y="1676"/>
                </a:lnTo>
                <a:lnTo>
                  <a:pt x="23031" y="1527"/>
                </a:lnTo>
                <a:lnTo>
                  <a:pt x="23105" y="1583"/>
                </a:lnTo>
                <a:lnTo>
                  <a:pt x="23199" y="1639"/>
                </a:lnTo>
                <a:lnTo>
                  <a:pt x="23292" y="1676"/>
                </a:lnTo>
                <a:lnTo>
                  <a:pt x="23385" y="1714"/>
                </a:lnTo>
                <a:lnTo>
                  <a:pt x="23571" y="1732"/>
                </a:lnTo>
                <a:lnTo>
                  <a:pt x="23738" y="1695"/>
                </a:lnTo>
                <a:lnTo>
                  <a:pt x="23887" y="1639"/>
                </a:lnTo>
                <a:lnTo>
                  <a:pt x="24036" y="1565"/>
                </a:lnTo>
                <a:lnTo>
                  <a:pt x="24036" y="1621"/>
                </a:lnTo>
                <a:lnTo>
                  <a:pt x="24074" y="1676"/>
                </a:lnTo>
                <a:lnTo>
                  <a:pt x="24129" y="1732"/>
                </a:lnTo>
                <a:lnTo>
                  <a:pt x="24204" y="1751"/>
                </a:lnTo>
                <a:lnTo>
                  <a:pt x="24297" y="1770"/>
                </a:lnTo>
                <a:lnTo>
                  <a:pt x="24390" y="1770"/>
                </a:lnTo>
                <a:lnTo>
                  <a:pt x="24632" y="1751"/>
                </a:lnTo>
                <a:lnTo>
                  <a:pt x="24874" y="1714"/>
                </a:lnTo>
                <a:lnTo>
                  <a:pt x="25098" y="1658"/>
                </a:lnTo>
                <a:lnTo>
                  <a:pt x="25340" y="1602"/>
                </a:lnTo>
                <a:lnTo>
                  <a:pt x="25321" y="1621"/>
                </a:lnTo>
                <a:lnTo>
                  <a:pt x="25358" y="1639"/>
                </a:lnTo>
                <a:lnTo>
                  <a:pt x="25582" y="1695"/>
                </a:lnTo>
                <a:lnTo>
                  <a:pt x="25786" y="1751"/>
                </a:lnTo>
                <a:lnTo>
                  <a:pt x="25973" y="1751"/>
                </a:lnTo>
                <a:lnTo>
                  <a:pt x="26122" y="1732"/>
                </a:lnTo>
                <a:lnTo>
                  <a:pt x="26252" y="1676"/>
                </a:lnTo>
                <a:lnTo>
                  <a:pt x="26531" y="1583"/>
                </a:lnTo>
                <a:lnTo>
                  <a:pt x="26755" y="1453"/>
                </a:lnTo>
                <a:lnTo>
                  <a:pt x="26773" y="1527"/>
                </a:lnTo>
                <a:lnTo>
                  <a:pt x="26810" y="1583"/>
                </a:lnTo>
                <a:lnTo>
                  <a:pt x="26866" y="1621"/>
                </a:lnTo>
                <a:lnTo>
                  <a:pt x="26922" y="1658"/>
                </a:lnTo>
                <a:lnTo>
                  <a:pt x="27015" y="1695"/>
                </a:lnTo>
                <a:lnTo>
                  <a:pt x="27108" y="1714"/>
                </a:lnTo>
                <a:lnTo>
                  <a:pt x="27332" y="1732"/>
                </a:lnTo>
                <a:lnTo>
                  <a:pt x="27555" y="1732"/>
                </a:lnTo>
                <a:lnTo>
                  <a:pt x="27779" y="1714"/>
                </a:lnTo>
                <a:lnTo>
                  <a:pt x="27965" y="1676"/>
                </a:lnTo>
                <a:lnTo>
                  <a:pt x="28095" y="1658"/>
                </a:lnTo>
                <a:lnTo>
                  <a:pt x="28319" y="1546"/>
                </a:lnTo>
                <a:lnTo>
                  <a:pt x="28449" y="1490"/>
                </a:lnTo>
                <a:lnTo>
                  <a:pt x="28561" y="1453"/>
                </a:lnTo>
                <a:lnTo>
                  <a:pt x="28598" y="1472"/>
                </a:lnTo>
                <a:lnTo>
                  <a:pt x="28635" y="1509"/>
                </a:lnTo>
                <a:lnTo>
                  <a:pt x="28672" y="1565"/>
                </a:lnTo>
                <a:lnTo>
                  <a:pt x="28710" y="1583"/>
                </a:lnTo>
                <a:lnTo>
                  <a:pt x="28840" y="1602"/>
                </a:lnTo>
                <a:lnTo>
                  <a:pt x="28970" y="1639"/>
                </a:lnTo>
                <a:lnTo>
                  <a:pt x="29101" y="1676"/>
                </a:lnTo>
                <a:lnTo>
                  <a:pt x="29231" y="1695"/>
                </a:lnTo>
                <a:lnTo>
                  <a:pt x="29324" y="1676"/>
                </a:lnTo>
                <a:lnTo>
                  <a:pt x="29417" y="1676"/>
                </a:lnTo>
                <a:lnTo>
                  <a:pt x="29603" y="1639"/>
                </a:lnTo>
                <a:lnTo>
                  <a:pt x="29771" y="1583"/>
                </a:lnTo>
                <a:lnTo>
                  <a:pt x="29957" y="1583"/>
                </a:lnTo>
                <a:lnTo>
                  <a:pt x="30124" y="1658"/>
                </a:lnTo>
                <a:lnTo>
                  <a:pt x="30255" y="1714"/>
                </a:lnTo>
                <a:lnTo>
                  <a:pt x="30385" y="1732"/>
                </a:lnTo>
                <a:lnTo>
                  <a:pt x="30590" y="1751"/>
                </a:lnTo>
                <a:lnTo>
                  <a:pt x="30813" y="1714"/>
                </a:lnTo>
                <a:lnTo>
                  <a:pt x="31018" y="1676"/>
                </a:lnTo>
                <a:lnTo>
                  <a:pt x="31223" y="1621"/>
                </a:lnTo>
                <a:lnTo>
                  <a:pt x="31409" y="1527"/>
                </a:lnTo>
                <a:lnTo>
                  <a:pt x="31595" y="1416"/>
                </a:lnTo>
                <a:lnTo>
                  <a:pt x="31670" y="1379"/>
                </a:lnTo>
                <a:lnTo>
                  <a:pt x="31763" y="1341"/>
                </a:lnTo>
                <a:lnTo>
                  <a:pt x="31930" y="1341"/>
                </a:lnTo>
                <a:lnTo>
                  <a:pt x="31986" y="1379"/>
                </a:lnTo>
                <a:lnTo>
                  <a:pt x="32079" y="1453"/>
                </a:lnTo>
                <a:lnTo>
                  <a:pt x="32172" y="1509"/>
                </a:lnTo>
                <a:lnTo>
                  <a:pt x="32266" y="1565"/>
                </a:lnTo>
                <a:lnTo>
                  <a:pt x="32359" y="1583"/>
                </a:lnTo>
                <a:lnTo>
                  <a:pt x="32433" y="1565"/>
                </a:lnTo>
                <a:lnTo>
                  <a:pt x="32582" y="1527"/>
                </a:lnTo>
                <a:lnTo>
                  <a:pt x="32731" y="1472"/>
                </a:lnTo>
                <a:lnTo>
                  <a:pt x="32805" y="1453"/>
                </a:lnTo>
                <a:lnTo>
                  <a:pt x="32861" y="1453"/>
                </a:lnTo>
                <a:lnTo>
                  <a:pt x="32936" y="1490"/>
                </a:lnTo>
                <a:lnTo>
                  <a:pt x="33010" y="1527"/>
                </a:lnTo>
                <a:lnTo>
                  <a:pt x="33178" y="1621"/>
                </a:lnTo>
                <a:lnTo>
                  <a:pt x="33345" y="1732"/>
                </a:lnTo>
                <a:lnTo>
                  <a:pt x="33439" y="1770"/>
                </a:lnTo>
                <a:lnTo>
                  <a:pt x="33550" y="1807"/>
                </a:lnTo>
                <a:lnTo>
                  <a:pt x="33755" y="1807"/>
                </a:lnTo>
                <a:lnTo>
                  <a:pt x="33848" y="1770"/>
                </a:lnTo>
                <a:lnTo>
                  <a:pt x="33941" y="1732"/>
                </a:lnTo>
                <a:lnTo>
                  <a:pt x="34127" y="1676"/>
                </a:lnTo>
                <a:lnTo>
                  <a:pt x="34220" y="1639"/>
                </a:lnTo>
                <a:lnTo>
                  <a:pt x="34388" y="1639"/>
                </a:lnTo>
                <a:lnTo>
                  <a:pt x="34481" y="1658"/>
                </a:lnTo>
                <a:lnTo>
                  <a:pt x="34649" y="1732"/>
                </a:lnTo>
                <a:lnTo>
                  <a:pt x="34835" y="1807"/>
                </a:lnTo>
                <a:lnTo>
                  <a:pt x="34947" y="1825"/>
                </a:lnTo>
                <a:lnTo>
                  <a:pt x="35040" y="1844"/>
                </a:lnTo>
                <a:lnTo>
                  <a:pt x="35189" y="1825"/>
                </a:lnTo>
                <a:lnTo>
                  <a:pt x="35319" y="1788"/>
                </a:lnTo>
                <a:lnTo>
                  <a:pt x="35431" y="1732"/>
                </a:lnTo>
                <a:lnTo>
                  <a:pt x="35561" y="1676"/>
                </a:lnTo>
                <a:lnTo>
                  <a:pt x="35803" y="1546"/>
                </a:lnTo>
                <a:lnTo>
                  <a:pt x="35915" y="1509"/>
                </a:lnTo>
                <a:lnTo>
                  <a:pt x="36045" y="1490"/>
                </a:lnTo>
                <a:lnTo>
                  <a:pt x="36120" y="1490"/>
                </a:lnTo>
                <a:lnTo>
                  <a:pt x="36231" y="1509"/>
                </a:lnTo>
                <a:lnTo>
                  <a:pt x="36455" y="1583"/>
                </a:lnTo>
                <a:lnTo>
                  <a:pt x="36697" y="1658"/>
                </a:lnTo>
                <a:lnTo>
                  <a:pt x="36808" y="1676"/>
                </a:lnTo>
                <a:lnTo>
                  <a:pt x="36920" y="1695"/>
                </a:lnTo>
                <a:lnTo>
                  <a:pt x="37144" y="1658"/>
                </a:lnTo>
                <a:lnTo>
                  <a:pt x="37367" y="1602"/>
                </a:lnTo>
                <a:lnTo>
                  <a:pt x="37590" y="1583"/>
                </a:lnTo>
                <a:lnTo>
                  <a:pt x="37683" y="1565"/>
                </a:lnTo>
                <a:lnTo>
                  <a:pt x="37758" y="1583"/>
                </a:lnTo>
                <a:lnTo>
                  <a:pt x="37851" y="1621"/>
                </a:lnTo>
                <a:lnTo>
                  <a:pt x="37944" y="1676"/>
                </a:lnTo>
                <a:lnTo>
                  <a:pt x="38093" y="1788"/>
                </a:lnTo>
                <a:lnTo>
                  <a:pt x="38167" y="1844"/>
                </a:lnTo>
                <a:lnTo>
                  <a:pt x="38261" y="1881"/>
                </a:lnTo>
                <a:lnTo>
                  <a:pt x="38354" y="1918"/>
                </a:lnTo>
                <a:lnTo>
                  <a:pt x="38577" y="1918"/>
                </a:lnTo>
                <a:lnTo>
                  <a:pt x="38689" y="1900"/>
                </a:lnTo>
                <a:lnTo>
                  <a:pt x="38875" y="1844"/>
                </a:lnTo>
                <a:lnTo>
                  <a:pt x="39061" y="1770"/>
                </a:lnTo>
                <a:lnTo>
                  <a:pt x="39136" y="1751"/>
                </a:lnTo>
                <a:lnTo>
                  <a:pt x="39322" y="1751"/>
                </a:lnTo>
                <a:lnTo>
                  <a:pt x="39434" y="1788"/>
                </a:lnTo>
                <a:lnTo>
                  <a:pt x="39638" y="1844"/>
                </a:lnTo>
                <a:lnTo>
                  <a:pt x="39862" y="1918"/>
                </a:lnTo>
                <a:lnTo>
                  <a:pt x="39973" y="1956"/>
                </a:lnTo>
                <a:lnTo>
                  <a:pt x="40309" y="1956"/>
                </a:lnTo>
                <a:lnTo>
                  <a:pt x="40513" y="1918"/>
                </a:lnTo>
                <a:lnTo>
                  <a:pt x="40942" y="1807"/>
                </a:lnTo>
                <a:lnTo>
                  <a:pt x="41146" y="1770"/>
                </a:lnTo>
                <a:lnTo>
                  <a:pt x="41351" y="1770"/>
                </a:lnTo>
                <a:lnTo>
                  <a:pt x="41779" y="1751"/>
                </a:lnTo>
                <a:lnTo>
                  <a:pt x="41910" y="1732"/>
                </a:lnTo>
                <a:lnTo>
                  <a:pt x="42021" y="1695"/>
                </a:lnTo>
                <a:lnTo>
                  <a:pt x="42263" y="1583"/>
                </a:lnTo>
                <a:lnTo>
                  <a:pt x="42506" y="1472"/>
                </a:lnTo>
                <a:lnTo>
                  <a:pt x="42617" y="1434"/>
                </a:lnTo>
                <a:lnTo>
                  <a:pt x="42710" y="1416"/>
                </a:lnTo>
                <a:lnTo>
                  <a:pt x="42803" y="1434"/>
                </a:lnTo>
                <a:lnTo>
                  <a:pt x="42878" y="1453"/>
                </a:lnTo>
                <a:lnTo>
                  <a:pt x="43027" y="1546"/>
                </a:lnTo>
                <a:lnTo>
                  <a:pt x="43213" y="1639"/>
                </a:lnTo>
                <a:lnTo>
                  <a:pt x="43306" y="1676"/>
                </a:lnTo>
                <a:lnTo>
                  <a:pt x="43418" y="1714"/>
                </a:lnTo>
                <a:lnTo>
                  <a:pt x="43548" y="1714"/>
                </a:lnTo>
                <a:lnTo>
                  <a:pt x="43660" y="1695"/>
                </a:lnTo>
                <a:lnTo>
                  <a:pt x="43753" y="1658"/>
                </a:lnTo>
                <a:lnTo>
                  <a:pt x="43883" y="1639"/>
                </a:lnTo>
                <a:lnTo>
                  <a:pt x="44032" y="1639"/>
                </a:lnTo>
                <a:lnTo>
                  <a:pt x="44051" y="1621"/>
                </a:lnTo>
                <a:lnTo>
                  <a:pt x="44237" y="1695"/>
                </a:lnTo>
                <a:lnTo>
                  <a:pt x="44367" y="1751"/>
                </a:lnTo>
                <a:lnTo>
                  <a:pt x="44498" y="1825"/>
                </a:lnTo>
                <a:lnTo>
                  <a:pt x="44628" y="1900"/>
                </a:lnTo>
                <a:lnTo>
                  <a:pt x="44777" y="1937"/>
                </a:lnTo>
                <a:lnTo>
                  <a:pt x="44926" y="1956"/>
                </a:lnTo>
                <a:lnTo>
                  <a:pt x="45056" y="1956"/>
                </a:lnTo>
                <a:lnTo>
                  <a:pt x="45187" y="1937"/>
                </a:lnTo>
                <a:lnTo>
                  <a:pt x="45317" y="1900"/>
                </a:lnTo>
                <a:lnTo>
                  <a:pt x="45540" y="1844"/>
                </a:lnTo>
                <a:lnTo>
                  <a:pt x="45671" y="1825"/>
                </a:lnTo>
                <a:lnTo>
                  <a:pt x="45875" y="1825"/>
                </a:lnTo>
                <a:lnTo>
                  <a:pt x="45950" y="1844"/>
                </a:lnTo>
                <a:lnTo>
                  <a:pt x="46099" y="1900"/>
                </a:lnTo>
                <a:lnTo>
                  <a:pt x="46266" y="1956"/>
                </a:lnTo>
                <a:lnTo>
                  <a:pt x="46341" y="1974"/>
                </a:lnTo>
                <a:lnTo>
                  <a:pt x="46434" y="1974"/>
                </a:lnTo>
                <a:lnTo>
                  <a:pt x="46527" y="1956"/>
                </a:lnTo>
                <a:lnTo>
                  <a:pt x="46620" y="1918"/>
                </a:lnTo>
                <a:lnTo>
                  <a:pt x="46769" y="1844"/>
                </a:lnTo>
                <a:lnTo>
                  <a:pt x="46918" y="1732"/>
                </a:lnTo>
                <a:lnTo>
                  <a:pt x="46992" y="1695"/>
                </a:lnTo>
                <a:lnTo>
                  <a:pt x="47067" y="1658"/>
                </a:lnTo>
                <a:lnTo>
                  <a:pt x="47234" y="1621"/>
                </a:lnTo>
                <a:lnTo>
                  <a:pt x="47439" y="1602"/>
                </a:lnTo>
                <a:lnTo>
                  <a:pt x="47663" y="1602"/>
                </a:lnTo>
                <a:lnTo>
                  <a:pt x="47849" y="1621"/>
                </a:lnTo>
                <a:lnTo>
                  <a:pt x="47979" y="1565"/>
                </a:lnTo>
                <a:lnTo>
                  <a:pt x="48072" y="1509"/>
                </a:lnTo>
                <a:lnTo>
                  <a:pt x="48128" y="1509"/>
                </a:lnTo>
                <a:lnTo>
                  <a:pt x="48165" y="1527"/>
                </a:lnTo>
                <a:lnTo>
                  <a:pt x="48203" y="1546"/>
                </a:lnTo>
                <a:lnTo>
                  <a:pt x="48221" y="1583"/>
                </a:lnTo>
                <a:lnTo>
                  <a:pt x="48277" y="1714"/>
                </a:lnTo>
                <a:lnTo>
                  <a:pt x="48389" y="1751"/>
                </a:lnTo>
                <a:lnTo>
                  <a:pt x="48501" y="1807"/>
                </a:lnTo>
                <a:lnTo>
                  <a:pt x="48612" y="1844"/>
                </a:lnTo>
                <a:lnTo>
                  <a:pt x="48743" y="1863"/>
                </a:lnTo>
                <a:lnTo>
                  <a:pt x="48854" y="1844"/>
                </a:lnTo>
                <a:lnTo>
                  <a:pt x="48947" y="1807"/>
                </a:lnTo>
                <a:lnTo>
                  <a:pt x="49115" y="1695"/>
                </a:lnTo>
                <a:lnTo>
                  <a:pt x="49264" y="1621"/>
                </a:lnTo>
                <a:lnTo>
                  <a:pt x="49338" y="1602"/>
                </a:lnTo>
                <a:lnTo>
                  <a:pt x="49431" y="1602"/>
                </a:lnTo>
                <a:lnTo>
                  <a:pt x="49506" y="1621"/>
                </a:lnTo>
                <a:lnTo>
                  <a:pt x="49580" y="1658"/>
                </a:lnTo>
                <a:lnTo>
                  <a:pt x="49729" y="1770"/>
                </a:lnTo>
                <a:lnTo>
                  <a:pt x="49897" y="1881"/>
                </a:lnTo>
                <a:lnTo>
                  <a:pt x="49990" y="1918"/>
                </a:lnTo>
                <a:lnTo>
                  <a:pt x="50083" y="1937"/>
                </a:lnTo>
                <a:lnTo>
                  <a:pt x="50269" y="1956"/>
                </a:lnTo>
                <a:lnTo>
                  <a:pt x="50437" y="1937"/>
                </a:lnTo>
                <a:lnTo>
                  <a:pt x="50623" y="1900"/>
                </a:lnTo>
                <a:lnTo>
                  <a:pt x="50772" y="1918"/>
                </a:lnTo>
                <a:lnTo>
                  <a:pt x="50902" y="1937"/>
                </a:lnTo>
                <a:lnTo>
                  <a:pt x="51014" y="1974"/>
                </a:lnTo>
                <a:lnTo>
                  <a:pt x="51219" y="2030"/>
                </a:lnTo>
                <a:lnTo>
                  <a:pt x="51312" y="2049"/>
                </a:lnTo>
                <a:lnTo>
                  <a:pt x="51424" y="2049"/>
                </a:lnTo>
                <a:lnTo>
                  <a:pt x="51535" y="2030"/>
                </a:lnTo>
                <a:lnTo>
                  <a:pt x="51684" y="1974"/>
                </a:lnTo>
                <a:lnTo>
                  <a:pt x="51759" y="1937"/>
                </a:lnTo>
                <a:lnTo>
                  <a:pt x="51852" y="1863"/>
                </a:lnTo>
                <a:lnTo>
                  <a:pt x="51945" y="1807"/>
                </a:lnTo>
                <a:lnTo>
                  <a:pt x="52019" y="1788"/>
                </a:lnTo>
                <a:lnTo>
                  <a:pt x="52112" y="1770"/>
                </a:lnTo>
                <a:lnTo>
                  <a:pt x="52168" y="1770"/>
                </a:lnTo>
                <a:lnTo>
                  <a:pt x="52224" y="1788"/>
                </a:lnTo>
                <a:lnTo>
                  <a:pt x="52541" y="1788"/>
                </a:lnTo>
                <a:lnTo>
                  <a:pt x="52745" y="1825"/>
                </a:lnTo>
                <a:lnTo>
                  <a:pt x="52969" y="1844"/>
                </a:lnTo>
                <a:lnTo>
                  <a:pt x="53081" y="1825"/>
                </a:lnTo>
                <a:lnTo>
                  <a:pt x="53192" y="1825"/>
                </a:lnTo>
                <a:lnTo>
                  <a:pt x="53285" y="1788"/>
                </a:lnTo>
                <a:lnTo>
                  <a:pt x="53378" y="1751"/>
                </a:lnTo>
                <a:lnTo>
                  <a:pt x="53490" y="1714"/>
                </a:lnTo>
                <a:lnTo>
                  <a:pt x="53676" y="1714"/>
                </a:lnTo>
                <a:lnTo>
                  <a:pt x="53769" y="1751"/>
                </a:lnTo>
                <a:lnTo>
                  <a:pt x="53844" y="1788"/>
                </a:lnTo>
                <a:lnTo>
                  <a:pt x="53956" y="1807"/>
                </a:lnTo>
                <a:lnTo>
                  <a:pt x="54216" y="1863"/>
                </a:lnTo>
                <a:lnTo>
                  <a:pt x="54440" y="1881"/>
                </a:lnTo>
                <a:lnTo>
                  <a:pt x="54682" y="1881"/>
                </a:lnTo>
                <a:lnTo>
                  <a:pt x="54924" y="1863"/>
                </a:lnTo>
                <a:lnTo>
                  <a:pt x="55371" y="1825"/>
                </a:lnTo>
                <a:lnTo>
                  <a:pt x="55817" y="1825"/>
                </a:lnTo>
                <a:lnTo>
                  <a:pt x="56264" y="1788"/>
                </a:lnTo>
                <a:lnTo>
                  <a:pt x="56506" y="1770"/>
                </a:lnTo>
                <a:lnTo>
                  <a:pt x="56730" y="1714"/>
                </a:lnTo>
                <a:lnTo>
                  <a:pt x="57009" y="1639"/>
                </a:lnTo>
                <a:lnTo>
                  <a:pt x="57083" y="1639"/>
                </a:lnTo>
                <a:lnTo>
                  <a:pt x="57139" y="1714"/>
                </a:lnTo>
                <a:lnTo>
                  <a:pt x="57195" y="1751"/>
                </a:lnTo>
                <a:lnTo>
                  <a:pt x="57307" y="1807"/>
                </a:lnTo>
                <a:lnTo>
                  <a:pt x="57512" y="1881"/>
                </a:lnTo>
                <a:lnTo>
                  <a:pt x="57698" y="1918"/>
                </a:lnTo>
                <a:lnTo>
                  <a:pt x="57884" y="1918"/>
                </a:lnTo>
                <a:lnTo>
                  <a:pt x="58107" y="1863"/>
                </a:lnTo>
                <a:lnTo>
                  <a:pt x="58182" y="1807"/>
                </a:lnTo>
                <a:lnTo>
                  <a:pt x="58275" y="1751"/>
                </a:lnTo>
                <a:lnTo>
                  <a:pt x="58461" y="1583"/>
                </a:lnTo>
                <a:lnTo>
                  <a:pt x="58647" y="1434"/>
                </a:lnTo>
                <a:lnTo>
                  <a:pt x="58740" y="1379"/>
                </a:lnTo>
                <a:lnTo>
                  <a:pt x="58815" y="1341"/>
                </a:lnTo>
                <a:lnTo>
                  <a:pt x="59001" y="1341"/>
                </a:lnTo>
                <a:lnTo>
                  <a:pt x="59262" y="1379"/>
                </a:lnTo>
                <a:lnTo>
                  <a:pt x="59522" y="1416"/>
                </a:lnTo>
                <a:lnTo>
                  <a:pt x="59709" y="1453"/>
                </a:lnTo>
                <a:lnTo>
                  <a:pt x="59802" y="1434"/>
                </a:lnTo>
                <a:lnTo>
                  <a:pt x="59895" y="1397"/>
                </a:lnTo>
                <a:lnTo>
                  <a:pt x="60006" y="1360"/>
                </a:lnTo>
                <a:lnTo>
                  <a:pt x="60081" y="1360"/>
                </a:lnTo>
                <a:lnTo>
                  <a:pt x="60342" y="1732"/>
                </a:lnTo>
                <a:lnTo>
                  <a:pt x="60435" y="1807"/>
                </a:lnTo>
                <a:lnTo>
                  <a:pt x="60546" y="1863"/>
                </a:lnTo>
                <a:lnTo>
                  <a:pt x="60658" y="1900"/>
                </a:lnTo>
                <a:lnTo>
                  <a:pt x="60788" y="1937"/>
                </a:lnTo>
                <a:lnTo>
                  <a:pt x="61030" y="1937"/>
                </a:lnTo>
                <a:lnTo>
                  <a:pt x="61161" y="1918"/>
                </a:lnTo>
                <a:lnTo>
                  <a:pt x="61273" y="1881"/>
                </a:lnTo>
                <a:lnTo>
                  <a:pt x="61384" y="1844"/>
                </a:lnTo>
                <a:lnTo>
                  <a:pt x="61477" y="1788"/>
                </a:lnTo>
                <a:lnTo>
                  <a:pt x="61663" y="1676"/>
                </a:lnTo>
                <a:lnTo>
                  <a:pt x="61812" y="1583"/>
                </a:lnTo>
                <a:lnTo>
                  <a:pt x="61906" y="1565"/>
                </a:lnTo>
                <a:lnTo>
                  <a:pt x="62054" y="1565"/>
                </a:lnTo>
                <a:lnTo>
                  <a:pt x="62148" y="1602"/>
                </a:lnTo>
                <a:lnTo>
                  <a:pt x="62334" y="1695"/>
                </a:lnTo>
                <a:lnTo>
                  <a:pt x="62539" y="1788"/>
                </a:lnTo>
                <a:lnTo>
                  <a:pt x="62632" y="1807"/>
                </a:lnTo>
                <a:lnTo>
                  <a:pt x="62743" y="1825"/>
                </a:lnTo>
                <a:lnTo>
                  <a:pt x="62855" y="1825"/>
                </a:lnTo>
                <a:lnTo>
                  <a:pt x="62948" y="1807"/>
                </a:lnTo>
                <a:lnTo>
                  <a:pt x="63172" y="1751"/>
                </a:lnTo>
                <a:lnTo>
                  <a:pt x="63376" y="1714"/>
                </a:lnTo>
                <a:lnTo>
                  <a:pt x="63563" y="1714"/>
                </a:lnTo>
                <a:lnTo>
                  <a:pt x="63656" y="1751"/>
                </a:lnTo>
                <a:lnTo>
                  <a:pt x="63749" y="1770"/>
                </a:lnTo>
                <a:lnTo>
                  <a:pt x="63916" y="1863"/>
                </a:lnTo>
                <a:lnTo>
                  <a:pt x="64102" y="1937"/>
                </a:lnTo>
                <a:lnTo>
                  <a:pt x="64196" y="1956"/>
                </a:lnTo>
                <a:lnTo>
                  <a:pt x="64307" y="1974"/>
                </a:lnTo>
                <a:lnTo>
                  <a:pt x="64419" y="1974"/>
                </a:lnTo>
                <a:lnTo>
                  <a:pt x="64531" y="1956"/>
                </a:lnTo>
                <a:lnTo>
                  <a:pt x="64735" y="1900"/>
                </a:lnTo>
                <a:lnTo>
                  <a:pt x="64922" y="1825"/>
                </a:lnTo>
                <a:lnTo>
                  <a:pt x="65126" y="1788"/>
                </a:lnTo>
                <a:lnTo>
                  <a:pt x="65331" y="1751"/>
                </a:lnTo>
                <a:lnTo>
                  <a:pt x="65347" y="1748"/>
                </a:lnTo>
                <a:lnTo>
                  <a:pt x="65347" y="1748"/>
                </a:lnTo>
                <a:lnTo>
                  <a:pt x="65350" y="1751"/>
                </a:lnTo>
                <a:lnTo>
                  <a:pt x="65424" y="1788"/>
                </a:lnTo>
                <a:lnTo>
                  <a:pt x="65517" y="1825"/>
                </a:lnTo>
                <a:lnTo>
                  <a:pt x="65592" y="1900"/>
                </a:lnTo>
                <a:lnTo>
                  <a:pt x="65685" y="1974"/>
                </a:lnTo>
                <a:lnTo>
                  <a:pt x="65778" y="2012"/>
                </a:lnTo>
                <a:lnTo>
                  <a:pt x="65890" y="2049"/>
                </a:lnTo>
                <a:lnTo>
                  <a:pt x="66020" y="2030"/>
                </a:lnTo>
                <a:lnTo>
                  <a:pt x="66169" y="2012"/>
                </a:lnTo>
                <a:lnTo>
                  <a:pt x="66318" y="1974"/>
                </a:lnTo>
                <a:lnTo>
                  <a:pt x="66597" y="1900"/>
                </a:lnTo>
                <a:lnTo>
                  <a:pt x="66728" y="1863"/>
                </a:lnTo>
                <a:lnTo>
                  <a:pt x="66970" y="1863"/>
                </a:lnTo>
                <a:lnTo>
                  <a:pt x="67137" y="1918"/>
                </a:lnTo>
                <a:lnTo>
                  <a:pt x="67305" y="1974"/>
                </a:lnTo>
                <a:lnTo>
                  <a:pt x="67472" y="2012"/>
                </a:lnTo>
                <a:lnTo>
                  <a:pt x="67714" y="2012"/>
                </a:lnTo>
                <a:lnTo>
                  <a:pt x="67938" y="1974"/>
                </a:lnTo>
                <a:lnTo>
                  <a:pt x="68161" y="1918"/>
                </a:lnTo>
                <a:lnTo>
                  <a:pt x="68385" y="1863"/>
                </a:lnTo>
                <a:lnTo>
                  <a:pt x="68608" y="1825"/>
                </a:lnTo>
                <a:lnTo>
                  <a:pt x="68906" y="1844"/>
                </a:lnTo>
                <a:lnTo>
                  <a:pt x="69111" y="1863"/>
                </a:lnTo>
                <a:lnTo>
                  <a:pt x="69316" y="1881"/>
                </a:lnTo>
                <a:lnTo>
                  <a:pt x="69409" y="1863"/>
                </a:lnTo>
                <a:lnTo>
                  <a:pt x="69539" y="1844"/>
                </a:lnTo>
                <a:lnTo>
                  <a:pt x="69781" y="1751"/>
                </a:lnTo>
                <a:lnTo>
                  <a:pt x="70004" y="1658"/>
                </a:lnTo>
                <a:lnTo>
                  <a:pt x="70116" y="1621"/>
                </a:lnTo>
                <a:lnTo>
                  <a:pt x="70209" y="1621"/>
                </a:lnTo>
                <a:lnTo>
                  <a:pt x="70302" y="1732"/>
                </a:lnTo>
                <a:lnTo>
                  <a:pt x="70358" y="1807"/>
                </a:lnTo>
                <a:lnTo>
                  <a:pt x="70414" y="1844"/>
                </a:lnTo>
                <a:lnTo>
                  <a:pt x="70637" y="1881"/>
                </a:lnTo>
                <a:lnTo>
                  <a:pt x="70861" y="1900"/>
                </a:lnTo>
                <a:lnTo>
                  <a:pt x="70954" y="1900"/>
                </a:lnTo>
                <a:lnTo>
                  <a:pt x="71047" y="1881"/>
                </a:lnTo>
                <a:lnTo>
                  <a:pt x="71233" y="1807"/>
                </a:lnTo>
                <a:lnTo>
                  <a:pt x="71401" y="1751"/>
                </a:lnTo>
                <a:lnTo>
                  <a:pt x="71550" y="1751"/>
                </a:lnTo>
                <a:lnTo>
                  <a:pt x="71643" y="1770"/>
                </a:lnTo>
                <a:lnTo>
                  <a:pt x="71717" y="1807"/>
                </a:lnTo>
                <a:lnTo>
                  <a:pt x="71866" y="1900"/>
                </a:lnTo>
                <a:lnTo>
                  <a:pt x="71922" y="1937"/>
                </a:lnTo>
                <a:lnTo>
                  <a:pt x="72015" y="1974"/>
                </a:lnTo>
                <a:lnTo>
                  <a:pt x="72090" y="1993"/>
                </a:lnTo>
                <a:lnTo>
                  <a:pt x="72201" y="1993"/>
                </a:lnTo>
                <a:lnTo>
                  <a:pt x="72313" y="1956"/>
                </a:lnTo>
                <a:lnTo>
                  <a:pt x="72406" y="1918"/>
                </a:lnTo>
                <a:lnTo>
                  <a:pt x="72481" y="1863"/>
                </a:lnTo>
                <a:lnTo>
                  <a:pt x="72592" y="1825"/>
                </a:lnTo>
                <a:lnTo>
                  <a:pt x="72704" y="1807"/>
                </a:lnTo>
                <a:lnTo>
                  <a:pt x="72741" y="1788"/>
                </a:lnTo>
                <a:lnTo>
                  <a:pt x="72760" y="1788"/>
                </a:lnTo>
                <a:lnTo>
                  <a:pt x="72890" y="1807"/>
                </a:lnTo>
                <a:lnTo>
                  <a:pt x="73095" y="1844"/>
                </a:lnTo>
                <a:lnTo>
                  <a:pt x="73281" y="1900"/>
                </a:lnTo>
                <a:lnTo>
                  <a:pt x="73486" y="1937"/>
                </a:lnTo>
                <a:lnTo>
                  <a:pt x="73598" y="1937"/>
                </a:lnTo>
                <a:lnTo>
                  <a:pt x="73728" y="1918"/>
                </a:lnTo>
                <a:lnTo>
                  <a:pt x="73914" y="1863"/>
                </a:lnTo>
                <a:lnTo>
                  <a:pt x="74100" y="1788"/>
                </a:lnTo>
                <a:lnTo>
                  <a:pt x="74268" y="1714"/>
                </a:lnTo>
                <a:lnTo>
                  <a:pt x="74454" y="1658"/>
                </a:lnTo>
                <a:lnTo>
                  <a:pt x="74622" y="1621"/>
                </a:lnTo>
                <a:lnTo>
                  <a:pt x="74678" y="1621"/>
                </a:lnTo>
                <a:lnTo>
                  <a:pt x="74715" y="1658"/>
                </a:lnTo>
                <a:lnTo>
                  <a:pt x="74864" y="1714"/>
                </a:lnTo>
                <a:lnTo>
                  <a:pt x="75050" y="1788"/>
                </a:lnTo>
                <a:lnTo>
                  <a:pt x="75199" y="1844"/>
                </a:lnTo>
                <a:lnTo>
                  <a:pt x="75366" y="1881"/>
                </a:lnTo>
                <a:lnTo>
                  <a:pt x="75571" y="1863"/>
                </a:lnTo>
                <a:lnTo>
                  <a:pt x="75683" y="1844"/>
                </a:lnTo>
                <a:lnTo>
                  <a:pt x="75795" y="1825"/>
                </a:lnTo>
                <a:lnTo>
                  <a:pt x="76018" y="1732"/>
                </a:lnTo>
                <a:lnTo>
                  <a:pt x="76223" y="1676"/>
                </a:lnTo>
                <a:lnTo>
                  <a:pt x="76316" y="1658"/>
                </a:lnTo>
                <a:lnTo>
                  <a:pt x="76390" y="1676"/>
                </a:lnTo>
                <a:lnTo>
                  <a:pt x="76483" y="1714"/>
                </a:lnTo>
                <a:lnTo>
                  <a:pt x="76558" y="1751"/>
                </a:lnTo>
                <a:lnTo>
                  <a:pt x="76707" y="1881"/>
                </a:lnTo>
                <a:lnTo>
                  <a:pt x="76874" y="1993"/>
                </a:lnTo>
                <a:lnTo>
                  <a:pt x="76986" y="2030"/>
                </a:lnTo>
                <a:lnTo>
                  <a:pt x="77079" y="2067"/>
                </a:lnTo>
                <a:lnTo>
                  <a:pt x="77359" y="2067"/>
                </a:lnTo>
                <a:lnTo>
                  <a:pt x="77601" y="2049"/>
                </a:lnTo>
                <a:lnTo>
                  <a:pt x="78122" y="1918"/>
                </a:lnTo>
                <a:lnTo>
                  <a:pt x="78308" y="1881"/>
                </a:lnTo>
                <a:lnTo>
                  <a:pt x="79127" y="1881"/>
                </a:lnTo>
                <a:lnTo>
                  <a:pt x="79332" y="1863"/>
                </a:lnTo>
                <a:lnTo>
                  <a:pt x="79537" y="1844"/>
                </a:lnTo>
                <a:lnTo>
                  <a:pt x="79742" y="1788"/>
                </a:lnTo>
                <a:lnTo>
                  <a:pt x="79984" y="1714"/>
                </a:lnTo>
                <a:lnTo>
                  <a:pt x="80151" y="1676"/>
                </a:lnTo>
                <a:lnTo>
                  <a:pt x="80319" y="1658"/>
                </a:lnTo>
                <a:lnTo>
                  <a:pt x="80561" y="1676"/>
                </a:lnTo>
                <a:lnTo>
                  <a:pt x="80859" y="1695"/>
                </a:lnTo>
                <a:lnTo>
                  <a:pt x="81157" y="1676"/>
                </a:lnTo>
                <a:lnTo>
                  <a:pt x="81752" y="1639"/>
                </a:lnTo>
                <a:lnTo>
                  <a:pt x="81883" y="1621"/>
                </a:lnTo>
                <a:lnTo>
                  <a:pt x="81994" y="1639"/>
                </a:lnTo>
                <a:lnTo>
                  <a:pt x="82218" y="1676"/>
                </a:lnTo>
                <a:lnTo>
                  <a:pt x="82441" y="1714"/>
                </a:lnTo>
                <a:lnTo>
                  <a:pt x="82721" y="1751"/>
                </a:lnTo>
                <a:lnTo>
                  <a:pt x="82851" y="1770"/>
                </a:lnTo>
                <a:lnTo>
                  <a:pt x="82963" y="1751"/>
                </a:lnTo>
                <a:lnTo>
                  <a:pt x="83205" y="1732"/>
                </a:lnTo>
                <a:lnTo>
                  <a:pt x="83707" y="1621"/>
                </a:lnTo>
                <a:lnTo>
                  <a:pt x="83838" y="1602"/>
                </a:lnTo>
                <a:lnTo>
                  <a:pt x="83931" y="1565"/>
                </a:lnTo>
                <a:lnTo>
                  <a:pt x="84005" y="1546"/>
                </a:lnTo>
                <a:lnTo>
                  <a:pt x="84117" y="1565"/>
                </a:lnTo>
                <a:lnTo>
                  <a:pt x="84210" y="1602"/>
                </a:lnTo>
                <a:lnTo>
                  <a:pt x="84322" y="1695"/>
                </a:lnTo>
                <a:lnTo>
                  <a:pt x="84415" y="1770"/>
                </a:lnTo>
                <a:lnTo>
                  <a:pt x="84526" y="1825"/>
                </a:lnTo>
                <a:lnTo>
                  <a:pt x="84675" y="1881"/>
                </a:lnTo>
                <a:lnTo>
                  <a:pt x="84843" y="1900"/>
                </a:lnTo>
                <a:lnTo>
                  <a:pt x="84973" y="1881"/>
                </a:lnTo>
                <a:lnTo>
                  <a:pt x="85122" y="1863"/>
                </a:lnTo>
                <a:lnTo>
                  <a:pt x="85420" y="1788"/>
                </a:lnTo>
                <a:lnTo>
                  <a:pt x="85718" y="1714"/>
                </a:lnTo>
                <a:lnTo>
                  <a:pt x="85774" y="1695"/>
                </a:lnTo>
                <a:lnTo>
                  <a:pt x="85848" y="1658"/>
                </a:lnTo>
                <a:lnTo>
                  <a:pt x="85923" y="1621"/>
                </a:lnTo>
                <a:lnTo>
                  <a:pt x="85997" y="1602"/>
                </a:lnTo>
                <a:lnTo>
                  <a:pt x="86053" y="1639"/>
                </a:lnTo>
                <a:lnTo>
                  <a:pt x="86090" y="1695"/>
                </a:lnTo>
                <a:lnTo>
                  <a:pt x="86146" y="1751"/>
                </a:lnTo>
                <a:lnTo>
                  <a:pt x="86221" y="1788"/>
                </a:lnTo>
                <a:lnTo>
                  <a:pt x="86463" y="1844"/>
                </a:lnTo>
                <a:lnTo>
                  <a:pt x="86705" y="1881"/>
                </a:lnTo>
                <a:lnTo>
                  <a:pt x="86947" y="1900"/>
                </a:lnTo>
                <a:lnTo>
                  <a:pt x="87207" y="1881"/>
                </a:lnTo>
                <a:lnTo>
                  <a:pt x="87338" y="1844"/>
                </a:lnTo>
                <a:lnTo>
                  <a:pt x="87450" y="1807"/>
                </a:lnTo>
                <a:lnTo>
                  <a:pt x="87580" y="1770"/>
                </a:lnTo>
                <a:lnTo>
                  <a:pt x="87692" y="1751"/>
                </a:lnTo>
                <a:lnTo>
                  <a:pt x="87896" y="1751"/>
                </a:lnTo>
                <a:lnTo>
                  <a:pt x="88083" y="1807"/>
                </a:lnTo>
                <a:lnTo>
                  <a:pt x="88492" y="1918"/>
                </a:lnTo>
                <a:lnTo>
                  <a:pt x="88697" y="1956"/>
                </a:lnTo>
                <a:lnTo>
                  <a:pt x="88920" y="1956"/>
                </a:lnTo>
                <a:lnTo>
                  <a:pt x="89181" y="1900"/>
                </a:lnTo>
                <a:lnTo>
                  <a:pt x="89423" y="1825"/>
                </a:lnTo>
                <a:lnTo>
                  <a:pt x="89665" y="1751"/>
                </a:lnTo>
                <a:lnTo>
                  <a:pt x="89795" y="1732"/>
                </a:lnTo>
                <a:lnTo>
                  <a:pt x="89907" y="1714"/>
                </a:lnTo>
                <a:lnTo>
                  <a:pt x="90224" y="1714"/>
                </a:lnTo>
                <a:lnTo>
                  <a:pt x="90503" y="1732"/>
                </a:lnTo>
                <a:lnTo>
                  <a:pt x="90801" y="1714"/>
                </a:lnTo>
                <a:lnTo>
                  <a:pt x="90950" y="1695"/>
                </a:lnTo>
                <a:lnTo>
                  <a:pt x="91117" y="1658"/>
                </a:lnTo>
                <a:lnTo>
                  <a:pt x="91061" y="1732"/>
                </a:lnTo>
                <a:lnTo>
                  <a:pt x="91043" y="1807"/>
                </a:lnTo>
                <a:lnTo>
                  <a:pt x="91043" y="1900"/>
                </a:lnTo>
                <a:lnTo>
                  <a:pt x="91043" y="1974"/>
                </a:lnTo>
                <a:lnTo>
                  <a:pt x="91080" y="2123"/>
                </a:lnTo>
                <a:lnTo>
                  <a:pt x="91136" y="2254"/>
                </a:lnTo>
                <a:lnTo>
                  <a:pt x="91266" y="2477"/>
                </a:lnTo>
                <a:lnTo>
                  <a:pt x="91303" y="2551"/>
                </a:lnTo>
                <a:lnTo>
                  <a:pt x="91303" y="2589"/>
                </a:lnTo>
                <a:lnTo>
                  <a:pt x="91285" y="2607"/>
                </a:lnTo>
                <a:lnTo>
                  <a:pt x="91192" y="2775"/>
                </a:lnTo>
                <a:lnTo>
                  <a:pt x="91117" y="2961"/>
                </a:lnTo>
                <a:lnTo>
                  <a:pt x="91061" y="3147"/>
                </a:lnTo>
                <a:lnTo>
                  <a:pt x="91043" y="3315"/>
                </a:lnTo>
                <a:lnTo>
                  <a:pt x="91061" y="3482"/>
                </a:lnTo>
                <a:lnTo>
                  <a:pt x="91099" y="3631"/>
                </a:lnTo>
                <a:lnTo>
                  <a:pt x="91154" y="3780"/>
                </a:lnTo>
                <a:lnTo>
                  <a:pt x="91248" y="3911"/>
                </a:lnTo>
                <a:lnTo>
                  <a:pt x="91378" y="4022"/>
                </a:lnTo>
                <a:lnTo>
                  <a:pt x="91545" y="4115"/>
                </a:lnTo>
                <a:lnTo>
                  <a:pt x="91434" y="4246"/>
                </a:lnTo>
                <a:lnTo>
                  <a:pt x="91341" y="4395"/>
                </a:lnTo>
                <a:lnTo>
                  <a:pt x="91285" y="4544"/>
                </a:lnTo>
                <a:lnTo>
                  <a:pt x="91266" y="4711"/>
                </a:lnTo>
                <a:lnTo>
                  <a:pt x="91266" y="4860"/>
                </a:lnTo>
                <a:lnTo>
                  <a:pt x="91322" y="5028"/>
                </a:lnTo>
                <a:lnTo>
                  <a:pt x="91397" y="5158"/>
                </a:lnTo>
                <a:lnTo>
                  <a:pt x="91527" y="5288"/>
                </a:lnTo>
                <a:lnTo>
                  <a:pt x="91434" y="5363"/>
                </a:lnTo>
                <a:lnTo>
                  <a:pt x="91341" y="5456"/>
                </a:lnTo>
                <a:lnTo>
                  <a:pt x="91266" y="5549"/>
                </a:lnTo>
                <a:lnTo>
                  <a:pt x="91192" y="5661"/>
                </a:lnTo>
                <a:lnTo>
                  <a:pt x="91117" y="5772"/>
                </a:lnTo>
                <a:lnTo>
                  <a:pt x="91061" y="5903"/>
                </a:lnTo>
                <a:lnTo>
                  <a:pt x="91024" y="6014"/>
                </a:lnTo>
                <a:lnTo>
                  <a:pt x="91006" y="6145"/>
                </a:lnTo>
                <a:lnTo>
                  <a:pt x="90987" y="6256"/>
                </a:lnTo>
                <a:lnTo>
                  <a:pt x="90987" y="6387"/>
                </a:lnTo>
                <a:lnTo>
                  <a:pt x="91006" y="6499"/>
                </a:lnTo>
                <a:lnTo>
                  <a:pt x="91043" y="6610"/>
                </a:lnTo>
                <a:lnTo>
                  <a:pt x="91099" y="6722"/>
                </a:lnTo>
                <a:lnTo>
                  <a:pt x="91173" y="6815"/>
                </a:lnTo>
                <a:lnTo>
                  <a:pt x="91266" y="6908"/>
                </a:lnTo>
                <a:lnTo>
                  <a:pt x="91397" y="6983"/>
                </a:lnTo>
                <a:lnTo>
                  <a:pt x="91322" y="7076"/>
                </a:lnTo>
                <a:lnTo>
                  <a:pt x="91248" y="7169"/>
                </a:lnTo>
                <a:lnTo>
                  <a:pt x="91192" y="7262"/>
                </a:lnTo>
                <a:lnTo>
                  <a:pt x="91154" y="7374"/>
                </a:lnTo>
                <a:lnTo>
                  <a:pt x="91117" y="7485"/>
                </a:lnTo>
                <a:lnTo>
                  <a:pt x="91099" y="7597"/>
                </a:lnTo>
                <a:lnTo>
                  <a:pt x="91080" y="7709"/>
                </a:lnTo>
                <a:lnTo>
                  <a:pt x="91080" y="7820"/>
                </a:lnTo>
                <a:lnTo>
                  <a:pt x="91099" y="7932"/>
                </a:lnTo>
                <a:lnTo>
                  <a:pt x="91117" y="8044"/>
                </a:lnTo>
                <a:lnTo>
                  <a:pt x="91154" y="8156"/>
                </a:lnTo>
                <a:lnTo>
                  <a:pt x="91210" y="8249"/>
                </a:lnTo>
                <a:lnTo>
                  <a:pt x="91266" y="8342"/>
                </a:lnTo>
                <a:lnTo>
                  <a:pt x="91359" y="8416"/>
                </a:lnTo>
                <a:lnTo>
                  <a:pt x="91452" y="8491"/>
                </a:lnTo>
                <a:lnTo>
                  <a:pt x="91564" y="8565"/>
                </a:lnTo>
                <a:lnTo>
                  <a:pt x="91378" y="8695"/>
                </a:lnTo>
                <a:lnTo>
                  <a:pt x="91229" y="8863"/>
                </a:lnTo>
                <a:lnTo>
                  <a:pt x="91154" y="8956"/>
                </a:lnTo>
                <a:lnTo>
                  <a:pt x="91099" y="9049"/>
                </a:lnTo>
                <a:lnTo>
                  <a:pt x="91061" y="9142"/>
                </a:lnTo>
                <a:lnTo>
                  <a:pt x="91043" y="9254"/>
                </a:lnTo>
                <a:lnTo>
                  <a:pt x="91024" y="9366"/>
                </a:lnTo>
                <a:lnTo>
                  <a:pt x="91024" y="9459"/>
                </a:lnTo>
                <a:lnTo>
                  <a:pt x="91024" y="9570"/>
                </a:lnTo>
                <a:lnTo>
                  <a:pt x="91061" y="9664"/>
                </a:lnTo>
                <a:lnTo>
                  <a:pt x="91080" y="9719"/>
                </a:lnTo>
                <a:lnTo>
                  <a:pt x="91117" y="9775"/>
                </a:lnTo>
                <a:lnTo>
                  <a:pt x="91248" y="9906"/>
                </a:lnTo>
                <a:lnTo>
                  <a:pt x="91341" y="10017"/>
                </a:lnTo>
                <a:lnTo>
                  <a:pt x="91359" y="10073"/>
                </a:lnTo>
                <a:lnTo>
                  <a:pt x="91359" y="10092"/>
                </a:lnTo>
                <a:lnTo>
                  <a:pt x="91229" y="10259"/>
                </a:lnTo>
                <a:lnTo>
                  <a:pt x="91080" y="10483"/>
                </a:lnTo>
                <a:lnTo>
                  <a:pt x="90950" y="10706"/>
                </a:lnTo>
                <a:lnTo>
                  <a:pt x="90894" y="10837"/>
                </a:lnTo>
                <a:lnTo>
                  <a:pt x="90875" y="10948"/>
                </a:lnTo>
                <a:lnTo>
                  <a:pt x="90875" y="11060"/>
                </a:lnTo>
                <a:lnTo>
                  <a:pt x="90912" y="11172"/>
                </a:lnTo>
                <a:lnTo>
                  <a:pt x="90968" y="11283"/>
                </a:lnTo>
                <a:lnTo>
                  <a:pt x="91024" y="11376"/>
                </a:lnTo>
                <a:lnTo>
                  <a:pt x="91154" y="11563"/>
                </a:lnTo>
                <a:lnTo>
                  <a:pt x="91192" y="11656"/>
                </a:lnTo>
                <a:lnTo>
                  <a:pt x="91210" y="11730"/>
                </a:lnTo>
                <a:lnTo>
                  <a:pt x="91192" y="11805"/>
                </a:lnTo>
                <a:lnTo>
                  <a:pt x="91154" y="11879"/>
                </a:lnTo>
                <a:lnTo>
                  <a:pt x="91006" y="12065"/>
                </a:lnTo>
                <a:lnTo>
                  <a:pt x="90857" y="12270"/>
                </a:lnTo>
                <a:lnTo>
                  <a:pt x="90782" y="12363"/>
                </a:lnTo>
                <a:lnTo>
                  <a:pt x="90745" y="12438"/>
                </a:lnTo>
                <a:lnTo>
                  <a:pt x="90726" y="12587"/>
                </a:lnTo>
                <a:lnTo>
                  <a:pt x="90708" y="12717"/>
                </a:lnTo>
                <a:lnTo>
                  <a:pt x="90708" y="12829"/>
                </a:lnTo>
                <a:lnTo>
                  <a:pt x="90726" y="12940"/>
                </a:lnTo>
                <a:lnTo>
                  <a:pt x="90745" y="13052"/>
                </a:lnTo>
                <a:lnTo>
                  <a:pt x="90782" y="13145"/>
                </a:lnTo>
                <a:lnTo>
                  <a:pt x="90894" y="13387"/>
                </a:lnTo>
                <a:lnTo>
                  <a:pt x="90987" y="13499"/>
                </a:lnTo>
                <a:lnTo>
                  <a:pt x="91117" y="13573"/>
                </a:lnTo>
                <a:lnTo>
                  <a:pt x="90968" y="13797"/>
                </a:lnTo>
                <a:lnTo>
                  <a:pt x="90931" y="13908"/>
                </a:lnTo>
                <a:lnTo>
                  <a:pt x="90894" y="14020"/>
                </a:lnTo>
                <a:lnTo>
                  <a:pt x="90838" y="14132"/>
                </a:lnTo>
                <a:lnTo>
                  <a:pt x="90801" y="14262"/>
                </a:lnTo>
                <a:lnTo>
                  <a:pt x="90801" y="14393"/>
                </a:lnTo>
                <a:lnTo>
                  <a:pt x="90819" y="14542"/>
                </a:lnTo>
                <a:lnTo>
                  <a:pt x="90838" y="14672"/>
                </a:lnTo>
                <a:lnTo>
                  <a:pt x="90894" y="14802"/>
                </a:lnTo>
                <a:lnTo>
                  <a:pt x="90968" y="14914"/>
                </a:lnTo>
                <a:lnTo>
                  <a:pt x="91043" y="15026"/>
                </a:lnTo>
                <a:lnTo>
                  <a:pt x="91136" y="15119"/>
                </a:lnTo>
                <a:lnTo>
                  <a:pt x="91266" y="15193"/>
                </a:lnTo>
                <a:lnTo>
                  <a:pt x="91136" y="15361"/>
                </a:lnTo>
                <a:lnTo>
                  <a:pt x="91043" y="15547"/>
                </a:lnTo>
                <a:lnTo>
                  <a:pt x="90987" y="15752"/>
                </a:lnTo>
                <a:lnTo>
                  <a:pt x="90968" y="15975"/>
                </a:lnTo>
                <a:lnTo>
                  <a:pt x="90968" y="16068"/>
                </a:lnTo>
                <a:lnTo>
                  <a:pt x="90987" y="16161"/>
                </a:lnTo>
                <a:lnTo>
                  <a:pt x="91024" y="16273"/>
                </a:lnTo>
                <a:lnTo>
                  <a:pt x="91061" y="16366"/>
                </a:lnTo>
                <a:lnTo>
                  <a:pt x="91117" y="16441"/>
                </a:lnTo>
                <a:lnTo>
                  <a:pt x="91192" y="16515"/>
                </a:lnTo>
                <a:lnTo>
                  <a:pt x="91266" y="16589"/>
                </a:lnTo>
                <a:lnTo>
                  <a:pt x="91378" y="16645"/>
                </a:lnTo>
                <a:lnTo>
                  <a:pt x="91229" y="16794"/>
                </a:lnTo>
                <a:lnTo>
                  <a:pt x="91099" y="16962"/>
                </a:lnTo>
                <a:lnTo>
                  <a:pt x="91006" y="17148"/>
                </a:lnTo>
                <a:lnTo>
                  <a:pt x="90950" y="17353"/>
                </a:lnTo>
                <a:lnTo>
                  <a:pt x="90931" y="17446"/>
                </a:lnTo>
                <a:lnTo>
                  <a:pt x="90931" y="17558"/>
                </a:lnTo>
                <a:lnTo>
                  <a:pt x="90950" y="17651"/>
                </a:lnTo>
                <a:lnTo>
                  <a:pt x="90968" y="17744"/>
                </a:lnTo>
                <a:lnTo>
                  <a:pt x="91024" y="17837"/>
                </a:lnTo>
                <a:lnTo>
                  <a:pt x="91080" y="17930"/>
                </a:lnTo>
                <a:lnTo>
                  <a:pt x="91154" y="18004"/>
                </a:lnTo>
                <a:lnTo>
                  <a:pt x="91229" y="18079"/>
                </a:lnTo>
                <a:lnTo>
                  <a:pt x="91117" y="18172"/>
                </a:lnTo>
                <a:lnTo>
                  <a:pt x="91024" y="18284"/>
                </a:lnTo>
                <a:lnTo>
                  <a:pt x="90912" y="18395"/>
                </a:lnTo>
                <a:lnTo>
                  <a:pt x="90838" y="18526"/>
                </a:lnTo>
                <a:lnTo>
                  <a:pt x="90782" y="18656"/>
                </a:lnTo>
                <a:lnTo>
                  <a:pt x="90726" y="18805"/>
                </a:lnTo>
                <a:lnTo>
                  <a:pt x="90708" y="18954"/>
                </a:lnTo>
                <a:lnTo>
                  <a:pt x="90708" y="19103"/>
                </a:lnTo>
                <a:lnTo>
                  <a:pt x="90745" y="19215"/>
                </a:lnTo>
                <a:lnTo>
                  <a:pt x="90819" y="19382"/>
                </a:lnTo>
                <a:lnTo>
                  <a:pt x="90931" y="19643"/>
                </a:lnTo>
                <a:lnTo>
                  <a:pt x="90912" y="19699"/>
                </a:lnTo>
                <a:lnTo>
                  <a:pt x="90875" y="19755"/>
                </a:lnTo>
                <a:lnTo>
                  <a:pt x="90801" y="19848"/>
                </a:lnTo>
                <a:lnTo>
                  <a:pt x="90726" y="19959"/>
                </a:lnTo>
                <a:lnTo>
                  <a:pt x="90689" y="20034"/>
                </a:lnTo>
                <a:lnTo>
                  <a:pt x="90670" y="20090"/>
                </a:lnTo>
                <a:lnTo>
                  <a:pt x="90670" y="20239"/>
                </a:lnTo>
                <a:lnTo>
                  <a:pt x="90689" y="20369"/>
                </a:lnTo>
                <a:lnTo>
                  <a:pt x="90745" y="20481"/>
                </a:lnTo>
                <a:lnTo>
                  <a:pt x="90801" y="20592"/>
                </a:lnTo>
                <a:lnTo>
                  <a:pt x="90950" y="20779"/>
                </a:lnTo>
                <a:lnTo>
                  <a:pt x="91006" y="20872"/>
                </a:lnTo>
                <a:lnTo>
                  <a:pt x="91024" y="20965"/>
                </a:lnTo>
                <a:lnTo>
                  <a:pt x="91024" y="21076"/>
                </a:lnTo>
                <a:lnTo>
                  <a:pt x="91006" y="21207"/>
                </a:lnTo>
                <a:lnTo>
                  <a:pt x="90950" y="21449"/>
                </a:lnTo>
                <a:lnTo>
                  <a:pt x="90931" y="21561"/>
                </a:lnTo>
                <a:lnTo>
                  <a:pt x="90950" y="21616"/>
                </a:lnTo>
                <a:lnTo>
                  <a:pt x="90968" y="21654"/>
                </a:lnTo>
                <a:lnTo>
                  <a:pt x="91006" y="21709"/>
                </a:lnTo>
                <a:lnTo>
                  <a:pt x="91043" y="21747"/>
                </a:lnTo>
                <a:lnTo>
                  <a:pt x="91117" y="21784"/>
                </a:lnTo>
                <a:lnTo>
                  <a:pt x="91210" y="21821"/>
                </a:lnTo>
                <a:lnTo>
                  <a:pt x="91099" y="21914"/>
                </a:lnTo>
                <a:lnTo>
                  <a:pt x="91024" y="22026"/>
                </a:lnTo>
                <a:lnTo>
                  <a:pt x="90931" y="22138"/>
                </a:lnTo>
                <a:lnTo>
                  <a:pt x="90875" y="22249"/>
                </a:lnTo>
                <a:lnTo>
                  <a:pt x="90801" y="22380"/>
                </a:lnTo>
                <a:lnTo>
                  <a:pt x="90764" y="22510"/>
                </a:lnTo>
                <a:lnTo>
                  <a:pt x="90726" y="22640"/>
                </a:lnTo>
                <a:lnTo>
                  <a:pt x="90708" y="22789"/>
                </a:lnTo>
                <a:lnTo>
                  <a:pt x="90708" y="22938"/>
                </a:lnTo>
                <a:lnTo>
                  <a:pt x="90726" y="23087"/>
                </a:lnTo>
                <a:lnTo>
                  <a:pt x="90782" y="23218"/>
                </a:lnTo>
                <a:lnTo>
                  <a:pt x="90838" y="23366"/>
                </a:lnTo>
                <a:lnTo>
                  <a:pt x="90931" y="23609"/>
                </a:lnTo>
                <a:lnTo>
                  <a:pt x="90968" y="23720"/>
                </a:lnTo>
                <a:lnTo>
                  <a:pt x="90968" y="23832"/>
                </a:lnTo>
                <a:lnTo>
                  <a:pt x="90931" y="23999"/>
                </a:lnTo>
                <a:lnTo>
                  <a:pt x="90838" y="24223"/>
                </a:lnTo>
                <a:lnTo>
                  <a:pt x="90745" y="24502"/>
                </a:lnTo>
                <a:lnTo>
                  <a:pt x="90652" y="24781"/>
                </a:lnTo>
                <a:lnTo>
                  <a:pt x="90615" y="24930"/>
                </a:lnTo>
                <a:lnTo>
                  <a:pt x="90596" y="25061"/>
                </a:lnTo>
                <a:lnTo>
                  <a:pt x="90596" y="25191"/>
                </a:lnTo>
                <a:lnTo>
                  <a:pt x="90615" y="25303"/>
                </a:lnTo>
                <a:lnTo>
                  <a:pt x="90652" y="25414"/>
                </a:lnTo>
                <a:lnTo>
                  <a:pt x="90726" y="25508"/>
                </a:lnTo>
                <a:lnTo>
                  <a:pt x="90838" y="25582"/>
                </a:lnTo>
                <a:lnTo>
                  <a:pt x="90968" y="25619"/>
                </a:lnTo>
                <a:lnTo>
                  <a:pt x="90894" y="25731"/>
                </a:lnTo>
                <a:lnTo>
                  <a:pt x="90838" y="25861"/>
                </a:lnTo>
                <a:lnTo>
                  <a:pt x="90801" y="25973"/>
                </a:lnTo>
                <a:lnTo>
                  <a:pt x="90764" y="26103"/>
                </a:lnTo>
                <a:lnTo>
                  <a:pt x="90745" y="26234"/>
                </a:lnTo>
                <a:lnTo>
                  <a:pt x="90745" y="26364"/>
                </a:lnTo>
                <a:lnTo>
                  <a:pt x="90764" y="26476"/>
                </a:lnTo>
                <a:lnTo>
                  <a:pt x="90782" y="26606"/>
                </a:lnTo>
                <a:lnTo>
                  <a:pt x="90819" y="26718"/>
                </a:lnTo>
                <a:lnTo>
                  <a:pt x="90875" y="26848"/>
                </a:lnTo>
                <a:lnTo>
                  <a:pt x="90950" y="26941"/>
                </a:lnTo>
                <a:lnTo>
                  <a:pt x="91024" y="27053"/>
                </a:lnTo>
                <a:lnTo>
                  <a:pt x="91099" y="27146"/>
                </a:lnTo>
                <a:lnTo>
                  <a:pt x="91210" y="27220"/>
                </a:lnTo>
                <a:lnTo>
                  <a:pt x="91322" y="27295"/>
                </a:lnTo>
                <a:lnTo>
                  <a:pt x="91434" y="27369"/>
                </a:lnTo>
                <a:lnTo>
                  <a:pt x="91359" y="27444"/>
                </a:lnTo>
                <a:lnTo>
                  <a:pt x="91303" y="27518"/>
                </a:lnTo>
                <a:lnTo>
                  <a:pt x="91248" y="27611"/>
                </a:lnTo>
                <a:lnTo>
                  <a:pt x="91210" y="27704"/>
                </a:lnTo>
                <a:lnTo>
                  <a:pt x="91154" y="27891"/>
                </a:lnTo>
                <a:lnTo>
                  <a:pt x="91136" y="28095"/>
                </a:lnTo>
                <a:lnTo>
                  <a:pt x="91173" y="28282"/>
                </a:lnTo>
                <a:lnTo>
                  <a:pt x="91248" y="28468"/>
                </a:lnTo>
                <a:lnTo>
                  <a:pt x="91303" y="28542"/>
                </a:lnTo>
                <a:lnTo>
                  <a:pt x="91359" y="28635"/>
                </a:lnTo>
                <a:lnTo>
                  <a:pt x="91434" y="28710"/>
                </a:lnTo>
                <a:lnTo>
                  <a:pt x="91527" y="28766"/>
                </a:lnTo>
                <a:lnTo>
                  <a:pt x="91359" y="28933"/>
                </a:lnTo>
                <a:lnTo>
                  <a:pt x="91210" y="29138"/>
                </a:lnTo>
                <a:lnTo>
                  <a:pt x="91080" y="29361"/>
                </a:lnTo>
                <a:lnTo>
                  <a:pt x="90968" y="29604"/>
                </a:lnTo>
                <a:lnTo>
                  <a:pt x="90894" y="29846"/>
                </a:lnTo>
                <a:lnTo>
                  <a:pt x="90838" y="30106"/>
                </a:lnTo>
                <a:lnTo>
                  <a:pt x="90819" y="30348"/>
                </a:lnTo>
                <a:lnTo>
                  <a:pt x="90838" y="30590"/>
                </a:lnTo>
                <a:lnTo>
                  <a:pt x="90875" y="30702"/>
                </a:lnTo>
                <a:lnTo>
                  <a:pt x="90931" y="30814"/>
                </a:lnTo>
                <a:lnTo>
                  <a:pt x="90987" y="30925"/>
                </a:lnTo>
                <a:lnTo>
                  <a:pt x="91061" y="31018"/>
                </a:lnTo>
                <a:lnTo>
                  <a:pt x="91192" y="31205"/>
                </a:lnTo>
                <a:lnTo>
                  <a:pt x="91248" y="31279"/>
                </a:lnTo>
                <a:lnTo>
                  <a:pt x="91303" y="31372"/>
                </a:lnTo>
                <a:lnTo>
                  <a:pt x="91322" y="31521"/>
                </a:lnTo>
                <a:lnTo>
                  <a:pt x="91341" y="31652"/>
                </a:lnTo>
                <a:lnTo>
                  <a:pt x="91378" y="31894"/>
                </a:lnTo>
                <a:lnTo>
                  <a:pt x="91415" y="32005"/>
                </a:lnTo>
                <a:lnTo>
                  <a:pt x="91471" y="32117"/>
                </a:lnTo>
                <a:lnTo>
                  <a:pt x="91583" y="32210"/>
                </a:lnTo>
                <a:lnTo>
                  <a:pt x="91750" y="32285"/>
                </a:lnTo>
                <a:lnTo>
                  <a:pt x="91639" y="32396"/>
                </a:lnTo>
                <a:lnTo>
                  <a:pt x="91545" y="32527"/>
                </a:lnTo>
                <a:lnTo>
                  <a:pt x="91452" y="32657"/>
                </a:lnTo>
                <a:lnTo>
                  <a:pt x="91378" y="32787"/>
                </a:lnTo>
                <a:lnTo>
                  <a:pt x="91341" y="32936"/>
                </a:lnTo>
                <a:lnTo>
                  <a:pt x="91285" y="33085"/>
                </a:lnTo>
                <a:lnTo>
                  <a:pt x="91266" y="33253"/>
                </a:lnTo>
                <a:lnTo>
                  <a:pt x="91266" y="33402"/>
                </a:lnTo>
                <a:lnTo>
                  <a:pt x="91303" y="33532"/>
                </a:lnTo>
                <a:lnTo>
                  <a:pt x="91359" y="33681"/>
                </a:lnTo>
                <a:lnTo>
                  <a:pt x="91397" y="33830"/>
                </a:lnTo>
                <a:lnTo>
                  <a:pt x="91415" y="33886"/>
                </a:lnTo>
                <a:lnTo>
                  <a:pt x="91415" y="33942"/>
                </a:lnTo>
                <a:lnTo>
                  <a:pt x="91397" y="34072"/>
                </a:lnTo>
                <a:lnTo>
                  <a:pt x="91341" y="34165"/>
                </a:lnTo>
                <a:lnTo>
                  <a:pt x="91173" y="34407"/>
                </a:lnTo>
                <a:lnTo>
                  <a:pt x="91099" y="34537"/>
                </a:lnTo>
                <a:lnTo>
                  <a:pt x="91043" y="34686"/>
                </a:lnTo>
                <a:lnTo>
                  <a:pt x="91006" y="34835"/>
                </a:lnTo>
                <a:lnTo>
                  <a:pt x="90968" y="34984"/>
                </a:lnTo>
                <a:lnTo>
                  <a:pt x="90950" y="35133"/>
                </a:lnTo>
                <a:lnTo>
                  <a:pt x="90950" y="35301"/>
                </a:lnTo>
                <a:lnTo>
                  <a:pt x="90987" y="35450"/>
                </a:lnTo>
                <a:lnTo>
                  <a:pt x="91024" y="35580"/>
                </a:lnTo>
                <a:lnTo>
                  <a:pt x="91099" y="35692"/>
                </a:lnTo>
                <a:lnTo>
                  <a:pt x="91210" y="35841"/>
                </a:lnTo>
                <a:lnTo>
                  <a:pt x="91303" y="35990"/>
                </a:lnTo>
                <a:lnTo>
                  <a:pt x="91322" y="36045"/>
                </a:lnTo>
                <a:lnTo>
                  <a:pt x="91303" y="36083"/>
                </a:lnTo>
                <a:lnTo>
                  <a:pt x="91248" y="36176"/>
                </a:lnTo>
                <a:lnTo>
                  <a:pt x="91192" y="36250"/>
                </a:lnTo>
                <a:lnTo>
                  <a:pt x="91136" y="36585"/>
                </a:lnTo>
                <a:lnTo>
                  <a:pt x="91117" y="36753"/>
                </a:lnTo>
                <a:lnTo>
                  <a:pt x="91099" y="36902"/>
                </a:lnTo>
                <a:lnTo>
                  <a:pt x="91117" y="37051"/>
                </a:lnTo>
                <a:lnTo>
                  <a:pt x="91173" y="37200"/>
                </a:lnTo>
                <a:lnTo>
                  <a:pt x="91229" y="37274"/>
                </a:lnTo>
                <a:lnTo>
                  <a:pt x="91285" y="37330"/>
                </a:lnTo>
                <a:lnTo>
                  <a:pt x="91359" y="37404"/>
                </a:lnTo>
                <a:lnTo>
                  <a:pt x="91434" y="37460"/>
                </a:lnTo>
                <a:lnTo>
                  <a:pt x="91303" y="37572"/>
                </a:lnTo>
                <a:lnTo>
                  <a:pt x="91192" y="37702"/>
                </a:lnTo>
                <a:lnTo>
                  <a:pt x="91080" y="37833"/>
                </a:lnTo>
                <a:lnTo>
                  <a:pt x="90987" y="37982"/>
                </a:lnTo>
                <a:lnTo>
                  <a:pt x="90912" y="38131"/>
                </a:lnTo>
                <a:lnTo>
                  <a:pt x="90875" y="38298"/>
                </a:lnTo>
                <a:lnTo>
                  <a:pt x="90838" y="38466"/>
                </a:lnTo>
                <a:lnTo>
                  <a:pt x="90857" y="38633"/>
                </a:lnTo>
                <a:lnTo>
                  <a:pt x="90875" y="38726"/>
                </a:lnTo>
                <a:lnTo>
                  <a:pt x="90912" y="38819"/>
                </a:lnTo>
                <a:lnTo>
                  <a:pt x="91024" y="39006"/>
                </a:lnTo>
                <a:lnTo>
                  <a:pt x="91136" y="39155"/>
                </a:lnTo>
                <a:lnTo>
                  <a:pt x="91173" y="39229"/>
                </a:lnTo>
                <a:lnTo>
                  <a:pt x="91192" y="39285"/>
                </a:lnTo>
                <a:lnTo>
                  <a:pt x="91173" y="39359"/>
                </a:lnTo>
                <a:lnTo>
                  <a:pt x="91154" y="39434"/>
                </a:lnTo>
                <a:lnTo>
                  <a:pt x="91043" y="39601"/>
                </a:lnTo>
                <a:lnTo>
                  <a:pt x="90912" y="39788"/>
                </a:lnTo>
                <a:lnTo>
                  <a:pt x="90838" y="39918"/>
                </a:lnTo>
                <a:lnTo>
                  <a:pt x="90782" y="40085"/>
                </a:lnTo>
                <a:lnTo>
                  <a:pt x="90745" y="40253"/>
                </a:lnTo>
                <a:lnTo>
                  <a:pt x="90726" y="40421"/>
                </a:lnTo>
                <a:lnTo>
                  <a:pt x="90708" y="40607"/>
                </a:lnTo>
                <a:lnTo>
                  <a:pt x="90708" y="40774"/>
                </a:lnTo>
                <a:lnTo>
                  <a:pt x="90745" y="40942"/>
                </a:lnTo>
                <a:lnTo>
                  <a:pt x="90801" y="41109"/>
                </a:lnTo>
                <a:lnTo>
                  <a:pt x="90894" y="41258"/>
                </a:lnTo>
                <a:lnTo>
                  <a:pt x="90950" y="41352"/>
                </a:lnTo>
                <a:lnTo>
                  <a:pt x="91043" y="41445"/>
                </a:lnTo>
                <a:lnTo>
                  <a:pt x="91136" y="41519"/>
                </a:lnTo>
                <a:lnTo>
                  <a:pt x="91229" y="41575"/>
                </a:lnTo>
                <a:lnTo>
                  <a:pt x="91210" y="41798"/>
                </a:lnTo>
                <a:lnTo>
                  <a:pt x="91285" y="41985"/>
                </a:lnTo>
                <a:lnTo>
                  <a:pt x="91378" y="42152"/>
                </a:lnTo>
                <a:lnTo>
                  <a:pt x="91415" y="42227"/>
                </a:lnTo>
                <a:lnTo>
                  <a:pt x="91471" y="42301"/>
                </a:lnTo>
                <a:lnTo>
                  <a:pt x="91545" y="42357"/>
                </a:lnTo>
                <a:lnTo>
                  <a:pt x="91639" y="42413"/>
                </a:lnTo>
                <a:lnTo>
                  <a:pt x="91490" y="42580"/>
                </a:lnTo>
                <a:lnTo>
                  <a:pt x="91322" y="42785"/>
                </a:lnTo>
                <a:lnTo>
                  <a:pt x="91266" y="42897"/>
                </a:lnTo>
                <a:lnTo>
                  <a:pt x="91210" y="43009"/>
                </a:lnTo>
                <a:lnTo>
                  <a:pt x="91173" y="43120"/>
                </a:lnTo>
                <a:lnTo>
                  <a:pt x="91154" y="43232"/>
                </a:lnTo>
                <a:lnTo>
                  <a:pt x="91154" y="43306"/>
                </a:lnTo>
                <a:lnTo>
                  <a:pt x="91173" y="43381"/>
                </a:lnTo>
                <a:lnTo>
                  <a:pt x="91210" y="43493"/>
                </a:lnTo>
                <a:lnTo>
                  <a:pt x="91266" y="43604"/>
                </a:lnTo>
                <a:lnTo>
                  <a:pt x="91303" y="43716"/>
                </a:lnTo>
                <a:lnTo>
                  <a:pt x="91303" y="43939"/>
                </a:lnTo>
                <a:lnTo>
                  <a:pt x="91303" y="44163"/>
                </a:lnTo>
                <a:lnTo>
                  <a:pt x="91303" y="44368"/>
                </a:lnTo>
                <a:lnTo>
                  <a:pt x="91341" y="44610"/>
                </a:lnTo>
                <a:lnTo>
                  <a:pt x="91397" y="44666"/>
                </a:lnTo>
                <a:lnTo>
                  <a:pt x="91452" y="44703"/>
                </a:lnTo>
                <a:lnTo>
                  <a:pt x="91490" y="44740"/>
                </a:lnTo>
                <a:lnTo>
                  <a:pt x="91508" y="44796"/>
                </a:lnTo>
                <a:lnTo>
                  <a:pt x="91508" y="44833"/>
                </a:lnTo>
                <a:lnTo>
                  <a:pt x="91471" y="44889"/>
                </a:lnTo>
                <a:lnTo>
                  <a:pt x="91434" y="44926"/>
                </a:lnTo>
                <a:lnTo>
                  <a:pt x="91378" y="44982"/>
                </a:lnTo>
                <a:lnTo>
                  <a:pt x="91303" y="45131"/>
                </a:lnTo>
                <a:lnTo>
                  <a:pt x="91248" y="45280"/>
                </a:lnTo>
                <a:lnTo>
                  <a:pt x="91192" y="45503"/>
                </a:lnTo>
                <a:lnTo>
                  <a:pt x="91173" y="45690"/>
                </a:lnTo>
                <a:lnTo>
                  <a:pt x="91192" y="45894"/>
                </a:lnTo>
                <a:lnTo>
                  <a:pt x="91229" y="46081"/>
                </a:lnTo>
                <a:lnTo>
                  <a:pt x="91322" y="46434"/>
                </a:lnTo>
                <a:lnTo>
                  <a:pt x="91341" y="46602"/>
                </a:lnTo>
                <a:lnTo>
                  <a:pt x="91359" y="46769"/>
                </a:lnTo>
                <a:lnTo>
                  <a:pt x="91341" y="46974"/>
                </a:lnTo>
                <a:lnTo>
                  <a:pt x="91285" y="47179"/>
                </a:lnTo>
                <a:lnTo>
                  <a:pt x="91229" y="47384"/>
                </a:lnTo>
                <a:lnTo>
                  <a:pt x="91192" y="47589"/>
                </a:lnTo>
                <a:lnTo>
                  <a:pt x="91173" y="47682"/>
                </a:lnTo>
                <a:lnTo>
                  <a:pt x="91173" y="47775"/>
                </a:lnTo>
                <a:lnTo>
                  <a:pt x="91192" y="47868"/>
                </a:lnTo>
                <a:lnTo>
                  <a:pt x="91229" y="47961"/>
                </a:lnTo>
                <a:lnTo>
                  <a:pt x="91266" y="48054"/>
                </a:lnTo>
                <a:lnTo>
                  <a:pt x="91341" y="48147"/>
                </a:lnTo>
                <a:lnTo>
                  <a:pt x="91434" y="48222"/>
                </a:lnTo>
                <a:lnTo>
                  <a:pt x="91545" y="48315"/>
                </a:lnTo>
                <a:lnTo>
                  <a:pt x="91452" y="48426"/>
                </a:lnTo>
                <a:lnTo>
                  <a:pt x="91359" y="48538"/>
                </a:lnTo>
                <a:lnTo>
                  <a:pt x="91248" y="48762"/>
                </a:lnTo>
                <a:lnTo>
                  <a:pt x="91154" y="49004"/>
                </a:lnTo>
                <a:lnTo>
                  <a:pt x="91099" y="49264"/>
                </a:lnTo>
                <a:lnTo>
                  <a:pt x="91099" y="49506"/>
                </a:lnTo>
                <a:lnTo>
                  <a:pt x="91099" y="49767"/>
                </a:lnTo>
                <a:lnTo>
                  <a:pt x="91136" y="50046"/>
                </a:lnTo>
                <a:lnTo>
                  <a:pt x="91173" y="50307"/>
                </a:lnTo>
                <a:lnTo>
                  <a:pt x="91061" y="50307"/>
                </a:lnTo>
                <a:lnTo>
                  <a:pt x="90950" y="50325"/>
                </a:lnTo>
                <a:lnTo>
                  <a:pt x="90745" y="50400"/>
                </a:lnTo>
                <a:lnTo>
                  <a:pt x="90540" y="50456"/>
                </a:lnTo>
                <a:lnTo>
                  <a:pt x="90447" y="50493"/>
                </a:lnTo>
                <a:lnTo>
                  <a:pt x="90242" y="50493"/>
                </a:lnTo>
                <a:lnTo>
                  <a:pt x="90131" y="50474"/>
                </a:lnTo>
                <a:lnTo>
                  <a:pt x="89888" y="50437"/>
                </a:lnTo>
                <a:lnTo>
                  <a:pt x="89646" y="50400"/>
                </a:lnTo>
                <a:lnTo>
                  <a:pt x="89516" y="50400"/>
                </a:lnTo>
                <a:lnTo>
                  <a:pt x="89367" y="50419"/>
                </a:lnTo>
                <a:lnTo>
                  <a:pt x="89200" y="50474"/>
                </a:lnTo>
                <a:lnTo>
                  <a:pt x="89013" y="50567"/>
                </a:lnTo>
                <a:lnTo>
                  <a:pt x="88827" y="50642"/>
                </a:lnTo>
                <a:lnTo>
                  <a:pt x="88753" y="50661"/>
                </a:lnTo>
                <a:lnTo>
                  <a:pt x="88678" y="50679"/>
                </a:lnTo>
                <a:lnTo>
                  <a:pt x="88529" y="50642"/>
                </a:lnTo>
                <a:lnTo>
                  <a:pt x="88399" y="50605"/>
                </a:lnTo>
                <a:lnTo>
                  <a:pt x="88157" y="50512"/>
                </a:lnTo>
                <a:lnTo>
                  <a:pt x="88027" y="50474"/>
                </a:lnTo>
                <a:lnTo>
                  <a:pt x="87896" y="50437"/>
                </a:lnTo>
                <a:lnTo>
                  <a:pt x="87747" y="50419"/>
                </a:lnTo>
                <a:lnTo>
                  <a:pt x="87598" y="50437"/>
                </a:lnTo>
                <a:lnTo>
                  <a:pt x="87580" y="50270"/>
                </a:lnTo>
                <a:lnTo>
                  <a:pt x="87561" y="50195"/>
                </a:lnTo>
                <a:lnTo>
                  <a:pt x="87543" y="50139"/>
                </a:lnTo>
                <a:lnTo>
                  <a:pt x="87505" y="50083"/>
                </a:lnTo>
                <a:lnTo>
                  <a:pt x="87468" y="50046"/>
                </a:lnTo>
                <a:lnTo>
                  <a:pt x="87375" y="49990"/>
                </a:lnTo>
                <a:lnTo>
                  <a:pt x="87263" y="49972"/>
                </a:lnTo>
                <a:lnTo>
                  <a:pt x="87114" y="49990"/>
                </a:lnTo>
                <a:lnTo>
                  <a:pt x="86965" y="50028"/>
                </a:lnTo>
                <a:lnTo>
                  <a:pt x="86816" y="50083"/>
                </a:lnTo>
                <a:lnTo>
                  <a:pt x="86649" y="50158"/>
                </a:lnTo>
                <a:lnTo>
                  <a:pt x="86481" y="50251"/>
                </a:lnTo>
                <a:lnTo>
                  <a:pt x="86183" y="50437"/>
                </a:lnTo>
                <a:lnTo>
                  <a:pt x="85923" y="50623"/>
                </a:lnTo>
                <a:lnTo>
                  <a:pt x="85774" y="50772"/>
                </a:lnTo>
                <a:lnTo>
                  <a:pt x="85699" y="50623"/>
                </a:lnTo>
                <a:lnTo>
                  <a:pt x="85606" y="50512"/>
                </a:lnTo>
                <a:lnTo>
                  <a:pt x="85495" y="50419"/>
                </a:lnTo>
                <a:lnTo>
                  <a:pt x="85364" y="50363"/>
                </a:lnTo>
                <a:lnTo>
                  <a:pt x="85215" y="50325"/>
                </a:lnTo>
                <a:lnTo>
                  <a:pt x="85066" y="50325"/>
                </a:lnTo>
                <a:lnTo>
                  <a:pt x="84917" y="50363"/>
                </a:lnTo>
                <a:lnTo>
                  <a:pt x="84787" y="50419"/>
                </a:lnTo>
                <a:lnTo>
                  <a:pt x="84750" y="50344"/>
                </a:lnTo>
                <a:lnTo>
                  <a:pt x="84713" y="50270"/>
                </a:lnTo>
                <a:lnTo>
                  <a:pt x="84638" y="50232"/>
                </a:lnTo>
                <a:lnTo>
                  <a:pt x="84545" y="50214"/>
                </a:lnTo>
                <a:lnTo>
                  <a:pt x="84433" y="50214"/>
                </a:lnTo>
                <a:lnTo>
                  <a:pt x="84322" y="50232"/>
                </a:lnTo>
                <a:lnTo>
                  <a:pt x="84061" y="50288"/>
                </a:lnTo>
                <a:lnTo>
                  <a:pt x="83819" y="50381"/>
                </a:lnTo>
                <a:lnTo>
                  <a:pt x="83577" y="50493"/>
                </a:lnTo>
                <a:lnTo>
                  <a:pt x="83372" y="50586"/>
                </a:lnTo>
                <a:lnTo>
                  <a:pt x="83260" y="50679"/>
                </a:lnTo>
                <a:lnTo>
                  <a:pt x="83242" y="50586"/>
                </a:lnTo>
                <a:lnTo>
                  <a:pt x="83205" y="50512"/>
                </a:lnTo>
                <a:lnTo>
                  <a:pt x="83167" y="50456"/>
                </a:lnTo>
                <a:lnTo>
                  <a:pt x="83111" y="50419"/>
                </a:lnTo>
                <a:lnTo>
                  <a:pt x="83037" y="50381"/>
                </a:lnTo>
                <a:lnTo>
                  <a:pt x="82963" y="50363"/>
                </a:lnTo>
                <a:lnTo>
                  <a:pt x="82795" y="50363"/>
                </a:lnTo>
                <a:lnTo>
                  <a:pt x="82609" y="50400"/>
                </a:lnTo>
                <a:lnTo>
                  <a:pt x="82423" y="50456"/>
                </a:lnTo>
                <a:lnTo>
                  <a:pt x="82106" y="50567"/>
                </a:lnTo>
                <a:lnTo>
                  <a:pt x="82106" y="50567"/>
                </a:lnTo>
                <a:lnTo>
                  <a:pt x="82125" y="50456"/>
                </a:lnTo>
                <a:lnTo>
                  <a:pt x="82106" y="50419"/>
                </a:lnTo>
                <a:lnTo>
                  <a:pt x="82088" y="50381"/>
                </a:lnTo>
                <a:lnTo>
                  <a:pt x="82013" y="50325"/>
                </a:lnTo>
                <a:lnTo>
                  <a:pt x="81920" y="50288"/>
                </a:lnTo>
                <a:lnTo>
                  <a:pt x="81641" y="50288"/>
                </a:lnTo>
                <a:lnTo>
                  <a:pt x="81473" y="50307"/>
                </a:lnTo>
                <a:lnTo>
                  <a:pt x="81306" y="50344"/>
                </a:lnTo>
                <a:lnTo>
                  <a:pt x="80952" y="50456"/>
                </a:lnTo>
                <a:lnTo>
                  <a:pt x="80617" y="50567"/>
                </a:lnTo>
                <a:lnTo>
                  <a:pt x="80356" y="50698"/>
                </a:lnTo>
                <a:lnTo>
                  <a:pt x="80188" y="50791"/>
                </a:lnTo>
                <a:lnTo>
                  <a:pt x="80188" y="50716"/>
                </a:lnTo>
                <a:lnTo>
                  <a:pt x="80170" y="50642"/>
                </a:lnTo>
                <a:lnTo>
                  <a:pt x="80133" y="50605"/>
                </a:lnTo>
                <a:lnTo>
                  <a:pt x="80077" y="50549"/>
                </a:lnTo>
                <a:lnTo>
                  <a:pt x="80021" y="50512"/>
                </a:lnTo>
                <a:lnTo>
                  <a:pt x="79946" y="50493"/>
                </a:lnTo>
                <a:lnTo>
                  <a:pt x="79779" y="50456"/>
                </a:lnTo>
                <a:lnTo>
                  <a:pt x="79425" y="50456"/>
                </a:lnTo>
                <a:lnTo>
                  <a:pt x="79276" y="50474"/>
                </a:lnTo>
                <a:lnTo>
                  <a:pt x="79164" y="50493"/>
                </a:lnTo>
                <a:lnTo>
                  <a:pt x="79164" y="50325"/>
                </a:lnTo>
                <a:lnTo>
                  <a:pt x="79164" y="50251"/>
                </a:lnTo>
                <a:lnTo>
                  <a:pt x="79146" y="50176"/>
                </a:lnTo>
                <a:lnTo>
                  <a:pt x="79109" y="50139"/>
                </a:lnTo>
                <a:lnTo>
                  <a:pt x="79071" y="50083"/>
                </a:lnTo>
                <a:lnTo>
                  <a:pt x="78978" y="50028"/>
                </a:lnTo>
                <a:lnTo>
                  <a:pt x="78848" y="49990"/>
                </a:lnTo>
                <a:lnTo>
                  <a:pt x="78699" y="49990"/>
                </a:lnTo>
                <a:lnTo>
                  <a:pt x="78550" y="50009"/>
                </a:lnTo>
                <a:lnTo>
                  <a:pt x="78364" y="50046"/>
                </a:lnTo>
                <a:lnTo>
                  <a:pt x="78196" y="50102"/>
                </a:lnTo>
                <a:lnTo>
                  <a:pt x="78010" y="50158"/>
                </a:lnTo>
                <a:lnTo>
                  <a:pt x="77675" y="50325"/>
                </a:lnTo>
                <a:lnTo>
                  <a:pt x="77377" y="50474"/>
                </a:lnTo>
                <a:lnTo>
                  <a:pt x="77191" y="50605"/>
                </a:lnTo>
                <a:lnTo>
                  <a:pt x="77154" y="50493"/>
                </a:lnTo>
                <a:lnTo>
                  <a:pt x="77079" y="50400"/>
                </a:lnTo>
                <a:lnTo>
                  <a:pt x="76986" y="50325"/>
                </a:lnTo>
                <a:lnTo>
                  <a:pt x="76893" y="50251"/>
                </a:lnTo>
                <a:lnTo>
                  <a:pt x="76781" y="50195"/>
                </a:lnTo>
                <a:lnTo>
                  <a:pt x="76670" y="50158"/>
                </a:lnTo>
                <a:lnTo>
                  <a:pt x="76558" y="50139"/>
                </a:lnTo>
                <a:lnTo>
                  <a:pt x="76446" y="50158"/>
                </a:lnTo>
                <a:lnTo>
                  <a:pt x="76316" y="50176"/>
                </a:lnTo>
                <a:lnTo>
                  <a:pt x="76204" y="50232"/>
                </a:lnTo>
                <a:lnTo>
                  <a:pt x="76111" y="50288"/>
                </a:lnTo>
                <a:lnTo>
                  <a:pt x="75999" y="50344"/>
                </a:lnTo>
                <a:lnTo>
                  <a:pt x="75795" y="50512"/>
                </a:lnTo>
                <a:lnTo>
                  <a:pt x="75683" y="50400"/>
                </a:lnTo>
                <a:lnTo>
                  <a:pt x="75553" y="50307"/>
                </a:lnTo>
                <a:lnTo>
                  <a:pt x="75311" y="50251"/>
                </a:lnTo>
                <a:lnTo>
                  <a:pt x="75087" y="50195"/>
                </a:lnTo>
                <a:lnTo>
                  <a:pt x="74882" y="50195"/>
                </a:lnTo>
                <a:lnTo>
                  <a:pt x="74678" y="50232"/>
                </a:lnTo>
                <a:lnTo>
                  <a:pt x="74473" y="50288"/>
                </a:lnTo>
                <a:lnTo>
                  <a:pt x="74287" y="50400"/>
                </a:lnTo>
                <a:lnTo>
                  <a:pt x="74100" y="50530"/>
                </a:lnTo>
                <a:lnTo>
                  <a:pt x="73933" y="50716"/>
                </a:lnTo>
                <a:lnTo>
                  <a:pt x="73840" y="50586"/>
                </a:lnTo>
                <a:lnTo>
                  <a:pt x="73709" y="50474"/>
                </a:lnTo>
                <a:lnTo>
                  <a:pt x="73579" y="50400"/>
                </a:lnTo>
                <a:lnTo>
                  <a:pt x="73430" y="50363"/>
                </a:lnTo>
                <a:lnTo>
                  <a:pt x="73281" y="50344"/>
                </a:lnTo>
                <a:lnTo>
                  <a:pt x="73114" y="50363"/>
                </a:lnTo>
                <a:lnTo>
                  <a:pt x="72965" y="50381"/>
                </a:lnTo>
                <a:lnTo>
                  <a:pt x="72816" y="50437"/>
                </a:lnTo>
                <a:lnTo>
                  <a:pt x="72778" y="50270"/>
                </a:lnTo>
                <a:lnTo>
                  <a:pt x="72741" y="50121"/>
                </a:lnTo>
                <a:lnTo>
                  <a:pt x="72667" y="50009"/>
                </a:lnTo>
                <a:lnTo>
                  <a:pt x="72574" y="49934"/>
                </a:lnTo>
                <a:lnTo>
                  <a:pt x="72462" y="49879"/>
                </a:lnTo>
                <a:lnTo>
                  <a:pt x="72350" y="49841"/>
                </a:lnTo>
                <a:lnTo>
                  <a:pt x="72220" y="49823"/>
                </a:lnTo>
                <a:lnTo>
                  <a:pt x="72071" y="49841"/>
                </a:lnTo>
                <a:lnTo>
                  <a:pt x="71941" y="49860"/>
                </a:lnTo>
                <a:lnTo>
                  <a:pt x="71792" y="49897"/>
                </a:lnTo>
                <a:lnTo>
                  <a:pt x="71661" y="49953"/>
                </a:lnTo>
                <a:lnTo>
                  <a:pt x="71531" y="50009"/>
                </a:lnTo>
                <a:lnTo>
                  <a:pt x="71401" y="50083"/>
                </a:lnTo>
                <a:lnTo>
                  <a:pt x="71289" y="50176"/>
                </a:lnTo>
                <a:lnTo>
                  <a:pt x="71177" y="50251"/>
                </a:lnTo>
                <a:lnTo>
                  <a:pt x="71103" y="50344"/>
                </a:lnTo>
                <a:lnTo>
                  <a:pt x="71010" y="50158"/>
                </a:lnTo>
                <a:lnTo>
                  <a:pt x="70954" y="50083"/>
                </a:lnTo>
                <a:lnTo>
                  <a:pt x="70879" y="50009"/>
                </a:lnTo>
                <a:lnTo>
                  <a:pt x="70824" y="49972"/>
                </a:lnTo>
                <a:lnTo>
                  <a:pt x="70768" y="49934"/>
                </a:lnTo>
                <a:lnTo>
                  <a:pt x="70693" y="49897"/>
                </a:lnTo>
                <a:lnTo>
                  <a:pt x="70619" y="49879"/>
                </a:lnTo>
                <a:lnTo>
                  <a:pt x="70470" y="49879"/>
                </a:lnTo>
                <a:lnTo>
                  <a:pt x="70302" y="49916"/>
                </a:lnTo>
                <a:lnTo>
                  <a:pt x="70116" y="49990"/>
                </a:lnTo>
                <a:lnTo>
                  <a:pt x="69949" y="50083"/>
                </a:lnTo>
                <a:lnTo>
                  <a:pt x="69781" y="50251"/>
                </a:lnTo>
                <a:lnTo>
                  <a:pt x="69706" y="50176"/>
                </a:lnTo>
                <a:lnTo>
                  <a:pt x="69613" y="50121"/>
                </a:lnTo>
                <a:lnTo>
                  <a:pt x="69520" y="50083"/>
                </a:lnTo>
                <a:lnTo>
                  <a:pt x="69427" y="50065"/>
                </a:lnTo>
                <a:lnTo>
                  <a:pt x="69260" y="50046"/>
                </a:lnTo>
                <a:lnTo>
                  <a:pt x="69092" y="50065"/>
                </a:lnTo>
                <a:lnTo>
                  <a:pt x="68925" y="50121"/>
                </a:lnTo>
                <a:lnTo>
                  <a:pt x="68776" y="50214"/>
                </a:lnTo>
                <a:lnTo>
                  <a:pt x="68776" y="50139"/>
                </a:lnTo>
                <a:lnTo>
                  <a:pt x="68757" y="50083"/>
                </a:lnTo>
                <a:lnTo>
                  <a:pt x="68701" y="50046"/>
                </a:lnTo>
                <a:lnTo>
                  <a:pt x="68627" y="50028"/>
                </a:lnTo>
                <a:lnTo>
                  <a:pt x="68534" y="50009"/>
                </a:lnTo>
                <a:lnTo>
                  <a:pt x="68422" y="50009"/>
                </a:lnTo>
                <a:lnTo>
                  <a:pt x="68180" y="50028"/>
                </a:lnTo>
                <a:lnTo>
                  <a:pt x="67956" y="50065"/>
                </a:lnTo>
                <a:lnTo>
                  <a:pt x="67733" y="50102"/>
                </a:lnTo>
                <a:lnTo>
                  <a:pt x="67491" y="50158"/>
                </a:lnTo>
                <a:lnTo>
                  <a:pt x="67416" y="50121"/>
                </a:lnTo>
                <a:lnTo>
                  <a:pt x="67249" y="50083"/>
                </a:lnTo>
                <a:lnTo>
                  <a:pt x="67025" y="50065"/>
                </a:lnTo>
                <a:lnTo>
                  <a:pt x="66783" y="50065"/>
                </a:lnTo>
                <a:lnTo>
                  <a:pt x="66523" y="50102"/>
                </a:lnTo>
                <a:lnTo>
                  <a:pt x="66392" y="50139"/>
                </a:lnTo>
                <a:lnTo>
                  <a:pt x="66281" y="50176"/>
                </a:lnTo>
                <a:lnTo>
                  <a:pt x="66169" y="50232"/>
                </a:lnTo>
                <a:lnTo>
                  <a:pt x="66057" y="50325"/>
                </a:lnTo>
                <a:lnTo>
                  <a:pt x="66057" y="50251"/>
                </a:lnTo>
                <a:lnTo>
                  <a:pt x="66020" y="50195"/>
                </a:lnTo>
                <a:lnTo>
                  <a:pt x="65964" y="50139"/>
                </a:lnTo>
                <a:lnTo>
                  <a:pt x="65890" y="50102"/>
                </a:lnTo>
                <a:lnTo>
                  <a:pt x="65797" y="50083"/>
                </a:lnTo>
                <a:lnTo>
                  <a:pt x="65704" y="50065"/>
                </a:lnTo>
                <a:lnTo>
                  <a:pt x="65480" y="50046"/>
                </a:lnTo>
                <a:lnTo>
                  <a:pt x="65257" y="50046"/>
                </a:lnTo>
                <a:lnTo>
                  <a:pt x="65033" y="50065"/>
                </a:lnTo>
                <a:lnTo>
                  <a:pt x="64866" y="50083"/>
                </a:lnTo>
                <a:lnTo>
                  <a:pt x="64735" y="50102"/>
                </a:lnTo>
                <a:lnTo>
                  <a:pt x="64512" y="50214"/>
                </a:lnTo>
                <a:lnTo>
                  <a:pt x="64363" y="50288"/>
                </a:lnTo>
                <a:lnTo>
                  <a:pt x="64251" y="50307"/>
                </a:lnTo>
                <a:lnTo>
                  <a:pt x="64233" y="50288"/>
                </a:lnTo>
                <a:lnTo>
                  <a:pt x="64196" y="50251"/>
                </a:lnTo>
                <a:lnTo>
                  <a:pt x="64158" y="50214"/>
                </a:lnTo>
                <a:lnTo>
                  <a:pt x="64102" y="50195"/>
                </a:lnTo>
                <a:lnTo>
                  <a:pt x="63991" y="50158"/>
                </a:lnTo>
                <a:lnTo>
                  <a:pt x="63860" y="50139"/>
                </a:lnTo>
                <a:lnTo>
                  <a:pt x="63730" y="50102"/>
                </a:lnTo>
                <a:lnTo>
                  <a:pt x="63600" y="50083"/>
                </a:lnTo>
                <a:lnTo>
                  <a:pt x="63507" y="50083"/>
                </a:lnTo>
                <a:lnTo>
                  <a:pt x="63414" y="50102"/>
                </a:lnTo>
                <a:lnTo>
                  <a:pt x="63227" y="50139"/>
                </a:lnTo>
                <a:lnTo>
                  <a:pt x="63041" y="50176"/>
                </a:lnTo>
                <a:lnTo>
                  <a:pt x="62874" y="50195"/>
                </a:lnTo>
                <a:lnTo>
                  <a:pt x="62706" y="50121"/>
                </a:lnTo>
                <a:lnTo>
                  <a:pt x="62557" y="50065"/>
                </a:lnTo>
                <a:lnTo>
                  <a:pt x="62445" y="50028"/>
                </a:lnTo>
                <a:lnTo>
                  <a:pt x="62222" y="50028"/>
                </a:lnTo>
                <a:lnTo>
                  <a:pt x="62017" y="50046"/>
                </a:lnTo>
                <a:lnTo>
                  <a:pt x="61794" y="50083"/>
                </a:lnTo>
                <a:lnTo>
                  <a:pt x="61608" y="50158"/>
                </a:lnTo>
                <a:lnTo>
                  <a:pt x="61403" y="50251"/>
                </a:lnTo>
                <a:lnTo>
                  <a:pt x="61217" y="50344"/>
                </a:lnTo>
                <a:lnTo>
                  <a:pt x="61142" y="50381"/>
                </a:lnTo>
                <a:lnTo>
                  <a:pt x="61068" y="50419"/>
                </a:lnTo>
                <a:lnTo>
                  <a:pt x="60975" y="50437"/>
                </a:lnTo>
                <a:lnTo>
                  <a:pt x="60900" y="50419"/>
                </a:lnTo>
                <a:lnTo>
                  <a:pt x="60826" y="50381"/>
                </a:lnTo>
                <a:lnTo>
                  <a:pt x="60733" y="50325"/>
                </a:lnTo>
                <a:lnTo>
                  <a:pt x="60639" y="50251"/>
                </a:lnTo>
                <a:lnTo>
                  <a:pt x="60565" y="50214"/>
                </a:lnTo>
                <a:lnTo>
                  <a:pt x="60472" y="50195"/>
                </a:lnTo>
                <a:lnTo>
                  <a:pt x="60379" y="50195"/>
                </a:lnTo>
                <a:lnTo>
                  <a:pt x="60230" y="50251"/>
                </a:lnTo>
                <a:lnTo>
                  <a:pt x="60100" y="50288"/>
                </a:lnTo>
                <a:lnTo>
                  <a:pt x="60025" y="50307"/>
                </a:lnTo>
                <a:lnTo>
                  <a:pt x="59951" y="50307"/>
                </a:lnTo>
                <a:lnTo>
                  <a:pt x="59876" y="50288"/>
                </a:lnTo>
                <a:lnTo>
                  <a:pt x="59802" y="50251"/>
                </a:lnTo>
                <a:lnTo>
                  <a:pt x="59653" y="50139"/>
                </a:lnTo>
                <a:lnTo>
                  <a:pt x="59467" y="50046"/>
                </a:lnTo>
                <a:lnTo>
                  <a:pt x="59373" y="49990"/>
                </a:lnTo>
                <a:lnTo>
                  <a:pt x="59262" y="49972"/>
                </a:lnTo>
                <a:lnTo>
                  <a:pt x="59169" y="49953"/>
                </a:lnTo>
                <a:lnTo>
                  <a:pt x="59057" y="49972"/>
                </a:lnTo>
                <a:lnTo>
                  <a:pt x="58964" y="49990"/>
                </a:lnTo>
                <a:lnTo>
                  <a:pt x="58871" y="50028"/>
                </a:lnTo>
                <a:lnTo>
                  <a:pt x="58685" y="50102"/>
                </a:lnTo>
                <a:lnTo>
                  <a:pt x="58610" y="50121"/>
                </a:lnTo>
                <a:lnTo>
                  <a:pt x="58517" y="50139"/>
                </a:lnTo>
                <a:lnTo>
                  <a:pt x="58424" y="50121"/>
                </a:lnTo>
                <a:lnTo>
                  <a:pt x="58349" y="50102"/>
                </a:lnTo>
                <a:lnTo>
                  <a:pt x="58163" y="50028"/>
                </a:lnTo>
                <a:lnTo>
                  <a:pt x="57977" y="49972"/>
                </a:lnTo>
                <a:lnTo>
                  <a:pt x="57884" y="49934"/>
                </a:lnTo>
                <a:lnTo>
                  <a:pt x="57642" y="49934"/>
                </a:lnTo>
                <a:lnTo>
                  <a:pt x="57512" y="49972"/>
                </a:lnTo>
                <a:lnTo>
                  <a:pt x="57381" y="50028"/>
                </a:lnTo>
                <a:lnTo>
                  <a:pt x="57270" y="50083"/>
                </a:lnTo>
                <a:lnTo>
                  <a:pt x="57028" y="50214"/>
                </a:lnTo>
                <a:lnTo>
                  <a:pt x="56897" y="50251"/>
                </a:lnTo>
                <a:lnTo>
                  <a:pt x="56786" y="50288"/>
                </a:lnTo>
                <a:lnTo>
                  <a:pt x="56692" y="50270"/>
                </a:lnTo>
                <a:lnTo>
                  <a:pt x="56599" y="50251"/>
                </a:lnTo>
                <a:lnTo>
                  <a:pt x="56357" y="50176"/>
                </a:lnTo>
                <a:lnTo>
                  <a:pt x="56134" y="50102"/>
                </a:lnTo>
                <a:lnTo>
                  <a:pt x="56022" y="50083"/>
                </a:lnTo>
                <a:lnTo>
                  <a:pt x="55911" y="50083"/>
                </a:lnTo>
                <a:lnTo>
                  <a:pt x="55668" y="50102"/>
                </a:lnTo>
                <a:lnTo>
                  <a:pt x="55445" y="50158"/>
                </a:lnTo>
                <a:lnTo>
                  <a:pt x="55240" y="50195"/>
                </a:lnTo>
                <a:lnTo>
                  <a:pt x="55147" y="50195"/>
                </a:lnTo>
                <a:lnTo>
                  <a:pt x="55054" y="50176"/>
                </a:lnTo>
                <a:lnTo>
                  <a:pt x="54961" y="50139"/>
                </a:lnTo>
                <a:lnTo>
                  <a:pt x="54887" y="50102"/>
                </a:lnTo>
                <a:lnTo>
                  <a:pt x="54738" y="49990"/>
                </a:lnTo>
                <a:lnTo>
                  <a:pt x="54644" y="49934"/>
                </a:lnTo>
                <a:lnTo>
                  <a:pt x="54570" y="49897"/>
                </a:lnTo>
                <a:lnTo>
                  <a:pt x="54458" y="49860"/>
                </a:lnTo>
                <a:lnTo>
                  <a:pt x="54328" y="49841"/>
                </a:lnTo>
                <a:lnTo>
                  <a:pt x="54235" y="49860"/>
                </a:lnTo>
                <a:lnTo>
                  <a:pt x="54142" y="49879"/>
                </a:lnTo>
                <a:lnTo>
                  <a:pt x="53956" y="49934"/>
                </a:lnTo>
                <a:lnTo>
                  <a:pt x="53769" y="49990"/>
                </a:lnTo>
                <a:lnTo>
                  <a:pt x="53676" y="50009"/>
                </a:lnTo>
                <a:lnTo>
                  <a:pt x="53602" y="50028"/>
                </a:lnTo>
                <a:lnTo>
                  <a:pt x="53490" y="50009"/>
                </a:lnTo>
                <a:lnTo>
                  <a:pt x="53397" y="49990"/>
                </a:lnTo>
                <a:lnTo>
                  <a:pt x="53174" y="49916"/>
                </a:lnTo>
                <a:lnTo>
                  <a:pt x="52950" y="49841"/>
                </a:lnTo>
                <a:lnTo>
                  <a:pt x="52839" y="49823"/>
                </a:lnTo>
                <a:lnTo>
                  <a:pt x="52727" y="49804"/>
                </a:lnTo>
                <a:lnTo>
                  <a:pt x="52522" y="49823"/>
                </a:lnTo>
                <a:lnTo>
                  <a:pt x="52299" y="49860"/>
                </a:lnTo>
                <a:lnTo>
                  <a:pt x="51870" y="49953"/>
                </a:lnTo>
                <a:lnTo>
                  <a:pt x="51666" y="49990"/>
                </a:lnTo>
                <a:lnTo>
                  <a:pt x="51461" y="50009"/>
                </a:lnTo>
                <a:lnTo>
                  <a:pt x="51051" y="50009"/>
                </a:lnTo>
                <a:lnTo>
                  <a:pt x="50921" y="50046"/>
                </a:lnTo>
                <a:lnTo>
                  <a:pt x="50791" y="50083"/>
                </a:lnTo>
                <a:lnTo>
                  <a:pt x="50549" y="50195"/>
                </a:lnTo>
                <a:lnTo>
                  <a:pt x="50325" y="50288"/>
                </a:lnTo>
                <a:lnTo>
                  <a:pt x="50213" y="50325"/>
                </a:lnTo>
                <a:lnTo>
                  <a:pt x="50102" y="50344"/>
                </a:lnTo>
                <a:lnTo>
                  <a:pt x="50027" y="50344"/>
                </a:lnTo>
                <a:lnTo>
                  <a:pt x="49934" y="50307"/>
                </a:lnTo>
                <a:lnTo>
                  <a:pt x="49785" y="50232"/>
                </a:lnTo>
                <a:lnTo>
                  <a:pt x="49618" y="50121"/>
                </a:lnTo>
                <a:lnTo>
                  <a:pt x="49506" y="50083"/>
                </a:lnTo>
                <a:lnTo>
                  <a:pt x="49413" y="50065"/>
                </a:lnTo>
                <a:lnTo>
                  <a:pt x="49282" y="50065"/>
                </a:lnTo>
                <a:lnTo>
                  <a:pt x="49171" y="50083"/>
                </a:lnTo>
                <a:lnTo>
                  <a:pt x="49059" y="50102"/>
                </a:lnTo>
                <a:lnTo>
                  <a:pt x="48947" y="50121"/>
                </a:lnTo>
                <a:lnTo>
                  <a:pt x="48798" y="50139"/>
                </a:lnTo>
                <a:lnTo>
                  <a:pt x="48761" y="50158"/>
                </a:lnTo>
                <a:lnTo>
                  <a:pt x="48594" y="50083"/>
                </a:lnTo>
                <a:lnTo>
                  <a:pt x="48445" y="50009"/>
                </a:lnTo>
                <a:lnTo>
                  <a:pt x="48314" y="49934"/>
                </a:lnTo>
                <a:lnTo>
                  <a:pt x="48184" y="49879"/>
                </a:lnTo>
                <a:lnTo>
                  <a:pt x="48035" y="49823"/>
                </a:lnTo>
                <a:lnTo>
                  <a:pt x="47886" y="49804"/>
                </a:lnTo>
                <a:lnTo>
                  <a:pt x="47756" y="49804"/>
                </a:lnTo>
                <a:lnTo>
                  <a:pt x="47625" y="49823"/>
                </a:lnTo>
                <a:lnTo>
                  <a:pt x="47514" y="49860"/>
                </a:lnTo>
                <a:lnTo>
                  <a:pt x="47272" y="49916"/>
                </a:lnTo>
                <a:lnTo>
                  <a:pt x="47141" y="49953"/>
                </a:lnTo>
                <a:lnTo>
                  <a:pt x="47030" y="49953"/>
                </a:lnTo>
                <a:lnTo>
                  <a:pt x="46955" y="49934"/>
                </a:lnTo>
                <a:lnTo>
                  <a:pt x="46862" y="49916"/>
                </a:lnTo>
                <a:lnTo>
                  <a:pt x="46713" y="49860"/>
                </a:lnTo>
                <a:lnTo>
                  <a:pt x="46564" y="49804"/>
                </a:lnTo>
                <a:lnTo>
                  <a:pt x="46471" y="49785"/>
                </a:lnTo>
                <a:lnTo>
                  <a:pt x="46397" y="49785"/>
                </a:lnTo>
                <a:lnTo>
                  <a:pt x="46285" y="49804"/>
                </a:lnTo>
                <a:lnTo>
                  <a:pt x="46192" y="49841"/>
                </a:lnTo>
                <a:lnTo>
                  <a:pt x="46043" y="49934"/>
                </a:lnTo>
                <a:lnTo>
                  <a:pt x="45913" y="50028"/>
                </a:lnTo>
                <a:lnTo>
                  <a:pt x="45838" y="50083"/>
                </a:lnTo>
                <a:lnTo>
                  <a:pt x="45745" y="50121"/>
                </a:lnTo>
                <a:lnTo>
                  <a:pt x="45652" y="50139"/>
                </a:lnTo>
                <a:lnTo>
                  <a:pt x="45540" y="50158"/>
                </a:lnTo>
                <a:lnTo>
                  <a:pt x="45242" y="50176"/>
                </a:lnTo>
                <a:lnTo>
                  <a:pt x="44963" y="50195"/>
                </a:lnTo>
                <a:lnTo>
                  <a:pt x="44833" y="50195"/>
                </a:lnTo>
                <a:lnTo>
                  <a:pt x="44740" y="50251"/>
                </a:lnTo>
                <a:lnTo>
                  <a:pt x="44665" y="50251"/>
                </a:lnTo>
                <a:lnTo>
                  <a:pt x="44628" y="50214"/>
                </a:lnTo>
                <a:lnTo>
                  <a:pt x="44591" y="50176"/>
                </a:lnTo>
                <a:lnTo>
                  <a:pt x="44553" y="50065"/>
                </a:lnTo>
                <a:lnTo>
                  <a:pt x="44423" y="50009"/>
                </a:lnTo>
                <a:lnTo>
                  <a:pt x="44330" y="49953"/>
                </a:lnTo>
                <a:lnTo>
                  <a:pt x="44218" y="49916"/>
                </a:lnTo>
                <a:lnTo>
                  <a:pt x="44088" y="49916"/>
                </a:lnTo>
                <a:lnTo>
                  <a:pt x="43976" y="49934"/>
                </a:lnTo>
                <a:lnTo>
                  <a:pt x="43883" y="49972"/>
                </a:lnTo>
                <a:lnTo>
                  <a:pt x="43697" y="50065"/>
                </a:lnTo>
                <a:lnTo>
                  <a:pt x="43548" y="50158"/>
                </a:lnTo>
                <a:lnTo>
                  <a:pt x="43474" y="50176"/>
                </a:lnTo>
                <a:lnTo>
                  <a:pt x="43399" y="50176"/>
                </a:lnTo>
                <a:lnTo>
                  <a:pt x="43325" y="50139"/>
                </a:lnTo>
                <a:lnTo>
                  <a:pt x="43250" y="50102"/>
                </a:lnTo>
                <a:lnTo>
                  <a:pt x="43083" y="49990"/>
                </a:lnTo>
                <a:lnTo>
                  <a:pt x="42934" y="49897"/>
                </a:lnTo>
                <a:lnTo>
                  <a:pt x="42841" y="49841"/>
                </a:lnTo>
                <a:lnTo>
                  <a:pt x="42748" y="49823"/>
                </a:lnTo>
                <a:lnTo>
                  <a:pt x="42561" y="49823"/>
                </a:lnTo>
                <a:lnTo>
                  <a:pt x="42375" y="49841"/>
                </a:lnTo>
                <a:lnTo>
                  <a:pt x="42208" y="49860"/>
                </a:lnTo>
                <a:lnTo>
                  <a:pt x="42040" y="49860"/>
                </a:lnTo>
                <a:lnTo>
                  <a:pt x="41910" y="49841"/>
                </a:lnTo>
                <a:lnTo>
                  <a:pt x="41798" y="49804"/>
                </a:lnTo>
                <a:lnTo>
                  <a:pt x="41612" y="49748"/>
                </a:lnTo>
                <a:lnTo>
                  <a:pt x="41519" y="49730"/>
                </a:lnTo>
                <a:lnTo>
                  <a:pt x="41407" y="49730"/>
                </a:lnTo>
                <a:lnTo>
                  <a:pt x="41277" y="49748"/>
                </a:lnTo>
                <a:lnTo>
                  <a:pt x="41128" y="49785"/>
                </a:lnTo>
                <a:lnTo>
                  <a:pt x="41053" y="49841"/>
                </a:lnTo>
                <a:lnTo>
                  <a:pt x="40960" y="49897"/>
                </a:lnTo>
                <a:lnTo>
                  <a:pt x="40886" y="49953"/>
                </a:lnTo>
                <a:lnTo>
                  <a:pt x="40793" y="49990"/>
                </a:lnTo>
                <a:lnTo>
                  <a:pt x="40495" y="49990"/>
                </a:lnTo>
                <a:lnTo>
                  <a:pt x="40290" y="49972"/>
                </a:lnTo>
                <a:lnTo>
                  <a:pt x="40067" y="49953"/>
                </a:lnTo>
                <a:lnTo>
                  <a:pt x="39843" y="49934"/>
                </a:lnTo>
                <a:lnTo>
                  <a:pt x="39731" y="49934"/>
                </a:lnTo>
                <a:lnTo>
                  <a:pt x="39620" y="49953"/>
                </a:lnTo>
                <a:lnTo>
                  <a:pt x="39527" y="49972"/>
                </a:lnTo>
                <a:lnTo>
                  <a:pt x="39434" y="50009"/>
                </a:lnTo>
                <a:lnTo>
                  <a:pt x="39340" y="50046"/>
                </a:lnTo>
                <a:lnTo>
                  <a:pt x="39247" y="50065"/>
                </a:lnTo>
                <a:lnTo>
                  <a:pt x="39136" y="50046"/>
                </a:lnTo>
                <a:lnTo>
                  <a:pt x="39061" y="50028"/>
                </a:lnTo>
                <a:lnTo>
                  <a:pt x="38968" y="49990"/>
                </a:lnTo>
                <a:lnTo>
                  <a:pt x="38856" y="49953"/>
                </a:lnTo>
                <a:lnTo>
                  <a:pt x="38614" y="49916"/>
                </a:lnTo>
                <a:lnTo>
                  <a:pt x="38372" y="49879"/>
                </a:lnTo>
                <a:lnTo>
                  <a:pt x="38149" y="49879"/>
                </a:lnTo>
                <a:lnTo>
                  <a:pt x="37888" y="49897"/>
                </a:lnTo>
                <a:lnTo>
                  <a:pt x="37441" y="49934"/>
                </a:lnTo>
                <a:lnTo>
                  <a:pt x="36995" y="49953"/>
                </a:lnTo>
                <a:lnTo>
                  <a:pt x="36548" y="49972"/>
                </a:lnTo>
                <a:lnTo>
                  <a:pt x="36324" y="50009"/>
                </a:lnTo>
                <a:lnTo>
                  <a:pt x="36082" y="50065"/>
                </a:lnTo>
                <a:lnTo>
                  <a:pt x="35822" y="50121"/>
                </a:lnTo>
                <a:lnTo>
                  <a:pt x="35766" y="50139"/>
                </a:lnTo>
                <a:lnTo>
                  <a:pt x="35729" y="50121"/>
                </a:lnTo>
                <a:lnTo>
                  <a:pt x="35691" y="50065"/>
                </a:lnTo>
                <a:lnTo>
                  <a:pt x="35617" y="50009"/>
                </a:lnTo>
                <a:lnTo>
                  <a:pt x="35505" y="49953"/>
                </a:lnTo>
                <a:lnTo>
                  <a:pt x="35300" y="49879"/>
                </a:lnTo>
                <a:lnTo>
                  <a:pt x="35114" y="49841"/>
                </a:lnTo>
                <a:lnTo>
                  <a:pt x="35021" y="49841"/>
                </a:lnTo>
                <a:lnTo>
                  <a:pt x="34928" y="49860"/>
                </a:lnTo>
                <a:lnTo>
                  <a:pt x="34723" y="49916"/>
                </a:lnTo>
                <a:lnTo>
                  <a:pt x="34630" y="49953"/>
                </a:lnTo>
                <a:lnTo>
                  <a:pt x="34537" y="50028"/>
                </a:lnTo>
                <a:lnTo>
                  <a:pt x="34351" y="50176"/>
                </a:lnTo>
                <a:lnTo>
                  <a:pt x="34165" y="50344"/>
                </a:lnTo>
                <a:lnTo>
                  <a:pt x="34090" y="50400"/>
                </a:lnTo>
                <a:lnTo>
                  <a:pt x="33997" y="50437"/>
                </a:lnTo>
                <a:lnTo>
                  <a:pt x="33829" y="50437"/>
                </a:lnTo>
                <a:lnTo>
                  <a:pt x="33569" y="50400"/>
                </a:lnTo>
                <a:lnTo>
                  <a:pt x="33308" y="50344"/>
                </a:lnTo>
                <a:lnTo>
                  <a:pt x="33103" y="50325"/>
                </a:lnTo>
                <a:lnTo>
                  <a:pt x="33029" y="50344"/>
                </a:lnTo>
                <a:lnTo>
                  <a:pt x="32917" y="50381"/>
                </a:lnTo>
                <a:lnTo>
                  <a:pt x="32805" y="50400"/>
                </a:lnTo>
                <a:lnTo>
                  <a:pt x="32731" y="50400"/>
                </a:lnTo>
                <a:lnTo>
                  <a:pt x="32489" y="50028"/>
                </a:lnTo>
                <a:lnTo>
                  <a:pt x="32377" y="49953"/>
                </a:lnTo>
                <a:lnTo>
                  <a:pt x="32266" y="49897"/>
                </a:lnTo>
                <a:lnTo>
                  <a:pt x="32154" y="49860"/>
                </a:lnTo>
                <a:lnTo>
                  <a:pt x="32042" y="49841"/>
                </a:lnTo>
                <a:lnTo>
                  <a:pt x="31912" y="49823"/>
                </a:lnTo>
                <a:lnTo>
                  <a:pt x="31782" y="49841"/>
                </a:lnTo>
                <a:lnTo>
                  <a:pt x="31670" y="49860"/>
                </a:lnTo>
                <a:lnTo>
                  <a:pt x="31539" y="49879"/>
                </a:lnTo>
                <a:lnTo>
                  <a:pt x="31446" y="49934"/>
                </a:lnTo>
                <a:lnTo>
                  <a:pt x="31335" y="49972"/>
                </a:lnTo>
                <a:lnTo>
                  <a:pt x="31167" y="50083"/>
                </a:lnTo>
                <a:lnTo>
                  <a:pt x="31000" y="50176"/>
                </a:lnTo>
                <a:lnTo>
                  <a:pt x="30925" y="50214"/>
                </a:lnTo>
                <a:lnTo>
                  <a:pt x="30832" y="50214"/>
                </a:lnTo>
                <a:lnTo>
                  <a:pt x="30758" y="50195"/>
                </a:lnTo>
                <a:lnTo>
                  <a:pt x="30664" y="50176"/>
                </a:lnTo>
                <a:lnTo>
                  <a:pt x="30478" y="50083"/>
                </a:lnTo>
                <a:lnTo>
                  <a:pt x="30292" y="49990"/>
                </a:lnTo>
                <a:lnTo>
                  <a:pt x="30180" y="49953"/>
                </a:lnTo>
                <a:lnTo>
                  <a:pt x="29976" y="49953"/>
                </a:lnTo>
                <a:lnTo>
                  <a:pt x="29864" y="49972"/>
                </a:lnTo>
                <a:lnTo>
                  <a:pt x="29640" y="50009"/>
                </a:lnTo>
                <a:lnTo>
                  <a:pt x="29436" y="50065"/>
                </a:lnTo>
                <a:lnTo>
                  <a:pt x="29343" y="50065"/>
                </a:lnTo>
                <a:lnTo>
                  <a:pt x="29268" y="50046"/>
                </a:lnTo>
                <a:lnTo>
                  <a:pt x="29156" y="50028"/>
                </a:lnTo>
                <a:lnTo>
                  <a:pt x="29082" y="49990"/>
                </a:lnTo>
                <a:lnTo>
                  <a:pt x="28914" y="49897"/>
                </a:lnTo>
                <a:lnTo>
                  <a:pt x="28728" y="49823"/>
                </a:lnTo>
                <a:lnTo>
                  <a:pt x="28616" y="49804"/>
                </a:lnTo>
                <a:lnTo>
                  <a:pt x="28393" y="49804"/>
                </a:lnTo>
                <a:lnTo>
                  <a:pt x="28300" y="49823"/>
                </a:lnTo>
                <a:lnTo>
                  <a:pt x="28095" y="49879"/>
                </a:lnTo>
                <a:lnTo>
                  <a:pt x="27890" y="49934"/>
                </a:lnTo>
                <a:lnTo>
                  <a:pt x="27686" y="49990"/>
                </a:lnTo>
                <a:lnTo>
                  <a:pt x="27481" y="50009"/>
                </a:lnTo>
                <a:lnTo>
                  <a:pt x="27457" y="50018"/>
                </a:lnTo>
                <a:lnTo>
                  <a:pt x="27388" y="49990"/>
                </a:lnTo>
                <a:lnTo>
                  <a:pt x="27313" y="49934"/>
                </a:lnTo>
                <a:lnTo>
                  <a:pt x="27220" y="49879"/>
                </a:lnTo>
                <a:lnTo>
                  <a:pt x="27127" y="49804"/>
                </a:lnTo>
                <a:lnTo>
                  <a:pt x="27053" y="49748"/>
                </a:lnTo>
                <a:lnTo>
                  <a:pt x="26941" y="49730"/>
                </a:lnTo>
                <a:lnTo>
                  <a:pt x="26848" y="49711"/>
                </a:lnTo>
                <a:lnTo>
                  <a:pt x="26755" y="49711"/>
                </a:lnTo>
                <a:lnTo>
                  <a:pt x="26662" y="49730"/>
                </a:lnTo>
                <a:lnTo>
                  <a:pt x="26271" y="49804"/>
                </a:lnTo>
                <a:lnTo>
                  <a:pt x="25813" y="49887"/>
                </a:lnTo>
                <a:lnTo>
                  <a:pt x="25813" y="49887"/>
                </a:lnTo>
                <a:lnTo>
                  <a:pt x="25675" y="49841"/>
                </a:lnTo>
                <a:lnTo>
                  <a:pt x="25507" y="49785"/>
                </a:lnTo>
                <a:lnTo>
                  <a:pt x="25340" y="49748"/>
                </a:lnTo>
                <a:lnTo>
                  <a:pt x="25228" y="49748"/>
                </a:lnTo>
                <a:lnTo>
                  <a:pt x="25098" y="49767"/>
                </a:lnTo>
                <a:lnTo>
                  <a:pt x="24874" y="49804"/>
                </a:lnTo>
                <a:lnTo>
                  <a:pt x="24651" y="49860"/>
                </a:lnTo>
                <a:lnTo>
                  <a:pt x="24427" y="49897"/>
                </a:lnTo>
                <a:lnTo>
                  <a:pt x="24204" y="49934"/>
                </a:lnTo>
                <a:lnTo>
                  <a:pt x="23925" y="49916"/>
                </a:lnTo>
                <a:lnTo>
                  <a:pt x="23720" y="49897"/>
                </a:lnTo>
                <a:lnTo>
                  <a:pt x="23515" y="49879"/>
                </a:lnTo>
                <a:lnTo>
                  <a:pt x="23403" y="49897"/>
                </a:lnTo>
                <a:lnTo>
                  <a:pt x="23292" y="49934"/>
                </a:lnTo>
                <a:lnTo>
                  <a:pt x="23050" y="50028"/>
                </a:lnTo>
                <a:lnTo>
                  <a:pt x="22808" y="50121"/>
                </a:lnTo>
                <a:lnTo>
                  <a:pt x="22715" y="50139"/>
                </a:lnTo>
                <a:lnTo>
                  <a:pt x="22621" y="50139"/>
                </a:lnTo>
                <a:lnTo>
                  <a:pt x="22528" y="50046"/>
                </a:lnTo>
                <a:lnTo>
                  <a:pt x="22454" y="49972"/>
                </a:lnTo>
                <a:lnTo>
                  <a:pt x="22398" y="49934"/>
                </a:lnTo>
                <a:lnTo>
                  <a:pt x="22175" y="49879"/>
                </a:lnTo>
                <a:lnTo>
                  <a:pt x="21951" y="49860"/>
                </a:lnTo>
                <a:lnTo>
                  <a:pt x="21877" y="49879"/>
                </a:lnTo>
                <a:lnTo>
                  <a:pt x="21784" y="49897"/>
                </a:lnTo>
                <a:lnTo>
                  <a:pt x="21597" y="49953"/>
                </a:lnTo>
                <a:lnTo>
                  <a:pt x="21411" y="50009"/>
                </a:lnTo>
                <a:lnTo>
                  <a:pt x="21337" y="50028"/>
                </a:lnTo>
                <a:lnTo>
                  <a:pt x="21262" y="50028"/>
                </a:lnTo>
                <a:lnTo>
                  <a:pt x="21169" y="49990"/>
                </a:lnTo>
                <a:lnTo>
                  <a:pt x="21095" y="49953"/>
                </a:lnTo>
                <a:lnTo>
                  <a:pt x="20964" y="49879"/>
                </a:lnTo>
                <a:lnTo>
                  <a:pt x="20890" y="49823"/>
                </a:lnTo>
                <a:lnTo>
                  <a:pt x="20815" y="49804"/>
                </a:lnTo>
                <a:lnTo>
                  <a:pt x="20722" y="49785"/>
                </a:lnTo>
                <a:lnTo>
                  <a:pt x="20611" y="49785"/>
                </a:lnTo>
                <a:lnTo>
                  <a:pt x="20499" y="49804"/>
                </a:lnTo>
                <a:lnTo>
                  <a:pt x="20424" y="49860"/>
                </a:lnTo>
                <a:lnTo>
                  <a:pt x="20331" y="49897"/>
                </a:lnTo>
                <a:lnTo>
                  <a:pt x="20238" y="49934"/>
                </a:lnTo>
                <a:lnTo>
                  <a:pt x="20108" y="49972"/>
                </a:lnTo>
                <a:lnTo>
                  <a:pt x="20052" y="49972"/>
                </a:lnTo>
                <a:lnTo>
                  <a:pt x="19922" y="49953"/>
                </a:lnTo>
                <a:lnTo>
                  <a:pt x="19717" y="49916"/>
                </a:lnTo>
                <a:lnTo>
                  <a:pt x="19531" y="49879"/>
                </a:lnTo>
                <a:lnTo>
                  <a:pt x="19345" y="49841"/>
                </a:lnTo>
                <a:lnTo>
                  <a:pt x="19103" y="49841"/>
                </a:lnTo>
                <a:lnTo>
                  <a:pt x="18916" y="49897"/>
                </a:lnTo>
                <a:lnTo>
                  <a:pt x="18730" y="49990"/>
                </a:lnTo>
                <a:lnTo>
                  <a:pt x="18544" y="50065"/>
                </a:lnTo>
                <a:lnTo>
                  <a:pt x="18358" y="50121"/>
                </a:lnTo>
                <a:lnTo>
                  <a:pt x="18209" y="50139"/>
                </a:lnTo>
                <a:lnTo>
                  <a:pt x="18153" y="50139"/>
                </a:lnTo>
                <a:lnTo>
                  <a:pt x="18097" y="50121"/>
                </a:lnTo>
                <a:lnTo>
                  <a:pt x="17967" y="50046"/>
                </a:lnTo>
                <a:lnTo>
                  <a:pt x="17781" y="49990"/>
                </a:lnTo>
                <a:lnTo>
                  <a:pt x="17613" y="49934"/>
                </a:lnTo>
                <a:lnTo>
                  <a:pt x="17446" y="49897"/>
                </a:lnTo>
                <a:lnTo>
                  <a:pt x="17241" y="49897"/>
                </a:lnTo>
                <a:lnTo>
                  <a:pt x="17129" y="49916"/>
                </a:lnTo>
                <a:lnTo>
                  <a:pt x="17017" y="49953"/>
                </a:lnTo>
                <a:lnTo>
                  <a:pt x="16794" y="50028"/>
                </a:lnTo>
                <a:lnTo>
                  <a:pt x="16589" y="50102"/>
                </a:lnTo>
                <a:lnTo>
                  <a:pt x="16422" y="50102"/>
                </a:lnTo>
                <a:lnTo>
                  <a:pt x="16329" y="50065"/>
                </a:lnTo>
                <a:lnTo>
                  <a:pt x="16254" y="50009"/>
                </a:lnTo>
                <a:lnTo>
                  <a:pt x="16105" y="49897"/>
                </a:lnTo>
                <a:lnTo>
                  <a:pt x="15938" y="49785"/>
                </a:lnTo>
                <a:lnTo>
                  <a:pt x="15844" y="49730"/>
                </a:lnTo>
                <a:lnTo>
                  <a:pt x="15733" y="49711"/>
                </a:lnTo>
                <a:lnTo>
                  <a:pt x="15602" y="49692"/>
                </a:lnTo>
                <a:lnTo>
                  <a:pt x="15472" y="49692"/>
                </a:lnTo>
                <a:lnTo>
                  <a:pt x="15211" y="49730"/>
                </a:lnTo>
                <a:lnTo>
                  <a:pt x="14709" y="49841"/>
                </a:lnTo>
                <a:lnTo>
                  <a:pt x="14504" y="49879"/>
                </a:lnTo>
                <a:lnTo>
                  <a:pt x="14299" y="49897"/>
                </a:lnTo>
                <a:lnTo>
                  <a:pt x="13499" y="49897"/>
                </a:lnTo>
                <a:lnTo>
                  <a:pt x="13294" y="49934"/>
                </a:lnTo>
                <a:lnTo>
                  <a:pt x="13089" y="49990"/>
                </a:lnTo>
                <a:lnTo>
                  <a:pt x="12847" y="50065"/>
                </a:lnTo>
                <a:lnTo>
                  <a:pt x="12679" y="50102"/>
                </a:lnTo>
                <a:lnTo>
                  <a:pt x="12493" y="50102"/>
                </a:lnTo>
                <a:lnTo>
                  <a:pt x="12270" y="50083"/>
                </a:lnTo>
                <a:lnTo>
                  <a:pt x="11674" y="50083"/>
                </a:lnTo>
                <a:lnTo>
                  <a:pt x="11078" y="50139"/>
                </a:lnTo>
                <a:lnTo>
                  <a:pt x="10818" y="50139"/>
                </a:lnTo>
                <a:lnTo>
                  <a:pt x="10594" y="50102"/>
                </a:lnTo>
                <a:lnTo>
                  <a:pt x="10371" y="50046"/>
                </a:lnTo>
                <a:lnTo>
                  <a:pt x="10110" y="50009"/>
                </a:lnTo>
                <a:lnTo>
                  <a:pt x="9849" y="50009"/>
                </a:lnTo>
                <a:lnTo>
                  <a:pt x="9607" y="50046"/>
                </a:lnTo>
                <a:lnTo>
                  <a:pt x="9123" y="50139"/>
                </a:lnTo>
                <a:lnTo>
                  <a:pt x="8993" y="50176"/>
                </a:lnTo>
                <a:lnTo>
                  <a:pt x="8900" y="50214"/>
                </a:lnTo>
                <a:lnTo>
                  <a:pt x="8695" y="50214"/>
                </a:lnTo>
                <a:lnTo>
                  <a:pt x="8602" y="50158"/>
                </a:lnTo>
                <a:lnTo>
                  <a:pt x="8509" y="50083"/>
                </a:lnTo>
                <a:lnTo>
                  <a:pt x="8397" y="49990"/>
                </a:lnTo>
                <a:lnTo>
                  <a:pt x="8286" y="49934"/>
                </a:lnTo>
                <a:lnTo>
                  <a:pt x="8137" y="49897"/>
                </a:lnTo>
                <a:lnTo>
                  <a:pt x="7988" y="49879"/>
                </a:lnTo>
                <a:lnTo>
                  <a:pt x="7839" y="49879"/>
                </a:lnTo>
                <a:lnTo>
                  <a:pt x="7690" y="49897"/>
                </a:lnTo>
                <a:lnTo>
                  <a:pt x="7410" y="49972"/>
                </a:lnTo>
                <a:lnTo>
                  <a:pt x="7113" y="50046"/>
                </a:lnTo>
                <a:lnTo>
                  <a:pt x="7038" y="50083"/>
                </a:lnTo>
                <a:lnTo>
                  <a:pt x="6964" y="50121"/>
                </a:lnTo>
                <a:lnTo>
                  <a:pt x="6889" y="50158"/>
                </a:lnTo>
                <a:lnTo>
                  <a:pt x="6833" y="50158"/>
                </a:lnTo>
                <a:lnTo>
                  <a:pt x="6777" y="50139"/>
                </a:lnTo>
                <a:lnTo>
                  <a:pt x="6722" y="50083"/>
                </a:lnTo>
                <a:lnTo>
                  <a:pt x="6666" y="50028"/>
                </a:lnTo>
                <a:lnTo>
                  <a:pt x="6610" y="49990"/>
                </a:lnTo>
                <a:lnTo>
                  <a:pt x="6349" y="49916"/>
                </a:lnTo>
                <a:lnTo>
                  <a:pt x="6107" y="49879"/>
                </a:lnTo>
                <a:lnTo>
                  <a:pt x="5865" y="49860"/>
                </a:lnTo>
                <a:lnTo>
                  <a:pt x="5605" y="49897"/>
                </a:lnTo>
                <a:lnTo>
                  <a:pt x="5493" y="49916"/>
                </a:lnTo>
                <a:lnTo>
                  <a:pt x="5362" y="49953"/>
                </a:lnTo>
                <a:lnTo>
                  <a:pt x="5232" y="49990"/>
                </a:lnTo>
                <a:lnTo>
                  <a:pt x="5120" y="50009"/>
                </a:lnTo>
                <a:lnTo>
                  <a:pt x="4916" y="50028"/>
                </a:lnTo>
                <a:lnTo>
                  <a:pt x="4729" y="49972"/>
                </a:lnTo>
                <a:lnTo>
                  <a:pt x="4320" y="49841"/>
                </a:lnTo>
                <a:lnTo>
                  <a:pt x="4134" y="49804"/>
                </a:lnTo>
                <a:lnTo>
                  <a:pt x="4022" y="49804"/>
                </a:lnTo>
                <a:lnTo>
                  <a:pt x="3892" y="49823"/>
                </a:lnTo>
                <a:lnTo>
                  <a:pt x="3650" y="49879"/>
                </a:lnTo>
                <a:lnTo>
                  <a:pt x="3389" y="49953"/>
                </a:lnTo>
                <a:lnTo>
                  <a:pt x="3147" y="50009"/>
                </a:lnTo>
                <a:lnTo>
                  <a:pt x="3035" y="50046"/>
                </a:lnTo>
                <a:lnTo>
                  <a:pt x="2309" y="50046"/>
                </a:lnTo>
                <a:lnTo>
                  <a:pt x="2011" y="50065"/>
                </a:lnTo>
                <a:lnTo>
                  <a:pt x="1862" y="50083"/>
                </a:lnTo>
                <a:lnTo>
                  <a:pt x="1713" y="50121"/>
                </a:lnTo>
                <a:lnTo>
                  <a:pt x="1751" y="50028"/>
                </a:lnTo>
                <a:lnTo>
                  <a:pt x="1788" y="49934"/>
                </a:lnTo>
                <a:lnTo>
                  <a:pt x="1788" y="49860"/>
                </a:lnTo>
                <a:lnTo>
                  <a:pt x="1788" y="49785"/>
                </a:lnTo>
                <a:lnTo>
                  <a:pt x="1751" y="49637"/>
                </a:lnTo>
                <a:lnTo>
                  <a:pt x="1695" y="49506"/>
                </a:lnTo>
                <a:lnTo>
                  <a:pt x="1564" y="49283"/>
                </a:lnTo>
                <a:lnTo>
                  <a:pt x="1527" y="49208"/>
                </a:lnTo>
                <a:lnTo>
                  <a:pt x="1527" y="49190"/>
                </a:lnTo>
                <a:lnTo>
                  <a:pt x="1527" y="49171"/>
                </a:lnTo>
                <a:lnTo>
                  <a:pt x="1639" y="48985"/>
                </a:lnTo>
                <a:lnTo>
                  <a:pt x="1713" y="48799"/>
                </a:lnTo>
                <a:lnTo>
                  <a:pt x="1751" y="48631"/>
                </a:lnTo>
                <a:lnTo>
                  <a:pt x="1769" y="48464"/>
                </a:lnTo>
                <a:lnTo>
                  <a:pt x="1769" y="48296"/>
                </a:lnTo>
                <a:lnTo>
                  <a:pt x="1732" y="48128"/>
                </a:lnTo>
                <a:lnTo>
                  <a:pt x="1657" y="47980"/>
                </a:lnTo>
                <a:lnTo>
                  <a:pt x="1564" y="47849"/>
                </a:lnTo>
                <a:lnTo>
                  <a:pt x="1434" y="47738"/>
                </a:lnTo>
                <a:lnTo>
                  <a:pt x="1285" y="47644"/>
                </a:lnTo>
                <a:lnTo>
                  <a:pt x="1397" y="47514"/>
                </a:lnTo>
                <a:lnTo>
                  <a:pt x="1471" y="47384"/>
                </a:lnTo>
                <a:lnTo>
                  <a:pt x="1527" y="47216"/>
                </a:lnTo>
                <a:lnTo>
                  <a:pt x="1564" y="47067"/>
                </a:lnTo>
                <a:lnTo>
                  <a:pt x="1546" y="46900"/>
                </a:lnTo>
                <a:lnTo>
                  <a:pt x="1509" y="46751"/>
                </a:lnTo>
                <a:lnTo>
                  <a:pt x="1415" y="46602"/>
                </a:lnTo>
                <a:lnTo>
                  <a:pt x="1304" y="46471"/>
                </a:lnTo>
                <a:lnTo>
                  <a:pt x="1397" y="46397"/>
                </a:lnTo>
                <a:lnTo>
                  <a:pt x="1471" y="46304"/>
                </a:lnTo>
                <a:lnTo>
                  <a:pt x="1564" y="46211"/>
                </a:lnTo>
                <a:lnTo>
                  <a:pt x="1639" y="46099"/>
                </a:lnTo>
                <a:lnTo>
                  <a:pt x="1695" y="45987"/>
                </a:lnTo>
                <a:lnTo>
                  <a:pt x="1751" y="45876"/>
                </a:lnTo>
                <a:lnTo>
                  <a:pt x="1788" y="45745"/>
                </a:lnTo>
                <a:lnTo>
                  <a:pt x="1825" y="45634"/>
                </a:lnTo>
                <a:lnTo>
                  <a:pt x="1825" y="45503"/>
                </a:lnTo>
                <a:lnTo>
                  <a:pt x="1825" y="45392"/>
                </a:lnTo>
                <a:lnTo>
                  <a:pt x="1806" y="45261"/>
                </a:lnTo>
                <a:lnTo>
                  <a:pt x="1788" y="45150"/>
                </a:lnTo>
                <a:lnTo>
                  <a:pt x="1732" y="45038"/>
                </a:lnTo>
                <a:lnTo>
                  <a:pt x="1657" y="44945"/>
                </a:lnTo>
                <a:lnTo>
                  <a:pt x="1546" y="44870"/>
                </a:lnTo>
                <a:lnTo>
                  <a:pt x="1434" y="44796"/>
                </a:lnTo>
                <a:lnTo>
                  <a:pt x="1509" y="44703"/>
                </a:lnTo>
                <a:lnTo>
                  <a:pt x="1564" y="44610"/>
                </a:lnTo>
                <a:lnTo>
                  <a:pt x="1620" y="44498"/>
                </a:lnTo>
                <a:lnTo>
                  <a:pt x="1676" y="44386"/>
                </a:lnTo>
                <a:lnTo>
                  <a:pt x="1713" y="44275"/>
                </a:lnTo>
                <a:lnTo>
                  <a:pt x="1732" y="44163"/>
                </a:lnTo>
                <a:lnTo>
                  <a:pt x="1732" y="44051"/>
                </a:lnTo>
                <a:lnTo>
                  <a:pt x="1732" y="43939"/>
                </a:lnTo>
                <a:lnTo>
                  <a:pt x="1732" y="43828"/>
                </a:lnTo>
                <a:lnTo>
                  <a:pt x="1695" y="43716"/>
                </a:lnTo>
                <a:lnTo>
                  <a:pt x="1657" y="43623"/>
                </a:lnTo>
                <a:lnTo>
                  <a:pt x="1602" y="43530"/>
                </a:lnTo>
                <a:lnTo>
                  <a:pt x="1546" y="43437"/>
                </a:lnTo>
                <a:lnTo>
                  <a:pt x="1471" y="43344"/>
                </a:lnTo>
                <a:lnTo>
                  <a:pt x="1378" y="43269"/>
                </a:lnTo>
                <a:lnTo>
                  <a:pt x="1266" y="43213"/>
                </a:lnTo>
                <a:lnTo>
                  <a:pt x="1434" y="43064"/>
                </a:lnTo>
                <a:lnTo>
                  <a:pt x="1602" y="42915"/>
                </a:lnTo>
                <a:lnTo>
                  <a:pt x="1657" y="42822"/>
                </a:lnTo>
                <a:lnTo>
                  <a:pt x="1713" y="42729"/>
                </a:lnTo>
                <a:lnTo>
                  <a:pt x="1751" y="42618"/>
                </a:lnTo>
                <a:lnTo>
                  <a:pt x="1788" y="42506"/>
                </a:lnTo>
                <a:lnTo>
                  <a:pt x="1806" y="42413"/>
                </a:lnTo>
                <a:lnTo>
                  <a:pt x="1806" y="42301"/>
                </a:lnTo>
                <a:lnTo>
                  <a:pt x="1788" y="42208"/>
                </a:lnTo>
                <a:lnTo>
                  <a:pt x="1769" y="42096"/>
                </a:lnTo>
                <a:lnTo>
                  <a:pt x="1695" y="42003"/>
                </a:lnTo>
                <a:lnTo>
                  <a:pt x="1602" y="41873"/>
                </a:lnTo>
                <a:lnTo>
                  <a:pt x="1490" y="41742"/>
                </a:lnTo>
                <a:lnTo>
                  <a:pt x="1471" y="41705"/>
                </a:lnTo>
                <a:lnTo>
                  <a:pt x="1453" y="41668"/>
                </a:lnTo>
                <a:lnTo>
                  <a:pt x="1471" y="41575"/>
                </a:lnTo>
                <a:lnTo>
                  <a:pt x="1527" y="41482"/>
                </a:lnTo>
                <a:lnTo>
                  <a:pt x="1695" y="41277"/>
                </a:lnTo>
                <a:lnTo>
                  <a:pt x="1862" y="41054"/>
                </a:lnTo>
                <a:lnTo>
                  <a:pt x="1918" y="40942"/>
                </a:lnTo>
                <a:lnTo>
                  <a:pt x="1955" y="40830"/>
                </a:lnTo>
                <a:lnTo>
                  <a:pt x="1937" y="40700"/>
                </a:lnTo>
                <a:lnTo>
                  <a:pt x="1918" y="40588"/>
                </a:lnTo>
                <a:lnTo>
                  <a:pt x="1862" y="40476"/>
                </a:lnTo>
                <a:lnTo>
                  <a:pt x="1788" y="40383"/>
                </a:lnTo>
                <a:lnTo>
                  <a:pt x="1657" y="40197"/>
                </a:lnTo>
                <a:lnTo>
                  <a:pt x="1620" y="40123"/>
                </a:lnTo>
                <a:lnTo>
                  <a:pt x="1602" y="40048"/>
                </a:lnTo>
                <a:lnTo>
                  <a:pt x="1620" y="39974"/>
                </a:lnTo>
                <a:lnTo>
                  <a:pt x="1676" y="39881"/>
                </a:lnTo>
                <a:lnTo>
                  <a:pt x="1806" y="39695"/>
                </a:lnTo>
                <a:lnTo>
                  <a:pt x="1974" y="39508"/>
                </a:lnTo>
                <a:lnTo>
                  <a:pt x="2030" y="39415"/>
                </a:lnTo>
                <a:lnTo>
                  <a:pt x="2067" y="39322"/>
                </a:lnTo>
                <a:lnTo>
                  <a:pt x="2104" y="39192"/>
                </a:lnTo>
                <a:lnTo>
                  <a:pt x="2123" y="39061"/>
                </a:lnTo>
                <a:lnTo>
                  <a:pt x="2123" y="38950"/>
                </a:lnTo>
                <a:lnTo>
                  <a:pt x="2104" y="38838"/>
                </a:lnTo>
                <a:lnTo>
                  <a:pt x="2067" y="38726"/>
                </a:lnTo>
                <a:lnTo>
                  <a:pt x="2030" y="38615"/>
                </a:lnTo>
                <a:lnTo>
                  <a:pt x="1918" y="38373"/>
                </a:lnTo>
                <a:lnTo>
                  <a:pt x="1825" y="38280"/>
                </a:lnTo>
                <a:lnTo>
                  <a:pt x="1713" y="38205"/>
                </a:lnTo>
                <a:lnTo>
                  <a:pt x="1844" y="37982"/>
                </a:lnTo>
                <a:lnTo>
                  <a:pt x="1881" y="37870"/>
                </a:lnTo>
                <a:lnTo>
                  <a:pt x="1937" y="37740"/>
                </a:lnTo>
                <a:lnTo>
                  <a:pt x="1974" y="37628"/>
                </a:lnTo>
                <a:lnTo>
                  <a:pt x="2011" y="37516"/>
                </a:lnTo>
                <a:lnTo>
                  <a:pt x="2011" y="37367"/>
                </a:lnTo>
                <a:lnTo>
                  <a:pt x="2011" y="37237"/>
                </a:lnTo>
                <a:lnTo>
                  <a:pt x="1974" y="37107"/>
                </a:lnTo>
                <a:lnTo>
                  <a:pt x="1918" y="36976"/>
                </a:lnTo>
                <a:lnTo>
                  <a:pt x="1862" y="36846"/>
                </a:lnTo>
                <a:lnTo>
                  <a:pt x="1769" y="36734"/>
                </a:lnTo>
                <a:lnTo>
                  <a:pt x="1676" y="36641"/>
                </a:lnTo>
                <a:lnTo>
                  <a:pt x="1564" y="36567"/>
                </a:lnTo>
                <a:lnTo>
                  <a:pt x="1676" y="36399"/>
                </a:lnTo>
                <a:lnTo>
                  <a:pt x="1769" y="36213"/>
                </a:lnTo>
                <a:lnTo>
                  <a:pt x="1825" y="36008"/>
                </a:lnTo>
                <a:lnTo>
                  <a:pt x="1844" y="35803"/>
                </a:lnTo>
                <a:lnTo>
                  <a:pt x="1844" y="35692"/>
                </a:lnTo>
                <a:lnTo>
                  <a:pt x="1825" y="35599"/>
                </a:lnTo>
                <a:lnTo>
                  <a:pt x="1806" y="35505"/>
                </a:lnTo>
                <a:lnTo>
                  <a:pt x="1751" y="35412"/>
                </a:lnTo>
                <a:lnTo>
                  <a:pt x="1695" y="35319"/>
                </a:lnTo>
                <a:lnTo>
                  <a:pt x="1639" y="35245"/>
                </a:lnTo>
                <a:lnTo>
                  <a:pt x="1546" y="35170"/>
                </a:lnTo>
                <a:lnTo>
                  <a:pt x="1453" y="35114"/>
                </a:lnTo>
                <a:lnTo>
                  <a:pt x="1602" y="34966"/>
                </a:lnTo>
                <a:lnTo>
                  <a:pt x="1732" y="34798"/>
                </a:lnTo>
                <a:lnTo>
                  <a:pt x="1825" y="34612"/>
                </a:lnTo>
                <a:lnTo>
                  <a:pt x="1862" y="34426"/>
                </a:lnTo>
                <a:lnTo>
                  <a:pt x="1881" y="34314"/>
                </a:lnTo>
                <a:lnTo>
                  <a:pt x="1881" y="34221"/>
                </a:lnTo>
                <a:lnTo>
                  <a:pt x="1862" y="34128"/>
                </a:lnTo>
                <a:lnTo>
                  <a:pt x="1844" y="34016"/>
                </a:lnTo>
                <a:lnTo>
                  <a:pt x="1806" y="33923"/>
                </a:lnTo>
                <a:lnTo>
                  <a:pt x="1751" y="33848"/>
                </a:lnTo>
                <a:lnTo>
                  <a:pt x="1676" y="33755"/>
                </a:lnTo>
                <a:lnTo>
                  <a:pt x="1583" y="33681"/>
                </a:lnTo>
                <a:lnTo>
                  <a:pt x="1695" y="33588"/>
                </a:lnTo>
                <a:lnTo>
                  <a:pt x="1806" y="33495"/>
                </a:lnTo>
                <a:lnTo>
                  <a:pt x="1900" y="33364"/>
                </a:lnTo>
                <a:lnTo>
                  <a:pt x="1974" y="33234"/>
                </a:lnTo>
                <a:lnTo>
                  <a:pt x="2048" y="33104"/>
                </a:lnTo>
                <a:lnTo>
                  <a:pt x="2086" y="32973"/>
                </a:lnTo>
                <a:lnTo>
                  <a:pt x="2123" y="32824"/>
                </a:lnTo>
                <a:lnTo>
                  <a:pt x="2123" y="32675"/>
                </a:lnTo>
                <a:lnTo>
                  <a:pt x="2086" y="32564"/>
                </a:lnTo>
                <a:lnTo>
                  <a:pt x="2011" y="32378"/>
                </a:lnTo>
                <a:lnTo>
                  <a:pt x="1900" y="32117"/>
                </a:lnTo>
                <a:lnTo>
                  <a:pt x="1900" y="32080"/>
                </a:lnTo>
                <a:lnTo>
                  <a:pt x="1937" y="32024"/>
                </a:lnTo>
                <a:lnTo>
                  <a:pt x="2011" y="31912"/>
                </a:lnTo>
                <a:lnTo>
                  <a:pt x="2104" y="31800"/>
                </a:lnTo>
                <a:lnTo>
                  <a:pt x="2123" y="31745"/>
                </a:lnTo>
                <a:lnTo>
                  <a:pt x="2142" y="31670"/>
                </a:lnTo>
                <a:lnTo>
                  <a:pt x="2160" y="31540"/>
                </a:lnTo>
                <a:lnTo>
                  <a:pt x="2123" y="31409"/>
                </a:lnTo>
                <a:lnTo>
                  <a:pt x="2086" y="31298"/>
                </a:lnTo>
                <a:lnTo>
                  <a:pt x="2011" y="31186"/>
                </a:lnTo>
                <a:lnTo>
                  <a:pt x="1881" y="31000"/>
                </a:lnTo>
                <a:lnTo>
                  <a:pt x="1825" y="30907"/>
                </a:lnTo>
                <a:lnTo>
                  <a:pt x="1788" y="30795"/>
                </a:lnTo>
                <a:lnTo>
                  <a:pt x="1788" y="30683"/>
                </a:lnTo>
                <a:lnTo>
                  <a:pt x="1806" y="30572"/>
                </a:lnTo>
                <a:lnTo>
                  <a:pt x="1881" y="30330"/>
                </a:lnTo>
                <a:lnTo>
                  <a:pt x="1881" y="30218"/>
                </a:lnTo>
                <a:lnTo>
                  <a:pt x="1881" y="30162"/>
                </a:lnTo>
                <a:lnTo>
                  <a:pt x="1844" y="30106"/>
                </a:lnTo>
                <a:lnTo>
                  <a:pt x="1825" y="30069"/>
                </a:lnTo>
                <a:lnTo>
                  <a:pt x="1769" y="30013"/>
                </a:lnTo>
                <a:lnTo>
                  <a:pt x="1695" y="29976"/>
                </a:lnTo>
                <a:lnTo>
                  <a:pt x="1620" y="29957"/>
                </a:lnTo>
                <a:lnTo>
                  <a:pt x="1713" y="29846"/>
                </a:lnTo>
                <a:lnTo>
                  <a:pt x="1806" y="29752"/>
                </a:lnTo>
                <a:lnTo>
                  <a:pt x="1881" y="29641"/>
                </a:lnTo>
                <a:lnTo>
                  <a:pt x="1955" y="29510"/>
                </a:lnTo>
                <a:lnTo>
                  <a:pt x="2011" y="29380"/>
                </a:lnTo>
                <a:lnTo>
                  <a:pt x="2067" y="29268"/>
                </a:lnTo>
                <a:lnTo>
                  <a:pt x="2086" y="29119"/>
                </a:lnTo>
                <a:lnTo>
                  <a:pt x="2104" y="28989"/>
                </a:lnTo>
                <a:lnTo>
                  <a:pt x="2104" y="28840"/>
                </a:lnTo>
                <a:lnTo>
                  <a:pt x="2086" y="28691"/>
                </a:lnTo>
                <a:lnTo>
                  <a:pt x="2048" y="28542"/>
                </a:lnTo>
                <a:lnTo>
                  <a:pt x="1993" y="28412"/>
                </a:lnTo>
                <a:lnTo>
                  <a:pt x="1881" y="28170"/>
                </a:lnTo>
                <a:lnTo>
                  <a:pt x="1844" y="28058"/>
                </a:lnTo>
                <a:lnTo>
                  <a:pt x="1844" y="27947"/>
                </a:lnTo>
                <a:lnTo>
                  <a:pt x="1881" y="27779"/>
                </a:lnTo>
                <a:lnTo>
                  <a:pt x="1974" y="27537"/>
                </a:lnTo>
                <a:lnTo>
                  <a:pt x="2086" y="27276"/>
                </a:lnTo>
                <a:lnTo>
                  <a:pt x="2179" y="26978"/>
                </a:lnTo>
                <a:lnTo>
                  <a:pt x="2216" y="26848"/>
                </a:lnTo>
                <a:lnTo>
                  <a:pt x="2235" y="26699"/>
                </a:lnTo>
                <a:lnTo>
                  <a:pt x="2235" y="26587"/>
                </a:lnTo>
                <a:lnTo>
                  <a:pt x="2216" y="26457"/>
                </a:lnTo>
                <a:lnTo>
                  <a:pt x="2160" y="26364"/>
                </a:lnTo>
                <a:lnTo>
                  <a:pt x="2086" y="26271"/>
                </a:lnTo>
                <a:lnTo>
                  <a:pt x="1993" y="26196"/>
                </a:lnTo>
                <a:lnTo>
                  <a:pt x="1844" y="26141"/>
                </a:lnTo>
                <a:lnTo>
                  <a:pt x="1918" y="26029"/>
                </a:lnTo>
                <a:lnTo>
                  <a:pt x="1974" y="25917"/>
                </a:lnTo>
                <a:lnTo>
                  <a:pt x="2030" y="25787"/>
                </a:lnTo>
                <a:lnTo>
                  <a:pt x="2048" y="25656"/>
                </a:lnTo>
                <a:lnTo>
                  <a:pt x="2067" y="25545"/>
                </a:lnTo>
                <a:lnTo>
                  <a:pt x="2067" y="25414"/>
                </a:lnTo>
                <a:lnTo>
                  <a:pt x="2048" y="25284"/>
                </a:lnTo>
                <a:lnTo>
                  <a:pt x="2030" y="25154"/>
                </a:lnTo>
                <a:lnTo>
                  <a:pt x="1993" y="25042"/>
                </a:lnTo>
                <a:lnTo>
                  <a:pt x="1937" y="24930"/>
                </a:lnTo>
                <a:lnTo>
                  <a:pt x="1881" y="24819"/>
                </a:lnTo>
                <a:lnTo>
                  <a:pt x="1806" y="24726"/>
                </a:lnTo>
                <a:lnTo>
                  <a:pt x="1713" y="24632"/>
                </a:lnTo>
                <a:lnTo>
                  <a:pt x="1620" y="24539"/>
                </a:lnTo>
                <a:lnTo>
                  <a:pt x="1509" y="24465"/>
                </a:lnTo>
                <a:lnTo>
                  <a:pt x="1378" y="24409"/>
                </a:lnTo>
                <a:lnTo>
                  <a:pt x="1453" y="24335"/>
                </a:lnTo>
                <a:lnTo>
                  <a:pt x="1527" y="24242"/>
                </a:lnTo>
                <a:lnTo>
                  <a:pt x="1583" y="24148"/>
                </a:lnTo>
                <a:lnTo>
                  <a:pt x="1620" y="24074"/>
                </a:lnTo>
                <a:lnTo>
                  <a:pt x="1676" y="23869"/>
                </a:lnTo>
                <a:lnTo>
                  <a:pt x="1676" y="23683"/>
                </a:lnTo>
                <a:lnTo>
                  <a:pt x="1639" y="23497"/>
                </a:lnTo>
                <a:lnTo>
                  <a:pt x="1564" y="23311"/>
                </a:lnTo>
                <a:lnTo>
                  <a:pt x="1509" y="23218"/>
                </a:lnTo>
                <a:lnTo>
                  <a:pt x="1453" y="23143"/>
                </a:lnTo>
                <a:lnTo>
                  <a:pt x="1378" y="23069"/>
                </a:lnTo>
                <a:lnTo>
                  <a:pt x="1304" y="22994"/>
                </a:lnTo>
                <a:lnTo>
                  <a:pt x="1453" y="22827"/>
                </a:lnTo>
                <a:lnTo>
                  <a:pt x="1602" y="22622"/>
                </a:lnTo>
                <a:lnTo>
                  <a:pt x="1732" y="22398"/>
                </a:lnTo>
                <a:lnTo>
                  <a:pt x="1844" y="22175"/>
                </a:lnTo>
                <a:lnTo>
                  <a:pt x="1937" y="21914"/>
                </a:lnTo>
                <a:lnTo>
                  <a:pt x="1974" y="21672"/>
                </a:lnTo>
                <a:lnTo>
                  <a:pt x="1993" y="21430"/>
                </a:lnTo>
                <a:lnTo>
                  <a:pt x="1974" y="21188"/>
                </a:lnTo>
                <a:lnTo>
                  <a:pt x="1955" y="21058"/>
                </a:lnTo>
                <a:lnTo>
                  <a:pt x="1900" y="20946"/>
                </a:lnTo>
                <a:lnTo>
                  <a:pt x="1825" y="20853"/>
                </a:lnTo>
                <a:lnTo>
                  <a:pt x="1751" y="20760"/>
                </a:lnTo>
                <a:lnTo>
                  <a:pt x="1620" y="20574"/>
                </a:lnTo>
                <a:lnTo>
                  <a:pt x="1564" y="20481"/>
                </a:lnTo>
                <a:lnTo>
                  <a:pt x="1527" y="20388"/>
                </a:lnTo>
                <a:lnTo>
                  <a:pt x="1490" y="20257"/>
                </a:lnTo>
                <a:lnTo>
                  <a:pt x="1471" y="20108"/>
                </a:lnTo>
                <a:lnTo>
                  <a:pt x="1434" y="19866"/>
                </a:lnTo>
                <a:lnTo>
                  <a:pt x="1415" y="19755"/>
                </a:lnTo>
                <a:lnTo>
                  <a:pt x="1341" y="19661"/>
                </a:lnTo>
                <a:lnTo>
                  <a:pt x="1229" y="19568"/>
                </a:lnTo>
                <a:lnTo>
                  <a:pt x="1080" y="19475"/>
                </a:lnTo>
                <a:lnTo>
                  <a:pt x="1192" y="19345"/>
                </a:lnTo>
                <a:lnTo>
                  <a:pt x="1304" y="19196"/>
                </a:lnTo>
                <a:lnTo>
                  <a:pt x="1397" y="19047"/>
                </a:lnTo>
                <a:lnTo>
                  <a:pt x="1471" y="18880"/>
                </a:lnTo>
                <a:lnTo>
                  <a:pt x="1527" y="18693"/>
                </a:lnTo>
                <a:lnTo>
                  <a:pt x="1546" y="18507"/>
                </a:lnTo>
                <a:lnTo>
                  <a:pt x="1546" y="18321"/>
                </a:lnTo>
                <a:lnTo>
                  <a:pt x="1527" y="18153"/>
                </a:lnTo>
                <a:lnTo>
                  <a:pt x="1490" y="18042"/>
                </a:lnTo>
                <a:lnTo>
                  <a:pt x="1453" y="17930"/>
                </a:lnTo>
                <a:lnTo>
                  <a:pt x="1397" y="17818"/>
                </a:lnTo>
                <a:lnTo>
                  <a:pt x="1341" y="17725"/>
                </a:lnTo>
                <a:lnTo>
                  <a:pt x="1509" y="17558"/>
                </a:lnTo>
                <a:lnTo>
                  <a:pt x="1602" y="17353"/>
                </a:lnTo>
                <a:lnTo>
                  <a:pt x="1695" y="17185"/>
                </a:lnTo>
                <a:lnTo>
                  <a:pt x="1788" y="16999"/>
                </a:lnTo>
                <a:lnTo>
                  <a:pt x="1825" y="16887"/>
                </a:lnTo>
                <a:lnTo>
                  <a:pt x="1844" y="16776"/>
                </a:lnTo>
                <a:lnTo>
                  <a:pt x="1844" y="16589"/>
                </a:lnTo>
                <a:lnTo>
                  <a:pt x="1825" y="16441"/>
                </a:lnTo>
                <a:lnTo>
                  <a:pt x="1769" y="16292"/>
                </a:lnTo>
                <a:lnTo>
                  <a:pt x="1713" y="16161"/>
                </a:lnTo>
                <a:lnTo>
                  <a:pt x="1583" y="15919"/>
                </a:lnTo>
                <a:lnTo>
                  <a:pt x="1546" y="15789"/>
                </a:lnTo>
                <a:lnTo>
                  <a:pt x="1527" y="15677"/>
                </a:lnTo>
                <a:lnTo>
                  <a:pt x="1527" y="15621"/>
                </a:lnTo>
                <a:lnTo>
                  <a:pt x="1546" y="15547"/>
                </a:lnTo>
                <a:lnTo>
                  <a:pt x="1620" y="15379"/>
                </a:lnTo>
                <a:lnTo>
                  <a:pt x="1695" y="15212"/>
                </a:lnTo>
                <a:lnTo>
                  <a:pt x="1713" y="15137"/>
                </a:lnTo>
                <a:lnTo>
                  <a:pt x="1732" y="15063"/>
                </a:lnTo>
                <a:lnTo>
                  <a:pt x="1713" y="14839"/>
                </a:lnTo>
                <a:lnTo>
                  <a:pt x="1695" y="14746"/>
                </a:lnTo>
                <a:lnTo>
                  <a:pt x="1657" y="14635"/>
                </a:lnTo>
                <a:lnTo>
                  <a:pt x="1620" y="14542"/>
                </a:lnTo>
                <a:lnTo>
                  <a:pt x="1546" y="14448"/>
                </a:lnTo>
                <a:lnTo>
                  <a:pt x="1471" y="14374"/>
                </a:lnTo>
                <a:lnTo>
                  <a:pt x="1378" y="14318"/>
                </a:lnTo>
                <a:lnTo>
                  <a:pt x="1509" y="14188"/>
                </a:lnTo>
                <a:lnTo>
                  <a:pt x="1639" y="14076"/>
                </a:lnTo>
                <a:lnTo>
                  <a:pt x="1732" y="13927"/>
                </a:lnTo>
                <a:lnTo>
                  <a:pt x="1825" y="13797"/>
                </a:lnTo>
                <a:lnTo>
                  <a:pt x="1900" y="13629"/>
                </a:lnTo>
                <a:lnTo>
                  <a:pt x="1955" y="13480"/>
                </a:lnTo>
                <a:lnTo>
                  <a:pt x="1974" y="13313"/>
                </a:lnTo>
                <a:lnTo>
                  <a:pt x="1974" y="13127"/>
                </a:lnTo>
                <a:lnTo>
                  <a:pt x="1955" y="13033"/>
                </a:lnTo>
                <a:lnTo>
                  <a:pt x="1900" y="12940"/>
                </a:lnTo>
                <a:lnTo>
                  <a:pt x="1788" y="12773"/>
                </a:lnTo>
                <a:lnTo>
                  <a:pt x="1676" y="12605"/>
                </a:lnTo>
                <a:lnTo>
                  <a:pt x="1639" y="12531"/>
                </a:lnTo>
                <a:lnTo>
                  <a:pt x="1639" y="12475"/>
                </a:lnTo>
                <a:lnTo>
                  <a:pt x="1639" y="12419"/>
                </a:lnTo>
                <a:lnTo>
                  <a:pt x="1676" y="12345"/>
                </a:lnTo>
                <a:lnTo>
                  <a:pt x="1788" y="12158"/>
                </a:lnTo>
                <a:lnTo>
                  <a:pt x="1900" y="11972"/>
                </a:lnTo>
                <a:lnTo>
                  <a:pt x="1974" y="11842"/>
                </a:lnTo>
                <a:lnTo>
                  <a:pt x="2030" y="11693"/>
                </a:lnTo>
                <a:lnTo>
                  <a:pt x="2067" y="11507"/>
                </a:lnTo>
                <a:lnTo>
                  <a:pt x="2104" y="11339"/>
                </a:lnTo>
                <a:lnTo>
                  <a:pt x="2104" y="11172"/>
                </a:lnTo>
                <a:lnTo>
                  <a:pt x="2104" y="10985"/>
                </a:lnTo>
                <a:lnTo>
                  <a:pt x="2067" y="10818"/>
                </a:lnTo>
                <a:lnTo>
                  <a:pt x="2011" y="10669"/>
                </a:lnTo>
                <a:lnTo>
                  <a:pt x="1937" y="10501"/>
                </a:lnTo>
                <a:lnTo>
                  <a:pt x="1862" y="10408"/>
                </a:lnTo>
                <a:lnTo>
                  <a:pt x="1788" y="10334"/>
                </a:lnTo>
                <a:lnTo>
                  <a:pt x="1695" y="10259"/>
                </a:lnTo>
                <a:lnTo>
                  <a:pt x="1583" y="10203"/>
                </a:lnTo>
                <a:lnTo>
                  <a:pt x="1602" y="9980"/>
                </a:lnTo>
                <a:lnTo>
                  <a:pt x="1527" y="9794"/>
                </a:lnTo>
                <a:lnTo>
                  <a:pt x="1453" y="9626"/>
                </a:lnTo>
                <a:lnTo>
                  <a:pt x="1397" y="9552"/>
                </a:lnTo>
                <a:lnTo>
                  <a:pt x="1341" y="9477"/>
                </a:lnTo>
                <a:lnTo>
                  <a:pt x="1266" y="9403"/>
                </a:lnTo>
                <a:lnTo>
                  <a:pt x="1173" y="9347"/>
                </a:lnTo>
                <a:lnTo>
                  <a:pt x="1341" y="9180"/>
                </a:lnTo>
                <a:lnTo>
                  <a:pt x="1490" y="8993"/>
                </a:lnTo>
                <a:lnTo>
                  <a:pt x="1546" y="8882"/>
                </a:lnTo>
                <a:lnTo>
                  <a:pt x="1602" y="8770"/>
                </a:lnTo>
                <a:lnTo>
                  <a:pt x="1639" y="8658"/>
                </a:lnTo>
                <a:lnTo>
                  <a:pt x="1657" y="8528"/>
                </a:lnTo>
                <a:lnTo>
                  <a:pt x="1657" y="8453"/>
                </a:lnTo>
                <a:lnTo>
                  <a:pt x="1639" y="8398"/>
                </a:lnTo>
                <a:lnTo>
                  <a:pt x="1602" y="8267"/>
                </a:lnTo>
                <a:lnTo>
                  <a:pt x="1546" y="8174"/>
                </a:lnTo>
                <a:lnTo>
                  <a:pt x="1527" y="8062"/>
                </a:lnTo>
                <a:lnTo>
                  <a:pt x="1527" y="7820"/>
                </a:lnTo>
                <a:lnTo>
                  <a:pt x="1527" y="7616"/>
                </a:lnTo>
                <a:lnTo>
                  <a:pt x="1527" y="7392"/>
                </a:lnTo>
                <a:lnTo>
                  <a:pt x="1490" y="7150"/>
                </a:lnTo>
                <a:lnTo>
                  <a:pt x="1415" y="7113"/>
                </a:lnTo>
                <a:lnTo>
                  <a:pt x="1360" y="7076"/>
                </a:lnTo>
                <a:lnTo>
                  <a:pt x="1322" y="7020"/>
                </a:lnTo>
                <a:lnTo>
                  <a:pt x="1322" y="6983"/>
                </a:lnTo>
                <a:lnTo>
                  <a:pt x="1322" y="6927"/>
                </a:lnTo>
                <a:lnTo>
                  <a:pt x="1341" y="6889"/>
                </a:lnTo>
                <a:lnTo>
                  <a:pt x="1378" y="6834"/>
                </a:lnTo>
                <a:lnTo>
                  <a:pt x="1434" y="6778"/>
                </a:lnTo>
                <a:lnTo>
                  <a:pt x="1509" y="6647"/>
                </a:lnTo>
                <a:lnTo>
                  <a:pt x="1564" y="6480"/>
                </a:lnTo>
                <a:lnTo>
                  <a:pt x="1620" y="6275"/>
                </a:lnTo>
                <a:lnTo>
                  <a:pt x="1639" y="6070"/>
                </a:lnTo>
                <a:lnTo>
                  <a:pt x="1620" y="5884"/>
                </a:lnTo>
                <a:lnTo>
                  <a:pt x="1583" y="5698"/>
                </a:lnTo>
                <a:lnTo>
                  <a:pt x="1509" y="5344"/>
                </a:lnTo>
                <a:lnTo>
                  <a:pt x="1471" y="5177"/>
                </a:lnTo>
                <a:lnTo>
                  <a:pt x="1471" y="4990"/>
                </a:lnTo>
                <a:lnTo>
                  <a:pt x="1490" y="4804"/>
                </a:lnTo>
                <a:lnTo>
                  <a:pt x="1527" y="4599"/>
                </a:lnTo>
                <a:lnTo>
                  <a:pt x="1583" y="4395"/>
                </a:lnTo>
                <a:lnTo>
                  <a:pt x="1639" y="4190"/>
                </a:lnTo>
                <a:lnTo>
                  <a:pt x="1639" y="4078"/>
                </a:lnTo>
                <a:lnTo>
                  <a:pt x="1639" y="3985"/>
                </a:lnTo>
                <a:lnTo>
                  <a:pt x="1620" y="3892"/>
                </a:lnTo>
                <a:lnTo>
                  <a:pt x="1602" y="3799"/>
                </a:lnTo>
                <a:lnTo>
                  <a:pt x="1546" y="3706"/>
                </a:lnTo>
                <a:lnTo>
                  <a:pt x="1490" y="3631"/>
                </a:lnTo>
                <a:lnTo>
                  <a:pt x="1397" y="3538"/>
                </a:lnTo>
                <a:lnTo>
                  <a:pt x="1285" y="3464"/>
                </a:lnTo>
                <a:lnTo>
                  <a:pt x="1378" y="3352"/>
                </a:lnTo>
                <a:lnTo>
                  <a:pt x="1471" y="3222"/>
                </a:lnTo>
                <a:lnTo>
                  <a:pt x="1546" y="3091"/>
                </a:lnTo>
                <a:lnTo>
                  <a:pt x="1620" y="2942"/>
                </a:lnTo>
                <a:lnTo>
                  <a:pt x="1676" y="2812"/>
                </a:lnTo>
                <a:lnTo>
                  <a:pt x="1713" y="2663"/>
                </a:lnTo>
                <a:lnTo>
                  <a:pt x="1751" y="2514"/>
                </a:lnTo>
                <a:lnTo>
                  <a:pt x="1751" y="2347"/>
                </a:lnTo>
                <a:lnTo>
                  <a:pt x="1751" y="2235"/>
                </a:lnTo>
                <a:lnTo>
                  <a:pt x="1713" y="2105"/>
                </a:lnTo>
                <a:lnTo>
                  <a:pt x="1602" y="1825"/>
                </a:lnTo>
                <a:lnTo>
                  <a:pt x="1490" y="1565"/>
                </a:lnTo>
                <a:lnTo>
                  <a:pt x="1471" y="1472"/>
                </a:lnTo>
                <a:lnTo>
                  <a:pt x="1471" y="1416"/>
                </a:lnTo>
                <a:lnTo>
                  <a:pt x="1583" y="1434"/>
                </a:lnTo>
                <a:lnTo>
                  <a:pt x="1713" y="1453"/>
                </a:lnTo>
                <a:lnTo>
                  <a:pt x="1937" y="1453"/>
                </a:lnTo>
                <a:lnTo>
                  <a:pt x="2011" y="1434"/>
                </a:lnTo>
                <a:lnTo>
                  <a:pt x="2179" y="1360"/>
                </a:lnTo>
                <a:lnTo>
                  <a:pt x="2384" y="1267"/>
                </a:lnTo>
                <a:lnTo>
                  <a:pt x="2551" y="1230"/>
                </a:lnTo>
                <a:lnTo>
                  <a:pt x="2644" y="1248"/>
                </a:lnTo>
                <a:lnTo>
                  <a:pt x="2756" y="1267"/>
                </a:lnTo>
                <a:lnTo>
                  <a:pt x="2961" y="1323"/>
                </a:lnTo>
                <a:lnTo>
                  <a:pt x="3072" y="1341"/>
                </a:lnTo>
                <a:lnTo>
                  <a:pt x="3184" y="1360"/>
                </a:lnTo>
                <a:lnTo>
                  <a:pt x="3445" y="1360"/>
                </a:lnTo>
                <a:lnTo>
                  <a:pt x="3631" y="1285"/>
                </a:lnTo>
                <a:lnTo>
                  <a:pt x="3817" y="1192"/>
                </a:lnTo>
                <a:lnTo>
                  <a:pt x="3985" y="1118"/>
                </a:lnTo>
                <a:lnTo>
                  <a:pt x="4078" y="1099"/>
                </a:lnTo>
                <a:lnTo>
                  <a:pt x="4134" y="1099"/>
                </a:lnTo>
                <a:lnTo>
                  <a:pt x="4283" y="1118"/>
                </a:lnTo>
                <a:lnTo>
                  <a:pt x="4413" y="1155"/>
                </a:lnTo>
                <a:lnTo>
                  <a:pt x="4655" y="1248"/>
                </a:lnTo>
                <a:lnTo>
                  <a:pt x="4785" y="1304"/>
                </a:lnTo>
                <a:lnTo>
                  <a:pt x="4916" y="1341"/>
                </a:lnTo>
                <a:lnTo>
                  <a:pt x="5065" y="1341"/>
                </a:lnTo>
                <a:lnTo>
                  <a:pt x="5232" y="1323"/>
                </a:lnTo>
                <a:lnTo>
                  <a:pt x="5232" y="1509"/>
                </a:lnTo>
                <a:lnTo>
                  <a:pt x="5251" y="1565"/>
                </a:lnTo>
                <a:lnTo>
                  <a:pt x="5269" y="1639"/>
                </a:lnTo>
                <a:lnTo>
                  <a:pt x="5307" y="1676"/>
                </a:lnTo>
                <a:lnTo>
                  <a:pt x="5344" y="1714"/>
                </a:lnTo>
                <a:lnTo>
                  <a:pt x="5437" y="1770"/>
                </a:lnTo>
                <a:lnTo>
                  <a:pt x="5567" y="1788"/>
                </a:lnTo>
                <a:lnTo>
                  <a:pt x="5698" y="1770"/>
                </a:lnTo>
                <a:lnTo>
                  <a:pt x="5847" y="1732"/>
                </a:lnTo>
                <a:lnTo>
                  <a:pt x="6014" y="1676"/>
                </a:lnTo>
                <a:lnTo>
                  <a:pt x="6182" y="1602"/>
                </a:lnTo>
                <a:lnTo>
                  <a:pt x="6331" y="1527"/>
                </a:lnTo>
                <a:lnTo>
                  <a:pt x="6647" y="1341"/>
                </a:lnTo>
                <a:lnTo>
                  <a:pt x="6889" y="1155"/>
                </a:lnTo>
                <a:lnTo>
                  <a:pt x="7057" y="1006"/>
                </a:lnTo>
                <a:lnTo>
                  <a:pt x="7131" y="1137"/>
                </a:lnTo>
                <a:lnTo>
                  <a:pt x="7224" y="1267"/>
                </a:lnTo>
                <a:lnTo>
                  <a:pt x="7336" y="1360"/>
                </a:lnTo>
                <a:lnTo>
                  <a:pt x="7466" y="1416"/>
                </a:lnTo>
                <a:lnTo>
                  <a:pt x="7597" y="1453"/>
                </a:lnTo>
                <a:lnTo>
                  <a:pt x="7746" y="1453"/>
                </a:lnTo>
                <a:lnTo>
                  <a:pt x="7895" y="1416"/>
                </a:lnTo>
                <a:lnTo>
                  <a:pt x="8043" y="1341"/>
                </a:lnTo>
                <a:lnTo>
                  <a:pt x="8062" y="1434"/>
                </a:lnTo>
                <a:lnTo>
                  <a:pt x="8118" y="1490"/>
                </a:lnTo>
                <a:lnTo>
                  <a:pt x="8192" y="1527"/>
                </a:lnTo>
                <a:lnTo>
                  <a:pt x="8286" y="1546"/>
                </a:lnTo>
                <a:lnTo>
                  <a:pt x="8490" y="1546"/>
                </a:lnTo>
                <a:lnTo>
                  <a:pt x="8751" y="1472"/>
                </a:lnTo>
                <a:lnTo>
                  <a:pt x="9012" y="1379"/>
                </a:lnTo>
                <a:lnTo>
                  <a:pt x="9254" y="1285"/>
                </a:lnTo>
                <a:lnTo>
                  <a:pt x="9440" y="1174"/>
                </a:lnTo>
                <a:lnTo>
                  <a:pt x="9570" y="1099"/>
                </a:lnTo>
                <a:lnTo>
                  <a:pt x="9570" y="1192"/>
                </a:lnTo>
                <a:lnTo>
                  <a:pt x="9607" y="1267"/>
                </a:lnTo>
                <a:lnTo>
                  <a:pt x="9645" y="1323"/>
                </a:lnTo>
                <a:lnTo>
                  <a:pt x="9700" y="1360"/>
                </a:lnTo>
                <a:lnTo>
                  <a:pt x="9775" y="1379"/>
                </a:lnTo>
                <a:lnTo>
                  <a:pt x="9849" y="1397"/>
                </a:lnTo>
                <a:lnTo>
                  <a:pt x="10036" y="1397"/>
                </a:lnTo>
                <a:lnTo>
                  <a:pt x="10222" y="1360"/>
                </a:lnTo>
                <a:lnTo>
                  <a:pt x="10408" y="1304"/>
                </a:lnTo>
                <a:lnTo>
                  <a:pt x="10706" y="1192"/>
                </a:lnTo>
                <a:lnTo>
                  <a:pt x="10706" y="1304"/>
                </a:lnTo>
                <a:lnTo>
                  <a:pt x="10706" y="1360"/>
                </a:lnTo>
                <a:lnTo>
                  <a:pt x="10743" y="1397"/>
                </a:lnTo>
                <a:lnTo>
                  <a:pt x="10799" y="1453"/>
                </a:lnTo>
                <a:lnTo>
                  <a:pt x="10911" y="1472"/>
                </a:lnTo>
                <a:lnTo>
                  <a:pt x="11041" y="1490"/>
                </a:lnTo>
                <a:lnTo>
                  <a:pt x="11171" y="1472"/>
                </a:lnTo>
                <a:lnTo>
                  <a:pt x="11339" y="1453"/>
                </a:lnTo>
                <a:lnTo>
                  <a:pt x="11506" y="1416"/>
                </a:lnTo>
                <a:lnTo>
                  <a:pt x="11860" y="1323"/>
                </a:lnTo>
                <a:lnTo>
                  <a:pt x="12195" y="1192"/>
                </a:lnTo>
                <a:lnTo>
                  <a:pt x="12475" y="1081"/>
                </a:lnTo>
                <a:lnTo>
                  <a:pt x="12624" y="988"/>
                </a:lnTo>
                <a:close/>
                <a:moveTo>
                  <a:pt x="51666" y="50325"/>
                </a:moveTo>
                <a:lnTo>
                  <a:pt x="51721" y="50419"/>
                </a:lnTo>
                <a:lnTo>
                  <a:pt x="51721" y="50493"/>
                </a:lnTo>
                <a:lnTo>
                  <a:pt x="51684" y="50567"/>
                </a:lnTo>
                <a:lnTo>
                  <a:pt x="51610" y="50642"/>
                </a:lnTo>
                <a:lnTo>
                  <a:pt x="51517" y="50735"/>
                </a:lnTo>
                <a:lnTo>
                  <a:pt x="51424" y="50791"/>
                </a:lnTo>
                <a:lnTo>
                  <a:pt x="51312" y="50809"/>
                </a:lnTo>
                <a:lnTo>
                  <a:pt x="51182" y="50809"/>
                </a:lnTo>
                <a:lnTo>
                  <a:pt x="51293" y="50679"/>
                </a:lnTo>
                <a:lnTo>
                  <a:pt x="51405" y="50549"/>
                </a:lnTo>
                <a:lnTo>
                  <a:pt x="51535" y="50437"/>
                </a:lnTo>
                <a:lnTo>
                  <a:pt x="51666" y="50325"/>
                </a:lnTo>
                <a:close/>
                <a:moveTo>
                  <a:pt x="24036" y="50288"/>
                </a:moveTo>
                <a:lnTo>
                  <a:pt x="23999" y="50381"/>
                </a:lnTo>
                <a:lnTo>
                  <a:pt x="23943" y="50493"/>
                </a:lnTo>
                <a:lnTo>
                  <a:pt x="23869" y="50567"/>
                </a:lnTo>
                <a:lnTo>
                  <a:pt x="23794" y="50661"/>
                </a:lnTo>
                <a:lnTo>
                  <a:pt x="23627" y="50772"/>
                </a:lnTo>
                <a:lnTo>
                  <a:pt x="23534" y="50828"/>
                </a:lnTo>
                <a:lnTo>
                  <a:pt x="23496" y="50828"/>
                </a:lnTo>
                <a:lnTo>
                  <a:pt x="23478" y="50809"/>
                </a:lnTo>
                <a:lnTo>
                  <a:pt x="23459" y="50791"/>
                </a:lnTo>
                <a:lnTo>
                  <a:pt x="23478" y="50754"/>
                </a:lnTo>
                <a:lnTo>
                  <a:pt x="23534" y="50698"/>
                </a:lnTo>
                <a:lnTo>
                  <a:pt x="23720" y="50512"/>
                </a:lnTo>
                <a:lnTo>
                  <a:pt x="23925" y="50363"/>
                </a:lnTo>
                <a:lnTo>
                  <a:pt x="24036" y="50288"/>
                </a:lnTo>
                <a:close/>
                <a:moveTo>
                  <a:pt x="62687" y="50456"/>
                </a:moveTo>
                <a:lnTo>
                  <a:pt x="62594" y="50567"/>
                </a:lnTo>
                <a:lnTo>
                  <a:pt x="62483" y="50698"/>
                </a:lnTo>
                <a:lnTo>
                  <a:pt x="62334" y="50791"/>
                </a:lnTo>
                <a:lnTo>
                  <a:pt x="62259" y="50809"/>
                </a:lnTo>
                <a:lnTo>
                  <a:pt x="62185" y="50828"/>
                </a:lnTo>
                <a:lnTo>
                  <a:pt x="62297" y="50716"/>
                </a:lnTo>
                <a:lnTo>
                  <a:pt x="62408" y="50623"/>
                </a:lnTo>
                <a:lnTo>
                  <a:pt x="62539" y="50530"/>
                </a:lnTo>
                <a:lnTo>
                  <a:pt x="62687" y="50456"/>
                </a:lnTo>
                <a:close/>
                <a:moveTo>
                  <a:pt x="22417" y="50474"/>
                </a:moveTo>
                <a:lnTo>
                  <a:pt x="22361" y="50586"/>
                </a:lnTo>
                <a:lnTo>
                  <a:pt x="22286" y="50679"/>
                </a:lnTo>
                <a:lnTo>
                  <a:pt x="22212" y="50772"/>
                </a:lnTo>
                <a:lnTo>
                  <a:pt x="22100" y="50847"/>
                </a:lnTo>
                <a:lnTo>
                  <a:pt x="22100" y="50847"/>
                </a:lnTo>
                <a:lnTo>
                  <a:pt x="22156" y="50735"/>
                </a:lnTo>
                <a:lnTo>
                  <a:pt x="22230" y="50642"/>
                </a:lnTo>
                <a:lnTo>
                  <a:pt x="22324" y="50549"/>
                </a:lnTo>
                <a:lnTo>
                  <a:pt x="22417" y="50474"/>
                </a:lnTo>
                <a:close/>
                <a:moveTo>
                  <a:pt x="37479" y="50270"/>
                </a:moveTo>
                <a:lnTo>
                  <a:pt x="37479" y="50363"/>
                </a:lnTo>
                <a:lnTo>
                  <a:pt x="37460" y="50437"/>
                </a:lnTo>
                <a:lnTo>
                  <a:pt x="37423" y="50512"/>
                </a:lnTo>
                <a:lnTo>
                  <a:pt x="37386" y="50586"/>
                </a:lnTo>
                <a:lnTo>
                  <a:pt x="37311" y="50661"/>
                </a:lnTo>
                <a:lnTo>
                  <a:pt x="37181" y="50772"/>
                </a:lnTo>
                <a:lnTo>
                  <a:pt x="37125" y="50809"/>
                </a:lnTo>
                <a:lnTo>
                  <a:pt x="37050" y="50828"/>
                </a:lnTo>
                <a:lnTo>
                  <a:pt x="36995" y="50847"/>
                </a:lnTo>
                <a:lnTo>
                  <a:pt x="36957" y="50828"/>
                </a:lnTo>
                <a:lnTo>
                  <a:pt x="36939" y="50791"/>
                </a:lnTo>
                <a:lnTo>
                  <a:pt x="36920" y="50754"/>
                </a:lnTo>
                <a:lnTo>
                  <a:pt x="36939" y="50716"/>
                </a:lnTo>
                <a:lnTo>
                  <a:pt x="36957" y="50679"/>
                </a:lnTo>
                <a:lnTo>
                  <a:pt x="37013" y="50586"/>
                </a:lnTo>
                <a:lnTo>
                  <a:pt x="37125" y="50512"/>
                </a:lnTo>
                <a:lnTo>
                  <a:pt x="37330" y="50363"/>
                </a:lnTo>
                <a:lnTo>
                  <a:pt x="37479" y="50270"/>
                </a:lnTo>
                <a:close/>
                <a:moveTo>
                  <a:pt x="53341" y="50512"/>
                </a:moveTo>
                <a:lnTo>
                  <a:pt x="53192" y="50716"/>
                </a:lnTo>
                <a:lnTo>
                  <a:pt x="53006" y="50847"/>
                </a:lnTo>
                <a:lnTo>
                  <a:pt x="53174" y="50679"/>
                </a:lnTo>
                <a:lnTo>
                  <a:pt x="53341" y="50512"/>
                </a:lnTo>
                <a:close/>
                <a:moveTo>
                  <a:pt x="35617" y="50456"/>
                </a:moveTo>
                <a:lnTo>
                  <a:pt x="35617" y="50586"/>
                </a:lnTo>
                <a:lnTo>
                  <a:pt x="35580" y="50698"/>
                </a:lnTo>
                <a:lnTo>
                  <a:pt x="35561" y="50754"/>
                </a:lnTo>
                <a:lnTo>
                  <a:pt x="35524" y="50791"/>
                </a:lnTo>
                <a:lnTo>
                  <a:pt x="35468" y="50828"/>
                </a:lnTo>
                <a:lnTo>
                  <a:pt x="35412" y="50865"/>
                </a:lnTo>
                <a:lnTo>
                  <a:pt x="35393" y="50847"/>
                </a:lnTo>
                <a:lnTo>
                  <a:pt x="35393" y="50809"/>
                </a:lnTo>
                <a:lnTo>
                  <a:pt x="35431" y="50698"/>
                </a:lnTo>
                <a:lnTo>
                  <a:pt x="35505" y="50567"/>
                </a:lnTo>
                <a:lnTo>
                  <a:pt x="35561" y="50512"/>
                </a:lnTo>
                <a:lnTo>
                  <a:pt x="35617" y="50456"/>
                </a:lnTo>
                <a:close/>
                <a:moveTo>
                  <a:pt x="58349" y="50493"/>
                </a:moveTo>
                <a:lnTo>
                  <a:pt x="58349" y="50567"/>
                </a:lnTo>
                <a:lnTo>
                  <a:pt x="58349" y="50642"/>
                </a:lnTo>
                <a:lnTo>
                  <a:pt x="58331" y="50698"/>
                </a:lnTo>
                <a:lnTo>
                  <a:pt x="58275" y="50772"/>
                </a:lnTo>
                <a:lnTo>
                  <a:pt x="58219" y="50828"/>
                </a:lnTo>
                <a:lnTo>
                  <a:pt x="58145" y="50865"/>
                </a:lnTo>
                <a:lnTo>
                  <a:pt x="58052" y="50884"/>
                </a:lnTo>
                <a:lnTo>
                  <a:pt x="57958" y="50865"/>
                </a:lnTo>
                <a:lnTo>
                  <a:pt x="58145" y="50679"/>
                </a:lnTo>
                <a:lnTo>
                  <a:pt x="58349" y="50493"/>
                </a:lnTo>
                <a:close/>
                <a:moveTo>
                  <a:pt x="16366" y="50456"/>
                </a:moveTo>
                <a:lnTo>
                  <a:pt x="16366" y="50567"/>
                </a:lnTo>
                <a:lnTo>
                  <a:pt x="16329" y="50661"/>
                </a:lnTo>
                <a:lnTo>
                  <a:pt x="16273" y="50754"/>
                </a:lnTo>
                <a:lnTo>
                  <a:pt x="16198" y="50828"/>
                </a:lnTo>
                <a:lnTo>
                  <a:pt x="16105" y="50884"/>
                </a:lnTo>
                <a:lnTo>
                  <a:pt x="16012" y="50903"/>
                </a:lnTo>
                <a:lnTo>
                  <a:pt x="15919" y="50884"/>
                </a:lnTo>
                <a:lnTo>
                  <a:pt x="15826" y="50828"/>
                </a:lnTo>
                <a:lnTo>
                  <a:pt x="16086" y="50642"/>
                </a:lnTo>
                <a:lnTo>
                  <a:pt x="16366" y="50456"/>
                </a:lnTo>
                <a:close/>
                <a:moveTo>
                  <a:pt x="8621" y="50661"/>
                </a:moveTo>
                <a:lnTo>
                  <a:pt x="8583" y="50772"/>
                </a:lnTo>
                <a:lnTo>
                  <a:pt x="8528" y="50865"/>
                </a:lnTo>
                <a:lnTo>
                  <a:pt x="8453" y="50903"/>
                </a:lnTo>
                <a:lnTo>
                  <a:pt x="8341" y="50921"/>
                </a:lnTo>
                <a:lnTo>
                  <a:pt x="8341" y="50921"/>
                </a:lnTo>
                <a:lnTo>
                  <a:pt x="8472" y="50791"/>
                </a:lnTo>
                <a:lnTo>
                  <a:pt x="8621" y="50661"/>
                </a:lnTo>
                <a:close/>
                <a:moveTo>
                  <a:pt x="48482" y="50661"/>
                </a:moveTo>
                <a:lnTo>
                  <a:pt x="48445" y="50735"/>
                </a:lnTo>
                <a:lnTo>
                  <a:pt x="48389" y="50809"/>
                </a:lnTo>
                <a:lnTo>
                  <a:pt x="48314" y="50865"/>
                </a:lnTo>
                <a:lnTo>
                  <a:pt x="48240" y="50921"/>
                </a:lnTo>
                <a:lnTo>
                  <a:pt x="48352" y="50791"/>
                </a:lnTo>
                <a:lnTo>
                  <a:pt x="48482" y="50661"/>
                </a:lnTo>
                <a:close/>
                <a:moveTo>
                  <a:pt x="10464" y="50567"/>
                </a:moveTo>
                <a:lnTo>
                  <a:pt x="10352" y="50698"/>
                </a:lnTo>
                <a:lnTo>
                  <a:pt x="10203" y="50809"/>
                </a:lnTo>
                <a:lnTo>
                  <a:pt x="10036" y="50884"/>
                </a:lnTo>
                <a:lnTo>
                  <a:pt x="9868" y="50940"/>
                </a:lnTo>
                <a:lnTo>
                  <a:pt x="10147" y="50735"/>
                </a:lnTo>
                <a:lnTo>
                  <a:pt x="10464" y="50567"/>
                </a:lnTo>
                <a:close/>
                <a:moveTo>
                  <a:pt x="87263" y="50791"/>
                </a:moveTo>
                <a:lnTo>
                  <a:pt x="87170" y="50884"/>
                </a:lnTo>
                <a:lnTo>
                  <a:pt x="87059" y="50958"/>
                </a:lnTo>
                <a:lnTo>
                  <a:pt x="87059" y="50958"/>
                </a:lnTo>
                <a:lnTo>
                  <a:pt x="87152" y="50865"/>
                </a:lnTo>
                <a:lnTo>
                  <a:pt x="87263" y="50791"/>
                </a:lnTo>
                <a:close/>
                <a:moveTo>
                  <a:pt x="56432" y="50735"/>
                </a:moveTo>
                <a:lnTo>
                  <a:pt x="56357" y="50809"/>
                </a:lnTo>
                <a:lnTo>
                  <a:pt x="56264" y="50884"/>
                </a:lnTo>
                <a:lnTo>
                  <a:pt x="56171" y="50921"/>
                </a:lnTo>
                <a:lnTo>
                  <a:pt x="56059" y="50958"/>
                </a:lnTo>
                <a:lnTo>
                  <a:pt x="56432" y="50735"/>
                </a:lnTo>
                <a:close/>
                <a:moveTo>
                  <a:pt x="65797" y="50716"/>
                </a:moveTo>
                <a:lnTo>
                  <a:pt x="65759" y="50791"/>
                </a:lnTo>
                <a:lnTo>
                  <a:pt x="65611" y="50958"/>
                </a:lnTo>
                <a:lnTo>
                  <a:pt x="65778" y="50735"/>
                </a:lnTo>
                <a:lnTo>
                  <a:pt x="65797" y="50716"/>
                </a:lnTo>
                <a:close/>
                <a:moveTo>
                  <a:pt x="67379" y="50381"/>
                </a:moveTo>
                <a:lnTo>
                  <a:pt x="67361" y="50493"/>
                </a:lnTo>
                <a:lnTo>
                  <a:pt x="67323" y="50586"/>
                </a:lnTo>
                <a:lnTo>
                  <a:pt x="67286" y="50679"/>
                </a:lnTo>
                <a:lnTo>
                  <a:pt x="67230" y="50754"/>
                </a:lnTo>
                <a:lnTo>
                  <a:pt x="67156" y="50828"/>
                </a:lnTo>
                <a:lnTo>
                  <a:pt x="67081" y="50903"/>
                </a:lnTo>
                <a:lnTo>
                  <a:pt x="66988" y="50940"/>
                </a:lnTo>
                <a:lnTo>
                  <a:pt x="66895" y="50977"/>
                </a:lnTo>
                <a:lnTo>
                  <a:pt x="66988" y="50809"/>
                </a:lnTo>
                <a:lnTo>
                  <a:pt x="67100" y="50642"/>
                </a:lnTo>
                <a:lnTo>
                  <a:pt x="67230" y="50512"/>
                </a:lnTo>
                <a:lnTo>
                  <a:pt x="67379" y="50381"/>
                </a:lnTo>
                <a:close/>
                <a:moveTo>
                  <a:pt x="91527" y="50549"/>
                </a:moveTo>
                <a:lnTo>
                  <a:pt x="91639" y="50567"/>
                </a:lnTo>
                <a:lnTo>
                  <a:pt x="91806" y="50605"/>
                </a:lnTo>
                <a:lnTo>
                  <a:pt x="91955" y="50661"/>
                </a:lnTo>
                <a:lnTo>
                  <a:pt x="92011" y="50716"/>
                </a:lnTo>
                <a:lnTo>
                  <a:pt x="92048" y="50754"/>
                </a:lnTo>
                <a:lnTo>
                  <a:pt x="91992" y="50865"/>
                </a:lnTo>
                <a:lnTo>
                  <a:pt x="91918" y="50977"/>
                </a:lnTo>
                <a:lnTo>
                  <a:pt x="91806" y="50884"/>
                </a:lnTo>
                <a:lnTo>
                  <a:pt x="91694" y="50791"/>
                </a:lnTo>
                <a:lnTo>
                  <a:pt x="91601" y="50679"/>
                </a:lnTo>
                <a:lnTo>
                  <a:pt x="91527" y="50549"/>
                </a:lnTo>
                <a:close/>
                <a:moveTo>
                  <a:pt x="6424" y="50679"/>
                </a:moveTo>
                <a:lnTo>
                  <a:pt x="6331" y="50791"/>
                </a:lnTo>
                <a:lnTo>
                  <a:pt x="6238" y="50865"/>
                </a:lnTo>
                <a:lnTo>
                  <a:pt x="6126" y="50940"/>
                </a:lnTo>
                <a:lnTo>
                  <a:pt x="6014" y="50996"/>
                </a:lnTo>
                <a:lnTo>
                  <a:pt x="6200" y="50828"/>
                </a:lnTo>
                <a:lnTo>
                  <a:pt x="6424" y="50679"/>
                </a:lnTo>
                <a:close/>
                <a:moveTo>
                  <a:pt x="18041" y="50456"/>
                </a:moveTo>
                <a:lnTo>
                  <a:pt x="18097" y="50567"/>
                </a:lnTo>
                <a:lnTo>
                  <a:pt x="18097" y="50679"/>
                </a:lnTo>
                <a:lnTo>
                  <a:pt x="18079" y="50772"/>
                </a:lnTo>
                <a:lnTo>
                  <a:pt x="18004" y="50884"/>
                </a:lnTo>
                <a:lnTo>
                  <a:pt x="17948" y="50921"/>
                </a:lnTo>
                <a:lnTo>
                  <a:pt x="17874" y="50958"/>
                </a:lnTo>
                <a:lnTo>
                  <a:pt x="17818" y="50977"/>
                </a:lnTo>
                <a:lnTo>
                  <a:pt x="17743" y="50996"/>
                </a:lnTo>
                <a:lnTo>
                  <a:pt x="17688" y="50977"/>
                </a:lnTo>
                <a:lnTo>
                  <a:pt x="17632" y="50940"/>
                </a:lnTo>
                <a:lnTo>
                  <a:pt x="17613" y="50884"/>
                </a:lnTo>
                <a:lnTo>
                  <a:pt x="17613" y="50809"/>
                </a:lnTo>
                <a:lnTo>
                  <a:pt x="17632" y="50754"/>
                </a:lnTo>
                <a:lnTo>
                  <a:pt x="17669" y="50698"/>
                </a:lnTo>
                <a:lnTo>
                  <a:pt x="17799" y="50605"/>
                </a:lnTo>
                <a:lnTo>
                  <a:pt x="18041" y="50456"/>
                </a:lnTo>
                <a:close/>
                <a:moveTo>
                  <a:pt x="1155" y="50698"/>
                </a:moveTo>
                <a:lnTo>
                  <a:pt x="1136" y="50754"/>
                </a:lnTo>
                <a:lnTo>
                  <a:pt x="1099" y="50828"/>
                </a:lnTo>
                <a:lnTo>
                  <a:pt x="1043" y="50865"/>
                </a:lnTo>
                <a:lnTo>
                  <a:pt x="1006" y="50903"/>
                </a:lnTo>
                <a:lnTo>
                  <a:pt x="894" y="50958"/>
                </a:lnTo>
                <a:lnTo>
                  <a:pt x="782" y="51014"/>
                </a:lnTo>
                <a:lnTo>
                  <a:pt x="820" y="50921"/>
                </a:lnTo>
                <a:lnTo>
                  <a:pt x="857" y="50847"/>
                </a:lnTo>
                <a:lnTo>
                  <a:pt x="913" y="50791"/>
                </a:lnTo>
                <a:lnTo>
                  <a:pt x="950" y="50754"/>
                </a:lnTo>
                <a:lnTo>
                  <a:pt x="1062" y="50735"/>
                </a:lnTo>
                <a:lnTo>
                  <a:pt x="1099" y="50716"/>
                </a:lnTo>
                <a:lnTo>
                  <a:pt x="1155" y="50698"/>
                </a:lnTo>
                <a:close/>
                <a:moveTo>
                  <a:pt x="69781" y="50474"/>
                </a:moveTo>
                <a:lnTo>
                  <a:pt x="69800" y="50549"/>
                </a:lnTo>
                <a:lnTo>
                  <a:pt x="69818" y="50623"/>
                </a:lnTo>
                <a:lnTo>
                  <a:pt x="69818" y="50698"/>
                </a:lnTo>
                <a:lnTo>
                  <a:pt x="69800" y="50772"/>
                </a:lnTo>
                <a:lnTo>
                  <a:pt x="69781" y="50847"/>
                </a:lnTo>
                <a:lnTo>
                  <a:pt x="69744" y="50921"/>
                </a:lnTo>
                <a:lnTo>
                  <a:pt x="69706" y="50977"/>
                </a:lnTo>
                <a:lnTo>
                  <a:pt x="69632" y="51014"/>
                </a:lnTo>
                <a:lnTo>
                  <a:pt x="69651" y="50884"/>
                </a:lnTo>
                <a:lnTo>
                  <a:pt x="69688" y="50735"/>
                </a:lnTo>
                <a:lnTo>
                  <a:pt x="69725" y="50605"/>
                </a:lnTo>
                <a:lnTo>
                  <a:pt x="69781" y="50474"/>
                </a:lnTo>
                <a:close/>
                <a:moveTo>
                  <a:pt x="72704" y="50623"/>
                </a:moveTo>
                <a:lnTo>
                  <a:pt x="72667" y="50716"/>
                </a:lnTo>
                <a:lnTo>
                  <a:pt x="72611" y="50791"/>
                </a:lnTo>
                <a:lnTo>
                  <a:pt x="72555" y="50865"/>
                </a:lnTo>
                <a:lnTo>
                  <a:pt x="72499" y="50921"/>
                </a:lnTo>
                <a:lnTo>
                  <a:pt x="72425" y="50977"/>
                </a:lnTo>
                <a:lnTo>
                  <a:pt x="72332" y="50996"/>
                </a:lnTo>
                <a:lnTo>
                  <a:pt x="72257" y="51014"/>
                </a:lnTo>
                <a:lnTo>
                  <a:pt x="72164" y="51014"/>
                </a:lnTo>
                <a:lnTo>
                  <a:pt x="72425" y="50809"/>
                </a:lnTo>
                <a:lnTo>
                  <a:pt x="72555" y="50716"/>
                </a:lnTo>
                <a:lnTo>
                  <a:pt x="72704" y="50623"/>
                </a:lnTo>
                <a:close/>
                <a:moveTo>
                  <a:pt x="33904" y="50772"/>
                </a:moveTo>
                <a:lnTo>
                  <a:pt x="33885" y="50847"/>
                </a:lnTo>
                <a:lnTo>
                  <a:pt x="33792" y="51033"/>
                </a:lnTo>
                <a:lnTo>
                  <a:pt x="33867" y="50847"/>
                </a:lnTo>
                <a:lnTo>
                  <a:pt x="33904" y="50772"/>
                </a:lnTo>
                <a:close/>
                <a:moveTo>
                  <a:pt x="32526" y="50772"/>
                </a:moveTo>
                <a:lnTo>
                  <a:pt x="32470" y="50884"/>
                </a:lnTo>
                <a:lnTo>
                  <a:pt x="32377" y="50958"/>
                </a:lnTo>
                <a:lnTo>
                  <a:pt x="32303" y="51033"/>
                </a:lnTo>
                <a:lnTo>
                  <a:pt x="32191" y="51052"/>
                </a:lnTo>
                <a:lnTo>
                  <a:pt x="32340" y="50903"/>
                </a:lnTo>
                <a:lnTo>
                  <a:pt x="32526" y="50772"/>
                </a:lnTo>
                <a:close/>
                <a:moveTo>
                  <a:pt x="12475" y="50530"/>
                </a:moveTo>
                <a:lnTo>
                  <a:pt x="12456" y="50605"/>
                </a:lnTo>
                <a:lnTo>
                  <a:pt x="12400" y="50679"/>
                </a:lnTo>
                <a:lnTo>
                  <a:pt x="12288" y="50828"/>
                </a:lnTo>
                <a:lnTo>
                  <a:pt x="12139" y="50958"/>
                </a:lnTo>
                <a:lnTo>
                  <a:pt x="11972" y="51070"/>
                </a:lnTo>
                <a:lnTo>
                  <a:pt x="12084" y="50921"/>
                </a:lnTo>
                <a:lnTo>
                  <a:pt x="12195" y="50772"/>
                </a:lnTo>
                <a:lnTo>
                  <a:pt x="12326" y="50642"/>
                </a:lnTo>
                <a:lnTo>
                  <a:pt x="12475" y="50530"/>
                </a:lnTo>
                <a:close/>
                <a:moveTo>
                  <a:pt x="59671" y="50772"/>
                </a:moveTo>
                <a:lnTo>
                  <a:pt x="59653" y="50865"/>
                </a:lnTo>
                <a:lnTo>
                  <a:pt x="59597" y="50958"/>
                </a:lnTo>
                <a:lnTo>
                  <a:pt x="59522" y="51033"/>
                </a:lnTo>
                <a:lnTo>
                  <a:pt x="59448" y="51089"/>
                </a:lnTo>
                <a:lnTo>
                  <a:pt x="59560" y="50921"/>
                </a:lnTo>
                <a:lnTo>
                  <a:pt x="59671" y="50772"/>
                </a:lnTo>
                <a:close/>
                <a:moveTo>
                  <a:pt x="71084" y="50474"/>
                </a:moveTo>
                <a:lnTo>
                  <a:pt x="71084" y="50586"/>
                </a:lnTo>
                <a:lnTo>
                  <a:pt x="71047" y="50735"/>
                </a:lnTo>
                <a:lnTo>
                  <a:pt x="70991" y="50865"/>
                </a:lnTo>
                <a:lnTo>
                  <a:pt x="70954" y="50977"/>
                </a:lnTo>
                <a:lnTo>
                  <a:pt x="70917" y="50996"/>
                </a:lnTo>
                <a:lnTo>
                  <a:pt x="70824" y="51052"/>
                </a:lnTo>
                <a:lnTo>
                  <a:pt x="70730" y="51089"/>
                </a:lnTo>
                <a:lnTo>
                  <a:pt x="70693" y="51070"/>
                </a:lnTo>
                <a:lnTo>
                  <a:pt x="70693" y="51052"/>
                </a:lnTo>
                <a:lnTo>
                  <a:pt x="70693" y="50996"/>
                </a:lnTo>
                <a:lnTo>
                  <a:pt x="70730" y="50921"/>
                </a:lnTo>
                <a:lnTo>
                  <a:pt x="70861" y="50754"/>
                </a:lnTo>
                <a:lnTo>
                  <a:pt x="71084" y="50474"/>
                </a:lnTo>
                <a:close/>
                <a:moveTo>
                  <a:pt x="64158" y="50549"/>
                </a:moveTo>
                <a:lnTo>
                  <a:pt x="64158" y="50661"/>
                </a:lnTo>
                <a:lnTo>
                  <a:pt x="64121" y="50754"/>
                </a:lnTo>
                <a:lnTo>
                  <a:pt x="64084" y="50847"/>
                </a:lnTo>
                <a:lnTo>
                  <a:pt x="64009" y="50921"/>
                </a:lnTo>
                <a:lnTo>
                  <a:pt x="63935" y="50996"/>
                </a:lnTo>
                <a:lnTo>
                  <a:pt x="63842" y="51052"/>
                </a:lnTo>
                <a:lnTo>
                  <a:pt x="63749" y="51089"/>
                </a:lnTo>
                <a:lnTo>
                  <a:pt x="63637" y="51107"/>
                </a:lnTo>
                <a:lnTo>
                  <a:pt x="63749" y="50958"/>
                </a:lnTo>
                <a:lnTo>
                  <a:pt x="63879" y="50809"/>
                </a:lnTo>
                <a:lnTo>
                  <a:pt x="64009" y="50679"/>
                </a:lnTo>
                <a:lnTo>
                  <a:pt x="64158" y="50549"/>
                </a:lnTo>
                <a:close/>
                <a:moveTo>
                  <a:pt x="78997" y="50679"/>
                </a:moveTo>
                <a:lnTo>
                  <a:pt x="78941" y="50772"/>
                </a:lnTo>
                <a:lnTo>
                  <a:pt x="78885" y="50847"/>
                </a:lnTo>
                <a:lnTo>
                  <a:pt x="78829" y="50921"/>
                </a:lnTo>
                <a:lnTo>
                  <a:pt x="78755" y="50977"/>
                </a:lnTo>
                <a:lnTo>
                  <a:pt x="78680" y="51033"/>
                </a:lnTo>
                <a:lnTo>
                  <a:pt x="78587" y="51070"/>
                </a:lnTo>
                <a:lnTo>
                  <a:pt x="78513" y="51107"/>
                </a:lnTo>
                <a:lnTo>
                  <a:pt x="78420" y="51126"/>
                </a:lnTo>
                <a:lnTo>
                  <a:pt x="78420" y="51126"/>
                </a:lnTo>
                <a:lnTo>
                  <a:pt x="78531" y="50977"/>
                </a:lnTo>
                <a:lnTo>
                  <a:pt x="78680" y="50865"/>
                </a:lnTo>
                <a:lnTo>
                  <a:pt x="78829" y="50772"/>
                </a:lnTo>
                <a:lnTo>
                  <a:pt x="78997" y="50679"/>
                </a:lnTo>
                <a:close/>
                <a:moveTo>
                  <a:pt x="84657" y="50698"/>
                </a:moveTo>
                <a:lnTo>
                  <a:pt x="84620" y="50809"/>
                </a:lnTo>
                <a:lnTo>
                  <a:pt x="84526" y="50940"/>
                </a:lnTo>
                <a:lnTo>
                  <a:pt x="84433" y="51052"/>
                </a:lnTo>
                <a:lnTo>
                  <a:pt x="84322" y="51126"/>
                </a:lnTo>
                <a:lnTo>
                  <a:pt x="84471" y="50903"/>
                </a:lnTo>
                <a:lnTo>
                  <a:pt x="84564" y="50791"/>
                </a:lnTo>
                <a:lnTo>
                  <a:pt x="84657" y="50698"/>
                </a:lnTo>
                <a:close/>
                <a:moveTo>
                  <a:pt x="75813" y="50679"/>
                </a:moveTo>
                <a:lnTo>
                  <a:pt x="75776" y="50921"/>
                </a:lnTo>
                <a:lnTo>
                  <a:pt x="75646" y="51033"/>
                </a:lnTo>
                <a:lnTo>
                  <a:pt x="75497" y="51145"/>
                </a:lnTo>
                <a:lnTo>
                  <a:pt x="75646" y="50903"/>
                </a:lnTo>
                <a:lnTo>
                  <a:pt x="75813" y="50679"/>
                </a:lnTo>
                <a:close/>
                <a:moveTo>
                  <a:pt x="60863" y="50847"/>
                </a:moveTo>
                <a:lnTo>
                  <a:pt x="60844" y="50940"/>
                </a:lnTo>
                <a:lnTo>
                  <a:pt x="60807" y="51033"/>
                </a:lnTo>
                <a:lnTo>
                  <a:pt x="60733" y="51107"/>
                </a:lnTo>
                <a:lnTo>
                  <a:pt x="60639" y="51163"/>
                </a:lnTo>
                <a:lnTo>
                  <a:pt x="60639" y="51163"/>
                </a:lnTo>
                <a:lnTo>
                  <a:pt x="60751" y="50996"/>
                </a:lnTo>
                <a:lnTo>
                  <a:pt x="60863" y="50847"/>
                </a:lnTo>
                <a:close/>
                <a:moveTo>
                  <a:pt x="49915" y="50735"/>
                </a:moveTo>
                <a:lnTo>
                  <a:pt x="49915" y="50828"/>
                </a:lnTo>
                <a:lnTo>
                  <a:pt x="49897" y="50903"/>
                </a:lnTo>
                <a:lnTo>
                  <a:pt x="49878" y="50977"/>
                </a:lnTo>
                <a:lnTo>
                  <a:pt x="49841" y="51052"/>
                </a:lnTo>
                <a:lnTo>
                  <a:pt x="49785" y="51126"/>
                </a:lnTo>
                <a:lnTo>
                  <a:pt x="49729" y="51182"/>
                </a:lnTo>
                <a:lnTo>
                  <a:pt x="49655" y="51219"/>
                </a:lnTo>
                <a:lnTo>
                  <a:pt x="49580" y="51256"/>
                </a:lnTo>
                <a:lnTo>
                  <a:pt x="49655" y="51107"/>
                </a:lnTo>
                <a:lnTo>
                  <a:pt x="49729" y="50977"/>
                </a:lnTo>
                <a:lnTo>
                  <a:pt x="49822" y="50847"/>
                </a:lnTo>
                <a:lnTo>
                  <a:pt x="49915" y="50735"/>
                </a:lnTo>
                <a:close/>
                <a:moveTo>
                  <a:pt x="83167" y="50921"/>
                </a:moveTo>
                <a:lnTo>
                  <a:pt x="83111" y="51052"/>
                </a:lnTo>
                <a:lnTo>
                  <a:pt x="83037" y="51182"/>
                </a:lnTo>
                <a:lnTo>
                  <a:pt x="82944" y="51312"/>
                </a:lnTo>
                <a:lnTo>
                  <a:pt x="82832" y="51405"/>
                </a:lnTo>
                <a:lnTo>
                  <a:pt x="82907" y="51275"/>
                </a:lnTo>
                <a:lnTo>
                  <a:pt x="82981" y="51145"/>
                </a:lnTo>
                <a:lnTo>
                  <a:pt x="83074" y="51033"/>
                </a:lnTo>
                <a:lnTo>
                  <a:pt x="83167" y="50921"/>
                </a:lnTo>
                <a:close/>
                <a:moveTo>
                  <a:pt x="90075" y="50977"/>
                </a:moveTo>
                <a:lnTo>
                  <a:pt x="90019" y="51126"/>
                </a:lnTo>
                <a:lnTo>
                  <a:pt x="89944" y="51256"/>
                </a:lnTo>
                <a:lnTo>
                  <a:pt x="89833" y="51349"/>
                </a:lnTo>
                <a:lnTo>
                  <a:pt x="89721" y="51443"/>
                </a:lnTo>
                <a:lnTo>
                  <a:pt x="89721" y="51443"/>
                </a:lnTo>
                <a:lnTo>
                  <a:pt x="89870" y="51200"/>
                </a:lnTo>
                <a:lnTo>
                  <a:pt x="90075" y="50977"/>
                </a:lnTo>
                <a:close/>
                <a:moveTo>
                  <a:pt x="73877" y="50977"/>
                </a:moveTo>
                <a:lnTo>
                  <a:pt x="73877" y="51052"/>
                </a:lnTo>
                <a:lnTo>
                  <a:pt x="73858" y="51126"/>
                </a:lnTo>
                <a:lnTo>
                  <a:pt x="73840" y="51200"/>
                </a:lnTo>
                <a:lnTo>
                  <a:pt x="73802" y="51256"/>
                </a:lnTo>
                <a:lnTo>
                  <a:pt x="73747" y="51312"/>
                </a:lnTo>
                <a:lnTo>
                  <a:pt x="73691" y="51368"/>
                </a:lnTo>
                <a:lnTo>
                  <a:pt x="73635" y="51405"/>
                </a:lnTo>
                <a:lnTo>
                  <a:pt x="73579" y="51443"/>
                </a:lnTo>
                <a:lnTo>
                  <a:pt x="73709" y="51200"/>
                </a:lnTo>
                <a:lnTo>
                  <a:pt x="73877" y="50977"/>
                </a:lnTo>
                <a:close/>
                <a:moveTo>
                  <a:pt x="3259" y="1"/>
                </a:moveTo>
                <a:lnTo>
                  <a:pt x="3184" y="19"/>
                </a:lnTo>
                <a:lnTo>
                  <a:pt x="3072" y="75"/>
                </a:lnTo>
                <a:lnTo>
                  <a:pt x="2924" y="168"/>
                </a:lnTo>
                <a:lnTo>
                  <a:pt x="2849" y="243"/>
                </a:lnTo>
                <a:lnTo>
                  <a:pt x="2775" y="317"/>
                </a:lnTo>
                <a:lnTo>
                  <a:pt x="2663" y="503"/>
                </a:lnTo>
                <a:lnTo>
                  <a:pt x="2477" y="894"/>
                </a:lnTo>
                <a:lnTo>
                  <a:pt x="2421" y="988"/>
                </a:lnTo>
                <a:lnTo>
                  <a:pt x="2365" y="1062"/>
                </a:lnTo>
                <a:lnTo>
                  <a:pt x="2290" y="1137"/>
                </a:lnTo>
                <a:lnTo>
                  <a:pt x="2216" y="1192"/>
                </a:lnTo>
                <a:lnTo>
                  <a:pt x="2123" y="1230"/>
                </a:lnTo>
                <a:lnTo>
                  <a:pt x="2030" y="1248"/>
                </a:lnTo>
                <a:lnTo>
                  <a:pt x="1900" y="1230"/>
                </a:lnTo>
                <a:lnTo>
                  <a:pt x="1769" y="1192"/>
                </a:lnTo>
                <a:lnTo>
                  <a:pt x="1676" y="1155"/>
                </a:lnTo>
                <a:lnTo>
                  <a:pt x="1602" y="1081"/>
                </a:lnTo>
                <a:lnTo>
                  <a:pt x="1564" y="1006"/>
                </a:lnTo>
                <a:lnTo>
                  <a:pt x="1546" y="932"/>
                </a:lnTo>
                <a:lnTo>
                  <a:pt x="1527" y="727"/>
                </a:lnTo>
                <a:lnTo>
                  <a:pt x="1490" y="615"/>
                </a:lnTo>
                <a:lnTo>
                  <a:pt x="1434" y="503"/>
                </a:lnTo>
                <a:lnTo>
                  <a:pt x="1378" y="410"/>
                </a:lnTo>
                <a:lnTo>
                  <a:pt x="1304" y="336"/>
                </a:lnTo>
                <a:lnTo>
                  <a:pt x="1211" y="243"/>
                </a:lnTo>
                <a:lnTo>
                  <a:pt x="1099" y="168"/>
                </a:lnTo>
                <a:lnTo>
                  <a:pt x="987" y="94"/>
                </a:lnTo>
                <a:lnTo>
                  <a:pt x="876" y="57"/>
                </a:lnTo>
                <a:lnTo>
                  <a:pt x="764" y="38"/>
                </a:lnTo>
                <a:lnTo>
                  <a:pt x="652" y="38"/>
                </a:lnTo>
                <a:lnTo>
                  <a:pt x="540" y="75"/>
                </a:lnTo>
                <a:lnTo>
                  <a:pt x="466" y="131"/>
                </a:lnTo>
                <a:lnTo>
                  <a:pt x="429" y="206"/>
                </a:lnTo>
                <a:lnTo>
                  <a:pt x="410" y="280"/>
                </a:lnTo>
                <a:lnTo>
                  <a:pt x="410" y="373"/>
                </a:lnTo>
                <a:lnTo>
                  <a:pt x="447" y="485"/>
                </a:lnTo>
                <a:lnTo>
                  <a:pt x="522" y="597"/>
                </a:lnTo>
                <a:lnTo>
                  <a:pt x="578" y="690"/>
                </a:lnTo>
                <a:lnTo>
                  <a:pt x="764" y="913"/>
                </a:lnTo>
                <a:lnTo>
                  <a:pt x="969" y="1099"/>
                </a:lnTo>
                <a:lnTo>
                  <a:pt x="1155" y="1267"/>
                </a:lnTo>
                <a:lnTo>
                  <a:pt x="1304" y="1360"/>
                </a:lnTo>
                <a:lnTo>
                  <a:pt x="1304" y="1453"/>
                </a:lnTo>
                <a:lnTo>
                  <a:pt x="1285" y="1546"/>
                </a:lnTo>
                <a:lnTo>
                  <a:pt x="1248" y="1602"/>
                </a:lnTo>
                <a:lnTo>
                  <a:pt x="1192" y="1658"/>
                </a:lnTo>
                <a:lnTo>
                  <a:pt x="1136" y="1695"/>
                </a:lnTo>
                <a:lnTo>
                  <a:pt x="1080" y="1732"/>
                </a:lnTo>
                <a:lnTo>
                  <a:pt x="931" y="1788"/>
                </a:lnTo>
                <a:lnTo>
                  <a:pt x="782" y="1825"/>
                </a:lnTo>
                <a:lnTo>
                  <a:pt x="652" y="1881"/>
                </a:lnTo>
                <a:lnTo>
                  <a:pt x="596" y="1937"/>
                </a:lnTo>
                <a:lnTo>
                  <a:pt x="559" y="1993"/>
                </a:lnTo>
                <a:lnTo>
                  <a:pt x="540" y="2067"/>
                </a:lnTo>
                <a:lnTo>
                  <a:pt x="522" y="2142"/>
                </a:lnTo>
                <a:lnTo>
                  <a:pt x="522" y="2216"/>
                </a:lnTo>
                <a:lnTo>
                  <a:pt x="540" y="2254"/>
                </a:lnTo>
                <a:lnTo>
                  <a:pt x="559" y="2291"/>
                </a:lnTo>
                <a:lnTo>
                  <a:pt x="596" y="2328"/>
                </a:lnTo>
                <a:lnTo>
                  <a:pt x="689" y="2328"/>
                </a:lnTo>
                <a:lnTo>
                  <a:pt x="801" y="2291"/>
                </a:lnTo>
                <a:lnTo>
                  <a:pt x="931" y="2235"/>
                </a:lnTo>
                <a:lnTo>
                  <a:pt x="1043" y="2160"/>
                </a:lnTo>
                <a:lnTo>
                  <a:pt x="1229" y="2030"/>
                </a:lnTo>
                <a:lnTo>
                  <a:pt x="1304" y="2086"/>
                </a:lnTo>
                <a:lnTo>
                  <a:pt x="1360" y="2160"/>
                </a:lnTo>
                <a:lnTo>
                  <a:pt x="1415" y="2254"/>
                </a:lnTo>
                <a:lnTo>
                  <a:pt x="1453" y="2328"/>
                </a:lnTo>
                <a:lnTo>
                  <a:pt x="1490" y="2421"/>
                </a:lnTo>
                <a:lnTo>
                  <a:pt x="1490" y="2533"/>
                </a:lnTo>
                <a:lnTo>
                  <a:pt x="1490" y="2626"/>
                </a:lnTo>
                <a:lnTo>
                  <a:pt x="1490" y="2719"/>
                </a:lnTo>
                <a:lnTo>
                  <a:pt x="1434" y="2924"/>
                </a:lnTo>
                <a:lnTo>
                  <a:pt x="1341" y="3091"/>
                </a:lnTo>
                <a:lnTo>
                  <a:pt x="1285" y="3184"/>
                </a:lnTo>
                <a:lnTo>
                  <a:pt x="1229" y="3259"/>
                </a:lnTo>
                <a:lnTo>
                  <a:pt x="1155" y="3315"/>
                </a:lnTo>
                <a:lnTo>
                  <a:pt x="1062" y="3371"/>
                </a:lnTo>
                <a:lnTo>
                  <a:pt x="987" y="3408"/>
                </a:lnTo>
                <a:lnTo>
                  <a:pt x="633" y="3408"/>
                </a:lnTo>
                <a:lnTo>
                  <a:pt x="559" y="3427"/>
                </a:lnTo>
                <a:lnTo>
                  <a:pt x="466" y="3464"/>
                </a:lnTo>
                <a:lnTo>
                  <a:pt x="373" y="3538"/>
                </a:lnTo>
                <a:lnTo>
                  <a:pt x="336" y="3613"/>
                </a:lnTo>
                <a:lnTo>
                  <a:pt x="298" y="3687"/>
                </a:lnTo>
                <a:lnTo>
                  <a:pt x="261" y="3743"/>
                </a:lnTo>
                <a:lnTo>
                  <a:pt x="261" y="3818"/>
                </a:lnTo>
                <a:lnTo>
                  <a:pt x="261" y="3892"/>
                </a:lnTo>
                <a:lnTo>
                  <a:pt x="280" y="3948"/>
                </a:lnTo>
                <a:lnTo>
                  <a:pt x="336" y="4004"/>
                </a:lnTo>
                <a:lnTo>
                  <a:pt x="391" y="4041"/>
                </a:lnTo>
                <a:lnTo>
                  <a:pt x="578" y="4041"/>
                </a:lnTo>
                <a:lnTo>
                  <a:pt x="633" y="4004"/>
                </a:lnTo>
                <a:lnTo>
                  <a:pt x="727" y="3929"/>
                </a:lnTo>
                <a:lnTo>
                  <a:pt x="820" y="3836"/>
                </a:lnTo>
                <a:lnTo>
                  <a:pt x="913" y="3762"/>
                </a:lnTo>
                <a:lnTo>
                  <a:pt x="1006" y="3706"/>
                </a:lnTo>
                <a:lnTo>
                  <a:pt x="1118" y="3706"/>
                </a:lnTo>
                <a:lnTo>
                  <a:pt x="1173" y="3743"/>
                </a:lnTo>
                <a:lnTo>
                  <a:pt x="1248" y="3780"/>
                </a:lnTo>
                <a:lnTo>
                  <a:pt x="1304" y="3855"/>
                </a:lnTo>
                <a:lnTo>
                  <a:pt x="1341" y="3948"/>
                </a:lnTo>
                <a:lnTo>
                  <a:pt x="1378" y="4060"/>
                </a:lnTo>
                <a:lnTo>
                  <a:pt x="1378" y="4171"/>
                </a:lnTo>
                <a:lnTo>
                  <a:pt x="1378" y="4395"/>
                </a:lnTo>
                <a:lnTo>
                  <a:pt x="1341" y="4581"/>
                </a:lnTo>
                <a:lnTo>
                  <a:pt x="1285" y="4730"/>
                </a:lnTo>
                <a:lnTo>
                  <a:pt x="1248" y="4804"/>
                </a:lnTo>
                <a:lnTo>
                  <a:pt x="1211" y="4860"/>
                </a:lnTo>
                <a:lnTo>
                  <a:pt x="1155" y="4879"/>
                </a:lnTo>
                <a:lnTo>
                  <a:pt x="1024" y="4916"/>
                </a:lnTo>
                <a:lnTo>
                  <a:pt x="950" y="4935"/>
                </a:lnTo>
                <a:lnTo>
                  <a:pt x="857" y="4972"/>
                </a:lnTo>
                <a:lnTo>
                  <a:pt x="727" y="5084"/>
                </a:lnTo>
                <a:lnTo>
                  <a:pt x="652" y="5139"/>
                </a:lnTo>
                <a:lnTo>
                  <a:pt x="596" y="5214"/>
                </a:lnTo>
                <a:lnTo>
                  <a:pt x="559" y="5288"/>
                </a:lnTo>
                <a:lnTo>
                  <a:pt x="540" y="5363"/>
                </a:lnTo>
                <a:lnTo>
                  <a:pt x="559" y="5437"/>
                </a:lnTo>
                <a:lnTo>
                  <a:pt x="633" y="5512"/>
                </a:lnTo>
                <a:lnTo>
                  <a:pt x="708" y="5549"/>
                </a:lnTo>
                <a:lnTo>
                  <a:pt x="801" y="5530"/>
                </a:lnTo>
                <a:lnTo>
                  <a:pt x="876" y="5512"/>
                </a:lnTo>
                <a:lnTo>
                  <a:pt x="950" y="5475"/>
                </a:lnTo>
                <a:lnTo>
                  <a:pt x="1043" y="5419"/>
                </a:lnTo>
                <a:lnTo>
                  <a:pt x="1118" y="5400"/>
                </a:lnTo>
                <a:lnTo>
                  <a:pt x="1192" y="5400"/>
                </a:lnTo>
                <a:lnTo>
                  <a:pt x="1266" y="5419"/>
                </a:lnTo>
                <a:lnTo>
                  <a:pt x="1341" y="5493"/>
                </a:lnTo>
                <a:lnTo>
                  <a:pt x="1378" y="5605"/>
                </a:lnTo>
                <a:lnTo>
                  <a:pt x="1397" y="5735"/>
                </a:lnTo>
                <a:lnTo>
                  <a:pt x="1397" y="5865"/>
                </a:lnTo>
                <a:lnTo>
                  <a:pt x="1378" y="6126"/>
                </a:lnTo>
                <a:lnTo>
                  <a:pt x="1322" y="6350"/>
                </a:lnTo>
                <a:lnTo>
                  <a:pt x="1248" y="6554"/>
                </a:lnTo>
                <a:lnTo>
                  <a:pt x="1211" y="6666"/>
                </a:lnTo>
                <a:lnTo>
                  <a:pt x="1136" y="6741"/>
                </a:lnTo>
                <a:lnTo>
                  <a:pt x="1080" y="6778"/>
                </a:lnTo>
                <a:lnTo>
                  <a:pt x="1043" y="6796"/>
                </a:lnTo>
                <a:lnTo>
                  <a:pt x="969" y="6796"/>
                </a:lnTo>
                <a:lnTo>
                  <a:pt x="913" y="6778"/>
                </a:lnTo>
                <a:lnTo>
                  <a:pt x="876" y="6796"/>
                </a:lnTo>
                <a:lnTo>
                  <a:pt x="820" y="6815"/>
                </a:lnTo>
                <a:lnTo>
                  <a:pt x="671" y="6871"/>
                </a:lnTo>
                <a:lnTo>
                  <a:pt x="540" y="6964"/>
                </a:lnTo>
                <a:lnTo>
                  <a:pt x="485" y="7020"/>
                </a:lnTo>
                <a:lnTo>
                  <a:pt x="447" y="7076"/>
                </a:lnTo>
                <a:lnTo>
                  <a:pt x="466" y="7150"/>
                </a:lnTo>
                <a:lnTo>
                  <a:pt x="522" y="7225"/>
                </a:lnTo>
                <a:lnTo>
                  <a:pt x="596" y="7262"/>
                </a:lnTo>
                <a:lnTo>
                  <a:pt x="671" y="7280"/>
                </a:lnTo>
                <a:lnTo>
                  <a:pt x="764" y="7262"/>
                </a:lnTo>
                <a:lnTo>
                  <a:pt x="857" y="7225"/>
                </a:lnTo>
                <a:lnTo>
                  <a:pt x="1024" y="7169"/>
                </a:lnTo>
                <a:lnTo>
                  <a:pt x="1099" y="7169"/>
                </a:lnTo>
                <a:lnTo>
                  <a:pt x="1173" y="7187"/>
                </a:lnTo>
                <a:lnTo>
                  <a:pt x="1229" y="7243"/>
                </a:lnTo>
                <a:lnTo>
                  <a:pt x="1285" y="7318"/>
                </a:lnTo>
                <a:lnTo>
                  <a:pt x="1322" y="7411"/>
                </a:lnTo>
                <a:lnTo>
                  <a:pt x="1341" y="7522"/>
                </a:lnTo>
                <a:lnTo>
                  <a:pt x="1360" y="7634"/>
                </a:lnTo>
                <a:lnTo>
                  <a:pt x="1341" y="7727"/>
                </a:lnTo>
                <a:lnTo>
                  <a:pt x="1322" y="7820"/>
                </a:lnTo>
                <a:lnTo>
                  <a:pt x="1285" y="7895"/>
                </a:lnTo>
                <a:lnTo>
                  <a:pt x="1248" y="7951"/>
                </a:lnTo>
                <a:lnTo>
                  <a:pt x="1173" y="7988"/>
                </a:lnTo>
                <a:lnTo>
                  <a:pt x="1024" y="8044"/>
                </a:lnTo>
                <a:lnTo>
                  <a:pt x="950" y="8081"/>
                </a:lnTo>
                <a:lnTo>
                  <a:pt x="894" y="8137"/>
                </a:lnTo>
                <a:lnTo>
                  <a:pt x="876" y="8211"/>
                </a:lnTo>
                <a:lnTo>
                  <a:pt x="876" y="8323"/>
                </a:lnTo>
                <a:lnTo>
                  <a:pt x="913" y="8416"/>
                </a:lnTo>
                <a:lnTo>
                  <a:pt x="969" y="8472"/>
                </a:lnTo>
                <a:lnTo>
                  <a:pt x="1043" y="8509"/>
                </a:lnTo>
                <a:lnTo>
                  <a:pt x="1118" y="8509"/>
                </a:lnTo>
                <a:lnTo>
                  <a:pt x="1192" y="8491"/>
                </a:lnTo>
                <a:lnTo>
                  <a:pt x="1266" y="8453"/>
                </a:lnTo>
                <a:lnTo>
                  <a:pt x="1341" y="8398"/>
                </a:lnTo>
                <a:lnTo>
                  <a:pt x="1397" y="8323"/>
                </a:lnTo>
                <a:lnTo>
                  <a:pt x="1415" y="8435"/>
                </a:lnTo>
                <a:lnTo>
                  <a:pt x="1397" y="8546"/>
                </a:lnTo>
                <a:lnTo>
                  <a:pt x="1378" y="8677"/>
                </a:lnTo>
                <a:lnTo>
                  <a:pt x="1341" y="8807"/>
                </a:lnTo>
                <a:lnTo>
                  <a:pt x="1285" y="8919"/>
                </a:lnTo>
                <a:lnTo>
                  <a:pt x="1211" y="9031"/>
                </a:lnTo>
                <a:lnTo>
                  <a:pt x="1136" y="9124"/>
                </a:lnTo>
                <a:lnTo>
                  <a:pt x="1062" y="9180"/>
                </a:lnTo>
                <a:lnTo>
                  <a:pt x="950" y="9235"/>
                </a:lnTo>
                <a:lnTo>
                  <a:pt x="876" y="9254"/>
                </a:lnTo>
                <a:lnTo>
                  <a:pt x="708" y="9254"/>
                </a:lnTo>
                <a:lnTo>
                  <a:pt x="652" y="9273"/>
                </a:lnTo>
                <a:lnTo>
                  <a:pt x="596" y="9291"/>
                </a:lnTo>
                <a:lnTo>
                  <a:pt x="540" y="9328"/>
                </a:lnTo>
                <a:lnTo>
                  <a:pt x="503" y="9403"/>
                </a:lnTo>
                <a:lnTo>
                  <a:pt x="447" y="9570"/>
                </a:lnTo>
                <a:lnTo>
                  <a:pt x="447" y="9608"/>
                </a:lnTo>
                <a:lnTo>
                  <a:pt x="466" y="9626"/>
                </a:lnTo>
                <a:lnTo>
                  <a:pt x="578" y="9608"/>
                </a:lnTo>
                <a:lnTo>
                  <a:pt x="838" y="9608"/>
                </a:lnTo>
                <a:lnTo>
                  <a:pt x="913" y="9589"/>
                </a:lnTo>
                <a:lnTo>
                  <a:pt x="1006" y="9552"/>
                </a:lnTo>
                <a:lnTo>
                  <a:pt x="1043" y="9533"/>
                </a:lnTo>
                <a:lnTo>
                  <a:pt x="1099" y="9552"/>
                </a:lnTo>
                <a:lnTo>
                  <a:pt x="1155" y="9589"/>
                </a:lnTo>
                <a:lnTo>
                  <a:pt x="1248" y="9664"/>
                </a:lnTo>
                <a:lnTo>
                  <a:pt x="1341" y="9775"/>
                </a:lnTo>
                <a:lnTo>
                  <a:pt x="1397" y="9887"/>
                </a:lnTo>
                <a:lnTo>
                  <a:pt x="1434" y="10017"/>
                </a:lnTo>
                <a:lnTo>
                  <a:pt x="1434" y="10148"/>
                </a:lnTo>
                <a:lnTo>
                  <a:pt x="1304" y="10129"/>
                </a:lnTo>
                <a:lnTo>
                  <a:pt x="1155" y="10148"/>
                </a:lnTo>
                <a:lnTo>
                  <a:pt x="987" y="10203"/>
                </a:lnTo>
                <a:lnTo>
                  <a:pt x="820" y="10278"/>
                </a:lnTo>
                <a:lnTo>
                  <a:pt x="689" y="10371"/>
                </a:lnTo>
                <a:lnTo>
                  <a:pt x="633" y="10427"/>
                </a:lnTo>
                <a:lnTo>
                  <a:pt x="596" y="10483"/>
                </a:lnTo>
                <a:lnTo>
                  <a:pt x="559" y="10557"/>
                </a:lnTo>
                <a:lnTo>
                  <a:pt x="559" y="10632"/>
                </a:lnTo>
                <a:lnTo>
                  <a:pt x="559" y="10706"/>
                </a:lnTo>
                <a:lnTo>
                  <a:pt x="578" y="10781"/>
                </a:lnTo>
                <a:lnTo>
                  <a:pt x="615" y="10855"/>
                </a:lnTo>
                <a:lnTo>
                  <a:pt x="671" y="10892"/>
                </a:lnTo>
                <a:lnTo>
                  <a:pt x="727" y="10911"/>
                </a:lnTo>
                <a:lnTo>
                  <a:pt x="782" y="10930"/>
                </a:lnTo>
                <a:lnTo>
                  <a:pt x="857" y="10911"/>
                </a:lnTo>
                <a:lnTo>
                  <a:pt x="931" y="10892"/>
                </a:lnTo>
                <a:lnTo>
                  <a:pt x="1099" y="10818"/>
                </a:lnTo>
                <a:lnTo>
                  <a:pt x="1248" y="10706"/>
                </a:lnTo>
                <a:lnTo>
                  <a:pt x="1378" y="10576"/>
                </a:lnTo>
                <a:lnTo>
                  <a:pt x="1490" y="10464"/>
                </a:lnTo>
                <a:lnTo>
                  <a:pt x="1546" y="10334"/>
                </a:lnTo>
                <a:lnTo>
                  <a:pt x="1676" y="10427"/>
                </a:lnTo>
                <a:lnTo>
                  <a:pt x="1788" y="10539"/>
                </a:lnTo>
                <a:lnTo>
                  <a:pt x="1862" y="10669"/>
                </a:lnTo>
                <a:lnTo>
                  <a:pt x="1918" y="10818"/>
                </a:lnTo>
                <a:lnTo>
                  <a:pt x="1955" y="10967"/>
                </a:lnTo>
                <a:lnTo>
                  <a:pt x="1974" y="11134"/>
                </a:lnTo>
                <a:lnTo>
                  <a:pt x="1974" y="11283"/>
                </a:lnTo>
                <a:lnTo>
                  <a:pt x="1955" y="11432"/>
                </a:lnTo>
                <a:lnTo>
                  <a:pt x="1918" y="11618"/>
                </a:lnTo>
                <a:lnTo>
                  <a:pt x="1844" y="11823"/>
                </a:lnTo>
                <a:lnTo>
                  <a:pt x="1769" y="12009"/>
                </a:lnTo>
                <a:lnTo>
                  <a:pt x="1713" y="12084"/>
                </a:lnTo>
                <a:lnTo>
                  <a:pt x="1657" y="12158"/>
                </a:lnTo>
                <a:lnTo>
                  <a:pt x="1490" y="12345"/>
                </a:lnTo>
                <a:lnTo>
                  <a:pt x="1471" y="12363"/>
                </a:lnTo>
                <a:lnTo>
                  <a:pt x="1471" y="12326"/>
                </a:lnTo>
                <a:lnTo>
                  <a:pt x="1453" y="12307"/>
                </a:lnTo>
                <a:lnTo>
                  <a:pt x="1378" y="12289"/>
                </a:lnTo>
                <a:lnTo>
                  <a:pt x="1248" y="12307"/>
                </a:lnTo>
                <a:lnTo>
                  <a:pt x="1006" y="12363"/>
                </a:lnTo>
                <a:lnTo>
                  <a:pt x="857" y="12419"/>
                </a:lnTo>
                <a:lnTo>
                  <a:pt x="708" y="12475"/>
                </a:lnTo>
                <a:lnTo>
                  <a:pt x="596" y="12549"/>
                </a:lnTo>
                <a:lnTo>
                  <a:pt x="540" y="12605"/>
                </a:lnTo>
                <a:lnTo>
                  <a:pt x="503" y="12661"/>
                </a:lnTo>
                <a:lnTo>
                  <a:pt x="485" y="12717"/>
                </a:lnTo>
                <a:lnTo>
                  <a:pt x="485" y="12773"/>
                </a:lnTo>
                <a:lnTo>
                  <a:pt x="503" y="12866"/>
                </a:lnTo>
                <a:lnTo>
                  <a:pt x="540" y="12940"/>
                </a:lnTo>
                <a:lnTo>
                  <a:pt x="596" y="13015"/>
                </a:lnTo>
                <a:lnTo>
                  <a:pt x="652" y="13052"/>
                </a:lnTo>
                <a:lnTo>
                  <a:pt x="708" y="13089"/>
                </a:lnTo>
                <a:lnTo>
                  <a:pt x="838" y="13089"/>
                </a:lnTo>
                <a:lnTo>
                  <a:pt x="913" y="13071"/>
                </a:lnTo>
                <a:lnTo>
                  <a:pt x="1080" y="12996"/>
                </a:lnTo>
                <a:lnTo>
                  <a:pt x="1211" y="12903"/>
                </a:lnTo>
                <a:lnTo>
                  <a:pt x="1360" y="12791"/>
                </a:lnTo>
                <a:lnTo>
                  <a:pt x="1546" y="12587"/>
                </a:lnTo>
                <a:lnTo>
                  <a:pt x="1639" y="12661"/>
                </a:lnTo>
                <a:lnTo>
                  <a:pt x="1695" y="12736"/>
                </a:lnTo>
                <a:lnTo>
                  <a:pt x="1751" y="12829"/>
                </a:lnTo>
                <a:lnTo>
                  <a:pt x="1806" y="12922"/>
                </a:lnTo>
                <a:lnTo>
                  <a:pt x="1825" y="13015"/>
                </a:lnTo>
                <a:lnTo>
                  <a:pt x="1844" y="13127"/>
                </a:lnTo>
                <a:lnTo>
                  <a:pt x="1862" y="13238"/>
                </a:lnTo>
                <a:lnTo>
                  <a:pt x="1844" y="13350"/>
                </a:lnTo>
                <a:lnTo>
                  <a:pt x="1806" y="13555"/>
                </a:lnTo>
                <a:lnTo>
                  <a:pt x="1732" y="13760"/>
                </a:lnTo>
                <a:lnTo>
                  <a:pt x="1676" y="13853"/>
                </a:lnTo>
                <a:lnTo>
                  <a:pt x="1602" y="13946"/>
                </a:lnTo>
                <a:lnTo>
                  <a:pt x="1527" y="14020"/>
                </a:lnTo>
                <a:lnTo>
                  <a:pt x="1453" y="14095"/>
                </a:lnTo>
                <a:lnTo>
                  <a:pt x="1211" y="14188"/>
                </a:lnTo>
                <a:lnTo>
                  <a:pt x="987" y="14262"/>
                </a:lnTo>
                <a:lnTo>
                  <a:pt x="745" y="14374"/>
                </a:lnTo>
                <a:lnTo>
                  <a:pt x="540" y="14504"/>
                </a:lnTo>
                <a:lnTo>
                  <a:pt x="466" y="14560"/>
                </a:lnTo>
                <a:lnTo>
                  <a:pt x="391" y="14616"/>
                </a:lnTo>
                <a:lnTo>
                  <a:pt x="373" y="14672"/>
                </a:lnTo>
                <a:lnTo>
                  <a:pt x="373" y="14746"/>
                </a:lnTo>
                <a:lnTo>
                  <a:pt x="410" y="14802"/>
                </a:lnTo>
                <a:lnTo>
                  <a:pt x="485" y="14839"/>
                </a:lnTo>
                <a:lnTo>
                  <a:pt x="540" y="14858"/>
                </a:lnTo>
                <a:lnTo>
                  <a:pt x="578" y="14858"/>
                </a:lnTo>
                <a:lnTo>
                  <a:pt x="689" y="14821"/>
                </a:lnTo>
                <a:lnTo>
                  <a:pt x="782" y="14746"/>
                </a:lnTo>
                <a:lnTo>
                  <a:pt x="913" y="14653"/>
                </a:lnTo>
                <a:lnTo>
                  <a:pt x="1024" y="14560"/>
                </a:lnTo>
                <a:lnTo>
                  <a:pt x="1136" y="14504"/>
                </a:lnTo>
                <a:lnTo>
                  <a:pt x="1248" y="14448"/>
                </a:lnTo>
                <a:lnTo>
                  <a:pt x="1285" y="14448"/>
                </a:lnTo>
                <a:lnTo>
                  <a:pt x="1341" y="14467"/>
                </a:lnTo>
                <a:lnTo>
                  <a:pt x="1415" y="14523"/>
                </a:lnTo>
                <a:lnTo>
                  <a:pt x="1471" y="14597"/>
                </a:lnTo>
                <a:lnTo>
                  <a:pt x="1527" y="14690"/>
                </a:lnTo>
                <a:lnTo>
                  <a:pt x="1564" y="14784"/>
                </a:lnTo>
                <a:lnTo>
                  <a:pt x="1583" y="14895"/>
                </a:lnTo>
                <a:lnTo>
                  <a:pt x="1583" y="15007"/>
                </a:lnTo>
                <a:lnTo>
                  <a:pt x="1583" y="15193"/>
                </a:lnTo>
                <a:lnTo>
                  <a:pt x="1564" y="15305"/>
                </a:lnTo>
                <a:lnTo>
                  <a:pt x="1527" y="15417"/>
                </a:lnTo>
                <a:lnTo>
                  <a:pt x="1490" y="15528"/>
                </a:lnTo>
                <a:lnTo>
                  <a:pt x="1415" y="15603"/>
                </a:lnTo>
                <a:lnTo>
                  <a:pt x="1341" y="15659"/>
                </a:lnTo>
                <a:lnTo>
                  <a:pt x="1229" y="15659"/>
                </a:lnTo>
                <a:lnTo>
                  <a:pt x="1136" y="15677"/>
                </a:lnTo>
                <a:lnTo>
                  <a:pt x="950" y="15733"/>
                </a:lnTo>
                <a:lnTo>
                  <a:pt x="764" y="15826"/>
                </a:lnTo>
                <a:lnTo>
                  <a:pt x="689" y="15863"/>
                </a:lnTo>
                <a:lnTo>
                  <a:pt x="615" y="15938"/>
                </a:lnTo>
                <a:lnTo>
                  <a:pt x="578" y="16031"/>
                </a:lnTo>
                <a:lnTo>
                  <a:pt x="559" y="16161"/>
                </a:lnTo>
                <a:lnTo>
                  <a:pt x="578" y="16236"/>
                </a:lnTo>
                <a:lnTo>
                  <a:pt x="596" y="16292"/>
                </a:lnTo>
                <a:lnTo>
                  <a:pt x="633" y="16310"/>
                </a:lnTo>
                <a:lnTo>
                  <a:pt x="689" y="16310"/>
                </a:lnTo>
                <a:lnTo>
                  <a:pt x="820" y="16236"/>
                </a:lnTo>
                <a:lnTo>
                  <a:pt x="969" y="16143"/>
                </a:lnTo>
                <a:lnTo>
                  <a:pt x="1155" y="16050"/>
                </a:lnTo>
                <a:lnTo>
                  <a:pt x="1229" y="16031"/>
                </a:lnTo>
                <a:lnTo>
                  <a:pt x="1322" y="16012"/>
                </a:lnTo>
                <a:lnTo>
                  <a:pt x="1397" y="16031"/>
                </a:lnTo>
                <a:lnTo>
                  <a:pt x="1490" y="16068"/>
                </a:lnTo>
                <a:lnTo>
                  <a:pt x="1546" y="16161"/>
                </a:lnTo>
                <a:lnTo>
                  <a:pt x="1620" y="16273"/>
                </a:lnTo>
                <a:lnTo>
                  <a:pt x="1639" y="16366"/>
                </a:lnTo>
                <a:lnTo>
                  <a:pt x="1657" y="16459"/>
                </a:lnTo>
                <a:lnTo>
                  <a:pt x="1657" y="16683"/>
                </a:lnTo>
                <a:lnTo>
                  <a:pt x="1620" y="16887"/>
                </a:lnTo>
                <a:lnTo>
                  <a:pt x="1546" y="17074"/>
                </a:lnTo>
                <a:lnTo>
                  <a:pt x="1471" y="17260"/>
                </a:lnTo>
                <a:lnTo>
                  <a:pt x="1397" y="17371"/>
                </a:lnTo>
                <a:lnTo>
                  <a:pt x="1341" y="17427"/>
                </a:lnTo>
                <a:lnTo>
                  <a:pt x="1229" y="17520"/>
                </a:lnTo>
                <a:lnTo>
                  <a:pt x="1155" y="17558"/>
                </a:lnTo>
                <a:lnTo>
                  <a:pt x="1136" y="17558"/>
                </a:lnTo>
                <a:lnTo>
                  <a:pt x="1118" y="17520"/>
                </a:lnTo>
                <a:lnTo>
                  <a:pt x="1099" y="17483"/>
                </a:lnTo>
                <a:lnTo>
                  <a:pt x="1062" y="17465"/>
                </a:lnTo>
                <a:lnTo>
                  <a:pt x="1006" y="17446"/>
                </a:lnTo>
                <a:lnTo>
                  <a:pt x="876" y="17465"/>
                </a:lnTo>
                <a:lnTo>
                  <a:pt x="708" y="17539"/>
                </a:lnTo>
                <a:lnTo>
                  <a:pt x="578" y="17613"/>
                </a:lnTo>
                <a:lnTo>
                  <a:pt x="485" y="17707"/>
                </a:lnTo>
                <a:lnTo>
                  <a:pt x="429" y="17800"/>
                </a:lnTo>
                <a:lnTo>
                  <a:pt x="429" y="17856"/>
                </a:lnTo>
                <a:lnTo>
                  <a:pt x="429" y="17893"/>
                </a:lnTo>
                <a:lnTo>
                  <a:pt x="466" y="17930"/>
                </a:lnTo>
                <a:lnTo>
                  <a:pt x="503" y="17949"/>
                </a:lnTo>
                <a:lnTo>
                  <a:pt x="559" y="17967"/>
                </a:lnTo>
                <a:lnTo>
                  <a:pt x="633" y="17986"/>
                </a:lnTo>
                <a:lnTo>
                  <a:pt x="857" y="17986"/>
                </a:lnTo>
                <a:lnTo>
                  <a:pt x="969" y="17967"/>
                </a:lnTo>
                <a:lnTo>
                  <a:pt x="1062" y="17949"/>
                </a:lnTo>
                <a:lnTo>
                  <a:pt x="1136" y="17930"/>
                </a:lnTo>
                <a:lnTo>
                  <a:pt x="1173" y="17911"/>
                </a:lnTo>
                <a:lnTo>
                  <a:pt x="1211" y="17930"/>
                </a:lnTo>
                <a:lnTo>
                  <a:pt x="1248" y="17967"/>
                </a:lnTo>
                <a:lnTo>
                  <a:pt x="1322" y="18209"/>
                </a:lnTo>
                <a:lnTo>
                  <a:pt x="1341" y="18340"/>
                </a:lnTo>
                <a:lnTo>
                  <a:pt x="1341" y="18470"/>
                </a:lnTo>
                <a:lnTo>
                  <a:pt x="1341" y="18600"/>
                </a:lnTo>
                <a:lnTo>
                  <a:pt x="1304" y="18749"/>
                </a:lnTo>
                <a:lnTo>
                  <a:pt x="1266" y="18880"/>
                </a:lnTo>
                <a:lnTo>
                  <a:pt x="1192" y="19010"/>
                </a:lnTo>
                <a:lnTo>
                  <a:pt x="1136" y="19122"/>
                </a:lnTo>
                <a:lnTo>
                  <a:pt x="1043" y="19215"/>
                </a:lnTo>
                <a:lnTo>
                  <a:pt x="950" y="19270"/>
                </a:lnTo>
                <a:lnTo>
                  <a:pt x="764" y="19364"/>
                </a:lnTo>
                <a:lnTo>
                  <a:pt x="280" y="19606"/>
                </a:lnTo>
                <a:lnTo>
                  <a:pt x="94" y="19717"/>
                </a:lnTo>
                <a:lnTo>
                  <a:pt x="38" y="19773"/>
                </a:lnTo>
                <a:lnTo>
                  <a:pt x="0" y="19810"/>
                </a:lnTo>
                <a:lnTo>
                  <a:pt x="19" y="19848"/>
                </a:lnTo>
                <a:lnTo>
                  <a:pt x="75" y="19866"/>
                </a:lnTo>
                <a:lnTo>
                  <a:pt x="187" y="19866"/>
                </a:lnTo>
                <a:lnTo>
                  <a:pt x="354" y="19848"/>
                </a:lnTo>
                <a:lnTo>
                  <a:pt x="466" y="19829"/>
                </a:lnTo>
                <a:lnTo>
                  <a:pt x="578" y="19792"/>
                </a:lnTo>
                <a:lnTo>
                  <a:pt x="782" y="19699"/>
                </a:lnTo>
                <a:lnTo>
                  <a:pt x="894" y="19680"/>
                </a:lnTo>
                <a:lnTo>
                  <a:pt x="987" y="19699"/>
                </a:lnTo>
                <a:lnTo>
                  <a:pt x="1080" y="19755"/>
                </a:lnTo>
                <a:lnTo>
                  <a:pt x="1192" y="19848"/>
                </a:lnTo>
                <a:lnTo>
                  <a:pt x="1248" y="19922"/>
                </a:lnTo>
                <a:lnTo>
                  <a:pt x="1304" y="20034"/>
                </a:lnTo>
                <a:lnTo>
                  <a:pt x="1322" y="20146"/>
                </a:lnTo>
                <a:lnTo>
                  <a:pt x="1322" y="20239"/>
                </a:lnTo>
                <a:lnTo>
                  <a:pt x="1304" y="20350"/>
                </a:lnTo>
                <a:lnTo>
                  <a:pt x="1266" y="20406"/>
                </a:lnTo>
                <a:lnTo>
                  <a:pt x="1248" y="20425"/>
                </a:lnTo>
                <a:lnTo>
                  <a:pt x="1211" y="20425"/>
                </a:lnTo>
                <a:lnTo>
                  <a:pt x="1099" y="20406"/>
                </a:lnTo>
                <a:lnTo>
                  <a:pt x="1043" y="20406"/>
                </a:lnTo>
                <a:lnTo>
                  <a:pt x="950" y="20443"/>
                </a:lnTo>
                <a:lnTo>
                  <a:pt x="857" y="20481"/>
                </a:lnTo>
                <a:lnTo>
                  <a:pt x="764" y="20555"/>
                </a:lnTo>
                <a:lnTo>
                  <a:pt x="615" y="20685"/>
                </a:lnTo>
                <a:lnTo>
                  <a:pt x="522" y="20834"/>
                </a:lnTo>
                <a:lnTo>
                  <a:pt x="503" y="20890"/>
                </a:lnTo>
                <a:lnTo>
                  <a:pt x="485" y="20965"/>
                </a:lnTo>
                <a:lnTo>
                  <a:pt x="485" y="21021"/>
                </a:lnTo>
                <a:lnTo>
                  <a:pt x="503" y="21058"/>
                </a:lnTo>
                <a:lnTo>
                  <a:pt x="540" y="21095"/>
                </a:lnTo>
                <a:lnTo>
                  <a:pt x="596" y="21114"/>
                </a:lnTo>
                <a:lnTo>
                  <a:pt x="764" y="21114"/>
                </a:lnTo>
                <a:lnTo>
                  <a:pt x="876" y="21076"/>
                </a:lnTo>
                <a:lnTo>
                  <a:pt x="1006" y="21021"/>
                </a:lnTo>
                <a:lnTo>
                  <a:pt x="1118" y="20965"/>
                </a:lnTo>
                <a:lnTo>
                  <a:pt x="1192" y="20890"/>
                </a:lnTo>
                <a:lnTo>
                  <a:pt x="1322" y="20779"/>
                </a:lnTo>
                <a:lnTo>
                  <a:pt x="1378" y="20760"/>
                </a:lnTo>
                <a:lnTo>
                  <a:pt x="1453" y="20760"/>
                </a:lnTo>
                <a:lnTo>
                  <a:pt x="1527" y="20816"/>
                </a:lnTo>
                <a:lnTo>
                  <a:pt x="1620" y="20909"/>
                </a:lnTo>
                <a:lnTo>
                  <a:pt x="1676" y="21002"/>
                </a:lnTo>
                <a:lnTo>
                  <a:pt x="1713" y="21095"/>
                </a:lnTo>
                <a:lnTo>
                  <a:pt x="1751" y="21207"/>
                </a:lnTo>
                <a:lnTo>
                  <a:pt x="1751" y="21337"/>
                </a:lnTo>
                <a:lnTo>
                  <a:pt x="1751" y="21561"/>
                </a:lnTo>
                <a:lnTo>
                  <a:pt x="1713" y="21784"/>
                </a:lnTo>
                <a:lnTo>
                  <a:pt x="1639" y="21989"/>
                </a:lnTo>
                <a:lnTo>
                  <a:pt x="1564" y="22194"/>
                </a:lnTo>
                <a:lnTo>
                  <a:pt x="1453" y="22380"/>
                </a:lnTo>
                <a:lnTo>
                  <a:pt x="1341" y="22566"/>
                </a:lnTo>
                <a:lnTo>
                  <a:pt x="1229" y="22696"/>
                </a:lnTo>
                <a:lnTo>
                  <a:pt x="1136" y="22752"/>
                </a:lnTo>
                <a:lnTo>
                  <a:pt x="1062" y="22789"/>
                </a:lnTo>
                <a:lnTo>
                  <a:pt x="969" y="22808"/>
                </a:lnTo>
                <a:lnTo>
                  <a:pt x="782" y="22789"/>
                </a:lnTo>
                <a:lnTo>
                  <a:pt x="652" y="22789"/>
                </a:lnTo>
                <a:lnTo>
                  <a:pt x="503" y="22808"/>
                </a:lnTo>
                <a:lnTo>
                  <a:pt x="373" y="22845"/>
                </a:lnTo>
                <a:lnTo>
                  <a:pt x="280" y="22901"/>
                </a:lnTo>
                <a:lnTo>
                  <a:pt x="224" y="22938"/>
                </a:lnTo>
                <a:lnTo>
                  <a:pt x="205" y="22994"/>
                </a:lnTo>
                <a:lnTo>
                  <a:pt x="224" y="23050"/>
                </a:lnTo>
                <a:lnTo>
                  <a:pt x="261" y="23106"/>
                </a:lnTo>
                <a:lnTo>
                  <a:pt x="354" y="23180"/>
                </a:lnTo>
                <a:lnTo>
                  <a:pt x="466" y="23236"/>
                </a:lnTo>
                <a:lnTo>
                  <a:pt x="596" y="23273"/>
                </a:lnTo>
                <a:lnTo>
                  <a:pt x="727" y="23273"/>
                </a:lnTo>
                <a:lnTo>
                  <a:pt x="950" y="23236"/>
                </a:lnTo>
                <a:lnTo>
                  <a:pt x="1043" y="23218"/>
                </a:lnTo>
                <a:lnTo>
                  <a:pt x="1136" y="23236"/>
                </a:lnTo>
                <a:lnTo>
                  <a:pt x="1192" y="23255"/>
                </a:lnTo>
                <a:lnTo>
                  <a:pt x="1229" y="23292"/>
                </a:lnTo>
                <a:lnTo>
                  <a:pt x="1341" y="23422"/>
                </a:lnTo>
                <a:lnTo>
                  <a:pt x="1378" y="23515"/>
                </a:lnTo>
                <a:lnTo>
                  <a:pt x="1415" y="23609"/>
                </a:lnTo>
                <a:lnTo>
                  <a:pt x="1415" y="23702"/>
                </a:lnTo>
                <a:lnTo>
                  <a:pt x="1415" y="23813"/>
                </a:lnTo>
                <a:lnTo>
                  <a:pt x="1397" y="23906"/>
                </a:lnTo>
                <a:lnTo>
                  <a:pt x="1360" y="24018"/>
                </a:lnTo>
                <a:lnTo>
                  <a:pt x="1322" y="24093"/>
                </a:lnTo>
                <a:lnTo>
                  <a:pt x="1248" y="24167"/>
                </a:lnTo>
                <a:lnTo>
                  <a:pt x="1211" y="24204"/>
                </a:lnTo>
                <a:lnTo>
                  <a:pt x="1155" y="24242"/>
                </a:lnTo>
                <a:lnTo>
                  <a:pt x="1024" y="24260"/>
                </a:lnTo>
                <a:lnTo>
                  <a:pt x="894" y="24279"/>
                </a:lnTo>
                <a:lnTo>
                  <a:pt x="764" y="24260"/>
                </a:lnTo>
                <a:lnTo>
                  <a:pt x="615" y="24279"/>
                </a:lnTo>
                <a:lnTo>
                  <a:pt x="485" y="24279"/>
                </a:lnTo>
                <a:lnTo>
                  <a:pt x="373" y="24316"/>
                </a:lnTo>
                <a:lnTo>
                  <a:pt x="336" y="24353"/>
                </a:lnTo>
                <a:lnTo>
                  <a:pt x="298" y="24390"/>
                </a:lnTo>
                <a:lnTo>
                  <a:pt x="261" y="24465"/>
                </a:lnTo>
                <a:lnTo>
                  <a:pt x="243" y="24502"/>
                </a:lnTo>
                <a:lnTo>
                  <a:pt x="261" y="24558"/>
                </a:lnTo>
                <a:lnTo>
                  <a:pt x="261" y="24577"/>
                </a:lnTo>
                <a:lnTo>
                  <a:pt x="298" y="24614"/>
                </a:lnTo>
                <a:lnTo>
                  <a:pt x="336" y="24632"/>
                </a:lnTo>
                <a:lnTo>
                  <a:pt x="447" y="24670"/>
                </a:lnTo>
                <a:lnTo>
                  <a:pt x="1211" y="24670"/>
                </a:lnTo>
                <a:lnTo>
                  <a:pt x="1304" y="24688"/>
                </a:lnTo>
                <a:lnTo>
                  <a:pt x="1397" y="24707"/>
                </a:lnTo>
                <a:lnTo>
                  <a:pt x="1490" y="24763"/>
                </a:lnTo>
                <a:lnTo>
                  <a:pt x="1583" y="24837"/>
                </a:lnTo>
                <a:lnTo>
                  <a:pt x="1657" y="24949"/>
                </a:lnTo>
                <a:lnTo>
                  <a:pt x="1713" y="25042"/>
                </a:lnTo>
                <a:lnTo>
                  <a:pt x="1769" y="25154"/>
                </a:lnTo>
                <a:lnTo>
                  <a:pt x="1788" y="25247"/>
                </a:lnTo>
                <a:lnTo>
                  <a:pt x="1806" y="25359"/>
                </a:lnTo>
                <a:lnTo>
                  <a:pt x="1806" y="25470"/>
                </a:lnTo>
                <a:lnTo>
                  <a:pt x="1806" y="25563"/>
                </a:lnTo>
                <a:lnTo>
                  <a:pt x="1788" y="25675"/>
                </a:lnTo>
                <a:lnTo>
                  <a:pt x="1751" y="25787"/>
                </a:lnTo>
                <a:lnTo>
                  <a:pt x="1695" y="25917"/>
                </a:lnTo>
                <a:lnTo>
                  <a:pt x="1620" y="26010"/>
                </a:lnTo>
                <a:lnTo>
                  <a:pt x="1527" y="26066"/>
                </a:lnTo>
                <a:lnTo>
                  <a:pt x="1434" y="26103"/>
                </a:lnTo>
                <a:lnTo>
                  <a:pt x="1248" y="26178"/>
                </a:lnTo>
                <a:lnTo>
                  <a:pt x="1136" y="26234"/>
                </a:lnTo>
                <a:lnTo>
                  <a:pt x="1024" y="26308"/>
                </a:lnTo>
                <a:lnTo>
                  <a:pt x="913" y="26401"/>
                </a:lnTo>
                <a:lnTo>
                  <a:pt x="857" y="26476"/>
                </a:lnTo>
                <a:lnTo>
                  <a:pt x="820" y="26550"/>
                </a:lnTo>
                <a:lnTo>
                  <a:pt x="838" y="26606"/>
                </a:lnTo>
                <a:lnTo>
                  <a:pt x="876" y="26643"/>
                </a:lnTo>
                <a:lnTo>
                  <a:pt x="950" y="26662"/>
                </a:lnTo>
                <a:lnTo>
                  <a:pt x="1043" y="26662"/>
                </a:lnTo>
                <a:lnTo>
                  <a:pt x="1192" y="26625"/>
                </a:lnTo>
                <a:lnTo>
                  <a:pt x="1341" y="26587"/>
                </a:lnTo>
                <a:lnTo>
                  <a:pt x="1471" y="26532"/>
                </a:lnTo>
                <a:lnTo>
                  <a:pt x="1583" y="26457"/>
                </a:lnTo>
                <a:lnTo>
                  <a:pt x="1676" y="26420"/>
                </a:lnTo>
                <a:lnTo>
                  <a:pt x="1769" y="26420"/>
                </a:lnTo>
                <a:lnTo>
                  <a:pt x="1806" y="26438"/>
                </a:lnTo>
                <a:lnTo>
                  <a:pt x="1844" y="26457"/>
                </a:lnTo>
                <a:lnTo>
                  <a:pt x="1862" y="26513"/>
                </a:lnTo>
                <a:lnTo>
                  <a:pt x="1900" y="26569"/>
                </a:lnTo>
                <a:lnTo>
                  <a:pt x="1955" y="26755"/>
                </a:lnTo>
                <a:lnTo>
                  <a:pt x="1955" y="26848"/>
                </a:lnTo>
                <a:lnTo>
                  <a:pt x="1955" y="26960"/>
                </a:lnTo>
                <a:lnTo>
                  <a:pt x="1918" y="27183"/>
                </a:lnTo>
                <a:lnTo>
                  <a:pt x="1862" y="27388"/>
                </a:lnTo>
                <a:lnTo>
                  <a:pt x="1788" y="27574"/>
                </a:lnTo>
                <a:lnTo>
                  <a:pt x="1657" y="27779"/>
                </a:lnTo>
                <a:lnTo>
                  <a:pt x="1583" y="27891"/>
                </a:lnTo>
                <a:lnTo>
                  <a:pt x="1509" y="27965"/>
                </a:lnTo>
                <a:lnTo>
                  <a:pt x="1471" y="27984"/>
                </a:lnTo>
                <a:lnTo>
                  <a:pt x="1434" y="28002"/>
                </a:lnTo>
                <a:lnTo>
                  <a:pt x="1341" y="27984"/>
                </a:lnTo>
                <a:lnTo>
                  <a:pt x="1248" y="28002"/>
                </a:lnTo>
                <a:lnTo>
                  <a:pt x="1192" y="28021"/>
                </a:lnTo>
                <a:lnTo>
                  <a:pt x="1136" y="28058"/>
                </a:lnTo>
                <a:lnTo>
                  <a:pt x="1043" y="28189"/>
                </a:lnTo>
                <a:lnTo>
                  <a:pt x="987" y="28263"/>
                </a:lnTo>
                <a:lnTo>
                  <a:pt x="969" y="28319"/>
                </a:lnTo>
                <a:lnTo>
                  <a:pt x="950" y="28375"/>
                </a:lnTo>
                <a:lnTo>
                  <a:pt x="969" y="28431"/>
                </a:lnTo>
                <a:lnTo>
                  <a:pt x="1006" y="28486"/>
                </a:lnTo>
                <a:lnTo>
                  <a:pt x="1099" y="28524"/>
                </a:lnTo>
                <a:lnTo>
                  <a:pt x="1155" y="28542"/>
                </a:lnTo>
                <a:lnTo>
                  <a:pt x="1229" y="28542"/>
                </a:lnTo>
                <a:lnTo>
                  <a:pt x="1285" y="28524"/>
                </a:lnTo>
                <a:lnTo>
                  <a:pt x="1341" y="28505"/>
                </a:lnTo>
                <a:lnTo>
                  <a:pt x="1434" y="28431"/>
                </a:lnTo>
                <a:lnTo>
                  <a:pt x="1527" y="28356"/>
                </a:lnTo>
                <a:lnTo>
                  <a:pt x="1620" y="28319"/>
                </a:lnTo>
                <a:lnTo>
                  <a:pt x="1713" y="28319"/>
                </a:lnTo>
                <a:lnTo>
                  <a:pt x="1751" y="28356"/>
                </a:lnTo>
                <a:lnTo>
                  <a:pt x="1788" y="28431"/>
                </a:lnTo>
                <a:lnTo>
                  <a:pt x="1825" y="28524"/>
                </a:lnTo>
                <a:lnTo>
                  <a:pt x="1881" y="28635"/>
                </a:lnTo>
                <a:lnTo>
                  <a:pt x="1900" y="28747"/>
                </a:lnTo>
                <a:lnTo>
                  <a:pt x="1900" y="28877"/>
                </a:lnTo>
                <a:lnTo>
                  <a:pt x="1900" y="28989"/>
                </a:lnTo>
                <a:lnTo>
                  <a:pt x="1881" y="29101"/>
                </a:lnTo>
                <a:lnTo>
                  <a:pt x="1806" y="29324"/>
                </a:lnTo>
                <a:lnTo>
                  <a:pt x="1695" y="29529"/>
                </a:lnTo>
                <a:lnTo>
                  <a:pt x="1620" y="29622"/>
                </a:lnTo>
                <a:lnTo>
                  <a:pt x="1546" y="29697"/>
                </a:lnTo>
                <a:lnTo>
                  <a:pt x="1453" y="29752"/>
                </a:lnTo>
                <a:lnTo>
                  <a:pt x="1378" y="29808"/>
                </a:lnTo>
                <a:lnTo>
                  <a:pt x="1192" y="29901"/>
                </a:lnTo>
                <a:lnTo>
                  <a:pt x="1118" y="29957"/>
                </a:lnTo>
                <a:lnTo>
                  <a:pt x="1043" y="30013"/>
                </a:lnTo>
                <a:lnTo>
                  <a:pt x="931" y="30125"/>
                </a:lnTo>
                <a:lnTo>
                  <a:pt x="857" y="30218"/>
                </a:lnTo>
                <a:lnTo>
                  <a:pt x="857" y="30255"/>
                </a:lnTo>
                <a:lnTo>
                  <a:pt x="876" y="30274"/>
                </a:lnTo>
                <a:lnTo>
                  <a:pt x="931" y="30292"/>
                </a:lnTo>
                <a:lnTo>
                  <a:pt x="1006" y="30274"/>
                </a:lnTo>
                <a:lnTo>
                  <a:pt x="1229" y="30237"/>
                </a:lnTo>
                <a:lnTo>
                  <a:pt x="1453" y="30218"/>
                </a:lnTo>
                <a:lnTo>
                  <a:pt x="1546" y="30218"/>
                </a:lnTo>
                <a:lnTo>
                  <a:pt x="1639" y="30237"/>
                </a:lnTo>
                <a:lnTo>
                  <a:pt x="1695" y="30292"/>
                </a:lnTo>
                <a:lnTo>
                  <a:pt x="1713" y="30311"/>
                </a:lnTo>
                <a:lnTo>
                  <a:pt x="1713" y="30367"/>
                </a:lnTo>
                <a:lnTo>
                  <a:pt x="1713" y="30479"/>
                </a:lnTo>
                <a:lnTo>
                  <a:pt x="1657" y="30628"/>
                </a:lnTo>
                <a:lnTo>
                  <a:pt x="1620" y="30702"/>
                </a:lnTo>
                <a:lnTo>
                  <a:pt x="1564" y="30758"/>
                </a:lnTo>
                <a:lnTo>
                  <a:pt x="1490" y="30814"/>
                </a:lnTo>
                <a:lnTo>
                  <a:pt x="1415" y="30851"/>
                </a:lnTo>
                <a:lnTo>
                  <a:pt x="1248" y="30925"/>
                </a:lnTo>
                <a:lnTo>
                  <a:pt x="1099" y="31018"/>
                </a:lnTo>
                <a:lnTo>
                  <a:pt x="969" y="31093"/>
                </a:lnTo>
                <a:lnTo>
                  <a:pt x="838" y="31205"/>
                </a:lnTo>
                <a:lnTo>
                  <a:pt x="801" y="31242"/>
                </a:lnTo>
                <a:lnTo>
                  <a:pt x="782" y="31298"/>
                </a:lnTo>
                <a:lnTo>
                  <a:pt x="801" y="31372"/>
                </a:lnTo>
                <a:lnTo>
                  <a:pt x="857" y="31428"/>
                </a:lnTo>
                <a:lnTo>
                  <a:pt x="913" y="31447"/>
                </a:lnTo>
                <a:lnTo>
                  <a:pt x="950" y="31465"/>
                </a:lnTo>
                <a:lnTo>
                  <a:pt x="1006" y="31465"/>
                </a:lnTo>
                <a:lnTo>
                  <a:pt x="1062" y="31447"/>
                </a:lnTo>
                <a:lnTo>
                  <a:pt x="1173" y="31372"/>
                </a:lnTo>
                <a:lnTo>
                  <a:pt x="1285" y="31298"/>
                </a:lnTo>
                <a:lnTo>
                  <a:pt x="1490" y="31112"/>
                </a:lnTo>
                <a:lnTo>
                  <a:pt x="1583" y="31056"/>
                </a:lnTo>
                <a:lnTo>
                  <a:pt x="1639" y="31037"/>
                </a:lnTo>
                <a:lnTo>
                  <a:pt x="1695" y="31037"/>
                </a:lnTo>
                <a:lnTo>
                  <a:pt x="1732" y="31074"/>
                </a:lnTo>
                <a:lnTo>
                  <a:pt x="1806" y="31130"/>
                </a:lnTo>
                <a:lnTo>
                  <a:pt x="1881" y="31223"/>
                </a:lnTo>
                <a:lnTo>
                  <a:pt x="1918" y="31354"/>
                </a:lnTo>
                <a:lnTo>
                  <a:pt x="1955" y="31465"/>
                </a:lnTo>
                <a:lnTo>
                  <a:pt x="1974" y="31596"/>
                </a:lnTo>
                <a:lnTo>
                  <a:pt x="1955" y="31689"/>
                </a:lnTo>
                <a:lnTo>
                  <a:pt x="1937" y="31782"/>
                </a:lnTo>
                <a:lnTo>
                  <a:pt x="1881" y="31894"/>
                </a:lnTo>
                <a:lnTo>
                  <a:pt x="1825" y="31949"/>
                </a:lnTo>
                <a:lnTo>
                  <a:pt x="1769" y="31987"/>
                </a:lnTo>
                <a:lnTo>
                  <a:pt x="1713" y="31987"/>
                </a:lnTo>
                <a:lnTo>
                  <a:pt x="1564" y="31931"/>
                </a:lnTo>
                <a:lnTo>
                  <a:pt x="1471" y="31894"/>
                </a:lnTo>
                <a:lnTo>
                  <a:pt x="1360" y="31894"/>
                </a:lnTo>
                <a:lnTo>
                  <a:pt x="1192" y="31912"/>
                </a:lnTo>
                <a:lnTo>
                  <a:pt x="1099" y="31931"/>
                </a:lnTo>
                <a:lnTo>
                  <a:pt x="1006" y="31968"/>
                </a:lnTo>
                <a:lnTo>
                  <a:pt x="913" y="32024"/>
                </a:lnTo>
                <a:lnTo>
                  <a:pt x="838" y="32080"/>
                </a:lnTo>
                <a:lnTo>
                  <a:pt x="782" y="32154"/>
                </a:lnTo>
                <a:lnTo>
                  <a:pt x="764" y="32229"/>
                </a:lnTo>
                <a:lnTo>
                  <a:pt x="764" y="32303"/>
                </a:lnTo>
                <a:lnTo>
                  <a:pt x="782" y="32359"/>
                </a:lnTo>
                <a:lnTo>
                  <a:pt x="820" y="32396"/>
                </a:lnTo>
                <a:lnTo>
                  <a:pt x="876" y="32415"/>
                </a:lnTo>
                <a:lnTo>
                  <a:pt x="1043" y="32415"/>
                </a:lnTo>
                <a:lnTo>
                  <a:pt x="1229" y="32378"/>
                </a:lnTo>
                <a:lnTo>
                  <a:pt x="1434" y="32340"/>
                </a:lnTo>
                <a:lnTo>
                  <a:pt x="1620" y="32303"/>
                </a:lnTo>
                <a:lnTo>
                  <a:pt x="1769" y="32303"/>
                </a:lnTo>
                <a:lnTo>
                  <a:pt x="1844" y="32322"/>
                </a:lnTo>
                <a:lnTo>
                  <a:pt x="1881" y="32359"/>
                </a:lnTo>
                <a:lnTo>
                  <a:pt x="1937" y="32433"/>
                </a:lnTo>
                <a:lnTo>
                  <a:pt x="1955" y="32527"/>
                </a:lnTo>
                <a:lnTo>
                  <a:pt x="1974" y="32620"/>
                </a:lnTo>
                <a:lnTo>
                  <a:pt x="1974" y="32731"/>
                </a:lnTo>
                <a:lnTo>
                  <a:pt x="1955" y="32936"/>
                </a:lnTo>
                <a:lnTo>
                  <a:pt x="1900" y="33104"/>
                </a:lnTo>
                <a:lnTo>
                  <a:pt x="1825" y="33234"/>
                </a:lnTo>
                <a:lnTo>
                  <a:pt x="1769" y="33327"/>
                </a:lnTo>
                <a:lnTo>
                  <a:pt x="1695" y="33402"/>
                </a:lnTo>
                <a:lnTo>
                  <a:pt x="1620" y="33439"/>
                </a:lnTo>
                <a:lnTo>
                  <a:pt x="1546" y="33476"/>
                </a:lnTo>
                <a:lnTo>
                  <a:pt x="1471" y="33513"/>
                </a:lnTo>
                <a:lnTo>
                  <a:pt x="1266" y="33569"/>
                </a:lnTo>
                <a:lnTo>
                  <a:pt x="1099" y="33588"/>
                </a:lnTo>
                <a:lnTo>
                  <a:pt x="894" y="33625"/>
                </a:lnTo>
                <a:lnTo>
                  <a:pt x="782" y="33662"/>
                </a:lnTo>
                <a:lnTo>
                  <a:pt x="708" y="33718"/>
                </a:lnTo>
                <a:lnTo>
                  <a:pt x="652" y="33793"/>
                </a:lnTo>
                <a:lnTo>
                  <a:pt x="633" y="33830"/>
                </a:lnTo>
                <a:lnTo>
                  <a:pt x="633" y="33886"/>
                </a:lnTo>
                <a:lnTo>
                  <a:pt x="633" y="33923"/>
                </a:lnTo>
                <a:lnTo>
                  <a:pt x="652" y="33960"/>
                </a:lnTo>
                <a:lnTo>
                  <a:pt x="671" y="33979"/>
                </a:lnTo>
                <a:lnTo>
                  <a:pt x="820" y="33979"/>
                </a:lnTo>
                <a:lnTo>
                  <a:pt x="931" y="33960"/>
                </a:lnTo>
                <a:lnTo>
                  <a:pt x="1155" y="33886"/>
                </a:lnTo>
                <a:lnTo>
                  <a:pt x="1248" y="33848"/>
                </a:lnTo>
                <a:lnTo>
                  <a:pt x="1304" y="33848"/>
                </a:lnTo>
                <a:lnTo>
                  <a:pt x="1415" y="33867"/>
                </a:lnTo>
                <a:lnTo>
                  <a:pt x="1490" y="33923"/>
                </a:lnTo>
                <a:lnTo>
                  <a:pt x="1564" y="33979"/>
                </a:lnTo>
                <a:lnTo>
                  <a:pt x="1620" y="34035"/>
                </a:lnTo>
                <a:lnTo>
                  <a:pt x="1657" y="34128"/>
                </a:lnTo>
                <a:lnTo>
                  <a:pt x="1676" y="34221"/>
                </a:lnTo>
                <a:lnTo>
                  <a:pt x="1676" y="34314"/>
                </a:lnTo>
                <a:lnTo>
                  <a:pt x="1676" y="34407"/>
                </a:lnTo>
                <a:lnTo>
                  <a:pt x="1657" y="34500"/>
                </a:lnTo>
                <a:lnTo>
                  <a:pt x="1620" y="34612"/>
                </a:lnTo>
                <a:lnTo>
                  <a:pt x="1583" y="34705"/>
                </a:lnTo>
                <a:lnTo>
                  <a:pt x="1527" y="34798"/>
                </a:lnTo>
                <a:lnTo>
                  <a:pt x="1471" y="34872"/>
                </a:lnTo>
                <a:lnTo>
                  <a:pt x="1397" y="34947"/>
                </a:lnTo>
                <a:lnTo>
                  <a:pt x="1304" y="35003"/>
                </a:lnTo>
                <a:lnTo>
                  <a:pt x="1229" y="35040"/>
                </a:lnTo>
                <a:lnTo>
                  <a:pt x="1136" y="35077"/>
                </a:lnTo>
                <a:lnTo>
                  <a:pt x="894" y="35077"/>
                </a:lnTo>
                <a:lnTo>
                  <a:pt x="820" y="35096"/>
                </a:lnTo>
                <a:lnTo>
                  <a:pt x="745" y="35114"/>
                </a:lnTo>
                <a:lnTo>
                  <a:pt x="671" y="35170"/>
                </a:lnTo>
                <a:lnTo>
                  <a:pt x="615" y="35245"/>
                </a:lnTo>
                <a:lnTo>
                  <a:pt x="540" y="35356"/>
                </a:lnTo>
                <a:lnTo>
                  <a:pt x="503" y="35431"/>
                </a:lnTo>
                <a:lnTo>
                  <a:pt x="485" y="35487"/>
                </a:lnTo>
                <a:lnTo>
                  <a:pt x="503" y="35505"/>
                </a:lnTo>
                <a:lnTo>
                  <a:pt x="559" y="35524"/>
                </a:lnTo>
                <a:lnTo>
                  <a:pt x="615" y="35524"/>
                </a:lnTo>
                <a:lnTo>
                  <a:pt x="801" y="35487"/>
                </a:lnTo>
                <a:lnTo>
                  <a:pt x="931" y="35450"/>
                </a:lnTo>
                <a:lnTo>
                  <a:pt x="1024" y="35412"/>
                </a:lnTo>
                <a:lnTo>
                  <a:pt x="1211" y="35319"/>
                </a:lnTo>
                <a:lnTo>
                  <a:pt x="1285" y="35282"/>
                </a:lnTo>
                <a:lnTo>
                  <a:pt x="1360" y="35301"/>
                </a:lnTo>
                <a:lnTo>
                  <a:pt x="1453" y="35356"/>
                </a:lnTo>
                <a:lnTo>
                  <a:pt x="1564" y="35468"/>
                </a:lnTo>
                <a:lnTo>
                  <a:pt x="1602" y="35543"/>
                </a:lnTo>
                <a:lnTo>
                  <a:pt x="1620" y="35636"/>
                </a:lnTo>
                <a:lnTo>
                  <a:pt x="1639" y="35729"/>
                </a:lnTo>
                <a:lnTo>
                  <a:pt x="1657" y="35841"/>
                </a:lnTo>
                <a:lnTo>
                  <a:pt x="1639" y="36027"/>
                </a:lnTo>
                <a:lnTo>
                  <a:pt x="1620" y="36120"/>
                </a:lnTo>
                <a:lnTo>
                  <a:pt x="1583" y="36194"/>
                </a:lnTo>
                <a:lnTo>
                  <a:pt x="1509" y="36325"/>
                </a:lnTo>
                <a:lnTo>
                  <a:pt x="1453" y="36399"/>
                </a:lnTo>
                <a:lnTo>
                  <a:pt x="1397" y="36436"/>
                </a:lnTo>
                <a:lnTo>
                  <a:pt x="1341" y="36436"/>
                </a:lnTo>
                <a:lnTo>
                  <a:pt x="1211" y="36455"/>
                </a:lnTo>
                <a:lnTo>
                  <a:pt x="1118" y="36455"/>
                </a:lnTo>
                <a:lnTo>
                  <a:pt x="1024" y="36492"/>
                </a:lnTo>
                <a:lnTo>
                  <a:pt x="838" y="36585"/>
                </a:lnTo>
                <a:lnTo>
                  <a:pt x="745" y="36623"/>
                </a:lnTo>
                <a:lnTo>
                  <a:pt x="652" y="36697"/>
                </a:lnTo>
                <a:lnTo>
                  <a:pt x="578" y="36771"/>
                </a:lnTo>
                <a:lnTo>
                  <a:pt x="522" y="36846"/>
                </a:lnTo>
                <a:lnTo>
                  <a:pt x="485" y="36939"/>
                </a:lnTo>
                <a:lnTo>
                  <a:pt x="485" y="37051"/>
                </a:lnTo>
                <a:lnTo>
                  <a:pt x="522" y="37162"/>
                </a:lnTo>
                <a:lnTo>
                  <a:pt x="559" y="37218"/>
                </a:lnTo>
                <a:lnTo>
                  <a:pt x="615" y="37237"/>
                </a:lnTo>
                <a:lnTo>
                  <a:pt x="689" y="37218"/>
                </a:lnTo>
                <a:lnTo>
                  <a:pt x="764" y="37200"/>
                </a:lnTo>
                <a:lnTo>
                  <a:pt x="838" y="37144"/>
                </a:lnTo>
                <a:lnTo>
                  <a:pt x="1024" y="37032"/>
                </a:lnTo>
                <a:lnTo>
                  <a:pt x="1266" y="36865"/>
                </a:lnTo>
                <a:lnTo>
                  <a:pt x="1360" y="36827"/>
                </a:lnTo>
                <a:lnTo>
                  <a:pt x="1453" y="36809"/>
                </a:lnTo>
                <a:lnTo>
                  <a:pt x="1527" y="36827"/>
                </a:lnTo>
                <a:lnTo>
                  <a:pt x="1602" y="36883"/>
                </a:lnTo>
                <a:lnTo>
                  <a:pt x="1676" y="36995"/>
                </a:lnTo>
                <a:lnTo>
                  <a:pt x="1751" y="37162"/>
                </a:lnTo>
                <a:lnTo>
                  <a:pt x="1769" y="37274"/>
                </a:lnTo>
                <a:lnTo>
                  <a:pt x="1788" y="37386"/>
                </a:lnTo>
                <a:lnTo>
                  <a:pt x="1788" y="37516"/>
                </a:lnTo>
                <a:lnTo>
                  <a:pt x="1769" y="37628"/>
                </a:lnTo>
                <a:lnTo>
                  <a:pt x="1732" y="37758"/>
                </a:lnTo>
                <a:lnTo>
                  <a:pt x="1695" y="37870"/>
                </a:lnTo>
                <a:lnTo>
                  <a:pt x="1639" y="37963"/>
                </a:lnTo>
                <a:lnTo>
                  <a:pt x="1583" y="38056"/>
                </a:lnTo>
                <a:lnTo>
                  <a:pt x="1509" y="38112"/>
                </a:lnTo>
                <a:lnTo>
                  <a:pt x="1434" y="38149"/>
                </a:lnTo>
                <a:lnTo>
                  <a:pt x="1248" y="38205"/>
                </a:lnTo>
                <a:lnTo>
                  <a:pt x="1173" y="38242"/>
                </a:lnTo>
                <a:lnTo>
                  <a:pt x="1080" y="38280"/>
                </a:lnTo>
                <a:lnTo>
                  <a:pt x="1006" y="38335"/>
                </a:lnTo>
                <a:lnTo>
                  <a:pt x="931" y="38428"/>
                </a:lnTo>
                <a:lnTo>
                  <a:pt x="876" y="38540"/>
                </a:lnTo>
                <a:lnTo>
                  <a:pt x="857" y="38615"/>
                </a:lnTo>
                <a:lnTo>
                  <a:pt x="838" y="38689"/>
                </a:lnTo>
                <a:lnTo>
                  <a:pt x="857" y="38745"/>
                </a:lnTo>
                <a:lnTo>
                  <a:pt x="876" y="38782"/>
                </a:lnTo>
                <a:lnTo>
                  <a:pt x="931" y="38801"/>
                </a:lnTo>
                <a:lnTo>
                  <a:pt x="1006" y="38801"/>
                </a:lnTo>
                <a:lnTo>
                  <a:pt x="1099" y="38782"/>
                </a:lnTo>
                <a:lnTo>
                  <a:pt x="1173" y="38764"/>
                </a:lnTo>
                <a:lnTo>
                  <a:pt x="1229" y="38745"/>
                </a:lnTo>
                <a:lnTo>
                  <a:pt x="1341" y="38652"/>
                </a:lnTo>
                <a:lnTo>
                  <a:pt x="1527" y="38466"/>
                </a:lnTo>
                <a:lnTo>
                  <a:pt x="1620" y="38410"/>
                </a:lnTo>
                <a:lnTo>
                  <a:pt x="1657" y="38410"/>
                </a:lnTo>
                <a:lnTo>
                  <a:pt x="1695" y="38428"/>
                </a:lnTo>
                <a:lnTo>
                  <a:pt x="1751" y="38447"/>
                </a:lnTo>
                <a:lnTo>
                  <a:pt x="1788" y="38503"/>
                </a:lnTo>
                <a:lnTo>
                  <a:pt x="1844" y="38596"/>
                </a:lnTo>
                <a:lnTo>
                  <a:pt x="1900" y="38689"/>
                </a:lnTo>
                <a:lnTo>
                  <a:pt x="1937" y="38838"/>
                </a:lnTo>
                <a:lnTo>
                  <a:pt x="1937" y="38987"/>
                </a:lnTo>
                <a:lnTo>
                  <a:pt x="1937" y="39155"/>
                </a:lnTo>
                <a:lnTo>
                  <a:pt x="1881" y="39322"/>
                </a:lnTo>
                <a:lnTo>
                  <a:pt x="1825" y="39490"/>
                </a:lnTo>
                <a:lnTo>
                  <a:pt x="1732" y="39639"/>
                </a:lnTo>
                <a:lnTo>
                  <a:pt x="1639" y="39769"/>
                </a:lnTo>
                <a:lnTo>
                  <a:pt x="1527" y="39862"/>
                </a:lnTo>
                <a:lnTo>
                  <a:pt x="1471" y="39881"/>
                </a:lnTo>
                <a:lnTo>
                  <a:pt x="1378" y="39899"/>
                </a:lnTo>
                <a:lnTo>
                  <a:pt x="1173" y="39918"/>
                </a:lnTo>
                <a:lnTo>
                  <a:pt x="1080" y="39937"/>
                </a:lnTo>
                <a:lnTo>
                  <a:pt x="987" y="39974"/>
                </a:lnTo>
                <a:lnTo>
                  <a:pt x="913" y="40030"/>
                </a:lnTo>
                <a:lnTo>
                  <a:pt x="894" y="40067"/>
                </a:lnTo>
                <a:lnTo>
                  <a:pt x="876" y="40104"/>
                </a:lnTo>
                <a:lnTo>
                  <a:pt x="876" y="40179"/>
                </a:lnTo>
                <a:lnTo>
                  <a:pt x="876" y="40234"/>
                </a:lnTo>
                <a:lnTo>
                  <a:pt x="894" y="40272"/>
                </a:lnTo>
                <a:lnTo>
                  <a:pt x="931" y="40290"/>
                </a:lnTo>
                <a:lnTo>
                  <a:pt x="969" y="40309"/>
                </a:lnTo>
                <a:lnTo>
                  <a:pt x="1024" y="40309"/>
                </a:lnTo>
                <a:lnTo>
                  <a:pt x="1136" y="40290"/>
                </a:lnTo>
                <a:lnTo>
                  <a:pt x="1360" y="40197"/>
                </a:lnTo>
                <a:lnTo>
                  <a:pt x="1490" y="40160"/>
                </a:lnTo>
                <a:lnTo>
                  <a:pt x="1583" y="40197"/>
                </a:lnTo>
                <a:lnTo>
                  <a:pt x="1657" y="40272"/>
                </a:lnTo>
                <a:lnTo>
                  <a:pt x="1713" y="40365"/>
                </a:lnTo>
                <a:lnTo>
                  <a:pt x="1769" y="40476"/>
                </a:lnTo>
                <a:lnTo>
                  <a:pt x="1788" y="40588"/>
                </a:lnTo>
                <a:lnTo>
                  <a:pt x="1788" y="40700"/>
                </a:lnTo>
                <a:lnTo>
                  <a:pt x="1788" y="40812"/>
                </a:lnTo>
                <a:lnTo>
                  <a:pt x="1769" y="40905"/>
                </a:lnTo>
                <a:lnTo>
                  <a:pt x="1751" y="41016"/>
                </a:lnTo>
                <a:lnTo>
                  <a:pt x="1695" y="41128"/>
                </a:lnTo>
                <a:lnTo>
                  <a:pt x="1639" y="41240"/>
                </a:lnTo>
                <a:lnTo>
                  <a:pt x="1564" y="41333"/>
                </a:lnTo>
                <a:lnTo>
                  <a:pt x="1490" y="41407"/>
                </a:lnTo>
                <a:lnTo>
                  <a:pt x="1415" y="41482"/>
                </a:lnTo>
                <a:lnTo>
                  <a:pt x="1322" y="41538"/>
                </a:lnTo>
                <a:lnTo>
                  <a:pt x="1248" y="41594"/>
                </a:lnTo>
                <a:lnTo>
                  <a:pt x="1155" y="41594"/>
                </a:lnTo>
                <a:lnTo>
                  <a:pt x="1062" y="41612"/>
                </a:lnTo>
                <a:lnTo>
                  <a:pt x="745" y="41612"/>
                </a:lnTo>
                <a:lnTo>
                  <a:pt x="652" y="41649"/>
                </a:lnTo>
                <a:lnTo>
                  <a:pt x="596" y="41724"/>
                </a:lnTo>
                <a:lnTo>
                  <a:pt x="559" y="41780"/>
                </a:lnTo>
                <a:lnTo>
                  <a:pt x="540" y="41836"/>
                </a:lnTo>
                <a:lnTo>
                  <a:pt x="540" y="41929"/>
                </a:lnTo>
                <a:lnTo>
                  <a:pt x="540" y="42003"/>
                </a:lnTo>
                <a:lnTo>
                  <a:pt x="559" y="42059"/>
                </a:lnTo>
                <a:lnTo>
                  <a:pt x="596" y="42096"/>
                </a:lnTo>
                <a:lnTo>
                  <a:pt x="633" y="42115"/>
                </a:lnTo>
                <a:lnTo>
                  <a:pt x="689" y="42115"/>
                </a:lnTo>
                <a:lnTo>
                  <a:pt x="801" y="42096"/>
                </a:lnTo>
                <a:lnTo>
                  <a:pt x="931" y="42040"/>
                </a:lnTo>
                <a:lnTo>
                  <a:pt x="1062" y="41985"/>
                </a:lnTo>
                <a:lnTo>
                  <a:pt x="1211" y="41910"/>
                </a:lnTo>
                <a:lnTo>
                  <a:pt x="1322" y="41910"/>
                </a:lnTo>
                <a:lnTo>
                  <a:pt x="1415" y="41929"/>
                </a:lnTo>
                <a:lnTo>
                  <a:pt x="1490" y="41985"/>
                </a:lnTo>
                <a:lnTo>
                  <a:pt x="1546" y="42059"/>
                </a:lnTo>
                <a:lnTo>
                  <a:pt x="1602" y="42133"/>
                </a:lnTo>
                <a:lnTo>
                  <a:pt x="1620" y="42245"/>
                </a:lnTo>
                <a:lnTo>
                  <a:pt x="1620" y="42376"/>
                </a:lnTo>
                <a:lnTo>
                  <a:pt x="1602" y="42524"/>
                </a:lnTo>
                <a:lnTo>
                  <a:pt x="1564" y="42655"/>
                </a:lnTo>
                <a:lnTo>
                  <a:pt x="1509" y="42766"/>
                </a:lnTo>
                <a:lnTo>
                  <a:pt x="1415" y="42860"/>
                </a:lnTo>
                <a:lnTo>
                  <a:pt x="1322" y="42934"/>
                </a:lnTo>
                <a:lnTo>
                  <a:pt x="1229" y="42990"/>
                </a:lnTo>
                <a:lnTo>
                  <a:pt x="1118" y="43046"/>
                </a:lnTo>
                <a:lnTo>
                  <a:pt x="876" y="43120"/>
                </a:lnTo>
                <a:lnTo>
                  <a:pt x="708" y="43176"/>
                </a:lnTo>
                <a:lnTo>
                  <a:pt x="447" y="43269"/>
                </a:lnTo>
                <a:lnTo>
                  <a:pt x="317" y="43325"/>
                </a:lnTo>
                <a:lnTo>
                  <a:pt x="224" y="43399"/>
                </a:lnTo>
                <a:lnTo>
                  <a:pt x="205" y="43455"/>
                </a:lnTo>
                <a:lnTo>
                  <a:pt x="187" y="43493"/>
                </a:lnTo>
                <a:lnTo>
                  <a:pt x="205" y="43530"/>
                </a:lnTo>
                <a:lnTo>
                  <a:pt x="224" y="43586"/>
                </a:lnTo>
                <a:lnTo>
                  <a:pt x="298" y="43642"/>
                </a:lnTo>
                <a:lnTo>
                  <a:pt x="373" y="43660"/>
                </a:lnTo>
                <a:lnTo>
                  <a:pt x="447" y="43660"/>
                </a:lnTo>
                <a:lnTo>
                  <a:pt x="540" y="43642"/>
                </a:lnTo>
                <a:lnTo>
                  <a:pt x="727" y="43548"/>
                </a:lnTo>
                <a:lnTo>
                  <a:pt x="931" y="43455"/>
                </a:lnTo>
                <a:lnTo>
                  <a:pt x="1024" y="43418"/>
                </a:lnTo>
                <a:lnTo>
                  <a:pt x="1118" y="43381"/>
                </a:lnTo>
                <a:lnTo>
                  <a:pt x="1211" y="43381"/>
                </a:lnTo>
                <a:lnTo>
                  <a:pt x="1304" y="43418"/>
                </a:lnTo>
                <a:lnTo>
                  <a:pt x="1378" y="43474"/>
                </a:lnTo>
                <a:lnTo>
                  <a:pt x="1453" y="43567"/>
                </a:lnTo>
                <a:lnTo>
                  <a:pt x="1509" y="43697"/>
                </a:lnTo>
                <a:lnTo>
                  <a:pt x="1546" y="43902"/>
                </a:lnTo>
                <a:lnTo>
                  <a:pt x="1564" y="44033"/>
                </a:lnTo>
                <a:lnTo>
                  <a:pt x="1546" y="44144"/>
                </a:lnTo>
                <a:lnTo>
                  <a:pt x="1527" y="44275"/>
                </a:lnTo>
                <a:lnTo>
                  <a:pt x="1490" y="44386"/>
                </a:lnTo>
                <a:lnTo>
                  <a:pt x="1415" y="44498"/>
                </a:lnTo>
                <a:lnTo>
                  <a:pt x="1341" y="44572"/>
                </a:lnTo>
                <a:lnTo>
                  <a:pt x="1266" y="44647"/>
                </a:lnTo>
                <a:lnTo>
                  <a:pt x="1155" y="44703"/>
                </a:lnTo>
                <a:lnTo>
                  <a:pt x="1062" y="44740"/>
                </a:lnTo>
                <a:lnTo>
                  <a:pt x="969" y="44740"/>
                </a:lnTo>
                <a:lnTo>
                  <a:pt x="782" y="44759"/>
                </a:lnTo>
                <a:lnTo>
                  <a:pt x="689" y="44759"/>
                </a:lnTo>
                <a:lnTo>
                  <a:pt x="596" y="44796"/>
                </a:lnTo>
                <a:lnTo>
                  <a:pt x="522" y="44870"/>
                </a:lnTo>
                <a:lnTo>
                  <a:pt x="447" y="44963"/>
                </a:lnTo>
                <a:lnTo>
                  <a:pt x="391" y="45094"/>
                </a:lnTo>
                <a:lnTo>
                  <a:pt x="391" y="45187"/>
                </a:lnTo>
                <a:lnTo>
                  <a:pt x="391" y="45205"/>
                </a:lnTo>
                <a:lnTo>
                  <a:pt x="410" y="45243"/>
                </a:lnTo>
                <a:lnTo>
                  <a:pt x="485" y="45261"/>
                </a:lnTo>
                <a:lnTo>
                  <a:pt x="559" y="45261"/>
                </a:lnTo>
                <a:lnTo>
                  <a:pt x="671" y="45243"/>
                </a:lnTo>
                <a:lnTo>
                  <a:pt x="894" y="45150"/>
                </a:lnTo>
                <a:lnTo>
                  <a:pt x="1118" y="45057"/>
                </a:lnTo>
                <a:lnTo>
                  <a:pt x="1211" y="45019"/>
                </a:lnTo>
                <a:lnTo>
                  <a:pt x="1304" y="45001"/>
                </a:lnTo>
                <a:lnTo>
                  <a:pt x="1378" y="45019"/>
                </a:lnTo>
                <a:lnTo>
                  <a:pt x="1453" y="45057"/>
                </a:lnTo>
                <a:lnTo>
                  <a:pt x="1527" y="45150"/>
                </a:lnTo>
                <a:lnTo>
                  <a:pt x="1602" y="45299"/>
                </a:lnTo>
                <a:lnTo>
                  <a:pt x="1620" y="45410"/>
                </a:lnTo>
                <a:lnTo>
                  <a:pt x="1620" y="45522"/>
                </a:lnTo>
                <a:lnTo>
                  <a:pt x="1620" y="45634"/>
                </a:lnTo>
                <a:lnTo>
                  <a:pt x="1583" y="45764"/>
                </a:lnTo>
                <a:lnTo>
                  <a:pt x="1527" y="45876"/>
                </a:lnTo>
                <a:lnTo>
                  <a:pt x="1471" y="45969"/>
                </a:lnTo>
                <a:lnTo>
                  <a:pt x="1397" y="46062"/>
                </a:lnTo>
                <a:lnTo>
                  <a:pt x="1322" y="46136"/>
                </a:lnTo>
                <a:lnTo>
                  <a:pt x="1229" y="46229"/>
                </a:lnTo>
                <a:lnTo>
                  <a:pt x="1155" y="46267"/>
                </a:lnTo>
                <a:lnTo>
                  <a:pt x="969" y="46323"/>
                </a:lnTo>
                <a:lnTo>
                  <a:pt x="596" y="46323"/>
                </a:lnTo>
                <a:lnTo>
                  <a:pt x="522" y="46341"/>
                </a:lnTo>
                <a:lnTo>
                  <a:pt x="466" y="46378"/>
                </a:lnTo>
                <a:lnTo>
                  <a:pt x="429" y="46453"/>
                </a:lnTo>
                <a:lnTo>
                  <a:pt x="410" y="46546"/>
                </a:lnTo>
                <a:lnTo>
                  <a:pt x="429" y="46602"/>
                </a:lnTo>
                <a:lnTo>
                  <a:pt x="485" y="46639"/>
                </a:lnTo>
                <a:lnTo>
                  <a:pt x="559" y="46658"/>
                </a:lnTo>
                <a:lnTo>
                  <a:pt x="1155" y="46658"/>
                </a:lnTo>
                <a:lnTo>
                  <a:pt x="1192" y="46695"/>
                </a:lnTo>
                <a:lnTo>
                  <a:pt x="1285" y="46825"/>
                </a:lnTo>
                <a:lnTo>
                  <a:pt x="1322" y="46918"/>
                </a:lnTo>
                <a:lnTo>
                  <a:pt x="1341" y="47011"/>
                </a:lnTo>
                <a:lnTo>
                  <a:pt x="1341" y="47104"/>
                </a:lnTo>
                <a:lnTo>
                  <a:pt x="1304" y="47198"/>
                </a:lnTo>
                <a:lnTo>
                  <a:pt x="1266" y="47347"/>
                </a:lnTo>
                <a:lnTo>
                  <a:pt x="1192" y="47458"/>
                </a:lnTo>
                <a:lnTo>
                  <a:pt x="1118" y="47514"/>
                </a:lnTo>
                <a:lnTo>
                  <a:pt x="1024" y="47533"/>
                </a:lnTo>
                <a:lnTo>
                  <a:pt x="820" y="47589"/>
                </a:lnTo>
                <a:lnTo>
                  <a:pt x="708" y="47626"/>
                </a:lnTo>
                <a:lnTo>
                  <a:pt x="596" y="47682"/>
                </a:lnTo>
                <a:lnTo>
                  <a:pt x="466" y="47831"/>
                </a:lnTo>
                <a:lnTo>
                  <a:pt x="429" y="47868"/>
                </a:lnTo>
                <a:lnTo>
                  <a:pt x="410" y="47905"/>
                </a:lnTo>
                <a:lnTo>
                  <a:pt x="410" y="47942"/>
                </a:lnTo>
                <a:lnTo>
                  <a:pt x="447" y="47942"/>
                </a:lnTo>
                <a:lnTo>
                  <a:pt x="522" y="47961"/>
                </a:lnTo>
                <a:lnTo>
                  <a:pt x="764" y="47905"/>
                </a:lnTo>
                <a:lnTo>
                  <a:pt x="950" y="47868"/>
                </a:lnTo>
                <a:lnTo>
                  <a:pt x="1099" y="47868"/>
                </a:lnTo>
                <a:lnTo>
                  <a:pt x="1211" y="47886"/>
                </a:lnTo>
                <a:lnTo>
                  <a:pt x="1322" y="47942"/>
                </a:lnTo>
                <a:lnTo>
                  <a:pt x="1415" y="48017"/>
                </a:lnTo>
                <a:lnTo>
                  <a:pt x="1490" y="48128"/>
                </a:lnTo>
                <a:lnTo>
                  <a:pt x="1546" y="48240"/>
                </a:lnTo>
                <a:lnTo>
                  <a:pt x="1564" y="48371"/>
                </a:lnTo>
                <a:lnTo>
                  <a:pt x="1564" y="48519"/>
                </a:lnTo>
                <a:lnTo>
                  <a:pt x="1546" y="48668"/>
                </a:lnTo>
                <a:lnTo>
                  <a:pt x="1509" y="48817"/>
                </a:lnTo>
                <a:lnTo>
                  <a:pt x="1434" y="48966"/>
                </a:lnTo>
                <a:lnTo>
                  <a:pt x="1360" y="49078"/>
                </a:lnTo>
                <a:lnTo>
                  <a:pt x="1304" y="49115"/>
                </a:lnTo>
                <a:lnTo>
                  <a:pt x="1248" y="49152"/>
                </a:lnTo>
                <a:lnTo>
                  <a:pt x="1043" y="49152"/>
                </a:lnTo>
                <a:lnTo>
                  <a:pt x="987" y="49171"/>
                </a:lnTo>
                <a:lnTo>
                  <a:pt x="931" y="49190"/>
                </a:lnTo>
                <a:lnTo>
                  <a:pt x="801" y="49283"/>
                </a:lnTo>
                <a:lnTo>
                  <a:pt x="689" y="49357"/>
                </a:lnTo>
                <a:lnTo>
                  <a:pt x="633" y="49432"/>
                </a:lnTo>
                <a:lnTo>
                  <a:pt x="578" y="49506"/>
                </a:lnTo>
                <a:lnTo>
                  <a:pt x="559" y="49581"/>
                </a:lnTo>
                <a:lnTo>
                  <a:pt x="559" y="49637"/>
                </a:lnTo>
                <a:lnTo>
                  <a:pt x="578" y="49692"/>
                </a:lnTo>
                <a:lnTo>
                  <a:pt x="615" y="49730"/>
                </a:lnTo>
                <a:lnTo>
                  <a:pt x="671" y="49748"/>
                </a:lnTo>
                <a:lnTo>
                  <a:pt x="745" y="49767"/>
                </a:lnTo>
                <a:lnTo>
                  <a:pt x="820" y="49767"/>
                </a:lnTo>
                <a:lnTo>
                  <a:pt x="913" y="49730"/>
                </a:lnTo>
                <a:lnTo>
                  <a:pt x="1006" y="49692"/>
                </a:lnTo>
                <a:lnTo>
                  <a:pt x="1118" y="49637"/>
                </a:lnTo>
                <a:lnTo>
                  <a:pt x="1229" y="49543"/>
                </a:lnTo>
                <a:lnTo>
                  <a:pt x="1341" y="49432"/>
                </a:lnTo>
                <a:lnTo>
                  <a:pt x="1434" y="49506"/>
                </a:lnTo>
                <a:lnTo>
                  <a:pt x="1509" y="49581"/>
                </a:lnTo>
                <a:lnTo>
                  <a:pt x="1546" y="49637"/>
                </a:lnTo>
                <a:lnTo>
                  <a:pt x="1583" y="49711"/>
                </a:lnTo>
                <a:lnTo>
                  <a:pt x="1602" y="49767"/>
                </a:lnTo>
                <a:lnTo>
                  <a:pt x="1620" y="49841"/>
                </a:lnTo>
                <a:lnTo>
                  <a:pt x="1602" y="49897"/>
                </a:lnTo>
                <a:lnTo>
                  <a:pt x="1583" y="49972"/>
                </a:lnTo>
                <a:lnTo>
                  <a:pt x="1509" y="50083"/>
                </a:lnTo>
                <a:lnTo>
                  <a:pt x="1397" y="50195"/>
                </a:lnTo>
                <a:lnTo>
                  <a:pt x="1266" y="50307"/>
                </a:lnTo>
                <a:lnTo>
                  <a:pt x="1099" y="50419"/>
                </a:lnTo>
                <a:lnTo>
                  <a:pt x="782" y="50623"/>
                </a:lnTo>
                <a:lnTo>
                  <a:pt x="633" y="50716"/>
                </a:lnTo>
                <a:lnTo>
                  <a:pt x="485" y="50828"/>
                </a:lnTo>
                <a:lnTo>
                  <a:pt x="391" y="50921"/>
                </a:lnTo>
                <a:lnTo>
                  <a:pt x="317" y="51014"/>
                </a:lnTo>
                <a:lnTo>
                  <a:pt x="298" y="51070"/>
                </a:lnTo>
                <a:lnTo>
                  <a:pt x="280" y="51126"/>
                </a:lnTo>
                <a:lnTo>
                  <a:pt x="298" y="51182"/>
                </a:lnTo>
                <a:lnTo>
                  <a:pt x="317" y="51219"/>
                </a:lnTo>
                <a:lnTo>
                  <a:pt x="354" y="51275"/>
                </a:lnTo>
                <a:lnTo>
                  <a:pt x="410" y="51312"/>
                </a:lnTo>
                <a:lnTo>
                  <a:pt x="466" y="51331"/>
                </a:lnTo>
                <a:lnTo>
                  <a:pt x="522" y="51331"/>
                </a:lnTo>
                <a:lnTo>
                  <a:pt x="652" y="51294"/>
                </a:lnTo>
                <a:lnTo>
                  <a:pt x="801" y="51219"/>
                </a:lnTo>
                <a:lnTo>
                  <a:pt x="950" y="51126"/>
                </a:lnTo>
                <a:lnTo>
                  <a:pt x="1062" y="51014"/>
                </a:lnTo>
                <a:lnTo>
                  <a:pt x="1248" y="50865"/>
                </a:lnTo>
                <a:lnTo>
                  <a:pt x="1397" y="50698"/>
                </a:lnTo>
                <a:lnTo>
                  <a:pt x="1546" y="50567"/>
                </a:lnTo>
                <a:lnTo>
                  <a:pt x="1695" y="50474"/>
                </a:lnTo>
                <a:lnTo>
                  <a:pt x="1862" y="50381"/>
                </a:lnTo>
                <a:lnTo>
                  <a:pt x="2030" y="50325"/>
                </a:lnTo>
                <a:lnTo>
                  <a:pt x="2216" y="50288"/>
                </a:lnTo>
                <a:lnTo>
                  <a:pt x="2421" y="50270"/>
                </a:lnTo>
                <a:lnTo>
                  <a:pt x="2663" y="50288"/>
                </a:lnTo>
                <a:lnTo>
                  <a:pt x="2495" y="50419"/>
                </a:lnTo>
                <a:lnTo>
                  <a:pt x="2384" y="50512"/>
                </a:lnTo>
                <a:lnTo>
                  <a:pt x="2290" y="50605"/>
                </a:lnTo>
                <a:lnTo>
                  <a:pt x="2216" y="50716"/>
                </a:lnTo>
                <a:lnTo>
                  <a:pt x="2160" y="50828"/>
                </a:lnTo>
                <a:lnTo>
                  <a:pt x="2142" y="50884"/>
                </a:lnTo>
                <a:lnTo>
                  <a:pt x="2160" y="50921"/>
                </a:lnTo>
                <a:lnTo>
                  <a:pt x="2160" y="50977"/>
                </a:lnTo>
                <a:lnTo>
                  <a:pt x="2197" y="51014"/>
                </a:lnTo>
                <a:lnTo>
                  <a:pt x="2253" y="51052"/>
                </a:lnTo>
                <a:lnTo>
                  <a:pt x="2290" y="51052"/>
                </a:lnTo>
                <a:lnTo>
                  <a:pt x="2346" y="51070"/>
                </a:lnTo>
                <a:lnTo>
                  <a:pt x="2402" y="51052"/>
                </a:lnTo>
                <a:lnTo>
                  <a:pt x="2533" y="50996"/>
                </a:lnTo>
                <a:lnTo>
                  <a:pt x="2663" y="50921"/>
                </a:lnTo>
                <a:lnTo>
                  <a:pt x="2793" y="50828"/>
                </a:lnTo>
                <a:lnTo>
                  <a:pt x="2905" y="50735"/>
                </a:lnTo>
                <a:lnTo>
                  <a:pt x="3035" y="50586"/>
                </a:lnTo>
                <a:lnTo>
                  <a:pt x="3203" y="50419"/>
                </a:lnTo>
                <a:lnTo>
                  <a:pt x="3333" y="50288"/>
                </a:lnTo>
                <a:lnTo>
                  <a:pt x="3408" y="50232"/>
                </a:lnTo>
                <a:lnTo>
                  <a:pt x="3501" y="50195"/>
                </a:lnTo>
                <a:lnTo>
                  <a:pt x="3743" y="50121"/>
                </a:lnTo>
                <a:lnTo>
                  <a:pt x="3985" y="50083"/>
                </a:lnTo>
                <a:lnTo>
                  <a:pt x="4096" y="50065"/>
                </a:lnTo>
                <a:lnTo>
                  <a:pt x="4227" y="50065"/>
                </a:lnTo>
                <a:lnTo>
                  <a:pt x="4338" y="50083"/>
                </a:lnTo>
                <a:lnTo>
                  <a:pt x="4450" y="50121"/>
                </a:lnTo>
                <a:lnTo>
                  <a:pt x="4562" y="50176"/>
                </a:lnTo>
                <a:lnTo>
                  <a:pt x="4655" y="50251"/>
                </a:lnTo>
                <a:lnTo>
                  <a:pt x="4506" y="50344"/>
                </a:lnTo>
                <a:lnTo>
                  <a:pt x="4320" y="50493"/>
                </a:lnTo>
                <a:lnTo>
                  <a:pt x="4227" y="50586"/>
                </a:lnTo>
                <a:lnTo>
                  <a:pt x="4171" y="50679"/>
                </a:lnTo>
                <a:lnTo>
                  <a:pt x="4134" y="50754"/>
                </a:lnTo>
                <a:lnTo>
                  <a:pt x="4134" y="50809"/>
                </a:lnTo>
                <a:lnTo>
                  <a:pt x="4134" y="50847"/>
                </a:lnTo>
                <a:lnTo>
                  <a:pt x="4171" y="50903"/>
                </a:lnTo>
                <a:lnTo>
                  <a:pt x="4190" y="50940"/>
                </a:lnTo>
                <a:lnTo>
                  <a:pt x="4283" y="51014"/>
                </a:lnTo>
                <a:lnTo>
                  <a:pt x="4394" y="51033"/>
                </a:lnTo>
                <a:lnTo>
                  <a:pt x="4525" y="51033"/>
                </a:lnTo>
                <a:lnTo>
                  <a:pt x="4636" y="51014"/>
                </a:lnTo>
                <a:lnTo>
                  <a:pt x="4767" y="50977"/>
                </a:lnTo>
                <a:lnTo>
                  <a:pt x="4860" y="50921"/>
                </a:lnTo>
                <a:lnTo>
                  <a:pt x="4934" y="50847"/>
                </a:lnTo>
                <a:lnTo>
                  <a:pt x="4971" y="50772"/>
                </a:lnTo>
                <a:lnTo>
                  <a:pt x="5009" y="50679"/>
                </a:lnTo>
                <a:lnTo>
                  <a:pt x="5009" y="50586"/>
                </a:lnTo>
                <a:lnTo>
                  <a:pt x="5046" y="50512"/>
                </a:lnTo>
                <a:lnTo>
                  <a:pt x="5009" y="50437"/>
                </a:lnTo>
                <a:lnTo>
                  <a:pt x="5009" y="50363"/>
                </a:lnTo>
                <a:lnTo>
                  <a:pt x="5046" y="50325"/>
                </a:lnTo>
                <a:lnTo>
                  <a:pt x="5120" y="50307"/>
                </a:lnTo>
                <a:lnTo>
                  <a:pt x="5214" y="50251"/>
                </a:lnTo>
                <a:lnTo>
                  <a:pt x="5325" y="50232"/>
                </a:lnTo>
                <a:lnTo>
                  <a:pt x="5437" y="50176"/>
                </a:lnTo>
                <a:lnTo>
                  <a:pt x="5586" y="50139"/>
                </a:lnTo>
                <a:lnTo>
                  <a:pt x="5772" y="50121"/>
                </a:lnTo>
                <a:lnTo>
                  <a:pt x="6126" y="50121"/>
                </a:lnTo>
                <a:lnTo>
                  <a:pt x="6293" y="50158"/>
                </a:lnTo>
                <a:lnTo>
                  <a:pt x="6349" y="50195"/>
                </a:lnTo>
                <a:lnTo>
                  <a:pt x="6405" y="50232"/>
                </a:lnTo>
                <a:lnTo>
                  <a:pt x="6461" y="50270"/>
                </a:lnTo>
                <a:lnTo>
                  <a:pt x="6498" y="50325"/>
                </a:lnTo>
                <a:lnTo>
                  <a:pt x="6256" y="50474"/>
                </a:lnTo>
                <a:lnTo>
                  <a:pt x="5884" y="50716"/>
                </a:lnTo>
                <a:lnTo>
                  <a:pt x="5716" y="50847"/>
                </a:lnTo>
                <a:lnTo>
                  <a:pt x="5567" y="50996"/>
                </a:lnTo>
                <a:lnTo>
                  <a:pt x="5530" y="51052"/>
                </a:lnTo>
                <a:lnTo>
                  <a:pt x="5493" y="51107"/>
                </a:lnTo>
                <a:lnTo>
                  <a:pt x="5474" y="51163"/>
                </a:lnTo>
                <a:lnTo>
                  <a:pt x="5493" y="51200"/>
                </a:lnTo>
                <a:lnTo>
                  <a:pt x="5530" y="51256"/>
                </a:lnTo>
                <a:lnTo>
                  <a:pt x="5586" y="51294"/>
                </a:lnTo>
                <a:lnTo>
                  <a:pt x="5660" y="51331"/>
                </a:lnTo>
                <a:lnTo>
                  <a:pt x="5716" y="51331"/>
                </a:lnTo>
                <a:lnTo>
                  <a:pt x="5884" y="51312"/>
                </a:lnTo>
                <a:lnTo>
                  <a:pt x="6051" y="51256"/>
                </a:lnTo>
                <a:lnTo>
                  <a:pt x="6219" y="51163"/>
                </a:lnTo>
                <a:lnTo>
                  <a:pt x="6368" y="51089"/>
                </a:lnTo>
                <a:lnTo>
                  <a:pt x="6498" y="50996"/>
                </a:lnTo>
                <a:lnTo>
                  <a:pt x="6573" y="50921"/>
                </a:lnTo>
                <a:lnTo>
                  <a:pt x="6759" y="50679"/>
                </a:lnTo>
                <a:lnTo>
                  <a:pt x="6889" y="50493"/>
                </a:lnTo>
                <a:lnTo>
                  <a:pt x="6964" y="50419"/>
                </a:lnTo>
                <a:lnTo>
                  <a:pt x="7075" y="50363"/>
                </a:lnTo>
                <a:lnTo>
                  <a:pt x="7206" y="50307"/>
                </a:lnTo>
                <a:lnTo>
                  <a:pt x="7373" y="50251"/>
                </a:lnTo>
                <a:lnTo>
                  <a:pt x="7671" y="50176"/>
                </a:lnTo>
                <a:lnTo>
                  <a:pt x="7839" y="50158"/>
                </a:lnTo>
                <a:lnTo>
                  <a:pt x="8025" y="50139"/>
                </a:lnTo>
                <a:lnTo>
                  <a:pt x="8174" y="50176"/>
                </a:lnTo>
                <a:lnTo>
                  <a:pt x="8341" y="50214"/>
                </a:lnTo>
                <a:lnTo>
                  <a:pt x="8397" y="50251"/>
                </a:lnTo>
                <a:lnTo>
                  <a:pt x="8472" y="50307"/>
                </a:lnTo>
                <a:lnTo>
                  <a:pt x="8528" y="50363"/>
                </a:lnTo>
                <a:lnTo>
                  <a:pt x="8583" y="50437"/>
                </a:lnTo>
                <a:lnTo>
                  <a:pt x="8416" y="50549"/>
                </a:lnTo>
                <a:lnTo>
                  <a:pt x="8230" y="50716"/>
                </a:lnTo>
                <a:lnTo>
                  <a:pt x="8155" y="50791"/>
                </a:lnTo>
                <a:lnTo>
                  <a:pt x="8081" y="50884"/>
                </a:lnTo>
                <a:lnTo>
                  <a:pt x="8062" y="50977"/>
                </a:lnTo>
                <a:lnTo>
                  <a:pt x="8062" y="51014"/>
                </a:lnTo>
                <a:lnTo>
                  <a:pt x="8081" y="51052"/>
                </a:lnTo>
                <a:lnTo>
                  <a:pt x="8137" y="51126"/>
                </a:lnTo>
                <a:lnTo>
                  <a:pt x="8211" y="51145"/>
                </a:lnTo>
                <a:lnTo>
                  <a:pt x="8304" y="51163"/>
                </a:lnTo>
                <a:lnTo>
                  <a:pt x="8416" y="51145"/>
                </a:lnTo>
                <a:lnTo>
                  <a:pt x="8509" y="51126"/>
                </a:lnTo>
                <a:lnTo>
                  <a:pt x="8602" y="51070"/>
                </a:lnTo>
                <a:lnTo>
                  <a:pt x="8676" y="51033"/>
                </a:lnTo>
                <a:lnTo>
                  <a:pt x="8751" y="50977"/>
                </a:lnTo>
                <a:lnTo>
                  <a:pt x="8807" y="50884"/>
                </a:lnTo>
                <a:lnTo>
                  <a:pt x="8863" y="50809"/>
                </a:lnTo>
                <a:lnTo>
                  <a:pt x="8900" y="50661"/>
                </a:lnTo>
                <a:lnTo>
                  <a:pt x="8919" y="50586"/>
                </a:lnTo>
                <a:lnTo>
                  <a:pt x="8956" y="50530"/>
                </a:lnTo>
                <a:lnTo>
                  <a:pt x="9012" y="50456"/>
                </a:lnTo>
                <a:lnTo>
                  <a:pt x="9123" y="50381"/>
                </a:lnTo>
                <a:lnTo>
                  <a:pt x="9254" y="50307"/>
                </a:lnTo>
                <a:lnTo>
                  <a:pt x="9421" y="50251"/>
                </a:lnTo>
                <a:lnTo>
                  <a:pt x="9607" y="50232"/>
                </a:lnTo>
                <a:lnTo>
                  <a:pt x="9794" y="50214"/>
                </a:lnTo>
                <a:lnTo>
                  <a:pt x="9998" y="50214"/>
                </a:lnTo>
                <a:lnTo>
                  <a:pt x="10185" y="50251"/>
                </a:lnTo>
                <a:lnTo>
                  <a:pt x="10352" y="50270"/>
                </a:lnTo>
                <a:lnTo>
                  <a:pt x="10501" y="50307"/>
                </a:lnTo>
                <a:lnTo>
                  <a:pt x="10278" y="50419"/>
                </a:lnTo>
                <a:lnTo>
                  <a:pt x="9943" y="50586"/>
                </a:lnTo>
                <a:lnTo>
                  <a:pt x="9794" y="50679"/>
                </a:lnTo>
                <a:lnTo>
                  <a:pt x="9645" y="50772"/>
                </a:lnTo>
                <a:lnTo>
                  <a:pt x="9552" y="50865"/>
                </a:lnTo>
                <a:lnTo>
                  <a:pt x="9514" y="50903"/>
                </a:lnTo>
                <a:lnTo>
                  <a:pt x="9514" y="50958"/>
                </a:lnTo>
                <a:lnTo>
                  <a:pt x="9514" y="51014"/>
                </a:lnTo>
                <a:lnTo>
                  <a:pt x="9533" y="51070"/>
                </a:lnTo>
                <a:lnTo>
                  <a:pt x="9552" y="51107"/>
                </a:lnTo>
                <a:lnTo>
                  <a:pt x="9589" y="51126"/>
                </a:lnTo>
                <a:lnTo>
                  <a:pt x="9682" y="51163"/>
                </a:lnTo>
                <a:lnTo>
                  <a:pt x="9812" y="51163"/>
                </a:lnTo>
                <a:lnTo>
                  <a:pt x="9943" y="51126"/>
                </a:lnTo>
                <a:lnTo>
                  <a:pt x="10073" y="51089"/>
                </a:lnTo>
                <a:lnTo>
                  <a:pt x="10296" y="50996"/>
                </a:lnTo>
                <a:lnTo>
                  <a:pt x="10427" y="50903"/>
                </a:lnTo>
                <a:lnTo>
                  <a:pt x="10538" y="50809"/>
                </a:lnTo>
                <a:lnTo>
                  <a:pt x="10706" y="50623"/>
                </a:lnTo>
                <a:lnTo>
                  <a:pt x="10780" y="50530"/>
                </a:lnTo>
                <a:lnTo>
                  <a:pt x="10892" y="50437"/>
                </a:lnTo>
                <a:lnTo>
                  <a:pt x="11022" y="50381"/>
                </a:lnTo>
                <a:lnTo>
                  <a:pt x="11190" y="50325"/>
                </a:lnTo>
                <a:lnTo>
                  <a:pt x="11469" y="50270"/>
                </a:lnTo>
                <a:lnTo>
                  <a:pt x="11804" y="50232"/>
                </a:lnTo>
                <a:lnTo>
                  <a:pt x="11972" y="50214"/>
                </a:lnTo>
                <a:lnTo>
                  <a:pt x="12139" y="50232"/>
                </a:lnTo>
                <a:lnTo>
                  <a:pt x="12270" y="50270"/>
                </a:lnTo>
                <a:lnTo>
                  <a:pt x="12400" y="50344"/>
                </a:lnTo>
                <a:lnTo>
                  <a:pt x="12214" y="50493"/>
                </a:lnTo>
                <a:lnTo>
                  <a:pt x="11972" y="50754"/>
                </a:lnTo>
                <a:lnTo>
                  <a:pt x="11860" y="50884"/>
                </a:lnTo>
                <a:lnTo>
                  <a:pt x="11767" y="51014"/>
                </a:lnTo>
                <a:lnTo>
                  <a:pt x="11711" y="51126"/>
                </a:lnTo>
                <a:lnTo>
                  <a:pt x="11711" y="51163"/>
                </a:lnTo>
                <a:lnTo>
                  <a:pt x="11730" y="51200"/>
                </a:lnTo>
                <a:lnTo>
                  <a:pt x="11748" y="51238"/>
                </a:lnTo>
                <a:lnTo>
                  <a:pt x="11786" y="51256"/>
                </a:lnTo>
                <a:lnTo>
                  <a:pt x="11879" y="51275"/>
                </a:lnTo>
                <a:lnTo>
                  <a:pt x="11953" y="51256"/>
                </a:lnTo>
                <a:lnTo>
                  <a:pt x="12065" y="51219"/>
                </a:lnTo>
                <a:lnTo>
                  <a:pt x="12158" y="51182"/>
                </a:lnTo>
                <a:lnTo>
                  <a:pt x="12251" y="51126"/>
                </a:lnTo>
                <a:lnTo>
                  <a:pt x="12381" y="50996"/>
                </a:lnTo>
                <a:lnTo>
                  <a:pt x="12475" y="50903"/>
                </a:lnTo>
                <a:lnTo>
                  <a:pt x="12530" y="50809"/>
                </a:lnTo>
                <a:lnTo>
                  <a:pt x="12605" y="50623"/>
                </a:lnTo>
                <a:lnTo>
                  <a:pt x="12661" y="50530"/>
                </a:lnTo>
                <a:lnTo>
                  <a:pt x="12698" y="50456"/>
                </a:lnTo>
                <a:lnTo>
                  <a:pt x="12772" y="50381"/>
                </a:lnTo>
                <a:lnTo>
                  <a:pt x="12866" y="50288"/>
                </a:lnTo>
                <a:lnTo>
                  <a:pt x="12996" y="50214"/>
                </a:lnTo>
                <a:lnTo>
                  <a:pt x="13126" y="50158"/>
                </a:lnTo>
                <a:lnTo>
                  <a:pt x="13294" y="50121"/>
                </a:lnTo>
                <a:lnTo>
                  <a:pt x="13461" y="50102"/>
                </a:lnTo>
                <a:lnTo>
                  <a:pt x="13629" y="50083"/>
                </a:lnTo>
                <a:lnTo>
                  <a:pt x="13796" y="50083"/>
                </a:lnTo>
                <a:lnTo>
                  <a:pt x="14094" y="50102"/>
                </a:lnTo>
                <a:lnTo>
                  <a:pt x="13890" y="50232"/>
                </a:lnTo>
                <a:lnTo>
                  <a:pt x="13573" y="50437"/>
                </a:lnTo>
                <a:lnTo>
                  <a:pt x="13424" y="50567"/>
                </a:lnTo>
                <a:lnTo>
                  <a:pt x="13312" y="50698"/>
                </a:lnTo>
                <a:lnTo>
                  <a:pt x="13238" y="50809"/>
                </a:lnTo>
                <a:lnTo>
                  <a:pt x="13219" y="50847"/>
                </a:lnTo>
                <a:lnTo>
                  <a:pt x="13238" y="50903"/>
                </a:lnTo>
                <a:lnTo>
                  <a:pt x="13257" y="50921"/>
                </a:lnTo>
                <a:lnTo>
                  <a:pt x="13275" y="50940"/>
                </a:lnTo>
                <a:lnTo>
                  <a:pt x="13350" y="50977"/>
                </a:lnTo>
                <a:lnTo>
                  <a:pt x="13461" y="50977"/>
                </a:lnTo>
                <a:lnTo>
                  <a:pt x="13554" y="50958"/>
                </a:lnTo>
                <a:lnTo>
                  <a:pt x="13778" y="50884"/>
                </a:lnTo>
                <a:lnTo>
                  <a:pt x="13908" y="50809"/>
                </a:lnTo>
                <a:lnTo>
                  <a:pt x="14001" y="50754"/>
                </a:lnTo>
                <a:lnTo>
                  <a:pt x="14076" y="50679"/>
                </a:lnTo>
                <a:lnTo>
                  <a:pt x="14150" y="50586"/>
                </a:lnTo>
                <a:lnTo>
                  <a:pt x="14187" y="50512"/>
                </a:lnTo>
                <a:lnTo>
                  <a:pt x="14281" y="50325"/>
                </a:lnTo>
                <a:lnTo>
                  <a:pt x="14336" y="50251"/>
                </a:lnTo>
                <a:lnTo>
                  <a:pt x="14392" y="50176"/>
                </a:lnTo>
                <a:lnTo>
                  <a:pt x="14485" y="50102"/>
                </a:lnTo>
                <a:lnTo>
                  <a:pt x="14578" y="50046"/>
                </a:lnTo>
                <a:lnTo>
                  <a:pt x="14690" y="50009"/>
                </a:lnTo>
                <a:lnTo>
                  <a:pt x="14820" y="49972"/>
                </a:lnTo>
                <a:lnTo>
                  <a:pt x="15100" y="49916"/>
                </a:lnTo>
                <a:lnTo>
                  <a:pt x="15379" y="49897"/>
                </a:lnTo>
                <a:lnTo>
                  <a:pt x="15677" y="49916"/>
                </a:lnTo>
                <a:lnTo>
                  <a:pt x="15807" y="49953"/>
                </a:lnTo>
                <a:lnTo>
                  <a:pt x="15938" y="49990"/>
                </a:lnTo>
                <a:lnTo>
                  <a:pt x="16049" y="50046"/>
                </a:lnTo>
                <a:lnTo>
                  <a:pt x="16142" y="50102"/>
                </a:lnTo>
                <a:lnTo>
                  <a:pt x="16235" y="50176"/>
                </a:lnTo>
                <a:lnTo>
                  <a:pt x="16310" y="50270"/>
                </a:lnTo>
                <a:lnTo>
                  <a:pt x="16086" y="50381"/>
                </a:lnTo>
                <a:lnTo>
                  <a:pt x="15956" y="50456"/>
                </a:lnTo>
                <a:lnTo>
                  <a:pt x="15844" y="50530"/>
                </a:lnTo>
                <a:lnTo>
                  <a:pt x="15733" y="50623"/>
                </a:lnTo>
                <a:lnTo>
                  <a:pt x="15677" y="50716"/>
                </a:lnTo>
                <a:lnTo>
                  <a:pt x="15658" y="50772"/>
                </a:lnTo>
                <a:lnTo>
                  <a:pt x="15640" y="50828"/>
                </a:lnTo>
                <a:lnTo>
                  <a:pt x="15658" y="50865"/>
                </a:lnTo>
                <a:lnTo>
                  <a:pt x="15677" y="50921"/>
                </a:lnTo>
                <a:lnTo>
                  <a:pt x="15733" y="50996"/>
                </a:lnTo>
                <a:lnTo>
                  <a:pt x="15826" y="51033"/>
                </a:lnTo>
                <a:lnTo>
                  <a:pt x="15919" y="51070"/>
                </a:lnTo>
                <a:lnTo>
                  <a:pt x="16031" y="51070"/>
                </a:lnTo>
                <a:lnTo>
                  <a:pt x="16142" y="51033"/>
                </a:lnTo>
                <a:lnTo>
                  <a:pt x="16235" y="51014"/>
                </a:lnTo>
                <a:lnTo>
                  <a:pt x="16329" y="50958"/>
                </a:lnTo>
                <a:lnTo>
                  <a:pt x="16403" y="50903"/>
                </a:lnTo>
                <a:lnTo>
                  <a:pt x="16496" y="50809"/>
                </a:lnTo>
                <a:lnTo>
                  <a:pt x="16533" y="50716"/>
                </a:lnTo>
                <a:lnTo>
                  <a:pt x="16552" y="50623"/>
                </a:lnTo>
                <a:lnTo>
                  <a:pt x="16571" y="50549"/>
                </a:lnTo>
                <a:lnTo>
                  <a:pt x="16589" y="50456"/>
                </a:lnTo>
                <a:lnTo>
                  <a:pt x="16626" y="50381"/>
                </a:lnTo>
                <a:lnTo>
                  <a:pt x="16701" y="50307"/>
                </a:lnTo>
                <a:lnTo>
                  <a:pt x="16831" y="50232"/>
                </a:lnTo>
                <a:lnTo>
                  <a:pt x="16962" y="50176"/>
                </a:lnTo>
                <a:lnTo>
                  <a:pt x="17110" y="50139"/>
                </a:lnTo>
                <a:lnTo>
                  <a:pt x="17259" y="50102"/>
                </a:lnTo>
                <a:lnTo>
                  <a:pt x="17408" y="50102"/>
                </a:lnTo>
                <a:lnTo>
                  <a:pt x="17557" y="50121"/>
                </a:lnTo>
                <a:lnTo>
                  <a:pt x="17706" y="50176"/>
                </a:lnTo>
                <a:lnTo>
                  <a:pt x="17837" y="50232"/>
                </a:lnTo>
                <a:lnTo>
                  <a:pt x="17967" y="50325"/>
                </a:lnTo>
                <a:lnTo>
                  <a:pt x="17762" y="50474"/>
                </a:lnTo>
                <a:lnTo>
                  <a:pt x="17650" y="50549"/>
                </a:lnTo>
                <a:lnTo>
                  <a:pt x="17557" y="50642"/>
                </a:lnTo>
                <a:lnTo>
                  <a:pt x="17483" y="50735"/>
                </a:lnTo>
                <a:lnTo>
                  <a:pt x="17446" y="50828"/>
                </a:lnTo>
                <a:lnTo>
                  <a:pt x="17427" y="50921"/>
                </a:lnTo>
                <a:lnTo>
                  <a:pt x="17446" y="50977"/>
                </a:lnTo>
                <a:lnTo>
                  <a:pt x="17464" y="51033"/>
                </a:lnTo>
                <a:lnTo>
                  <a:pt x="17501" y="51070"/>
                </a:lnTo>
                <a:lnTo>
                  <a:pt x="17557" y="51107"/>
                </a:lnTo>
                <a:lnTo>
                  <a:pt x="17650" y="51145"/>
                </a:lnTo>
                <a:lnTo>
                  <a:pt x="17762" y="51163"/>
                </a:lnTo>
                <a:lnTo>
                  <a:pt x="17874" y="51145"/>
                </a:lnTo>
                <a:lnTo>
                  <a:pt x="17986" y="51089"/>
                </a:lnTo>
                <a:lnTo>
                  <a:pt x="18097" y="51033"/>
                </a:lnTo>
                <a:lnTo>
                  <a:pt x="18172" y="50958"/>
                </a:lnTo>
                <a:lnTo>
                  <a:pt x="18228" y="50884"/>
                </a:lnTo>
                <a:lnTo>
                  <a:pt x="18283" y="50754"/>
                </a:lnTo>
                <a:lnTo>
                  <a:pt x="18302" y="50642"/>
                </a:lnTo>
                <a:lnTo>
                  <a:pt x="18302" y="50567"/>
                </a:lnTo>
                <a:lnTo>
                  <a:pt x="18283" y="50512"/>
                </a:lnTo>
                <a:lnTo>
                  <a:pt x="18283" y="50437"/>
                </a:lnTo>
                <a:lnTo>
                  <a:pt x="18321" y="50381"/>
                </a:lnTo>
                <a:lnTo>
                  <a:pt x="18395" y="50307"/>
                </a:lnTo>
                <a:lnTo>
                  <a:pt x="18525" y="50232"/>
                </a:lnTo>
                <a:lnTo>
                  <a:pt x="18767" y="50121"/>
                </a:lnTo>
                <a:lnTo>
                  <a:pt x="19047" y="50028"/>
                </a:lnTo>
                <a:lnTo>
                  <a:pt x="19177" y="50009"/>
                </a:lnTo>
                <a:lnTo>
                  <a:pt x="19326" y="49990"/>
                </a:lnTo>
                <a:lnTo>
                  <a:pt x="19475" y="49990"/>
                </a:lnTo>
                <a:lnTo>
                  <a:pt x="19587" y="50009"/>
                </a:lnTo>
                <a:lnTo>
                  <a:pt x="19717" y="50046"/>
                </a:lnTo>
                <a:lnTo>
                  <a:pt x="19810" y="50102"/>
                </a:lnTo>
                <a:lnTo>
                  <a:pt x="19866" y="50158"/>
                </a:lnTo>
                <a:lnTo>
                  <a:pt x="19885" y="50232"/>
                </a:lnTo>
                <a:lnTo>
                  <a:pt x="19866" y="50288"/>
                </a:lnTo>
                <a:lnTo>
                  <a:pt x="19847" y="50363"/>
                </a:lnTo>
                <a:lnTo>
                  <a:pt x="19754" y="50512"/>
                </a:lnTo>
                <a:lnTo>
                  <a:pt x="19661" y="50642"/>
                </a:lnTo>
                <a:lnTo>
                  <a:pt x="19624" y="50698"/>
                </a:lnTo>
                <a:lnTo>
                  <a:pt x="19605" y="50735"/>
                </a:lnTo>
                <a:lnTo>
                  <a:pt x="19605" y="50791"/>
                </a:lnTo>
                <a:lnTo>
                  <a:pt x="19643" y="50809"/>
                </a:lnTo>
                <a:lnTo>
                  <a:pt x="19717" y="50828"/>
                </a:lnTo>
                <a:lnTo>
                  <a:pt x="19829" y="50828"/>
                </a:lnTo>
                <a:lnTo>
                  <a:pt x="19903" y="50809"/>
                </a:lnTo>
                <a:lnTo>
                  <a:pt x="19978" y="50791"/>
                </a:lnTo>
                <a:lnTo>
                  <a:pt x="20034" y="50772"/>
                </a:lnTo>
                <a:lnTo>
                  <a:pt x="20071" y="50735"/>
                </a:lnTo>
                <a:lnTo>
                  <a:pt x="20108" y="50698"/>
                </a:lnTo>
                <a:lnTo>
                  <a:pt x="20127" y="50661"/>
                </a:lnTo>
                <a:lnTo>
                  <a:pt x="20127" y="50567"/>
                </a:lnTo>
                <a:lnTo>
                  <a:pt x="20108" y="50363"/>
                </a:lnTo>
                <a:lnTo>
                  <a:pt x="20108" y="50270"/>
                </a:lnTo>
                <a:lnTo>
                  <a:pt x="20127" y="50232"/>
                </a:lnTo>
                <a:lnTo>
                  <a:pt x="20145" y="50195"/>
                </a:lnTo>
                <a:lnTo>
                  <a:pt x="20220" y="50121"/>
                </a:lnTo>
                <a:lnTo>
                  <a:pt x="20350" y="50065"/>
                </a:lnTo>
                <a:lnTo>
                  <a:pt x="20480" y="50028"/>
                </a:lnTo>
                <a:lnTo>
                  <a:pt x="20760" y="50028"/>
                </a:lnTo>
                <a:lnTo>
                  <a:pt x="20909" y="50065"/>
                </a:lnTo>
                <a:lnTo>
                  <a:pt x="21020" y="50121"/>
                </a:lnTo>
                <a:lnTo>
                  <a:pt x="21113" y="50195"/>
                </a:lnTo>
                <a:lnTo>
                  <a:pt x="20964" y="50325"/>
                </a:lnTo>
                <a:lnTo>
                  <a:pt x="20797" y="50512"/>
                </a:lnTo>
                <a:lnTo>
                  <a:pt x="20722" y="50623"/>
                </a:lnTo>
                <a:lnTo>
                  <a:pt x="20667" y="50735"/>
                </a:lnTo>
                <a:lnTo>
                  <a:pt x="20648" y="50828"/>
                </a:lnTo>
                <a:lnTo>
                  <a:pt x="20648" y="50865"/>
                </a:lnTo>
                <a:lnTo>
                  <a:pt x="20667" y="50903"/>
                </a:lnTo>
                <a:lnTo>
                  <a:pt x="20685" y="50940"/>
                </a:lnTo>
                <a:lnTo>
                  <a:pt x="20722" y="50977"/>
                </a:lnTo>
                <a:lnTo>
                  <a:pt x="20815" y="51014"/>
                </a:lnTo>
                <a:lnTo>
                  <a:pt x="20909" y="51014"/>
                </a:lnTo>
                <a:lnTo>
                  <a:pt x="21002" y="50996"/>
                </a:lnTo>
                <a:lnTo>
                  <a:pt x="21095" y="50940"/>
                </a:lnTo>
                <a:lnTo>
                  <a:pt x="21188" y="50884"/>
                </a:lnTo>
                <a:lnTo>
                  <a:pt x="21262" y="50809"/>
                </a:lnTo>
                <a:lnTo>
                  <a:pt x="21318" y="50754"/>
                </a:lnTo>
                <a:lnTo>
                  <a:pt x="21374" y="50661"/>
                </a:lnTo>
                <a:lnTo>
                  <a:pt x="21393" y="50567"/>
                </a:lnTo>
                <a:lnTo>
                  <a:pt x="21411" y="50419"/>
                </a:lnTo>
                <a:lnTo>
                  <a:pt x="21430" y="50344"/>
                </a:lnTo>
                <a:lnTo>
                  <a:pt x="21448" y="50270"/>
                </a:lnTo>
                <a:lnTo>
                  <a:pt x="21486" y="50195"/>
                </a:lnTo>
                <a:lnTo>
                  <a:pt x="21560" y="50139"/>
                </a:lnTo>
                <a:lnTo>
                  <a:pt x="21653" y="50083"/>
                </a:lnTo>
                <a:lnTo>
                  <a:pt x="21765" y="50046"/>
                </a:lnTo>
                <a:lnTo>
                  <a:pt x="21895" y="50028"/>
                </a:lnTo>
                <a:lnTo>
                  <a:pt x="22044" y="50028"/>
                </a:lnTo>
                <a:lnTo>
                  <a:pt x="22193" y="50046"/>
                </a:lnTo>
                <a:lnTo>
                  <a:pt x="22305" y="50083"/>
                </a:lnTo>
                <a:lnTo>
                  <a:pt x="22398" y="50158"/>
                </a:lnTo>
                <a:lnTo>
                  <a:pt x="22435" y="50214"/>
                </a:lnTo>
                <a:lnTo>
                  <a:pt x="22454" y="50270"/>
                </a:lnTo>
                <a:lnTo>
                  <a:pt x="22305" y="50363"/>
                </a:lnTo>
                <a:lnTo>
                  <a:pt x="22137" y="50493"/>
                </a:lnTo>
                <a:lnTo>
                  <a:pt x="22081" y="50549"/>
                </a:lnTo>
                <a:lnTo>
                  <a:pt x="22007" y="50623"/>
                </a:lnTo>
                <a:lnTo>
                  <a:pt x="21970" y="50716"/>
                </a:lnTo>
                <a:lnTo>
                  <a:pt x="21951" y="50809"/>
                </a:lnTo>
                <a:lnTo>
                  <a:pt x="21951" y="50940"/>
                </a:lnTo>
                <a:lnTo>
                  <a:pt x="21970" y="51014"/>
                </a:lnTo>
                <a:lnTo>
                  <a:pt x="21988" y="51052"/>
                </a:lnTo>
                <a:lnTo>
                  <a:pt x="22044" y="51070"/>
                </a:lnTo>
                <a:lnTo>
                  <a:pt x="22100" y="51052"/>
                </a:lnTo>
                <a:lnTo>
                  <a:pt x="22175" y="51014"/>
                </a:lnTo>
                <a:lnTo>
                  <a:pt x="22342" y="50884"/>
                </a:lnTo>
                <a:lnTo>
                  <a:pt x="22417" y="50809"/>
                </a:lnTo>
                <a:lnTo>
                  <a:pt x="22472" y="50735"/>
                </a:lnTo>
                <a:lnTo>
                  <a:pt x="22547" y="50567"/>
                </a:lnTo>
                <a:lnTo>
                  <a:pt x="22621" y="50419"/>
                </a:lnTo>
                <a:lnTo>
                  <a:pt x="22677" y="50344"/>
                </a:lnTo>
                <a:lnTo>
                  <a:pt x="22752" y="50270"/>
                </a:lnTo>
                <a:lnTo>
                  <a:pt x="22863" y="50195"/>
                </a:lnTo>
                <a:lnTo>
                  <a:pt x="23012" y="50139"/>
                </a:lnTo>
                <a:lnTo>
                  <a:pt x="23180" y="50102"/>
                </a:lnTo>
                <a:lnTo>
                  <a:pt x="23348" y="50083"/>
                </a:lnTo>
                <a:lnTo>
                  <a:pt x="23683" y="50083"/>
                </a:lnTo>
                <a:lnTo>
                  <a:pt x="23850" y="50102"/>
                </a:lnTo>
                <a:lnTo>
                  <a:pt x="23981" y="50139"/>
                </a:lnTo>
                <a:lnTo>
                  <a:pt x="23813" y="50270"/>
                </a:lnTo>
                <a:lnTo>
                  <a:pt x="23571" y="50493"/>
                </a:lnTo>
                <a:lnTo>
                  <a:pt x="23459" y="50623"/>
                </a:lnTo>
                <a:lnTo>
                  <a:pt x="23385" y="50735"/>
                </a:lnTo>
                <a:lnTo>
                  <a:pt x="23348" y="50791"/>
                </a:lnTo>
                <a:lnTo>
                  <a:pt x="23348" y="50847"/>
                </a:lnTo>
                <a:lnTo>
                  <a:pt x="23348" y="50884"/>
                </a:lnTo>
                <a:lnTo>
                  <a:pt x="23385" y="50921"/>
                </a:lnTo>
                <a:lnTo>
                  <a:pt x="23459" y="50977"/>
                </a:lnTo>
                <a:lnTo>
                  <a:pt x="23552" y="51014"/>
                </a:lnTo>
                <a:lnTo>
                  <a:pt x="23627" y="51014"/>
                </a:lnTo>
                <a:lnTo>
                  <a:pt x="23701" y="50996"/>
                </a:lnTo>
                <a:lnTo>
                  <a:pt x="23757" y="50940"/>
                </a:lnTo>
                <a:lnTo>
                  <a:pt x="23832" y="50884"/>
                </a:lnTo>
                <a:lnTo>
                  <a:pt x="23943" y="50735"/>
                </a:lnTo>
                <a:lnTo>
                  <a:pt x="24185" y="50363"/>
                </a:lnTo>
                <a:lnTo>
                  <a:pt x="24316" y="50195"/>
                </a:lnTo>
                <a:lnTo>
                  <a:pt x="24390" y="50139"/>
                </a:lnTo>
                <a:lnTo>
                  <a:pt x="24465" y="50083"/>
                </a:lnTo>
                <a:lnTo>
                  <a:pt x="24595" y="50028"/>
                </a:lnTo>
                <a:lnTo>
                  <a:pt x="24762" y="49990"/>
                </a:lnTo>
                <a:lnTo>
                  <a:pt x="24949" y="49953"/>
                </a:lnTo>
                <a:lnTo>
                  <a:pt x="25172" y="49934"/>
                </a:lnTo>
                <a:lnTo>
                  <a:pt x="25377" y="49934"/>
                </a:lnTo>
                <a:lnTo>
                  <a:pt x="25563" y="49953"/>
                </a:lnTo>
                <a:lnTo>
                  <a:pt x="25712" y="49990"/>
                </a:lnTo>
                <a:lnTo>
                  <a:pt x="25786" y="50028"/>
                </a:lnTo>
                <a:lnTo>
                  <a:pt x="25842" y="50065"/>
                </a:lnTo>
                <a:lnTo>
                  <a:pt x="25656" y="50214"/>
                </a:lnTo>
                <a:lnTo>
                  <a:pt x="25396" y="50456"/>
                </a:lnTo>
                <a:lnTo>
                  <a:pt x="25284" y="50586"/>
                </a:lnTo>
                <a:lnTo>
                  <a:pt x="25191" y="50698"/>
                </a:lnTo>
                <a:lnTo>
                  <a:pt x="25135" y="50809"/>
                </a:lnTo>
                <a:lnTo>
                  <a:pt x="25135" y="50847"/>
                </a:lnTo>
                <a:lnTo>
                  <a:pt x="25135" y="50884"/>
                </a:lnTo>
                <a:lnTo>
                  <a:pt x="25153" y="50903"/>
                </a:lnTo>
                <a:lnTo>
                  <a:pt x="25191" y="50921"/>
                </a:lnTo>
                <a:lnTo>
                  <a:pt x="25247" y="50940"/>
                </a:lnTo>
                <a:lnTo>
                  <a:pt x="25340" y="50921"/>
                </a:lnTo>
                <a:lnTo>
                  <a:pt x="25433" y="50884"/>
                </a:lnTo>
                <a:lnTo>
                  <a:pt x="25619" y="50791"/>
                </a:lnTo>
                <a:lnTo>
                  <a:pt x="25731" y="50698"/>
                </a:lnTo>
                <a:lnTo>
                  <a:pt x="25824" y="50623"/>
                </a:lnTo>
                <a:lnTo>
                  <a:pt x="25880" y="50530"/>
                </a:lnTo>
                <a:lnTo>
                  <a:pt x="25991" y="50363"/>
                </a:lnTo>
                <a:lnTo>
                  <a:pt x="26084" y="50214"/>
                </a:lnTo>
                <a:lnTo>
                  <a:pt x="26159" y="50139"/>
                </a:lnTo>
                <a:lnTo>
                  <a:pt x="26252" y="50083"/>
                </a:lnTo>
                <a:lnTo>
                  <a:pt x="26382" y="50009"/>
                </a:lnTo>
                <a:lnTo>
                  <a:pt x="26513" y="49972"/>
                </a:lnTo>
                <a:lnTo>
                  <a:pt x="26662" y="49953"/>
                </a:lnTo>
                <a:lnTo>
                  <a:pt x="26810" y="49953"/>
                </a:lnTo>
                <a:lnTo>
                  <a:pt x="26959" y="49972"/>
                </a:lnTo>
                <a:lnTo>
                  <a:pt x="27090" y="50028"/>
                </a:lnTo>
                <a:lnTo>
                  <a:pt x="27201" y="50102"/>
                </a:lnTo>
                <a:lnTo>
                  <a:pt x="27313" y="50214"/>
                </a:lnTo>
                <a:lnTo>
                  <a:pt x="27146" y="50325"/>
                </a:lnTo>
                <a:lnTo>
                  <a:pt x="26941" y="50493"/>
                </a:lnTo>
                <a:lnTo>
                  <a:pt x="26848" y="50586"/>
                </a:lnTo>
                <a:lnTo>
                  <a:pt x="26773" y="50679"/>
                </a:lnTo>
                <a:lnTo>
                  <a:pt x="26755" y="50772"/>
                </a:lnTo>
                <a:lnTo>
                  <a:pt x="26755" y="50809"/>
                </a:lnTo>
                <a:lnTo>
                  <a:pt x="26773" y="50865"/>
                </a:lnTo>
                <a:lnTo>
                  <a:pt x="26829" y="50921"/>
                </a:lnTo>
                <a:lnTo>
                  <a:pt x="26885" y="50977"/>
                </a:lnTo>
                <a:lnTo>
                  <a:pt x="26941" y="50996"/>
                </a:lnTo>
                <a:lnTo>
                  <a:pt x="26997" y="51014"/>
                </a:lnTo>
                <a:lnTo>
                  <a:pt x="27053" y="50996"/>
                </a:lnTo>
                <a:lnTo>
                  <a:pt x="27108" y="50977"/>
                </a:lnTo>
                <a:lnTo>
                  <a:pt x="27201" y="50903"/>
                </a:lnTo>
                <a:lnTo>
                  <a:pt x="27313" y="50809"/>
                </a:lnTo>
                <a:lnTo>
                  <a:pt x="27406" y="50698"/>
                </a:lnTo>
                <a:lnTo>
                  <a:pt x="27518" y="50530"/>
                </a:lnTo>
                <a:lnTo>
                  <a:pt x="27574" y="50437"/>
                </a:lnTo>
                <a:lnTo>
                  <a:pt x="27611" y="50381"/>
                </a:lnTo>
                <a:lnTo>
                  <a:pt x="27648" y="50307"/>
                </a:lnTo>
                <a:lnTo>
                  <a:pt x="27760" y="50232"/>
                </a:lnTo>
                <a:lnTo>
                  <a:pt x="27853" y="50176"/>
                </a:lnTo>
                <a:lnTo>
                  <a:pt x="27983" y="50139"/>
                </a:lnTo>
                <a:lnTo>
                  <a:pt x="28207" y="50083"/>
                </a:lnTo>
                <a:lnTo>
                  <a:pt x="28430" y="50065"/>
                </a:lnTo>
                <a:lnTo>
                  <a:pt x="28691" y="50046"/>
                </a:lnTo>
                <a:lnTo>
                  <a:pt x="28821" y="50065"/>
                </a:lnTo>
                <a:lnTo>
                  <a:pt x="28933" y="50102"/>
                </a:lnTo>
                <a:lnTo>
                  <a:pt x="29045" y="50139"/>
                </a:lnTo>
                <a:lnTo>
                  <a:pt x="29138" y="50214"/>
                </a:lnTo>
                <a:lnTo>
                  <a:pt x="29026" y="50288"/>
                </a:lnTo>
                <a:lnTo>
                  <a:pt x="28952" y="50363"/>
                </a:lnTo>
                <a:lnTo>
                  <a:pt x="28896" y="50456"/>
                </a:lnTo>
                <a:lnTo>
                  <a:pt x="28858" y="50530"/>
                </a:lnTo>
                <a:lnTo>
                  <a:pt x="28821" y="50623"/>
                </a:lnTo>
                <a:lnTo>
                  <a:pt x="28821" y="50698"/>
                </a:lnTo>
                <a:lnTo>
                  <a:pt x="28821" y="50772"/>
                </a:lnTo>
                <a:lnTo>
                  <a:pt x="28821" y="50847"/>
                </a:lnTo>
                <a:lnTo>
                  <a:pt x="28858" y="50903"/>
                </a:lnTo>
                <a:lnTo>
                  <a:pt x="28896" y="50940"/>
                </a:lnTo>
                <a:lnTo>
                  <a:pt x="28952" y="50958"/>
                </a:lnTo>
                <a:lnTo>
                  <a:pt x="29007" y="50977"/>
                </a:lnTo>
                <a:lnTo>
                  <a:pt x="29063" y="50958"/>
                </a:lnTo>
                <a:lnTo>
                  <a:pt x="29138" y="50921"/>
                </a:lnTo>
                <a:lnTo>
                  <a:pt x="29212" y="50865"/>
                </a:lnTo>
                <a:lnTo>
                  <a:pt x="29305" y="50772"/>
                </a:lnTo>
                <a:lnTo>
                  <a:pt x="29343" y="50735"/>
                </a:lnTo>
                <a:lnTo>
                  <a:pt x="29361" y="50661"/>
                </a:lnTo>
                <a:lnTo>
                  <a:pt x="29380" y="50530"/>
                </a:lnTo>
                <a:lnTo>
                  <a:pt x="29398" y="50400"/>
                </a:lnTo>
                <a:lnTo>
                  <a:pt x="29398" y="50344"/>
                </a:lnTo>
                <a:lnTo>
                  <a:pt x="29417" y="50307"/>
                </a:lnTo>
                <a:lnTo>
                  <a:pt x="29473" y="50270"/>
                </a:lnTo>
                <a:lnTo>
                  <a:pt x="29566" y="50232"/>
                </a:lnTo>
                <a:lnTo>
                  <a:pt x="29808" y="50195"/>
                </a:lnTo>
                <a:lnTo>
                  <a:pt x="30050" y="50176"/>
                </a:lnTo>
                <a:lnTo>
                  <a:pt x="30218" y="50176"/>
                </a:lnTo>
                <a:lnTo>
                  <a:pt x="30329" y="50195"/>
                </a:lnTo>
                <a:lnTo>
                  <a:pt x="30460" y="50214"/>
                </a:lnTo>
                <a:lnTo>
                  <a:pt x="30571" y="50270"/>
                </a:lnTo>
                <a:lnTo>
                  <a:pt x="30609" y="50307"/>
                </a:lnTo>
                <a:lnTo>
                  <a:pt x="30646" y="50344"/>
                </a:lnTo>
                <a:lnTo>
                  <a:pt x="30664" y="50419"/>
                </a:lnTo>
                <a:lnTo>
                  <a:pt x="30683" y="50456"/>
                </a:lnTo>
                <a:lnTo>
                  <a:pt x="30683" y="50512"/>
                </a:lnTo>
                <a:lnTo>
                  <a:pt x="30664" y="50549"/>
                </a:lnTo>
                <a:lnTo>
                  <a:pt x="30609" y="50623"/>
                </a:lnTo>
                <a:lnTo>
                  <a:pt x="30534" y="50679"/>
                </a:lnTo>
                <a:lnTo>
                  <a:pt x="30460" y="50735"/>
                </a:lnTo>
                <a:lnTo>
                  <a:pt x="30404" y="50809"/>
                </a:lnTo>
                <a:lnTo>
                  <a:pt x="30367" y="50884"/>
                </a:lnTo>
                <a:lnTo>
                  <a:pt x="30367" y="50921"/>
                </a:lnTo>
                <a:lnTo>
                  <a:pt x="30385" y="50958"/>
                </a:lnTo>
                <a:lnTo>
                  <a:pt x="30422" y="51070"/>
                </a:lnTo>
                <a:lnTo>
                  <a:pt x="30478" y="51126"/>
                </a:lnTo>
                <a:lnTo>
                  <a:pt x="30515" y="51163"/>
                </a:lnTo>
                <a:lnTo>
                  <a:pt x="30571" y="51163"/>
                </a:lnTo>
                <a:lnTo>
                  <a:pt x="30627" y="51145"/>
                </a:lnTo>
                <a:lnTo>
                  <a:pt x="30664" y="51107"/>
                </a:lnTo>
                <a:lnTo>
                  <a:pt x="30758" y="50996"/>
                </a:lnTo>
                <a:lnTo>
                  <a:pt x="30851" y="50847"/>
                </a:lnTo>
                <a:lnTo>
                  <a:pt x="30925" y="50698"/>
                </a:lnTo>
                <a:lnTo>
                  <a:pt x="31000" y="50512"/>
                </a:lnTo>
                <a:lnTo>
                  <a:pt x="31111" y="50381"/>
                </a:lnTo>
                <a:lnTo>
                  <a:pt x="31260" y="50270"/>
                </a:lnTo>
                <a:lnTo>
                  <a:pt x="31409" y="50195"/>
                </a:lnTo>
                <a:lnTo>
                  <a:pt x="31595" y="50121"/>
                </a:lnTo>
                <a:lnTo>
                  <a:pt x="31782" y="50102"/>
                </a:lnTo>
                <a:lnTo>
                  <a:pt x="31968" y="50083"/>
                </a:lnTo>
                <a:lnTo>
                  <a:pt x="32135" y="50121"/>
                </a:lnTo>
                <a:lnTo>
                  <a:pt x="32210" y="50158"/>
                </a:lnTo>
                <a:lnTo>
                  <a:pt x="32284" y="50195"/>
                </a:lnTo>
                <a:lnTo>
                  <a:pt x="32396" y="50270"/>
                </a:lnTo>
                <a:lnTo>
                  <a:pt x="32470" y="50344"/>
                </a:lnTo>
                <a:lnTo>
                  <a:pt x="32508" y="50400"/>
                </a:lnTo>
                <a:lnTo>
                  <a:pt x="32526" y="50456"/>
                </a:lnTo>
                <a:lnTo>
                  <a:pt x="32508" y="50493"/>
                </a:lnTo>
                <a:lnTo>
                  <a:pt x="32452" y="50549"/>
                </a:lnTo>
                <a:lnTo>
                  <a:pt x="32340" y="50642"/>
                </a:lnTo>
                <a:lnTo>
                  <a:pt x="32172" y="50716"/>
                </a:lnTo>
                <a:lnTo>
                  <a:pt x="32024" y="50828"/>
                </a:lnTo>
                <a:lnTo>
                  <a:pt x="31949" y="50884"/>
                </a:lnTo>
                <a:lnTo>
                  <a:pt x="31893" y="50940"/>
                </a:lnTo>
                <a:lnTo>
                  <a:pt x="31856" y="51014"/>
                </a:lnTo>
                <a:lnTo>
                  <a:pt x="31856" y="51089"/>
                </a:lnTo>
                <a:lnTo>
                  <a:pt x="31856" y="51163"/>
                </a:lnTo>
                <a:lnTo>
                  <a:pt x="31893" y="51238"/>
                </a:lnTo>
                <a:lnTo>
                  <a:pt x="31912" y="51275"/>
                </a:lnTo>
                <a:lnTo>
                  <a:pt x="31968" y="51312"/>
                </a:lnTo>
                <a:lnTo>
                  <a:pt x="32005" y="51331"/>
                </a:lnTo>
                <a:lnTo>
                  <a:pt x="32061" y="51331"/>
                </a:lnTo>
                <a:lnTo>
                  <a:pt x="32191" y="51312"/>
                </a:lnTo>
                <a:lnTo>
                  <a:pt x="32321" y="51275"/>
                </a:lnTo>
                <a:lnTo>
                  <a:pt x="32452" y="51200"/>
                </a:lnTo>
                <a:lnTo>
                  <a:pt x="32563" y="51126"/>
                </a:lnTo>
                <a:lnTo>
                  <a:pt x="32638" y="51033"/>
                </a:lnTo>
                <a:lnTo>
                  <a:pt x="32694" y="50958"/>
                </a:lnTo>
                <a:lnTo>
                  <a:pt x="32731" y="50884"/>
                </a:lnTo>
                <a:lnTo>
                  <a:pt x="32768" y="50772"/>
                </a:lnTo>
                <a:lnTo>
                  <a:pt x="32787" y="50716"/>
                </a:lnTo>
                <a:lnTo>
                  <a:pt x="32824" y="50679"/>
                </a:lnTo>
                <a:lnTo>
                  <a:pt x="32880" y="50642"/>
                </a:lnTo>
                <a:lnTo>
                  <a:pt x="32973" y="50586"/>
                </a:lnTo>
                <a:lnTo>
                  <a:pt x="33048" y="50549"/>
                </a:lnTo>
                <a:lnTo>
                  <a:pt x="33159" y="50530"/>
                </a:lnTo>
                <a:lnTo>
                  <a:pt x="33364" y="50530"/>
                </a:lnTo>
                <a:lnTo>
                  <a:pt x="33587" y="50549"/>
                </a:lnTo>
                <a:lnTo>
                  <a:pt x="33774" y="50605"/>
                </a:lnTo>
                <a:lnTo>
                  <a:pt x="33681" y="50698"/>
                </a:lnTo>
                <a:lnTo>
                  <a:pt x="33625" y="50791"/>
                </a:lnTo>
                <a:lnTo>
                  <a:pt x="33587" y="50884"/>
                </a:lnTo>
                <a:lnTo>
                  <a:pt x="33569" y="50977"/>
                </a:lnTo>
                <a:lnTo>
                  <a:pt x="33569" y="51070"/>
                </a:lnTo>
                <a:lnTo>
                  <a:pt x="33569" y="51145"/>
                </a:lnTo>
                <a:lnTo>
                  <a:pt x="33606" y="51219"/>
                </a:lnTo>
                <a:lnTo>
                  <a:pt x="33643" y="51275"/>
                </a:lnTo>
                <a:lnTo>
                  <a:pt x="33681" y="51312"/>
                </a:lnTo>
                <a:lnTo>
                  <a:pt x="33736" y="51331"/>
                </a:lnTo>
                <a:lnTo>
                  <a:pt x="33792" y="51331"/>
                </a:lnTo>
                <a:lnTo>
                  <a:pt x="33848" y="51312"/>
                </a:lnTo>
                <a:lnTo>
                  <a:pt x="33923" y="51256"/>
                </a:lnTo>
                <a:lnTo>
                  <a:pt x="33978" y="51182"/>
                </a:lnTo>
                <a:lnTo>
                  <a:pt x="34053" y="51070"/>
                </a:lnTo>
                <a:lnTo>
                  <a:pt x="34109" y="50921"/>
                </a:lnTo>
                <a:lnTo>
                  <a:pt x="34146" y="50791"/>
                </a:lnTo>
                <a:lnTo>
                  <a:pt x="34165" y="50698"/>
                </a:lnTo>
                <a:lnTo>
                  <a:pt x="34165" y="50567"/>
                </a:lnTo>
                <a:lnTo>
                  <a:pt x="34183" y="50512"/>
                </a:lnTo>
                <a:lnTo>
                  <a:pt x="34220" y="50456"/>
                </a:lnTo>
                <a:lnTo>
                  <a:pt x="34276" y="50381"/>
                </a:lnTo>
                <a:lnTo>
                  <a:pt x="34351" y="50307"/>
                </a:lnTo>
                <a:lnTo>
                  <a:pt x="34463" y="50214"/>
                </a:lnTo>
                <a:lnTo>
                  <a:pt x="34574" y="50139"/>
                </a:lnTo>
                <a:lnTo>
                  <a:pt x="34705" y="50083"/>
                </a:lnTo>
                <a:lnTo>
                  <a:pt x="34853" y="50046"/>
                </a:lnTo>
                <a:lnTo>
                  <a:pt x="35002" y="50028"/>
                </a:lnTo>
                <a:lnTo>
                  <a:pt x="35133" y="50028"/>
                </a:lnTo>
                <a:lnTo>
                  <a:pt x="35263" y="50065"/>
                </a:lnTo>
                <a:lnTo>
                  <a:pt x="35393" y="50121"/>
                </a:lnTo>
                <a:lnTo>
                  <a:pt x="35505" y="50232"/>
                </a:lnTo>
                <a:lnTo>
                  <a:pt x="35524" y="50270"/>
                </a:lnTo>
                <a:lnTo>
                  <a:pt x="35542" y="50307"/>
                </a:lnTo>
                <a:lnTo>
                  <a:pt x="35524" y="50344"/>
                </a:lnTo>
                <a:lnTo>
                  <a:pt x="35505" y="50381"/>
                </a:lnTo>
                <a:lnTo>
                  <a:pt x="35431" y="50437"/>
                </a:lnTo>
                <a:lnTo>
                  <a:pt x="35338" y="50493"/>
                </a:lnTo>
                <a:lnTo>
                  <a:pt x="35244" y="50549"/>
                </a:lnTo>
                <a:lnTo>
                  <a:pt x="35170" y="50642"/>
                </a:lnTo>
                <a:lnTo>
                  <a:pt x="35133" y="50698"/>
                </a:lnTo>
                <a:lnTo>
                  <a:pt x="35114" y="50754"/>
                </a:lnTo>
                <a:lnTo>
                  <a:pt x="35114" y="50847"/>
                </a:lnTo>
                <a:lnTo>
                  <a:pt x="35133" y="50921"/>
                </a:lnTo>
                <a:lnTo>
                  <a:pt x="35207" y="50958"/>
                </a:lnTo>
                <a:lnTo>
                  <a:pt x="35282" y="50977"/>
                </a:lnTo>
                <a:lnTo>
                  <a:pt x="35356" y="50958"/>
                </a:lnTo>
                <a:lnTo>
                  <a:pt x="35449" y="50921"/>
                </a:lnTo>
                <a:lnTo>
                  <a:pt x="35542" y="50865"/>
                </a:lnTo>
                <a:lnTo>
                  <a:pt x="35635" y="50791"/>
                </a:lnTo>
                <a:lnTo>
                  <a:pt x="35710" y="50679"/>
                </a:lnTo>
                <a:lnTo>
                  <a:pt x="35766" y="50586"/>
                </a:lnTo>
                <a:lnTo>
                  <a:pt x="35840" y="50437"/>
                </a:lnTo>
                <a:lnTo>
                  <a:pt x="35877" y="50381"/>
                </a:lnTo>
                <a:lnTo>
                  <a:pt x="35933" y="50325"/>
                </a:lnTo>
                <a:lnTo>
                  <a:pt x="36026" y="50270"/>
                </a:lnTo>
                <a:lnTo>
                  <a:pt x="36175" y="50214"/>
                </a:lnTo>
                <a:lnTo>
                  <a:pt x="36455" y="50139"/>
                </a:lnTo>
                <a:lnTo>
                  <a:pt x="36753" y="50102"/>
                </a:lnTo>
                <a:lnTo>
                  <a:pt x="36901" y="50083"/>
                </a:lnTo>
                <a:lnTo>
                  <a:pt x="37050" y="50083"/>
                </a:lnTo>
                <a:lnTo>
                  <a:pt x="37199" y="50102"/>
                </a:lnTo>
                <a:lnTo>
                  <a:pt x="37330" y="50139"/>
                </a:lnTo>
                <a:lnTo>
                  <a:pt x="37162" y="50251"/>
                </a:lnTo>
                <a:lnTo>
                  <a:pt x="36939" y="50456"/>
                </a:lnTo>
                <a:lnTo>
                  <a:pt x="36846" y="50567"/>
                </a:lnTo>
                <a:lnTo>
                  <a:pt x="36771" y="50661"/>
                </a:lnTo>
                <a:lnTo>
                  <a:pt x="36734" y="50772"/>
                </a:lnTo>
                <a:lnTo>
                  <a:pt x="36734" y="50809"/>
                </a:lnTo>
                <a:lnTo>
                  <a:pt x="36753" y="50847"/>
                </a:lnTo>
                <a:lnTo>
                  <a:pt x="36771" y="50884"/>
                </a:lnTo>
                <a:lnTo>
                  <a:pt x="36808" y="50903"/>
                </a:lnTo>
                <a:lnTo>
                  <a:pt x="36901" y="50921"/>
                </a:lnTo>
                <a:lnTo>
                  <a:pt x="37013" y="50903"/>
                </a:lnTo>
                <a:lnTo>
                  <a:pt x="37144" y="50865"/>
                </a:lnTo>
                <a:lnTo>
                  <a:pt x="37255" y="50791"/>
                </a:lnTo>
                <a:lnTo>
                  <a:pt x="37367" y="50735"/>
                </a:lnTo>
                <a:lnTo>
                  <a:pt x="37441" y="50661"/>
                </a:lnTo>
                <a:lnTo>
                  <a:pt x="37497" y="50605"/>
                </a:lnTo>
                <a:lnTo>
                  <a:pt x="37628" y="50381"/>
                </a:lnTo>
                <a:lnTo>
                  <a:pt x="37683" y="50288"/>
                </a:lnTo>
                <a:lnTo>
                  <a:pt x="37739" y="50232"/>
                </a:lnTo>
                <a:lnTo>
                  <a:pt x="37795" y="50176"/>
                </a:lnTo>
                <a:lnTo>
                  <a:pt x="37870" y="50121"/>
                </a:lnTo>
                <a:lnTo>
                  <a:pt x="38000" y="50102"/>
                </a:lnTo>
                <a:lnTo>
                  <a:pt x="38167" y="50065"/>
                </a:lnTo>
                <a:lnTo>
                  <a:pt x="38354" y="50046"/>
                </a:lnTo>
                <a:lnTo>
                  <a:pt x="38558" y="50065"/>
                </a:lnTo>
                <a:lnTo>
                  <a:pt x="38670" y="50065"/>
                </a:lnTo>
                <a:lnTo>
                  <a:pt x="38782" y="50102"/>
                </a:lnTo>
                <a:lnTo>
                  <a:pt x="38856" y="50139"/>
                </a:lnTo>
                <a:lnTo>
                  <a:pt x="38931" y="50195"/>
                </a:lnTo>
                <a:lnTo>
                  <a:pt x="38763" y="50307"/>
                </a:lnTo>
                <a:lnTo>
                  <a:pt x="38540" y="50456"/>
                </a:lnTo>
                <a:lnTo>
                  <a:pt x="38428" y="50549"/>
                </a:lnTo>
                <a:lnTo>
                  <a:pt x="38335" y="50642"/>
                </a:lnTo>
                <a:lnTo>
                  <a:pt x="38279" y="50716"/>
                </a:lnTo>
                <a:lnTo>
                  <a:pt x="38261" y="50754"/>
                </a:lnTo>
                <a:lnTo>
                  <a:pt x="38261" y="50791"/>
                </a:lnTo>
                <a:lnTo>
                  <a:pt x="38316" y="50847"/>
                </a:lnTo>
                <a:lnTo>
                  <a:pt x="38372" y="50884"/>
                </a:lnTo>
                <a:lnTo>
                  <a:pt x="38447" y="50903"/>
                </a:lnTo>
                <a:lnTo>
                  <a:pt x="38558" y="50884"/>
                </a:lnTo>
                <a:lnTo>
                  <a:pt x="38652" y="50865"/>
                </a:lnTo>
                <a:lnTo>
                  <a:pt x="38745" y="50847"/>
                </a:lnTo>
                <a:lnTo>
                  <a:pt x="38875" y="50772"/>
                </a:lnTo>
                <a:lnTo>
                  <a:pt x="38968" y="50698"/>
                </a:lnTo>
                <a:lnTo>
                  <a:pt x="39043" y="50623"/>
                </a:lnTo>
                <a:lnTo>
                  <a:pt x="39136" y="50474"/>
                </a:lnTo>
                <a:lnTo>
                  <a:pt x="39191" y="50400"/>
                </a:lnTo>
                <a:lnTo>
                  <a:pt x="39247" y="50325"/>
                </a:lnTo>
                <a:lnTo>
                  <a:pt x="39322" y="50270"/>
                </a:lnTo>
                <a:lnTo>
                  <a:pt x="39415" y="50214"/>
                </a:lnTo>
                <a:lnTo>
                  <a:pt x="39527" y="50158"/>
                </a:lnTo>
                <a:lnTo>
                  <a:pt x="39657" y="50139"/>
                </a:lnTo>
                <a:lnTo>
                  <a:pt x="39825" y="50121"/>
                </a:lnTo>
                <a:lnTo>
                  <a:pt x="39973" y="50102"/>
                </a:lnTo>
                <a:lnTo>
                  <a:pt x="40141" y="50102"/>
                </a:lnTo>
                <a:lnTo>
                  <a:pt x="40290" y="50121"/>
                </a:lnTo>
                <a:lnTo>
                  <a:pt x="40420" y="50158"/>
                </a:lnTo>
                <a:lnTo>
                  <a:pt x="40532" y="50214"/>
                </a:lnTo>
                <a:lnTo>
                  <a:pt x="40402" y="50344"/>
                </a:lnTo>
                <a:lnTo>
                  <a:pt x="40215" y="50567"/>
                </a:lnTo>
                <a:lnTo>
                  <a:pt x="40122" y="50679"/>
                </a:lnTo>
                <a:lnTo>
                  <a:pt x="40048" y="50791"/>
                </a:lnTo>
                <a:lnTo>
                  <a:pt x="40011" y="50884"/>
                </a:lnTo>
                <a:lnTo>
                  <a:pt x="40011" y="50921"/>
                </a:lnTo>
                <a:lnTo>
                  <a:pt x="40029" y="50958"/>
                </a:lnTo>
                <a:lnTo>
                  <a:pt x="40067" y="50996"/>
                </a:lnTo>
                <a:lnTo>
                  <a:pt x="40104" y="51014"/>
                </a:lnTo>
                <a:lnTo>
                  <a:pt x="40197" y="51014"/>
                </a:lnTo>
                <a:lnTo>
                  <a:pt x="40309" y="50977"/>
                </a:lnTo>
                <a:lnTo>
                  <a:pt x="40402" y="50921"/>
                </a:lnTo>
                <a:lnTo>
                  <a:pt x="40513" y="50828"/>
                </a:lnTo>
                <a:lnTo>
                  <a:pt x="40588" y="50754"/>
                </a:lnTo>
                <a:lnTo>
                  <a:pt x="40700" y="50623"/>
                </a:lnTo>
                <a:lnTo>
                  <a:pt x="40793" y="50474"/>
                </a:lnTo>
                <a:lnTo>
                  <a:pt x="40830" y="50363"/>
                </a:lnTo>
                <a:lnTo>
                  <a:pt x="40886" y="50251"/>
                </a:lnTo>
                <a:lnTo>
                  <a:pt x="40923" y="50195"/>
                </a:lnTo>
                <a:lnTo>
                  <a:pt x="40997" y="50139"/>
                </a:lnTo>
                <a:lnTo>
                  <a:pt x="41091" y="50083"/>
                </a:lnTo>
                <a:lnTo>
                  <a:pt x="41202" y="50028"/>
                </a:lnTo>
                <a:lnTo>
                  <a:pt x="41314" y="49972"/>
                </a:lnTo>
                <a:lnTo>
                  <a:pt x="41444" y="49953"/>
                </a:lnTo>
                <a:lnTo>
                  <a:pt x="41686" y="49953"/>
                </a:lnTo>
                <a:lnTo>
                  <a:pt x="41798" y="49972"/>
                </a:lnTo>
                <a:lnTo>
                  <a:pt x="41910" y="50028"/>
                </a:lnTo>
                <a:lnTo>
                  <a:pt x="41817" y="50121"/>
                </a:lnTo>
                <a:lnTo>
                  <a:pt x="41705" y="50251"/>
                </a:lnTo>
                <a:lnTo>
                  <a:pt x="41630" y="50400"/>
                </a:lnTo>
                <a:lnTo>
                  <a:pt x="41593" y="50530"/>
                </a:lnTo>
                <a:lnTo>
                  <a:pt x="41575" y="50605"/>
                </a:lnTo>
                <a:lnTo>
                  <a:pt x="41575" y="50661"/>
                </a:lnTo>
                <a:lnTo>
                  <a:pt x="41593" y="50698"/>
                </a:lnTo>
                <a:lnTo>
                  <a:pt x="41630" y="50754"/>
                </a:lnTo>
                <a:lnTo>
                  <a:pt x="41686" y="50772"/>
                </a:lnTo>
                <a:lnTo>
                  <a:pt x="41742" y="50791"/>
                </a:lnTo>
                <a:lnTo>
                  <a:pt x="41835" y="50791"/>
                </a:lnTo>
                <a:lnTo>
                  <a:pt x="41947" y="50772"/>
                </a:lnTo>
                <a:lnTo>
                  <a:pt x="42021" y="50735"/>
                </a:lnTo>
                <a:lnTo>
                  <a:pt x="42077" y="50698"/>
                </a:lnTo>
                <a:lnTo>
                  <a:pt x="42115" y="50661"/>
                </a:lnTo>
                <a:lnTo>
                  <a:pt x="42152" y="50623"/>
                </a:lnTo>
                <a:lnTo>
                  <a:pt x="42208" y="50530"/>
                </a:lnTo>
                <a:lnTo>
                  <a:pt x="42226" y="50419"/>
                </a:lnTo>
                <a:lnTo>
                  <a:pt x="42263" y="50307"/>
                </a:lnTo>
                <a:lnTo>
                  <a:pt x="42282" y="50214"/>
                </a:lnTo>
                <a:lnTo>
                  <a:pt x="42338" y="50121"/>
                </a:lnTo>
                <a:lnTo>
                  <a:pt x="42375" y="50083"/>
                </a:lnTo>
                <a:lnTo>
                  <a:pt x="42431" y="50065"/>
                </a:lnTo>
                <a:lnTo>
                  <a:pt x="42506" y="50046"/>
                </a:lnTo>
                <a:lnTo>
                  <a:pt x="42580" y="50028"/>
                </a:lnTo>
                <a:lnTo>
                  <a:pt x="42729" y="50046"/>
                </a:lnTo>
                <a:lnTo>
                  <a:pt x="42896" y="50102"/>
                </a:lnTo>
                <a:lnTo>
                  <a:pt x="43027" y="50158"/>
                </a:lnTo>
                <a:lnTo>
                  <a:pt x="43083" y="50195"/>
                </a:lnTo>
                <a:lnTo>
                  <a:pt x="43120" y="50251"/>
                </a:lnTo>
                <a:lnTo>
                  <a:pt x="43157" y="50307"/>
                </a:lnTo>
                <a:lnTo>
                  <a:pt x="43176" y="50363"/>
                </a:lnTo>
                <a:lnTo>
                  <a:pt x="43176" y="50474"/>
                </a:lnTo>
                <a:lnTo>
                  <a:pt x="43157" y="50605"/>
                </a:lnTo>
                <a:lnTo>
                  <a:pt x="43083" y="50847"/>
                </a:lnTo>
                <a:lnTo>
                  <a:pt x="43083" y="50940"/>
                </a:lnTo>
                <a:lnTo>
                  <a:pt x="43083" y="50977"/>
                </a:lnTo>
                <a:lnTo>
                  <a:pt x="43101" y="51014"/>
                </a:lnTo>
                <a:lnTo>
                  <a:pt x="43139" y="51033"/>
                </a:lnTo>
                <a:lnTo>
                  <a:pt x="43194" y="51052"/>
                </a:lnTo>
                <a:lnTo>
                  <a:pt x="43362" y="51033"/>
                </a:lnTo>
                <a:lnTo>
                  <a:pt x="43529" y="51014"/>
                </a:lnTo>
                <a:lnTo>
                  <a:pt x="43585" y="50996"/>
                </a:lnTo>
                <a:lnTo>
                  <a:pt x="43623" y="50977"/>
                </a:lnTo>
                <a:lnTo>
                  <a:pt x="43660" y="50940"/>
                </a:lnTo>
                <a:lnTo>
                  <a:pt x="43697" y="50884"/>
                </a:lnTo>
                <a:lnTo>
                  <a:pt x="43716" y="50772"/>
                </a:lnTo>
                <a:lnTo>
                  <a:pt x="43697" y="50661"/>
                </a:lnTo>
                <a:lnTo>
                  <a:pt x="43678" y="50549"/>
                </a:lnTo>
                <a:lnTo>
                  <a:pt x="43678" y="50456"/>
                </a:lnTo>
                <a:lnTo>
                  <a:pt x="43678" y="50400"/>
                </a:lnTo>
                <a:lnTo>
                  <a:pt x="43697" y="50363"/>
                </a:lnTo>
                <a:lnTo>
                  <a:pt x="43734" y="50307"/>
                </a:lnTo>
                <a:lnTo>
                  <a:pt x="43790" y="50270"/>
                </a:lnTo>
                <a:lnTo>
                  <a:pt x="43865" y="50232"/>
                </a:lnTo>
                <a:lnTo>
                  <a:pt x="43976" y="50214"/>
                </a:lnTo>
                <a:lnTo>
                  <a:pt x="44088" y="50195"/>
                </a:lnTo>
                <a:lnTo>
                  <a:pt x="44237" y="50195"/>
                </a:lnTo>
                <a:lnTo>
                  <a:pt x="44367" y="50232"/>
                </a:lnTo>
                <a:lnTo>
                  <a:pt x="44423" y="50270"/>
                </a:lnTo>
                <a:lnTo>
                  <a:pt x="44460" y="50307"/>
                </a:lnTo>
                <a:lnTo>
                  <a:pt x="44498" y="50363"/>
                </a:lnTo>
                <a:lnTo>
                  <a:pt x="44498" y="50400"/>
                </a:lnTo>
                <a:lnTo>
                  <a:pt x="44479" y="50437"/>
                </a:lnTo>
                <a:lnTo>
                  <a:pt x="44442" y="50456"/>
                </a:lnTo>
                <a:lnTo>
                  <a:pt x="44367" y="50512"/>
                </a:lnTo>
                <a:lnTo>
                  <a:pt x="44349" y="50549"/>
                </a:lnTo>
                <a:lnTo>
                  <a:pt x="44330" y="50605"/>
                </a:lnTo>
                <a:lnTo>
                  <a:pt x="44311" y="50716"/>
                </a:lnTo>
                <a:lnTo>
                  <a:pt x="44293" y="50809"/>
                </a:lnTo>
                <a:lnTo>
                  <a:pt x="44274" y="50884"/>
                </a:lnTo>
                <a:lnTo>
                  <a:pt x="44274" y="50958"/>
                </a:lnTo>
                <a:lnTo>
                  <a:pt x="44293" y="50977"/>
                </a:lnTo>
                <a:lnTo>
                  <a:pt x="44349" y="50977"/>
                </a:lnTo>
                <a:lnTo>
                  <a:pt x="44442" y="50940"/>
                </a:lnTo>
                <a:lnTo>
                  <a:pt x="44609" y="50847"/>
                </a:lnTo>
                <a:lnTo>
                  <a:pt x="44684" y="50791"/>
                </a:lnTo>
                <a:lnTo>
                  <a:pt x="44721" y="50735"/>
                </a:lnTo>
                <a:lnTo>
                  <a:pt x="44740" y="50698"/>
                </a:lnTo>
                <a:lnTo>
                  <a:pt x="44758" y="50642"/>
                </a:lnTo>
                <a:lnTo>
                  <a:pt x="44777" y="50586"/>
                </a:lnTo>
                <a:lnTo>
                  <a:pt x="44814" y="50549"/>
                </a:lnTo>
                <a:lnTo>
                  <a:pt x="44870" y="50493"/>
                </a:lnTo>
                <a:lnTo>
                  <a:pt x="44982" y="50437"/>
                </a:lnTo>
                <a:lnTo>
                  <a:pt x="45093" y="50400"/>
                </a:lnTo>
                <a:lnTo>
                  <a:pt x="45224" y="50381"/>
                </a:lnTo>
                <a:lnTo>
                  <a:pt x="45335" y="50400"/>
                </a:lnTo>
                <a:lnTo>
                  <a:pt x="45466" y="50419"/>
                </a:lnTo>
                <a:lnTo>
                  <a:pt x="45335" y="50530"/>
                </a:lnTo>
                <a:lnTo>
                  <a:pt x="45261" y="50623"/>
                </a:lnTo>
                <a:lnTo>
                  <a:pt x="45187" y="50698"/>
                </a:lnTo>
                <a:lnTo>
                  <a:pt x="45149" y="50791"/>
                </a:lnTo>
                <a:lnTo>
                  <a:pt x="45149" y="50865"/>
                </a:lnTo>
                <a:lnTo>
                  <a:pt x="45149" y="50903"/>
                </a:lnTo>
                <a:lnTo>
                  <a:pt x="45168" y="50940"/>
                </a:lnTo>
                <a:lnTo>
                  <a:pt x="45205" y="50958"/>
                </a:lnTo>
                <a:lnTo>
                  <a:pt x="45261" y="50996"/>
                </a:lnTo>
                <a:lnTo>
                  <a:pt x="45373" y="50996"/>
                </a:lnTo>
                <a:lnTo>
                  <a:pt x="45466" y="50977"/>
                </a:lnTo>
                <a:lnTo>
                  <a:pt x="45540" y="50921"/>
                </a:lnTo>
                <a:lnTo>
                  <a:pt x="45615" y="50847"/>
                </a:lnTo>
                <a:lnTo>
                  <a:pt x="45708" y="50661"/>
                </a:lnTo>
                <a:lnTo>
                  <a:pt x="45801" y="50512"/>
                </a:lnTo>
                <a:lnTo>
                  <a:pt x="45987" y="50270"/>
                </a:lnTo>
                <a:lnTo>
                  <a:pt x="46099" y="50176"/>
                </a:lnTo>
                <a:lnTo>
                  <a:pt x="46211" y="50083"/>
                </a:lnTo>
                <a:lnTo>
                  <a:pt x="46341" y="50028"/>
                </a:lnTo>
                <a:lnTo>
                  <a:pt x="46471" y="50009"/>
                </a:lnTo>
                <a:lnTo>
                  <a:pt x="46639" y="50028"/>
                </a:lnTo>
                <a:lnTo>
                  <a:pt x="46825" y="50102"/>
                </a:lnTo>
                <a:lnTo>
                  <a:pt x="46713" y="50176"/>
                </a:lnTo>
                <a:lnTo>
                  <a:pt x="46601" y="50307"/>
                </a:lnTo>
                <a:lnTo>
                  <a:pt x="46490" y="50456"/>
                </a:lnTo>
                <a:lnTo>
                  <a:pt x="46397" y="50605"/>
                </a:lnTo>
                <a:lnTo>
                  <a:pt x="46341" y="50754"/>
                </a:lnTo>
                <a:lnTo>
                  <a:pt x="46322" y="50828"/>
                </a:lnTo>
                <a:lnTo>
                  <a:pt x="46341" y="50884"/>
                </a:lnTo>
                <a:lnTo>
                  <a:pt x="46359" y="50940"/>
                </a:lnTo>
                <a:lnTo>
                  <a:pt x="46397" y="50977"/>
                </a:lnTo>
                <a:lnTo>
                  <a:pt x="46471" y="50996"/>
                </a:lnTo>
                <a:lnTo>
                  <a:pt x="46564" y="51014"/>
                </a:lnTo>
                <a:lnTo>
                  <a:pt x="46620" y="51014"/>
                </a:lnTo>
                <a:lnTo>
                  <a:pt x="46676" y="50996"/>
                </a:lnTo>
                <a:lnTo>
                  <a:pt x="46825" y="50921"/>
                </a:lnTo>
                <a:lnTo>
                  <a:pt x="46955" y="50809"/>
                </a:lnTo>
                <a:lnTo>
                  <a:pt x="47086" y="50698"/>
                </a:lnTo>
                <a:lnTo>
                  <a:pt x="47179" y="50549"/>
                </a:lnTo>
                <a:lnTo>
                  <a:pt x="47253" y="50400"/>
                </a:lnTo>
                <a:lnTo>
                  <a:pt x="47272" y="50325"/>
                </a:lnTo>
                <a:lnTo>
                  <a:pt x="47272" y="50251"/>
                </a:lnTo>
                <a:lnTo>
                  <a:pt x="47253" y="50195"/>
                </a:lnTo>
                <a:lnTo>
                  <a:pt x="47216" y="50139"/>
                </a:lnTo>
                <a:lnTo>
                  <a:pt x="47346" y="50083"/>
                </a:lnTo>
                <a:lnTo>
                  <a:pt x="47495" y="50065"/>
                </a:lnTo>
                <a:lnTo>
                  <a:pt x="47681" y="50028"/>
                </a:lnTo>
                <a:lnTo>
                  <a:pt x="48072" y="50028"/>
                </a:lnTo>
                <a:lnTo>
                  <a:pt x="48240" y="50083"/>
                </a:lnTo>
                <a:lnTo>
                  <a:pt x="48314" y="50121"/>
                </a:lnTo>
                <a:lnTo>
                  <a:pt x="48370" y="50158"/>
                </a:lnTo>
                <a:lnTo>
                  <a:pt x="48407" y="50214"/>
                </a:lnTo>
                <a:lnTo>
                  <a:pt x="48445" y="50270"/>
                </a:lnTo>
                <a:lnTo>
                  <a:pt x="48445" y="50325"/>
                </a:lnTo>
                <a:lnTo>
                  <a:pt x="48445" y="50381"/>
                </a:lnTo>
                <a:lnTo>
                  <a:pt x="48426" y="50437"/>
                </a:lnTo>
                <a:lnTo>
                  <a:pt x="48389" y="50493"/>
                </a:lnTo>
                <a:lnTo>
                  <a:pt x="48296" y="50567"/>
                </a:lnTo>
                <a:lnTo>
                  <a:pt x="48184" y="50661"/>
                </a:lnTo>
                <a:lnTo>
                  <a:pt x="48054" y="50735"/>
                </a:lnTo>
                <a:lnTo>
                  <a:pt x="47961" y="50828"/>
                </a:lnTo>
                <a:lnTo>
                  <a:pt x="47886" y="50921"/>
                </a:lnTo>
                <a:lnTo>
                  <a:pt x="47849" y="50996"/>
                </a:lnTo>
                <a:lnTo>
                  <a:pt x="47849" y="51052"/>
                </a:lnTo>
                <a:lnTo>
                  <a:pt x="47849" y="51126"/>
                </a:lnTo>
                <a:lnTo>
                  <a:pt x="47868" y="51182"/>
                </a:lnTo>
                <a:lnTo>
                  <a:pt x="47905" y="51219"/>
                </a:lnTo>
                <a:lnTo>
                  <a:pt x="47942" y="51238"/>
                </a:lnTo>
                <a:lnTo>
                  <a:pt x="48054" y="51238"/>
                </a:lnTo>
                <a:lnTo>
                  <a:pt x="48184" y="51200"/>
                </a:lnTo>
                <a:lnTo>
                  <a:pt x="48314" y="51145"/>
                </a:lnTo>
                <a:lnTo>
                  <a:pt x="48445" y="51052"/>
                </a:lnTo>
                <a:lnTo>
                  <a:pt x="48556" y="50958"/>
                </a:lnTo>
                <a:lnTo>
                  <a:pt x="48631" y="50884"/>
                </a:lnTo>
                <a:lnTo>
                  <a:pt x="48705" y="50754"/>
                </a:lnTo>
                <a:lnTo>
                  <a:pt x="48761" y="50642"/>
                </a:lnTo>
                <a:lnTo>
                  <a:pt x="48798" y="50549"/>
                </a:lnTo>
                <a:lnTo>
                  <a:pt x="48836" y="50456"/>
                </a:lnTo>
                <a:lnTo>
                  <a:pt x="48892" y="50381"/>
                </a:lnTo>
                <a:lnTo>
                  <a:pt x="48966" y="50344"/>
                </a:lnTo>
                <a:lnTo>
                  <a:pt x="49096" y="50307"/>
                </a:lnTo>
                <a:lnTo>
                  <a:pt x="49394" y="50307"/>
                </a:lnTo>
                <a:lnTo>
                  <a:pt x="49506" y="50325"/>
                </a:lnTo>
                <a:lnTo>
                  <a:pt x="49636" y="50363"/>
                </a:lnTo>
                <a:lnTo>
                  <a:pt x="49673" y="50400"/>
                </a:lnTo>
                <a:lnTo>
                  <a:pt x="49711" y="50437"/>
                </a:lnTo>
                <a:lnTo>
                  <a:pt x="49767" y="50512"/>
                </a:lnTo>
                <a:lnTo>
                  <a:pt x="49785" y="50567"/>
                </a:lnTo>
                <a:lnTo>
                  <a:pt x="49785" y="50605"/>
                </a:lnTo>
                <a:lnTo>
                  <a:pt x="49767" y="50661"/>
                </a:lnTo>
                <a:lnTo>
                  <a:pt x="49673" y="50754"/>
                </a:lnTo>
                <a:lnTo>
                  <a:pt x="49618" y="50828"/>
                </a:lnTo>
                <a:lnTo>
                  <a:pt x="49562" y="50903"/>
                </a:lnTo>
                <a:lnTo>
                  <a:pt x="49431" y="51126"/>
                </a:lnTo>
                <a:lnTo>
                  <a:pt x="49394" y="51219"/>
                </a:lnTo>
                <a:lnTo>
                  <a:pt x="49376" y="51312"/>
                </a:lnTo>
                <a:lnTo>
                  <a:pt x="49394" y="51387"/>
                </a:lnTo>
                <a:lnTo>
                  <a:pt x="49413" y="51405"/>
                </a:lnTo>
                <a:lnTo>
                  <a:pt x="49450" y="51424"/>
                </a:lnTo>
                <a:lnTo>
                  <a:pt x="49562" y="51424"/>
                </a:lnTo>
                <a:lnTo>
                  <a:pt x="49711" y="51405"/>
                </a:lnTo>
                <a:lnTo>
                  <a:pt x="49785" y="51368"/>
                </a:lnTo>
                <a:lnTo>
                  <a:pt x="49860" y="51331"/>
                </a:lnTo>
                <a:lnTo>
                  <a:pt x="49915" y="51294"/>
                </a:lnTo>
                <a:lnTo>
                  <a:pt x="49953" y="51256"/>
                </a:lnTo>
                <a:lnTo>
                  <a:pt x="49990" y="51145"/>
                </a:lnTo>
                <a:lnTo>
                  <a:pt x="50009" y="51033"/>
                </a:lnTo>
                <a:lnTo>
                  <a:pt x="50009" y="50809"/>
                </a:lnTo>
                <a:lnTo>
                  <a:pt x="50027" y="50698"/>
                </a:lnTo>
                <a:lnTo>
                  <a:pt x="50083" y="50605"/>
                </a:lnTo>
                <a:lnTo>
                  <a:pt x="50120" y="50530"/>
                </a:lnTo>
                <a:lnTo>
                  <a:pt x="50176" y="50474"/>
                </a:lnTo>
                <a:lnTo>
                  <a:pt x="50325" y="50400"/>
                </a:lnTo>
                <a:lnTo>
                  <a:pt x="50493" y="50325"/>
                </a:lnTo>
                <a:lnTo>
                  <a:pt x="50697" y="50270"/>
                </a:lnTo>
                <a:lnTo>
                  <a:pt x="50884" y="50232"/>
                </a:lnTo>
                <a:lnTo>
                  <a:pt x="51256" y="50232"/>
                </a:lnTo>
                <a:lnTo>
                  <a:pt x="51386" y="50251"/>
                </a:lnTo>
                <a:lnTo>
                  <a:pt x="51144" y="50456"/>
                </a:lnTo>
                <a:lnTo>
                  <a:pt x="50977" y="50642"/>
                </a:lnTo>
                <a:lnTo>
                  <a:pt x="50921" y="50716"/>
                </a:lnTo>
                <a:lnTo>
                  <a:pt x="50884" y="50772"/>
                </a:lnTo>
                <a:lnTo>
                  <a:pt x="50884" y="50828"/>
                </a:lnTo>
                <a:lnTo>
                  <a:pt x="50884" y="50884"/>
                </a:lnTo>
                <a:lnTo>
                  <a:pt x="50902" y="50921"/>
                </a:lnTo>
                <a:lnTo>
                  <a:pt x="50921" y="50940"/>
                </a:lnTo>
                <a:lnTo>
                  <a:pt x="51014" y="50977"/>
                </a:lnTo>
                <a:lnTo>
                  <a:pt x="51144" y="50996"/>
                </a:lnTo>
                <a:lnTo>
                  <a:pt x="51293" y="50958"/>
                </a:lnTo>
                <a:lnTo>
                  <a:pt x="51461" y="50921"/>
                </a:lnTo>
                <a:lnTo>
                  <a:pt x="51610" y="50865"/>
                </a:lnTo>
                <a:lnTo>
                  <a:pt x="51759" y="50772"/>
                </a:lnTo>
                <a:lnTo>
                  <a:pt x="51889" y="50679"/>
                </a:lnTo>
                <a:lnTo>
                  <a:pt x="51982" y="50567"/>
                </a:lnTo>
                <a:lnTo>
                  <a:pt x="52001" y="50512"/>
                </a:lnTo>
                <a:lnTo>
                  <a:pt x="52019" y="50456"/>
                </a:lnTo>
                <a:lnTo>
                  <a:pt x="52019" y="50400"/>
                </a:lnTo>
                <a:lnTo>
                  <a:pt x="52001" y="50325"/>
                </a:lnTo>
                <a:lnTo>
                  <a:pt x="51963" y="50270"/>
                </a:lnTo>
                <a:lnTo>
                  <a:pt x="51908" y="50195"/>
                </a:lnTo>
                <a:lnTo>
                  <a:pt x="52057" y="50139"/>
                </a:lnTo>
                <a:lnTo>
                  <a:pt x="52243" y="50083"/>
                </a:lnTo>
                <a:lnTo>
                  <a:pt x="52448" y="50046"/>
                </a:lnTo>
                <a:lnTo>
                  <a:pt x="52671" y="50009"/>
                </a:lnTo>
                <a:lnTo>
                  <a:pt x="52894" y="50009"/>
                </a:lnTo>
                <a:lnTo>
                  <a:pt x="53099" y="50028"/>
                </a:lnTo>
                <a:lnTo>
                  <a:pt x="53192" y="50046"/>
                </a:lnTo>
                <a:lnTo>
                  <a:pt x="53267" y="50083"/>
                </a:lnTo>
                <a:lnTo>
                  <a:pt x="53341" y="50121"/>
                </a:lnTo>
                <a:lnTo>
                  <a:pt x="53397" y="50176"/>
                </a:lnTo>
                <a:lnTo>
                  <a:pt x="53192" y="50325"/>
                </a:lnTo>
                <a:lnTo>
                  <a:pt x="52932" y="50549"/>
                </a:lnTo>
                <a:lnTo>
                  <a:pt x="52820" y="50679"/>
                </a:lnTo>
                <a:lnTo>
                  <a:pt x="52708" y="50791"/>
                </a:lnTo>
                <a:lnTo>
                  <a:pt x="52652" y="50903"/>
                </a:lnTo>
                <a:lnTo>
                  <a:pt x="52634" y="50958"/>
                </a:lnTo>
                <a:lnTo>
                  <a:pt x="52634" y="51014"/>
                </a:lnTo>
                <a:lnTo>
                  <a:pt x="52634" y="51070"/>
                </a:lnTo>
                <a:lnTo>
                  <a:pt x="52652" y="51107"/>
                </a:lnTo>
                <a:lnTo>
                  <a:pt x="52690" y="51145"/>
                </a:lnTo>
                <a:lnTo>
                  <a:pt x="52727" y="51163"/>
                </a:lnTo>
                <a:lnTo>
                  <a:pt x="52820" y="51163"/>
                </a:lnTo>
                <a:lnTo>
                  <a:pt x="52950" y="51145"/>
                </a:lnTo>
                <a:lnTo>
                  <a:pt x="53062" y="51089"/>
                </a:lnTo>
                <a:lnTo>
                  <a:pt x="53174" y="51014"/>
                </a:lnTo>
                <a:lnTo>
                  <a:pt x="53341" y="50884"/>
                </a:lnTo>
                <a:lnTo>
                  <a:pt x="53416" y="50791"/>
                </a:lnTo>
                <a:lnTo>
                  <a:pt x="53490" y="50698"/>
                </a:lnTo>
                <a:lnTo>
                  <a:pt x="53583" y="50512"/>
                </a:lnTo>
                <a:lnTo>
                  <a:pt x="53639" y="50437"/>
                </a:lnTo>
                <a:lnTo>
                  <a:pt x="53695" y="50344"/>
                </a:lnTo>
                <a:lnTo>
                  <a:pt x="53769" y="50270"/>
                </a:lnTo>
                <a:lnTo>
                  <a:pt x="53863" y="50195"/>
                </a:lnTo>
                <a:lnTo>
                  <a:pt x="53974" y="50158"/>
                </a:lnTo>
                <a:lnTo>
                  <a:pt x="54123" y="50102"/>
                </a:lnTo>
                <a:lnTo>
                  <a:pt x="54291" y="50083"/>
                </a:lnTo>
                <a:lnTo>
                  <a:pt x="54440" y="50083"/>
                </a:lnTo>
                <a:lnTo>
                  <a:pt x="54607" y="50102"/>
                </a:lnTo>
                <a:lnTo>
                  <a:pt x="54738" y="50158"/>
                </a:lnTo>
                <a:lnTo>
                  <a:pt x="54812" y="50195"/>
                </a:lnTo>
                <a:lnTo>
                  <a:pt x="54849" y="50251"/>
                </a:lnTo>
                <a:lnTo>
                  <a:pt x="54887" y="50307"/>
                </a:lnTo>
                <a:lnTo>
                  <a:pt x="54924" y="50381"/>
                </a:lnTo>
                <a:lnTo>
                  <a:pt x="54793" y="50456"/>
                </a:lnTo>
                <a:lnTo>
                  <a:pt x="54607" y="50605"/>
                </a:lnTo>
                <a:lnTo>
                  <a:pt x="54514" y="50679"/>
                </a:lnTo>
                <a:lnTo>
                  <a:pt x="54458" y="50754"/>
                </a:lnTo>
                <a:lnTo>
                  <a:pt x="54402" y="50828"/>
                </a:lnTo>
                <a:lnTo>
                  <a:pt x="54402" y="50903"/>
                </a:lnTo>
                <a:lnTo>
                  <a:pt x="54458" y="50977"/>
                </a:lnTo>
                <a:lnTo>
                  <a:pt x="54514" y="51033"/>
                </a:lnTo>
                <a:lnTo>
                  <a:pt x="54700" y="51033"/>
                </a:lnTo>
                <a:lnTo>
                  <a:pt x="54793" y="50996"/>
                </a:lnTo>
                <a:lnTo>
                  <a:pt x="54868" y="50958"/>
                </a:lnTo>
                <a:lnTo>
                  <a:pt x="54961" y="50903"/>
                </a:lnTo>
                <a:lnTo>
                  <a:pt x="55017" y="50865"/>
                </a:lnTo>
                <a:lnTo>
                  <a:pt x="55091" y="50754"/>
                </a:lnTo>
                <a:lnTo>
                  <a:pt x="55147" y="50679"/>
                </a:lnTo>
                <a:lnTo>
                  <a:pt x="55240" y="50530"/>
                </a:lnTo>
                <a:lnTo>
                  <a:pt x="55277" y="50474"/>
                </a:lnTo>
                <a:lnTo>
                  <a:pt x="55352" y="50419"/>
                </a:lnTo>
                <a:lnTo>
                  <a:pt x="55464" y="50363"/>
                </a:lnTo>
                <a:lnTo>
                  <a:pt x="55613" y="50325"/>
                </a:lnTo>
                <a:lnTo>
                  <a:pt x="55855" y="50288"/>
                </a:lnTo>
                <a:lnTo>
                  <a:pt x="56097" y="50288"/>
                </a:lnTo>
                <a:lnTo>
                  <a:pt x="56339" y="50325"/>
                </a:lnTo>
                <a:lnTo>
                  <a:pt x="56581" y="50400"/>
                </a:lnTo>
                <a:lnTo>
                  <a:pt x="56562" y="50437"/>
                </a:lnTo>
                <a:lnTo>
                  <a:pt x="56544" y="50474"/>
                </a:lnTo>
                <a:lnTo>
                  <a:pt x="56432" y="50549"/>
                </a:lnTo>
                <a:lnTo>
                  <a:pt x="56283" y="50623"/>
                </a:lnTo>
                <a:lnTo>
                  <a:pt x="56134" y="50679"/>
                </a:lnTo>
                <a:lnTo>
                  <a:pt x="55966" y="50754"/>
                </a:lnTo>
                <a:lnTo>
                  <a:pt x="55836" y="50809"/>
                </a:lnTo>
                <a:lnTo>
                  <a:pt x="55724" y="50884"/>
                </a:lnTo>
                <a:lnTo>
                  <a:pt x="55687" y="50940"/>
                </a:lnTo>
                <a:lnTo>
                  <a:pt x="55668" y="50977"/>
                </a:lnTo>
                <a:lnTo>
                  <a:pt x="55668" y="51033"/>
                </a:lnTo>
                <a:lnTo>
                  <a:pt x="55687" y="51070"/>
                </a:lnTo>
                <a:lnTo>
                  <a:pt x="55706" y="51107"/>
                </a:lnTo>
                <a:lnTo>
                  <a:pt x="55724" y="51145"/>
                </a:lnTo>
                <a:lnTo>
                  <a:pt x="55817" y="51163"/>
                </a:lnTo>
                <a:lnTo>
                  <a:pt x="55929" y="51182"/>
                </a:lnTo>
                <a:lnTo>
                  <a:pt x="56041" y="51163"/>
                </a:lnTo>
                <a:lnTo>
                  <a:pt x="56153" y="51126"/>
                </a:lnTo>
                <a:lnTo>
                  <a:pt x="56264" y="51089"/>
                </a:lnTo>
                <a:lnTo>
                  <a:pt x="56357" y="51052"/>
                </a:lnTo>
                <a:lnTo>
                  <a:pt x="56469" y="50977"/>
                </a:lnTo>
                <a:lnTo>
                  <a:pt x="56562" y="50884"/>
                </a:lnTo>
                <a:lnTo>
                  <a:pt x="56711" y="50716"/>
                </a:lnTo>
                <a:lnTo>
                  <a:pt x="56860" y="50530"/>
                </a:lnTo>
                <a:lnTo>
                  <a:pt x="56953" y="50437"/>
                </a:lnTo>
                <a:lnTo>
                  <a:pt x="57065" y="50363"/>
                </a:lnTo>
                <a:lnTo>
                  <a:pt x="57195" y="50288"/>
                </a:lnTo>
                <a:lnTo>
                  <a:pt x="57344" y="50232"/>
                </a:lnTo>
                <a:lnTo>
                  <a:pt x="57493" y="50176"/>
                </a:lnTo>
                <a:lnTo>
                  <a:pt x="57661" y="50139"/>
                </a:lnTo>
                <a:lnTo>
                  <a:pt x="57810" y="50139"/>
                </a:lnTo>
                <a:lnTo>
                  <a:pt x="57958" y="50158"/>
                </a:lnTo>
                <a:lnTo>
                  <a:pt x="58107" y="50214"/>
                </a:lnTo>
                <a:lnTo>
                  <a:pt x="58182" y="50270"/>
                </a:lnTo>
                <a:lnTo>
                  <a:pt x="58238" y="50325"/>
                </a:lnTo>
                <a:lnTo>
                  <a:pt x="58089" y="50437"/>
                </a:lnTo>
                <a:lnTo>
                  <a:pt x="57884" y="50586"/>
                </a:lnTo>
                <a:lnTo>
                  <a:pt x="57791" y="50679"/>
                </a:lnTo>
                <a:lnTo>
                  <a:pt x="57735" y="50791"/>
                </a:lnTo>
                <a:lnTo>
                  <a:pt x="57698" y="50865"/>
                </a:lnTo>
                <a:lnTo>
                  <a:pt x="57698" y="50921"/>
                </a:lnTo>
                <a:lnTo>
                  <a:pt x="57716" y="50958"/>
                </a:lnTo>
                <a:lnTo>
                  <a:pt x="57754" y="51014"/>
                </a:lnTo>
                <a:lnTo>
                  <a:pt x="57810" y="51052"/>
                </a:lnTo>
                <a:lnTo>
                  <a:pt x="57865" y="51070"/>
                </a:lnTo>
                <a:lnTo>
                  <a:pt x="57940" y="51089"/>
                </a:lnTo>
                <a:lnTo>
                  <a:pt x="58070" y="51107"/>
                </a:lnTo>
                <a:lnTo>
                  <a:pt x="58182" y="51089"/>
                </a:lnTo>
                <a:lnTo>
                  <a:pt x="58294" y="51033"/>
                </a:lnTo>
                <a:lnTo>
                  <a:pt x="58368" y="50996"/>
                </a:lnTo>
                <a:lnTo>
                  <a:pt x="58424" y="50921"/>
                </a:lnTo>
                <a:lnTo>
                  <a:pt x="58461" y="50865"/>
                </a:lnTo>
                <a:lnTo>
                  <a:pt x="58517" y="50716"/>
                </a:lnTo>
                <a:lnTo>
                  <a:pt x="58536" y="50567"/>
                </a:lnTo>
                <a:lnTo>
                  <a:pt x="58573" y="50437"/>
                </a:lnTo>
                <a:lnTo>
                  <a:pt x="58610" y="50381"/>
                </a:lnTo>
                <a:lnTo>
                  <a:pt x="58647" y="50325"/>
                </a:lnTo>
                <a:lnTo>
                  <a:pt x="58703" y="50270"/>
                </a:lnTo>
                <a:lnTo>
                  <a:pt x="58796" y="50232"/>
                </a:lnTo>
                <a:lnTo>
                  <a:pt x="58889" y="50214"/>
                </a:lnTo>
                <a:lnTo>
                  <a:pt x="59020" y="50195"/>
                </a:lnTo>
                <a:lnTo>
                  <a:pt x="59187" y="50214"/>
                </a:lnTo>
                <a:lnTo>
                  <a:pt x="59355" y="50251"/>
                </a:lnTo>
                <a:lnTo>
                  <a:pt x="59429" y="50270"/>
                </a:lnTo>
                <a:lnTo>
                  <a:pt x="59504" y="50325"/>
                </a:lnTo>
                <a:lnTo>
                  <a:pt x="59560" y="50363"/>
                </a:lnTo>
                <a:lnTo>
                  <a:pt x="59616" y="50437"/>
                </a:lnTo>
                <a:lnTo>
                  <a:pt x="59616" y="50512"/>
                </a:lnTo>
                <a:lnTo>
                  <a:pt x="59597" y="50586"/>
                </a:lnTo>
                <a:lnTo>
                  <a:pt x="59560" y="50642"/>
                </a:lnTo>
                <a:lnTo>
                  <a:pt x="59504" y="50698"/>
                </a:lnTo>
                <a:lnTo>
                  <a:pt x="59392" y="50809"/>
                </a:lnTo>
                <a:lnTo>
                  <a:pt x="59336" y="50865"/>
                </a:lnTo>
                <a:lnTo>
                  <a:pt x="59280" y="50940"/>
                </a:lnTo>
                <a:lnTo>
                  <a:pt x="59243" y="51052"/>
                </a:lnTo>
                <a:lnTo>
                  <a:pt x="59206" y="51145"/>
                </a:lnTo>
                <a:lnTo>
                  <a:pt x="59206" y="51200"/>
                </a:lnTo>
                <a:lnTo>
                  <a:pt x="59206" y="51256"/>
                </a:lnTo>
                <a:lnTo>
                  <a:pt x="59243" y="51294"/>
                </a:lnTo>
                <a:lnTo>
                  <a:pt x="59280" y="51312"/>
                </a:lnTo>
                <a:lnTo>
                  <a:pt x="59373" y="51312"/>
                </a:lnTo>
                <a:lnTo>
                  <a:pt x="59504" y="51256"/>
                </a:lnTo>
                <a:lnTo>
                  <a:pt x="59634" y="51182"/>
                </a:lnTo>
                <a:lnTo>
                  <a:pt x="59746" y="51070"/>
                </a:lnTo>
                <a:lnTo>
                  <a:pt x="59858" y="50958"/>
                </a:lnTo>
                <a:lnTo>
                  <a:pt x="59895" y="50865"/>
                </a:lnTo>
                <a:lnTo>
                  <a:pt x="59913" y="50791"/>
                </a:lnTo>
                <a:lnTo>
                  <a:pt x="59913" y="50698"/>
                </a:lnTo>
                <a:lnTo>
                  <a:pt x="59913" y="50642"/>
                </a:lnTo>
                <a:lnTo>
                  <a:pt x="59932" y="50586"/>
                </a:lnTo>
                <a:lnTo>
                  <a:pt x="59969" y="50530"/>
                </a:lnTo>
                <a:lnTo>
                  <a:pt x="60044" y="50474"/>
                </a:lnTo>
                <a:lnTo>
                  <a:pt x="60100" y="50437"/>
                </a:lnTo>
                <a:lnTo>
                  <a:pt x="60174" y="50419"/>
                </a:lnTo>
                <a:lnTo>
                  <a:pt x="60323" y="50400"/>
                </a:lnTo>
                <a:lnTo>
                  <a:pt x="60491" y="50400"/>
                </a:lnTo>
                <a:lnTo>
                  <a:pt x="60546" y="50437"/>
                </a:lnTo>
                <a:lnTo>
                  <a:pt x="60621" y="50456"/>
                </a:lnTo>
                <a:lnTo>
                  <a:pt x="60714" y="50512"/>
                </a:lnTo>
                <a:lnTo>
                  <a:pt x="60770" y="50567"/>
                </a:lnTo>
                <a:lnTo>
                  <a:pt x="60788" y="50642"/>
                </a:lnTo>
                <a:lnTo>
                  <a:pt x="60788" y="50679"/>
                </a:lnTo>
                <a:lnTo>
                  <a:pt x="60770" y="50735"/>
                </a:lnTo>
                <a:lnTo>
                  <a:pt x="60751" y="50791"/>
                </a:lnTo>
                <a:lnTo>
                  <a:pt x="60658" y="50884"/>
                </a:lnTo>
                <a:lnTo>
                  <a:pt x="60546" y="50996"/>
                </a:lnTo>
                <a:lnTo>
                  <a:pt x="60453" y="51089"/>
                </a:lnTo>
                <a:lnTo>
                  <a:pt x="60416" y="51126"/>
                </a:lnTo>
                <a:lnTo>
                  <a:pt x="60397" y="51182"/>
                </a:lnTo>
                <a:lnTo>
                  <a:pt x="60416" y="51238"/>
                </a:lnTo>
                <a:lnTo>
                  <a:pt x="60435" y="51294"/>
                </a:lnTo>
                <a:lnTo>
                  <a:pt x="60491" y="51349"/>
                </a:lnTo>
                <a:lnTo>
                  <a:pt x="60639" y="51349"/>
                </a:lnTo>
                <a:lnTo>
                  <a:pt x="60714" y="51312"/>
                </a:lnTo>
                <a:lnTo>
                  <a:pt x="60844" y="51238"/>
                </a:lnTo>
                <a:lnTo>
                  <a:pt x="60937" y="51145"/>
                </a:lnTo>
                <a:lnTo>
                  <a:pt x="60993" y="51033"/>
                </a:lnTo>
                <a:lnTo>
                  <a:pt x="61030" y="50958"/>
                </a:lnTo>
                <a:lnTo>
                  <a:pt x="61068" y="50809"/>
                </a:lnTo>
                <a:lnTo>
                  <a:pt x="61086" y="50735"/>
                </a:lnTo>
                <a:lnTo>
                  <a:pt x="61105" y="50661"/>
                </a:lnTo>
                <a:lnTo>
                  <a:pt x="61161" y="50586"/>
                </a:lnTo>
                <a:lnTo>
                  <a:pt x="61254" y="50493"/>
                </a:lnTo>
                <a:lnTo>
                  <a:pt x="61366" y="50419"/>
                </a:lnTo>
                <a:lnTo>
                  <a:pt x="61552" y="50325"/>
                </a:lnTo>
                <a:lnTo>
                  <a:pt x="61757" y="50251"/>
                </a:lnTo>
                <a:lnTo>
                  <a:pt x="61980" y="50176"/>
                </a:lnTo>
                <a:lnTo>
                  <a:pt x="62203" y="50139"/>
                </a:lnTo>
                <a:lnTo>
                  <a:pt x="62501" y="50139"/>
                </a:lnTo>
                <a:lnTo>
                  <a:pt x="62576" y="50176"/>
                </a:lnTo>
                <a:lnTo>
                  <a:pt x="62632" y="50214"/>
                </a:lnTo>
                <a:lnTo>
                  <a:pt x="62687" y="50270"/>
                </a:lnTo>
                <a:lnTo>
                  <a:pt x="62501" y="50381"/>
                </a:lnTo>
                <a:lnTo>
                  <a:pt x="62241" y="50549"/>
                </a:lnTo>
                <a:lnTo>
                  <a:pt x="62110" y="50642"/>
                </a:lnTo>
                <a:lnTo>
                  <a:pt x="62017" y="50754"/>
                </a:lnTo>
                <a:lnTo>
                  <a:pt x="61961" y="50828"/>
                </a:lnTo>
                <a:lnTo>
                  <a:pt x="61943" y="50884"/>
                </a:lnTo>
                <a:lnTo>
                  <a:pt x="61943" y="50903"/>
                </a:lnTo>
                <a:lnTo>
                  <a:pt x="61999" y="50977"/>
                </a:lnTo>
                <a:lnTo>
                  <a:pt x="62054" y="50996"/>
                </a:lnTo>
                <a:lnTo>
                  <a:pt x="62148" y="51014"/>
                </a:lnTo>
                <a:lnTo>
                  <a:pt x="62241" y="50996"/>
                </a:lnTo>
                <a:lnTo>
                  <a:pt x="62427" y="50940"/>
                </a:lnTo>
                <a:lnTo>
                  <a:pt x="62576" y="50865"/>
                </a:lnTo>
                <a:lnTo>
                  <a:pt x="62669" y="50772"/>
                </a:lnTo>
                <a:lnTo>
                  <a:pt x="62743" y="50698"/>
                </a:lnTo>
                <a:lnTo>
                  <a:pt x="62836" y="50530"/>
                </a:lnTo>
                <a:lnTo>
                  <a:pt x="62874" y="50474"/>
                </a:lnTo>
                <a:lnTo>
                  <a:pt x="62948" y="50400"/>
                </a:lnTo>
                <a:lnTo>
                  <a:pt x="63023" y="50344"/>
                </a:lnTo>
                <a:lnTo>
                  <a:pt x="63134" y="50288"/>
                </a:lnTo>
                <a:lnTo>
                  <a:pt x="63246" y="50251"/>
                </a:lnTo>
                <a:lnTo>
                  <a:pt x="63358" y="50232"/>
                </a:lnTo>
                <a:lnTo>
                  <a:pt x="63507" y="50214"/>
                </a:lnTo>
                <a:lnTo>
                  <a:pt x="63637" y="50232"/>
                </a:lnTo>
                <a:lnTo>
                  <a:pt x="63786" y="50251"/>
                </a:lnTo>
                <a:lnTo>
                  <a:pt x="63916" y="50288"/>
                </a:lnTo>
                <a:lnTo>
                  <a:pt x="64009" y="50344"/>
                </a:lnTo>
                <a:lnTo>
                  <a:pt x="64084" y="50419"/>
                </a:lnTo>
                <a:lnTo>
                  <a:pt x="63935" y="50549"/>
                </a:lnTo>
                <a:lnTo>
                  <a:pt x="63693" y="50772"/>
                </a:lnTo>
                <a:lnTo>
                  <a:pt x="63581" y="50903"/>
                </a:lnTo>
                <a:lnTo>
                  <a:pt x="63507" y="51033"/>
                </a:lnTo>
                <a:lnTo>
                  <a:pt x="63451" y="51126"/>
                </a:lnTo>
                <a:lnTo>
                  <a:pt x="63451" y="51182"/>
                </a:lnTo>
                <a:lnTo>
                  <a:pt x="63469" y="51219"/>
                </a:lnTo>
                <a:lnTo>
                  <a:pt x="63507" y="51256"/>
                </a:lnTo>
                <a:lnTo>
                  <a:pt x="63544" y="51275"/>
                </a:lnTo>
                <a:lnTo>
                  <a:pt x="63581" y="51294"/>
                </a:lnTo>
                <a:lnTo>
                  <a:pt x="63637" y="51275"/>
                </a:lnTo>
                <a:lnTo>
                  <a:pt x="63749" y="51238"/>
                </a:lnTo>
                <a:lnTo>
                  <a:pt x="63860" y="51163"/>
                </a:lnTo>
                <a:lnTo>
                  <a:pt x="63972" y="51070"/>
                </a:lnTo>
                <a:lnTo>
                  <a:pt x="64084" y="50958"/>
                </a:lnTo>
                <a:lnTo>
                  <a:pt x="64214" y="50809"/>
                </a:lnTo>
                <a:lnTo>
                  <a:pt x="64289" y="50716"/>
                </a:lnTo>
                <a:lnTo>
                  <a:pt x="64307" y="50642"/>
                </a:lnTo>
                <a:lnTo>
                  <a:pt x="64326" y="50549"/>
                </a:lnTo>
                <a:lnTo>
                  <a:pt x="64344" y="50512"/>
                </a:lnTo>
                <a:lnTo>
                  <a:pt x="64363" y="50474"/>
                </a:lnTo>
                <a:lnTo>
                  <a:pt x="64419" y="50419"/>
                </a:lnTo>
                <a:lnTo>
                  <a:pt x="64512" y="50344"/>
                </a:lnTo>
                <a:lnTo>
                  <a:pt x="64624" y="50288"/>
                </a:lnTo>
                <a:lnTo>
                  <a:pt x="64735" y="50251"/>
                </a:lnTo>
                <a:lnTo>
                  <a:pt x="64959" y="50214"/>
                </a:lnTo>
                <a:lnTo>
                  <a:pt x="65145" y="50176"/>
                </a:lnTo>
                <a:lnTo>
                  <a:pt x="65406" y="50158"/>
                </a:lnTo>
                <a:lnTo>
                  <a:pt x="65536" y="50158"/>
                </a:lnTo>
                <a:lnTo>
                  <a:pt x="65666" y="50176"/>
                </a:lnTo>
                <a:lnTo>
                  <a:pt x="65759" y="50214"/>
                </a:lnTo>
                <a:lnTo>
                  <a:pt x="65815" y="50251"/>
                </a:lnTo>
                <a:lnTo>
                  <a:pt x="65834" y="50325"/>
                </a:lnTo>
                <a:lnTo>
                  <a:pt x="65853" y="50363"/>
                </a:lnTo>
                <a:lnTo>
                  <a:pt x="65853" y="50419"/>
                </a:lnTo>
                <a:lnTo>
                  <a:pt x="65834" y="50474"/>
                </a:lnTo>
                <a:lnTo>
                  <a:pt x="65778" y="50549"/>
                </a:lnTo>
                <a:lnTo>
                  <a:pt x="65685" y="50642"/>
                </a:lnTo>
                <a:lnTo>
                  <a:pt x="65573" y="50735"/>
                </a:lnTo>
                <a:lnTo>
                  <a:pt x="65480" y="50828"/>
                </a:lnTo>
                <a:lnTo>
                  <a:pt x="65387" y="50940"/>
                </a:lnTo>
                <a:lnTo>
                  <a:pt x="65368" y="50996"/>
                </a:lnTo>
                <a:lnTo>
                  <a:pt x="65350" y="51052"/>
                </a:lnTo>
                <a:lnTo>
                  <a:pt x="65350" y="51182"/>
                </a:lnTo>
                <a:lnTo>
                  <a:pt x="65350" y="51219"/>
                </a:lnTo>
                <a:lnTo>
                  <a:pt x="65368" y="51256"/>
                </a:lnTo>
                <a:lnTo>
                  <a:pt x="65387" y="51256"/>
                </a:lnTo>
                <a:lnTo>
                  <a:pt x="65424" y="51275"/>
                </a:lnTo>
                <a:lnTo>
                  <a:pt x="65499" y="51256"/>
                </a:lnTo>
                <a:lnTo>
                  <a:pt x="65573" y="51200"/>
                </a:lnTo>
                <a:lnTo>
                  <a:pt x="65666" y="51145"/>
                </a:lnTo>
                <a:lnTo>
                  <a:pt x="65815" y="50958"/>
                </a:lnTo>
                <a:lnTo>
                  <a:pt x="65908" y="50847"/>
                </a:lnTo>
                <a:lnTo>
                  <a:pt x="65983" y="50735"/>
                </a:lnTo>
                <a:lnTo>
                  <a:pt x="66113" y="50549"/>
                </a:lnTo>
                <a:lnTo>
                  <a:pt x="66169" y="50456"/>
                </a:lnTo>
                <a:lnTo>
                  <a:pt x="66262" y="50381"/>
                </a:lnTo>
                <a:lnTo>
                  <a:pt x="66374" y="50307"/>
                </a:lnTo>
                <a:lnTo>
                  <a:pt x="66541" y="50251"/>
                </a:lnTo>
                <a:lnTo>
                  <a:pt x="66728" y="50176"/>
                </a:lnTo>
                <a:lnTo>
                  <a:pt x="66970" y="50139"/>
                </a:lnTo>
                <a:lnTo>
                  <a:pt x="67081" y="50121"/>
                </a:lnTo>
                <a:lnTo>
                  <a:pt x="67193" y="50139"/>
                </a:lnTo>
                <a:lnTo>
                  <a:pt x="67286" y="50158"/>
                </a:lnTo>
                <a:lnTo>
                  <a:pt x="67323" y="50195"/>
                </a:lnTo>
                <a:lnTo>
                  <a:pt x="67361" y="50232"/>
                </a:lnTo>
                <a:lnTo>
                  <a:pt x="67174" y="50381"/>
                </a:lnTo>
                <a:lnTo>
                  <a:pt x="67044" y="50493"/>
                </a:lnTo>
                <a:lnTo>
                  <a:pt x="66914" y="50642"/>
                </a:lnTo>
                <a:lnTo>
                  <a:pt x="66802" y="50772"/>
                </a:lnTo>
                <a:lnTo>
                  <a:pt x="66728" y="50921"/>
                </a:lnTo>
                <a:lnTo>
                  <a:pt x="66709" y="50977"/>
                </a:lnTo>
                <a:lnTo>
                  <a:pt x="66709" y="51033"/>
                </a:lnTo>
                <a:lnTo>
                  <a:pt x="66709" y="51089"/>
                </a:lnTo>
                <a:lnTo>
                  <a:pt x="66746" y="51126"/>
                </a:lnTo>
                <a:lnTo>
                  <a:pt x="66802" y="51182"/>
                </a:lnTo>
                <a:lnTo>
                  <a:pt x="66858" y="51200"/>
                </a:lnTo>
                <a:lnTo>
                  <a:pt x="66932" y="51182"/>
                </a:lnTo>
                <a:lnTo>
                  <a:pt x="66988" y="51163"/>
                </a:lnTo>
                <a:lnTo>
                  <a:pt x="67044" y="51126"/>
                </a:lnTo>
                <a:lnTo>
                  <a:pt x="67119" y="51070"/>
                </a:lnTo>
                <a:lnTo>
                  <a:pt x="67230" y="50921"/>
                </a:lnTo>
                <a:lnTo>
                  <a:pt x="67323" y="50754"/>
                </a:lnTo>
                <a:lnTo>
                  <a:pt x="67398" y="50605"/>
                </a:lnTo>
                <a:lnTo>
                  <a:pt x="67491" y="50419"/>
                </a:lnTo>
                <a:lnTo>
                  <a:pt x="67565" y="50344"/>
                </a:lnTo>
                <a:lnTo>
                  <a:pt x="67659" y="50270"/>
                </a:lnTo>
                <a:lnTo>
                  <a:pt x="67789" y="50214"/>
                </a:lnTo>
                <a:lnTo>
                  <a:pt x="67919" y="50158"/>
                </a:lnTo>
                <a:lnTo>
                  <a:pt x="68068" y="50121"/>
                </a:lnTo>
                <a:lnTo>
                  <a:pt x="68217" y="50102"/>
                </a:lnTo>
                <a:lnTo>
                  <a:pt x="68347" y="50121"/>
                </a:lnTo>
                <a:lnTo>
                  <a:pt x="68403" y="50139"/>
                </a:lnTo>
                <a:lnTo>
                  <a:pt x="68459" y="50176"/>
                </a:lnTo>
                <a:lnTo>
                  <a:pt x="68534" y="50251"/>
                </a:lnTo>
                <a:lnTo>
                  <a:pt x="68571" y="50307"/>
                </a:lnTo>
                <a:lnTo>
                  <a:pt x="68571" y="50381"/>
                </a:lnTo>
                <a:lnTo>
                  <a:pt x="68552" y="50437"/>
                </a:lnTo>
                <a:lnTo>
                  <a:pt x="68515" y="50512"/>
                </a:lnTo>
                <a:lnTo>
                  <a:pt x="68459" y="50586"/>
                </a:lnTo>
                <a:lnTo>
                  <a:pt x="68329" y="50716"/>
                </a:lnTo>
                <a:lnTo>
                  <a:pt x="68198" y="50847"/>
                </a:lnTo>
                <a:lnTo>
                  <a:pt x="68087" y="50996"/>
                </a:lnTo>
                <a:lnTo>
                  <a:pt x="68049" y="51052"/>
                </a:lnTo>
                <a:lnTo>
                  <a:pt x="68031" y="51126"/>
                </a:lnTo>
                <a:lnTo>
                  <a:pt x="68049" y="51200"/>
                </a:lnTo>
                <a:lnTo>
                  <a:pt x="68087" y="51256"/>
                </a:lnTo>
                <a:lnTo>
                  <a:pt x="68105" y="51275"/>
                </a:lnTo>
                <a:lnTo>
                  <a:pt x="68143" y="51275"/>
                </a:lnTo>
                <a:lnTo>
                  <a:pt x="68217" y="51238"/>
                </a:lnTo>
                <a:lnTo>
                  <a:pt x="68310" y="51163"/>
                </a:lnTo>
                <a:lnTo>
                  <a:pt x="68385" y="51070"/>
                </a:lnTo>
                <a:lnTo>
                  <a:pt x="68552" y="50847"/>
                </a:lnTo>
                <a:lnTo>
                  <a:pt x="68645" y="50698"/>
                </a:lnTo>
                <a:lnTo>
                  <a:pt x="68738" y="50530"/>
                </a:lnTo>
                <a:lnTo>
                  <a:pt x="68813" y="50400"/>
                </a:lnTo>
                <a:lnTo>
                  <a:pt x="68869" y="50344"/>
                </a:lnTo>
                <a:lnTo>
                  <a:pt x="68925" y="50288"/>
                </a:lnTo>
                <a:lnTo>
                  <a:pt x="69018" y="50251"/>
                </a:lnTo>
                <a:lnTo>
                  <a:pt x="69129" y="50232"/>
                </a:lnTo>
                <a:lnTo>
                  <a:pt x="69297" y="50214"/>
                </a:lnTo>
                <a:lnTo>
                  <a:pt x="69427" y="50214"/>
                </a:lnTo>
                <a:lnTo>
                  <a:pt x="69520" y="50251"/>
                </a:lnTo>
                <a:lnTo>
                  <a:pt x="69576" y="50307"/>
                </a:lnTo>
                <a:lnTo>
                  <a:pt x="69613" y="50381"/>
                </a:lnTo>
                <a:lnTo>
                  <a:pt x="69632" y="50456"/>
                </a:lnTo>
                <a:lnTo>
                  <a:pt x="69632" y="50549"/>
                </a:lnTo>
                <a:lnTo>
                  <a:pt x="69613" y="50642"/>
                </a:lnTo>
                <a:lnTo>
                  <a:pt x="69576" y="50847"/>
                </a:lnTo>
                <a:lnTo>
                  <a:pt x="69539" y="51014"/>
                </a:lnTo>
                <a:lnTo>
                  <a:pt x="69539" y="51089"/>
                </a:lnTo>
                <a:lnTo>
                  <a:pt x="69558" y="51126"/>
                </a:lnTo>
                <a:lnTo>
                  <a:pt x="69595" y="51145"/>
                </a:lnTo>
                <a:lnTo>
                  <a:pt x="69669" y="51145"/>
                </a:lnTo>
                <a:lnTo>
                  <a:pt x="69762" y="51107"/>
                </a:lnTo>
                <a:lnTo>
                  <a:pt x="69818" y="51070"/>
                </a:lnTo>
                <a:lnTo>
                  <a:pt x="69855" y="50996"/>
                </a:lnTo>
                <a:lnTo>
                  <a:pt x="69893" y="50921"/>
                </a:lnTo>
                <a:lnTo>
                  <a:pt x="69930" y="50754"/>
                </a:lnTo>
                <a:lnTo>
                  <a:pt x="69949" y="50586"/>
                </a:lnTo>
                <a:lnTo>
                  <a:pt x="69949" y="50512"/>
                </a:lnTo>
                <a:lnTo>
                  <a:pt x="69930" y="50456"/>
                </a:lnTo>
                <a:lnTo>
                  <a:pt x="69893" y="50400"/>
                </a:lnTo>
                <a:lnTo>
                  <a:pt x="69893" y="50381"/>
                </a:lnTo>
                <a:lnTo>
                  <a:pt x="69893" y="50344"/>
                </a:lnTo>
                <a:lnTo>
                  <a:pt x="70004" y="50195"/>
                </a:lnTo>
                <a:lnTo>
                  <a:pt x="70079" y="50121"/>
                </a:lnTo>
                <a:lnTo>
                  <a:pt x="70191" y="50083"/>
                </a:lnTo>
                <a:lnTo>
                  <a:pt x="70284" y="50046"/>
                </a:lnTo>
                <a:lnTo>
                  <a:pt x="70377" y="50028"/>
                </a:lnTo>
                <a:lnTo>
                  <a:pt x="70563" y="50028"/>
                </a:lnTo>
                <a:lnTo>
                  <a:pt x="70675" y="50065"/>
                </a:lnTo>
                <a:lnTo>
                  <a:pt x="70786" y="50102"/>
                </a:lnTo>
                <a:lnTo>
                  <a:pt x="70879" y="50139"/>
                </a:lnTo>
                <a:lnTo>
                  <a:pt x="70973" y="50214"/>
                </a:lnTo>
                <a:lnTo>
                  <a:pt x="71028" y="50288"/>
                </a:lnTo>
                <a:lnTo>
                  <a:pt x="71047" y="50381"/>
                </a:lnTo>
                <a:lnTo>
                  <a:pt x="70954" y="50493"/>
                </a:lnTo>
                <a:lnTo>
                  <a:pt x="70730" y="50735"/>
                </a:lnTo>
                <a:lnTo>
                  <a:pt x="70637" y="50884"/>
                </a:lnTo>
                <a:lnTo>
                  <a:pt x="70563" y="51014"/>
                </a:lnTo>
                <a:lnTo>
                  <a:pt x="70544" y="51070"/>
                </a:lnTo>
                <a:lnTo>
                  <a:pt x="70544" y="51107"/>
                </a:lnTo>
                <a:lnTo>
                  <a:pt x="70563" y="51145"/>
                </a:lnTo>
                <a:lnTo>
                  <a:pt x="70600" y="51182"/>
                </a:lnTo>
                <a:lnTo>
                  <a:pt x="70712" y="51219"/>
                </a:lnTo>
                <a:lnTo>
                  <a:pt x="70805" y="51238"/>
                </a:lnTo>
                <a:lnTo>
                  <a:pt x="70879" y="51219"/>
                </a:lnTo>
                <a:lnTo>
                  <a:pt x="70935" y="51182"/>
                </a:lnTo>
                <a:lnTo>
                  <a:pt x="70991" y="51126"/>
                </a:lnTo>
                <a:lnTo>
                  <a:pt x="71028" y="51052"/>
                </a:lnTo>
                <a:lnTo>
                  <a:pt x="71103" y="50884"/>
                </a:lnTo>
                <a:lnTo>
                  <a:pt x="71159" y="50661"/>
                </a:lnTo>
                <a:lnTo>
                  <a:pt x="71233" y="50456"/>
                </a:lnTo>
                <a:lnTo>
                  <a:pt x="71270" y="50363"/>
                </a:lnTo>
                <a:lnTo>
                  <a:pt x="71326" y="50270"/>
                </a:lnTo>
                <a:lnTo>
                  <a:pt x="71382" y="50195"/>
                </a:lnTo>
                <a:lnTo>
                  <a:pt x="71457" y="50139"/>
                </a:lnTo>
                <a:lnTo>
                  <a:pt x="71587" y="50065"/>
                </a:lnTo>
                <a:lnTo>
                  <a:pt x="71754" y="50009"/>
                </a:lnTo>
                <a:lnTo>
                  <a:pt x="71941" y="49990"/>
                </a:lnTo>
                <a:lnTo>
                  <a:pt x="72145" y="49972"/>
                </a:lnTo>
                <a:lnTo>
                  <a:pt x="72332" y="49990"/>
                </a:lnTo>
                <a:lnTo>
                  <a:pt x="72406" y="50009"/>
                </a:lnTo>
                <a:lnTo>
                  <a:pt x="72481" y="50046"/>
                </a:lnTo>
                <a:lnTo>
                  <a:pt x="72555" y="50083"/>
                </a:lnTo>
                <a:lnTo>
                  <a:pt x="72611" y="50158"/>
                </a:lnTo>
                <a:lnTo>
                  <a:pt x="72648" y="50214"/>
                </a:lnTo>
                <a:lnTo>
                  <a:pt x="72667" y="50307"/>
                </a:lnTo>
                <a:lnTo>
                  <a:pt x="72685" y="50363"/>
                </a:lnTo>
                <a:lnTo>
                  <a:pt x="72667" y="50419"/>
                </a:lnTo>
                <a:lnTo>
                  <a:pt x="72630" y="50474"/>
                </a:lnTo>
                <a:lnTo>
                  <a:pt x="72574" y="50530"/>
                </a:lnTo>
                <a:lnTo>
                  <a:pt x="72462" y="50623"/>
                </a:lnTo>
                <a:lnTo>
                  <a:pt x="72313" y="50716"/>
                </a:lnTo>
                <a:lnTo>
                  <a:pt x="72164" y="50809"/>
                </a:lnTo>
                <a:lnTo>
                  <a:pt x="72052" y="50903"/>
                </a:lnTo>
                <a:lnTo>
                  <a:pt x="72015" y="50940"/>
                </a:lnTo>
                <a:lnTo>
                  <a:pt x="71997" y="50996"/>
                </a:lnTo>
                <a:lnTo>
                  <a:pt x="71997" y="51033"/>
                </a:lnTo>
                <a:lnTo>
                  <a:pt x="71997" y="51089"/>
                </a:lnTo>
                <a:lnTo>
                  <a:pt x="72034" y="51126"/>
                </a:lnTo>
                <a:lnTo>
                  <a:pt x="72071" y="51163"/>
                </a:lnTo>
                <a:lnTo>
                  <a:pt x="72108" y="51182"/>
                </a:lnTo>
                <a:lnTo>
                  <a:pt x="72257" y="51182"/>
                </a:lnTo>
                <a:lnTo>
                  <a:pt x="72350" y="51145"/>
                </a:lnTo>
                <a:lnTo>
                  <a:pt x="72462" y="51089"/>
                </a:lnTo>
                <a:lnTo>
                  <a:pt x="72555" y="51014"/>
                </a:lnTo>
                <a:lnTo>
                  <a:pt x="72667" y="50921"/>
                </a:lnTo>
                <a:lnTo>
                  <a:pt x="72760" y="50847"/>
                </a:lnTo>
                <a:lnTo>
                  <a:pt x="72797" y="50791"/>
                </a:lnTo>
                <a:lnTo>
                  <a:pt x="72853" y="50661"/>
                </a:lnTo>
                <a:lnTo>
                  <a:pt x="72872" y="50605"/>
                </a:lnTo>
                <a:lnTo>
                  <a:pt x="72927" y="50567"/>
                </a:lnTo>
                <a:lnTo>
                  <a:pt x="73002" y="50530"/>
                </a:lnTo>
                <a:lnTo>
                  <a:pt x="73132" y="50493"/>
                </a:lnTo>
                <a:lnTo>
                  <a:pt x="73281" y="50493"/>
                </a:lnTo>
                <a:lnTo>
                  <a:pt x="73449" y="50512"/>
                </a:lnTo>
                <a:lnTo>
                  <a:pt x="73542" y="50530"/>
                </a:lnTo>
                <a:lnTo>
                  <a:pt x="73616" y="50567"/>
                </a:lnTo>
                <a:lnTo>
                  <a:pt x="73691" y="50623"/>
                </a:lnTo>
                <a:lnTo>
                  <a:pt x="73728" y="50679"/>
                </a:lnTo>
                <a:lnTo>
                  <a:pt x="73765" y="50735"/>
                </a:lnTo>
                <a:lnTo>
                  <a:pt x="73784" y="50809"/>
                </a:lnTo>
                <a:lnTo>
                  <a:pt x="73765" y="50865"/>
                </a:lnTo>
                <a:lnTo>
                  <a:pt x="73747" y="50921"/>
                </a:lnTo>
                <a:lnTo>
                  <a:pt x="73691" y="51014"/>
                </a:lnTo>
                <a:lnTo>
                  <a:pt x="73598" y="51107"/>
                </a:lnTo>
                <a:lnTo>
                  <a:pt x="73505" y="51200"/>
                </a:lnTo>
                <a:lnTo>
                  <a:pt x="73430" y="51294"/>
                </a:lnTo>
                <a:lnTo>
                  <a:pt x="73393" y="51331"/>
                </a:lnTo>
                <a:lnTo>
                  <a:pt x="73374" y="51387"/>
                </a:lnTo>
                <a:lnTo>
                  <a:pt x="73374" y="51424"/>
                </a:lnTo>
                <a:lnTo>
                  <a:pt x="73393" y="51480"/>
                </a:lnTo>
                <a:lnTo>
                  <a:pt x="73411" y="51554"/>
                </a:lnTo>
                <a:lnTo>
                  <a:pt x="73449" y="51591"/>
                </a:lnTo>
                <a:lnTo>
                  <a:pt x="73505" y="51610"/>
                </a:lnTo>
                <a:lnTo>
                  <a:pt x="73598" y="51610"/>
                </a:lnTo>
                <a:lnTo>
                  <a:pt x="73635" y="51573"/>
                </a:lnTo>
                <a:lnTo>
                  <a:pt x="73728" y="51480"/>
                </a:lnTo>
                <a:lnTo>
                  <a:pt x="73821" y="51349"/>
                </a:lnTo>
                <a:lnTo>
                  <a:pt x="73896" y="51219"/>
                </a:lnTo>
                <a:lnTo>
                  <a:pt x="74007" y="51033"/>
                </a:lnTo>
                <a:lnTo>
                  <a:pt x="74082" y="50865"/>
                </a:lnTo>
                <a:lnTo>
                  <a:pt x="74156" y="50716"/>
                </a:lnTo>
                <a:lnTo>
                  <a:pt x="74212" y="50642"/>
                </a:lnTo>
                <a:lnTo>
                  <a:pt x="74268" y="50586"/>
                </a:lnTo>
                <a:lnTo>
                  <a:pt x="74342" y="50512"/>
                </a:lnTo>
                <a:lnTo>
                  <a:pt x="74454" y="50456"/>
                </a:lnTo>
                <a:lnTo>
                  <a:pt x="74603" y="50381"/>
                </a:lnTo>
                <a:lnTo>
                  <a:pt x="74752" y="50344"/>
                </a:lnTo>
                <a:lnTo>
                  <a:pt x="74901" y="50307"/>
                </a:lnTo>
                <a:lnTo>
                  <a:pt x="75050" y="50307"/>
                </a:lnTo>
                <a:lnTo>
                  <a:pt x="75217" y="50325"/>
                </a:lnTo>
                <a:lnTo>
                  <a:pt x="75422" y="50363"/>
                </a:lnTo>
                <a:lnTo>
                  <a:pt x="75534" y="50419"/>
                </a:lnTo>
                <a:lnTo>
                  <a:pt x="75627" y="50456"/>
                </a:lnTo>
                <a:lnTo>
                  <a:pt x="75702" y="50512"/>
                </a:lnTo>
                <a:lnTo>
                  <a:pt x="75739" y="50586"/>
                </a:lnTo>
                <a:lnTo>
                  <a:pt x="75720" y="50642"/>
                </a:lnTo>
                <a:lnTo>
                  <a:pt x="75646" y="50735"/>
                </a:lnTo>
                <a:lnTo>
                  <a:pt x="75459" y="50958"/>
                </a:lnTo>
                <a:lnTo>
                  <a:pt x="75348" y="51089"/>
                </a:lnTo>
                <a:lnTo>
                  <a:pt x="75292" y="51200"/>
                </a:lnTo>
                <a:lnTo>
                  <a:pt x="75273" y="51256"/>
                </a:lnTo>
                <a:lnTo>
                  <a:pt x="75255" y="51294"/>
                </a:lnTo>
                <a:lnTo>
                  <a:pt x="75273" y="51331"/>
                </a:lnTo>
                <a:lnTo>
                  <a:pt x="75292" y="51368"/>
                </a:lnTo>
                <a:lnTo>
                  <a:pt x="75348" y="51368"/>
                </a:lnTo>
                <a:lnTo>
                  <a:pt x="75422" y="51331"/>
                </a:lnTo>
                <a:lnTo>
                  <a:pt x="75646" y="51182"/>
                </a:lnTo>
                <a:lnTo>
                  <a:pt x="75850" y="51014"/>
                </a:lnTo>
                <a:lnTo>
                  <a:pt x="75962" y="50903"/>
                </a:lnTo>
                <a:lnTo>
                  <a:pt x="75981" y="50828"/>
                </a:lnTo>
                <a:lnTo>
                  <a:pt x="75981" y="50772"/>
                </a:lnTo>
                <a:lnTo>
                  <a:pt x="75981" y="50716"/>
                </a:lnTo>
                <a:lnTo>
                  <a:pt x="75962" y="50679"/>
                </a:lnTo>
                <a:lnTo>
                  <a:pt x="75944" y="50642"/>
                </a:lnTo>
                <a:lnTo>
                  <a:pt x="75944" y="50605"/>
                </a:lnTo>
                <a:lnTo>
                  <a:pt x="75962" y="50549"/>
                </a:lnTo>
                <a:lnTo>
                  <a:pt x="76018" y="50493"/>
                </a:lnTo>
                <a:lnTo>
                  <a:pt x="76092" y="50419"/>
                </a:lnTo>
                <a:lnTo>
                  <a:pt x="76186" y="50381"/>
                </a:lnTo>
                <a:lnTo>
                  <a:pt x="76279" y="50344"/>
                </a:lnTo>
                <a:lnTo>
                  <a:pt x="76390" y="50325"/>
                </a:lnTo>
                <a:lnTo>
                  <a:pt x="76502" y="50307"/>
                </a:lnTo>
                <a:lnTo>
                  <a:pt x="76614" y="50307"/>
                </a:lnTo>
                <a:lnTo>
                  <a:pt x="76726" y="50325"/>
                </a:lnTo>
                <a:lnTo>
                  <a:pt x="76800" y="50363"/>
                </a:lnTo>
                <a:lnTo>
                  <a:pt x="76912" y="50419"/>
                </a:lnTo>
                <a:lnTo>
                  <a:pt x="76986" y="50474"/>
                </a:lnTo>
                <a:lnTo>
                  <a:pt x="77023" y="50530"/>
                </a:lnTo>
                <a:lnTo>
                  <a:pt x="77023" y="50605"/>
                </a:lnTo>
                <a:lnTo>
                  <a:pt x="77023" y="50661"/>
                </a:lnTo>
                <a:lnTo>
                  <a:pt x="76986" y="50716"/>
                </a:lnTo>
                <a:lnTo>
                  <a:pt x="76930" y="50865"/>
                </a:lnTo>
                <a:lnTo>
                  <a:pt x="76856" y="50958"/>
                </a:lnTo>
                <a:lnTo>
                  <a:pt x="76726" y="51107"/>
                </a:lnTo>
                <a:lnTo>
                  <a:pt x="76688" y="51182"/>
                </a:lnTo>
                <a:lnTo>
                  <a:pt x="76670" y="51238"/>
                </a:lnTo>
                <a:lnTo>
                  <a:pt x="76670" y="51275"/>
                </a:lnTo>
                <a:lnTo>
                  <a:pt x="76670" y="51294"/>
                </a:lnTo>
                <a:lnTo>
                  <a:pt x="76707" y="51312"/>
                </a:lnTo>
                <a:lnTo>
                  <a:pt x="76726" y="51331"/>
                </a:lnTo>
                <a:lnTo>
                  <a:pt x="76819" y="51331"/>
                </a:lnTo>
                <a:lnTo>
                  <a:pt x="76893" y="51312"/>
                </a:lnTo>
                <a:lnTo>
                  <a:pt x="76949" y="51275"/>
                </a:lnTo>
                <a:lnTo>
                  <a:pt x="77005" y="51219"/>
                </a:lnTo>
                <a:lnTo>
                  <a:pt x="77098" y="51089"/>
                </a:lnTo>
                <a:lnTo>
                  <a:pt x="77172" y="50977"/>
                </a:lnTo>
                <a:lnTo>
                  <a:pt x="77321" y="50791"/>
                </a:lnTo>
                <a:lnTo>
                  <a:pt x="77452" y="50623"/>
                </a:lnTo>
                <a:lnTo>
                  <a:pt x="77526" y="50549"/>
                </a:lnTo>
                <a:lnTo>
                  <a:pt x="77619" y="50493"/>
                </a:lnTo>
                <a:lnTo>
                  <a:pt x="77712" y="50419"/>
                </a:lnTo>
                <a:lnTo>
                  <a:pt x="77843" y="50344"/>
                </a:lnTo>
                <a:lnTo>
                  <a:pt x="78010" y="50270"/>
                </a:lnTo>
                <a:lnTo>
                  <a:pt x="78196" y="50214"/>
                </a:lnTo>
                <a:lnTo>
                  <a:pt x="78401" y="50158"/>
                </a:lnTo>
                <a:lnTo>
                  <a:pt x="78569" y="50139"/>
                </a:lnTo>
                <a:lnTo>
                  <a:pt x="78699" y="50121"/>
                </a:lnTo>
                <a:lnTo>
                  <a:pt x="78829" y="50121"/>
                </a:lnTo>
                <a:lnTo>
                  <a:pt x="78885" y="50139"/>
                </a:lnTo>
                <a:lnTo>
                  <a:pt x="78941" y="50158"/>
                </a:lnTo>
                <a:lnTo>
                  <a:pt x="78997" y="50195"/>
                </a:lnTo>
                <a:lnTo>
                  <a:pt x="79034" y="50251"/>
                </a:lnTo>
                <a:lnTo>
                  <a:pt x="79071" y="50344"/>
                </a:lnTo>
                <a:lnTo>
                  <a:pt x="79090" y="50419"/>
                </a:lnTo>
                <a:lnTo>
                  <a:pt x="79053" y="50474"/>
                </a:lnTo>
                <a:lnTo>
                  <a:pt x="79016" y="50512"/>
                </a:lnTo>
                <a:lnTo>
                  <a:pt x="78885" y="50586"/>
                </a:lnTo>
                <a:lnTo>
                  <a:pt x="78773" y="50661"/>
                </a:lnTo>
                <a:lnTo>
                  <a:pt x="78550" y="50847"/>
                </a:lnTo>
                <a:lnTo>
                  <a:pt x="78420" y="50958"/>
                </a:lnTo>
                <a:lnTo>
                  <a:pt x="78327" y="51070"/>
                </a:lnTo>
                <a:lnTo>
                  <a:pt x="78289" y="51163"/>
                </a:lnTo>
                <a:lnTo>
                  <a:pt x="78289" y="51200"/>
                </a:lnTo>
                <a:lnTo>
                  <a:pt x="78308" y="51219"/>
                </a:lnTo>
                <a:lnTo>
                  <a:pt x="78345" y="51238"/>
                </a:lnTo>
                <a:lnTo>
                  <a:pt x="78401" y="51219"/>
                </a:lnTo>
                <a:lnTo>
                  <a:pt x="78625" y="51163"/>
                </a:lnTo>
                <a:lnTo>
                  <a:pt x="78699" y="51126"/>
                </a:lnTo>
                <a:lnTo>
                  <a:pt x="78773" y="51089"/>
                </a:lnTo>
                <a:lnTo>
                  <a:pt x="78904" y="50977"/>
                </a:lnTo>
                <a:lnTo>
                  <a:pt x="79146" y="50716"/>
                </a:lnTo>
                <a:lnTo>
                  <a:pt x="79276" y="50605"/>
                </a:lnTo>
                <a:lnTo>
                  <a:pt x="79351" y="50567"/>
                </a:lnTo>
                <a:lnTo>
                  <a:pt x="79425" y="50549"/>
                </a:lnTo>
                <a:lnTo>
                  <a:pt x="79500" y="50530"/>
                </a:lnTo>
                <a:lnTo>
                  <a:pt x="79593" y="50549"/>
                </a:lnTo>
                <a:lnTo>
                  <a:pt x="79686" y="50586"/>
                </a:lnTo>
                <a:lnTo>
                  <a:pt x="79797" y="50623"/>
                </a:lnTo>
                <a:lnTo>
                  <a:pt x="79891" y="50698"/>
                </a:lnTo>
                <a:lnTo>
                  <a:pt x="79946" y="50772"/>
                </a:lnTo>
                <a:lnTo>
                  <a:pt x="79984" y="50847"/>
                </a:lnTo>
                <a:lnTo>
                  <a:pt x="79965" y="50921"/>
                </a:lnTo>
                <a:lnTo>
                  <a:pt x="79946" y="50996"/>
                </a:lnTo>
                <a:lnTo>
                  <a:pt x="79891" y="51070"/>
                </a:lnTo>
                <a:lnTo>
                  <a:pt x="79760" y="51200"/>
                </a:lnTo>
                <a:lnTo>
                  <a:pt x="79593" y="51331"/>
                </a:lnTo>
                <a:lnTo>
                  <a:pt x="79462" y="51461"/>
                </a:lnTo>
                <a:lnTo>
                  <a:pt x="79425" y="51517"/>
                </a:lnTo>
                <a:lnTo>
                  <a:pt x="79407" y="51591"/>
                </a:lnTo>
                <a:lnTo>
                  <a:pt x="79407" y="51647"/>
                </a:lnTo>
                <a:lnTo>
                  <a:pt x="79444" y="51703"/>
                </a:lnTo>
                <a:lnTo>
                  <a:pt x="79500" y="51722"/>
                </a:lnTo>
                <a:lnTo>
                  <a:pt x="79537" y="51740"/>
                </a:lnTo>
                <a:lnTo>
                  <a:pt x="79593" y="51722"/>
                </a:lnTo>
                <a:lnTo>
                  <a:pt x="79649" y="51703"/>
                </a:lnTo>
                <a:lnTo>
                  <a:pt x="79742" y="51591"/>
                </a:lnTo>
                <a:lnTo>
                  <a:pt x="79853" y="51461"/>
                </a:lnTo>
                <a:lnTo>
                  <a:pt x="80040" y="51182"/>
                </a:lnTo>
                <a:lnTo>
                  <a:pt x="80133" y="51014"/>
                </a:lnTo>
                <a:lnTo>
                  <a:pt x="80226" y="50921"/>
                </a:lnTo>
                <a:lnTo>
                  <a:pt x="80337" y="50847"/>
                </a:lnTo>
                <a:lnTo>
                  <a:pt x="80468" y="50772"/>
                </a:lnTo>
                <a:lnTo>
                  <a:pt x="80598" y="50698"/>
                </a:lnTo>
                <a:lnTo>
                  <a:pt x="80877" y="50586"/>
                </a:lnTo>
                <a:lnTo>
                  <a:pt x="81138" y="50512"/>
                </a:lnTo>
                <a:lnTo>
                  <a:pt x="81343" y="50456"/>
                </a:lnTo>
                <a:lnTo>
                  <a:pt x="81454" y="50437"/>
                </a:lnTo>
                <a:lnTo>
                  <a:pt x="81585" y="50419"/>
                </a:lnTo>
                <a:lnTo>
                  <a:pt x="81715" y="50419"/>
                </a:lnTo>
                <a:lnTo>
                  <a:pt x="81808" y="50456"/>
                </a:lnTo>
                <a:lnTo>
                  <a:pt x="81883" y="50512"/>
                </a:lnTo>
                <a:lnTo>
                  <a:pt x="81920" y="50549"/>
                </a:lnTo>
                <a:lnTo>
                  <a:pt x="81939" y="50586"/>
                </a:lnTo>
                <a:lnTo>
                  <a:pt x="81939" y="50623"/>
                </a:lnTo>
                <a:lnTo>
                  <a:pt x="81901" y="50661"/>
                </a:lnTo>
                <a:lnTo>
                  <a:pt x="81827" y="50735"/>
                </a:lnTo>
                <a:lnTo>
                  <a:pt x="81566" y="50921"/>
                </a:lnTo>
                <a:lnTo>
                  <a:pt x="81417" y="51014"/>
                </a:lnTo>
                <a:lnTo>
                  <a:pt x="81306" y="51107"/>
                </a:lnTo>
                <a:lnTo>
                  <a:pt x="81268" y="51145"/>
                </a:lnTo>
                <a:lnTo>
                  <a:pt x="81250" y="51200"/>
                </a:lnTo>
                <a:lnTo>
                  <a:pt x="81250" y="51238"/>
                </a:lnTo>
                <a:lnTo>
                  <a:pt x="81250" y="51294"/>
                </a:lnTo>
                <a:lnTo>
                  <a:pt x="81287" y="51331"/>
                </a:lnTo>
                <a:lnTo>
                  <a:pt x="81399" y="51331"/>
                </a:lnTo>
                <a:lnTo>
                  <a:pt x="81492" y="51294"/>
                </a:lnTo>
                <a:lnTo>
                  <a:pt x="81603" y="51238"/>
                </a:lnTo>
                <a:lnTo>
                  <a:pt x="81790" y="51089"/>
                </a:lnTo>
                <a:lnTo>
                  <a:pt x="81920" y="50977"/>
                </a:lnTo>
                <a:lnTo>
                  <a:pt x="82106" y="50809"/>
                </a:lnTo>
                <a:lnTo>
                  <a:pt x="82199" y="50716"/>
                </a:lnTo>
                <a:lnTo>
                  <a:pt x="82292" y="50623"/>
                </a:lnTo>
                <a:lnTo>
                  <a:pt x="82423" y="50567"/>
                </a:lnTo>
                <a:lnTo>
                  <a:pt x="82534" y="50512"/>
                </a:lnTo>
                <a:lnTo>
                  <a:pt x="82665" y="50493"/>
                </a:lnTo>
                <a:lnTo>
                  <a:pt x="82814" y="50493"/>
                </a:lnTo>
                <a:lnTo>
                  <a:pt x="82981" y="50530"/>
                </a:lnTo>
                <a:lnTo>
                  <a:pt x="83093" y="50567"/>
                </a:lnTo>
                <a:lnTo>
                  <a:pt x="83149" y="50605"/>
                </a:lnTo>
                <a:lnTo>
                  <a:pt x="83167" y="50679"/>
                </a:lnTo>
                <a:lnTo>
                  <a:pt x="83167" y="50735"/>
                </a:lnTo>
                <a:lnTo>
                  <a:pt x="83130" y="50809"/>
                </a:lnTo>
                <a:lnTo>
                  <a:pt x="83000" y="50958"/>
                </a:lnTo>
                <a:lnTo>
                  <a:pt x="82851" y="51126"/>
                </a:lnTo>
                <a:lnTo>
                  <a:pt x="82702" y="51294"/>
                </a:lnTo>
                <a:lnTo>
                  <a:pt x="82665" y="51368"/>
                </a:lnTo>
                <a:lnTo>
                  <a:pt x="82646" y="51424"/>
                </a:lnTo>
                <a:lnTo>
                  <a:pt x="82665" y="51498"/>
                </a:lnTo>
                <a:lnTo>
                  <a:pt x="82721" y="51554"/>
                </a:lnTo>
                <a:lnTo>
                  <a:pt x="82758" y="51554"/>
                </a:lnTo>
                <a:lnTo>
                  <a:pt x="82795" y="51536"/>
                </a:lnTo>
                <a:lnTo>
                  <a:pt x="82925" y="51461"/>
                </a:lnTo>
                <a:lnTo>
                  <a:pt x="83018" y="51331"/>
                </a:lnTo>
                <a:lnTo>
                  <a:pt x="83093" y="51238"/>
                </a:lnTo>
                <a:lnTo>
                  <a:pt x="83205" y="51052"/>
                </a:lnTo>
                <a:lnTo>
                  <a:pt x="83279" y="50903"/>
                </a:lnTo>
                <a:lnTo>
                  <a:pt x="83372" y="50772"/>
                </a:lnTo>
                <a:lnTo>
                  <a:pt x="83447" y="50698"/>
                </a:lnTo>
                <a:lnTo>
                  <a:pt x="83540" y="50623"/>
                </a:lnTo>
                <a:lnTo>
                  <a:pt x="83651" y="50567"/>
                </a:lnTo>
                <a:lnTo>
                  <a:pt x="83782" y="50493"/>
                </a:lnTo>
                <a:lnTo>
                  <a:pt x="83931" y="50437"/>
                </a:lnTo>
                <a:lnTo>
                  <a:pt x="84098" y="50400"/>
                </a:lnTo>
                <a:lnTo>
                  <a:pt x="84266" y="50363"/>
                </a:lnTo>
                <a:lnTo>
                  <a:pt x="84415" y="50381"/>
                </a:lnTo>
                <a:lnTo>
                  <a:pt x="84471" y="50400"/>
                </a:lnTo>
                <a:lnTo>
                  <a:pt x="84545" y="50437"/>
                </a:lnTo>
                <a:lnTo>
                  <a:pt x="84582" y="50474"/>
                </a:lnTo>
                <a:lnTo>
                  <a:pt x="84638" y="50530"/>
                </a:lnTo>
                <a:lnTo>
                  <a:pt x="84489" y="50661"/>
                </a:lnTo>
                <a:lnTo>
                  <a:pt x="84266" y="50921"/>
                </a:lnTo>
                <a:lnTo>
                  <a:pt x="84173" y="51052"/>
                </a:lnTo>
                <a:lnTo>
                  <a:pt x="84098" y="51182"/>
                </a:lnTo>
                <a:lnTo>
                  <a:pt x="84061" y="51294"/>
                </a:lnTo>
                <a:lnTo>
                  <a:pt x="84080" y="51331"/>
                </a:lnTo>
                <a:lnTo>
                  <a:pt x="84098" y="51368"/>
                </a:lnTo>
                <a:lnTo>
                  <a:pt x="84154" y="51405"/>
                </a:lnTo>
                <a:lnTo>
                  <a:pt x="84210" y="51424"/>
                </a:lnTo>
                <a:lnTo>
                  <a:pt x="84266" y="51405"/>
                </a:lnTo>
                <a:lnTo>
                  <a:pt x="84322" y="51387"/>
                </a:lnTo>
                <a:lnTo>
                  <a:pt x="84378" y="51331"/>
                </a:lnTo>
                <a:lnTo>
                  <a:pt x="84433" y="51275"/>
                </a:lnTo>
                <a:lnTo>
                  <a:pt x="84545" y="51126"/>
                </a:lnTo>
                <a:lnTo>
                  <a:pt x="84620" y="50958"/>
                </a:lnTo>
                <a:lnTo>
                  <a:pt x="84694" y="50791"/>
                </a:lnTo>
                <a:lnTo>
                  <a:pt x="84750" y="50661"/>
                </a:lnTo>
                <a:lnTo>
                  <a:pt x="84787" y="50586"/>
                </a:lnTo>
                <a:lnTo>
                  <a:pt x="84843" y="50549"/>
                </a:lnTo>
                <a:lnTo>
                  <a:pt x="84899" y="50512"/>
                </a:lnTo>
                <a:lnTo>
                  <a:pt x="85029" y="50474"/>
                </a:lnTo>
                <a:lnTo>
                  <a:pt x="85178" y="50493"/>
                </a:lnTo>
                <a:lnTo>
                  <a:pt x="85308" y="50530"/>
                </a:lnTo>
                <a:lnTo>
                  <a:pt x="85420" y="50586"/>
                </a:lnTo>
                <a:lnTo>
                  <a:pt x="85532" y="50679"/>
                </a:lnTo>
                <a:lnTo>
                  <a:pt x="85606" y="50809"/>
                </a:lnTo>
                <a:lnTo>
                  <a:pt x="85625" y="50865"/>
                </a:lnTo>
                <a:lnTo>
                  <a:pt x="85644" y="50940"/>
                </a:lnTo>
                <a:lnTo>
                  <a:pt x="85625" y="50977"/>
                </a:lnTo>
                <a:lnTo>
                  <a:pt x="85588" y="51033"/>
                </a:lnTo>
                <a:lnTo>
                  <a:pt x="85457" y="51219"/>
                </a:lnTo>
                <a:lnTo>
                  <a:pt x="85402" y="51312"/>
                </a:lnTo>
                <a:lnTo>
                  <a:pt x="85364" y="51405"/>
                </a:lnTo>
                <a:lnTo>
                  <a:pt x="85364" y="51461"/>
                </a:lnTo>
                <a:lnTo>
                  <a:pt x="85364" y="51498"/>
                </a:lnTo>
                <a:lnTo>
                  <a:pt x="85402" y="51517"/>
                </a:lnTo>
                <a:lnTo>
                  <a:pt x="85513" y="51517"/>
                </a:lnTo>
                <a:lnTo>
                  <a:pt x="85550" y="51498"/>
                </a:lnTo>
                <a:lnTo>
                  <a:pt x="85606" y="51480"/>
                </a:lnTo>
                <a:lnTo>
                  <a:pt x="85681" y="51405"/>
                </a:lnTo>
                <a:lnTo>
                  <a:pt x="85755" y="51312"/>
                </a:lnTo>
                <a:lnTo>
                  <a:pt x="85792" y="51275"/>
                </a:lnTo>
                <a:lnTo>
                  <a:pt x="85811" y="51219"/>
                </a:lnTo>
                <a:lnTo>
                  <a:pt x="85830" y="51107"/>
                </a:lnTo>
                <a:lnTo>
                  <a:pt x="85867" y="50996"/>
                </a:lnTo>
                <a:lnTo>
                  <a:pt x="85904" y="50903"/>
                </a:lnTo>
                <a:lnTo>
                  <a:pt x="86016" y="50754"/>
                </a:lnTo>
                <a:lnTo>
                  <a:pt x="86146" y="50642"/>
                </a:lnTo>
                <a:lnTo>
                  <a:pt x="86314" y="50530"/>
                </a:lnTo>
                <a:lnTo>
                  <a:pt x="86463" y="50437"/>
                </a:lnTo>
                <a:lnTo>
                  <a:pt x="86668" y="50325"/>
                </a:lnTo>
                <a:lnTo>
                  <a:pt x="86816" y="50270"/>
                </a:lnTo>
                <a:lnTo>
                  <a:pt x="86965" y="50214"/>
                </a:lnTo>
                <a:lnTo>
                  <a:pt x="87096" y="50195"/>
                </a:lnTo>
                <a:lnTo>
                  <a:pt x="87226" y="50195"/>
                </a:lnTo>
                <a:lnTo>
                  <a:pt x="87282" y="50214"/>
                </a:lnTo>
                <a:lnTo>
                  <a:pt x="87338" y="50251"/>
                </a:lnTo>
                <a:lnTo>
                  <a:pt x="87375" y="50288"/>
                </a:lnTo>
                <a:lnTo>
                  <a:pt x="87394" y="50344"/>
                </a:lnTo>
                <a:lnTo>
                  <a:pt x="87412" y="50400"/>
                </a:lnTo>
                <a:lnTo>
                  <a:pt x="87394" y="50456"/>
                </a:lnTo>
                <a:lnTo>
                  <a:pt x="87375" y="50493"/>
                </a:lnTo>
                <a:lnTo>
                  <a:pt x="87338" y="50549"/>
                </a:lnTo>
                <a:lnTo>
                  <a:pt x="87207" y="50623"/>
                </a:lnTo>
                <a:lnTo>
                  <a:pt x="87059" y="50698"/>
                </a:lnTo>
                <a:lnTo>
                  <a:pt x="86910" y="50791"/>
                </a:lnTo>
                <a:lnTo>
                  <a:pt x="86798" y="50884"/>
                </a:lnTo>
                <a:lnTo>
                  <a:pt x="86742" y="50921"/>
                </a:lnTo>
                <a:lnTo>
                  <a:pt x="86723" y="50977"/>
                </a:lnTo>
                <a:lnTo>
                  <a:pt x="86705" y="51033"/>
                </a:lnTo>
                <a:lnTo>
                  <a:pt x="86705" y="51107"/>
                </a:lnTo>
                <a:lnTo>
                  <a:pt x="86742" y="51163"/>
                </a:lnTo>
                <a:lnTo>
                  <a:pt x="86761" y="51200"/>
                </a:lnTo>
                <a:lnTo>
                  <a:pt x="86798" y="51219"/>
                </a:lnTo>
                <a:lnTo>
                  <a:pt x="86854" y="51238"/>
                </a:lnTo>
                <a:lnTo>
                  <a:pt x="86947" y="51219"/>
                </a:lnTo>
                <a:lnTo>
                  <a:pt x="87059" y="51163"/>
                </a:lnTo>
                <a:lnTo>
                  <a:pt x="87189" y="51089"/>
                </a:lnTo>
                <a:lnTo>
                  <a:pt x="87282" y="51014"/>
                </a:lnTo>
                <a:lnTo>
                  <a:pt x="87450" y="50884"/>
                </a:lnTo>
                <a:lnTo>
                  <a:pt x="87561" y="50791"/>
                </a:lnTo>
                <a:lnTo>
                  <a:pt x="87580" y="50735"/>
                </a:lnTo>
                <a:lnTo>
                  <a:pt x="87580" y="50716"/>
                </a:lnTo>
                <a:lnTo>
                  <a:pt x="87543" y="50698"/>
                </a:lnTo>
                <a:lnTo>
                  <a:pt x="87524" y="50698"/>
                </a:lnTo>
                <a:lnTo>
                  <a:pt x="87785" y="50623"/>
                </a:lnTo>
                <a:lnTo>
                  <a:pt x="87952" y="50623"/>
                </a:lnTo>
                <a:lnTo>
                  <a:pt x="88138" y="50661"/>
                </a:lnTo>
                <a:lnTo>
                  <a:pt x="88325" y="50716"/>
                </a:lnTo>
                <a:lnTo>
                  <a:pt x="88473" y="50791"/>
                </a:lnTo>
                <a:lnTo>
                  <a:pt x="88250" y="51126"/>
                </a:lnTo>
                <a:lnTo>
                  <a:pt x="88194" y="51238"/>
                </a:lnTo>
                <a:lnTo>
                  <a:pt x="88138" y="51331"/>
                </a:lnTo>
                <a:lnTo>
                  <a:pt x="88120" y="51405"/>
                </a:lnTo>
                <a:lnTo>
                  <a:pt x="88138" y="51480"/>
                </a:lnTo>
                <a:lnTo>
                  <a:pt x="88157" y="51517"/>
                </a:lnTo>
                <a:lnTo>
                  <a:pt x="88176" y="51536"/>
                </a:lnTo>
                <a:lnTo>
                  <a:pt x="88250" y="51536"/>
                </a:lnTo>
                <a:lnTo>
                  <a:pt x="88306" y="51480"/>
                </a:lnTo>
                <a:lnTo>
                  <a:pt x="88362" y="51424"/>
                </a:lnTo>
                <a:lnTo>
                  <a:pt x="88473" y="51256"/>
                </a:lnTo>
                <a:lnTo>
                  <a:pt x="88548" y="51163"/>
                </a:lnTo>
                <a:lnTo>
                  <a:pt x="88660" y="51052"/>
                </a:lnTo>
                <a:lnTo>
                  <a:pt x="88827" y="50940"/>
                </a:lnTo>
                <a:lnTo>
                  <a:pt x="89032" y="50809"/>
                </a:lnTo>
                <a:lnTo>
                  <a:pt x="89274" y="50679"/>
                </a:lnTo>
                <a:lnTo>
                  <a:pt x="89497" y="50586"/>
                </a:lnTo>
                <a:lnTo>
                  <a:pt x="89609" y="50567"/>
                </a:lnTo>
                <a:lnTo>
                  <a:pt x="89721" y="50549"/>
                </a:lnTo>
                <a:lnTo>
                  <a:pt x="89814" y="50549"/>
                </a:lnTo>
                <a:lnTo>
                  <a:pt x="89907" y="50586"/>
                </a:lnTo>
                <a:lnTo>
                  <a:pt x="89982" y="50623"/>
                </a:lnTo>
                <a:lnTo>
                  <a:pt x="90056" y="50698"/>
                </a:lnTo>
                <a:lnTo>
                  <a:pt x="89833" y="50903"/>
                </a:lnTo>
                <a:lnTo>
                  <a:pt x="89702" y="51052"/>
                </a:lnTo>
                <a:lnTo>
                  <a:pt x="89572" y="51219"/>
                </a:lnTo>
                <a:lnTo>
                  <a:pt x="89460" y="51387"/>
                </a:lnTo>
                <a:lnTo>
                  <a:pt x="89423" y="51461"/>
                </a:lnTo>
                <a:lnTo>
                  <a:pt x="89404" y="51536"/>
                </a:lnTo>
                <a:lnTo>
                  <a:pt x="89404" y="51610"/>
                </a:lnTo>
                <a:lnTo>
                  <a:pt x="89423" y="51666"/>
                </a:lnTo>
                <a:lnTo>
                  <a:pt x="89460" y="51703"/>
                </a:lnTo>
                <a:lnTo>
                  <a:pt x="89516" y="51740"/>
                </a:lnTo>
                <a:lnTo>
                  <a:pt x="89609" y="51759"/>
                </a:lnTo>
                <a:lnTo>
                  <a:pt x="89684" y="51759"/>
                </a:lnTo>
                <a:lnTo>
                  <a:pt x="89758" y="51740"/>
                </a:lnTo>
                <a:lnTo>
                  <a:pt x="89833" y="51703"/>
                </a:lnTo>
                <a:lnTo>
                  <a:pt x="89888" y="51647"/>
                </a:lnTo>
                <a:lnTo>
                  <a:pt x="89944" y="51591"/>
                </a:lnTo>
                <a:lnTo>
                  <a:pt x="90056" y="51443"/>
                </a:lnTo>
                <a:lnTo>
                  <a:pt x="90131" y="51275"/>
                </a:lnTo>
                <a:lnTo>
                  <a:pt x="90205" y="51107"/>
                </a:lnTo>
                <a:lnTo>
                  <a:pt x="90261" y="50958"/>
                </a:lnTo>
                <a:lnTo>
                  <a:pt x="90317" y="50865"/>
                </a:lnTo>
                <a:lnTo>
                  <a:pt x="90428" y="50735"/>
                </a:lnTo>
                <a:lnTo>
                  <a:pt x="90577" y="50623"/>
                </a:lnTo>
                <a:lnTo>
                  <a:pt x="90652" y="50586"/>
                </a:lnTo>
                <a:lnTo>
                  <a:pt x="90745" y="50549"/>
                </a:lnTo>
                <a:lnTo>
                  <a:pt x="90838" y="50512"/>
                </a:lnTo>
                <a:lnTo>
                  <a:pt x="91024" y="50512"/>
                </a:lnTo>
                <a:lnTo>
                  <a:pt x="91099" y="50530"/>
                </a:lnTo>
                <a:lnTo>
                  <a:pt x="91173" y="50549"/>
                </a:lnTo>
                <a:lnTo>
                  <a:pt x="91229" y="50586"/>
                </a:lnTo>
                <a:lnTo>
                  <a:pt x="91322" y="50679"/>
                </a:lnTo>
                <a:lnTo>
                  <a:pt x="91397" y="50809"/>
                </a:lnTo>
                <a:lnTo>
                  <a:pt x="91490" y="50921"/>
                </a:lnTo>
                <a:lnTo>
                  <a:pt x="91583" y="51033"/>
                </a:lnTo>
                <a:lnTo>
                  <a:pt x="91713" y="51145"/>
                </a:lnTo>
                <a:lnTo>
                  <a:pt x="91788" y="51182"/>
                </a:lnTo>
                <a:lnTo>
                  <a:pt x="91881" y="51219"/>
                </a:lnTo>
                <a:lnTo>
                  <a:pt x="92011" y="51238"/>
                </a:lnTo>
                <a:lnTo>
                  <a:pt x="92141" y="51238"/>
                </a:lnTo>
                <a:lnTo>
                  <a:pt x="92253" y="51219"/>
                </a:lnTo>
                <a:lnTo>
                  <a:pt x="92327" y="51163"/>
                </a:lnTo>
                <a:lnTo>
                  <a:pt x="92402" y="51089"/>
                </a:lnTo>
                <a:lnTo>
                  <a:pt x="92421" y="50996"/>
                </a:lnTo>
                <a:lnTo>
                  <a:pt x="92421" y="50884"/>
                </a:lnTo>
                <a:lnTo>
                  <a:pt x="92365" y="50754"/>
                </a:lnTo>
                <a:lnTo>
                  <a:pt x="92327" y="50679"/>
                </a:lnTo>
                <a:lnTo>
                  <a:pt x="92272" y="50642"/>
                </a:lnTo>
                <a:lnTo>
                  <a:pt x="92141" y="50549"/>
                </a:lnTo>
                <a:lnTo>
                  <a:pt x="91992" y="50493"/>
                </a:lnTo>
                <a:lnTo>
                  <a:pt x="91843" y="50437"/>
                </a:lnTo>
                <a:lnTo>
                  <a:pt x="91676" y="50381"/>
                </a:lnTo>
                <a:lnTo>
                  <a:pt x="91545" y="50344"/>
                </a:lnTo>
                <a:lnTo>
                  <a:pt x="91508" y="50307"/>
                </a:lnTo>
                <a:lnTo>
                  <a:pt x="91471" y="50270"/>
                </a:lnTo>
                <a:lnTo>
                  <a:pt x="91378" y="50102"/>
                </a:lnTo>
                <a:lnTo>
                  <a:pt x="91322" y="49990"/>
                </a:lnTo>
                <a:lnTo>
                  <a:pt x="91285" y="49841"/>
                </a:lnTo>
                <a:lnTo>
                  <a:pt x="91285" y="49692"/>
                </a:lnTo>
                <a:lnTo>
                  <a:pt x="91266" y="49543"/>
                </a:lnTo>
                <a:lnTo>
                  <a:pt x="91285" y="49395"/>
                </a:lnTo>
                <a:lnTo>
                  <a:pt x="91303" y="49246"/>
                </a:lnTo>
                <a:lnTo>
                  <a:pt x="91341" y="49097"/>
                </a:lnTo>
                <a:lnTo>
                  <a:pt x="91397" y="48966"/>
                </a:lnTo>
                <a:lnTo>
                  <a:pt x="91490" y="48762"/>
                </a:lnTo>
                <a:lnTo>
                  <a:pt x="91601" y="48575"/>
                </a:lnTo>
                <a:lnTo>
                  <a:pt x="91676" y="48464"/>
                </a:lnTo>
                <a:lnTo>
                  <a:pt x="91694" y="48426"/>
                </a:lnTo>
                <a:lnTo>
                  <a:pt x="91750" y="48408"/>
                </a:lnTo>
                <a:lnTo>
                  <a:pt x="91788" y="48389"/>
                </a:lnTo>
                <a:lnTo>
                  <a:pt x="91843" y="48389"/>
                </a:lnTo>
                <a:lnTo>
                  <a:pt x="91955" y="48426"/>
                </a:lnTo>
                <a:lnTo>
                  <a:pt x="92085" y="48389"/>
                </a:lnTo>
                <a:lnTo>
                  <a:pt x="92197" y="48371"/>
                </a:lnTo>
                <a:lnTo>
                  <a:pt x="92327" y="48333"/>
                </a:lnTo>
                <a:lnTo>
                  <a:pt x="92383" y="48277"/>
                </a:lnTo>
                <a:lnTo>
                  <a:pt x="92439" y="48222"/>
                </a:lnTo>
                <a:lnTo>
                  <a:pt x="92495" y="48128"/>
                </a:lnTo>
                <a:lnTo>
                  <a:pt x="92551" y="47998"/>
                </a:lnTo>
                <a:lnTo>
                  <a:pt x="92569" y="47924"/>
                </a:lnTo>
                <a:lnTo>
                  <a:pt x="92569" y="47868"/>
                </a:lnTo>
                <a:lnTo>
                  <a:pt x="92551" y="47812"/>
                </a:lnTo>
                <a:lnTo>
                  <a:pt x="92532" y="47756"/>
                </a:lnTo>
                <a:lnTo>
                  <a:pt x="92495" y="47738"/>
                </a:lnTo>
                <a:lnTo>
                  <a:pt x="92458" y="47719"/>
                </a:lnTo>
                <a:lnTo>
                  <a:pt x="92365" y="47719"/>
                </a:lnTo>
                <a:lnTo>
                  <a:pt x="92272" y="47775"/>
                </a:lnTo>
                <a:lnTo>
                  <a:pt x="92178" y="47831"/>
                </a:lnTo>
                <a:lnTo>
                  <a:pt x="91992" y="47980"/>
                </a:lnTo>
                <a:lnTo>
                  <a:pt x="91899" y="48017"/>
                </a:lnTo>
                <a:lnTo>
                  <a:pt x="91843" y="48035"/>
                </a:lnTo>
                <a:lnTo>
                  <a:pt x="91750" y="48035"/>
                </a:lnTo>
                <a:lnTo>
                  <a:pt x="91676" y="48017"/>
                </a:lnTo>
                <a:lnTo>
                  <a:pt x="91620" y="47980"/>
                </a:lnTo>
                <a:lnTo>
                  <a:pt x="91564" y="47942"/>
                </a:lnTo>
                <a:lnTo>
                  <a:pt x="91508" y="47886"/>
                </a:lnTo>
                <a:lnTo>
                  <a:pt x="91490" y="47793"/>
                </a:lnTo>
                <a:lnTo>
                  <a:pt x="91452" y="47700"/>
                </a:lnTo>
                <a:lnTo>
                  <a:pt x="91434" y="47570"/>
                </a:lnTo>
                <a:lnTo>
                  <a:pt x="91434" y="47440"/>
                </a:lnTo>
                <a:lnTo>
                  <a:pt x="91452" y="47272"/>
                </a:lnTo>
                <a:lnTo>
                  <a:pt x="91490" y="47104"/>
                </a:lnTo>
                <a:lnTo>
                  <a:pt x="91545" y="46974"/>
                </a:lnTo>
                <a:lnTo>
                  <a:pt x="91620" y="46900"/>
                </a:lnTo>
                <a:lnTo>
                  <a:pt x="91676" y="46862"/>
                </a:lnTo>
                <a:lnTo>
                  <a:pt x="91713" y="46844"/>
                </a:lnTo>
                <a:lnTo>
                  <a:pt x="91899" y="46844"/>
                </a:lnTo>
                <a:lnTo>
                  <a:pt x="91974" y="46788"/>
                </a:lnTo>
                <a:lnTo>
                  <a:pt x="92085" y="46695"/>
                </a:lnTo>
                <a:lnTo>
                  <a:pt x="92216" y="46583"/>
                </a:lnTo>
                <a:lnTo>
                  <a:pt x="92272" y="46509"/>
                </a:lnTo>
                <a:lnTo>
                  <a:pt x="92290" y="46434"/>
                </a:lnTo>
                <a:lnTo>
                  <a:pt x="92290" y="46360"/>
                </a:lnTo>
                <a:lnTo>
                  <a:pt x="92234" y="46285"/>
                </a:lnTo>
                <a:lnTo>
                  <a:pt x="92178" y="46229"/>
                </a:lnTo>
                <a:lnTo>
                  <a:pt x="92104" y="46192"/>
                </a:lnTo>
                <a:lnTo>
                  <a:pt x="92048" y="46192"/>
                </a:lnTo>
                <a:lnTo>
                  <a:pt x="91992" y="46211"/>
                </a:lnTo>
                <a:lnTo>
                  <a:pt x="91881" y="46248"/>
                </a:lnTo>
                <a:lnTo>
                  <a:pt x="91769" y="46323"/>
                </a:lnTo>
                <a:lnTo>
                  <a:pt x="91676" y="46378"/>
                </a:lnTo>
                <a:lnTo>
                  <a:pt x="91620" y="46378"/>
                </a:lnTo>
                <a:lnTo>
                  <a:pt x="91583" y="46360"/>
                </a:lnTo>
                <a:lnTo>
                  <a:pt x="91545" y="46323"/>
                </a:lnTo>
                <a:lnTo>
                  <a:pt x="91508" y="46248"/>
                </a:lnTo>
                <a:lnTo>
                  <a:pt x="91471" y="46155"/>
                </a:lnTo>
                <a:lnTo>
                  <a:pt x="91434" y="46006"/>
                </a:lnTo>
                <a:lnTo>
                  <a:pt x="91415" y="45820"/>
                </a:lnTo>
                <a:lnTo>
                  <a:pt x="91434" y="45596"/>
                </a:lnTo>
                <a:lnTo>
                  <a:pt x="91490" y="45392"/>
                </a:lnTo>
                <a:lnTo>
                  <a:pt x="91527" y="45299"/>
                </a:lnTo>
                <a:lnTo>
                  <a:pt x="91564" y="45205"/>
                </a:lnTo>
                <a:lnTo>
                  <a:pt x="91639" y="45112"/>
                </a:lnTo>
                <a:lnTo>
                  <a:pt x="91713" y="45057"/>
                </a:lnTo>
                <a:lnTo>
                  <a:pt x="91769" y="45038"/>
                </a:lnTo>
                <a:lnTo>
                  <a:pt x="91825" y="45019"/>
                </a:lnTo>
                <a:lnTo>
                  <a:pt x="91936" y="45019"/>
                </a:lnTo>
                <a:lnTo>
                  <a:pt x="92011" y="44982"/>
                </a:lnTo>
                <a:lnTo>
                  <a:pt x="92085" y="44945"/>
                </a:lnTo>
                <a:lnTo>
                  <a:pt x="92178" y="44889"/>
                </a:lnTo>
                <a:lnTo>
                  <a:pt x="92290" y="44814"/>
                </a:lnTo>
                <a:lnTo>
                  <a:pt x="92346" y="44759"/>
                </a:lnTo>
                <a:lnTo>
                  <a:pt x="92383" y="44703"/>
                </a:lnTo>
                <a:lnTo>
                  <a:pt x="92383" y="44647"/>
                </a:lnTo>
                <a:lnTo>
                  <a:pt x="92365" y="44591"/>
                </a:lnTo>
                <a:lnTo>
                  <a:pt x="92309" y="44535"/>
                </a:lnTo>
                <a:lnTo>
                  <a:pt x="92253" y="44498"/>
                </a:lnTo>
                <a:lnTo>
                  <a:pt x="92197" y="44498"/>
                </a:lnTo>
                <a:lnTo>
                  <a:pt x="92123" y="44517"/>
                </a:lnTo>
                <a:lnTo>
                  <a:pt x="91992" y="44554"/>
                </a:lnTo>
                <a:lnTo>
                  <a:pt x="91918" y="44572"/>
                </a:lnTo>
                <a:lnTo>
                  <a:pt x="91862" y="44554"/>
                </a:lnTo>
                <a:lnTo>
                  <a:pt x="91713" y="44535"/>
                </a:lnTo>
                <a:lnTo>
                  <a:pt x="91639" y="44535"/>
                </a:lnTo>
                <a:lnTo>
                  <a:pt x="91583" y="44517"/>
                </a:lnTo>
                <a:lnTo>
                  <a:pt x="91545" y="44479"/>
                </a:lnTo>
                <a:lnTo>
                  <a:pt x="91508" y="44405"/>
                </a:lnTo>
                <a:lnTo>
                  <a:pt x="91490" y="44312"/>
                </a:lnTo>
                <a:lnTo>
                  <a:pt x="91471" y="44163"/>
                </a:lnTo>
                <a:lnTo>
                  <a:pt x="91490" y="44070"/>
                </a:lnTo>
                <a:lnTo>
                  <a:pt x="91508" y="43995"/>
                </a:lnTo>
                <a:lnTo>
                  <a:pt x="91527" y="43939"/>
                </a:lnTo>
                <a:lnTo>
                  <a:pt x="91564" y="43921"/>
                </a:lnTo>
                <a:lnTo>
                  <a:pt x="91639" y="43865"/>
                </a:lnTo>
                <a:lnTo>
                  <a:pt x="91694" y="43828"/>
                </a:lnTo>
                <a:lnTo>
                  <a:pt x="91732" y="43790"/>
                </a:lnTo>
                <a:lnTo>
                  <a:pt x="91769" y="43735"/>
                </a:lnTo>
                <a:lnTo>
                  <a:pt x="91825" y="43697"/>
                </a:lnTo>
                <a:lnTo>
                  <a:pt x="91918" y="43604"/>
                </a:lnTo>
                <a:lnTo>
                  <a:pt x="91955" y="43567"/>
                </a:lnTo>
                <a:lnTo>
                  <a:pt x="91974" y="43511"/>
                </a:lnTo>
                <a:lnTo>
                  <a:pt x="91955" y="43437"/>
                </a:lnTo>
                <a:lnTo>
                  <a:pt x="91918" y="43362"/>
                </a:lnTo>
                <a:lnTo>
                  <a:pt x="91862" y="43288"/>
                </a:lnTo>
                <a:lnTo>
                  <a:pt x="91788" y="43251"/>
                </a:lnTo>
                <a:lnTo>
                  <a:pt x="91732" y="43251"/>
                </a:lnTo>
                <a:lnTo>
                  <a:pt x="91657" y="43269"/>
                </a:lnTo>
                <a:lnTo>
                  <a:pt x="91601" y="43288"/>
                </a:lnTo>
                <a:lnTo>
                  <a:pt x="91527" y="43325"/>
                </a:lnTo>
                <a:lnTo>
                  <a:pt x="91434" y="43437"/>
                </a:lnTo>
                <a:lnTo>
                  <a:pt x="91415" y="43325"/>
                </a:lnTo>
                <a:lnTo>
                  <a:pt x="91415" y="43213"/>
                </a:lnTo>
                <a:lnTo>
                  <a:pt x="91434" y="43083"/>
                </a:lnTo>
                <a:lnTo>
                  <a:pt x="91471" y="42971"/>
                </a:lnTo>
                <a:lnTo>
                  <a:pt x="91527" y="42841"/>
                </a:lnTo>
                <a:lnTo>
                  <a:pt x="91601" y="42748"/>
                </a:lnTo>
                <a:lnTo>
                  <a:pt x="91676" y="42655"/>
                </a:lnTo>
                <a:lnTo>
                  <a:pt x="91769" y="42580"/>
                </a:lnTo>
                <a:lnTo>
                  <a:pt x="91862" y="42543"/>
                </a:lnTo>
                <a:lnTo>
                  <a:pt x="91955" y="42524"/>
                </a:lnTo>
                <a:lnTo>
                  <a:pt x="92104" y="42506"/>
                </a:lnTo>
                <a:lnTo>
                  <a:pt x="92160" y="42506"/>
                </a:lnTo>
                <a:lnTo>
                  <a:pt x="92216" y="42487"/>
                </a:lnTo>
                <a:lnTo>
                  <a:pt x="92272" y="42450"/>
                </a:lnTo>
                <a:lnTo>
                  <a:pt x="92309" y="42376"/>
                </a:lnTo>
                <a:lnTo>
                  <a:pt x="92365" y="42208"/>
                </a:lnTo>
                <a:lnTo>
                  <a:pt x="92365" y="42171"/>
                </a:lnTo>
                <a:lnTo>
                  <a:pt x="92346" y="42152"/>
                </a:lnTo>
                <a:lnTo>
                  <a:pt x="92253" y="42152"/>
                </a:lnTo>
                <a:lnTo>
                  <a:pt x="92160" y="42171"/>
                </a:lnTo>
                <a:lnTo>
                  <a:pt x="92067" y="42152"/>
                </a:lnTo>
                <a:lnTo>
                  <a:pt x="91974" y="42152"/>
                </a:lnTo>
                <a:lnTo>
                  <a:pt x="91918" y="42171"/>
                </a:lnTo>
                <a:lnTo>
                  <a:pt x="91825" y="42227"/>
                </a:lnTo>
                <a:lnTo>
                  <a:pt x="91732" y="42227"/>
                </a:lnTo>
                <a:lnTo>
                  <a:pt x="91657" y="42189"/>
                </a:lnTo>
                <a:lnTo>
                  <a:pt x="91564" y="42096"/>
                </a:lnTo>
                <a:lnTo>
                  <a:pt x="91490" y="42003"/>
                </a:lnTo>
                <a:lnTo>
                  <a:pt x="91434" y="41891"/>
                </a:lnTo>
                <a:lnTo>
                  <a:pt x="91397" y="41761"/>
                </a:lnTo>
                <a:lnTo>
                  <a:pt x="91378" y="41631"/>
                </a:lnTo>
                <a:lnTo>
                  <a:pt x="91508" y="41631"/>
                </a:lnTo>
                <a:lnTo>
                  <a:pt x="91676" y="41612"/>
                </a:lnTo>
                <a:lnTo>
                  <a:pt x="91825" y="41575"/>
                </a:lnTo>
                <a:lnTo>
                  <a:pt x="91992" y="41500"/>
                </a:lnTo>
                <a:lnTo>
                  <a:pt x="92123" y="41407"/>
                </a:lnTo>
                <a:lnTo>
                  <a:pt x="92178" y="41333"/>
                </a:lnTo>
                <a:lnTo>
                  <a:pt x="92216" y="41277"/>
                </a:lnTo>
                <a:lnTo>
                  <a:pt x="92253" y="41203"/>
                </a:lnTo>
                <a:lnTo>
                  <a:pt x="92272" y="41147"/>
                </a:lnTo>
                <a:lnTo>
                  <a:pt x="92253" y="41072"/>
                </a:lnTo>
                <a:lnTo>
                  <a:pt x="92234" y="40979"/>
                </a:lnTo>
                <a:lnTo>
                  <a:pt x="92197" y="40923"/>
                </a:lnTo>
                <a:lnTo>
                  <a:pt x="92141" y="40886"/>
                </a:lnTo>
                <a:lnTo>
                  <a:pt x="92085" y="40849"/>
                </a:lnTo>
                <a:lnTo>
                  <a:pt x="91955" y="40849"/>
                </a:lnTo>
                <a:lnTo>
                  <a:pt x="91881" y="40867"/>
                </a:lnTo>
                <a:lnTo>
                  <a:pt x="91732" y="40961"/>
                </a:lnTo>
                <a:lnTo>
                  <a:pt x="91583" y="41054"/>
                </a:lnTo>
                <a:lnTo>
                  <a:pt x="91434" y="41184"/>
                </a:lnTo>
                <a:lnTo>
                  <a:pt x="91341" y="41314"/>
                </a:lnTo>
                <a:lnTo>
                  <a:pt x="91266" y="41426"/>
                </a:lnTo>
                <a:lnTo>
                  <a:pt x="91136" y="41333"/>
                </a:lnTo>
                <a:lnTo>
                  <a:pt x="91043" y="41221"/>
                </a:lnTo>
                <a:lnTo>
                  <a:pt x="90950" y="41091"/>
                </a:lnTo>
                <a:lnTo>
                  <a:pt x="90894" y="40942"/>
                </a:lnTo>
                <a:lnTo>
                  <a:pt x="90857" y="40793"/>
                </a:lnTo>
                <a:lnTo>
                  <a:pt x="90857" y="40644"/>
                </a:lnTo>
                <a:lnTo>
                  <a:pt x="90857" y="40476"/>
                </a:lnTo>
                <a:lnTo>
                  <a:pt x="90875" y="40328"/>
                </a:lnTo>
                <a:lnTo>
                  <a:pt x="90912" y="40160"/>
                </a:lnTo>
                <a:lnTo>
                  <a:pt x="90968" y="39955"/>
                </a:lnTo>
                <a:lnTo>
                  <a:pt x="91061" y="39769"/>
                </a:lnTo>
                <a:lnTo>
                  <a:pt x="91099" y="39676"/>
                </a:lnTo>
                <a:lnTo>
                  <a:pt x="91154" y="39601"/>
                </a:lnTo>
                <a:lnTo>
                  <a:pt x="91322" y="39415"/>
                </a:lnTo>
                <a:lnTo>
                  <a:pt x="91341" y="39397"/>
                </a:lnTo>
                <a:lnTo>
                  <a:pt x="91341" y="39415"/>
                </a:lnTo>
                <a:lnTo>
                  <a:pt x="91341" y="39434"/>
                </a:lnTo>
                <a:lnTo>
                  <a:pt x="91378" y="39471"/>
                </a:lnTo>
                <a:lnTo>
                  <a:pt x="91434" y="39471"/>
                </a:lnTo>
                <a:lnTo>
                  <a:pt x="91564" y="39452"/>
                </a:lnTo>
                <a:lnTo>
                  <a:pt x="91825" y="39397"/>
                </a:lnTo>
                <a:lnTo>
                  <a:pt x="91974" y="39359"/>
                </a:lnTo>
                <a:lnTo>
                  <a:pt x="92104" y="39304"/>
                </a:lnTo>
                <a:lnTo>
                  <a:pt x="92234" y="39210"/>
                </a:lnTo>
                <a:lnTo>
                  <a:pt x="92272" y="39173"/>
                </a:lnTo>
                <a:lnTo>
                  <a:pt x="92309" y="39117"/>
                </a:lnTo>
                <a:lnTo>
                  <a:pt x="92327" y="39061"/>
                </a:lnTo>
                <a:lnTo>
                  <a:pt x="92327" y="38987"/>
                </a:lnTo>
                <a:lnTo>
                  <a:pt x="92309" y="38913"/>
                </a:lnTo>
                <a:lnTo>
                  <a:pt x="92272" y="38838"/>
                </a:lnTo>
                <a:lnTo>
                  <a:pt x="92234" y="38764"/>
                </a:lnTo>
                <a:lnTo>
                  <a:pt x="92178" y="38708"/>
                </a:lnTo>
                <a:lnTo>
                  <a:pt x="92104" y="38689"/>
                </a:lnTo>
                <a:lnTo>
                  <a:pt x="92048" y="38671"/>
                </a:lnTo>
                <a:lnTo>
                  <a:pt x="91974" y="38689"/>
                </a:lnTo>
                <a:lnTo>
                  <a:pt x="91899" y="38708"/>
                </a:lnTo>
                <a:lnTo>
                  <a:pt x="91750" y="38764"/>
                </a:lnTo>
                <a:lnTo>
                  <a:pt x="91601" y="38875"/>
                </a:lnTo>
                <a:lnTo>
                  <a:pt x="91471" y="38987"/>
                </a:lnTo>
                <a:lnTo>
                  <a:pt x="91266" y="39192"/>
                </a:lnTo>
                <a:lnTo>
                  <a:pt x="91173" y="39099"/>
                </a:lnTo>
                <a:lnTo>
                  <a:pt x="91099" y="39006"/>
                </a:lnTo>
                <a:lnTo>
                  <a:pt x="91043" y="38913"/>
                </a:lnTo>
                <a:lnTo>
                  <a:pt x="91006" y="38801"/>
                </a:lnTo>
                <a:lnTo>
                  <a:pt x="90987" y="38671"/>
                </a:lnTo>
                <a:lnTo>
                  <a:pt x="90968" y="38559"/>
                </a:lnTo>
                <a:lnTo>
                  <a:pt x="90968" y="38428"/>
                </a:lnTo>
                <a:lnTo>
                  <a:pt x="90987" y="38298"/>
                </a:lnTo>
                <a:lnTo>
                  <a:pt x="91024" y="38168"/>
                </a:lnTo>
                <a:lnTo>
                  <a:pt x="91061" y="38056"/>
                </a:lnTo>
                <a:lnTo>
                  <a:pt x="91117" y="37944"/>
                </a:lnTo>
                <a:lnTo>
                  <a:pt x="91192" y="37833"/>
                </a:lnTo>
                <a:lnTo>
                  <a:pt x="91266" y="37740"/>
                </a:lnTo>
                <a:lnTo>
                  <a:pt x="91359" y="37647"/>
                </a:lnTo>
                <a:lnTo>
                  <a:pt x="91452" y="37572"/>
                </a:lnTo>
                <a:lnTo>
                  <a:pt x="91564" y="37516"/>
                </a:lnTo>
                <a:lnTo>
                  <a:pt x="91657" y="37479"/>
                </a:lnTo>
                <a:lnTo>
                  <a:pt x="91955" y="37479"/>
                </a:lnTo>
                <a:lnTo>
                  <a:pt x="92067" y="37460"/>
                </a:lnTo>
                <a:lnTo>
                  <a:pt x="92141" y="37442"/>
                </a:lnTo>
                <a:lnTo>
                  <a:pt x="92234" y="37367"/>
                </a:lnTo>
                <a:lnTo>
                  <a:pt x="92309" y="37256"/>
                </a:lnTo>
                <a:lnTo>
                  <a:pt x="92383" y="37125"/>
                </a:lnTo>
                <a:lnTo>
                  <a:pt x="92421" y="37032"/>
                </a:lnTo>
                <a:lnTo>
                  <a:pt x="92421" y="36976"/>
                </a:lnTo>
                <a:lnTo>
                  <a:pt x="92383" y="36958"/>
                </a:lnTo>
                <a:lnTo>
                  <a:pt x="92327" y="36958"/>
                </a:lnTo>
                <a:lnTo>
                  <a:pt x="92253" y="36976"/>
                </a:lnTo>
                <a:lnTo>
                  <a:pt x="92067" y="37051"/>
                </a:lnTo>
                <a:lnTo>
                  <a:pt x="91936" y="37107"/>
                </a:lnTo>
                <a:lnTo>
                  <a:pt x="91806" y="37181"/>
                </a:lnTo>
                <a:lnTo>
                  <a:pt x="91694" y="37237"/>
                </a:lnTo>
                <a:lnTo>
                  <a:pt x="91601" y="37274"/>
                </a:lnTo>
                <a:lnTo>
                  <a:pt x="91508" y="37293"/>
                </a:lnTo>
                <a:lnTo>
                  <a:pt x="91452" y="37274"/>
                </a:lnTo>
                <a:lnTo>
                  <a:pt x="91415" y="37256"/>
                </a:lnTo>
                <a:lnTo>
                  <a:pt x="91378" y="37218"/>
                </a:lnTo>
                <a:lnTo>
                  <a:pt x="91341" y="37162"/>
                </a:lnTo>
                <a:lnTo>
                  <a:pt x="91266" y="36976"/>
                </a:lnTo>
                <a:lnTo>
                  <a:pt x="91248" y="36883"/>
                </a:lnTo>
                <a:lnTo>
                  <a:pt x="91229" y="36771"/>
                </a:lnTo>
                <a:lnTo>
                  <a:pt x="91229" y="36641"/>
                </a:lnTo>
                <a:lnTo>
                  <a:pt x="91248" y="36492"/>
                </a:lnTo>
                <a:lnTo>
                  <a:pt x="91285" y="36362"/>
                </a:lnTo>
                <a:lnTo>
                  <a:pt x="91322" y="36250"/>
                </a:lnTo>
                <a:lnTo>
                  <a:pt x="91378" y="36138"/>
                </a:lnTo>
                <a:lnTo>
                  <a:pt x="91452" y="36064"/>
                </a:lnTo>
                <a:lnTo>
                  <a:pt x="91545" y="36027"/>
                </a:lnTo>
                <a:lnTo>
                  <a:pt x="91955" y="36027"/>
                </a:lnTo>
                <a:lnTo>
                  <a:pt x="92048" y="35990"/>
                </a:lnTo>
                <a:lnTo>
                  <a:pt x="92141" y="35915"/>
                </a:lnTo>
                <a:lnTo>
                  <a:pt x="92216" y="35785"/>
                </a:lnTo>
                <a:lnTo>
                  <a:pt x="92253" y="35636"/>
                </a:lnTo>
                <a:lnTo>
                  <a:pt x="92272" y="35524"/>
                </a:lnTo>
                <a:lnTo>
                  <a:pt x="92253" y="35505"/>
                </a:lnTo>
                <a:lnTo>
                  <a:pt x="92234" y="35468"/>
                </a:lnTo>
                <a:lnTo>
                  <a:pt x="92104" y="35468"/>
                </a:lnTo>
                <a:lnTo>
                  <a:pt x="92011" y="35505"/>
                </a:lnTo>
                <a:lnTo>
                  <a:pt x="91806" y="35617"/>
                </a:lnTo>
                <a:lnTo>
                  <a:pt x="91601" y="35729"/>
                </a:lnTo>
                <a:lnTo>
                  <a:pt x="91527" y="35766"/>
                </a:lnTo>
                <a:lnTo>
                  <a:pt x="91452" y="35785"/>
                </a:lnTo>
                <a:lnTo>
                  <a:pt x="91397" y="35766"/>
                </a:lnTo>
                <a:lnTo>
                  <a:pt x="91341" y="35729"/>
                </a:lnTo>
                <a:lnTo>
                  <a:pt x="91266" y="35636"/>
                </a:lnTo>
                <a:lnTo>
                  <a:pt x="91210" y="35505"/>
                </a:lnTo>
                <a:lnTo>
                  <a:pt x="91173" y="35394"/>
                </a:lnTo>
                <a:lnTo>
                  <a:pt x="91154" y="35282"/>
                </a:lnTo>
                <a:lnTo>
                  <a:pt x="91154" y="35152"/>
                </a:lnTo>
                <a:lnTo>
                  <a:pt x="91173" y="35040"/>
                </a:lnTo>
                <a:lnTo>
                  <a:pt x="91229" y="34798"/>
                </a:lnTo>
                <a:lnTo>
                  <a:pt x="91303" y="34593"/>
                </a:lnTo>
                <a:lnTo>
                  <a:pt x="91415" y="34407"/>
                </a:lnTo>
                <a:lnTo>
                  <a:pt x="91471" y="34314"/>
                </a:lnTo>
                <a:lnTo>
                  <a:pt x="91545" y="34258"/>
                </a:lnTo>
                <a:lnTo>
                  <a:pt x="91620" y="34239"/>
                </a:lnTo>
                <a:lnTo>
                  <a:pt x="91657" y="34239"/>
                </a:lnTo>
                <a:lnTo>
                  <a:pt x="91750" y="34258"/>
                </a:lnTo>
                <a:lnTo>
                  <a:pt x="91825" y="34295"/>
                </a:lnTo>
                <a:lnTo>
                  <a:pt x="91881" y="34314"/>
                </a:lnTo>
                <a:lnTo>
                  <a:pt x="91936" y="34295"/>
                </a:lnTo>
                <a:lnTo>
                  <a:pt x="92123" y="34239"/>
                </a:lnTo>
                <a:lnTo>
                  <a:pt x="92216" y="34202"/>
                </a:lnTo>
                <a:lnTo>
                  <a:pt x="92290" y="34146"/>
                </a:lnTo>
                <a:lnTo>
                  <a:pt x="92365" y="34090"/>
                </a:lnTo>
                <a:lnTo>
                  <a:pt x="92421" y="33997"/>
                </a:lnTo>
                <a:lnTo>
                  <a:pt x="92439" y="33923"/>
                </a:lnTo>
                <a:lnTo>
                  <a:pt x="92402" y="33811"/>
                </a:lnTo>
                <a:lnTo>
                  <a:pt x="92383" y="33774"/>
                </a:lnTo>
                <a:lnTo>
                  <a:pt x="92346" y="33737"/>
                </a:lnTo>
                <a:lnTo>
                  <a:pt x="92309" y="33718"/>
                </a:lnTo>
                <a:lnTo>
                  <a:pt x="92253" y="33718"/>
                </a:lnTo>
                <a:lnTo>
                  <a:pt x="92160" y="33737"/>
                </a:lnTo>
                <a:lnTo>
                  <a:pt x="92030" y="33774"/>
                </a:lnTo>
                <a:lnTo>
                  <a:pt x="91806" y="33867"/>
                </a:lnTo>
                <a:lnTo>
                  <a:pt x="91713" y="33904"/>
                </a:lnTo>
                <a:lnTo>
                  <a:pt x="91657" y="33904"/>
                </a:lnTo>
                <a:lnTo>
                  <a:pt x="91583" y="33848"/>
                </a:lnTo>
                <a:lnTo>
                  <a:pt x="91527" y="33774"/>
                </a:lnTo>
                <a:lnTo>
                  <a:pt x="91508" y="33662"/>
                </a:lnTo>
                <a:lnTo>
                  <a:pt x="91490" y="33551"/>
                </a:lnTo>
                <a:lnTo>
                  <a:pt x="91490" y="33290"/>
                </a:lnTo>
                <a:lnTo>
                  <a:pt x="91508" y="33104"/>
                </a:lnTo>
                <a:lnTo>
                  <a:pt x="91545" y="32992"/>
                </a:lnTo>
                <a:lnTo>
                  <a:pt x="91583" y="32880"/>
                </a:lnTo>
                <a:lnTo>
                  <a:pt x="91694" y="32675"/>
                </a:lnTo>
                <a:lnTo>
                  <a:pt x="91769" y="32582"/>
                </a:lnTo>
                <a:lnTo>
                  <a:pt x="91825" y="32508"/>
                </a:lnTo>
                <a:lnTo>
                  <a:pt x="91881" y="32471"/>
                </a:lnTo>
                <a:lnTo>
                  <a:pt x="91936" y="32452"/>
                </a:lnTo>
                <a:lnTo>
                  <a:pt x="92048" y="32415"/>
                </a:lnTo>
                <a:lnTo>
                  <a:pt x="92197" y="32378"/>
                </a:lnTo>
                <a:lnTo>
                  <a:pt x="92383" y="32285"/>
                </a:lnTo>
                <a:lnTo>
                  <a:pt x="92644" y="32117"/>
                </a:lnTo>
                <a:lnTo>
                  <a:pt x="92756" y="32024"/>
                </a:lnTo>
                <a:lnTo>
                  <a:pt x="92830" y="31949"/>
                </a:lnTo>
                <a:lnTo>
                  <a:pt x="92849" y="31931"/>
                </a:lnTo>
                <a:lnTo>
                  <a:pt x="92830" y="31894"/>
                </a:lnTo>
                <a:lnTo>
                  <a:pt x="92737" y="31894"/>
                </a:lnTo>
                <a:lnTo>
                  <a:pt x="92569" y="31912"/>
                </a:lnTo>
                <a:lnTo>
                  <a:pt x="92402" y="31949"/>
                </a:lnTo>
                <a:lnTo>
                  <a:pt x="92216" y="32005"/>
                </a:lnTo>
                <a:lnTo>
                  <a:pt x="92048" y="32061"/>
                </a:lnTo>
                <a:lnTo>
                  <a:pt x="91806" y="32061"/>
                </a:lnTo>
                <a:lnTo>
                  <a:pt x="91732" y="32024"/>
                </a:lnTo>
                <a:lnTo>
                  <a:pt x="91657" y="31987"/>
                </a:lnTo>
                <a:lnTo>
                  <a:pt x="91601" y="31912"/>
                </a:lnTo>
                <a:lnTo>
                  <a:pt x="91564" y="31838"/>
                </a:lnTo>
                <a:lnTo>
                  <a:pt x="91508" y="31726"/>
                </a:lnTo>
                <a:lnTo>
                  <a:pt x="91490" y="31614"/>
                </a:lnTo>
                <a:lnTo>
                  <a:pt x="91490" y="31540"/>
                </a:lnTo>
                <a:lnTo>
                  <a:pt x="91508" y="31465"/>
                </a:lnTo>
                <a:lnTo>
                  <a:pt x="91545" y="31409"/>
                </a:lnTo>
                <a:lnTo>
                  <a:pt x="91583" y="31372"/>
                </a:lnTo>
                <a:lnTo>
                  <a:pt x="91657" y="31354"/>
                </a:lnTo>
                <a:lnTo>
                  <a:pt x="91788" y="31316"/>
                </a:lnTo>
                <a:lnTo>
                  <a:pt x="91955" y="31279"/>
                </a:lnTo>
                <a:lnTo>
                  <a:pt x="92123" y="31242"/>
                </a:lnTo>
                <a:lnTo>
                  <a:pt x="92178" y="31205"/>
                </a:lnTo>
                <a:lnTo>
                  <a:pt x="92253" y="31149"/>
                </a:lnTo>
                <a:lnTo>
                  <a:pt x="92309" y="31074"/>
                </a:lnTo>
                <a:lnTo>
                  <a:pt x="92346" y="30981"/>
                </a:lnTo>
                <a:lnTo>
                  <a:pt x="92365" y="30888"/>
                </a:lnTo>
                <a:lnTo>
                  <a:pt x="92383" y="30814"/>
                </a:lnTo>
                <a:lnTo>
                  <a:pt x="92365" y="30758"/>
                </a:lnTo>
                <a:lnTo>
                  <a:pt x="92346" y="30702"/>
                </a:lnTo>
                <a:lnTo>
                  <a:pt x="92309" y="30683"/>
                </a:lnTo>
                <a:lnTo>
                  <a:pt x="92272" y="30665"/>
                </a:lnTo>
                <a:lnTo>
                  <a:pt x="92141" y="30683"/>
                </a:lnTo>
                <a:lnTo>
                  <a:pt x="92011" y="30721"/>
                </a:lnTo>
                <a:lnTo>
                  <a:pt x="91862" y="30776"/>
                </a:lnTo>
                <a:lnTo>
                  <a:pt x="91601" y="30888"/>
                </a:lnTo>
                <a:lnTo>
                  <a:pt x="91452" y="30944"/>
                </a:lnTo>
                <a:lnTo>
                  <a:pt x="91378" y="31000"/>
                </a:lnTo>
                <a:lnTo>
                  <a:pt x="91322" y="31000"/>
                </a:lnTo>
                <a:lnTo>
                  <a:pt x="91266" y="30944"/>
                </a:lnTo>
                <a:lnTo>
                  <a:pt x="91210" y="30888"/>
                </a:lnTo>
                <a:lnTo>
                  <a:pt x="91173" y="30814"/>
                </a:lnTo>
                <a:lnTo>
                  <a:pt x="91117" y="30683"/>
                </a:lnTo>
                <a:lnTo>
                  <a:pt x="91080" y="30497"/>
                </a:lnTo>
                <a:lnTo>
                  <a:pt x="91061" y="30330"/>
                </a:lnTo>
                <a:lnTo>
                  <a:pt x="91080" y="30162"/>
                </a:lnTo>
                <a:lnTo>
                  <a:pt x="91117" y="29976"/>
                </a:lnTo>
                <a:lnTo>
                  <a:pt x="91192" y="29697"/>
                </a:lnTo>
                <a:lnTo>
                  <a:pt x="91266" y="29548"/>
                </a:lnTo>
                <a:lnTo>
                  <a:pt x="91341" y="29380"/>
                </a:lnTo>
                <a:lnTo>
                  <a:pt x="91434" y="29213"/>
                </a:lnTo>
                <a:lnTo>
                  <a:pt x="91545" y="29064"/>
                </a:lnTo>
                <a:lnTo>
                  <a:pt x="91657" y="28971"/>
                </a:lnTo>
                <a:lnTo>
                  <a:pt x="91713" y="28933"/>
                </a:lnTo>
                <a:lnTo>
                  <a:pt x="91769" y="28896"/>
                </a:lnTo>
                <a:lnTo>
                  <a:pt x="91843" y="28896"/>
                </a:lnTo>
                <a:lnTo>
                  <a:pt x="91955" y="28915"/>
                </a:lnTo>
                <a:lnTo>
                  <a:pt x="92216" y="28971"/>
                </a:lnTo>
                <a:lnTo>
                  <a:pt x="92346" y="28989"/>
                </a:lnTo>
                <a:lnTo>
                  <a:pt x="92458" y="28971"/>
                </a:lnTo>
                <a:lnTo>
                  <a:pt x="92514" y="28952"/>
                </a:lnTo>
                <a:lnTo>
                  <a:pt x="92551" y="28915"/>
                </a:lnTo>
                <a:lnTo>
                  <a:pt x="92588" y="28877"/>
                </a:lnTo>
                <a:lnTo>
                  <a:pt x="92607" y="28822"/>
                </a:lnTo>
                <a:lnTo>
                  <a:pt x="92625" y="28747"/>
                </a:lnTo>
                <a:lnTo>
                  <a:pt x="92588" y="28691"/>
                </a:lnTo>
                <a:lnTo>
                  <a:pt x="92532" y="28635"/>
                </a:lnTo>
                <a:lnTo>
                  <a:pt x="92476" y="28580"/>
                </a:lnTo>
                <a:lnTo>
                  <a:pt x="92383" y="28542"/>
                </a:lnTo>
                <a:lnTo>
                  <a:pt x="92309" y="28524"/>
                </a:lnTo>
                <a:lnTo>
                  <a:pt x="92141" y="28505"/>
                </a:lnTo>
                <a:lnTo>
                  <a:pt x="92067" y="28505"/>
                </a:lnTo>
                <a:lnTo>
                  <a:pt x="91992" y="28524"/>
                </a:lnTo>
                <a:lnTo>
                  <a:pt x="91862" y="28561"/>
                </a:lnTo>
                <a:lnTo>
                  <a:pt x="91732" y="28561"/>
                </a:lnTo>
                <a:lnTo>
                  <a:pt x="91676" y="28542"/>
                </a:lnTo>
                <a:lnTo>
                  <a:pt x="91601" y="28486"/>
                </a:lnTo>
                <a:lnTo>
                  <a:pt x="91545" y="28449"/>
                </a:lnTo>
                <a:lnTo>
                  <a:pt x="91508" y="28393"/>
                </a:lnTo>
                <a:lnTo>
                  <a:pt x="91434" y="28263"/>
                </a:lnTo>
                <a:lnTo>
                  <a:pt x="91397" y="28114"/>
                </a:lnTo>
                <a:lnTo>
                  <a:pt x="91397" y="27984"/>
                </a:lnTo>
                <a:lnTo>
                  <a:pt x="91415" y="27872"/>
                </a:lnTo>
                <a:lnTo>
                  <a:pt x="91452" y="27760"/>
                </a:lnTo>
                <a:lnTo>
                  <a:pt x="91527" y="27686"/>
                </a:lnTo>
                <a:lnTo>
                  <a:pt x="91601" y="27630"/>
                </a:lnTo>
                <a:lnTo>
                  <a:pt x="91694" y="27574"/>
                </a:lnTo>
                <a:lnTo>
                  <a:pt x="91788" y="27537"/>
                </a:lnTo>
                <a:lnTo>
                  <a:pt x="92011" y="27500"/>
                </a:lnTo>
                <a:lnTo>
                  <a:pt x="92234" y="27462"/>
                </a:lnTo>
                <a:lnTo>
                  <a:pt x="92421" y="27425"/>
                </a:lnTo>
                <a:lnTo>
                  <a:pt x="92495" y="27388"/>
                </a:lnTo>
                <a:lnTo>
                  <a:pt x="92532" y="27351"/>
                </a:lnTo>
                <a:lnTo>
                  <a:pt x="92569" y="27313"/>
                </a:lnTo>
                <a:lnTo>
                  <a:pt x="92588" y="27239"/>
                </a:lnTo>
                <a:lnTo>
                  <a:pt x="92569" y="27202"/>
                </a:lnTo>
                <a:lnTo>
                  <a:pt x="92551" y="27165"/>
                </a:lnTo>
                <a:lnTo>
                  <a:pt x="92495" y="27127"/>
                </a:lnTo>
                <a:lnTo>
                  <a:pt x="92402" y="27090"/>
                </a:lnTo>
                <a:lnTo>
                  <a:pt x="91955" y="27090"/>
                </a:lnTo>
                <a:lnTo>
                  <a:pt x="91769" y="27109"/>
                </a:lnTo>
                <a:lnTo>
                  <a:pt x="91620" y="27127"/>
                </a:lnTo>
                <a:lnTo>
                  <a:pt x="91545" y="27127"/>
                </a:lnTo>
                <a:lnTo>
                  <a:pt x="91471" y="27090"/>
                </a:lnTo>
                <a:lnTo>
                  <a:pt x="91397" y="27053"/>
                </a:lnTo>
                <a:lnTo>
                  <a:pt x="91303" y="26978"/>
                </a:lnTo>
                <a:lnTo>
                  <a:pt x="91173" y="26829"/>
                </a:lnTo>
                <a:lnTo>
                  <a:pt x="91080" y="26680"/>
                </a:lnTo>
                <a:lnTo>
                  <a:pt x="91024" y="26494"/>
                </a:lnTo>
                <a:lnTo>
                  <a:pt x="91006" y="26308"/>
                </a:lnTo>
                <a:lnTo>
                  <a:pt x="91024" y="26122"/>
                </a:lnTo>
                <a:lnTo>
                  <a:pt x="91080" y="25936"/>
                </a:lnTo>
                <a:lnTo>
                  <a:pt x="91117" y="25861"/>
                </a:lnTo>
                <a:lnTo>
                  <a:pt x="91173" y="25768"/>
                </a:lnTo>
                <a:lnTo>
                  <a:pt x="91229" y="25712"/>
                </a:lnTo>
                <a:lnTo>
                  <a:pt x="91303" y="25638"/>
                </a:lnTo>
                <a:lnTo>
                  <a:pt x="91378" y="25601"/>
                </a:lnTo>
                <a:lnTo>
                  <a:pt x="91452" y="25582"/>
                </a:lnTo>
                <a:lnTo>
                  <a:pt x="91676" y="25526"/>
                </a:lnTo>
                <a:lnTo>
                  <a:pt x="91788" y="25489"/>
                </a:lnTo>
                <a:lnTo>
                  <a:pt x="91881" y="25452"/>
                </a:lnTo>
                <a:lnTo>
                  <a:pt x="91955" y="25377"/>
                </a:lnTo>
                <a:lnTo>
                  <a:pt x="91992" y="25340"/>
                </a:lnTo>
                <a:lnTo>
                  <a:pt x="91992" y="25303"/>
                </a:lnTo>
                <a:lnTo>
                  <a:pt x="92011" y="25228"/>
                </a:lnTo>
                <a:lnTo>
                  <a:pt x="91992" y="25154"/>
                </a:lnTo>
                <a:lnTo>
                  <a:pt x="91955" y="25117"/>
                </a:lnTo>
                <a:lnTo>
                  <a:pt x="91918" y="25098"/>
                </a:lnTo>
                <a:lnTo>
                  <a:pt x="91788" y="25098"/>
                </a:lnTo>
                <a:lnTo>
                  <a:pt x="91639" y="25135"/>
                </a:lnTo>
                <a:lnTo>
                  <a:pt x="91545" y="25172"/>
                </a:lnTo>
                <a:lnTo>
                  <a:pt x="91471" y="25210"/>
                </a:lnTo>
                <a:lnTo>
                  <a:pt x="91303" y="25321"/>
                </a:lnTo>
                <a:lnTo>
                  <a:pt x="91229" y="25359"/>
                </a:lnTo>
                <a:lnTo>
                  <a:pt x="91136" y="25396"/>
                </a:lnTo>
                <a:lnTo>
                  <a:pt x="91061" y="25377"/>
                </a:lnTo>
                <a:lnTo>
                  <a:pt x="90968" y="25340"/>
                </a:lnTo>
                <a:lnTo>
                  <a:pt x="90912" y="25284"/>
                </a:lnTo>
                <a:lnTo>
                  <a:pt x="90875" y="25210"/>
                </a:lnTo>
                <a:lnTo>
                  <a:pt x="90857" y="25117"/>
                </a:lnTo>
                <a:lnTo>
                  <a:pt x="90857" y="25005"/>
                </a:lnTo>
                <a:lnTo>
                  <a:pt x="90875" y="24819"/>
                </a:lnTo>
                <a:lnTo>
                  <a:pt x="90894" y="24651"/>
                </a:lnTo>
                <a:lnTo>
                  <a:pt x="90931" y="24484"/>
                </a:lnTo>
                <a:lnTo>
                  <a:pt x="90987" y="24297"/>
                </a:lnTo>
                <a:lnTo>
                  <a:pt x="91061" y="24130"/>
                </a:lnTo>
                <a:lnTo>
                  <a:pt x="91099" y="24055"/>
                </a:lnTo>
                <a:lnTo>
                  <a:pt x="91154" y="23999"/>
                </a:lnTo>
                <a:lnTo>
                  <a:pt x="91229" y="23925"/>
                </a:lnTo>
                <a:lnTo>
                  <a:pt x="91285" y="23888"/>
                </a:lnTo>
                <a:lnTo>
                  <a:pt x="91415" y="23832"/>
                </a:lnTo>
                <a:lnTo>
                  <a:pt x="91545" y="23795"/>
                </a:lnTo>
                <a:lnTo>
                  <a:pt x="91620" y="23757"/>
                </a:lnTo>
                <a:lnTo>
                  <a:pt x="91676" y="23702"/>
                </a:lnTo>
                <a:lnTo>
                  <a:pt x="91750" y="23627"/>
                </a:lnTo>
                <a:lnTo>
                  <a:pt x="91843" y="23515"/>
                </a:lnTo>
                <a:lnTo>
                  <a:pt x="91862" y="23441"/>
                </a:lnTo>
                <a:lnTo>
                  <a:pt x="91881" y="23385"/>
                </a:lnTo>
                <a:lnTo>
                  <a:pt x="91881" y="23329"/>
                </a:lnTo>
                <a:lnTo>
                  <a:pt x="91843" y="23273"/>
                </a:lnTo>
                <a:lnTo>
                  <a:pt x="91806" y="23236"/>
                </a:lnTo>
                <a:lnTo>
                  <a:pt x="91676" y="23236"/>
                </a:lnTo>
                <a:lnTo>
                  <a:pt x="91583" y="23292"/>
                </a:lnTo>
                <a:lnTo>
                  <a:pt x="91490" y="23348"/>
                </a:lnTo>
                <a:lnTo>
                  <a:pt x="91397" y="23404"/>
                </a:lnTo>
                <a:lnTo>
                  <a:pt x="91285" y="23441"/>
                </a:lnTo>
                <a:lnTo>
                  <a:pt x="91248" y="23460"/>
                </a:lnTo>
                <a:lnTo>
                  <a:pt x="91192" y="23460"/>
                </a:lnTo>
                <a:lnTo>
                  <a:pt x="91136" y="23441"/>
                </a:lnTo>
                <a:lnTo>
                  <a:pt x="91080" y="23404"/>
                </a:lnTo>
                <a:lnTo>
                  <a:pt x="91024" y="23348"/>
                </a:lnTo>
                <a:lnTo>
                  <a:pt x="90968" y="23292"/>
                </a:lnTo>
                <a:lnTo>
                  <a:pt x="90931" y="23218"/>
                </a:lnTo>
                <a:lnTo>
                  <a:pt x="90912" y="23143"/>
                </a:lnTo>
                <a:lnTo>
                  <a:pt x="90894" y="22957"/>
                </a:lnTo>
                <a:lnTo>
                  <a:pt x="90912" y="22771"/>
                </a:lnTo>
                <a:lnTo>
                  <a:pt x="90968" y="22585"/>
                </a:lnTo>
                <a:lnTo>
                  <a:pt x="91024" y="22417"/>
                </a:lnTo>
                <a:lnTo>
                  <a:pt x="91117" y="22268"/>
                </a:lnTo>
                <a:lnTo>
                  <a:pt x="91192" y="22138"/>
                </a:lnTo>
                <a:lnTo>
                  <a:pt x="91285" y="22045"/>
                </a:lnTo>
                <a:lnTo>
                  <a:pt x="91434" y="21951"/>
                </a:lnTo>
                <a:lnTo>
                  <a:pt x="91769" y="21728"/>
                </a:lnTo>
                <a:lnTo>
                  <a:pt x="91899" y="21635"/>
                </a:lnTo>
                <a:lnTo>
                  <a:pt x="91936" y="21598"/>
                </a:lnTo>
                <a:lnTo>
                  <a:pt x="91974" y="21561"/>
                </a:lnTo>
                <a:lnTo>
                  <a:pt x="91974" y="21523"/>
                </a:lnTo>
                <a:lnTo>
                  <a:pt x="91936" y="21505"/>
                </a:lnTo>
                <a:lnTo>
                  <a:pt x="91881" y="21486"/>
                </a:lnTo>
                <a:lnTo>
                  <a:pt x="91694" y="21486"/>
                </a:lnTo>
                <a:lnTo>
                  <a:pt x="91620" y="21523"/>
                </a:lnTo>
                <a:lnTo>
                  <a:pt x="91471" y="21579"/>
                </a:lnTo>
                <a:lnTo>
                  <a:pt x="91397" y="21616"/>
                </a:lnTo>
                <a:lnTo>
                  <a:pt x="91322" y="21616"/>
                </a:lnTo>
                <a:lnTo>
                  <a:pt x="91248" y="21579"/>
                </a:lnTo>
                <a:lnTo>
                  <a:pt x="91173" y="21486"/>
                </a:lnTo>
                <a:lnTo>
                  <a:pt x="91154" y="21430"/>
                </a:lnTo>
                <a:lnTo>
                  <a:pt x="91136" y="21374"/>
                </a:lnTo>
                <a:lnTo>
                  <a:pt x="91136" y="21207"/>
                </a:lnTo>
                <a:lnTo>
                  <a:pt x="91173" y="21058"/>
                </a:lnTo>
                <a:lnTo>
                  <a:pt x="91210" y="21002"/>
                </a:lnTo>
                <a:lnTo>
                  <a:pt x="91248" y="20946"/>
                </a:lnTo>
                <a:lnTo>
                  <a:pt x="91303" y="20909"/>
                </a:lnTo>
                <a:lnTo>
                  <a:pt x="91434" y="20872"/>
                </a:lnTo>
                <a:lnTo>
                  <a:pt x="91583" y="20816"/>
                </a:lnTo>
                <a:lnTo>
                  <a:pt x="91750" y="20760"/>
                </a:lnTo>
                <a:lnTo>
                  <a:pt x="91899" y="20685"/>
                </a:lnTo>
                <a:lnTo>
                  <a:pt x="91955" y="20630"/>
                </a:lnTo>
                <a:lnTo>
                  <a:pt x="92011" y="20592"/>
                </a:lnTo>
                <a:lnTo>
                  <a:pt x="92048" y="20537"/>
                </a:lnTo>
                <a:lnTo>
                  <a:pt x="92048" y="20481"/>
                </a:lnTo>
                <a:lnTo>
                  <a:pt x="92030" y="20425"/>
                </a:lnTo>
                <a:lnTo>
                  <a:pt x="91992" y="20369"/>
                </a:lnTo>
                <a:lnTo>
                  <a:pt x="91936" y="20313"/>
                </a:lnTo>
                <a:lnTo>
                  <a:pt x="91881" y="20294"/>
                </a:lnTo>
                <a:lnTo>
                  <a:pt x="91806" y="20294"/>
                </a:lnTo>
                <a:lnTo>
                  <a:pt x="91750" y="20313"/>
                </a:lnTo>
                <a:lnTo>
                  <a:pt x="91601" y="20388"/>
                </a:lnTo>
                <a:lnTo>
                  <a:pt x="91471" y="20518"/>
                </a:lnTo>
                <a:lnTo>
                  <a:pt x="91341" y="20611"/>
                </a:lnTo>
                <a:lnTo>
                  <a:pt x="91266" y="20648"/>
                </a:lnTo>
                <a:lnTo>
                  <a:pt x="91192" y="20667"/>
                </a:lnTo>
                <a:lnTo>
                  <a:pt x="91117" y="20648"/>
                </a:lnTo>
                <a:lnTo>
                  <a:pt x="91061" y="20630"/>
                </a:lnTo>
                <a:lnTo>
                  <a:pt x="90987" y="20555"/>
                </a:lnTo>
                <a:lnTo>
                  <a:pt x="90912" y="20462"/>
                </a:lnTo>
                <a:lnTo>
                  <a:pt x="90875" y="20332"/>
                </a:lnTo>
                <a:lnTo>
                  <a:pt x="90838" y="20183"/>
                </a:lnTo>
                <a:lnTo>
                  <a:pt x="90857" y="20034"/>
                </a:lnTo>
                <a:lnTo>
                  <a:pt x="90875" y="19959"/>
                </a:lnTo>
                <a:lnTo>
                  <a:pt x="90912" y="19904"/>
                </a:lnTo>
                <a:lnTo>
                  <a:pt x="90968" y="19829"/>
                </a:lnTo>
                <a:lnTo>
                  <a:pt x="91043" y="19792"/>
                </a:lnTo>
                <a:lnTo>
                  <a:pt x="91154" y="19792"/>
                </a:lnTo>
                <a:lnTo>
                  <a:pt x="91285" y="19848"/>
                </a:lnTo>
                <a:lnTo>
                  <a:pt x="91359" y="19866"/>
                </a:lnTo>
                <a:lnTo>
                  <a:pt x="91471" y="19885"/>
                </a:lnTo>
                <a:lnTo>
                  <a:pt x="91564" y="19866"/>
                </a:lnTo>
                <a:lnTo>
                  <a:pt x="91676" y="19829"/>
                </a:lnTo>
                <a:lnTo>
                  <a:pt x="91806" y="19773"/>
                </a:lnTo>
                <a:lnTo>
                  <a:pt x="91936" y="19699"/>
                </a:lnTo>
                <a:lnTo>
                  <a:pt x="92030" y="19624"/>
                </a:lnTo>
                <a:lnTo>
                  <a:pt x="92104" y="19531"/>
                </a:lnTo>
                <a:lnTo>
                  <a:pt x="92104" y="19494"/>
                </a:lnTo>
                <a:lnTo>
                  <a:pt x="92104" y="19457"/>
                </a:lnTo>
                <a:lnTo>
                  <a:pt x="92085" y="19401"/>
                </a:lnTo>
                <a:lnTo>
                  <a:pt x="92048" y="19364"/>
                </a:lnTo>
                <a:lnTo>
                  <a:pt x="91974" y="19308"/>
                </a:lnTo>
                <a:lnTo>
                  <a:pt x="91899" y="19289"/>
                </a:lnTo>
                <a:lnTo>
                  <a:pt x="91825" y="19270"/>
                </a:lnTo>
                <a:lnTo>
                  <a:pt x="91750" y="19289"/>
                </a:lnTo>
                <a:lnTo>
                  <a:pt x="91601" y="19345"/>
                </a:lnTo>
                <a:lnTo>
                  <a:pt x="91434" y="19419"/>
                </a:lnTo>
                <a:lnTo>
                  <a:pt x="91285" y="19475"/>
                </a:lnTo>
                <a:lnTo>
                  <a:pt x="91229" y="19494"/>
                </a:lnTo>
                <a:lnTo>
                  <a:pt x="91080" y="19494"/>
                </a:lnTo>
                <a:lnTo>
                  <a:pt x="91024" y="19457"/>
                </a:lnTo>
                <a:lnTo>
                  <a:pt x="90968" y="19401"/>
                </a:lnTo>
                <a:lnTo>
                  <a:pt x="90912" y="19326"/>
                </a:lnTo>
                <a:lnTo>
                  <a:pt x="90875" y="19252"/>
                </a:lnTo>
                <a:lnTo>
                  <a:pt x="90857" y="19177"/>
                </a:lnTo>
                <a:lnTo>
                  <a:pt x="90838" y="19010"/>
                </a:lnTo>
                <a:lnTo>
                  <a:pt x="90857" y="18842"/>
                </a:lnTo>
                <a:lnTo>
                  <a:pt x="90912" y="18656"/>
                </a:lnTo>
                <a:lnTo>
                  <a:pt x="91006" y="18489"/>
                </a:lnTo>
                <a:lnTo>
                  <a:pt x="91117" y="18340"/>
                </a:lnTo>
                <a:lnTo>
                  <a:pt x="91229" y="18228"/>
                </a:lnTo>
                <a:lnTo>
                  <a:pt x="91303" y="18191"/>
                </a:lnTo>
                <a:lnTo>
                  <a:pt x="91378" y="18153"/>
                </a:lnTo>
                <a:lnTo>
                  <a:pt x="91545" y="18153"/>
                </a:lnTo>
                <a:lnTo>
                  <a:pt x="91713" y="18135"/>
                </a:lnTo>
                <a:lnTo>
                  <a:pt x="91899" y="18116"/>
                </a:lnTo>
                <a:lnTo>
                  <a:pt x="92067" y="18079"/>
                </a:lnTo>
                <a:lnTo>
                  <a:pt x="92141" y="18042"/>
                </a:lnTo>
                <a:lnTo>
                  <a:pt x="92178" y="18004"/>
                </a:lnTo>
                <a:lnTo>
                  <a:pt x="92216" y="17967"/>
                </a:lnTo>
                <a:lnTo>
                  <a:pt x="92234" y="17930"/>
                </a:lnTo>
                <a:lnTo>
                  <a:pt x="92216" y="17874"/>
                </a:lnTo>
                <a:lnTo>
                  <a:pt x="92160" y="17800"/>
                </a:lnTo>
                <a:lnTo>
                  <a:pt x="92104" y="17762"/>
                </a:lnTo>
                <a:lnTo>
                  <a:pt x="92030" y="17744"/>
                </a:lnTo>
                <a:lnTo>
                  <a:pt x="91955" y="17725"/>
                </a:lnTo>
                <a:lnTo>
                  <a:pt x="91862" y="17744"/>
                </a:lnTo>
                <a:lnTo>
                  <a:pt x="91694" y="17818"/>
                </a:lnTo>
                <a:lnTo>
                  <a:pt x="91527" y="17874"/>
                </a:lnTo>
                <a:lnTo>
                  <a:pt x="91452" y="17893"/>
                </a:lnTo>
                <a:lnTo>
                  <a:pt x="91378" y="17911"/>
                </a:lnTo>
                <a:lnTo>
                  <a:pt x="91303" y="17911"/>
                </a:lnTo>
                <a:lnTo>
                  <a:pt x="91248" y="17874"/>
                </a:lnTo>
                <a:lnTo>
                  <a:pt x="91210" y="17818"/>
                </a:lnTo>
                <a:lnTo>
                  <a:pt x="91173" y="17725"/>
                </a:lnTo>
                <a:lnTo>
                  <a:pt x="91136" y="17595"/>
                </a:lnTo>
                <a:lnTo>
                  <a:pt x="91136" y="17427"/>
                </a:lnTo>
                <a:lnTo>
                  <a:pt x="91154" y="17278"/>
                </a:lnTo>
                <a:lnTo>
                  <a:pt x="91192" y="17129"/>
                </a:lnTo>
                <a:lnTo>
                  <a:pt x="91266" y="16980"/>
                </a:lnTo>
                <a:lnTo>
                  <a:pt x="91303" y="16906"/>
                </a:lnTo>
                <a:lnTo>
                  <a:pt x="91359" y="16850"/>
                </a:lnTo>
                <a:lnTo>
                  <a:pt x="91434" y="16794"/>
                </a:lnTo>
                <a:lnTo>
                  <a:pt x="91508" y="16757"/>
                </a:lnTo>
                <a:lnTo>
                  <a:pt x="91564" y="16738"/>
                </a:lnTo>
                <a:lnTo>
                  <a:pt x="91769" y="16738"/>
                </a:lnTo>
                <a:lnTo>
                  <a:pt x="91843" y="16720"/>
                </a:lnTo>
                <a:lnTo>
                  <a:pt x="91936" y="16701"/>
                </a:lnTo>
                <a:lnTo>
                  <a:pt x="92048" y="16645"/>
                </a:lnTo>
                <a:lnTo>
                  <a:pt x="92160" y="16571"/>
                </a:lnTo>
                <a:lnTo>
                  <a:pt x="92253" y="16478"/>
                </a:lnTo>
                <a:lnTo>
                  <a:pt x="92309" y="16403"/>
                </a:lnTo>
                <a:lnTo>
                  <a:pt x="92327" y="16329"/>
                </a:lnTo>
                <a:lnTo>
                  <a:pt x="92327" y="16292"/>
                </a:lnTo>
                <a:lnTo>
                  <a:pt x="92290" y="16273"/>
                </a:lnTo>
                <a:lnTo>
                  <a:pt x="92253" y="16254"/>
                </a:lnTo>
                <a:lnTo>
                  <a:pt x="92197" y="16254"/>
                </a:lnTo>
                <a:lnTo>
                  <a:pt x="92030" y="16292"/>
                </a:lnTo>
                <a:lnTo>
                  <a:pt x="91918" y="16310"/>
                </a:lnTo>
                <a:lnTo>
                  <a:pt x="91843" y="16347"/>
                </a:lnTo>
                <a:lnTo>
                  <a:pt x="91694" y="16441"/>
                </a:lnTo>
                <a:lnTo>
                  <a:pt x="91620" y="16478"/>
                </a:lnTo>
                <a:lnTo>
                  <a:pt x="91471" y="16478"/>
                </a:lnTo>
                <a:lnTo>
                  <a:pt x="91378" y="16441"/>
                </a:lnTo>
                <a:lnTo>
                  <a:pt x="91322" y="16385"/>
                </a:lnTo>
                <a:lnTo>
                  <a:pt x="91266" y="16329"/>
                </a:lnTo>
                <a:lnTo>
                  <a:pt x="91229" y="16254"/>
                </a:lnTo>
                <a:lnTo>
                  <a:pt x="91210" y="16161"/>
                </a:lnTo>
                <a:lnTo>
                  <a:pt x="91173" y="15994"/>
                </a:lnTo>
                <a:lnTo>
                  <a:pt x="91173" y="15845"/>
                </a:lnTo>
                <a:lnTo>
                  <a:pt x="91210" y="15659"/>
                </a:lnTo>
                <a:lnTo>
                  <a:pt x="91248" y="15528"/>
                </a:lnTo>
                <a:lnTo>
                  <a:pt x="91322" y="15435"/>
                </a:lnTo>
                <a:lnTo>
                  <a:pt x="91397" y="15379"/>
                </a:lnTo>
                <a:lnTo>
                  <a:pt x="91490" y="15342"/>
                </a:lnTo>
                <a:lnTo>
                  <a:pt x="91620" y="15323"/>
                </a:lnTo>
                <a:lnTo>
                  <a:pt x="91750" y="15286"/>
                </a:lnTo>
                <a:lnTo>
                  <a:pt x="91899" y="15249"/>
                </a:lnTo>
                <a:lnTo>
                  <a:pt x="92011" y="15175"/>
                </a:lnTo>
                <a:lnTo>
                  <a:pt x="92123" y="15081"/>
                </a:lnTo>
                <a:lnTo>
                  <a:pt x="92234" y="14970"/>
                </a:lnTo>
                <a:lnTo>
                  <a:pt x="92309" y="14858"/>
                </a:lnTo>
                <a:lnTo>
                  <a:pt x="92346" y="14746"/>
                </a:lnTo>
                <a:lnTo>
                  <a:pt x="92346" y="14690"/>
                </a:lnTo>
                <a:lnTo>
                  <a:pt x="92327" y="14653"/>
                </a:lnTo>
                <a:lnTo>
                  <a:pt x="92290" y="14616"/>
                </a:lnTo>
                <a:lnTo>
                  <a:pt x="92253" y="14597"/>
                </a:lnTo>
                <a:lnTo>
                  <a:pt x="92178" y="14579"/>
                </a:lnTo>
                <a:lnTo>
                  <a:pt x="92104" y="14579"/>
                </a:lnTo>
                <a:lnTo>
                  <a:pt x="92011" y="14597"/>
                </a:lnTo>
                <a:lnTo>
                  <a:pt x="91936" y="14616"/>
                </a:lnTo>
                <a:lnTo>
                  <a:pt x="91806" y="14709"/>
                </a:lnTo>
                <a:lnTo>
                  <a:pt x="91545" y="14914"/>
                </a:lnTo>
                <a:lnTo>
                  <a:pt x="91452" y="14970"/>
                </a:lnTo>
                <a:lnTo>
                  <a:pt x="91341" y="14970"/>
                </a:lnTo>
                <a:lnTo>
                  <a:pt x="91285" y="14932"/>
                </a:lnTo>
                <a:lnTo>
                  <a:pt x="91229" y="14895"/>
                </a:lnTo>
                <a:lnTo>
                  <a:pt x="91173" y="14802"/>
                </a:lnTo>
                <a:lnTo>
                  <a:pt x="91117" y="14690"/>
                </a:lnTo>
                <a:lnTo>
                  <a:pt x="91061" y="14523"/>
                </a:lnTo>
                <a:lnTo>
                  <a:pt x="91043" y="14337"/>
                </a:lnTo>
                <a:lnTo>
                  <a:pt x="91061" y="14169"/>
                </a:lnTo>
                <a:lnTo>
                  <a:pt x="91099" y="14002"/>
                </a:lnTo>
                <a:lnTo>
                  <a:pt x="91136" y="13890"/>
                </a:lnTo>
                <a:lnTo>
                  <a:pt x="91173" y="13834"/>
                </a:lnTo>
                <a:lnTo>
                  <a:pt x="91210" y="13778"/>
                </a:lnTo>
                <a:lnTo>
                  <a:pt x="91266" y="13741"/>
                </a:lnTo>
                <a:lnTo>
                  <a:pt x="91359" y="13685"/>
                </a:lnTo>
                <a:lnTo>
                  <a:pt x="91490" y="13611"/>
                </a:lnTo>
                <a:lnTo>
                  <a:pt x="91694" y="13424"/>
                </a:lnTo>
                <a:lnTo>
                  <a:pt x="91806" y="13313"/>
                </a:lnTo>
                <a:lnTo>
                  <a:pt x="91899" y="13201"/>
                </a:lnTo>
                <a:lnTo>
                  <a:pt x="91955" y="13108"/>
                </a:lnTo>
                <a:lnTo>
                  <a:pt x="91974" y="13052"/>
                </a:lnTo>
                <a:lnTo>
                  <a:pt x="91955" y="13015"/>
                </a:lnTo>
                <a:lnTo>
                  <a:pt x="91936" y="12996"/>
                </a:lnTo>
                <a:lnTo>
                  <a:pt x="91881" y="12978"/>
                </a:lnTo>
                <a:lnTo>
                  <a:pt x="91713" y="12978"/>
                </a:lnTo>
                <a:lnTo>
                  <a:pt x="91657" y="12996"/>
                </a:lnTo>
                <a:lnTo>
                  <a:pt x="91601" y="13015"/>
                </a:lnTo>
                <a:lnTo>
                  <a:pt x="91508" y="13089"/>
                </a:lnTo>
                <a:lnTo>
                  <a:pt x="91359" y="13275"/>
                </a:lnTo>
                <a:lnTo>
                  <a:pt x="91285" y="13331"/>
                </a:lnTo>
                <a:lnTo>
                  <a:pt x="91248" y="13350"/>
                </a:lnTo>
                <a:lnTo>
                  <a:pt x="91154" y="13350"/>
                </a:lnTo>
                <a:lnTo>
                  <a:pt x="91099" y="13313"/>
                </a:lnTo>
                <a:lnTo>
                  <a:pt x="90987" y="13182"/>
                </a:lnTo>
                <a:lnTo>
                  <a:pt x="90931" y="13089"/>
                </a:lnTo>
                <a:lnTo>
                  <a:pt x="90894" y="12978"/>
                </a:lnTo>
                <a:lnTo>
                  <a:pt x="90875" y="12866"/>
                </a:lnTo>
                <a:lnTo>
                  <a:pt x="90875" y="12754"/>
                </a:lnTo>
                <a:lnTo>
                  <a:pt x="90894" y="12642"/>
                </a:lnTo>
                <a:lnTo>
                  <a:pt x="90912" y="12531"/>
                </a:lnTo>
                <a:lnTo>
                  <a:pt x="90987" y="12326"/>
                </a:lnTo>
                <a:lnTo>
                  <a:pt x="91080" y="12158"/>
                </a:lnTo>
                <a:lnTo>
                  <a:pt x="91192" y="12028"/>
                </a:lnTo>
                <a:lnTo>
                  <a:pt x="91322" y="11916"/>
                </a:lnTo>
                <a:lnTo>
                  <a:pt x="91452" y="11842"/>
                </a:lnTo>
                <a:lnTo>
                  <a:pt x="91508" y="11823"/>
                </a:lnTo>
                <a:lnTo>
                  <a:pt x="91583" y="11823"/>
                </a:lnTo>
                <a:lnTo>
                  <a:pt x="91769" y="11805"/>
                </a:lnTo>
                <a:lnTo>
                  <a:pt x="91843" y="11786"/>
                </a:lnTo>
                <a:lnTo>
                  <a:pt x="91918" y="11749"/>
                </a:lnTo>
                <a:lnTo>
                  <a:pt x="91955" y="11693"/>
                </a:lnTo>
                <a:lnTo>
                  <a:pt x="91955" y="11600"/>
                </a:lnTo>
                <a:lnTo>
                  <a:pt x="91936" y="11544"/>
                </a:lnTo>
                <a:lnTo>
                  <a:pt x="91899" y="11507"/>
                </a:lnTo>
                <a:lnTo>
                  <a:pt x="91843" y="11488"/>
                </a:lnTo>
                <a:lnTo>
                  <a:pt x="91676" y="11488"/>
                </a:lnTo>
                <a:lnTo>
                  <a:pt x="91527" y="11525"/>
                </a:lnTo>
                <a:lnTo>
                  <a:pt x="91303" y="11525"/>
                </a:lnTo>
                <a:lnTo>
                  <a:pt x="91229" y="11507"/>
                </a:lnTo>
                <a:lnTo>
                  <a:pt x="91173" y="11451"/>
                </a:lnTo>
                <a:lnTo>
                  <a:pt x="91117" y="11395"/>
                </a:lnTo>
                <a:lnTo>
                  <a:pt x="91061" y="11302"/>
                </a:lnTo>
                <a:lnTo>
                  <a:pt x="91043" y="11190"/>
                </a:lnTo>
                <a:lnTo>
                  <a:pt x="91024" y="11097"/>
                </a:lnTo>
                <a:lnTo>
                  <a:pt x="91024" y="10985"/>
                </a:lnTo>
                <a:lnTo>
                  <a:pt x="91043" y="10892"/>
                </a:lnTo>
                <a:lnTo>
                  <a:pt x="91061" y="10799"/>
                </a:lnTo>
                <a:lnTo>
                  <a:pt x="91154" y="10613"/>
                </a:lnTo>
                <a:lnTo>
                  <a:pt x="91266" y="10446"/>
                </a:lnTo>
                <a:lnTo>
                  <a:pt x="91397" y="10297"/>
                </a:lnTo>
                <a:lnTo>
                  <a:pt x="91452" y="10259"/>
                </a:lnTo>
                <a:lnTo>
                  <a:pt x="91490" y="10241"/>
                </a:lnTo>
                <a:lnTo>
                  <a:pt x="91601" y="10241"/>
                </a:lnTo>
                <a:lnTo>
                  <a:pt x="91769" y="10203"/>
                </a:lnTo>
                <a:lnTo>
                  <a:pt x="91974" y="10129"/>
                </a:lnTo>
                <a:lnTo>
                  <a:pt x="92123" y="10036"/>
                </a:lnTo>
                <a:lnTo>
                  <a:pt x="92160" y="9980"/>
                </a:lnTo>
                <a:lnTo>
                  <a:pt x="92197" y="9943"/>
                </a:lnTo>
                <a:lnTo>
                  <a:pt x="92216" y="9887"/>
                </a:lnTo>
                <a:lnTo>
                  <a:pt x="92216" y="9850"/>
                </a:lnTo>
                <a:lnTo>
                  <a:pt x="92216" y="9813"/>
                </a:lnTo>
                <a:lnTo>
                  <a:pt x="92178" y="9775"/>
                </a:lnTo>
                <a:lnTo>
                  <a:pt x="92141" y="9757"/>
                </a:lnTo>
                <a:lnTo>
                  <a:pt x="92085" y="9738"/>
                </a:lnTo>
                <a:lnTo>
                  <a:pt x="92011" y="9719"/>
                </a:lnTo>
                <a:lnTo>
                  <a:pt x="91936" y="9738"/>
                </a:lnTo>
                <a:lnTo>
                  <a:pt x="91713" y="9775"/>
                </a:lnTo>
                <a:lnTo>
                  <a:pt x="91657" y="9794"/>
                </a:lnTo>
                <a:lnTo>
                  <a:pt x="91620" y="9831"/>
                </a:lnTo>
                <a:lnTo>
                  <a:pt x="91564" y="9887"/>
                </a:lnTo>
                <a:lnTo>
                  <a:pt x="91545" y="9906"/>
                </a:lnTo>
                <a:lnTo>
                  <a:pt x="91527" y="9924"/>
                </a:lnTo>
                <a:lnTo>
                  <a:pt x="91490" y="9924"/>
                </a:lnTo>
                <a:lnTo>
                  <a:pt x="91415" y="9906"/>
                </a:lnTo>
                <a:lnTo>
                  <a:pt x="91378" y="9887"/>
                </a:lnTo>
                <a:lnTo>
                  <a:pt x="91341" y="9850"/>
                </a:lnTo>
                <a:lnTo>
                  <a:pt x="91285" y="9757"/>
                </a:lnTo>
                <a:lnTo>
                  <a:pt x="91248" y="9664"/>
                </a:lnTo>
                <a:lnTo>
                  <a:pt x="91229" y="9570"/>
                </a:lnTo>
                <a:lnTo>
                  <a:pt x="91210" y="9477"/>
                </a:lnTo>
                <a:lnTo>
                  <a:pt x="91210" y="9384"/>
                </a:lnTo>
                <a:lnTo>
                  <a:pt x="91210" y="9310"/>
                </a:lnTo>
                <a:lnTo>
                  <a:pt x="91229" y="9217"/>
                </a:lnTo>
                <a:lnTo>
                  <a:pt x="91303" y="9049"/>
                </a:lnTo>
                <a:lnTo>
                  <a:pt x="91415" y="8900"/>
                </a:lnTo>
                <a:lnTo>
                  <a:pt x="91508" y="8807"/>
                </a:lnTo>
                <a:lnTo>
                  <a:pt x="91583" y="8733"/>
                </a:lnTo>
                <a:lnTo>
                  <a:pt x="91676" y="8714"/>
                </a:lnTo>
                <a:lnTo>
                  <a:pt x="91750" y="8695"/>
                </a:lnTo>
                <a:lnTo>
                  <a:pt x="91918" y="8677"/>
                </a:lnTo>
                <a:lnTo>
                  <a:pt x="92030" y="8658"/>
                </a:lnTo>
                <a:lnTo>
                  <a:pt x="92123" y="8621"/>
                </a:lnTo>
                <a:lnTo>
                  <a:pt x="92272" y="8565"/>
                </a:lnTo>
                <a:lnTo>
                  <a:pt x="92458" y="8453"/>
                </a:lnTo>
                <a:lnTo>
                  <a:pt x="92532" y="8398"/>
                </a:lnTo>
                <a:lnTo>
                  <a:pt x="92588" y="8323"/>
                </a:lnTo>
                <a:lnTo>
                  <a:pt x="92625" y="8249"/>
                </a:lnTo>
                <a:lnTo>
                  <a:pt x="92607" y="8211"/>
                </a:lnTo>
                <a:lnTo>
                  <a:pt x="92588" y="8193"/>
                </a:lnTo>
                <a:lnTo>
                  <a:pt x="92532" y="8118"/>
                </a:lnTo>
                <a:lnTo>
                  <a:pt x="92458" y="8100"/>
                </a:lnTo>
                <a:lnTo>
                  <a:pt x="92365" y="8100"/>
                </a:lnTo>
                <a:lnTo>
                  <a:pt x="92272" y="8137"/>
                </a:lnTo>
                <a:lnTo>
                  <a:pt x="92085" y="8211"/>
                </a:lnTo>
                <a:lnTo>
                  <a:pt x="91881" y="8323"/>
                </a:lnTo>
                <a:lnTo>
                  <a:pt x="91788" y="8360"/>
                </a:lnTo>
                <a:lnTo>
                  <a:pt x="91694" y="8379"/>
                </a:lnTo>
                <a:lnTo>
                  <a:pt x="91601" y="8379"/>
                </a:lnTo>
                <a:lnTo>
                  <a:pt x="91527" y="8360"/>
                </a:lnTo>
                <a:lnTo>
                  <a:pt x="91434" y="8304"/>
                </a:lnTo>
                <a:lnTo>
                  <a:pt x="91378" y="8211"/>
                </a:lnTo>
                <a:lnTo>
                  <a:pt x="91322" y="8062"/>
                </a:lnTo>
                <a:lnTo>
                  <a:pt x="91266" y="7876"/>
                </a:lnTo>
                <a:lnTo>
                  <a:pt x="91266" y="7746"/>
                </a:lnTo>
                <a:lnTo>
                  <a:pt x="91266" y="7616"/>
                </a:lnTo>
                <a:lnTo>
                  <a:pt x="91285" y="7485"/>
                </a:lnTo>
                <a:lnTo>
                  <a:pt x="91341" y="7374"/>
                </a:lnTo>
                <a:lnTo>
                  <a:pt x="91397" y="7280"/>
                </a:lnTo>
                <a:lnTo>
                  <a:pt x="91471" y="7187"/>
                </a:lnTo>
                <a:lnTo>
                  <a:pt x="91564" y="7113"/>
                </a:lnTo>
                <a:lnTo>
                  <a:pt x="91657" y="7057"/>
                </a:lnTo>
                <a:lnTo>
                  <a:pt x="91750" y="7038"/>
                </a:lnTo>
                <a:lnTo>
                  <a:pt x="91843" y="7020"/>
                </a:lnTo>
                <a:lnTo>
                  <a:pt x="92048" y="7020"/>
                </a:lnTo>
                <a:lnTo>
                  <a:pt x="92141" y="7001"/>
                </a:lnTo>
                <a:lnTo>
                  <a:pt x="92234" y="6964"/>
                </a:lnTo>
                <a:lnTo>
                  <a:pt x="92309" y="6908"/>
                </a:lnTo>
                <a:lnTo>
                  <a:pt x="92383" y="6796"/>
                </a:lnTo>
                <a:lnTo>
                  <a:pt x="92421" y="6666"/>
                </a:lnTo>
                <a:lnTo>
                  <a:pt x="92439" y="6592"/>
                </a:lnTo>
                <a:lnTo>
                  <a:pt x="92421" y="6554"/>
                </a:lnTo>
                <a:lnTo>
                  <a:pt x="92402" y="6536"/>
                </a:lnTo>
                <a:lnTo>
                  <a:pt x="92346" y="6517"/>
                </a:lnTo>
                <a:lnTo>
                  <a:pt x="92253" y="6517"/>
                </a:lnTo>
                <a:lnTo>
                  <a:pt x="92160" y="6536"/>
                </a:lnTo>
                <a:lnTo>
                  <a:pt x="91936" y="6610"/>
                </a:lnTo>
                <a:lnTo>
                  <a:pt x="91713" y="6703"/>
                </a:lnTo>
                <a:lnTo>
                  <a:pt x="91620" y="6741"/>
                </a:lnTo>
                <a:lnTo>
                  <a:pt x="91527" y="6759"/>
                </a:lnTo>
                <a:lnTo>
                  <a:pt x="91434" y="6759"/>
                </a:lnTo>
                <a:lnTo>
                  <a:pt x="91359" y="6703"/>
                </a:lnTo>
                <a:lnTo>
                  <a:pt x="91285" y="6610"/>
                </a:lnTo>
                <a:lnTo>
                  <a:pt x="91229" y="6480"/>
                </a:lnTo>
                <a:lnTo>
                  <a:pt x="91192" y="6368"/>
                </a:lnTo>
                <a:lnTo>
                  <a:pt x="91192" y="6256"/>
                </a:lnTo>
                <a:lnTo>
                  <a:pt x="91210" y="6126"/>
                </a:lnTo>
                <a:lnTo>
                  <a:pt x="91248" y="6014"/>
                </a:lnTo>
                <a:lnTo>
                  <a:pt x="91285" y="5903"/>
                </a:lnTo>
                <a:lnTo>
                  <a:pt x="91341" y="5791"/>
                </a:lnTo>
                <a:lnTo>
                  <a:pt x="91415" y="5698"/>
                </a:lnTo>
                <a:lnTo>
                  <a:pt x="91490" y="5623"/>
                </a:lnTo>
                <a:lnTo>
                  <a:pt x="91583" y="5549"/>
                </a:lnTo>
                <a:lnTo>
                  <a:pt x="91657" y="5512"/>
                </a:lnTo>
                <a:lnTo>
                  <a:pt x="91843" y="5456"/>
                </a:lnTo>
                <a:lnTo>
                  <a:pt x="91899" y="5437"/>
                </a:lnTo>
                <a:lnTo>
                  <a:pt x="91974" y="5437"/>
                </a:lnTo>
                <a:lnTo>
                  <a:pt x="92141" y="5456"/>
                </a:lnTo>
                <a:lnTo>
                  <a:pt x="92216" y="5456"/>
                </a:lnTo>
                <a:lnTo>
                  <a:pt x="92290" y="5437"/>
                </a:lnTo>
                <a:lnTo>
                  <a:pt x="92346" y="5400"/>
                </a:lnTo>
                <a:lnTo>
                  <a:pt x="92402" y="5326"/>
                </a:lnTo>
                <a:lnTo>
                  <a:pt x="92402" y="5232"/>
                </a:lnTo>
                <a:lnTo>
                  <a:pt x="92383" y="5177"/>
                </a:lnTo>
                <a:lnTo>
                  <a:pt x="92327" y="5139"/>
                </a:lnTo>
                <a:lnTo>
                  <a:pt x="92253" y="5121"/>
                </a:lnTo>
                <a:lnTo>
                  <a:pt x="92085" y="5102"/>
                </a:lnTo>
                <a:lnTo>
                  <a:pt x="91788" y="5102"/>
                </a:lnTo>
                <a:lnTo>
                  <a:pt x="91694" y="5121"/>
                </a:lnTo>
                <a:lnTo>
                  <a:pt x="91657" y="5102"/>
                </a:lnTo>
                <a:lnTo>
                  <a:pt x="91620" y="5084"/>
                </a:lnTo>
                <a:lnTo>
                  <a:pt x="91545" y="4935"/>
                </a:lnTo>
                <a:lnTo>
                  <a:pt x="91490" y="4841"/>
                </a:lnTo>
                <a:lnTo>
                  <a:pt x="91490" y="4748"/>
                </a:lnTo>
                <a:lnTo>
                  <a:pt x="91490" y="4655"/>
                </a:lnTo>
                <a:lnTo>
                  <a:pt x="91508" y="4562"/>
                </a:lnTo>
                <a:lnTo>
                  <a:pt x="91564" y="4413"/>
                </a:lnTo>
                <a:lnTo>
                  <a:pt x="91639" y="4320"/>
                </a:lnTo>
                <a:lnTo>
                  <a:pt x="91713" y="4264"/>
                </a:lnTo>
                <a:lnTo>
                  <a:pt x="91806" y="4227"/>
                </a:lnTo>
                <a:lnTo>
                  <a:pt x="92011" y="4190"/>
                </a:lnTo>
                <a:lnTo>
                  <a:pt x="92104" y="4153"/>
                </a:lnTo>
                <a:lnTo>
                  <a:pt x="92216" y="4078"/>
                </a:lnTo>
                <a:lnTo>
                  <a:pt x="92365" y="3948"/>
                </a:lnTo>
                <a:lnTo>
                  <a:pt x="92402" y="3892"/>
                </a:lnTo>
                <a:lnTo>
                  <a:pt x="92402" y="3855"/>
                </a:lnTo>
                <a:lnTo>
                  <a:pt x="92402" y="3836"/>
                </a:lnTo>
                <a:lnTo>
                  <a:pt x="92383" y="3818"/>
                </a:lnTo>
                <a:lnTo>
                  <a:pt x="92290" y="3818"/>
                </a:lnTo>
                <a:lnTo>
                  <a:pt x="92048" y="3855"/>
                </a:lnTo>
                <a:lnTo>
                  <a:pt x="91862" y="3911"/>
                </a:lnTo>
                <a:lnTo>
                  <a:pt x="91732" y="3911"/>
                </a:lnTo>
                <a:lnTo>
                  <a:pt x="91601" y="3873"/>
                </a:lnTo>
                <a:lnTo>
                  <a:pt x="91490" y="3818"/>
                </a:lnTo>
                <a:lnTo>
                  <a:pt x="91397" y="3743"/>
                </a:lnTo>
                <a:lnTo>
                  <a:pt x="91341" y="3650"/>
                </a:lnTo>
                <a:lnTo>
                  <a:pt x="91285" y="3520"/>
                </a:lnTo>
                <a:lnTo>
                  <a:pt x="91248" y="3389"/>
                </a:lnTo>
                <a:lnTo>
                  <a:pt x="91248" y="3240"/>
                </a:lnTo>
                <a:lnTo>
                  <a:pt x="91266" y="3110"/>
                </a:lnTo>
                <a:lnTo>
                  <a:pt x="91322" y="2942"/>
                </a:lnTo>
                <a:lnTo>
                  <a:pt x="91378" y="2794"/>
                </a:lnTo>
                <a:lnTo>
                  <a:pt x="91471" y="2700"/>
                </a:lnTo>
                <a:lnTo>
                  <a:pt x="91527" y="2645"/>
                </a:lnTo>
                <a:lnTo>
                  <a:pt x="91564" y="2626"/>
                </a:lnTo>
                <a:lnTo>
                  <a:pt x="91676" y="2607"/>
                </a:lnTo>
                <a:lnTo>
                  <a:pt x="91825" y="2607"/>
                </a:lnTo>
                <a:lnTo>
                  <a:pt x="91899" y="2570"/>
                </a:lnTo>
                <a:lnTo>
                  <a:pt x="92030" y="2496"/>
                </a:lnTo>
                <a:lnTo>
                  <a:pt x="92123" y="2403"/>
                </a:lnTo>
                <a:lnTo>
                  <a:pt x="92197" y="2328"/>
                </a:lnTo>
                <a:lnTo>
                  <a:pt x="92234" y="2254"/>
                </a:lnTo>
                <a:lnTo>
                  <a:pt x="92253" y="2198"/>
                </a:lnTo>
                <a:lnTo>
                  <a:pt x="92253" y="2123"/>
                </a:lnTo>
                <a:lnTo>
                  <a:pt x="92234" y="2086"/>
                </a:lnTo>
                <a:lnTo>
                  <a:pt x="92197" y="2049"/>
                </a:lnTo>
                <a:lnTo>
                  <a:pt x="92141" y="2012"/>
                </a:lnTo>
                <a:lnTo>
                  <a:pt x="91992" y="2012"/>
                </a:lnTo>
                <a:lnTo>
                  <a:pt x="91899" y="2030"/>
                </a:lnTo>
                <a:lnTo>
                  <a:pt x="91806" y="2067"/>
                </a:lnTo>
                <a:lnTo>
                  <a:pt x="91694" y="2142"/>
                </a:lnTo>
                <a:lnTo>
                  <a:pt x="91583" y="2216"/>
                </a:lnTo>
                <a:lnTo>
                  <a:pt x="91471" y="2328"/>
                </a:lnTo>
                <a:lnTo>
                  <a:pt x="91397" y="2272"/>
                </a:lnTo>
                <a:lnTo>
                  <a:pt x="91322" y="2198"/>
                </a:lnTo>
                <a:lnTo>
                  <a:pt x="91266" y="2123"/>
                </a:lnTo>
                <a:lnTo>
                  <a:pt x="91229" y="2067"/>
                </a:lnTo>
                <a:lnTo>
                  <a:pt x="91210" y="1993"/>
                </a:lnTo>
                <a:lnTo>
                  <a:pt x="91210" y="1937"/>
                </a:lnTo>
                <a:lnTo>
                  <a:pt x="91210" y="1863"/>
                </a:lnTo>
                <a:lnTo>
                  <a:pt x="91229" y="1807"/>
                </a:lnTo>
                <a:lnTo>
                  <a:pt x="91303" y="1695"/>
                </a:lnTo>
                <a:lnTo>
                  <a:pt x="91415" y="1565"/>
                </a:lnTo>
                <a:lnTo>
                  <a:pt x="91564" y="1472"/>
                </a:lnTo>
                <a:lnTo>
                  <a:pt x="91713" y="1360"/>
                </a:lnTo>
                <a:lnTo>
                  <a:pt x="92048" y="1155"/>
                </a:lnTo>
                <a:lnTo>
                  <a:pt x="92197" y="1043"/>
                </a:lnTo>
                <a:lnTo>
                  <a:pt x="92327" y="950"/>
                </a:lnTo>
                <a:lnTo>
                  <a:pt x="92439" y="857"/>
                </a:lnTo>
                <a:lnTo>
                  <a:pt x="92514" y="746"/>
                </a:lnTo>
                <a:lnTo>
                  <a:pt x="92532" y="690"/>
                </a:lnTo>
                <a:lnTo>
                  <a:pt x="92532" y="652"/>
                </a:lnTo>
                <a:lnTo>
                  <a:pt x="92532" y="597"/>
                </a:lnTo>
                <a:lnTo>
                  <a:pt x="92514" y="541"/>
                </a:lnTo>
                <a:lnTo>
                  <a:pt x="92458" y="485"/>
                </a:lnTo>
                <a:lnTo>
                  <a:pt x="92421" y="466"/>
                </a:lnTo>
                <a:lnTo>
                  <a:pt x="92365" y="448"/>
                </a:lnTo>
                <a:lnTo>
                  <a:pt x="92309" y="448"/>
                </a:lnTo>
                <a:lnTo>
                  <a:pt x="92160" y="485"/>
                </a:lnTo>
                <a:lnTo>
                  <a:pt x="92011" y="559"/>
                </a:lnTo>
                <a:lnTo>
                  <a:pt x="91881" y="652"/>
                </a:lnTo>
                <a:lnTo>
                  <a:pt x="91750" y="746"/>
                </a:lnTo>
                <a:lnTo>
                  <a:pt x="91583" y="913"/>
                </a:lnTo>
                <a:lnTo>
                  <a:pt x="91415" y="1062"/>
                </a:lnTo>
                <a:lnTo>
                  <a:pt x="91266" y="1192"/>
                </a:lnTo>
                <a:lnTo>
                  <a:pt x="91117" y="1304"/>
                </a:lnTo>
                <a:lnTo>
                  <a:pt x="90968" y="1379"/>
                </a:lnTo>
                <a:lnTo>
                  <a:pt x="90801" y="1453"/>
                </a:lnTo>
                <a:lnTo>
                  <a:pt x="90596" y="1490"/>
                </a:lnTo>
                <a:lnTo>
                  <a:pt x="90149" y="1490"/>
                </a:lnTo>
                <a:lnTo>
                  <a:pt x="90335" y="1360"/>
                </a:lnTo>
                <a:lnTo>
                  <a:pt x="90428" y="1267"/>
                </a:lnTo>
                <a:lnTo>
                  <a:pt x="90540" y="1155"/>
                </a:lnTo>
                <a:lnTo>
                  <a:pt x="90615" y="1043"/>
                </a:lnTo>
                <a:lnTo>
                  <a:pt x="90670" y="950"/>
                </a:lnTo>
                <a:lnTo>
                  <a:pt x="90670" y="894"/>
                </a:lnTo>
                <a:lnTo>
                  <a:pt x="90670" y="839"/>
                </a:lnTo>
                <a:lnTo>
                  <a:pt x="90652" y="801"/>
                </a:lnTo>
                <a:lnTo>
                  <a:pt x="90615" y="764"/>
                </a:lnTo>
                <a:lnTo>
                  <a:pt x="90577" y="727"/>
                </a:lnTo>
                <a:lnTo>
                  <a:pt x="90521" y="708"/>
                </a:lnTo>
                <a:lnTo>
                  <a:pt x="90410" y="708"/>
                </a:lnTo>
                <a:lnTo>
                  <a:pt x="90279" y="764"/>
                </a:lnTo>
                <a:lnTo>
                  <a:pt x="90149" y="839"/>
                </a:lnTo>
                <a:lnTo>
                  <a:pt x="90037" y="932"/>
                </a:lnTo>
                <a:lnTo>
                  <a:pt x="89926" y="1025"/>
                </a:lnTo>
                <a:lnTo>
                  <a:pt x="89777" y="1174"/>
                </a:lnTo>
                <a:lnTo>
                  <a:pt x="89628" y="1360"/>
                </a:lnTo>
                <a:lnTo>
                  <a:pt x="89497" y="1472"/>
                </a:lnTo>
                <a:lnTo>
                  <a:pt x="89423" y="1527"/>
                </a:lnTo>
                <a:lnTo>
                  <a:pt x="89330" y="1565"/>
                </a:lnTo>
                <a:lnTo>
                  <a:pt x="89069" y="1639"/>
                </a:lnTo>
                <a:lnTo>
                  <a:pt x="88846" y="1695"/>
                </a:lnTo>
                <a:lnTo>
                  <a:pt x="88473" y="1695"/>
                </a:lnTo>
                <a:lnTo>
                  <a:pt x="88362" y="1658"/>
                </a:lnTo>
                <a:lnTo>
                  <a:pt x="88269" y="1602"/>
                </a:lnTo>
                <a:lnTo>
                  <a:pt x="88157" y="1527"/>
                </a:lnTo>
                <a:lnTo>
                  <a:pt x="88325" y="1416"/>
                </a:lnTo>
                <a:lnTo>
                  <a:pt x="88511" y="1267"/>
                </a:lnTo>
                <a:lnTo>
                  <a:pt x="88585" y="1174"/>
                </a:lnTo>
                <a:lnTo>
                  <a:pt x="88660" y="1099"/>
                </a:lnTo>
                <a:lnTo>
                  <a:pt x="88697" y="1006"/>
                </a:lnTo>
                <a:lnTo>
                  <a:pt x="88697" y="969"/>
                </a:lnTo>
                <a:lnTo>
                  <a:pt x="88678" y="913"/>
                </a:lnTo>
                <a:lnTo>
                  <a:pt x="88660" y="876"/>
                </a:lnTo>
                <a:lnTo>
                  <a:pt x="88622" y="820"/>
                </a:lnTo>
                <a:lnTo>
                  <a:pt x="88585" y="783"/>
                </a:lnTo>
                <a:lnTo>
                  <a:pt x="88529" y="764"/>
                </a:lnTo>
                <a:lnTo>
                  <a:pt x="88418" y="727"/>
                </a:lnTo>
                <a:lnTo>
                  <a:pt x="88306" y="727"/>
                </a:lnTo>
                <a:lnTo>
                  <a:pt x="88176" y="746"/>
                </a:lnTo>
                <a:lnTo>
                  <a:pt x="88064" y="801"/>
                </a:lnTo>
                <a:lnTo>
                  <a:pt x="87952" y="857"/>
                </a:lnTo>
                <a:lnTo>
                  <a:pt x="87878" y="913"/>
                </a:lnTo>
                <a:lnTo>
                  <a:pt x="87859" y="969"/>
                </a:lnTo>
                <a:lnTo>
                  <a:pt x="87840" y="1043"/>
                </a:lnTo>
                <a:lnTo>
                  <a:pt x="87803" y="1230"/>
                </a:lnTo>
                <a:lnTo>
                  <a:pt x="87766" y="1379"/>
                </a:lnTo>
                <a:lnTo>
                  <a:pt x="87747" y="1434"/>
                </a:lnTo>
                <a:lnTo>
                  <a:pt x="87710" y="1472"/>
                </a:lnTo>
                <a:lnTo>
                  <a:pt x="87598" y="1509"/>
                </a:lnTo>
                <a:lnTo>
                  <a:pt x="87487" y="1546"/>
                </a:lnTo>
                <a:lnTo>
                  <a:pt x="87375" y="1583"/>
                </a:lnTo>
                <a:lnTo>
                  <a:pt x="87226" y="1621"/>
                </a:lnTo>
                <a:lnTo>
                  <a:pt x="87059" y="1639"/>
                </a:lnTo>
                <a:lnTo>
                  <a:pt x="86872" y="1658"/>
                </a:lnTo>
                <a:lnTo>
                  <a:pt x="86686" y="1639"/>
                </a:lnTo>
                <a:lnTo>
                  <a:pt x="86537" y="1602"/>
                </a:lnTo>
                <a:lnTo>
                  <a:pt x="86463" y="1583"/>
                </a:lnTo>
                <a:lnTo>
                  <a:pt x="86407" y="1546"/>
                </a:lnTo>
                <a:lnTo>
                  <a:pt x="86351" y="1490"/>
                </a:lnTo>
                <a:lnTo>
                  <a:pt x="86314" y="1434"/>
                </a:lnTo>
                <a:lnTo>
                  <a:pt x="86574" y="1285"/>
                </a:lnTo>
                <a:lnTo>
                  <a:pt x="86947" y="1043"/>
                </a:lnTo>
                <a:lnTo>
                  <a:pt x="87114" y="913"/>
                </a:lnTo>
                <a:lnTo>
                  <a:pt x="87245" y="783"/>
                </a:lnTo>
                <a:lnTo>
                  <a:pt x="87301" y="727"/>
                </a:lnTo>
                <a:lnTo>
                  <a:pt x="87319" y="652"/>
                </a:lnTo>
                <a:lnTo>
                  <a:pt x="87338" y="615"/>
                </a:lnTo>
                <a:lnTo>
                  <a:pt x="87319" y="559"/>
                </a:lnTo>
                <a:lnTo>
                  <a:pt x="87282" y="503"/>
                </a:lnTo>
                <a:lnTo>
                  <a:pt x="87226" y="466"/>
                </a:lnTo>
                <a:lnTo>
                  <a:pt x="87170" y="448"/>
                </a:lnTo>
                <a:lnTo>
                  <a:pt x="87096" y="429"/>
                </a:lnTo>
                <a:lnTo>
                  <a:pt x="86928" y="466"/>
                </a:lnTo>
                <a:lnTo>
                  <a:pt x="86761" y="522"/>
                </a:lnTo>
                <a:lnTo>
                  <a:pt x="86593" y="597"/>
                </a:lnTo>
                <a:lnTo>
                  <a:pt x="86444" y="690"/>
                </a:lnTo>
                <a:lnTo>
                  <a:pt x="86332" y="783"/>
                </a:lnTo>
                <a:lnTo>
                  <a:pt x="86258" y="857"/>
                </a:lnTo>
                <a:lnTo>
                  <a:pt x="86072" y="1099"/>
                </a:lnTo>
                <a:lnTo>
                  <a:pt x="85923" y="1267"/>
                </a:lnTo>
                <a:lnTo>
                  <a:pt x="85848" y="1341"/>
                </a:lnTo>
                <a:lnTo>
                  <a:pt x="85755" y="1416"/>
                </a:lnTo>
                <a:lnTo>
                  <a:pt x="85625" y="1472"/>
                </a:lnTo>
                <a:lnTo>
                  <a:pt x="85457" y="1527"/>
                </a:lnTo>
                <a:lnTo>
                  <a:pt x="85141" y="1602"/>
                </a:lnTo>
                <a:lnTo>
                  <a:pt x="84973" y="1621"/>
                </a:lnTo>
                <a:lnTo>
                  <a:pt x="84806" y="1621"/>
                </a:lnTo>
                <a:lnTo>
                  <a:pt x="84638" y="1602"/>
                </a:lnTo>
                <a:lnTo>
                  <a:pt x="84489" y="1546"/>
                </a:lnTo>
                <a:lnTo>
                  <a:pt x="84415" y="1509"/>
                </a:lnTo>
                <a:lnTo>
                  <a:pt x="84359" y="1472"/>
                </a:lnTo>
                <a:lnTo>
                  <a:pt x="84303" y="1416"/>
                </a:lnTo>
                <a:lnTo>
                  <a:pt x="84247" y="1341"/>
                </a:lnTo>
                <a:lnTo>
                  <a:pt x="84396" y="1230"/>
                </a:lnTo>
                <a:lnTo>
                  <a:pt x="84582" y="1062"/>
                </a:lnTo>
                <a:lnTo>
                  <a:pt x="84675" y="969"/>
                </a:lnTo>
                <a:lnTo>
                  <a:pt x="84731" y="876"/>
                </a:lnTo>
                <a:lnTo>
                  <a:pt x="84769" y="801"/>
                </a:lnTo>
                <a:lnTo>
                  <a:pt x="84750" y="764"/>
                </a:lnTo>
                <a:lnTo>
                  <a:pt x="84750" y="708"/>
                </a:lnTo>
                <a:lnTo>
                  <a:pt x="84694" y="652"/>
                </a:lnTo>
                <a:lnTo>
                  <a:pt x="84601" y="615"/>
                </a:lnTo>
                <a:lnTo>
                  <a:pt x="84415" y="615"/>
                </a:lnTo>
                <a:lnTo>
                  <a:pt x="84303" y="652"/>
                </a:lnTo>
                <a:lnTo>
                  <a:pt x="84210" y="690"/>
                </a:lnTo>
                <a:lnTo>
                  <a:pt x="84135" y="746"/>
                </a:lnTo>
                <a:lnTo>
                  <a:pt x="84080" y="783"/>
                </a:lnTo>
                <a:lnTo>
                  <a:pt x="84005" y="876"/>
                </a:lnTo>
                <a:lnTo>
                  <a:pt x="83968" y="969"/>
                </a:lnTo>
                <a:lnTo>
                  <a:pt x="83912" y="1118"/>
                </a:lnTo>
                <a:lnTo>
                  <a:pt x="83893" y="1174"/>
                </a:lnTo>
                <a:lnTo>
                  <a:pt x="83856" y="1248"/>
                </a:lnTo>
                <a:lnTo>
                  <a:pt x="83800" y="1323"/>
                </a:lnTo>
                <a:lnTo>
                  <a:pt x="83707" y="1397"/>
                </a:lnTo>
                <a:lnTo>
                  <a:pt x="83558" y="1472"/>
                </a:lnTo>
                <a:lnTo>
                  <a:pt x="83391" y="1509"/>
                </a:lnTo>
                <a:lnTo>
                  <a:pt x="83205" y="1546"/>
                </a:lnTo>
                <a:lnTo>
                  <a:pt x="82832" y="1546"/>
                </a:lnTo>
                <a:lnTo>
                  <a:pt x="82646" y="1527"/>
                </a:lnTo>
                <a:lnTo>
                  <a:pt x="82478" y="1490"/>
                </a:lnTo>
                <a:lnTo>
                  <a:pt x="82311" y="1453"/>
                </a:lnTo>
                <a:lnTo>
                  <a:pt x="82553" y="1360"/>
                </a:lnTo>
                <a:lnTo>
                  <a:pt x="82869" y="1192"/>
                </a:lnTo>
                <a:lnTo>
                  <a:pt x="83037" y="1099"/>
                </a:lnTo>
                <a:lnTo>
                  <a:pt x="83167" y="1006"/>
                </a:lnTo>
                <a:lnTo>
                  <a:pt x="83260" y="913"/>
                </a:lnTo>
                <a:lnTo>
                  <a:pt x="83298" y="857"/>
                </a:lnTo>
                <a:lnTo>
                  <a:pt x="83316" y="820"/>
                </a:lnTo>
                <a:lnTo>
                  <a:pt x="83316" y="746"/>
                </a:lnTo>
                <a:lnTo>
                  <a:pt x="83298" y="708"/>
                </a:lnTo>
                <a:lnTo>
                  <a:pt x="83260" y="671"/>
                </a:lnTo>
                <a:lnTo>
                  <a:pt x="83223" y="634"/>
                </a:lnTo>
                <a:lnTo>
                  <a:pt x="83130" y="615"/>
                </a:lnTo>
                <a:lnTo>
                  <a:pt x="83000" y="615"/>
                </a:lnTo>
                <a:lnTo>
                  <a:pt x="82869" y="634"/>
                </a:lnTo>
                <a:lnTo>
                  <a:pt x="82739" y="671"/>
                </a:lnTo>
                <a:lnTo>
                  <a:pt x="82534" y="764"/>
                </a:lnTo>
                <a:lnTo>
                  <a:pt x="82404" y="857"/>
                </a:lnTo>
                <a:lnTo>
                  <a:pt x="82292" y="950"/>
                </a:lnTo>
                <a:lnTo>
                  <a:pt x="82125" y="1155"/>
                </a:lnTo>
                <a:lnTo>
                  <a:pt x="82032" y="1248"/>
                </a:lnTo>
                <a:lnTo>
                  <a:pt x="81939" y="1323"/>
                </a:lnTo>
                <a:lnTo>
                  <a:pt x="81808" y="1397"/>
                </a:lnTo>
                <a:lnTo>
                  <a:pt x="81641" y="1434"/>
                </a:lnTo>
                <a:lnTo>
                  <a:pt x="81361" y="1490"/>
                </a:lnTo>
                <a:lnTo>
                  <a:pt x="81026" y="1546"/>
                </a:lnTo>
                <a:lnTo>
                  <a:pt x="80840" y="1546"/>
                </a:lnTo>
                <a:lnTo>
                  <a:pt x="80691" y="1527"/>
                </a:lnTo>
                <a:lnTo>
                  <a:pt x="80542" y="1490"/>
                </a:lnTo>
                <a:lnTo>
                  <a:pt x="80430" y="1434"/>
                </a:lnTo>
                <a:lnTo>
                  <a:pt x="80598" y="1267"/>
                </a:lnTo>
                <a:lnTo>
                  <a:pt x="80859" y="1025"/>
                </a:lnTo>
                <a:lnTo>
                  <a:pt x="80970" y="894"/>
                </a:lnTo>
                <a:lnTo>
                  <a:pt x="81045" y="764"/>
                </a:lnTo>
                <a:lnTo>
                  <a:pt x="81101" y="652"/>
                </a:lnTo>
                <a:lnTo>
                  <a:pt x="81101" y="597"/>
                </a:lnTo>
                <a:lnTo>
                  <a:pt x="81082" y="578"/>
                </a:lnTo>
                <a:lnTo>
                  <a:pt x="81064" y="541"/>
                </a:lnTo>
                <a:lnTo>
                  <a:pt x="81026" y="522"/>
                </a:lnTo>
                <a:lnTo>
                  <a:pt x="80952" y="503"/>
                </a:lnTo>
                <a:lnTo>
                  <a:pt x="80859" y="503"/>
                </a:lnTo>
                <a:lnTo>
                  <a:pt x="80766" y="541"/>
                </a:lnTo>
                <a:lnTo>
                  <a:pt x="80654" y="597"/>
                </a:lnTo>
                <a:lnTo>
                  <a:pt x="80561" y="652"/>
                </a:lnTo>
                <a:lnTo>
                  <a:pt x="80430" y="764"/>
                </a:lnTo>
                <a:lnTo>
                  <a:pt x="80356" y="857"/>
                </a:lnTo>
                <a:lnTo>
                  <a:pt x="80300" y="950"/>
                </a:lnTo>
                <a:lnTo>
                  <a:pt x="80207" y="1137"/>
                </a:lnTo>
                <a:lnTo>
                  <a:pt x="80170" y="1230"/>
                </a:lnTo>
                <a:lnTo>
                  <a:pt x="80114" y="1323"/>
                </a:lnTo>
                <a:lnTo>
                  <a:pt x="80058" y="1397"/>
                </a:lnTo>
                <a:lnTo>
                  <a:pt x="79965" y="1472"/>
                </a:lnTo>
                <a:lnTo>
                  <a:pt x="79835" y="1546"/>
                </a:lnTo>
                <a:lnTo>
                  <a:pt x="79686" y="1602"/>
                </a:lnTo>
                <a:lnTo>
                  <a:pt x="79537" y="1639"/>
                </a:lnTo>
                <a:lnTo>
                  <a:pt x="79369" y="1676"/>
                </a:lnTo>
                <a:lnTo>
                  <a:pt x="79034" y="1676"/>
                </a:lnTo>
                <a:lnTo>
                  <a:pt x="78736" y="1658"/>
                </a:lnTo>
                <a:lnTo>
                  <a:pt x="78941" y="1546"/>
                </a:lnTo>
                <a:lnTo>
                  <a:pt x="79239" y="1323"/>
                </a:lnTo>
                <a:lnTo>
                  <a:pt x="79388" y="1192"/>
                </a:lnTo>
                <a:lnTo>
                  <a:pt x="79518" y="1081"/>
                </a:lnTo>
                <a:lnTo>
                  <a:pt x="79593" y="969"/>
                </a:lnTo>
                <a:lnTo>
                  <a:pt x="79593" y="913"/>
                </a:lnTo>
                <a:lnTo>
                  <a:pt x="79593" y="876"/>
                </a:lnTo>
                <a:lnTo>
                  <a:pt x="79574" y="839"/>
                </a:lnTo>
                <a:lnTo>
                  <a:pt x="79537" y="820"/>
                </a:lnTo>
                <a:lnTo>
                  <a:pt x="79462" y="801"/>
                </a:lnTo>
                <a:lnTo>
                  <a:pt x="79369" y="801"/>
                </a:lnTo>
                <a:lnTo>
                  <a:pt x="79258" y="820"/>
                </a:lnTo>
                <a:lnTo>
                  <a:pt x="79053" y="894"/>
                </a:lnTo>
                <a:lnTo>
                  <a:pt x="78904" y="950"/>
                </a:lnTo>
                <a:lnTo>
                  <a:pt x="78811" y="1025"/>
                </a:lnTo>
                <a:lnTo>
                  <a:pt x="78736" y="1099"/>
                </a:lnTo>
                <a:lnTo>
                  <a:pt x="78680" y="1174"/>
                </a:lnTo>
                <a:lnTo>
                  <a:pt x="78625" y="1267"/>
                </a:lnTo>
                <a:lnTo>
                  <a:pt x="78531" y="1434"/>
                </a:lnTo>
                <a:lnTo>
                  <a:pt x="78494" y="1527"/>
                </a:lnTo>
                <a:lnTo>
                  <a:pt x="78420" y="1602"/>
                </a:lnTo>
                <a:lnTo>
                  <a:pt x="78345" y="1658"/>
                </a:lnTo>
                <a:lnTo>
                  <a:pt x="78234" y="1714"/>
                </a:lnTo>
                <a:lnTo>
                  <a:pt x="78122" y="1770"/>
                </a:lnTo>
                <a:lnTo>
                  <a:pt x="77992" y="1807"/>
                </a:lnTo>
                <a:lnTo>
                  <a:pt x="77731" y="1863"/>
                </a:lnTo>
                <a:lnTo>
                  <a:pt x="77433" y="1863"/>
                </a:lnTo>
                <a:lnTo>
                  <a:pt x="77154" y="1844"/>
                </a:lnTo>
                <a:lnTo>
                  <a:pt x="77023" y="1825"/>
                </a:lnTo>
                <a:lnTo>
                  <a:pt x="76893" y="1770"/>
                </a:lnTo>
                <a:lnTo>
                  <a:pt x="76781" y="1732"/>
                </a:lnTo>
                <a:lnTo>
                  <a:pt x="76670" y="1676"/>
                </a:lnTo>
                <a:lnTo>
                  <a:pt x="76595" y="1602"/>
                </a:lnTo>
                <a:lnTo>
                  <a:pt x="76521" y="1509"/>
                </a:lnTo>
                <a:lnTo>
                  <a:pt x="76744" y="1379"/>
                </a:lnTo>
                <a:lnTo>
                  <a:pt x="76856" y="1304"/>
                </a:lnTo>
                <a:lnTo>
                  <a:pt x="76986" y="1230"/>
                </a:lnTo>
                <a:lnTo>
                  <a:pt x="77079" y="1137"/>
                </a:lnTo>
                <a:lnTo>
                  <a:pt x="77154" y="1043"/>
                </a:lnTo>
                <a:lnTo>
                  <a:pt x="77172" y="1006"/>
                </a:lnTo>
                <a:lnTo>
                  <a:pt x="77172" y="950"/>
                </a:lnTo>
                <a:lnTo>
                  <a:pt x="77172" y="894"/>
                </a:lnTo>
                <a:lnTo>
                  <a:pt x="77154" y="839"/>
                </a:lnTo>
                <a:lnTo>
                  <a:pt x="77079" y="764"/>
                </a:lnTo>
                <a:lnTo>
                  <a:pt x="76986" y="727"/>
                </a:lnTo>
                <a:lnTo>
                  <a:pt x="76893" y="708"/>
                </a:lnTo>
                <a:lnTo>
                  <a:pt x="76781" y="708"/>
                </a:lnTo>
                <a:lnTo>
                  <a:pt x="76670" y="727"/>
                </a:lnTo>
                <a:lnTo>
                  <a:pt x="76577" y="764"/>
                </a:lnTo>
                <a:lnTo>
                  <a:pt x="76483" y="801"/>
                </a:lnTo>
                <a:lnTo>
                  <a:pt x="76409" y="857"/>
                </a:lnTo>
                <a:lnTo>
                  <a:pt x="76335" y="969"/>
                </a:lnTo>
                <a:lnTo>
                  <a:pt x="76279" y="1062"/>
                </a:lnTo>
                <a:lnTo>
                  <a:pt x="76260" y="1155"/>
                </a:lnTo>
                <a:lnTo>
                  <a:pt x="76241" y="1230"/>
                </a:lnTo>
                <a:lnTo>
                  <a:pt x="76223" y="1304"/>
                </a:lnTo>
                <a:lnTo>
                  <a:pt x="76186" y="1379"/>
                </a:lnTo>
                <a:lnTo>
                  <a:pt x="76111" y="1453"/>
                </a:lnTo>
                <a:lnTo>
                  <a:pt x="75999" y="1527"/>
                </a:lnTo>
                <a:lnTo>
                  <a:pt x="75869" y="1583"/>
                </a:lnTo>
                <a:lnTo>
                  <a:pt x="75720" y="1639"/>
                </a:lnTo>
                <a:lnTo>
                  <a:pt x="75571" y="1658"/>
                </a:lnTo>
                <a:lnTo>
                  <a:pt x="75404" y="1658"/>
                </a:lnTo>
                <a:lnTo>
                  <a:pt x="75255" y="1639"/>
                </a:lnTo>
                <a:lnTo>
                  <a:pt x="75106" y="1602"/>
                </a:lnTo>
                <a:lnTo>
                  <a:pt x="74975" y="1527"/>
                </a:lnTo>
                <a:lnTo>
                  <a:pt x="74864" y="1434"/>
                </a:lnTo>
                <a:lnTo>
                  <a:pt x="75050" y="1304"/>
                </a:lnTo>
                <a:lnTo>
                  <a:pt x="75162" y="1211"/>
                </a:lnTo>
                <a:lnTo>
                  <a:pt x="75255" y="1137"/>
                </a:lnTo>
                <a:lnTo>
                  <a:pt x="75329" y="1043"/>
                </a:lnTo>
                <a:lnTo>
                  <a:pt x="75385" y="932"/>
                </a:lnTo>
                <a:lnTo>
                  <a:pt x="75385" y="839"/>
                </a:lnTo>
                <a:lnTo>
                  <a:pt x="75385" y="783"/>
                </a:lnTo>
                <a:lnTo>
                  <a:pt x="75348" y="746"/>
                </a:lnTo>
                <a:lnTo>
                  <a:pt x="75311" y="690"/>
                </a:lnTo>
                <a:lnTo>
                  <a:pt x="75273" y="652"/>
                </a:lnTo>
                <a:lnTo>
                  <a:pt x="75180" y="615"/>
                </a:lnTo>
                <a:lnTo>
                  <a:pt x="75068" y="615"/>
                </a:lnTo>
                <a:lnTo>
                  <a:pt x="74938" y="634"/>
                </a:lnTo>
                <a:lnTo>
                  <a:pt x="74826" y="671"/>
                </a:lnTo>
                <a:lnTo>
                  <a:pt x="74733" y="746"/>
                </a:lnTo>
                <a:lnTo>
                  <a:pt x="74640" y="801"/>
                </a:lnTo>
                <a:lnTo>
                  <a:pt x="74584" y="894"/>
                </a:lnTo>
                <a:lnTo>
                  <a:pt x="74529" y="1025"/>
                </a:lnTo>
                <a:lnTo>
                  <a:pt x="74510" y="1118"/>
                </a:lnTo>
                <a:lnTo>
                  <a:pt x="74529" y="1192"/>
                </a:lnTo>
                <a:lnTo>
                  <a:pt x="74529" y="1267"/>
                </a:lnTo>
                <a:lnTo>
                  <a:pt x="74529" y="1323"/>
                </a:lnTo>
                <a:lnTo>
                  <a:pt x="74510" y="1379"/>
                </a:lnTo>
                <a:lnTo>
                  <a:pt x="74435" y="1453"/>
                </a:lnTo>
                <a:lnTo>
                  <a:pt x="74305" y="1546"/>
                </a:lnTo>
                <a:lnTo>
                  <a:pt x="74063" y="1658"/>
                </a:lnTo>
                <a:lnTo>
                  <a:pt x="73784" y="1732"/>
                </a:lnTo>
                <a:lnTo>
                  <a:pt x="73635" y="1770"/>
                </a:lnTo>
                <a:lnTo>
                  <a:pt x="73356" y="1770"/>
                </a:lnTo>
                <a:lnTo>
                  <a:pt x="73225" y="1751"/>
                </a:lnTo>
                <a:lnTo>
                  <a:pt x="73095" y="1714"/>
                </a:lnTo>
                <a:lnTo>
                  <a:pt x="73002" y="1676"/>
                </a:lnTo>
                <a:lnTo>
                  <a:pt x="72965" y="1602"/>
                </a:lnTo>
                <a:lnTo>
                  <a:pt x="72946" y="1546"/>
                </a:lnTo>
                <a:lnTo>
                  <a:pt x="72946" y="1472"/>
                </a:lnTo>
                <a:lnTo>
                  <a:pt x="72983" y="1416"/>
                </a:lnTo>
                <a:lnTo>
                  <a:pt x="73076" y="1267"/>
                </a:lnTo>
                <a:lnTo>
                  <a:pt x="73169" y="1137"/>
                </a:lnTo>
                <a:lnTo>
                  <a:pt x="73207" y="1081"/>
                </a:lnTo>
                <a:lnTo>
                  <a:pt x="73225" y="1025"/>
                </a:lnTo>
                <a:lnTo>
                  <a:pt x="73207" y="988"/>
                </a:lnTo>
                <a:lnTo>
                  <a:pt x="73188" y="950"/>
                </a:lnTo>
                <a:lnTo>
                  <a:pt x="72909" y="950"/>
                </a:lnTo>
                <a:lnTo>
                  <a:pt x="72834" y="969"/>
                </a:lnTo>
                <a:lnTo>
                  <a:pt x="72778" y="1006"/>
                </a:lnTo>
                <a:lnTo>
                  <a:pt x="72741" y="1025"/>
                </a:lnTo>
                <a:lnTo>
                  <a:pt x="72723" y="1062"/>
                </a:lnTo>
                <a:lnTo>
                  <a:pt x="72704" y="1118"/>
                </a:lnTo>
                <a:lnTo>
                  <a:pt x="72685" y="1211"/>
                </a:lnTo>
                <a:lnTo>
                  <a:pt x="72723" y="1397"/>
                </a:lnTo>
                <a:lnTo>
                  <a:pt x="72704" y="1490"/>
                </a:lnTo>
                <a:lnTo>
                  <a:pt x="72704" y="1546"/>
                </a:lnTo>
                <a:lnTo>
                  <a:pt x="72685" y="1565"/>
                </a:lnTo>
                <a:lnTo>
                  <a:pt x="72592" y="1658"/>
                </a:lnTo>
                <a:lnTo>
                  <a:pt x="72481" y="1714"/>
                </a:lnTo>
                <a:lnTo>
                  <a:pt x="72350" y="1732"/>
                </a:lnTo>
                <a:lnTo>
                  <a:pt x="72201" y="1751"/>
                </a:lnTo>
                <a:lnTo>
                  <a:pt x="72052" y="1732"/>
                </a:lnTo>
                <a:lnTo>
                  <a:pt x="71922" y="1695"/>
                </a:lnTo>
                <a:lnTo>
                  <a:pt x="71810" y="1658"/>
                </a:lnTo>
                <a:lnTo>
                  <a:pt x="71717" y="1583"/>
                </a:lnTo>
                <a:lnTo>
                  <a:pt x="71848" y="1453"/>
                </a:lnTo>
                <a:lnTo>
                  <a:pt x="72034" y="1248"/>
                </a:lnTo>
                <a:lnTo>
                  <a:pt x="72108" y="1137"/>
                </a:lnTo>
                <a:lnTo>
                  <a:pt x="72145" y="1043"/>
                </a:lnTo>
                <a:lnTo>
                  <a:pt x="72183" y="950"/>
                </a:lnTo>
                <a:lnTo>
                  <a:pt x="72164" y="894"/>
                </a:lnTo>
                <a:lnTo>
                  <a:pt x="72164" y="857"/>
                </a:lnTo>
                <a:lnTo>
                  <a:pt x="72127" y="820"/>
                </a:lnTo>
                <a:lnTo>
                  <a:pt x="72090" y="783"/>
                </a:lnTo>
                <a:lnTo>
                  <a:pt x="72015" y="764"/>
                </a:lnTo>
                <a:lnTo>
                  <a:pt x="71922" y="764"/>
                </a:lnTo>
                <a:lnTo>
                  <a:pt x="71810" y="783"/>
                </a:lnTo>
                <a:lnTo>
                  <a:pt x="71717" y="820"/>
                </a:lnTo>
                <a:lnTo>
                  <a:pt x="71624" y="894"/>
                </a:lnTo>
                <a:lnTo>
                  <a:pt x="71550" y="950"/>
                </a:lnTo>
                <a:lnTo>
                  <a:pt x="71494" y="1025"/>
                </a:lnTo>
                <a:lnTo>
                  <a:pt x="71438" y="1118"/>
                </a:lnTo>
                <a:lnTo>
                  <a:pt x="71419" y="1211"/>
                </a:lnTo>
                <a:lnTo>
                  <a:pt x="71401" y="1360"/>
                </a:lnTo>
                <a:lnTo>
                  <a:pt x="71401" y="1434"/>
                </a:lnTo>
                <a:lnTo>
                  <a:pt x="71382" y="1490"/>
                </a:lnTo>
                <a:lnTo>
                  <a:pt x="71345" y="1565"/>
                </a:lnTo>
                <a:lnTo>
                  <a:pt x="71270" y="1639"/>
                </a:lnTo>
                <a:lnTo>
                  <a:pt x="71177" y="1676"/>
                </a:lnTo>
                <a:lnTo>
                  <a:pt x="71047" y="1714"/>
                </a:lnTo>
                <a:lnTo>
                  <a:pt x="70917" y="1732"/>
                </a:lnTo>
                <a:lnTo>
                  <a:pt x="70768" y="1732"/>
                </a:lnTo>
                <a:lnTo>
                  <a:pt x="70637" y="1714"/>
                </a:lnTo>
                <a:lnTo>
                  <a:pt x="70507" y="1676"/>
                </a:lnTo>
                <a:lnTo>
                  <a:pt x="70414" y="1602"/>
                </a:lnTo>
                <a:lnTo>
                  <a:pt x="70395" y="1565"/>
                </a:lnTo>
                <a:lnTo>
                  <a:pt x="70377" y="1509"/>
                </a:lnTo>
                <a:lnTo>
                  <a:pt x="70526" y="1397"/>
                </a:lnTo>
                <a:lnTo>
                  <a:pt x="70675" y="1285"/>
                </a:lnTo>
                <a:lnTo>
                  <a:pt x="70749" y="1211"/>
                </a:lnTo>
                <a:lnTo>
                  <a:pt x="70805" y="1137"/>
                </a:lnTo>
                <a:lnTo>
                  <a:pt x="70842" y="1062"/>
                </a:lnTo>
                <a:lnTo>
                  <a:pt x="70861" y="950"/>
                </a:lnTo>
                <a:lnTo>
                  <a:pt x="70879" y="839"/>
                </a:lnTo>
                <a:lnTo>
                  <a:pt x="70861" y="764"/>
                </a:lnTo>
                <a:lnTo>
                  <a:pt x="70824" y="708"/>
                </a:lnTo>
                <a:lnTo>
                  <a:pt x="70712" y="708"/>
                </a:lnTo>
                <a:lnTo>
                  <a:pt x="70637" y="746"/>
                </a:lnTo>
                <a:lnTo>
                  <a:pt x="70470" y="894"/>
                </a:lnTo>
                <a:lnTo>
                  <a:pt x="70414" y="950"/>
                </a:lnTo>
                <a:lnTo>
                  <a:pt x="70358" y="1043"/>
                </a:lnTo>
                <a:lnTo>
                  <a:pt x="70265" y="1211"/>
                </a:lnTo>
                <a:lnTo>
                  <a:pt x="70191" y="1360"/>
                </a:lnTo>
                <a:lnTo>
                  <a:pt x="70135" y="1434"/>
                </a:lnTo>
                <a:lnTo>
                  <a:pt x="70079" y="1490"/>
                </a:lnTo>
                <a:lnTo>
                  <a:pt x="69949" y="1565"/>
                </a:lnTo>
                <a:lnTo>
                  <a:pt x="69818" y="1621"/>
                </a:lnTo>
                <a:lnTo>
                  <a:pt x="69651" y="1658"/>
                </a:lnTo>
                <a:lnTo>
                  <a:pt x="69483" y="1676"/>
                </a:lnTo>
                <a:lnTo>
                  <a:pt x="69297" y="1695"/>
                </a:lnTo>
                <a:lnTo>
                  <a:pt x="69129" y="1676"/>
                </a:lnTo>
                <a:lnTo>
                  <a:pt x="68980" y="1658"/>
                </a:lnTo>
                <a:lnTo>
                  <a:pt x="68831" y="1621"/>
                </a:lnTo>
                <a:lnTo>
                  <a:pt x="68999" y="1490"/>
                </a:lnTo>
                <a:lnTo>
                  <a:pt x="69260" y="1267"/>
                </a:lnTo>
                <a:lnTo>
                  <a:pt x="69371" y="1137"/>
                </a:lnTo>
                <a:lnTo>
                  <a:pt x="69464" y="1025"/>
                </a:lnTo>
                <a:lnTo>
                  <a:pt x="69483" y="969"/>
                </a:lnTo>
                <a:lnTo>
                  <a:pt x="69483" y="913"/>
                </a:lnTo>
                <a:lnTo>
                  <a:pt x="69464" y="876"/>
                </a:lnTo>
                <a:lnTo>
                  <a:pt x="69446" y="857"/>
                </a:lnTo>
                <a:lnTo>
                  <a:pt x="69334" y="801"/>
                </a:lnTo>
                <a:lnTo>
                  <a:pt x="69167" y="801"/>
                </a:lnTo>
                <a:lnTo>
                  <a:pt x="69092" y="820"/>
                </a:lnTo>
                <a:lnTo>
                  <a:pt x="69036" y="876"/>
                </a:lnTo>
                <a:lnTo>
                  <a:pt x="68962" y="932"/>
                </a:lnTo>
                <a:lnTo>
                  <a:pt x="68850" y="1081"/>
                </a:lnTo>
                <a:lnTo>
                  <a:pt x="68627" y="1416"/>
                </a:lnTo>
                <a:lnTo>
                  <a:pt x="68496" y="1565"/>
                </a:lnTo>
                <a:lnTo>
                  <a:pt x="68422" y="1639"/>
                </a:lnTo>
                <a:lnTo>
                  <a:pt x="68347" y="1676"/>
                </a:lnTo>
                <a:lnTo>
                  <a:pt x="68217" y="1732"/>
                </a:lnTo>
                <a:lnTo>
                  <a:pt x="68049" y="1788"/>
                </a:lnTo>
                <a:lnTo>
                  <a:pt x="67863" y="1825"/>
                </a:lnTo>
                <a:lnTo>
                  <a:pt x="67659" y="1844"/>
                </a:lnTo>
                <a:lnTo>
                  <a:pt x="67454" y="1844"/>
                </a:lnTo>
                <a:lnTo>
                  <a:pt x="67268" y="1825"/>
                </a:lnTo>
                <a:lnTo>
                  <a:pt x="67100" y="1770"/>
                </a:lnTo>
                <a:lnTo>
                  <a:pt x="67044" y="1732"/>
                </a:lnTo>
                <a:lnTo>
                  <a:pt x="66988" y="1695"/>
                </a:lnTo>
                <a:lnTo>
                  <a:pt x="67156" y="1546"/>
                </a:lnTo>
                <a:lnTo>
                  <a:pt x="67416" y="1323"/>
                </a:lnTo>
                <a:lnTo>
                  <a:pt x="67528" y="1192"/>
                </a:lnTo>
                <a:lnTo>
                  <a:pt x="67621" y="1062"/>
                </a:lnTo>
                <a:lnTo>
                  <a:pt x="67677" y="969"/>
                </a:lnTo>
                <a:lnTo>
                  <a:pt x="67696" y="913"/>
                </a:lnTo>
                <a:lnTo>
                  <a:pt x="67677" y="894"/>
                </a:lnTo>
                <a:lnTo>
                  <a:pt x="67659" y="857"/>
                </a:lnTo>
                <a:lnTo>
                  <a:pt x="67640" y="839"/>
                </a:lnTo>
                <a:lnTo>
                  <a:pt x="67565" y="839"/>
                </a:lnTo>
                <a:lnTo>
                  <a:pt x="67472" y="857"/>
                </a:lnTo>
                <a:lnTo>
                  <a:pt x="67379" y="876"/>
                </a:lnTo>
                <a:lnTo>
                  <a:pt x="67193" y="988"/>
                </a:lnTo>
                <a:lnTo>
                  <a:pt x="67081" y="1062"/>
                </a:lnTo>
                <a:lnTo>
                  <a:pt x="67007" y="1155"/>
                </a:lnTo>
                <a:lnTo>
                  <a:pt x="66932" y="1230"/>
                </a:lnTo>
                <a:lnTo>
                  <a:pt x="66839" y="1397"/>
                </a:lnTo>
                <a:lnTo>
                  <a:pt x="66728" y="1565"/>
                </a:lnTo>
                <a:lnTo>
                  <a:pt x="66653" y="1621"/>
                </a:lnTo>
                <a:lnTo>
                  <a:pt x="66560" y="1695"/>
                </a:lnTo>
                <a:lnTo>
                  <a:pt x="66448" y="1751"/>
                </a:lnTo>
                <a:lnTo>
                  <a:pt x="66299" y="1788"/>
                </a:lnTo>
                <a:lnTo>
                  <a:pt x="66150" y="1825"/>
                </a:lnTo>
                <a:lnTo>
                  <a:pt x="66001" y="1807"/>
                </a:lnTo>
                <a:lnTo>
                  <a:pt x="65871" y="1788"/>
                </a:lnTo>
                <a:lnTo>
                  <a:pt x="65722" y="1751"/>
                </a:lnTo>
                <a:lnTo>
                  <a:pt x="65611" y="1676"/>
                </a:lnTo>
                <a:lnTo>
                  <a:pt x="65517" y="1565"/>
                </a:lnTo>
                <a:lnTo>
                  <a:pt x="65685" y="1453"/>
                </a:lnTo>
                <a:lnTo>
                  <a:pt x="65890" y="1285"/>
                </a:lnTo>
                <a:lnTo>
                  <a:pt x="65983" y="1192"/>
                </a:lnTo>
                <a:lnTo>
                  <a:pt x="66039" y="1099"/>
                </a:lnTo>
                <a:lnTo>
                  <a:pt x="66057" y="1006"/>
                </a:lnTo>
                <a:lnTo>
                  <a:pt x="66057" y="950"/>
                </a:lnTo>
                <a:lnTo>
                  <a:pt x="66039" y="913"/>
                </a:lnTo>
                <a:lnTo>
                  <a:pt x="65983" y="839"/>
                </a:lnTo>
                <a:lnTo>
                  <a:pt x="65946" y="801"/>
                </a:lnTo>
                <a:lnTo>
                  <a:pt x="65890" y="764"/>
                </a:lnTo>
                <a:lnTo>
                  <a:pt x="65778" y="764"/>
                </a:lnTo>
                <a:lnTo>
                  <a:pt x="65722" y="783"/>
                </a:lnTo>
                <a:lnTo>
                  <a:pt x="65611" y="857"/>
                </a:lnTo>
                <a:lnTo>
                  <a:pt x="65517" y="950"/>
                </a:lnTo>
                <a:lnTo>
                  <a:pt x="65424" y="1062"/>
                </a:lnTo>
                <a:lnTo>
                  <a:pt x="65294" y="1230"/>
                </a:lnTo>
                <a:lnTo>
                  <a:pt x="65238" y="1323"/>
                </a:lnTo>
                <a:lnTo>
                  <a:pt x="65220" y="1397"/>
                </a:lnTo>
                <a:lnTo>
                  <a:pt x="65164" y="1453"/>
                </a:lnTo>
                <a:lnTo>
                  <a:pt x="65052" y="1546"/>
                </a:lnTo>
                <a:lnTo>
                  <a:pt x="64959" y="1602"/>
                </a:lnTo>
                <a:lnTo>
                  <a:pt x="64847" y="1639"/>
                </a:lnTo>
                <a:lnTo>
                  <a:pt x="64605" y="1676"/>
                </a:lnTo>
                <a:lnTo>
                  <a:pt x="64382" y="1714"/>
                </a:lnTo>
                <a:lnTo>
                  <a:pt x="64121" y="1714"/>
                </a:lnTo>
                <a:lnTo>
                  <a:pt x="64009" y="1695"/>
                </a:lnTo>
                <a:lnTo>
                  <a:pt x="63879" y="1676"/>
                </a:lnTo>
                <a:lnTo>
                  <a:pt x="63786" y="1621"/>
                </a:lnTo>
                <a:lnTo>
                  <a:pt x="63693" y="1565"/>
                </a:lnTo>
                <a:lnTo>
                  <a:pt x="63786" y="1472"/>
                </a:lnTo>
                <a:lnTo>
                  <a:pt x="63860" y="1397"/>
                </a:lnTo>
                <a:lnTo>
                  <a:pt x="63916" y="1323"/>
                </a:lnTo>
                <a:lnTo>
                  <a:pt x="63972" y="1230"/>
                </a:lnTo>
                <a:lnTo>
                  <a:pt x="63991" y="1155"/>
                </a:lnTo>
                <a:lnTo>
                  <a:pt x="64009" y="1062"/>
                </a:lnTo>
                <a:lnTo>
                  <a:pt x="64009" y="988"/>
                </a:lnTo>
                <a:lnTo>
                  <a:pt x="63991" y="932"/>
                </a:lnTo>
                <a:lnTo>
                  <a:pt x="63972" y="876"/>
                </a:lnTo>
                <a:lnTo>
                  <a:pt x="63916" y="839"/>
                </a:lnTo>
                <a:lnTo>
                  <a:pt x="63879" y="801"/>
                </a:lnTo>
                <a:lnTo>
                  <a:pt x="63823" y="801"/>
                </a:lnTo>
                <a:lnTo>
                  <a:pt x="63749" y="820"/>
                </a:lnTo>
                <a:lnTo>
                  <a:pt x="63674" y="839"/>
                </a:lnTo>
                <a:lnTo>
                  <a:pt x="63600" y="913"/>
                </a:lnTo>
                <a:lnTo>
                  <a:pt x="63507" y="988"/>
                </a:lnTo>
                <a:lnTo>
                  <a:pt x="63488" y="1043"/>
                </a:lnTo>
                <a:lnTo>
                  <a:pt x="63451" y="1099"/>
                </a:lnTo>
                <a:lnTo>
                  <a:pt x="63432" y="1248"/>
                </a:lnTo>
                <a:lnTo>
                  <a:pt x="63432" y="1379"/>
                </a:lnTo>
                <a:lnTo>
                  <a:pt x="63414" y="1416"/>
                </a:lnTo>
                <a:lnTo>
                  <a:pt x="63395" y="1453"/>
                </a:lnTo>
                <a:lnTo>
                  <a:pt x="63339" y="1509"/>
                </a:lnTo>
                <a:lnTo>
                  <a:pt x="63246" y="1546"/>
                </a:lnTo>
                <a:lnTo>
                  <a:pt x="63004" y="1583"/>
                </a:lnTo>
                <a:lnTo>
                  <a:pt x="62762" y="1602"/>
                </a:lnTo>
                <a:lnTo>
                  <a:pt x="62594" y="1583"/>
                </a:lnTo>
                <a:lnTo>
                  <a:pt x="62483" y="1565"/>
                </a:lnTo>
                <a:lnTo>
                  <a:pt x="62371" y="1546"/>
                </a:lnTo>
                <a:lnTo>
                  <a:pt x="62259" y="1509"/>
                </a:lnTo>
                <a:lnTo>
                  <a:pt x="62203" y="1472"/>
                </a:lnTo>
                <a:lnTo>
                  <a:pt x="62166" y="1416"/>
                </a:lnTo>
                <a:lnTo>
                  <a:pt x="62148" y="1360"/>
                </a:lnTo>
                <a:lnTo>
                  <a:pt x="62148" y="1304"/>
                </a:lnTo>
                <a:lnTo>
                  <a:pt x="62148" y="1267"/>
                </a:lnTo>
                <a:lnTo>
                  <a:pt x="62148" y="1230"/>
                </a:lnTo>
                <a:lnTo>
                  <a:pt x="62203" y="1155"/>
                </a:lnTo>
                <a:lnTo>
                  <a:pt x="62278" y="1081"/>
                </a:lnTo>
                <a:lnTo>
                  <a:pt x="62352" y="1025"/>
                </a:lnTo>
                <a:lnTo>
                  <a:pt x="62408" y="969"/>
                </a:lnTo>
                <a:lnTo>
                  <a:pt x="62445" y="894"/>
                </a:lnTo>
                <a:lnTo>
                  <a:pt x="62445" y="857"/>
                </a:lnTo>
                <a:lnTo>
                  <a:pt x="62445" y="801"/>
                </a:lnTo>
                <a:lnTo>
                  <a:pt x="62390" y="708"/>
                </a:lnTo>
                <a:lnTo>
                  <a:pt x="62352" y="652"/>
                </a:lnTo>
                <a:lnTo>
                  <a:pt x="62297" y="615"/>
                </a:lnTo>
                <a:lnTo>
                  <a:pt x="62203" y="615"/>
                </a:lnTo>
                <a:lnTo>
                  <a:pt x="62148" y="652"/>
                </a:lnTo>
                <a:lnTo>
                  <a:pt x="62054" y="783"/>
                </a:lnTo>
                <a:lnTo>
                  <a:pt x="61961" y="932"/>
                </a:lnTo>
                <a:lnTo>
                  <a:pt x="61906" y="1081"/>
                </a:lnTo>
                <a:lnTo>
                  <a:pt x="61812" y="1267"/>
                </a:lnTo>
                <a:lnTo>
                  <a:pt x="61701" y="1379"/>
                </a:lnTo>
                <a:lnTo>
                  <a:pt x="61570" y="1490"/>
                </a:lnTo>
                <a:lnTo>
                  <a:pt x="61403" y="1583"/>
                </a:lnTo>
                <a:lnTo>
                  <a:pt x="61217" y="1639"/>
                </a:lnTo>
                <a:lnTo>
                  <a:pt x="61049" y="1676"/>
                </a:lnTo>
                <a:lnTo>
                  <a:pt x="60863" y="1676"/>
                </a:lnTo>
                <a:lnTo>
                  <a:pt x="60695" y="1639"/>
                </a:lnTo>
                <a:lnTo>
                  <a:pt x="60602" y="1621"/>
                </a:lnTo>
                <a:lnTo>
                  <a:pt x="60528" y="1583"/>
                </a:lnTo>
                <a:lnTo>
                  <a:pt x="60416" y="1509"/>
                </a:lnTo>
                <a:lnTo>
                  <a:pt x="60342" y="1434"/>
                </a:lnTo>
                <a:lnTo>
                  <a:pt x="60304" y="1379"/>
                </a:lnTo>
                <a:lnTo>
                  <a:pt x="60304" y="1323"/>
                </a:lnTo>
                <a:lnTo>
                  <a:pt x="60323" y="1267"/>
                </a:lnTo>
                <a:lnTo>
                  <a:pt x="60360" y="1230"/>
                </a:lnTo>
                <a:lnTo>
                  <a:pt x="60491" y="1137"/>
                </a:lnTo>
                <a:lnTo>
                  <a:pt x="60639" y="1043"/>
                </a:lnTo>
                <a:lnTo>
                  <a:pt x="60807" y="950"/>
                </a:lnTo>
                <a:lnTo>
                  <a:pt x="60863" y="894"/>
                </a:lnTo>
                <a:lnTo>
                  <a:pt x="60919" y="820"/>
                </a:lnTo>
                <a:lnTo>
                  <a:pt x="60956" y="746"/>
                </a:lnTo>
                <a:lnTo>
                  <a:pt x="60956" y="671"/>
                </a:lnTo>
                <a:lnTo>
                  <a:pt x="60956" y="597"/>
                </a:lnTo>
                <a:lnTo>
                  <a:pt x="60937" y="541"/>
                </a:lnTo>
                <a:lnTo>
                  <a:pt x="60900" y="503"/>
                </a:lnTo>
                <a:lnTo>
                  <a:pt x="60863" y="466"/>
                </a:lnTo>
                <a:lnTo>
                  <a:pt x="60807" y="448"/>
                </a:lnTo>
                <a:lnTo>
                  <a:pt x="60621" y="448"/>
                </a:lnTo>
                <a:lnTo>
                  <a:pt x="60491" y="503"/>
                </a:lnTo>
                <a:lnTo>
                  <a:pt x="60360" y="559"/>
                </a:lnTo>
                <a:lnTo>
                  <a:pt x="60267" y="634"/>
                </a:lnTo>
                <a:lnTo>
                  <a:pt x="60174" y="727"/>
                </a:lnTo>
                <a:lnTo>
                  <a:pt x="60137" y="820"/>
                </a:lnTo>
                <a:lnTo>
                  <a:pt x="60100" y="894"/>
                </a:lnTo>
                <a:lnTo>
                  <a:pt x="60044" y="1006"/>
                </a:lnTo>
                <a:lnTo>
                  <a:pt x="60025" y="1043"/>
                </a:lnTo>
                <a:lnTo>
                  <a:pt x="59988" y="1099"/>
                </a:lnTo>
                <a:lnTo>
                  <a:pt x="59932" y="1137"/>
                </a:lnTo>
                <a:lnTo>
                  <a:pt x="59858" y="1192"/>
                </a:lnTo>
                <a:lnTo>
                  <a:pt x="59764" y="1211"/>
                </a:lnTo>
                <a:lnTo>
                  <a:pt x="59671" y="1230"/>
                </a:lnTo>
                <a:lnTo>
                  <a:pt x="59448" y="1248"/>
                </a:lnTo>
                <a:lnTo>
                  <a:pt x="59243" y="1211"/>
                </a:lnTo>
                <a:lnTo>
                  <a:pt x="59057" y="1174"/>
                </a:lnTo>
                <a:lnTo>
                  <a:pt x="59131" y="1081"/>
                </a:lnTo>
                <a:lnTo>
                  <a:pt x="59187" y="988"/>
                </a:lnTo>
                <a:lnTo>
                  <a:pt x="59225" y="876"/>
                </a:lnTo>
                <a:lnTo>
                  <a:pt x="59243" y="783"/>
                </a:lnTo>
                <a:lnTo>
                  <a:pt x="59262" y="708"/>
                </a:lnTo>
                <a:lnTo>
                  <a:pt x="59243" y="615"/>
                </a:lnTo>
                <a:lnTo>
                  <a:pt x="59225" y="559"/>
                </a:lnTo>
                <a:lnTo>
                  <a:pt x="59187" y="503"/>
                </a:lnTo>
                <a:lnTo>
                  <a:pt x="59131" y="448"/>
                </a:lnTo>
                <a:lnTo>
                  <a:pt x="59076" y="429"/>
                </a:lnTo>
                <a:lnTo>
                  <a:pt x="59020" y="429"/>
                </a:lnTo>
                <a:lnTo>
                  <a:pt x="58964" y="466"/>
                </a:lnTo>
                <a:lnTo>
                  <a:pt x="58908" y="503"/>
                </a:lnTo>
                <a:lnTo>
                  <a:pt x="58834" y="597"/>
                </a:lnTo>
                <a:lnTo>
                  <a:pt x="58778" y="708"/>
                </a:lnTo>
                <a:lnTo>
                  <a:pt x="58722" y="857"/>
                </a:lnTo>
                <a:lnTo>
                  <a:pt x="58685" y="969"/>
                </a:lnTo>
                <a:lnTo>
                  <a:pt x="58666" y="1062"/>
                </a:lnTo>
                <a:lnTo>
                  <a:pt x="58647" y="1192"/>
                </a:lnTo>
                <a:lnTo>
                  <a:pt x="58629" y="1248"/>
                </a:lnTo>
                <a:lnTo>
                  <a:pt x="58610" y="1304"/>
                </a:lnTo>
                <a:lnTo>
                  <a:pt x="58554" y="1379"/>
                </a:lnTo>
                <a:lnTo>
                  <a:pt x="58461" y="1472"/>
                </a:lnTo>
                <a:lnTo>
                  <a:pt x="58368" y="1546"/>
                </a:lnTo>
                <a:lnTo>
                  <a:pt x="58238" y="1621"/>
                </a:lnTo>
                <a:lnTo>
                  <a:pt x="58107" y="1676"/>
                </a:lnTo>
                <a:lnTo>
                  <a:pt x="57958" y="1732"/>
                </a:lnTo>
                <a:lnTo>
                  <a:pt x="57828" y="1751"/>
                </a:lnTo>
                <a:lnTo>
                  <a:pt x="57679" y="1751"/>
                </a:lnTo>
                <a:lnTo>
                  <a:pt x="57549" y="1714"/>
                </a:lnTo>
                <a:lnTo>
                  <a:pt x="57437" y="1639"/>
                </a:lnTo>
                <a:lnTo>
                  <a:pt x="57325" y="1527"/>
                </a:lnTo>
                <a:lnTo>
                  <a:pt x="57288" y="1490"/>
                </a:lnTo>
                <a:lnTo>
                  <a:pt x="57288" y="1453"/>
                </a:lnTo>
                <a:lnTo>
                  <a:pt x="57288" y="1416"/>
                </a:lnTo>
                <a:lnTo>
                  <a:pt x="57307" y="1397"/>
                </a:lnTo>
                <a:lnTo>
                  <a:pt x="57381" y="1341"/>
                </a:lnTo>
                <a:lnTo>
                  <a:pt x="57474" y="1285"/>
                </a:lnTo>
                <a:lnTo>
                  <a:pt x="57568" y="1211"/>
                </a:lnTo>
                <a:lnTo>
                  <a:pt x="57661" y="1137"/>
                </a:lnTo>
                <a:lnTo>
                  <a:pt x="57679" y="1081"/>
                </a:lnTo>
                <a:lnTo>
                  <a:pt x="57698" y="1025"/>
                </a:lnTo>
                <a:lnTo>
                  <a:pt x="57716" y="913"/>
                </a:lnTo>
                <a:lnTo>
                  <a:pt x="57679" y="857"/>
                </a:lnTo>
                <a:lnTo>
                  <a:pt x="57623" y="801"/>
                </a:lnTo>
                <a:lnTo>
                  <a:pt x="57456" y="801"/>
                </a:lnTo>
                <a:lnTo>
                  <a:pt x="57363" y="839"/>
                </a:lnTo>
                <a:lnTo>
                  <a:pt x="57270" y="913"/>
                </a:lnTo>
                <a:lnTo>
                  <a:pt x="57195" y="988"/>
                </a:lnTo>
                <a:lnTo>
                  <a:pt x="57102" y="1081"/>
                </a:lnTo>
                <a:lnTo>
                  <a:pt x="57046" y="1174"/>
                </a:lnTo>
                <a:lnTo>
                  <a:pt x="56990" y="1323"/>
                </a:lnTo>
                <a:lnTo>
                  <a:pt x="56953" y="1397"/>
                </a:lnTo>
                <a:lnTo>
                  <a:pt x="56879" y="1453"/>
                </a:lnTo>
                <a:lnTo>
                  <a:pt x="56786" y="1509"/>
                </a:lnTo>
                <a:lnTo>
                  <a:pt x="56637" y="1546"/>
                </a:lnTo>
                <a:lnTo>
                  <a:pt x="56376" y="1621"/>
                </a:lnTo>
                <a:lnTo>
                  <a:pt x="56078" y="1676"/>
                </a:lnTo>
                <a:lnTo>
                  <a:pt x="55780" y="1676"/>
                </a:lnTo>
                <a:lnTo>
                  <a:pt x="55631" y="1658"/>
                </a:lnTo>
                <a:lnTo>
                  <a:pt x="55501" y="1639"/>
                </a:lnTo>
                <a:lnTo>
                  <a:pt x="55668" y="1509"/>
                </a:lnTo>
                <a:lnTo>
                  <a:pt x="55873" y="1323"/>
                </a:lnTo>
                <a:lnTo>
                  <a:pt x="55985" y="1211"/>
                </a:lnTo>
                <a:lnTo>
                  <a:pt x="56059" y="1099"/>
                </a:lnTo>
                <a:lnTo>
                  <a:pt x="56097" y="1006"/>
                </a:lnTo>
                <a:lnTo>
                  <a:pt x="56097" y="969"/>
                </a:lnTo>
                <a:lnTo>
                  <a:pt x="56078" y="932"/>
                </a:lnTo>
                <a:lnTo>
                  <a:pt x="56041" y="894"/>
                </a:lnTo>
                <a:lnTo>
                  <a:pt x="56004" y="857"/>
                </a:lnTo>
                <a:lnTo>
                  <a:pt x="55911" y="839"/>
                </a:lnTo>
                <a:lnTo>
                  <a:pt x="55799" y="857"/>
                </a:lnTo>
                <a:lnTo>
                  <a:pt x="55687" y="913"/>
                </a:lnTo>
                <a:lnTo>
                  <a:pt x="55557" y="969"/>
                </a:lnTo>
                <a:lnTo>
                  <a:pt x="55464" y="1043"/>
                </a:lnTo>
                <a:lnTo>
                  <a:pt x="55371" y="1118"/>
                </a:lnTo>
                <a:lnTo>
                  <a:pt x="55315" y="1174"/>
                </a:lnTo>
                <a:lnTo>
                  <a:pt x="55184" y="1397"/>
                </a:lnTo>
                <a:lnTo>
                  <a:pt x="55129" y="1472"/>
                </a:lnTo>
                <a:lnTo>
                  <a:pt x="55091" y="1546"/>
                </a:lnTo>
                <a:lnTo>
                  <a:pt x="55035" y="1602"/>
                </a:lnTo>
                <a:lnTo>
                  <a:pt x="54942" y="1639"/>
                </a:lnTo>
                <a:lnTo>
                  <a:pt x="54831" y="1676"/>
                </a:lnTo>
                <a:lnTo>
                  <a:pt x="54663" y="1695"/>
                </a:lnTo>
                <a:lnTo>
                  <a:pt x="54477" y="1714"/>
                </a:lnTo>
                <a:lnTo>
                  <a:pt x="54254" y="1714"/>
                </a:lnTo>
                <a:lnTo>
                  <a:pt x="54142" y="1695"/>
                </a:lnTo>
                <a:lnTo>
                  <a:pt x="54049" y="1676"/>
                </a:lnTo>
                <a:lnTo>
                  <a:pt x="53956" y="1621"/>
                </a:lnTo>
                <a:lnTo>
                  <a:pt x="53881" y="1565"/>
                </a:lnTo>
                <a:lnTo>
                  <a:pt x="54049" y="1472"/>
                </a:lnTo>
                <a:lnTo>
                  <a:pt x="54291" y="1304"/>
                </a:lnTo>
                <a:lnTo>
                  <a:pt x="54402" y="1211"/>
                </a:lnTo>
                <a:lnTo>
                  <a:pt x="54477" y="1137"/>
                </a:lnTo>
                <a:lnTo>
                  <a:pt x="54533" y="1043"/>
                </a:lnTo>
                <a:lnTo>
                  <a:pt x="54551" y="1006"/>
                </a:lnTo>
                <a:lnTo>
                  <a:pt x="54551" y="988"/>
                </a:lnTo>
                <a:lnTo>
                  <a:pt x="54514" y="913"/>
                </a:lnTo>
                <a:lnTo>
                  <a:pt x="54440" y="876"/>
                </a:lnTo>
                <a:lnTo>
                  <a:pt x="54272" y="876"/>
                </a:lnTo>
                <a:lnTo>
                  <a:pt x="54179" y="894"/>
                </a:lnTo>
                <a:lnTo>
                  <a:pt x="54086" y="932"/>
                </a:lnTo>
                <a:lnTo>
                  <a:pt x="53937" y="1006"/>
                </a:lnTo>
                <a:lnTo>
                  <a:pt x="53844" y="1081"/>
                </a:lnTo>
                <a:lnTo>
                  <a:pt x="53769" y="1155"/>
                </a:lnTo>
                <a:lnTo>
                  <a:pt x="53676" y="1304"/>
                </a:lnTo>
                <a:lnTo>
                  <a:pt x="53639" y="1379"/>
                </a:lnTo>
                <a:lnTo>
                  <a:pt x="53583" y="1434"/>
                </a:lnTo>
                <a:lnTo>
                  <a:pt x="53509" y="1509"/>
                </a:lnTo>
                <a:lnTo>
                  <a:pt x="53397" y="1565"/>
                </a:lnTo>
                <a:lnTo>
                  <a:pt x="53285" y="1602"/>
                </a:lnTo>
                <a:lnTo>
                  <a:pt x="53155" y="1639"/>
                </a:lnTo>
                <a:lnTo>
                  <a:pt x="53006" y="1658"/>
                </a:lnTo>
                <a:lnTo>
                  <a:pt x="52690" y="1658"/>
                </a:lnTo>
                <a:lnTo>
                  <a:pt x="52522" y="1639"/>
                </a:lnTo>
                <a:lnTo>
                  <a:pt x="52392" y="1602"/>
                </a:lnTo>
                <a:lnTo>
                  <a:pt x="52280" y="1565"/>
                </a:lnTo>
                <a:lnTo>
                  <a:pt x="52410" y="1434"/>
                </a:lnTo>
                <a:lnTo>
                  <a:pt x="52615" y="1211"/>
                </a:lnTo>
                <a:lnTo>
                  <a:pt x="52708" y="1081"/>
                </a:lnTo>
                <a:lnTo>
                  <a:pt x="52764" y="969"/>
                </a:lnTo>
                <a:lnTo>
                  <a:pt x="52801" y="876"/>
                </a:lnTo>
                <a:lnTo>
                  <a:pt x="52801" y="839"/>
                </a:lnTo>
                <a:lnTo>
                  <a:pt x="52783" y="820"/>
                </a:lnTo>
                <a:lnTo>
                  <a:pt x="52745" y="783"/>
                </a:lnTo>
                <a:lnTo>
                  <a:pt x="52708" y="764"/>
                </a:lnTo>
                <a:lnTo>
                  <a:pt x="52671" y="746"/>
                </a:lnTo>
                <a:lnTo>
                  <a:pt x="52615" y="764"/>
                </a:lnTo>
                <a:lnTo>
                  <a:pt x="52522" y="801"/>
                </a:lnTo>
                <a:lnTo>
                  <a:pt x="52410" y="857"/>
                </a:lnTo>
                <a:lnTo>
                  <a:pt x="52317" y="932"/>
                </a:lnTo>
                <a:lnTo>
                  <a:pt x="52224" y="1006"/>
                </a:lnTo>
                <a:lnTo>
                  <a:pt x="52112" y="1137"/>
                </a:lnTo>
                <a:lnTo>
                  <a:pt x="52038" y="1285"/>
                </a:lnTo>
                <a:lnTo>
                  <a:pt x="52001" y="1416"/>
                </a:lnTo>
                <a:lnTo>
                  <a:pt x="51945" y="1509"/>
                </a:lnTo>
                <a:lnTo>
                  <a:pt x="51889" y="1565"/>
                </a:lnTo>
                <a:lnTo>
                  <a:pt x="51833" y="1621"/>
                </a:lnTo>
                <a:lnTo>
                  <a:pt x="51721" y="1695"/>
                </a:lnTo>
                <a:lnTo>
                  <a:pt x="51628" y="1751"/>
                </a:lnTo>
                <a:lnTo>
                  <a:pt x="51498" y="1788"/>
                </a:lnTo>
                <a:lnTo>
                  <a:pt x="51386" y="1807"/>
                </a:lnTo>
                <a:lnTo>
                  <a:pt x="51256" y="1825"/>
                </a:lnTo>
                <a:lnTo>
                  <a:pt x="51126" y="1825"/>
                </a:lnTo>
                <a:lnTo>
                  <a:pt x="51014" y="1788"/>
                </a:lnTo>
                <a:lnTo>
                  <a:pt x="50902" y="1732"/>
                </a:lnTo>
                <a:lnTo>
                  <a:pt x="51014" y="1639"/>
                </a:lnTo>
                <a:lnTo>
                  <a:pt x="51107" y="1509"/>
                </a:lnTo>
                <a:lnTo>
                  <a:pt x="51182" y="1379"/>
                </a:lnTo>
                <a:lnTo>
                  <a:pt x="51237" y="1230"/>
                </a:lnTo>
                <a:lnTo>
                  <a:pt x="51237" y="1174"/>
                </a:lnTo>
                <a:lnTo>
                  <a:pt x="51237" y="1118"/>
                </a:lnTo>
                <a:lnTo>
                  <a:pt x="51219" y="1062"/>
                </a:lnTo>
                <a:lnTo>
                  <a:pt x="51200" y="1025"/>
                </a:lnTo>
                <a:lnTo>
                  <a:pt x="51144" y="988"/>
                </a:lnTo>
                <a:lnTo>
                  <a:pt x="50977" y="988"/>
                </a:lnTo>
                <a:lnTo>
                  <a:pt x="50884" y="1006"/>
                </a:lnTo>
                <a:lnTo>
                  <a:pt x="50809" y="1025"/>
                </a:lnTo>
                <a:lnTo>
                  <a:pt x="50735" y="1062"/>
                </a:lnTo>
                <a:lnTo>
                  <a:pt x="50697" y="1099"/>
                </a:lnTo>
                <a:lnTo>
                  <a:pt x="50660" y="1137"/>
                </a:lnTo>
                <a:lnTo>
                  <a:pt x="50604" y="1248"/>
                </a:lnTo>
                <a:lnTo>
                  <a:pt x="50586" y="1360"/>
                </a:lnTo>
                <a:lnTo>
                  <a:pt x="50567" y="1453"/>
                </a:lnTo>
                <a:lnTo>
                  <a:pt x="50530" y="1565"/>
                </a:lnTo>
                <a:lnTo>
                  <a:pt x="50474" y="1658"/>
                </a:lnTo>
                <a:lnTo>
                  <a:pt x="50437" y="1676"/>
                </a:lnTo>
                <a:lnTo>
                  <a:pt x="50381" y="1714"/>
                </a:lnTo>
                <a:lnTo>
                  <a:pt x="50325" y="1732"/>
                </a:lnTo>
                <a:lnTo>
                  <a:pt x="50251" y="1732"/>
                </a:lnTo>
                <a:lnTo>
                  <a:pt x="50083" y="1714"/>
                </a:lnTo>
                <a:lnTo>
                  <a:pt x="49934" y="1676"/>
                </a:lnTo>
                <a:lnTo>
                  <a:pt x="49804" y="1602"/>
                </a:lnTo>
                <a:lnTo>
                  <a:pt x="49673" y="1546"/>
                </a:lnTo>
                <a:lnTo>
                  <a:pt x="49618" y="1490"/>
                </a:lnTo>
                <a:lnTo>
                  <a:pt x="49580" y="1434"/>
                </a:lnTo>
                <a:lnTo>
                  <a:pt x="49562" y="1397"/>
                </a:lnTo>
                <a:lnTo>
                  <a:pt x="49599" y="1285"/>
                </a:lnTo>
                <a:lnTo>
                  <a:pt x="49636" y="1211"/>
                </a:lnTo>
                <a:lnTo>
                  <a:pt x="49655" y="1118"/>
                </a:lnTo>
                <a:lnTo>
                  <a:pt x="49673" y="1062"/>
                </a:lnTo>
                <a:lnTo>
                  <a:pt x="49692" y="1006"/>
                </a:lnTo>
                <a:lnTo>
                  <a:pt x="49748" y="932"/>
                </a:lnTo>
                <a:lnTo>
                  <a:pt x="49767" y="894"/>
                </a:lnTo>
                <a:lnTo>
                  <a:pt x="49767" y="857"/>
                </a:lnTo>
                <a:lnTo>
                  <a:pt x="49748" y="801"/>
                </a:lnTo>
                <a:lnTo>
                  <a:pt x="49711" y="746"/>
                </a:lnTo>
                <a:lnTo>
                  <a:pt x="49673" y="727"/>
                </a:lnTo>
                <a:lnTo>
                  <a:pt x="49450" y="727"/>
                </a:lnTo>
                <a:lnTo>
                  <a:pt x="49282" y="746"/>
                </a:lnTo>
                <a:lnTo>
                  <a:pt x="49227" y="764"/>
                </a:lnTo>
                <a:lnTo>
                  <a:pt x="49189" y="783"/>
                </a:lnTo>
                <a:lnTo>
                  <a:pt x="49152" y="839"/>
                </a:lnTo>
                <a:lnTo>
                  <a:pt x="49134" y="894"/>
                </a:lnTo>
                <a:lnTo>
                  <a:pt x="49115" y="988"/>
                </a:lnTo>
                <a:lnTo>
                  <a:pt x="49134" y="1099"/>
                </a:lnTo>
                <a:lnTo>
                  <a:pt x="49152" y="1211"/>
                </a:lnTo>
                <a:lnTo>
                  <a:pt x="49152" y="1323"/>
                </a:lnTo>
                <a:lnTo>
                  <a:pt x="49134" y="1360"/>
                </a:lnTo>
                <a:lnTo>
                  <a:pt x="49115" y="1416"/>
                </a:lnTo>
                <a:lnTo>
                  <a:pt x="49078" y="1453"/>
                </a:lnTo>
                <a:lnTo>
                  <a:pt x="49022" y="1490"/>
                </a:lnTo>
                <a:lnTo>
                  <a:pt x="48947" y="1527"/>
                </a:lnTo>
                <a:lnTo>
                  <a:pt x="48854" y="1565"/>
                </a:lnTo>
                <a:lnTo>
                  <a:pt x="48594" y="1565"/>
                </a:lnTo>
                <a:lnTo>
                  <a:pt x="48445" y="1527"/>
                </a:lnTo>
                <a:lnTo>
                  <a:pt x="48389" y="1509"/>
                </a:lnTo>
                <a:lnTo>
                  <a:pt x="48352" y="1472"/>
                </a:lnTo>
                <a:lnTo>
                  <a:pt x="48333" y="1416"/>
                </a:lnTo>
                <a:lnTo>
                  <a:pt x="48333" y="1379"/>
                </a:lnTo>
                <a:lnTo>
                  <a:pt x="48352" y="1341"/>
                </a:lnTo>
                <a:lnTo>
                  <a:pt x="48370" y="1323"/>
                </a:lnTo>
                <a:lnTo>
                  <a:pt x="48445" y="1267"/>
                </a:lnTo>
                <a:lnTo>
                  <a:pt x="48482" y="1230"/>
                </a:lnTo>
                <a:lnTo>
                  <a:pt x="48482" y="1174"/>
                </a:lnTo>
                <a:lnTo>
                  <a:pt x="48501" y="1062"/>
                </a:lnTo>
                <a:lnTo>
                  <a:pt x="48519" y="950"/>
                </a:lnTo>
                <a:lnTo>
                  <a:pt x="48538" y="876"/>
                </a:lnTo>
                <a:lnTo>
                  <a:pt x="48556" y="820"/>
                </a:lnTo>
                <a:lnTo>
                  <a:pt x="48519" y="783"/>
                </a:lnTo>
                <a:lnTo>
                  <a:pt x="48463" y="801"/>
                </a:lnTo>
                <a:lnTo>
                  <a:pt x="48370" y="839"/>
                </a:lnTo>
                <a:lnTo>
                  <a:pt x="48221" y="932"/>
                </a:lnTo>
                <a:lnTo>
                  <a:pt x="48147" y="988"/>
                </a:lnTo>
                <a:lnTo>
                  <a:pt x="48091" y="1025"/>
                </a:lnTo>
                <a:lnTo>
                  <a:pt x="48072" y="1081"/>
                </a:lnTo>
                <a:lnTo>
                  <a:pt x="48072" y="1137"/>
                </a:lnTo>
                <a:lnTo>
                  <a:pt x="48054" y="1174"/>
                </a:lnTo>
                <a:lnTo>
                  <a:pt x="48016" y="1230"/>
                </a:lnTo>
                <a:lnTo>
                  <a:pt x="47942" y="1285"/>
                </a:lnTo>
                <a:lnTo>
                  <a:pt x="47830" y="1341"/>
                </a:lnTo>
                <a:lnTo>
                  <a:pt x="47719" y="1379"/>
                </a:lnTo>
                <a:lnTo>
                  <a:pt x="47477" y="1379"/>
                </a:lnTo>
                <a:lnTo>
                  <a:pt x="47365" y="1360"/>
                </a:lnTo>
                <a:lnTo>
                  <a:pt x="47495" y="1230"/>
                </a:lnTo>
                <a:lnTo>
                  <a:pt x="47570" y="1155"/>
                </a:lnTo>
                <a:lnTo>
                  <a:pt x="47625" y="1062"/>
                </a:lnTo>
                <a:lnTo>
                  <a:pt x="47663" y="988"/>
                </a:lnTo>
                <a:lnTo>
                  <a:pt x="47681" y="894"/>
                </a:lnTo>
                <a:lnTo>
                  <a:pt x="47663" y="857"/>
                </a:lnTo>
                <a:lnTo>
                  <a:pt x="47644" y="839"/>
                </a:lnTo>
                <a:lnTo>
                  <a:pt x="47607" y="801"/>
                </a:lnTo>
                <a:lnTo>
                  <a:pt x="47551" y="783"/>
                </a:lnTo>
                <a:lnTo>
                  <a:pt x="47439" y="764"/>
                </a:lnTo>
                <a:lnTo>
                  <a:pt x="47346" y="783"/>
                </a:lnTo>
                <a:lnTo>
                  <a:pt x="47272" y="839"/>
                </a:lnTo>
                <a:lnTo>
                  <a:pt x="47216" y="932"/>
                </a:lnTo>
                <a:lnTo>
                  <a:pt x="47104" y="1099"/>
                </a:lnTo>
                <a:lnTo>
                  <a:pt x="47030" y="1248"/>
                </a:lnTo>
                <a:lnTo>
                  <a:pt x="46825" y="1490"/>
                </a:lnTo>
                <a:lnTo>
                  <a:pt x="46713" y="1602"/>
                </a:lnTo>
                <a:lnTo>
                  <a:pt x="46601" y="1676"/>
                </a:lnTo>
                <a:lnTo>
                  <a:pt x="46490" y="1732"/>
                </a:lnTo>
                <a:lnTo>
                  <a:pt x="46341" y="1751"/>
                </a:lnTo>
                <a:lnTo>
                  <a:pt x="46173" y="1732"/>
                </a:lnTo>
                <a:lnTo>
                  <a:pt x="46006" y="1676"/>
                </a:lnTo>
                <a:lnTo>
                  <a:pt x="46099" y="1583"/>
                </a:lnTo>
                <a:lnTo>
                  <a:pt x="46211" y="1453"/>
                </a:lnTo>
                <a:lnTo>
                  <a:pt x="46322" y="1304"/>
                </a:lnTo>
                <a:lnTo>
                  <a:pt x="46434" y="1155"/>
                </a:lnTo>
                <a:lnTo>
                  <a:pt x="46490" y="1006"/>
                </a:lnTo>
                <a:lnTo>
                  <a:pt x="46490" y="932"/>
                </a:lnTo>
                <a:lnTo>
                  <a:pt x="46490" y="876"/>
                </a:lnTo>
                <a:lnTo>
                  <a:pt x="46471" y="839"/>
                </a:lnTo>
                <a:lnTo>
                  <a:pt x="46415" y="801"/>
                </a:lnTo>
                <a:lnTo>
                  <a:pt x="46359" y="764"/>
                </a:lnTo>
                <a:lnTo>
                  <a:pt x="46211" y="764"/>
                </a:lnTo>
                <a:lnTo>
                  <a:pt x="46136" y="783"/>
                </a:lnTo>
                <a:lnTo>
                  <a:pt x="46006" y="839"/>
                </a:lnTo>
                <a:lnTo>
                  <a:pt x="45857" y="950"/>
                </a:lnTo>
                <a:lnTo>
                  <a:pt x="45745" y="1081"/>
                </a:lnTo>
                <a:lnTo>
                  <a:pt x="45633" y="1230"/>
                </a:lnTo>
                <a:lnTo>
                  <a:pt x="45577" y="1379"/>
                </a:lnTo>
                <a:lnTo>
                  <a:pt x="45559" y="1434"/>
                </a:lnTo>
                <a:lnTo>
                  <a:pt x="45559" y="1509"/>
                </a:lnTo>
                <a:lnTo>
                  <a:pt x="45577" y="1583"/>
                </a:lnTo>
                <a:lnTo>
                  <a:pt x="45596" y="1639"/>
                </a:lnTo>
                <a:lnTo>
                  <a:pt x="45484" y="1676"/>
                </a:lnTo>
                <a:lnTo>
                  <a:pt x="45317" y="1714"/>
                </a:lnTo>
                <a:lnTo>
                  <a:pt x="45131" y="1732"/>
                </a:lnTo>
                <a:lnTo>
                  <a:pt x="44944" y="1751"/>
                </a:lnTo>
                <a:lnTo>
                  <a:pt x="44740" y="1732"/>
                </a:lnTo>
                <a:lnTo>
                  <a:pt x="44591" y="1695"/>
                </a:lnTo>
                <a:lnTo>
                  <a:pt x="44516" y="1658"/>
                </a:lnTo>
                <a:lnTo>
                  <a:pt x="44460" y="1621"/>
                </a:lnTo>
                <a:lnTo>
                  <a:pt x="44405" y="1565"/>
                </a:lnTo>
                <a:lnTo>
                  <a:pt x="44386" y="1490"/>
                </a:lnTo>
                <a:lnTo>
                  <a:pt x="44367" y="1434"/>
                </a:lnTo>
                <a:lnTo>
                  <a:pt x="44386" y="1379"/>
                </a:lnTo>
                <a:lnTo>
                  <a:pt x="44405" y="1341"/>
                </a:lnTo>
                <a:lnTo>
                  <a:pt x="44442" y="1285"/>
                </a:lnTo>
                <a:lnTo>
                  <a:pt x="44535" y="1192"/>
                </a:lnTo>
                <a:lnTo>
                  <a:pt x="44647" y="1118"/>
                </a:lnTo>
                <a:lnTo>
                  <a:pt x="44758" y="1025"/>
                </a:lnTo>
                <a:lnTo>
                  <a:pt x="44870" y="932"/>
                </a:lnTo>
                <a:lnTo>
                  <a:pt x="44944" y="839"/>
                </a:lnTo>
                <a:lnTo>
                  <a:pt x="44963" y="783"/>
                </a:lnTo>
                <a:lnTo>
                  <a:pt x="44982" y="727"/>
                </a:lnTo>
                <a:lnTo>
                  <a:pt x="44963" y="652"/>
                </a:lnTo>
                <a:lnTo>
                  <a:pt x="44944" y="597"/>
                </a:lnTo>
                <a:lnTo>
                  <a:pt x="44926" y="559"/>
                </a:lnTo>
                <a:lnTo>
                  <a:pt x="44870" y="541"/>
                </a:lnTo>
                <a:lnTo>
                  <a:pt x="44833" y="522"/>
                </a:lnTo>
                <a:lnTo>
                  <a:pt x="44777" y="522"/>
                </a:lnTo>
                <a:lnTo>
                  <a:pt x="44647" y="559"/>
                </a:lnTo>
                <a:lnTo>
                  <a:pt x="44498" y="634"/>
                </a:lnTo>
                <a:lnTo>
                  <a:pt x="44367" y="708"/>
                </a:lnTo>
                <a:lnTo>
                  <a:pt x="44256" y="801"/>
                </a:lnTo>
                <a:lnTo>
                  <a:pt x="44181" y="894"/>
                </a:lnTo>
                <a:lnTo>
                  <a:pt x="44107" y="1006"/>
                </a:lnTo>
                <a:lnTo>
                  <a:pt x="44069" y="1137"/>
                </a:lnTo>
                <a:lnTo>
                  <a:pt x="44032" y="1230"/>
                </a:lnTo>
                <a:lnTo>
                  <a:pt x="43995" y="1304"/>
                </a:lnTo>
                <a:lnTo>
                  <a:pt x="43939" y="1379"/>
                </a:lnTo>
                <a:lnTo>
                  <a:pt x="43846" y="1434"/>
                </a:lnTo>
                <a:lnTo>
                  <a:pt x="43716" y="1453"/>
                </a:lnTo>
                <a:lnTo>
                  <a:pt x="43529" y="1472"/>
                </a:lnTo>
                <a:lnTo>
                  <a:pt x="43436" y="1453"/>
                </a:lnTo>
                <a:lnTo>
                  <a:pt x="43306" y="1434"/>
                </a:lnTo>
                <a:lnTo>
                  <a:pt x="43194" y="1397"/>
                </a:lnTo>
                <a:lnTo>
                  <a:pt x="43139" y="1379"/>
                </a:lnTo>
                <a:lnTo>
                  <a:pt x="43101" y="1341"/>
                </a:lnTo>
                <a:lnTo>
                  <a:pt x="43045" y="1267"/>
                </a:lnTo>
                <a:lnTo>
                  <a:pt x="43027" y="1211"/>
                </a:lnTo>
                <a:lnTo>
                  <a:pt x="43027" y="1155"/>
                </a:lnTo>
                <a:lnTo>
                  <a:pt x="43064" y="1118"/>
                </a:lnTo>
                <a:lnTo>
                  <a:pt x="43139" y="1006"/>
                </a:lnTo>
                <a:lnTo>
                  <a:pt x="43194" y="950"/>
                </a:lnTo>
                <a:lnTo>
                  <a:pt x="43269" y="857"/>
                </a:lnTo>
                <a:lnTo>
                  <a:pt x="43381" y="652"/>
                </a:lnTo>
                <a:lnTo>
                  <a:pt x="43418" y="541"/>
                </a:lnTo>
                <a:lnTo>
                  <a:pt x="43436" y="448"/>
                </a:lnTo>
                <a:lnTo>
                  <a:pt x="43418" y="392"/>
                </a:lnTo>
                <a:lnTo>
                  <a:pt x="43399" y="355"/>
                </a:lnTo>
                <a:lnTo>
                  <a:pt x="43362" y="355"/>
                </a:lnTo>
                <a:lnTo>
                  <a:pt x="43269" y="336"/>
                </a:lnTo>
                <a:lnTo>
                  <a:pt x="43101" y="373"/>
                </a:lnTo>
                <a:lnTo>
                  <a:pt x="43027" y="392"/>
                </a:lnTo>
                <a:lnTo>
                  <a:pt x="42952" y="429"/>
                </a:lnTo>
                <a:lnTo>
                  <a:pt x="42915" y="485"/>
                </a:lnTo>
                <a:lnTo>
                  <a:pt x="42878" y="522"/>
                </a:lnTo>
                <a:lnTo>
                  <a:pt x="42822" y="615"/>
                </a:lnTo>
                <a:lnTo>
                  <a:pt x="42803" y="727"/>
                </a:lnTo>
                <a:lnTo>
                  <a:pt x="42803" y="969"/>
                </a:lnTo>
                <a:lnTo>
                  <a:pt x="42785" y="1081"/>
                </a:lnTo>
                <a:lnTo>
                  <a:pt x="42748" y="1174"/>
                </a:lnTo>
                <a:lnTo>
                  <a:pt x="42692" y="1230"/>
                </a:lnTo>
                <a:lnTo>
                  <a:pt x="42636" y="1285"/>
                </a:lnTo>
                <a:lnTo>
                  <a:pt x="42487" y="1379"/>
                </a:lnTo>
                <a:lnTo>
                  <a:pt x="42319" y="1453"/>
                </a:lnTo>
                <a:lnTo>
                  <a:pt x="42133" y="1490"/>
                </a:lnTo>
                <a:lnTo>
                  <a:pt x="41928" y="1527"/>
                </a:lnTo>
                <a:lnTo>
                  <a:pt x="41742" y="1546"/>
                </a:lnTo>
                <a:lnTo>
                  <a:pt x="41575" y="1546"/>
                </a:lnTo>
                <a:lnTo>
                  <a:pt x="41426" y="1527"/>
                </a:lnTo>
                <a:lnTo>
                  <a:pt x="41686" y="1304"/>
                </a:lnTo>
                <a:lnTo>
                  <a:pt x="41854" y="1137"/>
                </a:lnTo>
                <a:lnTo>
                  <a:pt x="41891" y="1062"/>
                </a:lnTo>
                <a:lnTo>
                  <a:pt x="41928" y="988"/>
                </a:lnTo>
                <a:lnTo>
                  <a:pt x="41947" y="932"/>
                </a:lnTo>
                <a:lnTo>
                  <a:pt x="41947" y="894"/>
                </a:lnTo>
                <a:lnTo>
                  <a:pt x="41928" y="857"/>
                </a:lnTo>
                <a:lnTo>
                  <a:pt x="41891" y="820"/>
                </a:lnTo>
                <a:lnTo>
                  <a:pt x="41798" y="783"/>
                </a:lnTo>
                <a:lnTo>
                  <a:pt x="41686" y="783"/>
                </a:lnTo>
                <a:lnTo>
                  <a:pt x="41537" y="801"/>
                </a:lnTo>
                <a:lnTo>
                  <a:pt x="41370" y="839"/>
                </a:lnTo>
                <a:lnTo>
                  <a:pt x="41202" y="913"/>
                </a:lnTo>
                <a:lnTo>
                  <a:pt x="41053" y="988"/>
                </a:lnTo>
                <a:lnTo>
                  <a:pt x="40942" y="1081"/>
                </a:lnTo>
                <a:lnTo>
                  <a:pt x="40848" y="1192"/>
                </a:lnTo>
                <a:lnTo>
                  <a:pt x="40811" y="1248"/>
                </a:lnTo>
                <a:lnTo>
                  <a:pt x="40793" y="1323"/>
                </a:lnTo>
                <a:lnTo>
                  <a:pt x="40793" y="1379"/>
                </a:lnTo>
                <a:lnTo>
                  <a:pt x="40811" y="1434"/>
                </a:lnTo>
                <a:lnTo>
                  <a:pt x="40848" y="1509"/>
                </a:lnTo>
                <a:lnTo>
                  <a:pt x="40904" y="1565"/>
                </a:lnTo>
                <a:lnTo>
                  <a:pt x="40755" y="1621"/>
                </a:lnTo>
                <a:lnTo>
                  <a:pt x="40588" y="1676"/>
                </a:lnTo>
                <a:lnTo>
                  <a:pt x="40364" y="1732"/>
                </a:lnTo>
                <a:lnTo>
                  <a:pt x="40141" y="1751"/>
                </a:lnTo>
                <a:lnTo>
                  <a:pt x="39936" y="1770"/>
                </a:lnTo>
                <a:lnTo>
                  <a:pt x="39731" y="1751"/>
                </a:lnTo>
                <a:lnTo>
                  <a:pt x="39638" y="1732"/>
                </a:lnTo>
                <a:lnTo>
                  <a:pt x="39545" y="1695"/>
                </a:lnTo>
                <a:lnTo>
                  <a:pt x="39471" y="1639"/>
                </a:lnTo>
                <a:lnTo>
                  <a:pt x="39415" y="1583"/>
                </a:lnTo>
                <a:lnTo>
                  <a:pt x="39620" y="1434"/>
                </a:lnTo>
                <a:lnTo>
                  <a:pt x="39880" y="1211"/>
                </a:lnTo>
                <a:lnTo>
                  <a:pt x="40011" y="1099"/>
                </a:lnTo>
                <a:lnTo>
                  <a:pt x="40104" y="969"/>
                </a:lnTo>
                <a:lnTo>
                  <a:pt x="40178" y="857"/>
                </a:lnTo>
                <a:lnTo>
                  <a:pt x="40197" y="801"/>
                </a:lnTo>
                <a:lnTo>
                  <a:pt x="40197" y="764"/>
                </a:lnTo>
                <a:lnTo>
                  <a:pt x="40178" y="708"/>
                </a:lnTo>
                <a:lnTo>
                  <a:pt x="40160" y="652"/>
                </a:lnTo>
                <a:lnTo>
                  <a:pt x="40122" y="615"/>
                </a:lnTo>
                <a:lnTo>
                  <a:pt x="40085" y="597"/>
                </a:lnTo>
                <a:lnTo>
                  <a:pt x="39992" y="597"/>
                </a:lnTo>
                <a:lnTo>
                  <a:pt x="39880" y="634"/>
                </a:lnTo>
                <a:lnTo>
                  <a:pt x="39750" y="690"/>
                </a:lnTo>
                <a:lnTo>
                  <a:pt x="39638" y="746"/>
                </a:lnTo>
                <a:lnTo>
                  <a:pt x="39471" y="876"/>
                </a:lnTo>
                <a:lnTo>
                  <a:pt x="39396" y="969"/>
                </a:lnTo>
                <a:lnTo>
                  <a:pt x="39340" y="1062"/>
                </a:lnTo>
                <a:lnTo>
                  <a:pt x="39229" y="1248"/>
                </a:lnTo>
                <a:lnTo>
                  <a:pt x="39191" y="1341"/>
                </a:lnTo>
                <a:lnTo>
                  <a:pt x="39136" y="1416"/>
                </a:lnTo>
                <a:lnTo>
                  <a:pt x="39061" y="1490"/>
                </a:lnTo>
                <a:lnTo>
                  <a:pt x="38968" y="1565"/>
                </a:lnTo>
                <a:lnTo>
                  <a:pt x="38838" y="1621"/>
                </a:lnTo>
                <a:lnTo>
                  <a:pt x="38689" y="1658"/>
                </a:lnTo>
                <a:lnTo>
                  <a:pt x="38540" y="1676"/>
                </a:lnTo>
                <a:lnTo>
                  <a:pt x="38372" y="1676"/>
                </a:lnTo>
                <a:lnTo>
                  <a:pt x="38223" y="1658"/>
                </a:lnTo>
                <a:lnTo>
                  <a:pt x="38074" y="1602"/>
                </a:lnTo>
                <a:lnTo>
                  <a:pt x="38019" y="1565"/>
                </a:lnTo>
                <a:lnTo>
                  <a:pt x="37963" y="1509"/>
                </a:lnTo>
                <a:lnTo>
                  <a:pt x="37925" y="1453"/>
                </a:lnTo>
                <a:lnTo>
                  <a:pt x="37888" y="1397"/>
                </a:lnTo>
                <a:lnTo>
                  <a:pt x="38019" y="1304"/>
                </a:lnTo>
                <a:lnTo>
                  <a:pt x="38205" y="1174"/>
                </a:lnTo>
                <a:lnTo>
                  <a:pt x="38298" y="1081"/>
                </a:lnTo>
                <a:lnTo>
                  <a:pt x="38372" y="1006"/>
                </a:lnTo>
                <a:lnTo>
                  <a:pt x="38410" y="932"/>
                </a:lnTo>
                <a:lnTo>
                  <a:pt x="38410" y="876"/>
                </a:lnTo>
                <a:lnTo>
                  <a:pt x="38372" y="783"/>
                </a:lnTo>
                <a:lnTo>
                  <a:pt x="38298" y="746"/>
                </a:lnTo>
                <a:lnTo>
                  <a:pt x="38223" y="727"/>
                </a:lnTo>
                <a:lnTo>
                  <a:pt x="38130" y="746"/>
                </a:lnTo>
                <a:lnTo>
                  <a:pt x="38037" y="764"/>
                </a:lnTo>
                <a:lnTo>
                  <a:pt x="37944" y="801"/>
                </a:lnTo>
                <a:lnTo>
                  <a:pt x="37870" y="857"/>
                </a:lnTo>
                <a:lnTo>
                  <a:pt x="37814" y="913"/>
                </a:lnTo>
                <a:lnTo>
                  <a:pt x="37721" y="1006"/>
                </a:lnTo>
                <a:lnTo>
                  <a:pt x="37665" y="1099"/>
                </a:lnTo>
                <a:lnTo>
                  <a:pt x="37590" y="1248"/>
                </a:lnTo>
                <a:lnTo>
                  <a:pt x="37534" y="1304"/>
                </a:lnTo>
                <a:lnTo>
                  <a:pt x="37460" y="1360"/>
                </a:lnTo>
                <a:lnTo>
                  <a:pt x="37367" y="1397"/>
                </a:lnTo>
                <a:lnTo>
                  <a:pt x="37199" y="1434"/>
                </a:lnTo>
                <a:lnTo>
                  <a:pt x="36957" y="1472"/>
                </a:lnTo>
                <a:lnTo>
                  <a:pt x="36715" y="1472"/>
                </a:lnTo>
                <a:lnTo>
                  <a:pt x="36473" y="1434"/>
                </a:lnTo>
                <a:lnTo>
                  <a:pt x="36231" y="1379"/>
                </a:lnTo>
                <a:lnTo>
                  <a:pt x="36250" y="1341"/>
                </a:lnTo>
                <a:lnTo>
                  <a:pt x="36287" y="1304"/>
                </a:lnTo>
                <a:lnTo>
                  <a:pt x="36380" y="1211"/>
                </a:lnTo>
                <a:lnTo>
                  <a:pt x="36529" y="1155"/>
                </a:lnTo>
                <a:lnTo>
                  <a:pt x="36697" y="1081"/>
                </a:lnTo>
                <a:lnTo>
                  <a:pt x="36846" y="1025"/>
                </a:lnTo>
                <a:lnTo>
                  <a:pt x="36995" y="950"/>
                </a:lnTo>
                <a:lnTo>
                  <a:pt x="37088" y="876"/>
                </a:lnTo>
                <a:lnTo>
                  <a:pt x="37125" y="839"/>
                </a:lnTo>
                <a:lnTo>
                  <a:pt x="37144" y="801"/>
                </a:lnTo>
                <a:lnTo>
                  <a:pt x="37144" y="746"/>
                </a:lnTo>
                <a:lnTo>
                  <a:pt x="37144" y="690"/>
                </a:lnTo>
                <a:lnTo>
                  <a:pt x="37125" y="652"/>
                </a:lnTo>
                <a:lnTo>
                  <a:pt x="37088" y="634"/>
                </a:lnTo>
                <a:lnTo>
                  <a:pt x="36995" y="597"/>
                </a:lnTo>
                <a:lnTo>
                  <a:pt x="36901" y="597"/>
                </a:lnTo>
                <a:lnTo>
                  <a:pt x="36771" y="615"/>
                </a:lnTo>
                <a:lnTo>
                  <a:pt x="36659" y="634"/>
                </a:lnTo>
                <a:lnTo>
                  <a:pt x="36548" y="671"/>
                </a:lnTo>
                <a:lnTo>
                  <a:pt x="36455" y="727"/>
                </a:lnTo>
                <a:lnTo>
                  <a:pt x="36362" y="801"/>
                </a:lnTo>
                <a:lnTo>
                  <a:pt x="36268" y="876"/>
                </a:lnTo>
                <a:lnTo>
                  <a:pt x="36120" y="1062"/>
                </a:lnTo>
                <a:lnTo>
                  <a:pt x="35952" y="1248"/>
                </a:lnTo>
                <a:lnTo>
                  <a:pt x="35859" y="1323"/>
                </a:lnTo>
                <a:lnTo>
                  <a:pt x="35766" y="1397"/>
                </a:lnTo>
                <a:lnTo>
                  <a:pt x="35635" y="1472"/>
                </a:lnTo>
                <a:lnTo>
                  <a:pt x="35486" y="1546"/>
                </a:lnTo>
                <a:lnTo>
                  <a:pt x="35319" y="1602"/>
                </a:lnTo>
                <a:lnTo>
                  <a:pt x="35170" y="1621"/>
                </a:lnTo>
                <a:lnTo>
                  <a:pt x="35002" y="1639"/>
                </a:lnTo>
                <a:lnTo>
                  <a:pt x="34853" y="1602"/>
                </a:lnTo>
                <a:lnTo>
                  <a:pt x="34705" y="1546"/>
                </a:lnTo>
                <a:lnTo>
                  <a:pt x="34649" y="1509"/>
                </a:lnTo>
                <a:lnTo>
                  <a:pt x="34593" y="1453"/>
                </a:lnTo>
                <a:lnTo>
                  <a:pt x="34742" y="1341"/>
                </a:lnTo>
                <a:lnTo>
                  <a:pt x="34928" y="1174"/>
                </a:lnTo>
                <a:lnTo>
                  <a:pt x="35021" y="1081"/>
                </a:lnTo>
                <a:lnTo>
                  <a:pt x="35096" y="988"/>
                </a:lnTo>
                <a:lnTo>
                  <a:pt x="35114" y="894"/>
                </a:lnTo>
                <a:lnTo>
                  <a:pt x="35114" y="857"/>
                </a:lnTo>
                <a:lnTo>
                  <a:pt x="35096" y="801"/>
                </a:lnTo>
                <a:lnTo>
                  <a:pt x="35058" y="764"/>
                </a:lnTo>
                <a:lnTo>
                  <a:pt x="35021" y="727"/>
                </a:lnTo>
                <a:lnTo>
                  <a:pt x="34947" y="690"/>
                </a:lnTo>
                <a:lnTo>
                  <a:pt x="34891" y="671"/>
                </a:lnTo>
                <a:lnTo>
                  <a:pt x="34742" y="671"/>
                </a:lnTo>
                <a:lnTo>
                  <a:pt x="34630" y="690"/>
                </a:lnTo>
                <a:lnTo>
                  <a:pt x="34537" y="727"/>
                </a:lnTo>
                <a:lnTo>
                  <a:pt x="34444" y="783"/>
                </a:lnTo>
                <a:lnTo>
                  <a:pt x="34388" y="839"/>
                </a:lnTo>
                <a:lnTo>
                  <a:pt x="34351" y="913"/>
                </a:lnTo>
                <a:lnTo>
                  <a:pt x="34314" y="1043"/>
                </a:lnTo>
                <a:lnTo>
                  <a:pt x="34276" y="1192"/>
                </a:lnTo>
                <a:lnTo>
                  <a:pt x="34239" y="1341"/>
                </a:lnTo>
                <a:lnTo>
                  <a:pt x="34220" y="1397"/>
                </a:lnTo>
                <a:lnTo>
                  <a:pt x="34165" y="1453"/>
                </a:lnTo>
                <a:lnTo>
                  <a:pt x="34109" y="1490"/>
                </a:lnTo>
                <a:lnTo>
                  <a:pt x="34034" y="1527"/>
                </a:lnTo>
                <a:lnTo>
                  <a:pt x="33923" y="1565"/>
                </a:lnTo>
                <a:lnTo>
                  <a:pt x="33643" y="1565"/>
                </a:lnTo>
                <a:lnTo>
                  <a:pt x="33457" y="1527"/>
                </a:lnTo>
                <a:lnTo>
                  <a:pt x="33383" y="1490"/>
                </a:lnTo>
                <a:lnTo>
                  <a:pt x="33308" y="1453"/>
                </a:lnTo>
                <a:lnTo>
                  <a:pt x="33252" y="1397"/>
                </a:lnTo>
                <a:lnTo>
                  <a:pt x="33215" y="1341"/>
                </a:lnTo>
                <a:lnTo>
                  <a:pt x="33196" y="1267"/>
                </a:lnTo>
                <a:lnTo>
                  <a:pt x="33215" y="1192"/>
                </a:lnTo>
                <a:lnTo>
                  <a:pt x="33252" y="1137"/>
                </a:lnTo>
                <a:lnTo>
                  <a:pt x="33308" y="1081"/>
                </a:lnTo>
                <a:lnTo>
                  <a:pt x="33439" y="950"/>
                </a:lnTo>
                <a:lnTo>
                  <a:pt x="33494" y="894"/>
                </a:lnTo>
                <a:lnTo>
                  <a:pt x="33532" y="839"/>
                </a:lnTo>
                <a:lnTo>
                  <a:pt x="33587" y="727"/>
                </a:lnTo>
                <a:lnTo>
                  <a:pt x="33606" y="634"/>
                </a:lnTo>
                <a:lnTo>
                  <a:pt x="33606" y="559"/>
                </a:lnTo>
                <a:lnTo>
                  <a:pt x="33606" y="522"/>
                </a:lnTo>
                <a:lnTo>
                  <a:pt x="33587" y="485"/>
                </a:lnTo>
                <a:lnTo>
                  <a:pt x="33550" y="466"/>
                </a:lnTo>
                <a:lnTo>
                  <a:pt x="33494" y="448"/>
                </a:lnTo>
                <a:lnTo>
                  <a:pt x="33457" y="466"/>
                </a:lnTo>
                <a:lnTo>
                  <a:pt x="33327" y="503"/>
                </a:lnTo>
                <a:lnTo>
                  <a:pt x="33196" y="597"/>
                </a:lnTo>
                <a:lnTo>
                  <a:pt x="33066" y="708"/>
                </a:lnTo>
                <a:lnTo>
                  <a:pt x="32973" y="820"/>
                </a:lnTo>
                <a:lnTo>
                  <a:pt x="32917" y="894"/>
                </a:lnTo>
                <a:lnTo>
                  <a:pt x="32899" y="969"/>
                </a:lnTo>
                <a:lnTo>
                  <a:pt x="32899" y="1081"/>
                </a:lnTo>
                <a:lnTo>
                  <a:pt x="32899" y="1137"/>
                </a:lnTo>
                <a:lnTo>
                  <a:pt x="32899" y="1174"/>
                </a:lnTo>
                <a:lnTo>
                  <a:pt x="32861" y="1230"/>
                </a:lnTo>
                <a:lnTo>
                  <a:pt x="32787" y="1285"/>
                </a:lnTo>
                <a:lnTo>
                  <a:pt x="32731" y="1323"/>
                </a:lnTo>
                <a:lnTo>
                  <a:pt x="32657" y="1341"/>
                </a:lnTo>
                <a:lnTo>
                  <a:pt x="32489" y="1379"/>
                </a:lnTo>
                <a:lnTo>
                  <a:pt x="32340" y="1360"/>
                </a:lnTo>
                <a:lnTo>
                  <a:pt x="32266" y="1341"/>
                </a:lnTo>
                <a:lnTo>
                  <a:pt x="32210" y="1304"/>
                </a:lnTo>
                <a:lnTo>
                  <a:pt x="32117" y="1248"/>
                </a:lnTo>
                <a:lnTo>
                  <a:pt x="32061" y="1192"/>
                </a:lnTo>
                <a:lnTo>
                  <a:pt x="32024" y="1137"/>
                </a:lnTo>
                <a:lnTo>
                  <a:pt x="32024" y="1081"/>
                </a:lnTo>
                <a:lnTo>
                  <a:pt x="32042" y="1025"/>
                </a:lnTo>
                <a:lnTo>
                  <a:pt x="32079" y="988"/>
                </a:lnTo>
                <a:lnTo>
                  <a:pt x="32172" y="876"/>
                </a:lnTo>
                <a:lnTo>
                  <a:pt x="32284" y="783"/>
                </a:lnTo>
                <a:lnTo>
                  <a:pt x="32377" y="690"/>
                </a:lnTo>
                <a:lnTo>
                  <a:pt x="32396" y="634"/>
                </a:lnTo>
                <a:lnTo>
                  <a:pt x="32415" y="578"/>
                </a:lnTo>
                <a:lnTo>
                  <a:pt x="32415" y="522"/>
                </a:lnTo>
                <a:lnTo>
                  <a:pt x="32377" y="485"/>
                </a:lnTo>
                <a:lnTo>
                  <a:pt x="32321" y="429"/>
                </a:lnTo>
                <a:lnTo>
                  <a:pt x="32266" y="410"/>
                </a:lnTo>
                <a:lnTo>
                  <a:pt x="32191" y="429"/>
                </a:lnTo>
                <a:lnTo>
                  <a:pt x="32117" y="448"/>
                </a:lnTo>
                <a:lnTo>
                  <a:pt x="31986" y="541"/>
                </a:lnTo>
                <a:lnTo>
                  <a:pt x="31893" y="634"/>
                </a:lnTo>
                <a:lnTo>
                  <a:pt x="31819" y="727"/>
                </a:lnTo>
                <a:lnTo>
                  <a:pt x="31782" y="820"/>
                </a:lnTo>
                <a:lnTo>
                  <a:pt x="31763" y="950"/>
                </a:lnTo>
                <a:lnTo>
                  <a:pt x="31744" y="1025"/>
                </a:lnTo>
                <a:lnTo>
                  <a:pt x="31707" y="1099"/>
                </a:lnTo>
                <a:lnTo>
                  <a:pt x="31651" y="1174"/>
                </a:lnTo>
                <a:lnTo>
                  <a:pt x="31577" y="1267"/>
                </a:lnTo>
                <a:lnTo>
                  <a:pt x="31446" y="1360"/>
                </a:lnTo>
                <a:lnTo>
                  <a:pt x="31279" y="1434"/>
                </a:lnTo>
                <a:lnTo>
                  <a:pt x="31074" y="1527"/>
                </a:lnTo>
                <a:lnTo>
                  <a:pt x="30832" y="1583"/>
                </a:lnTo>
                <a:lnTo>
                  <a:pt x="30609" y="1639"/>
                </a:lnTo>
                <a:lnTo>
                  <a:pt x="30404" y="1639"/>
                </a:lnTo>
                <a:lnTo>
                  <a:pt x="30311" y="1621"/>
                </a:lnTo>
                <a:lnTo>
                  <a:pt x="30236" y="1602"/>
                </a:lnTo>
                <a:lnTo>
                  <a:pt x="30180" y="1565"/>
                </a:lnTo>
                <a:lnTo>
                  <a:pt x="30124" y="1509"/>
                </a:lnTo>
                <a:lnTo>
                  <a:pt x="30329" y="1397"/>
                </a:lnTo>
                <a:lnTo>
                  <a:pt x="30590" y="1211"/>
                </a:lnTo>
                <a:lnTo>
                  <a:pt x="30702" y="1118"/>
                </a:lnTo>
                <a:lnTo>
                  <a:pt x="30813" y="1025"/>
                </a:lnTo>
                <a:lnTo>
                  <a:pt x="30869" y="932"/>
                </a:lnTo>
                <a:lnTo>
                  <a:pt x="30869" y="894"/>
                </a:lnTo>
                <a:lnTo>
                  <a:pt x="30869" y="857"/>
                </a:lnTo>
                <a:lnTo>
                  <a:pt x="30832" y="801"/>
                </a:lnTo>
                <a:lnTo>
                  <a:pt x="30758" y="764"/>
                </a:lnTo>
                <a:lnTo>
                  <a:pt x="30571" y="764"/>
                </a:lnTo>
                <a:lnTo>
                  <a:pt x="30385" y="839"/>
                </a:lnTo>
                <a:lnTo>
                  <a:pt x="30255" y="913"/>
                </a:lnTo>
                <a:lnTo>
                  <a:pt x="30162" y="988"/>
                </a:lnTo>
                <a:lnTo>
                  <a:pt x="30087" y="1081"/>
                </a:lnTo>
                <a:lnTo>
                  <a:pt x="29994" y="1230"/>
                </a:lnTo>
                <a:lnTo>
                  <a:pt x="29938" y="1304"/>
                </a:lnTo>
                <a:lnTo>
                  <a:pt x="29882" y="1379"/>
                </a:lnTo>
                <a:lnTo>
                  <a:pt x="29789" y="1434"/>
                </a:lnTo>
                <a:lnTo>
                  <a:pt x="29678" y="1490"/>
                </a:lnTo>
                <a:lnTo>
                  <a:pt x="29585" y="1509"/>
                </a:lnTo>
                <a:lnTo>
                  <a:pt x="29454" y="1527"/>
                </a:lnTo>
                <a:lnTo>
                  <a:pt x="29324" y="1546"/>
                </a:lnTo>
                <a:lnTo>
                  <a:pt x="29175" y="1546"/>
                </a:lnTo>
                <a:lnTo>
                  <a:pt x="29045" y="1527"/>
                </a:lnTo>
                <a:lnTo>
                  <a:pt x="28914" y="1490"/>
                </a:lnTo>
                <a:lnTo>
                  <a:pt x="28803" y="1434"/>
                </a:lnTo>
                <a:lnTo>
                  <a:pt x="28728" y="1360"/>
                </a:lnTo>
                <a:lnTo>
                  <a:pt x="28896" y="1211"/>
                </a:lnTo>
                <a:lnTo>
                  <a:pt x="29119" y="988"/>
                </a:lnTo>
                <a:lnTo>
                  <a:pt x="29231" y="857"/>
                </a:lnTo>
                <a:lnTo>
                  <a:pt x="29324" y="746"/>
                </a:lnTo>
                <a:lnTo>
                  <a:pt x="29361" y="634"/>
                </a:lnTo>
                <a:lnTo>
                  <a:pt x="29361" y="597"/>
                </a:lnTo>
                <a:lnTo>
                  <a:pt x="29343" y="559"/>
                </a:lnTo>
                <a:lnTo>
                  <a:pt x="29324" y="503"/>
                </a:lnTo>
                <a:lnTo>
                  <a:pt x="29268" y="485"/>
                </a:lnTo>
                <a:lnTo>
                  <a:pt x="29175" y="485"/>
                </a:lnTo>
                <a:lnTo>
                  <a:pt x="29063" y="541"/>
                </a:lnTo>
                <a:lnTo>
                  <a:pt x="28952" y="615"/>
                </a:lnTo>
                <a:lnTo>
                  <a:pt x="28840" y="708"/>
                </a:lnTo>
                <a:lnTo>
                  <a:pt x="28728" y="801"/>
                </a:lnTo>
                <a:lnTo>
                  <a:pt x="28598" y="950"/>
                </a:lnTo>
                <a:lnTo>
                  <a:pt x="28542" y="1043"/>
                </a:lnTo>
                <a:lnTo>
                  <a:pt x="28505" y="1118"/>
                </a:lnTo>
                <a:lnTo>
                  <a:pt x="28486" y="1211"/>
                </a:lnTo>
                <a:lnTo>
                  <a:pt x="28486" y="1248"/>
                </a:lnTo>
                <a:lnTo>
                  <a:pt x="28449" y="1304"/>
                </a:lnTo>
                <a:lnTo>
                  <a:pt x="28393" y="1360"/>
                </a:lnTo>
                <a:lnTo>
                  <a:pt x="28300" y="1416"/>
                </a:lnTo>
                <a:lnTo>
                  <a:pt x="28207" y="1472"/>
                </a:lnTo>
                <a:lnTo>
                  <a:pt x="28095" y="1509"/>
                </a:lnTo>
                <a:lnTo>
                  <a:pt x="27853" y="1565"/>
                </a:lnTo>
                <a:lnTo>
                  <a:pt x="27667" y="1583"/>
                </a:lnTo>
                <a:lnTo>
                  <a:pt x="27406" y="1602"/>
                </a:lnTo>
                <a:lnTo>
                  <a:pt x="27164" y="1602"/>
                </a:lnTo>
                <a:lnTo>
                  <a:pt x="27071" y="1565"/>
                </a:lnTo>
                <a:lnTo>
                  <a:pt x="26997" y="1509"/>
                </a:lnTo>
                <a:lnTo>
                  <a:pt x="26978" y="1453"/>
                </a:lnTo>
                <a:lnTo>
                  <a:pt x="26959" y="1397"/>
                </a:lnTo>
                <a:lnTo>
                  <a:pt x="26959" y="1341"/>
                </a:lnTo>
                <a:lnTo>
                  <a:pt x="26978" y="1304"/>
                </a:lnTo>
                <a:lnTo>
                  <a:pt x="27053" y="1211"/>
                </a:lnTo>
                <a:lnTo>
                  <a:pt x="27146" y="1118"/>
                </a:lnTo>
                <a:lnTo>
                  <a:pt x="27239" y="1043"/>
                </a:lnTo>
                <a:lnTo>
                  <a:pt x="27350" y="950"/>
                </a:lnTo>
                <a:lnTo>
                  <a:pt x="27425" y="839"/>
                </a:lnTo>
                <a:lnTo>
                  <a:pt x="27443" y="783"/>
                </a:lnTo>
                <a:lnTo>
                  <a:pt x="27462" y="708"/>
                </a:lnTo>
                <a:lnTo>
                  <a:pt x="27481" y="597"/>
                </a:lnTo>
                <a:lnTo>
                  <a:pt x="27462" y="541"/>
                </a:lnTo>
                <a:lnTo>
                  <a:pt x="27443" y="522"/>
                </a:lnTo>
                <a:lnTo>
                  <a:pt x="27425" y="503"/>
                </a:lnTo>
                <a:lnTo>
                  <a:pt x="27388" y="503"/>
                </a:lnTo>
                <a:lnTo>
                  <a:pt x="27332" y="522"/>
                </a:lnTo>
                <a:lnTo>
                  <a:pt x="27239" y="559"/>
                </a:lnTo>
                <a:lnTo>
                  <a:pt x="27164" y="634"/>
                </a:lnTo>
                <a:lnTo>
                  <a:pt x="26997" y="801"/>
                </a:lnTo>
                <a:lnTo>
                  <a:pt x="26904" y="932"/>
                </a:lnTo>
                <a:lnTo>
                  <a:pt x="26829" y="1043"/>
                </a:lnTo>
                <a:lnTo>
                  <a:pt x="26717" y="1230"/>
                </a:lnTo>
                <a:lnTo>
                  <a:pt x="26643" y="1304"/>
                </a:lnTo>
                <a:lnTo>
                  <a:pt x="26550" y="1379"/>
                </a:lnTo>
                <a:lnTo>
                  <a:pt x="26438" y="1453"/>
                </a:lnTo>
                <a:lnTo>
                  <a:pt x="26289" y="1527"/>
                </a:lnTo>
                <a:lnTo>
                  <a:pt x="26103" y="1583"/>
                </a:lnTo>
                <a:lnTo>
                  <a:pt x="25861" y="1639"/>
                </a:lnTo>
                <a:lnTo>
                  <a:pt x="25619" y="1639"/>
                </a:lnTo>
                <a:lnTo>
                  <a:pt x="25526" y="1602"/>
                </a:lnTo>
                <a:lnTo>
                  <a:pt x="25489" y="1583"/>
                </a:lnTo>
                <a:lnTo>
                  <a:pt x="25470" y="1527"/>
                </a:lnTo>
                <a:lnTo>
                  <a:pt x="25638" y="1397"/>
                </a:lnTo>
                <a:lnTo>
                  <a:pt x="25768" y="1267"/>
                </a:lnTo>
                <a:lnTo>
                  <a:pt x="25898" y="1137"/>
                </a:lnTo>
                <a:lnTo>
                  <a:pt x="26010" y="988"/>
                </a:lnTo>
                <a:lnTo>
                  <a:pt x="26084" y="857"/>
                </a:lnTo>
                <a:lnTo>
                  <a:pt x="26122" y="783"/>
                </a:lnTo>
                <a:lnTo>
                  <a:pt x="26122" y="727"/>
                </a:lnTo>
                <a:lnTo>
                  <a:pt x="26103" y="690"/>
                </a:lnTo>
                <a:lnTo>
                  <a:pt x="26084" y="634"/>
                </a:lnTo>
                <a:lnTo>
                  <a:pt x="26010" y="597"/>
                </a:lnTo>
                <a:lnTo>
                  <a:pt x="25954" y="578"/>
                </a:lnTo>
                <a:lnTo>
                  <a:pt x="25898" y="578"/>
                </a:lnTo>
                <a:lnTo>
                  <a:pt x="25824" y="615"/>
                </a:lnTo>
                <a:lnTo>
                  <a:pt x="25768" y="652"/>
                </a:lnTo>
                <a:lnTo>
                  <a:pt x="25712" y="708"/>
                </a:lnTo>
                <a:lnTo>
                  <a:pt x="25600" y="857"/>
                </a:lnTo>
                <a:lnTo>
                  <a:pt x="25507" y="1006"/>
                </a:lnTo>
                <a:lnTo>
                  <a:pt x="25414" y="1174"/>
                </a:lnTo>
                <a:lnTo>
                  <a:pt x="25321" y="1360"/>
                </a:lnTo>
                <a:lnTo>
                  <a:pt x="25265" y="1416"/>
                </a:lnTo>
                <a:lnTo>
                  <a:pt x="25153" y="1490"/>
                </a:lnTo>
                <a:lnTo>
                  <a:pt x="25042" y="1565"/>
                </a:lnTo>
                <a:lnTo>
                  <a:pt x="24893" y="1602"/>
                </a:lnTo>
                <a:lnTo>
                  <a:pt x="24744" y="1658"/>
                </a:lnTo>
                <a:lnTo>
                  <a:pt x="24614" y="1658"/>
                </a:lnTo>
                <a:lnTo>
                  <a:pt x="24483" y="1639"/>
                </a:lnTo>
                <a:lnTo>
                  <a:pt x="24409" y="1621"/>
                </a:lnTo>
                <a:lnTo>
                  <a:pt x="24353" y="1583"/>
                </a:lnTo>
                <a:lnTo>
                  <a:pt x="24297" y="1527"/>
                </a:lnTo>
                <a:lnTo>
                  <a:pt x="24260" y="1453"/>
                </a:lnTo>
                <a:lnTo>
                  <a:pt x="24241" y="1397"/>
                </a:lnTo>
                <a:lnTo>
                  <a:pt x="24260" y="1323"/>
                </a:lnTo>
                <a:lnTo>
                  <a:pt x="24297" y="1267"/>
                </a:lnTo>
                <a:lnTo>
                  <a:pt x="24353" y="1192"/>
                </a:lnTo>
                <a:lnTo>
                  <a:pt x="24483" y="1062"/>
                </a:lnTo>
                <a:lnTo>
                  <a:pt x="24632" y="913"/>
                </a:lnTo>
                <a:lnTo>
                  <a:pt x="24725" y="783"/>
                </a:lnTo>
                <a:lnTo>
                  <a:pt x="24762" y="708"/>
                </a:lnTo>
                <a:lnTo>
                  <a:pt x="24781" y="652"/>
                </a:lnTo>
                <a:lnTo>
                  <a:pt x="24762" y="578"/>
                </a:lnTo>
                <a:lnTo>
                  <a:pt x="24725" y="503"/>
                </a:lnTo>
                <a:lnTo>
                  <a:pt x="24707" y="485"/>
                </a:lnTo>
                <a:lnTo>
                  <a:pt x="24669" y="485"/>
                </a:lnTo>
                <a:lnTo>
                  <a:pt x="24595" y="522"/>
                </a:lnTo>
                <a:lnTo>
                  <a:pt x="24520" y="597"/>
                </a:lnTo>
                <a:lnTo>
                  <a:pt x="24427" y="708"/>
                </a:lnTo>
                <a:lnTo>
                  <a:pt x="24278" y="932"/>
                </a:lnTo>
                <a:lnTo>
                  <a:pt x="24185" y="1062"/>
                </a:lnTo>
                <a:lnTo>
                  <a:pt x="24074" y="1248"/>
                </a:lnTo>
                <a:lnTo>
                  <a:pt x="23999" y="1379"/>
                </a:lnTo>
                <a:lnTo>
                  <a:pt x="23962" y="1434"/>
                </a:lnTo>
                <a:lnTo>
                  <a:pt x="23887" y="1472"/>
                </a:lnTo>
                <a:lnTo>
                  <a:pt x="23813" y="1509"/>
                </a:lnTo>
                <a:lnTo>
                  <a:pt x="23701" y="1546"/>
                </a:lnTo>
                <a:lnTo>
                  <a:pt x="23534" y="1565"/>
                </a:lnTo>
                <a:lnTo>
                  <a:pt x="23403" y="1546"/>
                </a:lnTo>
                <a:lnTo>
                  <a:pt x="23310" y="1527"/>
                </a:lnTo>
                <a:lnTo>
                  <a:pt x="23236" y="1472"/>
                </a:lnTo>
                <a:lnTo>
                  <a:pt x="23199" y="1397"/>
                </a:lnTo>
                <a:lnTo>
                  <a:pt x="23199" y="1304"/>
                </a:lnTo>
                <a:lnTo>
                  <a:pt x="23199" y="1211"/>
                </a:lnTo>
                <a:lnTo>
                  <a:pt x="23199" y="1118"/>
                </a:lnTo>
                <a:lnTo>
                  <a:pt x="23254" y="913"/>
                </a:lnTo>
                <a:lnTo>
                  <a:pt x="23273" y="746"/>
                </a:lnTo>
                <a:lnTo>
                  <a:pt x="23273" y="690"/>
                </a:lnTo>
                <a:lnTo>
                  <a:pt x="23254" y="634"/>
                </a:lnTo>
                <a:lnTo>
                  <a:pt x="23217" y="615"/>
                </a:lnTo>
                <a:lnTo>
                  <a:pt x="23143" y="615"/>
                </a:lnTo>
                <a:lnTo>
                  <a:pt x="23068" y="652"/>
                </a:lnTo>
                <a:lnTo>
                  <a:pt x="22994" y="708"/>
                </a:lnTo>
                <a:lnTo>
                  <a:pt x="22957" y="783"/>
                </a:lnTo>
                <a:lnTo>
                  <a:pt x="22919" y="857"/>
                </a:lnTo>
                <a:lnTo>
                  <a:pt x="22901" y="1025"/>
                </a:lnTo>
                <a:lnTo>
                  <a:pt x="22882" y="1174"/>
                </a:lnTo>
                <a:lnTo>
                  <a:pt x="22882" y="1267"/>
                </a:lnTo>
                <a:lnTo>
                  <a:pt x="22882" y="1323"/>
                </a:lnTo>
                <a:lnTo>
                  <a:pt x="22919" y="1379"/>
                </a:lnTo>
                <a:lnTo>
                  <a:pt x="22938" y="1397"/>
                </a:lnTo>
                <a:lnTo>
                  <a:pt x="22919" y="1434"/>
                </a:lnTo>
                <a:lnTo>
                  <a:pt x="22808" y="1583"/>
                </a:lnTo>
                <a:lnTo>
                  <a:pt x="22733" y="1639"/>
                </a:lnTo>
                <a:lnTo>
                  <a:pt x="22640" y="1695"/>
                </a:lnTo>
                <a:lnTo>
                  <a:pt x="22528" y="1732"/>
                </a:lnTo>
                <a:lnTo>
                  <a:pt x="22435" y="1751"/>
                </a:lnTo>
                <a:lnTo>
                  <a:pt x="22342" y="1751"/>
                </a:lnTo>
                <a:lnTo>
                  <a:pt x="22249" y="1732"/>
                </a:lnTo>
                <a:lnTo>
                  <a:pt x="22137" y="1714"/>
                </a:lnTo>
                <a:lnTo>
                  <a:pt x="22026" y="1676"/>
                </a:lnTo>
                <a:lnTo>
                  <a:pt x="21933" y="1621"/>
                </a:lnTo>
                <a:lnTo>
                  <a:pt x="21858" y="1565"/>
                </a:lnTo>
                <a:lnTo>
                  <a:pt x="21784" y="1472"/>
                </a:lnTo>
                <a:lnTo>
                  <a:pt x="21765" y="1379"/>
                </a:lnTo>
                <a:lnTo>
                  <a:pt x="21858" y="1267"/>
                </a:lnTo>
                <a:lnTo>
                  <a:pt x="22044" y="988"/>
                </a:lnTo>
                <a:lnTo>
                  <a:pt x="22193" y="708"/>
                </a:lnTo>
                <a:lnTo>
                  <a:pt x="22230" y="615"/>
                </a:lnTo>
                <a:lnTo>
                  <a:pt x="22230" y="597"/>
                </a:lnTo>
                <a:lnTo>
                  <a:pt x="22212" y="578"/>
                </a:lnTo>
                <a:lnTo>
                  <a:pt x="22100" y="597"/>
                </a:lnTo>
                <a:lnTo>
                  <a:pt x="22026" y="634"/>
                </a:lnTo>
                <a:lnTo>
                  <a:pt x="21933" y="671"/>
                </a:lnTo>
                <a:lnTo>
                  <a:pt x="21877" y="727"/>
                </a:lnTo>
                <a:lnTo>
                  <a:pt x="21821" y="801"/>
                </a:lnTo>
                <a:lnTo>
                  <a:pt x="21784" y="857"/>
                </a:lnTo>
                <a:lnTo>
                  <a:pt x="21709" y="1025"/>
                </a:lnTo>
                <a:lnTo>
                  <a:pt x="21653" y="1192"/>
                </a:lnTo>
                <a:lnTo>
                  <a:pt x="21597" y="1360"/>
                </a:lnTo>
                <a:lnTo>
                  <a:pt x="21542" y="1453"/>
                </a:lnTo>
                <a:lnTo>
                  <a:pt x="21504" y="1509"/>
                </a:lnTo>
                <a:lnTo>
                  <a:pt x="21430" y="1583"/>
                </a:lnTo>
                <a:lnTo>
                  <a:pt x="21355" y="1639"/>
                </a:lnTo>
                <a:lnTo>
                  <a:pt x="21225" y="1695"/>
                </a:lnTo>
                <a:lnTo>
                  <a:pt x="21057" y="1751"/>
                </a:lnTo>
                <a:lnTo>
                  <a:pt x="20871" y="1788"/>
                </a:lnTo>
                <a:lnTo>
                  <a:pt x="20685" y="1807"/>
                </a:lnTo>
                <a:lnTo>
                  <a:pt x="20499" y="1788"/>
                </a:lnTo>
                <a:lnTo>
                  <a:pt x="20406" y="1751"/>
                </a:lnTo>
                <a:lnTo>
                  <a:pt x="20331" y="1714"/>
                </a:lnTo>
                <a:lnTo>
                  <a:pt x="20257" y="1676"/>
                </a:lnTo>
                <a:lnTo>
                  <a:pt x="20220" y="1621"/>
                </a:lnTo>
                <a:lnTo>
                  <a:pt x="20164" y="1546"/>
                </a:lnTo>
                <a:lnTo>
                  <a:pt x="20145" y="1453"/>
                </a:lnTo>
                <a:lnTo>
                  <a:pt x="20145" y="1397"/>
                </a:lnTo>
                <a:lnTo>
                  <a:pt x="20164" y="1341"/>
                </a:lnTo>
                <a:lnTo>
                  <a:pt x="20201" y="1285"/>
                </a:lnTo>
                <a:lnTo>
                  <a:pt x="20238" y="1230"/>
                </a:lnTo>
                <a:lnTo>
                  <a:pt x="20369" y="1137"/>
                </a:lnTo>
                <a:lnTo>
                  <a:pt x="20518" y="1043"/>
                </a:lnTo>
                <a:lnTo>
                  <a:pt x="20648" y="969"/>
                </a:lnTo>
                <a:lnTo>
                  <a:pt x="20760" y="876"/>
                </a:lnTo>
                <a:lnTo>
                  <a:pt x="20797" y="820"/>
                </a:lnTo>
                <a:lnTo>
                  <a:pt x="20815" y="783"/>
                </a:lnTo>
                <a:lnTo>
                  <a:pt x="20834" y="727"/>
                </a:lnTo>
                <a:lnTo>
                  <a:pt x="20815" y="690"/>
                </a:lnTo>
                <a:lnTo>
                  <a:pt x="20778" y="634"/>
                </a:lnTo>
                <a:lnTo>
                  <a:pt x="20741" y="615"/>
                </a:lnTo>
                <a:lnTo>
                  <a:pt x="20704" y="597"/>
                </a:lnTo>
                <a:lnTo>
                  <a:pt x="20667" y="578"/>
                </a:lnTo>
                <a:lnTo>
                  <a:pt x="20573" y="597"/>
                </a:lnTo>
                <a:lnTo>
                  <a:pt x="20462" y="634"/>
                </a:lnTo>
                <a:lnTo>
                  <a:pt x="20369" y="690"/>
                </a:lnTo>
                <a:lnTo>
                  <a:pt x="20276" y="746"/>
                </a:lnTo>
                <a:lnTo>
                  <a:pt x="20145" y="839"/>
                </a:lnTo>
                <a:lnTo>
                  <a:pt x="20071" y="913"/>
                </a:lnTo>
                <a:lnTo>
                  <a:pt x="20015" y="988"/>
                </a:lnTo>
                <a:lnTo>
                  <a:pt x="19978" y="1099"/>
                </a:lnTo>
                <a:lnTo>
                  <a:pt x="19940" y="1155"/>
                </a:lnTo>
                <a:lnTo>
                  <a:pt x="19903" y="1211"/>
                </a:lnTo>
                <a:lnTo>
                  <a:pt x="19810" y="1248"/>
                </a:lnTo>
                <a:lnTo>
                  <a:pt x="19698" y="1267"/>
                </a:lnTo>
                <a:lnTo>
                  <a:pt x="19549" y="1285"/>
                </a:lnTo>
                <a:lnTo>
                  <a:pt x="19363" y="1248"/>
                </a:lnTo>
                <a:lnTo>
                  <a:pt x="19270" y="1230"/>
                </a:lnTo>
                <a:lnTo>
                  <a:pt x="19196" y="1192"/>
                </a:lnTo>
                <a:lnTo>
                  <a:pt x="19140" y="1155"/>
                </a:lnTo>
                <a:lnTo>
                  <a:pt x="19084" y="1099"/>
                </a:lnTo>
                <a:lnTo>
                  <a:pt x="19047" y="1025"/>
                </a:lnTo>
                <a:lnTo>
                  <a:pt x="19047" y="969"/>
                </a:lnTo>
                <a:lnTo>
                  <a:pt x="19047" y="913"/>
                </a:lnTo>
                <a:lnTo>
                  <a:pt x="19065" y="857"/>
                </a:lnTo>
                <a:lnTo>
                  <a:pt x="19140" y="746"/>
                </a:lnTo>
                <a:lnTo>
                  <a:pt x="19214" y="652"/>
                </a:lnTo>
                <a:lnTo>
                  <a:pt x="19326" y="578"/>
                </a:lnTo>
                <a:lnTo>
                  <a:pt x="19400" y="485"/>
                </a:lnTo>
                <a:lnTo>
                  <a:pt x="19419" y="429"/>
                </a:lnTo>
                <a:lnTo>
                  <a:pt x="19438" y="392"/>
                </a:lnTo>
                <a:lnTo>
                  <a:pt x="19456" y="336"/>
                </a:lnTo>
                <a:lnTo>
                  <a:pt x="19438" y="280"/>
                </a:lnTo>
                <a:lnTo>
                  <a:pt x="19400" y="224"/>
                </a:lnTo>
                <a:lnTo>
                  <a:pt x="19363" y="168"/>
                </a:lnTo>
                <a:lnTo>
                  <a:pt x="19326" y="150"/>
                </a:lnTo>
                <a:lnTo>
                  <a:pt x="19270" y="150"/>
                </a:lnTo>
                <a:lnTo>
                  <a:pt x="19233" y="168"/>
                </a:lnTo>
                <a:lnTo>
                  <a:pt x="19177" y="206"/>
                </a:lnTo>
                <a:lnTo>
                  <a:pt x="19084" y="299"/>
                </a:lnTo>
                <a:lnTo>
                  <a:pt x="18991" y="429"/>
                </a:lnTo>
                <a:lnTo>
                  <a:pt x="18916" y="559"/>
                </a:lnTo>
                <a:lnTo>
                  <a:pt x="18823" y="746"/>
                </a:lnTo>
                <a:lnTo>
                  <a:pt x="18749" y="913"/>
                </a:lnTo>
                <a:lnTo>
                  <a:pt x="18656" y="1062"/>
                </a:lnTo>
                <a:lnTo>
                  <a:pt x="18619" y="1118"/>
                </a:lnTo>
                <a:lnTo>
                  <a:pt x="18544" y="1192"/>
                </a:lnTo>
                <a:lnTo>
                  <a:pt x="18470" y="1248"/>
                </a:lnTo>
                <a:lnTo>
                  <a:pt x="18358" y="1323"/>
                </a:lnTo>
                <a:lnTo>
                  <a:pt x="18228" y="1379"/>
                </a:lnTo>
                <a:lnTo>
                  <a:pt x="18079" y="1434"/>
                </a:lnTo>
                <a:lnTo>
                  <a:pt x="17930" y="1453"/>
                </a:lnTo>
                <a:lnTo>
                  <a:pt x="17762" y="1472"/>
                </a:lnTo>
                <a:lnTo>
                  <a:pt x="17595" y="1453"/>
                </a:lnTo>
                <a:lnTo>
                  <a:pt x="17390" y="1397"/>
                </a:lnTo>
                <a:lnTo>
                  <a:pt x="17278" y="1360"/>
                </a:lnTo>
                <a:lnTo>
                  <a:pt x="17185" y="1304"/>
                </a:lnTo>
                <a:lnTo>
                  <a:pt x="17129" y="1248"/>
                </a:lnTo>
                <a:lnTo>
                  <a:pt x="17092" y="1192"/>
                </a:lnTo>
                <a:lnTo>
                  <a:pt x="17110" y="1118"/>
                </a:lnTo>
                <a:lnTo>
                  <a:pt x="17166" y="1043"/>
                </a:lnTo>
                <a:lnTo>
                  <a:pt x="17371" y="801"/>
                </a:lnTo>
                <a:lnTo>
                  <a:pt x="17464" y="690"/>
                </a:lnTo>
                <a:lnTo>
                  <a:pt x="17539" y="559"/>
                </a:lnTo>
                <a:lnTo>
                  <a:pt x="17557" y="522"/>
                </a:lnTo>
                <a:lnTo>
                  <a:pt x="17557" y="466"/>
                </a:lnTo>
                <a:lnTo>
                  <a:pt x="17557" y="429"/>
                </a:lnTo>
                <a:lnTo>
                  <a:pt x="17520" y="410"/>
                </a:lnTo>
                <a:lnTo>
                  <a:pt x="17483" y="410"/>
                </a:lnTo>
                <a:lnTo>
                  <a:pt x="17390" y="448"/>
                </a:lnTo>
                <a:lnTo>
                  <a:pt x="17185" y="578"/>
                </a:lnTo>
                <a:lnTo>
                  <a:pt x="16980" y="746"/>
                </a:lnTo>
                <a:lnTo>
                  <a:pt x="16868" y="857"/>
                </a:lnTo>
                <a:lnTo>
                  <a:pt x="16831" y="932"/>
                </a:lnTo>
                <a:lnTo>
                  <a:pt x="16831" y="1006"/>
                </a:lnTo>
                <a:lnTo>
                  <a:pt x="16850" y="1043"/>
                </a:lnTo>
                <a:lnTo>
                  <a:pt x="16868" y="1081"/>
                </a:lnTo>
                <a:lnTo>
                  <a:pt x="16887" y="1118"/>
                </a:lnTo>
                <a:lnTo>
                  <a:pt x="16887" y="1155"/>
                </a:lnTo>
                <a:lnTo>
                  <a:pt x="16850" y="1211"/>
                </a:lnTo>
                <a:lnTo>
                  <a:pt x="16794" y="1285"/>
                </a:lnTo>
                <a:lnTo>
                  <a:pt x="16719" y="1341"/>
                </a:lnTo>
                <a:lnTo>
                  <a:pt x="16645" y="1397"/>
                </a:lnTo>
                <a:lnTo>
                  <a:pt x="16533" y="1434"/>
                </a:lnTo>
                <a:lnTo>
                  <a:pt x="16422" y="1453"/>
                </a:lnTo>
                <a:lnTo>
                  <a:pt x="16198" y="1453"/>
                </a:lnTo>
                <a:lnTo>
                  <a:pt x="16105" y="1434"/>
                </a:lnTo>
                <a:lnTo>
                  <a:pt x="16012" y="1416"/>
                </a:lnTo>
                <a:lnTo>
                  <a:pt x="15919" y="1341"/>
                </a:lnTo>
                <a:lnTo>
                  <a:pt x="15844" y="1285"/>
                </a:lnTo>
                <a:lnTo>
                  <a:pt x="15807" y="1230"/>
                </a:lnTo>
                <a:lnTo>
                  <a:pt x="15789" y="1174"/>
                </a:lnTo>
                <a:lnTo>
                  <a:pt x="15807" y="1118"/>
                </a:lnTo>
                <a:lnTo>
                  <a:pt x="15826" y="1043"/>
                </a:lnTo>
                <a:lnTo>
                  <a:pt x="15900" y="894"/>
                </a:lnTo>
                <a:lnTo>
                  <a:pt x="15975" y="801"/>
                </a:lnTo>
                <a:lnTo>
                  <a:pt x="16086" y="671"/>
                </a:lnTo>
                <a:lnTo>
                  <a:pt x="16142" y="597"/>
                </a:lnTo>
                <a:lnTo>
                  <a:pt x="16161" y="522"/>
                </a:lnTo>
                <a:lnTo>
                  <a:pt x="16161" y="503"/>
                </a:lnTo>
                <a:lnTo>
                  <a:pt x="16142" y="466"/>
                </a:lnTo>
                <a:lnTo>
                  <a:pt x="16124" y="448"/>
                </a:lnTo>
                <a:lnTo>
                  <a:pt x="16086" y="448"/>
                </a:lnTo>
                <a:lnTo>
                  <a:pt x="15993" y="429"/>
                </a:lnTo>
                <a:lnTo>
                  <a:pt x="15919" y="448"/>
                </a:lnTo>
                <a:lnTo>
                  <a:pt x="15863" y="485"/>
                </a:lnTo>
                <a:lnTo>
                  <a:pt x="15807" y="541"/>
                </a:lnTo>
                <a:lnTo>
                  <a:pt x="15714" y="671"/>
                </a:lnTo>
                <a:lnTo>
                  <a:pt x="15640" y="801"/>
                </a:lnTo>
                <a:lnTo>
                  <a:pt x="15491" y="969"/>
                </a:lnTo>
                <a:lnTo>
                  <a:pt x="15360" y="1137"/>
                </a:lnTo>
                <a:lnTo>
                  <a:pt x="15286" y="1211"/>
                </a:lnTo>
                <a:lnTo>
                  <a:pt x="15211" y="1285"/>
                </a:lnTo>
                <a:lnTo>
                  <a:pt x="15100" y="1360"/>
                </a:lnTo>
                <a:lnTo>
                  <a:pt x="14969" y="1416"/>
                </a:lnTo>
                <a:lnTo>
                  <a:pt x="14802" y="1490"/>
                </a:lnTo>
                <a:lnTo>
                  <a:pt x="14616" y="1565"/>
                </a:lnTo>
                <a:lnTo>
                  <a:pt x="14429" y="1621"/>
                </a:lnTo>
                <a:lnTo>
                  <a:pt x="14243" y="1639"/>
                </a:lnTo>
                <a:lnTo>
                  <a:pt x="13927" y="1639"/>
                </a:lnTo>
                <a:lnTo>
                  <a:pt x="13871" y="1602"/>
                </a:lnTo>
                <a:lnTo>
                  <a:pt x="13834" y="1565"/>
                </a:lnTo>
                <a:lnTo>
                  <a:pt x="13778" y="1509"/>
                </a:lnTo>
                <a:lnTo>
                  <a:pt x="13741" y="1416"/>
                </a:lnTo>
                <a:lnTo>
                  <a:pt x="13741" y="1341"/>
                </a:lnTo>
                <a:lnTo>
                  <a:pt x="13759" y="1304"/>
                </a:lnTo>
                <a:lnTo>
                  <a:pt x="13796" y="1248"/>
                </a:lnTo>
                <a:lnTo>
                  <a:pt x="13927" y="1192"/>
                </a:lnTo>
                <a:lnTo>
                  <a:pt x="14057" y="1118"/>
                </a:lnTo>
                <a:lnTo>
                  <a:pt x="14281" y="913"/>
                </a:lnTo>
                <a:lnTo>
                  <a:pt x="14392" y="801"/>
                </a:lnTo>
                <a:lnTo>
                  <a:pt x="14485" y="690"/>
                </a:lnTo>
                <a:lnTo>
                  <a:pt x="14541" y="597"/>
                </a:lnTo>
                <a:lnTo>
                  <a:pt x="14541" y="559"/>
                </a:lnTo>
                <a:lnTo>
                  <a:pt x="14523" y="541"/>
                </a:lnTo>
                <a:lnTo>
                  <a:pt x="14411" y="541"/>
                </a:lnTo>
                <a:lnTo>
                  <a:pt x="14187" y="597"/>
                </a:lnTo>
                <a:lnTo>
                  <a:pt x="14113" y="634"/>
                </a:lnTo>
                <a:lnTo>
                  <a:pt x="14038" y="671"/>
                </a:lnTo>
                <a:lnTo>
                  <a:pt x="13908" y="801"/>
                </a:lnTo>
                <a:lnTo>
                  <a:pt x="13666" y="1062"/>
                </a:lnTo>
                <a:lnTo>
                  <a:pt x="13536" y="1155"/>
                </a:lnTo>
                <a:lnTo>
                  <a:pt x="13480" y="1192"/>
                </a:lnTo>
                <a:lnTo>
                  <a:pt x="13405" y="1230"/>
                </a:lnTo>
                <a:lnTo>
                  <a:pt x="13238" y="1230"/>
                </a:lnTo>
                <a:lnTo>
                  <a:pt x="13126" y="1192"/>
                </a:lnTo>
                <a:lnTo>
                  <a:pt x="13033" y="1137"/>
                </a:lnTo>
                <a:lnTo>
                  <a:pt x="12921" y="1062"/>
                </a:lnTo>
                <a:lnTo>
                  <a:pt x="12866" y="988"/>
                </a:lnTo>
                <a:lnTo>
                  <a:pt x="12847" y="913"/>
                </a:lnTo>
                <a:lnTo>
                  <a:pt x="12847" y="857"/>
                </a:lnTo>
                <a:lnTo>
                  <a:pt x="12884" y="783"/>
                </a:lnTo>
                <a:lnTo>
                  <a:pt x="12921" y="708"/>
                </a:lnTo>
                <a:lnTo>
                  <a:pt x="13070" y="559"/>
                </a:lnTo>
                <a:lnTo>
                  <a:pt x="13219" y="429"/>
                </a:lnTo>
                <a:lnTo>
                  <a:pt x="13350" y="299"/>
                </a:lnTo>
                <a:lnTo>
                  <a:pt x="13387" y="243"/>
                </a:lnTo>
                <a:lnTo>
                  <a:pt x="13405" y="187"/>
                </a:lnTo>
                <a:lnTo>
                  <a:pt x="13405" y="131"/>
                </a:lnTo>
                <a:lnTo>
                  <a:pt x="13368" y="75"/>
                </a:lnTo>
                <a:lnTo>
                  <a:pt x="13331" y="38"/>
                </a:lnTo>
                <a:lnTo>
                  <a:pt x="13238" y="38"/>
                </a:lnTo>
                <a:lnTo>
                  <a:pt x="13182" y="75"/>
                </a:lnTo>
                <a:lnTo>
                  <a:pt x="13070" y="168"/>
                </a:lnTo>
                <a:lnTo>
                  <a:pt x="12959" y="299"/>
                </a:lnTo>
                <a:lnTo>
                  <a:pt x="12791" y="597"/>
                </a:lnTo>
                <a:lnTo>
                  <a:pt x="12679" y="746"/>
                </a:lnTo>
                <a:lnTo>
                  <a:pt x="12586" y="839"/>
                </a:lnTo>
                <a:lnTo>
                  <a:pt x="12475" y="932"/>
                </a:lnTo>
                <a:lnTo>
                  <a:pt x="12344" y="1006"/>
                </a:lnTo>
                <a:lnTo>
                  <a:pt x="12214" y="1081"/>
                </a:lnTo>
                <a:lnTo>
                  <a:pt x="11953" y="1174"/>
                </a:lnTo>
                <a:lnTo>
                  <a:pt x="11674" y="1267"/>
                </a:lnTo>
                <a:lnTo>
                  <a:pt x="11488" y="1304"/>
                </a:lnTo>
                <a:lnTo>
                  <a:pt x="11357" y="1341"/>
                </a:lnTo>
                <a:lnTo>
                  <a:pt x="11115" y="1341"/>
                </a:lnTo>
                <a:lnTo>
                  <a:pt x="11004" y="1323"/>
                </a:lnTo>
                <a:lnTo>
                  <a:pt x="10929" y="1267"/>
                </a:lnTo>
                <a:lnTo>
                  <a:pt x="10911" y="1230"/>
                </a:lnTo>
                <a:lnTo>
                  <a:pt x="10892" y="1174"/>
                </a:lnTo>
                <a:lnTo>
                  <a:pt x="10892" y="1155"/>
                </a:lnTo>
                <a:lnTo>
                  <a:pt x="10911" y="1118"/>
                </a:lnTo>
                <a:lnTo>
                  <a:pt x="11004" y="1043"/>
                </a:lnTo>
                <a:lnTo>
                  <a:pt x="11264" y="857"/>
                </a:lnTo>
                <a:lnTo>
                  <a:pt x="11395" y="764"/>
                </a:lnTo>
                <a:lnTo>
                  <a:pt x="11506" y="671"/>
                </a:lnTo>
                <a:lnTo>
                  <a:pt x="11544" y="615"/>
                </a:lnTo>
                <a:lnTo>
                  <a:pt x="11562" y="559"/>
                </a:lnTo>
                <a:lnTo>
                  <a:pt x="11581" y="522"/>
                </a:lnTo>
                <a:lnTo>
                  <a:pt x="11562" y="485"/>
                </a:lnTo>
                <a:lnTo>
                  <a:pt x="11544" y="448"/>
                </a:lnTo>
                <a:lnTo>
                  <a:pt x="11506" y="429"/>
                </a:lnTo>
                <a:lnTo>
                  <a:pt x="11413" y="429"/>
                </a:lnTo>
                <a:lnTo>
                  <a:pt x="11320" y="466"/>
                </a:lnTo>
                <a:lnTo>
                  <a:pt x="11227" y="522"/>
                </a:lnTo>
                <a:lnTo>
                  <a:pt x="11022" y="690"/>
                </a:lnTo>
                <a:lnTo>
                  <a:pt x="10911" y="783"/>
                </a:lnTo>
                <a:lnTo>
                  <a:pt x="10724" y="969"/>
                </a:lnTo>
                <a:lnTo>
                  <a:pt x="10631" y="1062"/>
                </a:lnTo>
                <a:lnTo>
                  <a:pt x="10520" y="1137"/>
                </a:lnTo>
                <a:lnTo>
                  <a:pt x="10408" y="1211"/>
                </a:lnTo>
                <a:lnTo>
                  <a:pt x="10278" y="1248"/>
                </a:lnTo>
                <a:lnTo>
                  <a:pt x="10147" y="1285"/>
                </a:lnTo>
                <a:lnTo>
                  <a:pt x="9998" y="1285"/>
                </a:lnTo>
                <a:lnTo>
                  <a:pt x="9849" y="1248"/>
                </a:lnTo>
                <a:lnTo>
                  <a:pt x="9738" y="1211"/>
                </a:lnTo>
                <a:lnTo>
                  <a:pt x="9682" y="1155"/>
                </a:lnTo>
                <a:lnTo>
                  <a:pt x="9645" y="1099"/>
                </a:lnTo>
                <a:lnTo>
                  <a:pt x="9663" y="1025"/>
                </a:lnTo>
                <a:lnTo>
                  <a:pt x="9700" y="950"/>
                </a:lnTo>
                <a:lnTo>
                  <a:pt x="9812" y="801"/>
                </a:lnTo>
                <a:lnTo>
                  <a:pt x="9980" y="634"/>
                </a:lnTo>
                <a:lnTo>
                  <a:pt x="10110" y="485"/>
                </a:lnTo>
                <a:lnTo>
                  <a:pt x="10147" y="410"/>
                </a:lnTo>
                <a:lnTo>
                  <a:pt x="10166" y="336"/>
                </a:lnTo>
                <a:lnTo>
                  <a:pt x="10166" y="280"/>
                </a:lnTo>
                <a:lnTo>
                  <a:pt x="10110" y="224"/>
                </a:lnTo>
                <a:lnTo>
                  <a:pt x="10073" y="206"/>
                </a:lnTo>
                <a:lnTo>
                  <a:pt x="10017" y="224"/>
                </a:lnTo>
                <a:lnTo>
                  <a:pt x="9905" y="317"/>
                </a:lnTo>
                <a:lnTo>
                  <a:pt x="9794" y="429"/>
                </a:lnTo>
                <a:lnTo>
                  <a:pt x="9738" y="522"/>
                </a:lnTo>
                <a:lnTo>
                  <a:pt x="9626" y="708"/>
                </a:lnTo>
                <a:lnTo>
                  <a:pt x="9552" y="857"/>
                </a:lnTo>
                <a:lnTo>
                  <a:pt x="9440" y="1006"/>
                </a:lnTo>
                <a:lnTo>
                  <a:pt x="9365" y="1081"/>
                </a:lnTo>
                <a:lnTo>
                  <a:pt x="9272" y="1155"/>
                </a:lnTo>
                <a:lnTo>
                  <a:pt x="9179" y="1211"/>
                </a:lnTo>
                <a:lnTo>
                  <a:pt x="9049" y="1267"/>
                </a:lnTo>
                <a:lnTo>
                  <a:pt x="8881" y="1323"/>
                </a:lnTo>
                <a:lnTo>
                  <a:pt x="8732" y="1379"/>
                </a:lnTo>
                <a:lnTo>
                  <a:pt x="8565" y="1397"/>
                </a:lnTo>
                <a:lnTo>
                  <a:pt x="8416" y="1397"/>
                </a:lnTo>
                <a:lnTo>
                  <a:pt x="8341" y="1379"/>
                </a:lnTo>
                <a:lnTo>
                  <a:pt x="8286" y="1341"/>
                </a:lnTo>
                <a:lnTo>
                  <a:pt x="8230" y="1304"/>
                </a:lnTo>
                <a:lnTo>
                  <a:pt x="8192" y="1248"/>
                </a:lnTo>
                <a:lnTo>
                  <a:pt x="8341" y="1099"/>
                </a:lnTo>
                <a:lnTo>
                  <a:pt x="8546" y="857"/>
                </a:lnTo>
                <a:lnTo>
                  <a:pt x="8658" y="708"/>
                </a:lnTo>
                <a:lnTo>
                  <a:pt x="8714" y="597"/>
                </a:lnTo>
                <a:lnTo>
                  <a:pt x="8751" y="485"/>
                </a:lnTo>
                <a:lnTo>
                  <a:pt x="8751" y="448"/>
                </a:lnTo>
                <a:lnTo>
                  <a:pt x="8732" y="410"/>
                </a:lnTo>
                <a:lnTo>
                  <a:pt x="8658" y="373"/>
                </a:lnTo>
                <a:lnTo>
                  <a:pt x="8602" y="355"/>
                </a:lnTo>
                <a:lnTo>
                  <a:pt x="8546" y="355"/>
                </a:lnTo>
                <a:lnTo>
                  <a:pt x="8490" y="392"/>
                </a:lnTo>
                <a:lnTo>
                  <a:pt x="8434" y="429"/>
                </a:lnTo>
                <a:lnTo>
                  <a:pt x="8379" y="485"/>
                </a:lnTo>
                <a:lnTo>
                  <a:pt x="8286" y="652"/>
                </a:lnTo>
                <a:lnTo>
                  <a:pt x="8192" y="820"/>
                </a:lnTo>
                <a:lnTo>
                  <a:pt x="8118" y="988"/>
                </a:lnTo>
                <a:lnTo>
                  <a:pt x="8062" y="1118"/>
                </a:lnTo>
                <a:lnTo>
                  <a:pt x="8025" y="1174"/>
                </a:lnTo>
                <a:lnTo>
                  <a:pt x="7988" y="1230"/>
                </a:lnTo>
                <a:lnTo>
                  <a:pt x="7913" y="1248"/>
                </a:lnTo>
                <a:lnTo>
                  <a:pt x="7783" y="1285"/>
                </a:lnTo>
                <a:lnTo>
                  <a:pt x="7652" y="1285"/>
                </a:lnTo>
                <a:lnTo>
                  <a:pt x="7522" y="1248"/>
                </a:lnTo>
                <a:lnTo>
                  <a:pt x="7392" y="1174"/>
                </a:lnTo>
                <a:lnTo>
                  <a:pt x="7280" y="1081"/>
                </a:lnTo>
                <a:lnTo>
                  <a:pt x="7206" y="969"/>
                </a:lnTo>
                <a:lnTo>
                  <a:pt x="7187" y="894"/>
                </a:lnTo>
                <a:lnTo>
                  <a:pt x="7187" y="839"/>
                </a:lnTo>
                <a:lnTo>
                  <a:pt x="7187" y="801"/>
                </a:lnTo>
                <a:lnTo>
                  <a:pt x="7243" y="727"/>
                </a:lnTo>
                <a:lnTo>
                  <a:pt x="7355" y="559"/>
                </a:lnTo>
                <a:lnTo>
                  <a:pt x="7410" y="466"/>
                </a:lnTo>
                <a:lnTo>
                  <a:pt x="7448" y="373"/>
                </a:lnTo>
                <a:lnTo>
                  <a:pt x="7466" y="299"/>
                </a:lnTo>
                <a:lnTo>
                  <a:pt x="7448" y="280"/>
                </a:lnTo>
                <a:lnTo>
                  <a:pt x="7429" y="261"/>
                </a:lnTo>
                <a:lnTo>
                  <a:pt x="7373" y="243"/>
                </a:lnTo>
                <a:lnTo>
                  <a:pt x="7317" y="243"/>
                </a:lnTo>
                <a:lnTo>
                  <a:pt x="7262" y="261"/>
                </a:lnTo>
                <a:lnTo>
                  <a:pt x="7224" y="299"/>
                </a:lnTo>
                <a:lnTo>
                  <a:pt x="7131" y="373"/>
                </a:lnTo>
                <a:lnTo>
                  <a:pt x="7057" y="448"/>
                </a:lnTo>
                <a:lnTo>
                  <a:pt x="7038" y="503"/>
                </a:lnTo>
                <a:lnTo>
                  <a:pt x="7019" y="541"/>
                </a:lnTo>
                <a:lnTo>
                  <a:pt x="6982" y="652"/>
                </a:lnTo>
                <a:lnTo>
                  <a:pt x="6964" y="764"/>
                </a:lnTo>
                <a:lnTo>
                  <a:pt x="6926" y="876"/>
                </a:lnTo>
                <a:lnTo>
                  <a:pt x="6815" y="1006"/>
                </a:lnTo>
                <a:lnTo>
                  <a:pt x="6666" y="1137"/>
                </a:lnTo>
                <a:lnTo>
                  <a:pt x="6517" y="1230"/>
                </a:lnTo>
                <a:lnTo>
                  <a:pt x="6349" y="1323"/>
                </a:lnTo>
                <a:lnTo>
                  <a:pt x="6144" y="1434"/>
                </a:lnTo>
                <a:lnTo>
                  <a:pt x="6014" y="1490"/>
                </a:lnTo>
                <a:lnTo>
                  <a:pt x="5865" y="1546"/>
                </a:lnTo>
                <a:lnTo>
                  <a:pt x="5716" y="1583"/>
                </a:lnTo>
                <a:lnTo>
                  <a:pt x="5586" y="1565"/>
                </a:lnTo>
                <a:lnTo>
                  <a:pt x="5530" y="1546"/>
                </a:lnTo>
                <a:lnTo>
                  <a:pt x="5493" y="1527"/>
                </a:lnTo>
                <a:lnTo>
                  <a:pt x="5456" y="1490"/>
                </a:lnTo>
                <a:lnTo>
                  <a:pt x="5418" y="1434"/>
                </a:lnTo>
                <a:lnTo>
                  <a:pt x="5418" y="1379"/>
                </a:lnTo>
                <a:lnTo>
                  <a:pt x="5418" y="1323"/>
                </a:lnTo>
                <a:lnTo>
                  <a:pt x="5456" y="1267"/>
                </a:lnTo>
                <a:lnTo>
                  <a:pt x="5493" y="1230"/>
                </a:lnTo>
                <a:lnTo>
                  <a:pt x="5605" y="1137"/>
                </a:lnTo>
                <a:lnTo>
                  <a:pt x="5753" y="1062"/>
                </a:lnTo>
                <a:lnTo>
                  <a:pt x="5902" y="988"/>
                </a:lnTo>
                <a:lnTo>
                  <a:pt x="6033" y="894"/>
                </a:lnTo>
                <a:lnTo>
                  <a:pt x="6070" y="839"/>
                </a:lnTo>
                <a:lnTo>
                  <a:pt x="6107" y="783"/>
                </a:lnTo>
                <a:lnTo>
                  <a:pt x="6107" y="727"/>
                </a:lnTo>
                <a:lnTo>
                  <a:pt x="6107" y="652"/>
                </a:lnTo>
                <a:lnTo>
                  <a:pt x="6089" y="597"/>
                </a:lnTo>
                <a:lnTo>
                  <a:pt x="6051" y="578"/>
                </a:lnTo>
                <a:lnTo>
                  <a:pt x="6033" y="559"/>
                </a:lnTo>
                <a:lnTo>
                  <a:pt x="5995" y="559"/>
                </a:lnTo>
                <a:lnTo>
                  <a:pt x="5902" y="615"/>
                </a:lnTo>
                <a:lnTo>
                  <a:pt x="5772" y="708"/>
                </a:lnTo>
                <a:lnTo>
                  <a:pt x="5623" y="820"/>
                </a:lnTo>
                <a:lnTo>
                  <a:pt x="5456" y="950"/>
                </a:lnTo>
                <a:lnTo>
                  <a:pt x="5251" y="1062"/>
                </a:lnTo>
                <a:lnTo>
                  <a:pt x="5158" y="1099"/>
                </a:lnTo>
                <a:lnTo>
                  <a:pt x="5027" y="1137"/>
                </a:lnTo>
                <a:lnTo>
                  <a:pt x="4953" y="1155"/>
                </a:lnTo>
                <a:lnTo>
                  <a:pt x="4860" y="1155"/>
                </a:lnTo>
                <a:lnTo>
                  <a:pt x="4674" y="1118"/>
                </a:lnTo>
                <a:lnTo>
                  <a:pt x="4487" y="1043"/>
                </a:lnTo>
                <a:lnTo>
                  <a:pt x="4338" y="969"/>
                </a:lnTo>
                <a:lnTo>
                  <a:pt x="4581" y="634"/>
                </a:lnTo>
                <a:lnTo>
                  <a:pt x="4636" y="541"/>
                </a:lnTo>
                <a:lnTo>
                  <a:pt x="4674" y="448"/>
                </a:lnTo>
                <a:lnTo>
                  <a:pt x="4692" y="355"/>
                </a:lnTo>
                <a:lnTo>
                  <a:pt x="4692" y="280"/>
                </a:lnTo>
                <a:lnTo>
                  <a:pt x="4655" y="261"/>
                </a:lnTo>
                <a:lnTo>
                  <a:pt x="4636" y="243"/>
                </a:lnTo>
                <a:lnTo>
                  <a:pt x="4599" y="224"/>
                </a:lnTo>
                <a:lnTo>
                  <a:pt x="4581" y="243"/>
                </a:lnTo>
                <a:lnTo>
                  <a:pt x="4506" y="280"/>
                </a:lnTo>
                <a:lnTo>
                  <a:pt x="4450" y="355"/>
                </a:lnTo>
                <a:lnTo>
                  <a:pt x="4338" y="503"/>
                </a:lnTo>
                <a:lnTo>
                  <a:pt x="4283" y="615"/>
                </a:lnTo>
                <a:lnTo>
                  <a:pt x="4152" y="708"/>
                </a:lnTo>
                <a:lnTo>
                  <a:pt x="3985" y="839"/>
                </a:lnTo>
                <a:lnTo>
                  <a:pt x="3780" y="969"/>
                </a:lnTo>
                <a:lnTo>
                  <a:pt x="3557" y="1081"/>
                </a:lnTo>
                <a:lnTo>
                  <a:pt x="3314" y="1174"/>
                </a:lnTo>
                <a:lnTo>
                  <a:pt x="3203" y="1211"/>
                </a:lnTo>
                <a:lnTo>
                  <a:pt x="2998" y="1211"/>
                </a:lnTo>
                <a:lnTo>
                  <a:pt x="2905" y="1192"/>
                </a:lnTo>
                <a:lnTo>
                  <a:pt x="2830" y="1155"/>
                </a:lnTo>
                <a:lnTo>
                  <a:pt x="2775" y="1081"/>
                </a:lnTo>
                <a:lnTo>
                  <a:pt x="2905" y="932"/>
                </a:lnTo>
                <a:lnTo>
                  <a:pt x="3054" y="746"/>
                </a:lnTo>
                <a:lnTo>
                  <a:pt x="3184" y="522"/>
                </a:lnTo>
                <a:lnTo>
                  <a:pt x="3296" y="299"/>
                </a:lnTo>
                <a:lnTo>
                  <a:pt x="3333" y="206"/>
                </a:lnTo>
                <a:lnTo>
                  <a:pt x="3352" y="131"/>
                </a:lnTo>
                <a:lnTo>
                  <a:pt x="3352" y="57"/>
                </a:lnTo>
                <a:lnTo>
                  <a:pt x="3314" y="19"/>
                </a:lnTo>
                <a:lnTo>
                  <a:pt x="325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639500" y="1991825"/>
            <a:ext cx="3864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3621350" y="3313600"/>
            <a:ext cx="1783794" cy="170374"/>
          </a:xfrm>
          <a:custGeom>
            <a:avLst/>
            <a:gdLst/>
            <a:ahLst/>
            <a:cxnLst/>
            <a:rect l="l" t="t" r="r" b="b"/>
            <a:pathLst>
              <a:path w="16385" h="1565" extrusionOk="0">
                <a:moveTo>
                  <a:pt x="112" y="652"/>
                </a:moveTo>
                <a:lnTo>
                  <a:pt x="75" y="671"/>
                </a:lnTo>
                <a:lnTo>
                  <a:pt x="19" y="708"/>
                </a:lnTo>
                <a:lnTo>
                  <a:pt x="1" y="745"/>
                </a:lnTo>
                <a:lnTo>
                  <a:pt x="1" y="801"/>
                </a:lnTo>
                <a:lnTo>
                  <a:pt x="1" y="876"/>
                </a:lnTo>
                <a:lnTo>
                  <a:pt x="19" y="913"/>
                </a:lnTo>
                <a:lnTo>
                  <a:pt x="57" y="950"/>
                </a:lnTo>
                <a:lnTo>
                  <a:pt x="131" y="987"/>
                </a:lnTo>
                <a:lnTo>
                  <a:pt x="187" y="987"/>
                </a:lnTo>
                <a:lnTo>
                  <a:pt x="261" y="950"/>
                </a:lnTo>
                <a:lnTo>
                  <a:pt x="317" y="894"/>
                </a:lnTo>
                <a:lnTo>
                  <a:pt x="336" y="838"/>
                </a:lnTo>
                <a:lnTo>
                  <a:pt x="336" y="764"/>
                </a:lnTo>
                <a:lnTo>
                  <a:pt x="317" y="727"/>
                </a:lnTo>
                <a:lnTo>
                  <a:pt x="280" y="689"/>
                </a:lnTo>
                <a:lnTo>
                  <a:pt x="224" y="671"/>
                </a:lnTo>
                <a:lnTo>
                  <a:pt x="168" y="652"/>
                </a:lnTo>
                <a:close/>
                <a:moveTo>
                  <a:pt x="16236" y="689"/>
                </a:moveTo>
                <a:lnTo>
                  <a:pt x="16161" y="708"/>
                </a:lnTo>
                <a:lnTo>
                  <a:pt x="16087" y="745"/>
                </a:lnTo>
                <a:lnTo>
                  <a:pt x="16031" y="801"/>
                </a:lnTo>
                <a:lnTo>
                  <a:pt x="15994" y="857"/>
                </a:lnTo>
                <a:lnTo>
                  <a:pt x="15975" y="931"/>
                </a:lnTo>
                <a:lnTo>
                  <a:pt x="15994" y="987"/>
                </a:lnTo>
                <a:lnTo>
                  <a:pt x="16049" y="1043"/>
                </a:lnTo>
                <a:lnTo>
                  <a:pt x="16124" y="1080"/>
                </a:lnTo>
                <a:lnTo>
                  <a:pt x="16180" y="1099"/>
                </a:lnTo>
                <a:lnTo>
                  <a:pt x="16217" y="1080"/>
                </a:lnTo>
                <a:lnTo>
                  <a:pt x="16291" y="1062"/>
                </a:lnTo>
                <a:lnTo>
                  <a:pt x="16347" y="987"/>
                </a:lnTo>
                <a:lnTo>
                  <a:pt x="16385" y="913"/>
                </a:lnTo>
                <a:lnTo>
                  <a:pt x="16385" y="838"/>
                </a:lnTo>
                <a:lnTo>
                  <a:pt x="16366" y="764"/>
                </a:lnTo>
                <a:lnTo>
                  <a:pt x="16310" y="708"/>
                </a:lnTo>
                <a:lnTo>
                  <a:pt x="16273" y="689"/>
                </a:lnTo>
                <a:close/>
                <a:moveTo>
                  <a:pt x="4655" y="1"/>
                </a:moveTo>
                <a:lnTo>
                  <a:pt x="4506" y="19"/>
                </a:lnTo>
                <a:lnTo>
                  <a:pt x="4357" y="56"/>
                </a:lnTo>
                <a:lnTo>
                  <a:pt x="4246" y="94"/>
                </a:lnTo>
                <a:lnTo>
                  <a:pt x="4134" y="168"/>
                </a:lnTo>
                <a:lnTo>
                  <a:pt x="4022" y="243"/>
                </a:lnTo>
                <a:lnTo>
                  <a:pt x="3929" y="336"/>
                </a:lnTo>
                <a:lnTo>
                  <a:pt x="3575" y="727"/>
                </a:lnTo>
                <a:lnTo>
                  <a:pt x="3408" y="876"/>
                </a:lnTo>
                <a:lnTo>
                  <a:pt x="3315" y="931"/>
                </a:lnTo>
                <a:lnTo>
                  <a:pt x="3203" y="987"/>
                </a:lnTo>
                <a:lnTo>
                  <a:pt x="3110" y="1025"/>
                </a:lnTo>
                <a:lnTo>
                  <a:pt x="2998" y="1025"/>
                </a:lnTo>
                <a:lnTo>
                  <a:pt x="2886" y="1006"/>
                </a:lnTo>
                <a:lnTo>
                  <a:pt x="2775" y="969"/>
                </a:lnTo>
                <a:lnTo>
                  <a:pt x="2682" y="894"/>
                </a:lnTo>
                <a:lnTo>
                  <a:pt x="2607" y="820"/>
                </a:lnTo>
                <a:lnTo>
                  <a:pt x="2458" y="652"/>
                </a:lnTo>
                <a:lnTo>
                  <a:pt x="2309" y="485"/>
                </a:lnTo>
                <a:lnTo>
                  <a:pt x="2235" y="410"/>
                </a:lnTo>
                <a:lnTo>
                  <a:pt x="2142" y="354"/>
                </a:lnTo>
                <a:lnTo>
                  <a:pt x="2011" y="298"/>
                </a:lnTo>
                <a:lnTo>
                  <a:pt x="1900" y="261"/>
                </a:lnTo>
                <a:lnTo>
                  <a:pt x="1658" y="261"/>
                </a:lnTo>
                <a:lnTo>
                  <a:pt x="1546" y="280"/>
                </a:lnTo>
                <a:lnTo>
                  <a:pt x="1434" y="317"/>
                </a:lnTo>
                <a:lnTo>
                  <a:pt x="1323" y="373"/>
                </a:lnTo>
                <a:lnTo>
                  <a:pt x="1211" y="429"/>
                </a:lnTo>
                <a:lnTo>
                  <a:pt x="1099" y="578"/>
                </a:lnTo>
                <a:lnTo>
                  <a:pt x="1006" y="689"/>
                </a:lnTo>
                <a:lnTo>
                  <a:pt x="932" y="820"/>
                </a:lnTo>
                <a:lnTo>
                  <a:pt x="876" y="950"/>
                </a:lnTo>
                <a:lnTo>
                  <a:pt x="857" y="1062"/>
                </a:lnTo>
                <a:lnTo>
                  <a:pt x="857" y="1099"/>
                </a:lnTo>
                <a:lnTo>
                  <a:pt x="857" y="1136"/>
                </a:lnTo>
                <a:lnTo>
                  <a:pt x="894" y="1174"/>
                </a:lnTo>
                <a:lnTo>
                  <a:pt x="969" y="1174"/>
                </a:lnTo>
                <a:lnTo>
                  <a:pt x="1006" y="1155"/>
                </a:lnTo>
                <a:lnTo>
                  <a:pt x="1062" y="1043"/>
                </a:lnTo>
                <a:lnTo>
                  <a:pt x="1118" y="931"/>
                </a:lnTo>
                <a:lnTo>
                  <a:pt x="1155" y="838"/>
                </a:lnTo>
                <a:lnTo>
                  <a:pt x="1211" y="764"/>
                </a:lnTo>
                <a:lnTo>
                  <a:pt x="1285" y="671"/>
                </a:lnTo>
                <a:lnTo>
                  <a:pt x="1378" y="615"/>
                </a:lnTo>
                <a:lnTo>
                  <a:pt x="1471" y="559"/>
                </a:lnTo>
                <a:lnTo>
                  <a:pt x="1602" y="522"/>
                </a:lnTo>
                <a:lnTo>
                  <a:pt x="1825" y="522"/>
                </a:lnTo>
                <a:lnTo>
                  <a:pt x="1937" y="559"/>
                </a:lnTo>
                <a:lnTo>
                  <a:pt x="2030" y="615"/>
                </a:lnTo>
                <a:lnTo>
                  <a:pt x="2142" y="671"/>
                </a:lnTo>
                <a:lnTo>
                  <a:pt x="2216" y="764"/>
                </a:lnTo>
                <a:lnTo>
                  <a:pt x="2309" y="838"/>
                </a:lnTo>
                <a:lnTo>
                  <a:pt x="2458" y="1043"/>
                </a:lnTo>
                <a:lnTo>
                  <a:pt x="2533" y="1118"/>
                </a:lnTo>
                <a:lnTo>
                  <a:pt x="2607" y="1211"/>
                </a:lnTo>
                <a:lnTo>
                  <a:pt x="2700" y="1267"/>
                </a:lnTo>
                <a:lnTo>
                  <a:pt x="2812" y="1322"/>
                </a:lnTo>
                <a:lnTo>
                  <a:pt x="2924" y="1341"/>
                </a:lnTo>
                <a:lnTo>
                  <a:pt x="3054" y="1341"/>
                </a:lnTo>
                <a:lnTo>
                  <a:pt x="3166" y="1322"/>
                </a:lnTo>
                <a:lnTo>
                  <a:pt x="3277" y="1285"/>
                </a:lnTo>
                <a:lnTo>
                  <a:pt x="3371" y="1248"/>
                </a:lnTo>
                <a:lnTo>
                  <a:pt x="3464" y="1174"/>
                </a:lnTo>
                <a:lnTo>
                  <a:pt x="3631" y="1043"/>
                </a:lnTo>
                <a:lnTo>
                  <a:pt x="3799" y="876"/>
                </a:lnTo>
                <a:lnTo>
                  <a:pt x="4078" y="578"/>
                </a:lnTo>
                <a:lnTo>
                  <a:pt x="4227" y="447"/>
                </a:lnTo>
                <a:lnTo>
                  <a:pt x="4376" y="336"/>
                </a:lnTo>
                <a:lnTo>
                  <a:pt x="4450" y="298"/>
                </a:lnTo>
                <a:lnTo>
                  <a:pt x="4543" y="261"/>
                </a:lnTo>
                <a:lnTo>
                  <a:pt x="4711" y="261"/>
                </a:lnTo>
                <a:lnTo>
                  <a:pt x="4786" y="280"/>
                </a:lnTo>
                <a:lnTo>
                  <a:pt x="4879" y="317"/>
                </a:lnTo>
                <a:lnTo>
                  <a:pt x="4953" y="392"/>
                </a:lnTo>
                <a:lnTo>
                  <a:pt x="5046" y="485"/>
                </a:lnTo>
                <a:lnTo>
                  <a:pt x="5195" y="671"/>
                </a:lnTo>
                <a:lnTo>
                  <a:pt x="5344" y="857"/>
                </a:lnTo>
                <a:lnTo>
                  <a:pt x="5474" y="1043"/>
                </a:lnTo>
                <a:lnTo>
                  <a:pt x="5623" y="1211"/>
                </a:lnTo>
                <a:lnTo>
                  <a:pt x="5716" y="1267"/>
                </a:lnTo>
                <a:lnTo>
                  <a:pt x="5810" y="1322"/>
                </a:lnTo>
                <a:lnTo>
                  <a:pt x="5903" y="1378"/>
                </a:lnTo>
                <a:lnTo>
                  <a:pt x="5996" y="1397"/>
                </a:lnTo>
                <a:lnTo>
                  <a:pt x="6107" y="1416"/>
                </a:lnTo>
                <a:lnTo>
                  <a:pt x="6219" y="1397"/>
                </a:lnTo>
                <a:lnTo>
                  <a:pt x="6349" y="1378"/>
                </a:lnTo>
                <a:lnTo>
                  <a:pt x="6498" y="1322"/>
                </a:lnTo>
                <a:lnTo>
                  <a:pt x="6591" y="1267"/>
                </a:lnTo>
                <a:lnTo>
                  <a:pt x="6703" y="1211"/>
                </a:lnTo>
                <a:lnTo>
                  <a:pt x="6908" y="1043"/>
                </a:lnTo>
                <a:lnTo>
                  <a:pt x="7131" y="894"/>
                </a:lnTo>
                <a:lnTo>
                  <a:pt x="7336" y="727"/>
                </a:lnTo>
                <a:lnTo>
                  <a:pt x="7448" y="671"/>
                </a:lnTo>
                <a:lnTo>
                  <a:pt x="7560" y="615"/>
                </a:lnTo>
                <a:lnTo>
                  <a:pt x="7671" y="578"/>
                </a:lnTo>
                <a:lnTo>
                  <a:pt x="7895" y="578"/>
                </a:lnTo>
                <a:lnTo>
                  <a:pt x="8006" y="615"/>
                </a:lnTo>
                <a:lnTo>
                  <a:pt x="8137" y="671"/>
                </a:lnTo>
                <a:lnTo>
                  <a:pt x="8248" y="764"/>
                </a:lnTo>
                <a:lnTo>
                  <a:pt x="8397" y="931"/>
                </a:lnTo>
                <a:lnTo>
                  <a:pt x="8528" y="1099"/>
                </a:lnTo>
                <a:lnTo>
                  <a:pt x="8677" y="1248"/>
                </a:lnTo>
                <a:lnTo>
                  <a:pt x="8826" y="1397"/>
                </a:lnTo>
                <a:lnTo>
                  <a:pt x="8900" y="1453"/>
                </a:lnTo>
                <a:lnTo>
                  <a:pt x="8993" y="1509"/>
                </a:lnTo>
                <a:lnTo>
                  <a:pt x="9068" y="1546"/>
                </a:lnTo>
                <a:lnTo>
                  <a:pt x="9161" y="1564"/>
                </a:lnTo>
                <a:lnTo>
                  <a:pt x="9272" y="1564"/>
                </a:lnTo>
                <a:lnTo>
                  <a:pt x="9366" y="1546"/>
                </a:lnTo>
                <a:lnTo>
                  <a:pt x="9477" y="1527"/>
                </a:lnTo>
                <a:lnTo>
                  <a:pt x="9608" y="1471"/>
                </a:lnTo>
                <a:lnTo>
                  <a:pt x="9757" y="1360"/>
                </a:lnTo>
                <a:lnTo>
                  <a:pt x="9924" y="1211"/>
                </a:lnTo>
                <a:lnTo>
                  <a:pt x="10110" y="1043"/>
                </a:lnTo>
                <a:lnTo>
                  <a:pt x="10296" y="876"/>
                </a:lnTo>
                <a:lnTo>
                  <a:pt x="10483" y="745"/>
                </a:lnTo>
                <a:lnTo>
                  <a:pt x="10576" y="708"/>
                </a:lnTo>
                <a:lnTo>
                  <a:pt x="10687" y="671"/>
                </a:lnTo>
                <a:lnTo>
                  <a:pt x="10781" y="652"/>
                </a:lnTo>
                <a:lnTo>
                  <a:pt x="10874" y="652"/>
                </a:lnTo>
                <a:lnTo>
                  <a:pt x="10967" y="689"/>
                </a:lnTo>
                <a:lnTo>
                  <a:pt x="11078" y="727"/>
                </a:lnTo>
                <a:lnTo>
                  <a:pt x="11172" y="801"/>
                </a:lnTo>
                <a:lnTo>
                  <a:pt x="11246" y="894"/>
                </a:lnTo>
                <a:lnTo>
                  <a:pt x="11395" y="1099"/>
                </a:lnTo>
                <a:lnTo>
                  <a:pt x="11544" y="1304"/>
                </a:lnTo>
                <a:lnTo>
                  <a:pt x="11637" y="1378"/>
                </a:lnTo>
                <a:lnTo>
                  <a:pt x="11730" y="1453"/>
                </a:lnTo>
                <a:lnTo>
                  <a:pt x="11879" y="1509"/>
                </a:lnTo>
                <a:lnTo>
                  <a:pt x="12028" y="1527"/>
                </a:lnTo>
                <a:lnTo>
                  <a:pt x="12177" y="1509"/>
                </a:lnTo>
                <a:lnTo>
                  <a:pt x="12326" y="1471"/>
                </a:lnTo>
                <a:lnTo>
                  <a:pt x="12456" y="1397"/>
                </a:lnTo>
                <a:lnTo>
                  <a:pt x="12586" y="1304"/>
                </a:lnTo>
                <a:lnTo>
                  <a:pt x="12810" y="1099"/>
                </a:lnTo>
                <a:lnTo>
                  <a:pt x="13015" y="894"/>
                </a:lnTo>
                <a:lnTo>
                  <a:pt x="13126" y="801"/>
                </a:lnTo>
                <a:lnTo>
                  <a:pt x="13238" y="708"/>
                </a:lnTo>
                <a:lnTo>
                  <a:pt x="13368" y="615"/>
                </a:lnTo>
                <a:lnTo>
                  <a:pt x="13517" y="578"/>
                </a:lnTo>
                <a:lnTo>
                  <a:pt x="13573" y="559"/>
                </a:lnTo>
                <a:lnTo>
                  <a:pt x="13648" y="559"/>
                </a:lnTo>
                <a:lnTo>
                  <a:pt x="13722" y="578"/>
                </a:lnTo>
                <a:lnTo>
                  <a:pt x="13778" y="615"/>
                </a:lnTo>
                <a:lnTo>
                  <a:pt x="13890" y="671"/>
                </a:lnTo>
                <a:lnTo>
                  <a:pt x="13964" y="764"/>
                </a:lnTo>
                <a:lnTo>
                  <a:pt x="14095" y="969"/>
                </a:lnTo>
                <a:lnTo>
                  <a:pt x="14169" y="1062"/>
                </a:lnTo>
                <a:lnTo>
                  <a:pt x="14243" y="1155"/>
                </a:lnTo>
                <a:lnTo>
                  <a:pt x="14337" y="1248"/>
                </a:lnTo>
                <a:lnTo>
                  <a:pt x="14448" y="1304"/>
                </a:lnTo>
                <a:lnTo>
                  <a:pt x="14597" y="1341"/>
                </a:lnTo>
                <a:lnTo>
                  <a:pt x="14746" y="1360"/>
                </a:lnTo>
                <a:lnTo>
                  <a:pt x="14895" y="1341"/>
                </a:lnTo>
                <a:lnTo>
                  <a:pt x="15025" y="1304"/>
                </a:lnTo>
                <a:lnTo>
                  <a:pt x="15156" y="1229"/>
                </a:lnTo>
                <a:lnTo>
                  <a:pt x="15286" y="1155"/>
                </a:lnTo>
                <a:lnTo>
                  <a:pt x="15398" y="1062"/>
                </a:lnTo>
                <a:lnTo>
                  <a:pt x="15510" y="950"/>
                </a:lnTo>
                <a:lnTo>
                  <a:pt x="15677" y="745"/>
                </a:lnTo>
                <a:lnTo>
                  <a:pt x="15770" y="634"/>
                </a:lnTo>
                <a:lnTo>
                  <a:pt x="15826" y="503"/>
                </a:lnTo>
                <a:lnTo>
                  <a:pt x="15882" y="410"/>
                </a:lnTo>
                <a:lnTo>
                  <a:pt x="15900" y="354"/>
                </a:lnTo>
                <a:lnTo>
                  <a:pt x="15882" y="298"/>
                </a:lnTo>
                <a:lnTo>
                  <a:pt x="15845" y="243"/>
                </a:lnTo>
                <a:lnTo>
                  <a:pt x="15770" y="205"/>
                </a:lnTo>
                <a:lnTo>
                  <a:pt x="15714" y="224"/>
                </a:lnTo>
                <a:lnTo>
                  <a:pt x="15677" y="243"/>
                </a:lnTo>
                <a:lnTo>
                  <a:pt x="15658" y="280"/>
                </a:lnTo>
                <a:lnTo>
                  <a:pt x="15528" y="466"/>
                </a:lnTo>
                <a:lnTo>
                  <a:pt x="15379" y="652"/>
                </a:lnTo>
                <a:lnTo>
                  <a:pt x="15212" y="820"/>
                </a:lnTo>
                <a:lnTo>
                  <a:pt x="15044" y="969"/>
                </a:lnTo>
                <a:lnTo>
                  <a:pt x="14951" y="1025"/>
                </a:lnTo>
                <a:lnTo>
                  <a:pt x="14858" y="1043"/>
                </a:lnTo>
                <a:lnTo>
                  <a:pt x="14765" y="1062"/>
                </a:lnTo>
                <a:lnTo>
                  <a:pt x="14653" y="1062"/>
                </a:lnTo>
                <a:lnTo>
                  <a:pt x="14560" y="1043"/>
                </a:lnTo>
                <a:lnTo>
                  <a:pt x="14467" y="987"/>
                </a:lnTo>
                <a:lnTo>
                  <a:pt x="14355" y="913"/>
                </a:lnTo>
                <a:lnTo>
                  <a:pt x="14262" y="801"/>
                </a:lnTo>
                <a:lnTo>
                  <a:pt x="14113" y="634"/>
                </a:lnTo>
                <a:lnTo>
                  <a:pt x="14039" y="540"/>
                </a:lnTo>
                <a:lnTo>
                  <a:pt x="13964" y="466"/>
                </a:lnTo>
                <a:lnTo>
                  <a:pt x="13871" y="410"/>
                </a:lnTo>
                <a:lnTo>
                  <a:pt x="13778" y="373"/>
                </a:lnTo>
                <a:lnTo>
                  <a:pt x="13666" y="336"/>
                </a:lnTo>
                <a:lnTo>
                  <a:pt x="13536" y="336"/>
                </a:lnTo>
                <a:lnTo>
                  <a:pt x="13424" y="354"/>
                </a:lnTo>
                <a:lnTo>
                  <a:pt x="13331" y="392"/>
                </a:lnTo>
                <a:lnTo>
                  <a:pt x="13238" y="429"/>
                </a:lnTo>
                <a:lnTo>
                  <a:pt x="13145" y="485"/>
                </a:lnTo>
                <a:lnTo>
                  <a:pt x="12977" y="615"/>
                </a:lnTo>
                <a:lnTo>
                  <a:pt x="12810" y="764"/>
                </a:lnTo>
                <a:lnTo>
                  <a:pt x="12661" y="913"/>
                </a:lnTo>
                <a:lnTo>
                  <a:pt x="12493" y="1043"/>
                </a:lnTo>
                <a:lnTo>
                  <a:pt x="12400" y="1118"/>
                </a:lnTo>
                <a:lnTo>
                  <a:pt x="12307" y="1174"/>
                </a:lnTo>
                <a:lnTo>
                  <a:pt x="12214" y="1211"/>
                </a:lnTo>
                <a:lnTo>
                  <a:pt x="12102" y="1248"/>
                </a:lnTo>
                <a:lnTo>
                  <a:pt x="11991" y="1248"/>
                </a:lnTo>
                <a:lnTo>
                  <a:pt x="11898" y="1229"/>
                </a:lnTo>
                <a:lnTo>
                  <a:pt x="11805" y="1192"/>
                </a:lnTo>
                <a:lnTo>
                  <a:pt x="11730" y="1118"/>
                </a:lnTo>
                <a:lnTo>
                  <a:pt x="11656" y="1043"/>
                </a:lnTo>
                <a:lnTo>
                  <a:pt x="11600" y="969"/>
                </a:lnTo>
                <a:lnTo>
                  <a:pt x="11469" y="783"/>
                </a:lnTo>
                <a:lnTo>
                  <a:pt x="11376" y="671"/>
                </a:lnTo>
                <a:lnTo>
                  <a:pt x="11283" y="578"/>
                </a:lnTo>
                <a:lnTo>
                  <a:pt x="11190" y="503"/>
                </a:lnTo>
                <a:lnTo>
                  <a:pt x="11097" y="447"/>
                </a:lnTo>
                <a:lnTo>
                  <a:pt x="10985" y="429"/>
                </a:lnTo>
                <a:lnTo>
                  <a:pt x="10892" y="410"/>
                </a:lnTo>
                <a:lnTo>
                  <a:pt x="10706" y="410"/>
                </a:lnTo>
                <a:lnTo>
                  <a:pt x="10613" y="447"/>
                </a:lnTo>
                <a:lnTo>
                  <a:pt x="10501" y="485"/>
                </a:lnTo>
                <a:lnTo>
                  <a:pt x="10315" y="596"/>
                </a:lnTo>
                <a:lnTo>
                  <a:pt x="10110" y="727"/>
                </a:lnTo>
                <a:lnTo>
                  <a:pt x="9924" y="894"/>
                </a:lnTo>
                <a:lnTo>
                  <a:pt x="9775" y="1006"/>
                </a:lnTo>
                <a:lnTo>
                  <a:pt x="9608" y="1136"/>
                </a:lnTo>
                <a:lnTo>
                  <a:pt x="9533" y="1192"/>
                </a:lnTo>
                <a:lnTo>
                  <a:pt x="9440" y="1229"/>
                </a:lnTo>
                <a:lnTo>
                  <a:pt x="9347" y="1248"/>
                </a:lnTo>
                <a:lnTo>
                  <a:pt x="9254" y="1267"/>
                </a:lnTo>
                <a:lnTo>
                  <a:pt x="9142" y="1267"/>
                </a:lnTo>
                <a:lnTo>
                  <a:pt x="9049" y="1229"/>
                </a:lnTo>
                <a:lnTo>
                  <a:pt x="8956" y="1174"/>
                </a:lnTo>
                <a:lnTo>
                  <a:pt x="8863" y="1118"/>
                </a:lnTo>
                <a:lnTo>
                  <a:pt x="8714" y="950"/>
                </a:lnTo>
                <a:lnTo>
                  <a:pt x="8584" y="801"/>
                </a:lnTo>
                <a:lnTo>
                  <a:pt x="8435" y="615"/>
                </a:lnTo>
                <a:lnTo>
                  <a:pt x="8267" y="466"/>
                </a:lnTo>
                <a:lnTo>
                  <a:pt x="8155" y="392"/>
                </a:lnTo>
                <a:lnTo>
                  <a:pt x="8062" y="354"/>
                </a:lnTo>
                <a:lnTo>
                  <a:pt x="7951" y="317"/>
                </a:lnTo>
                <a:lnTo>
                  <a:pt x="7820" y="298"/>
                </a:lnTo>
                <a:lnTo>
                  <a:pt x="7690" y="317"/>
                </a:lnTo>
                <a:lnTo>
                  <a:pt x="7541" y="336"/>
                </a:lnTo>
                <a:lnTo>
                  <a:pt x="7411" y="392"/>
                </a:lnTo>
                <a:lnTo>
                  <a:pt x="7280" y="466"/>
                </a:lnTo>
                <a:lnTo>
                  <a:pt x="7057" y="615"/>
                </a:lnTo>
                <a:lnTo>
                  <a:pt x="6833" y="783"/>
                </a:lnTo>
                <a:lnTo>
                  <a:pt x="6629" y="931"/>
                </a:lnTo>
                <a:lnTo>
                  <a:pt x="6517" y="1006"/>
                </a:lnTo>
                <a:lnTo>
                  <a:pt x="6405" y="1062"/>
                </a:lnTo>
                <a:lnTo>
                  <a:pt x="6294" y="1099"/>
                </a:lnTo>
                <a:lnTo>
                  <a:pt x="6182" y="1118"/>
                </a:lnTo>
                <a:lnTo>
                  <a:pt x="6052" y="1118"/>
                </a:lnTo>
                <a:lnTo>
                  <a:pt x="5921" y="1080"/>
                </a:lnTo>
                <a:lnTo>
                  <a:pt x="5828" y="1025"/>
                </a:lnTo>
                <a:lnTo>
                  <a:pt x="5754" y="950"/>
                </a:lnTo>
                <a:lnTo>
                  <a:pt x="5661" y="876"/>
                </a:lnTo>
                <a:lnTo>
                  <a:pt x="5586" y="783"/>
                </a:lnTo>
                <a:lnTo>
                  <a:pt x="5325" y="410"/>
                </a:lnTo>
                <a:lnTo>
                  <a:pt x="5232" y="298"/>
                </a:lnTo>
                <a:lnTo>
                  <a:pt x="5139" y="205"/>
                </a:lnTo>
                <a:lnTo>
                  <a:pt x="5028" y="131"/>
                </a:lnTo>
                <a:lnTo>
                  <a:pt x="4897" y="56"/>
                </a:lnTo>
                <a:lnTo>
                  <a:pt x="4786" y="19"/>
                </a:lnTo>
                <a:lnTo>
                  <a:pt x="465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209475" y="134125"/>
            <a:ext cx="8724927" cy="4875183"/>
          </a:xfrm>
          <a:custGeom>
            <a:avLst/>
            <a:gdLst/>
            <a:ahLst/>
            <a:cxnLst/>
            <a:rect l="l" t="t" r="r" b="b"/>
            <a:pathLst>
              <a:path w="92198" h="51517" extrusionOk="0">
                <a:moveTo>
                  <a:pt x="16254" y="186"/>
                </a:moveTo>
                <a:lnTo>
                  <a:pt x="16198" y="205"/>
                </a:lnTo>
                <a:lnTo>
                  <a:pt x="16161" y="242"/>
                </a:lnTo>
                <a:lnTo>
                  <a:pt x="16142" y="279"/>
                </a:lnTo>
                <a:lnTo>
                  <a:pt x="16124" y="354"/>
                </a:lnTo>
                <a:lnTo>
                  <a:pt x="16124" y="391"/>
                </a:lnTo>
                <a:lnTo>
                  <a:pt x="16161" y="447"/>
                </a:lnTo>
                <a:lnTo>
                  <a:pt x="16198" y="484"/>
                </a:lnTo>
                <a:lnTo>
                  <a:pt x="16291" y="559"/>
                </a:lnTo>
                <a:lnTo>
                  <a:pt x="16384" y="614"/>
                </a:lnTo>
                <a:lnTo>
                  <a:pt x="16254" y="726"/>
                </a:lnTo>
                <a:lnTo>
                  <a:pt x="16124" y="856"/>
                </a:lnTo>
                <a:lnTo>
                  <a:pt x="16105" y="912"/>
                </a:lnTo>
                <a:lnTo>
                  <a:pt x="16105" y="950"/>
                </a:lnTo>
                <a:lnTo>
                  <a:pt x="16105" y="968"/>
                </a:lnTo>
                <a:lnTo>
                  <a:pt x="16142" y="987"/>
                </a:lnTo>
                <a:lnTo>
                  <a:pt x="16291" y="987"/>
                </a:lnTo>
                <a:lnTo>
                  <a:pt x="16347" y="950"/>
                </a:lnTo>
                <a:lnTo>
                  <a:pt x="16403" y="912"/>
                </a:lnTo>
                <a:lnTo>
                  <a:pt x="16477" y="875"/>
                </a:lnTo>
                <a:lnTo>
                  <a:pt x="16533" y="856"/>
                </a:lnTo>
                <a:lnTo>
                  <a:pt x="16626" y="801"/>
                </a:lnTo>
                <a:lnTo>
                  <a:pt x="16719" y="875"/>
                </a:lnTo>
                <a:lnTo>
                  <a:pt x="16794" y="894"/>
                </a:lnTo>
                <a:lnTo>
                  <a:pt x="16868" y="875"/>
                </a:lnTo>
                <a:lnTo>
                  <a:pt x="16924" y="856"/>
                </a:lnTo>
                <a:lnTo>
                  <a:pt x="16980" y="819"/>
                </a:lnTo>
                <a:lnTo>
                  <a:pt x="16999" y="763"/>
                </a:lnTo>
                <a:lnTo>
                  <a:pt x="16999" y="707"/>
                </a:lnTo>
                <a:lnTo>
                  <a:pt x="16980" y="633"/>
                </a:lnTo>
                <a:lnTo>
                  <a:pt x="16924" y="577"/>
                </a:lnTo>
                <a:lnTo>
                  <a:pt x="16999" y="503"/>
                </a:lnTo>
                <a:lnTo>
                  <a:pt x="17036" y="428"/>
                </a:lnTo>
                <a:lnTo>
                  <a:pt x="17055" y="391"/>
                </a:lnTo>
                <a:lnTo>
                  <a:pt x="17036" y="335"/>
                </a:lnTo>
                <a:lnTo>
                  <a:pt x="17017" y="298"/>
                </a:lnTo>
                <a:lnTo>
                  <a:pt x="16980" y="261"/>
                </a:lnTo>
                <a:lnTo>
                  <a:pt x="16924" y="242"/>
                </a:lnTo>
                <a:lnTo>
                  <a:pt x="16868" y="261"/>
                </a:lnTo>
                <a:lnTo>
                  <a:pt x="16757" y="317"/>
                </a:lnTo>
                <a:lnTo>
                  <a:pt x="16682" y="335"/>
                </a:lnTo>
                <a:lnTo>
                  <a:pt x="16626" y="335"/>
                </a:lnTo>
                <a:lnTo>
                  <a:pt x="16496" y="279"/>
                </a:lnTo>
                <a:lnTo>
                  <a:pt x="16403" y="223"/>
                </a:lnTo>
                <a:lnTo>
                  <a:pt x="16310" y="205"/>
                </a:lnTo>
                <a:lnTo>
                  <a:pt x="16254" y="186"/>
                </a:lnTo>
                <a:close/>
                <a:moveTo>
                  <a:pt x="22324" y="186"/>
                </a:moveTo>
                <a:lnTo>
                  <a:pt x="22249" y="205"/>
                </a:lnTo>
                <a:lnTo>
                  <a:pt x="22175" y="242"/>
                </a:lnTo>
                <a:lnTo>
                  <a:pt x="22044" y="335"/>
                </a:lnTo>
                <a:lnTo>
                  <a:pt x="21933" y="391"/>
                </a:lnTo>
                <a:lnTo>
                  <a:pt x="21877" y="391"/>
                </a:lnTo>
                <a:lnTo>
                  <a:pt x="21821" y="354"/>
                </a:lnTo>
                <a:lnTo>
                  <a:pt x="21691" y="279"/>
                </a:lnTo>
                <a:lnTo>
                  <a:pt x="21560" y="223"/>
                </a:lnTo>
                <a:lnTo>
                  <a:pt x="21504" y="205"/>
                </a:lnTo>
                <a:lnTo>
                  <a:pt x="21448" y="205"/>
                </a:lnTo>
                <a:lnTo>
                  <a:pt x="21393" y="242"/>
                </a:lnTo>
                <a:lnTo>
                  <a:pt x="21374" y="298"/>
                </a:lnTo>
                <a:lnTo>
                  <a:pt x="21393" y="354"/>
                </a:lnTo>
                <a:lnTo>
                  <a:pt x="21430" y="410"/>
                </a:lnTo>
                <a:lnTo>
                  <a:pt x="21542" y="521"/>
                </a:lnTo>
                <a:lnTo>
                  <a:pt x="21616" y="596"/>
                </a:lnTo>
                <a:lnTo>
                  <a:pt x="21542" y="652"/>
                </a:lnTo>
                <a:lnTo>
                  <a:pt x="21486" y="726"/>
                </a:lnTo>
                <a:lnTo>
                  <a:pt x="21467" y="763"/>
                </a:lnTo>
                <a:lnTo>
                  <a:pt x="21467" y="801"/>
                </a:lnTo>
                <a:lnTo>
                  <a:pt x="21486" y="838"/>
                </a:lnTo>
                <a:lnTo>
                  <a:pt x="21523" y="875"/>
                </a:lnTo>
                <a:lnTo>
                  <a:pt x="21560" y="912"/>
                </a:lnTo>
                <a:lnTo>
                  <a:pt x="21691" y="912"/>
                </a:lnTo>
                <a:lnTo>
                  <a:pt x="21877" y="782"/>
                </a:lnTo>
                <a:lnTo>
                  <a:pt x="21951" y="838"/>
                </a:lnTo>
                <a:lnTo>
                  <a:pt x="21988" y="856"/>
                </a:lnTo>
                <a:lnTo>
                  <a:pt x="22044" y="894"/>
                </a:lnTo>
                <a:lnTo>
                  <a:pt x="22193" y="968"/>
                </a:lnTo>
                <a:lnTo>
                  <a:pt x="22249" y="1005"/>
                </a:lnTo>
                <a:lnTo>
                  <a:pt x="22324" y="1024"/>
                </a:lnTo>
                <a:lnTo>
                  <a:pt x="22398" y="1024"/>
                </a:lnTo>
                <a:lnTo>
                  <a:pt x="22454" y="987"/>
                </a:lnTo>
                <a:lnTo>
                  <a:pt x="22491" y="931"/>
                </a:lnTo>
                <a:lnTo>
                  <a:pt x="22491" y="856"/>
                </a:lnTo>
                <a:lnTo>
                  <a:pt x="22454" y="801"/>
                </a:lnTo>
                <a:lnTo>
                  <a:pt x="22417" y="745"/>
                </a:lnTo>
                <a:lnTo>
                  <a:pt x="22286" y="633"/>
                </a:lnTo>
                <a:lnTo>
                  <a:pt x="22175" y="577"/>
                </a:lnTo>
                <a:lnTo>
                  <a:pt x="22230" y="521"/>
                </a:lnTo>
                <a:lnTo>
                  <a:pt x="22342" y="410"/>
                </a:lnTo>
                <a:lnTo>
                  <a:pt x="22417" y="317"/>
                </a:lnTo>
                <a:lnTo>
                  <a:pt x="22435" y="261"/>
                </a:lnTo>
                <a:lnTo>
                  <a:pt x="22435" y="223"/>
                </a:lnTo>
                <a:lnTo>
                  <a:pt x="22379" y="186"/>
                </a:lnTo>
                <a:close/>
                <a:moveTo>
                  <a:pt x="77731" y="186"/>
                </a:moveTo>
                <a:lnTo>
                  <a:pt x="77675" y="205"/>
                </a:lnTo>
                <a:lnTo>
                  <a:pt x="77638" y="223"/>
                </a:lnTo>
                <a:lnTo>
                  <a:pt x="77619" y="261"/>
                </a:lnTo>
                <a:lnTo>
                  <a:pt x="77619" y="298"/>
                </a:lnTo>
                <a:lnTo>
                  <a:pt x="77619" y="372"/>
                </a:lnTo>
                <a:lnTo>
                  <a:pt x="77638" y="447"/>
                </a:lnTo>
                <a:lnTo>
                  <a:pt x="77731" y="577"/>
                </a:lnTo>
                <a:lnTo>
                  <a:pt x="77805" y="707"/>
                </a:lnTo>
                <a:lnTo>
                  <a:pt x="77768" y="745"/>
                </a:lnTo>
                <a:lnTo>
                  <a:pt x="77712" y="801"/>
                </a:lnTo>
                <a:lnTo>
                  <a:pt x="77638" y="856"/>
                </a:lnTo>
                <a:lnTo>
                  <a:pt x="77601" y="894"/>
                </a:lnTo>
                <a:lnTo>
                  <a:pt x="77582" y="950"/>
                </a:lnTo>
                <a:lnTo>
                  <a:pt x="77601" y="987"/>
                </a:lnTo>
                <a:lnTo>
                  <a:pt x="77638" y="987"/>
                </a:lnTo>
                <a:lnTo>
                  <a:pt x="77824" y="912"/>
                </a:lnTo>
                <a:lnTo>
                  <a:pt x="77936" y="875"/>
                </a:lnTo>
                <a:lnTo>
                  <a:pt x="77992" y="894"/>
                </a:lnTo>
                <a:lnTo>
                  <a:pt x="78159" y="968"/>
                </a:lnTo>
                <a:lnTo>
                  <a:pt x="78252" y="1005"/>
                </a:lnTo>
                <a:lnTo>
                  <a:pt x="78364" y="1024"/>
                </a:lnTo>
                <a:lnTo>
                  <a:pt x="78476" y="1024"/>
                </a:lnTo>
                <a:lnTo>
                  <a:pt x="78513" y="1005"/>
                </a:lnTo>
                <a:lnTo>
                  <a:pt x="78550" y="968"/>
                </a:lnTo>
                <a:lnTo>
                  <a:pt x="78569" y="912"/>
                </a:lnTo>
                <a:lnTo>
                  <a:pt x="78569" y="875"/>
                </a:lnTo>
                <a:lnTo>
                  <a:pt x="78531" y="819"/>
                </a:lnTo>
                <a:lnTo>
                  <a:pt x="78494" y="782"/>
                </a:lnTo>
                <a:lnTo>
                  <a:pt x="78420" y="689"/>
                </a:lnTo>
                <a:lnTo>
                  <a:pt x="78327" y="633"/>
                </a:lnTo>
                <a:lnTo>
                  <a:pt x="78569" y="521"/>
                </a:lnTo>
                <a:lnTo>
                  <a:pt x="78680" y="465"/>
                </a:lnTo>
                <a:lnTo>
                  <a:pt x="78718" y="428"/>
                </a:lnTo>
                <a:lnTo>
                  <a:pt x="78755" y="372"/>
                </a:lnTo>
                <a:lnTo>
                  <a:pt x="78755" y="317"/>
                </a:lnTo>
                <a:lnTo>
                  <a:pt x="78736" y="242"/>
                </a:lnTo>
                <a:lnTo>
                  <a:pt x="78699" y="205"/>
                </a:lnTo>
                <a:lnTo>
                  <a:pt x="78662" y="186"/>
                </a:lnTo>
                <a:lnTo>
                  <a:pt x="78625" y="205"/>
                </a:lnTo>
                <a:lnTo>
                  <a:pt x="78513" y="261"/>
                </a:lnTo>
                <a:lnTo>
                  <a:pt x="78345" y="354"/>
                </a:lnTo>
                <a:lnTo>
                  <a:pt x="78215" y="428"/>
                </a:lnTo>
                <a:lnTo>
                  <a:pt x="78140" y="447"/>
                </a:lnTo>
                <a:lnTo>
                  <a:pt x="78103" y="447"/>
                </a:lnTo>
                <a:lnTo>
                  <a:pt x="78066" y="428"/>
                </a:lnTo>
                <a:lnTo>
                  <a:pt x="78010" y="391"/>
                </a:lnTo>
                <a:lnTo>
                  <a:pt x="77936" y="298"/>
                </a:lnTo>
                <a:lnTo>
                  <a:pt x="77880" y="261"/>
                </a:lnTo>
                <a:lnTo>
                  <a:pt x="77843" y="205"/>
                </a:lnTo>
                <a:lnTo>
                  <a:pt x="77787" y="186"/>
                </a:lnTo>
                <a:close/>
                <a:moveTo>
                  <a:pt x="5418" y="168"/>
                </a:moveTo>
                <a:lnTo>
                  <a:pt x="5362" y="186"/>
                </a:lnTo>
                <a:lnTo>
                  <a:pt x="5307" y="223"/>
                </a:lnTo>
                <a:lnTo>
                  <a:pt x="5269" y="261"/>
                </a:lnTo>
                <a:lnTo>
                  <a:pt x="5269" y="317"/>
                </a:lnTo>
                <a:lnTo>
                  <a:pt x="5307" y="372"/>
                </a:lnTo>
                <a:lnTo>
                  <a:pt x="5400" y="465"/>
                </a:lnTo>
                <a:lnTo>
                  <a:pt x="5474" y="540"/>
                </a:lnTo>
                <a:lnTo>
                  <a:pt x="5567" y="596"/>
                </a:lnTo>
                <a:lnTo>
                  <a:pt x="5642" y="633"/>
                </a:lnTo>
                <a:lnTo>
                  <a:pt x="5660" y="670"/>
                </a:lnTo>
                <a:lnTo>
                  <a:pt x="5660" y="707"/>
                </a:lnTo>
                <a:lnTo>
                  <a:pt x="5605" y="763"/>
                </a:lnTo>
                <a:lnTo>
                  <a:pt x="5605" y="819"/>
                </a:lnTo>
                <a:lnTo>
                  <a:pt x="5586" y="856"/>
                </a:lnTo>
                <a:lnTo>
                  <a:pt x="5567" y="912"/>
                </a:lnTo>
                <a:lnTo>
                  <a:pt x="5586" y="968"/>
                </a:lnTo>
                <a:lnTo>
                  <a:pt x="5642" y="1024"/>
                </a:lnTo>
                <a:lnTo>
                  <a:pt x="5679" y="1043"/>
                </a:lnTo>
                <a:lnTo>
                  <a:pt x="5735" y="1024"/>
                </a:lnTo>
                <a:lnTo>
                  <a:pt x="5772" y="987"/>
                </a:lnTo>
                <a:lnTo>
                  <a:pt x="5865" y="894"/>
                </a:lnTo>
                <a:lnTo>
                  <a:pt x="5902" y="856"/>
                </a:lnTo>
                <a:lnTo>
                  <a:pt x="5940" y="838"/>
                </a:lnTo>
                <a:lnTo>
                  <a:pt x="5995" y="856"/>
                </a:lnTo>
                <a:lnTo>
                  <a:pt x="6051" y="894"/>
                </a:lnTo>
                <a:lnTo>
                  <a:pt x="6200" y="968"/>
                </a:lnTo>
                <a:lnTo>
                  <a:pt x="6275" y="1005"/>
                </a:lnTo>
                <a:lnTo>
                  <a:pt x="6331" y="1005"/>
                </a:lnTo>
                <a:lnTo>
                  <a:pt x="6405" y="987"/>
                </a:lnTo>
                <a:lnTo>
                  <a:pt x="6442" y="931"/>
                </a:lnTo>
                <a:lnTo>
                  <a:pt x="6461" y="875"/>
                </a:lnTo>
                <a:lnTo>
                  <a:pt x="6461" y="819"/>
                </a:lnTo>
                <a:lnTo>
                  <a:pt x="6442" y="763"/>
                </a:lnTo>
                <a:lnTo>
                  <a:pt x="6405" y="707"/>
                </a:lnTo>
                <a:lnTo>
                  <a:pt x="6293" y="633"/>
                </a:lnTo>
                <a:lnTo>
                  <a:pt x="6200" y="577"/>
                </a:lnTo>
                <a:lnTo>
                  <a:pt x="6293" y="484"/>
                </a:lnTo>
                <a:lnTo>
                  <a:pt x="6349" y="372"/>
                </a:lnTo>
                <a:lnTo>
                  <a:pt x="6368" y="317"/>
                </a:lnTo>
                <a:lnTo>
                  <a:pt x="6349" y="261"/>
                </a:lnTo>
                <a:lnTo>
                  <a:pt x="6312" y="223"/>
                </a:lnTo>
                <a:lnTo>
                  <a:pt x="6238" y="186"/>
                </a:lnTo>
                <a:lnTo>
                  <a:pt x="6182" y="186"/>
                </a:lnTo>
                <a:lnTo>
                  <a:pt x="6126" y="205"/>
                </a:lnTo>
                <a:lnTo>
                  <a:pt x="6033" y="279"/>
                </a:lnTo>
                <a:lnTo>
                  <a:pt x="5940" y="354"/>
                </a:lnTo>
                <a:lnTo>
                  <a:pt x="5884" y="372"/>
                </a:lnTo>
                <a:lnTo>
                  <a:pt x="5847" y="372"/>
                </a:lnTo>
                <a:lnTo>
                  <a:pt x="5791" y="354"/>
                </a:lnTo>
                <a:lnTo>
                  <a:pt x="5735" y="335"/>
                </a:lnTo>
                <a:lnTo>
                  <a:pt x="5605" y="242"/>
                </a:lnTo>
                <a:lnTo>
                  <a:pt x="5474" y="186"/>
                </a:lnTo>
                <a:lnTo>
                  <a:pt x="5418" y="168"/>
                </a:lnTo>
                <a:close/>
                <a:moveTo>
                  <a:pt x="11600" y="149"/>
                </a:moveTo>
                <a:lnTo>
                  <a:pt x="11544" y="168"/>
                </a:lnTo>
                <a:lnTo>
                  <a:pt x="11506" y="205"/>
                </a:lnTo>
                <a:lnTo>
                  <a:pt x="11413" y="279"/>
                </a:lnTo>
                <a:lnTo>
                  <a:pt x="11339" y="354"/>
                </a:lnTo>
                <a:lnTo>
                  <a:pt x="11264" y="391"/>
                </a:lnTo>
                <a:lnTo>
                  <a:pt x="11227" y="410"/>
                </a:lnTo>
                <a:lnTo>
                  <a:pt x="11190" y="410"/>
                </a:lnTo>
                <a:lnTo>
                  <a:pt x="11115" y="372"/>
                </a:lnTo>
                <a:lnTo>
                  <a:pt x="11004" y="317"/>
                </a:lnTo>
                <a:lnTo>
                  <a:pt x="10873" y="279"/>
                </a:lnTo>
                <a:lnTo>
                  <a:pt x="10780" y="279"/>
                </a:lnTo>
                <a:lnTo>
                  <a:pt x="10687" y="317"/>
                </a:lnTo>
                <a:lnTo>
                  <a:pt x="10650" y="335"/>
                </a:lnTo>
                <a:lnTo>
                  <a:pt x="10631" y="372"/>
                </a:lnTo>
                <a:lnTo>
                  <a:pt x="10650" y="410"/>
                </a:lnTo>
                <a:lnTo>
                  <a:pt x="10706" y="447"/>
                </a:lnTo>
                <a:lnTo>
                  <a:pt x="11060" y="689"/>
                </a:lnTo>
                <a:lnTo>
                  <a:pt x="11004" y="782"/>
                </a:lnTo>
                <a:lnTo>
                  <a:pt x="10948" y="894"/>
                </a:lnTo>
                <a:lnTo>
                  <a:pt x="10948" y="950"/>
                </a:lnTo>
                <a:lnTo>
                  <a:pt x="10967" y="1005"/>
                </a:lnTo>
                <a:lnTo>
                  <a:pt x="11004" y="1024"/>
                </a:lnTo>
                <a:lnTo>
                  <a:pt x="11078" y="1043"/>
                </a:lnTo>
                <a:lnTo>
                  <a:pt x="11115" y="1024"/>
                </a:lnTo>
                <a:lnTo>
                  <a:pt x="11171" y="1005"/>
                </a:lnTo>
                <a:lnTo>
                  <a:pt x="11209" y="968"/>
                </a:lnTo>
                <a:lnTo>
                  <a:pt x="11264" y="931"/>
                </a:lnTo>
                <a:lnTo>
                  <a:pt x="11339" y="894"/>
                </a:lnTo>
                <a:lnTo>
                  <a:pt x="11357" y="894"/>
                </a:lnTo>
                <a:lnTo>
                  <a:pt x="11395" y="931"/>
                </a:lnTo>
                <a:lnTo>
                  <a:pt x="11469" y="968"/>
                </a:lnTo>
                <a:lnTo>
                  <a:pt x="11581" y="987"/>
                </a:lnTo>
                <a:lnTo>
                  <a:pt x="11655" y="968"/>
                </a:lnTo>
                <a:lnTo>
                  <a:pt x="11693" y="950"/>
                </a:lnTo>
                <a:lnTo>
                  <a:pt x="11711" y="931"/>
                </a:lnTo>
                <a:lnTo>
                  <a:pt x="11711" y="875"/>
                </a:lnTo>
                <a:lnTo>
                  <a:pt x="11711" y="819"/>
                </a:lnTo>
                <a:lnTo>
                  <a:pt x="11674" y="782"/>
                </a:lnTo>
                <a:lnTo>
                  <a:pt x="11637" y="726"/>
                </a:lnTo>
                <a:lnTo>
                  <a:pt x="11600" y="670"/>
                </a:lnTo>
                <a:lnTo>
                  <a:pt x="11581" y="652"/>
                </a:lnTo>
                <a:lnTo>
                  <a:pt x="11600" y="596"/>
                </a:lnTo>
                <a:lnTo>
                  <a:pt x="11655" y="540"/>
                </a:lnTo>
                <a:lnTo>
                  <a:pt x="11730" y="447"/>
                </a:lnTo>
                <a:lnTo>
                  <a:pt x="11767" y="372"/>
                </a:lnTo>
                <a:lnTo>
                  <a:pt x="11786" y="298"/>
                </a:lnTo>
                <a:lnTo>
                  <a:pt x="11767" y="242"/>
                </a:lnTo>
                <a:lnTo>
                  <a:pt x="11711" y="186"/>
                </a:lnTo>
                <a:lnTo>
                  <a:pt x="11637" y="149"/>
                </a:lnTo>
                <a:close/>
                <a:moveTo>
                  <a:pt x="59001" y="130"/>
                </a:moveTo>
                <a:lnTo>
                  <a:pt x="58945" y="149"/>
                </a:lnTo>
                <a:lnTo>
                  <a:pt x="58889" y="168"/>
                </a:lnTo>
                <a:lnTo>
                  <a:pt x="58852" y="205"/>
                </a:lnTo>
                <a:lnTo>
                  <a:pt x="58852" y="261"/>
                </a:lnTo>
                <a:lnTo>
                  <a:pt x="58889" y="317"/>
                </a:lnTo>
                <a:lnTo>
                  <a:pt x="59001" y="428"/>
                </a:lnTo>
                <a:lnTo>
                  <a:pt x="59131" y="521"/>
                </a:lnTo>
                <a:lnTo>
                  <a:pt x="59225" y="577"/>
                </a:lnTo>
                <a:lnTo>
                  <a:pt x="59131" y="670"/>
                </a:lnTo>
                <a:lnTo>
                  <a:pt x="59020" y="782"/>
                </a:lnTo>
                <a:lnTo>
                  <a:pt x="58982" y="856"/>
                </a:lnTo>
                <a:lnTo>
                  <a:pt x="58945" y="912"/>
                </a:lnTo>
                <a:lnTo>
                  <a:pt x="58945" y="968"/>
                </a:lnTo>
                <a:lnTo>
                  <a:pt x="58982" y="1024"/>
                </a:lnTo>
                <a:lnTo>
                  <a:pt x="59038" y="1043"/>
                </a:lnTo>
                <a:lnTo>
                  <a:pt x="59113" y="1043"/>
                </a:lnTo>
                <a:lnTo>
                  <a:pt x="59169" y="1005"/>
                </a:lnTo>
                <a:lnTo>
                  <a:pt x="59225" y="950"/>
                </a:lnTo>
                <a:lnTo>
                  <a:pt x="59336" y="838"/>
                </a:lnTo>
                <a:lnTo>
                  <a:pt x="59411" y="726"/>
                </a:lnTo>
                <a:lnTo>
                  <a:pt x="59522" y="838"/>
                </a:lnTo>
                <a:lnTo>
                  <a:pt x="59671" y="950"/>
                </a:lnTo>
                <a:lnTo>
                  <a:pt x="59746" y="1005"/>
                </a:lnTo>
                <a:lnTo>
                  <a:pt x="59820" y="1024"/>
                </a:lnTo>
                <a:lnTo>
                  <a:pt x="59895" y="1024"/>
                </a:lnTo>
                <a:lnTo>
                  <a:pt x="59951" y="987"/>
                </a:lnTo>
                <a:lnTo>
                  <a:pt x="59988" y="931"/>
                </a:lnTo>
                <a:lnTo>
                  <a:pt x="59988" y="856"/>
                </a:lnTo>
                <a:lnTo>
                  <a:pt x="59951" y="782"/>
                </a:lnTo>
                <a:lnTo>
                  <a:pt x="59913" y="707"/>
                </a:lnTo>
                <a:lnTo>
                  <a:pt x="59764" y="577"/>
                </a:lnTo>
                <a:lnTo>
                  <a:pt x="59653" y="484"/>
                </a:lnTo>
                <a:lnTo>
                  <a:pt x="59727" y="428"/>
                </a:lnTo>
                <a:lnTo>
                  <a:pt x="59820" y="335"/>
                </a:lnTo>
                <a:lnTo>
                  <a:pt x="59858" y="279"/>
                </a:lnTo>
                <a:lnTo>
                  <a:pt x="59876" y="242"/>
                </a:lnTo>
                <a:lnTo>
                  <a:pt x="59858" y="205"/>
                </a:lnTo>
                <a:lnTo>
                  <a:pt x="59820" y="186"/>
                </a:lnTo>
                <a:lnTo>
                  <a:pt x="59764" y="186"/>
                </a:lnTo>
                <a:lnTo>
                  <a:pt x="59690" y="242"/>
                </a:lnTo>
                <a:lnTo>
                  <a:pt x="59560" y="317"/>
                </a:lnTo>
                <a:lnTo>
                  <a:pt x="59485" y="335"/>
                </a:lnTo>
                <a:lnTo>
                  <a:pt x="59429" y="335"/>
                </a:lnTo>
                <a:lnTo>
                  <a:pt x="59318" y="261"/>
                </a:lnTo>
                <a:lnTo>
                  <a:pt x="59206" y="205"/>
                </a:lnTo>
                <a:lnTo>
                  <a:pt x="59076" y="149"/>
                </a:lnTo>
                <a:lnTo>
                  <a:pt x="59001" y="130"/>
                </a:lnTo>
                <a:close/>
                <a:moveTo>
                  <a:pt x="73188" y="149"/>
                </a:moveTo>
                <a:lnTo>
                  <a:pt x="73114" y="186"/>
                </a:lnTo>
                <a:lnTo>
                  <a:pt x="72983" y="261"/>
                </a:lnTo>
                <a:lnTo>
                  <a:pt x="72890" y="317"/>
                </a:lnTo>
                <a:lnTo>
                  <a:pt x="72816" y="335"/>
                </a:lnTo>
                <a:lnTo>
                  <a:pt x="72760" y="354"/>
                </a:lnTo>
                <a:lnTo>
                  <a:pt x="72723" y="335"/>
                </a:lnTo>
                <a:lnTo>
                  <a:pt x="72630" y="298"/>
                </a:lnTo>
                <a:lnTo>
                  <a:pt x="72518" y="223"/>
                </a:lnTo>
                <a:lnTo>
                  <a:pt x="72443" y="205"/>
                </a:lnTo>
                <a:lnTo>
                  <a:pt x="72388" y="205"/>
                </a:lnTo>
                <a:lnTo>
                  <a:pt x="72332" y="223"/>
                </a:lnTo>
                <a:lnTo>
                  <a:pt x="72313" y="279"/>
                </a:lnTo>
                <a:lnTo>
                  <a:pt x="72313" y="317"/>
                </a:lnTo>
                <a:lnTo>
                  <a:pt x="72350" y="372"/>
                </a:lnTo>
                <a:lnTo>
                  <a:pt x="72462" y="484"/>
                </a:lnTo>
                <a:lnTo>
                  <a:pt x="72555" y="559"/>
                </a:lnTo>
                <a:lnTo>
                  <a:pt x="72388" y="689"/>
                </a:lnTo>
                <a:lnTo>
                  <a:pt x="72313" y="763"/>
                </a:lnTo>
                <a:lnTo>
                  <a:pt x="72276" y="801"/>
                </a:lnTo>
                <a:lnTo>
                  <a:pt x="72257" y="838"/>
                </a:lnTo>
                <a:lnTo>
                  <a:pt x="72257" y="894"/>
                </a:lnTo>
                <a:lnTo>
                  <a:pt x="72276" y="968"/>
                </a:lnTo>
                <a:lnTo>
                  <a:pt x="72313" y="1005"/>
                </a:lnTo>
                <a:lnTo>
                  <a:pt x="72388" y="1005"/>
                </a:lnTo>
                <a:lnTo>
                  <a:pt x="72481" y="968"/>
                </a:lnTo>
                <a:lnTo>
                  <a:pt x="72555" y="912"/>
                </a:lnTo>
                <a:lnTo>
                  <a:pt x="72648" y="875"/>
                </a:lnTo>
                <a:lnTo>
                  <a:pt x="72741" y="838"/>
                </a:lnTo>
                <a:lnTo>
                  <a:pt x="72816" y="819"/>
                </a:lnTo>
                <a:lnTo>
                  <a:pt x="72872" y="875"/>
                </a:lnTo>
                <a:lnTo>
                  <a:pt x="72927" y="894"/>
                </a:lnTo>
                <a:lnTo>
                  <a:pt x="72965" y="950"/>
                </a:lnTo>
                <a:lnTo>
                  <a:pt x="73002" y="987"/>
                </a:lnTo>
                <a:lnTo>
                  <a:pt x="73058" y="1024"/>
                </a:lnTo>
                <a:lnTo>
                  <a:pt x="73169" y="1043"/>
                </a:lnTo>
                <a:lnTo>
                  <a:pt x="73244" y="1043"/>
                </a:lnTo>
                <a:lnTo>
                  <a:pt x="73263" y="1005"/>
                </a:lnTo>
                <a:lnTo>
                  <a:pt x="73263" y="987"/>
                </a:lnTo>
                <a:lnTo>
                  <a:pt x="73263" y="912"/>
                </a:lnTo>
                <a:lnTo>
                  <a:pt x="73244" y="838"/>
                </a:lnTo>
                <a:lnTo>
                  <a:pt x="73207" y="745"/>
                </a:lnTo>
                <a:lnTo>
                  <a:pt x="73151" y="670"/>
                </a:lnTo>
                <a:lnTo>
                  <a:pt x="73095" y="614"/>
                </a:lnTo>
                <a:lnTo>
                  <a:pt x="73188" y="540"/>
                </a:lnTo>
                <a:lnTo>
                  <a:pt x="73300" y="447"/>
                </a:lnTo>
                <a:lnTo>
                  <a:pt x="73356" y="391"/>
                </a:lnTo>
                <a:lnTo>
                  <a:pt x="73374" y="335"/>
                </a:lnTo>
                <a:lnTo>
                  <a:pt x="73374" y="261"/>
                </a:lnTo>
                <a:lnTo>
                  <a:pt x="73356" y="205"/>
                </a:lnTo>
                <a:lnTo>
                  <a:pt x="73300" y="168"/>
                </a:lnTo>
                <a:lnTo>
                  <a:pt x="73244" y="149"/>
                </a:lnTo>
                <a:close/>
                <a:moveTo>
                  <a:pt x="2719" y="130"/>
                </a:moveTo>
                <a:lnTo>
                  <a:pt x="2663" y="168"/>
                </a:lnTo>
                <a:lnTo>
                  <a:pt x="2644" y="186"/>
                </a:lnTo>
                <a:lnTo>
                  <a:pt x="2626" y="223"/>
                </a:lnTo>
                <a:lnTo>
                  <a:pt x="2626" y="298"/>
                </a:lnTo>
                <a:lnTo>
                  <a:pt x="2663" y="372"/>
                </a:lnTo>
                <a:lnTo>
                  <a:pt x="2719" y="447"/>
                </a:lnTo>
                <a:lnTo>
                  <a:pt x="2868" y="577"/>
                </a:lnTo>
                <a:lnTo>
                  <a:pt x="2979" y="652"/>
                </a:lnTo>
                <a:lnTo>
                  <a:pt x="2905" y="726"/>
                </a:lnTo>
                <a:lnTo>
                  <a:pt x="2830" y="838"/>
                </a:lnTo>
                <a:lnTo>
                  <a:pt x="2812" y="875"/>
                </a:lnTo>
                <a:lnTo>
                  <a:pt x="2812" y="931"/>
                </a:lnTo>
                <a:lnTo>
                  <a:pt x="2830" y="968"/>
                </a:lnTo>
                <a:lnTo>
                  <a:pt x="2868" y="987"/>
                </a:lnTo>
                <a:lnTo>
                  <a:pt x="2924" y="987"/>
                </a:lnTo>
                <a:lnTo>
                  <a:pt x="2998" y="950"/>
                </a:lnTo>
                <a:lnTo>
                  <a:pt x="3054" y="912"/>
                </a:lnTo>
                <a:lnTo>
                  <a:pt x="3110" y="875"/>
                </a:lnTo>
                <a:lnTo>
                  <a:pt x="3166" y="838"/>
                </a:lnTo>
                <a:lnTo>
                  <a:pt x="3203" y="838"/>
                </a:lnTo>
                <a:lnTo>
                  <a:pt x="3240" y="856"/>
                </a:lnTo>
                <a:lnTo>
                  <a:pt x="3296" y="912"/>
                </a:lnTo>
                <a:lnTo>
                  <a:pt x="3445" y="1005"/>
                </a:lnTo>
                <a:lnTo>
                  <a:pt x="3519" y="1043"/>
                </a:lnTo>
                <a:lnTo>
                  <a:pt x="3612" y="1061"/>
                </a:lnTo>
                <a:lnTo>
                  <a:pt x="3650" y="1043"/>
                </a:lnTo>
                <a:lnTo>
                  <a:pt x="3687" y="1024"/>
                </a:lnTo>
                <a:lnTo>
                  <a:pt x="3724" y="987"/>
                </a:lnTo>
                <a:lnTo>
                  <a:pt x="3743" y="950"/>
                </a:lnTo>
                <a:lnTo>
                  <a:pt x="3761" y="875"/>
                </a:lnTo>
                <a:lnTo>
                  <a:pt x="3761" y="838"/>
                </a:lnTo>
                <a:lnTo>
                  <a:pt x="3724" y="782"/>
                </a:lnTo>
                <a:lnTo>
                  <a:pt x="3705" y="745"/>
                </a:lnTo>
                <a:lnTo>
                  <a:pt x="3612" y="670"/>
                </a:lnTo>
                <a:lnTo>
                  <a:pt x="3519" y="596"/>
                </a:lnTo>
                <a:lnTo>
                  <a:pt x="3612" y="521"/>
                </a:lnTo>
                <a:lnTo>
                  <a:pt x="3705" y="410"/>
                </a:lnTo>
                <a:lnTo>
                  <a:pt x="3743" y="335"/>
                </a:lnTo>
                <a:lnTo>
                  <a:pt x="3743" y="279"/>
                </a:lnTo>
                <a:lnTo>
                  <a:pt x="3724" y="242"/>
                </a:lnTo>
                <a:lnTo>
                  <a:pt x="3668" y="186"/>
                </a:lnTo>
                <a:lnTo>
                  <a:pt x="3594" y="186"/>
                </a:lnTo>
                <a:lnTo>
                  <a:pt x="3519" y="205"/>
                </a:lnTo>
                <a:lnTo>
                  <a:pt x="3389" y="279"/>
                </a:lnTo>
                <a:lnTo>
                  <a:pt x="3277" y="372"/>
                </a:lnTo>
                <a:lnTo>
                  <a:pt x="3240" y="372"/>
                </a:lnTo>
                <a:lnTo>
                  <a:pt x="3166" y="354"/>
                </a:lnTo>
                <a:lnTo>
                  <a:pt x="3054" y="279"/>
                </a:lnTo>
                <a:lnTo>
                  <a:pt x="2905" y="205"/>
                </a:lnTo>
                <a:lnTo>
                  <a:pt x="2849" y="168"/>
                </a:lnTo>
                <a:lnTo>
                  <a:pt x="2775" y="130"/>
                </a:lnTo>
                <a:close/>
                <a:moveTo>
                  <a:pt x="37367" y="149"/>
                </a:moveTo>
                <a:lnTo>
                  <a:pt x="37311" y="168"/>
                </a:lnTo>
                <a:lnTo>
                  <a:pt x="37292" y="186"/>
                </a:lnTo>
                <a:lnTo>
                  <a:pt x="37274" y="223"/>
                </a:lnTo>
                <a:lnTo>
                  <a:pt x="37274" y="279"/>
                </a:lnTo>
                <a:lnTo>
                  <a:pt x="37311" y="354"/>
                </a:lnTo>
                <a:lnTo>
                  <a:pt x="37367" y="410"/>
                </a:lnTo>
                <a:lnTo>
                  <a:pt x="37441" y="465"/>
                </a:lnTo>
                <a:lnTo>
                  <a:pt x="37609" y="577"/>
                </a:lnTo>
                <a:lnTo>
                  <a:pt x="37739" y="652"/>
                </a:lnTo>
                <a:lnTo>
                  <a:pt x="37628" y="801"/>
                </a:lnTo>
                <a:lnTo>
                  <a:pt x="37572" y="875"/>
                </a:lnTo>
                <a:lnTo>
                  <a:pt x="37534" y="950"/>
                </a:lnTo>
                <a:lnTo>
                  <a:pt x="37534" y="987"/>
                </a:lnTo>
                <a:lnTo>
                  <a:pt x="37590" y="1005"/>
                </a:lnTo>
                <a:lnTo>
                  <a:pt x="37721" y="931"/>
                </a:lnTo>
                <a:lnTo>
                  <a:pt x="37963" y="782"/>
                </a:lnTo>
                <a:lnTo>
                  <a:pt x="38019" y="801"/>
                </a:lnTo>
                <a:lnTo>
                  <a:pt x="38074" y="819"/>
                </a:lnTo>
                <a:lnTo>
                  <a:pt x="38205" y="894"/>
                </a:lnTo>
                <a:lnTo>
                  <a:pt x="38354" y="987"/>
                </a:lnTo>
                <a:lnTo>
                  <a:pt x="38465" y="1043"/>
                </a:lnTo>
                <a:lnTo>
                  <a:pt x="38558" y="1061"/>
                </a:lnTo>
                <a:lnTo>
                  <a:pt x="38652" y="1043"/>
                </a:lnTo>
                <a:lnTo>
                  <a:pt x="38689" y="1043"/>
                </a:lnTo>
                <a:lnTo>
                  <a:pt x="38726" y="1005"/>
                </a:lnTo>
                <a:lnTo>
                  <a:pt x="38726" y="968"/>
                </a:lnTo>
                <a:lnTo>
                  <a:pt x="38726" y="912"/>
                </a:lnTo>
                <a:lnTo>
                  <a:pt x="38707" y="856"/>
                </a:lnTo>
                <a:lnTo>
                  <a:pt x="38652" y="801"/>
                </a:lnTo>
                <a:lnTo>
                  <a:pt x="38521" y="707"/>
                </a:lnTo>
                <a:lnTo>
                  <a:pt x="38372" y="633"/>
                </a:lnTo>
                <a:lnTo>
                  <a:pt x="38242" y="577"/>
                </a:lnTo>
                <a:lnTo>
                  <a:pt x="38354" y="503"/>
                </a:lnTo>
                <a:lnTo>
                  <a:pt x="38465" y="372"/>
                </a:lnTo>
                <a:lnTo>
                  <a:pt x="38503" y="298"/>
                </a:lnTo>
                <a:lnTo>
                  <a:pt x="38503" y="242"/>
                </a:lnTo>
                <a:lnTo>
                  <a:pt x="38503" y="223"/>
                </a:lnTo>
                <a:lnTo>
                  <a:pt x="38465" y="205"/>
                </a:lnTo>
                <a:lnTo>
                  <a:pt x="38391" y="168"/>
                </a:lnTo>
                <a:lnTo>
                  <a:pt x="38316" y="168"/>
                </a:lnTo>
                <a:lnTo>
                  <a:pt x="38223" y="205"/>
                </a:lnTo>
                <a:lnTo>
                  <a:pt x="38093" y="317"/>
                </a:lnTo>
                <a:lnTo>
                  <a:pt x="38019" y="391"/>
                </a:lnTo>
                <a:lnTo>
                  <a:pt x="37963" y="410"/>
                </a:lnTo>
                <a:lnTo>
                  <a:pt x="37907" y="410"/>
                </a:lnTo>
                <a:lnTo>
                  <a:pt x="37814" y="354"/>
                </a:lnTo>
                <a:lnTo>
                  <a:pt x="37702" y="279"/>
                </a:lnTo>
                <a:lnTo>
                  <a:pt x="37534" y="186"/>
                </a:lnTo>
                <a:lnTo>
                  <a:pt x="37441" y="168"/>
                </a:lnTo>
                <a:lnTo>
                  <a:pt x="37367" y="149"/>
                </a:lnTo>
                <a:close/>
                <a:moveTo>
                  <a:pt x="40327" y="149"/>
                </a:moveTo>
                <a:lnTo>
                  <a:pt x="40290" y="186"/>
                </a:lnTo>
                <a:lnTo>
                  <a:pt x="40290" y="223"/>
                </a:lnTo>
                <a:lnTo>
                  <a:pt x="40290" y="242"/>
                </a:lnTo>
                <a:lnTo>
                  <a:pt x="40327" y="317"/>
                </a:lnTo>
                <a:lnTo>
                  <a:pt x="40364" y="372"/>
                </a:lnTo>
                <a:lnTo>
                  <a:pt x="40383" y="410"/>
                </a:lnTo>
                <a:lnTo>
                  <a:pt x="40402" y="503"/>
                </a:lnTo>
                <a:lnTo>
                  <a:pt x="40364" y="559"/>
                </a:lnTo>
                <a:lnTo>
                  <a:pt x="40290" y="652"/>
                </a:lnTo>
                <a:lnTo>
                  <a:pt x="40197" y="726"/>
                </a:lnTo>
                <a:lnTo>
                  <a:pt x="40104" y="819"/>
                </a:lnTo>
                <a:lnTo>
                  <a:pt x="40085" y="875"/>
                </a:lnTo>
                <a:lnTo>
                  <a:pt x="40104" y="931"/>
                </a:lnTo>
                <a:lnTo>
                  <a:pt x="40122" y="987"/>
                </a:lnTo>
                <a:lnTo>
                  <a:pt x="40160" y="1005"/>
                </a:lnTo>
                <a:lnTo>
                  <a:pt x="40234" y="1005"/>
                </a:lnTo>
                <a:lnTo>
                  <a:pt x="40327" y="968"/>
                </a:lnTo>
                <a:lnTo>
                  <a:pt x="40402" y="912"/>
                </a:lnTo>
                <a:lnTo>
                  <a:pt x="40513" y="819"/>
                </a:lnTo>
                <a:lnTo>
                  <a:pt x="40588" y="782"/>
                </a:lnTo>
                <a:lnTo>
                  <a:pt x="40625" y="763"/>
                </a:lnTo>
                <a:lnTo>
                  <a:pt x="40662" y="801"/>
                </a:lnTo>
                <a:lnTo>
                  <a:pt x="40718" y="856"/>
                </a:lnTo>
                <a:lnTo>
                  <a:pt x="40793" y="987"/>
                </a:lnTo>
                <a:lnTo>
                  <a:pt x="40849" y="1024"/>
                </a:lnTo>
                <a:lnTo>
                  <a:pt x="40923" y="1061"/>
                </a:lnTo>
                <a:lnTo>
                  <a:pt x="40960" y="1061"/>
                </a:lnTo>
                <a:lnTo>
                  <a:pt x="40997" y="1043"/>
                </a:lnTo>
                <a:lnTo>
                  <a:pt x="41035" y="1024"/>
                </a:lnTo>
                <a:lnTo>
                  <a:pt x="41053" y="987"/>
                </a:lnTo>
                <a:lnTo>
                  <a:pt x="41072" y="931"/>
                </a:lnTo>
                <a:lnTo>
                  <a:pt x="41072" y="894"/>
                </a:lnTo>
                <a:lnTo>
                  <a:pt x="41016" y="782"/>
                </a:lnTo>
                <a:lnTo>
                  <a:pt x="40942" y="689"/>
                </a:lnTo>
                <a:lnTo>
                  <a:pt x="40886" y="614"/>
                </a:lnTo>
                <a:lnTo>
                  <a:pt x="41109" y="521"/>
                </a:lnTo>
                <a:lnTo>
                  <a:pt x="41202" y="447"/>
                </a:lnTo>
                <a:lnTo>
                  <a:pt x="41239" y="410"/>
                </a:lnTo>
                <a:lnTo>
                  <a:pt x="41258" y="354"/>
                </a:lnTo>
                <a:lnTo>
                  <a:pt x="41258" y="279"/>
                </a:lnTo>
                <a:lnTo>
                  <a:pt x="41221" y="205"/>
                </a:lnTo>
                <a:lnTo>
                  <a:pt x="41146" y="149"/>
                </a:lnTo>
                <a:lnTo>
                  <a:pt x="41053" y="149"/>
                </a:lnTo>
                <a:lnTo>
                  <a:pt x="40960" y="205"/>
                </a:lnTo>
                <a:lnTo>
                  <a:pt x="40849" y="261"/>
                </a:lnTo>
                <a:lnTo>
                  <a:pt x="40718" y="335"/>
                </a:lnTo>
                <a:lnTo>
                  <a:pt x="40644" y="354"/>
                </a:lnTo>
                <a:lnTo>
                  <a:pt x="40606" y="335"/>
                </a:lnTo>
                <a:lnTo>
                  <a:pt x="40569" y="298"/>
                </a:lnTo>
                <a:lnTo>
                  <a:pt x="40476" y="205"/>
                </a:lnTo>
                <a:lnTo>
                  <a:pt x="40420" y="168"/>
                </a:lnTo>
                <a:lnTo>
                  <a:pt x="40383" y="149"/>
                </a:lnTo>
                <a:close/>
                <a:moveTo>
                  <a:pt x="49022" y="130"/>
                </a:moveTo>
                <a:lnTo>
                  <a:pt x="48966" y="168"/>
                </a:lnTo>
                <a:lnTo>
                  <a:pt x="48910" y="205"/>
                </a:lnTo>
                <a:lnTo>
                  <a:pt x="48817" y="317"/>
                </a:lnTo>
                <a:lnTo>
                  <a:pt x="48761" y="372"/>
                </a:lnTo>
                <a:lnTo>
                  <a:pt x="48724" y="391"/>
                </a:lnTo>
                <a:lnTo>
                  <a:pt x="48668" y="372"/>
                </a:lnTo>
                <a:lnTo>
                  <a:pt x="48612" y="335"/>
                </a:lnTo>
                <a:lnTo>
                  <a:pt x="48463" y="242"/>
                </a:lnTo>
                <a:lnTo>
                  <a:pt x="48370" y="205"/>
                </a:lnTo>
                <a:lnTo>
                  <a:pt x="48296" y="186"/>
                </a:lnTo>
                <a:lnTo>
                  <a:pt x="48240" y="205"/>
                </a:lnTo>
                <a:lnTo>
                  <a:pt x="48221" y="223"/>
                </a:lnTo>
                <a:lnTo>
                  <a:pt x="48203" y="242"/>
                </a:lnTo>
                <a:lnTo>
                  <a:pt x="48203" y="298"/>
                </a:lnTo>
                <a:lnTo>
                  <a:pt x="48240" y="354"/>
                </a:lnTo>
                <a:lnTo>
                  <a:pt x="48333" y="465"/>
                </a:lnTo>
                <a:lnTo>
                  <a:pt x="48463" y="559"/>
                </a:lnTo>
                <a:lnTo>
                  <a:pt x="48538" y="614"/>
                </a:lnTo>
                <a:lnTo>
                  <a:pt x="48426" y="838"/>
                </a:lnTo>
                <a:lnTo>
                  <a:pt x="48370" y="968"/>
                </a:lnTo>
                <a:lnTo>
                  <a:pt x="48370" y="1005"/>
                </a:lnTo>
                <a:lnTo>
                  <a:pt x="48389" y="1043"/>
                </a:lnTo>
                <a:lnTo>
                  <a:pt x="48426" y="1061"/>
                </a:lnTo>
                <a:lnTo>
                  <a:pt x="48482" y="1043"/>
                </a:lnTo>
                <a:lnTo>
                  <a:pt x="48519" y="1005"/>
                </a:lnTo>
                <a:lnTo>
                  <a:pt x="48556" y="968"/>
                </a:lnTo>
                <a:lnTo>
                  <a:pt x="48631" y="875"/>
                </a:lnTo>
                <a:lnTo>
                  <a:pt x="48668" y="838"/>
                </a:lnTo>
                <a:lnTo>
                  <a:pt x="48705" y="801"/>
                </a:lnTo>
                <a:lnTo>
                  <a:pt x="48761" y="801"/>
                </a:lnTo>
                <a:lnTo>
                  <a:pt x="48798" y="819"/>
                </a:lnTo>
                <a:lnTo>
                  <a:pt x="48910" y="875"/>
                </a:lnTo>
                <a:lnTo>
                  <a:pt x="48966" y="912"/>
                </a:lnTo>
                <a:lnTo>
                  <a:pt x="49078" y="912"/>
                </a:lnTo>
                <a:lnTo>
                  <a:pt x="49134" y="894"/>
                </a:lnTo>
                <a:lnTo>
                  <a:pt x="49171" y="838"/>
                </a:lnTo>
                <a:lnTo>
                  <a:pt x="49171" y="801"/>
                </a:lnTo>
                <a:lnTo>
                  <a:pt x="49171" y="745"/>
                </a:lnTo>
                <a:lnTo>
                  <a:pt x="49134" y="707"/>
                </a:lnTo>
                <a:lnTo>
                  <a:pt x="49059" y="614"/>
                </a:lnTo>
                <a:lnTo>
                  <a:pt x="48985" y="559"/>
                </a:lnTo>
                <a:lnTo>
                  <a:pt x="49078" y="484"/>
                </a:lnTo>
                <a:lnTo>
                  <a:pt x="49171" y="391"/>
                </a:lnTo>
                <a:lnTo>
                  <a:pt x="49208" y="335"/>
                </a:lnTo>
                <a:lnTo>
                  <a:pt x="49227" y="279"/>
                </a:lnTo>
                <a:lnTo>
                  <a:pt x="49208" y="223"/>
                </a:lnTo>
                <a:lnTo>
                  <a:pt x="49171" y="168"/>
                </a:lnTo>
                <a:lnTo>
                  <a:pt x="49096" y="130"/>
                </a:lnTo>
                <a:close/>
                <a:moveTo>
                  <a:pt x="53490" y="130"/>
                </a:moveTo>
                <a:lnTo>
                  <a:pt x="53416" y="149"/>
                </a:lnTo>
                <a:lnTo>
                  <a:pt x="53378" y="205"/>
                </a:lnTo>
                <a:lnTo>
                  <a:pt x="53378" y="261"/>
                </a:lnTo>
                <a:lnTo>
                  <a:pt x="53397" y="317"/>
                </a:lnTo>
                <a:lnTo>
                  <a:pt x="53434" y="372"/>
                </a:lnTo>
                <a:lnTo>
                  <a:pt x="53509" y="447"/>
                </a:lnTo>
                <a:lnTo>
                  <a:pt x="53639" y="540"/>
                </a:lnTo>
                <a:lnTo>
                  <a:pt x="53751" y="614"/>
                </a:lnTo>
                <a:lnTo>
                  <a:pt x="53676" y="726"/>
                </a:lnTo>
                <a:lnTo>
                  <a:pt x="53583" y="856"/>
                </a:lnTo>
                <a:lnTo>
                  <a:pt x="53583" y="912"/>
                </a:lnTo>
                <a:lnTo>
                  <a:pt x="53602" y="950"/>
                </a:lnTo>
                <a:lnTo>
                  <a:pt x="53639" y="950"/>
                </a:lnTo>
                <a:lnTo>
                  <a:pt x="53732" y="931"/>
                </a:lnTo>
                <a:lnTo>
                  <a:pt x="53807" y="894"/>
                </a:lnTo>
                <a:lnTo>
                  <a:pt x="53881" y="856"/>
                </a:lnTo>
                <a:lnTo>
                  <a:pt x="53956" y="801"/>
                </a:lnTo>
                <a:lnTo>
                  <a:pt x="54011" y="782"/>
                </a:lnTo>
                <a:lnTo>
                  <a:pt x="54086" y="801"/>
                </a:lnTo>
                <a:lnTo>
                  <a:pt x="54160" y="856"/>
                </a:lnTo>
                <a:lnTo>
                  <a:pt x="54309" y="968"/>
                </a:lnTo>
                <a:lnTo>
                  <a:pt x="54421" y="1024"/>
                </a:lnTo>
                <a:lnTo>
                  <a:pt x="54570" y="1061"/>
                </a:lnTo>
                <a:lnTo>
                  <a:pt x="54644" y="1061"/>
                </a:lnTo>
                <a:lnTo>
                  <a:pt x="54700" y="1043"/>
                </a:lnTo>
                <a:lnTo>
                  <a:pt x="54738" y="1005"/>
                </a:lnTo>
                <a:lnTo>
                  <a:pt x="54756" y="931"/>
                </a:lnTo>
                <a:lnTo>
                  <a:pt x="54756" y="875"/>
                </a:lnTo>
                <a:lnTo>
                  <a:pt x="54719" y="801"/>
                </a:lnTo>
                <a:lnTo>
                  <a:pt x="54663" y="745"/>
                </a:lnTo>
                <a:lnTo>
                  <a:pt x="54607" y="689"/>
                </a:lnTo>
                <a:lnTo>
                  <a:pt x="54458" y="596"/>
                </a:lnTo>
                <a:lnTo>
                  <a:pt x="54347" y="540"/>
                </a:lnTo>
                <a:lnTo>
                  <a:pt x="54421" y="465"/>
                </a:lnTo>
                <a:lnTo>
                  <a:pt x="54496" y="372"/>
                </a:lnTo>
                <a:lnTo>
                  <a:pt x="54514" y="317"/>
                </a:lnTo>
                <a:lnTo>
                  <a:pt x="54514" y="261"/>
                </a:lnTo>
                <a:lnTo>
                  <a:pt x="54496" y="223"/>
                </a:lnTo>
                <a:lnTo>
                  <a:pt x="54440" y="168"/>
                </a:lnTo>
                <a:lnTo>
                  <a:pt x="54365" y="149"/>
                </a:lnTo>
                <a:lnTo>
                  <a:pt x="54309" y="168"/>
                </a:lnTo>
                <a:lnTo>
                  <a:pt x="54198" y="223"/>
                </a:lnTo>
                <a:lnTo>
                  <a:pt x="54067" y="317"/>
                </a:lnTo>
                <a:lnTo>
                  <a:pt x="54011" y="335"/>
                </a:lnTo>
                <a:lnTo>
                  <a:pt x="53918" y="317"/>
                </a:lnTo>
                <a:lnTo>
                  <a:pt x="53788" y="261"/>
                </a:lnTo>
                <a:lnTo>
                  <a:pt x="53639" y="186"/>
                </a:lnTo>
                <a:lnTo>
                  <a:pt x="53546" y="149"/>
                </a:lnTo>
                <a:lnTo>
                  <a:pt x="53490" y="130"/>
                </a:lnTo>
                <a:close/>
                <a:moveTo>
                  <a:pt x="57270" y="130"/>
                </a:moveTo>
                <a:lnTo>
                  <a:pt x="57158" y="168"/>
                </a:lnTo>
                <a:lnTo>
                  <a:pt x="57028" y="223"/>
                </a:lnTo>
                <a:lnTo>
                  <a:pt x="56953" y="261"/>
                </a:lnTo>
                <a:lnTo>
                  <a:pt x="56860" y="317"/>
                </a:lnTo>
                <a:lnTo>
                  <a:pt x="56804" y="391"/>
                </a:lnTo>
                <a:lnTo>
                  <a:pt x="56730" y="428"/>
                </a:lnTo>
                <a:lnTo>
                  <a:pt x="56655" y="428"/>
                </a:lnTo>
                <a:lnTo>
                  <a:pt x="56599" y="391"/>
                </a:lnTo>
                <a:lnTo>
                  <a:pt x="56525" y="335"/>
                </a:lnTo>
                <a:lnTo>
                  <a:pt x="56376" y="223"/>
                </a:lnTo>
                <a:lnTo>
                  <a:pt x="56301" y="168"/>
                </a:lnTo>
                <a:lnTo>
                  <a:pt x="56227" y="149"/>
                </a:lnTo>
                <a:lnTo>
                  <a:pt x="56171" y="168"/>
                </a:lnTo>
                <a:lnTo>
                  <a:pt x="56134" y="186"/>
                </a:lnTo>
                <a:lnTo>
                  <a:pt x="56115" y="223"/>
                </a:lnTo>
                <a:lnTo>
                  <a:pt x="56097" y="298"/>
                </a:lnTo>
                <a:lnTo>
                  <a:pt x="56115" y="354"/>
                </a:lnTo>
                <a:lnTo>
                  <a:pt x="56171" y="428"/>
                </a:lnTo>
                <a:lnTo>
                  <a:pt x="56227" y="484"/>
                </a:lnTo>
                <a:lnTo>
                  <a:pt x="56395" y="596"/>
                </a:lnTo>
                <a:lnTo>
                  <a:pt x="56506" y="670"/>
                </a:lnTo>
                <a:lnTo>
                  <a:pt x="56506" y="689"/>
                </a:lnTo>
                <a:lnTo>
                  <a:pt x="56488" y="707"/>
                </a:lnTo>
                <a:lnTo>
                  <a:pt x="56432" y="801"/>
                </a:lnTo>
                <a:lnTo>
                  <a:pt x="56413" y="838"/>
                </a:lnTo>
                <a:lnTo>
                  <a:pt x="56395" y="875"/>
                </a:lnTo>
                <a:lnTo>
                  <a:pt x="56413" y="912"/>
                </a:lnTo>
                <a:lnTo>
                  <a:pt x="56450" y="931"/>
                </a:lnTo>
                <a:lnTo>
                  <a:pt x="56506" y="931"/>
                </a:lnTo>
                <a:lnTo>
                  <a:pt x="56544" y="894"/>
                </a:lnTo>
                <a:lnTo>
                  <a:pt x="56581" y="856"/>
                </a:lnTo>
                <a:lnTo>
                  <a:pt x="56618" y="838"/>
                </a:lnTo>
                <a:lnTo>
                  <a:pt x="56748" y="838"/>
                </a:lnTo>
                <a:lnTo>
                  <a:pt x="56860" y="931"/>
                </a:lnTo>
                <a:lnTo>
                  <a:pt x="56953" y="987"/>
                </a:lnTo>
                <a:lnTo>
                  <a:pt x="57065" y="1043"/>
                </a:lnTo>
                <a:lnTo>
                  <a:pt x="57139" y="1061"/>
                </a:lnTo>
                <a:lnTo>
                  <a:pt x="57195" y="1061"/>
                </a:lnTo>
                <a:lnTo>
                  <a:pt x="57232" y="1043"/>
                </a:lnTo>
                <a:lnTo>
                  <a:pt x="57251" y="1005"/>
                </a:lnTo>
                <a:lnTo>
                  <a:pt x="57251" y="950"/>
                </a:lnTo>
                <a:lnTo>
                  <a:pt x="57232" y="894"/>
                </a:lnTo>
                <a:lnTo>
                  <a:pt x="57139" y="782"/>
                </a:lnTo>
                <a:lnTo>
                  <a:pt x="57009" y="689"/>
                </a:lnTo>
                <a:lnTo>
                  <a:pt x="56935" y="614"/>
                </a:lnTo>
                <a:lnTo>
                  <a:pt x="57046" y="540"/>
                </a:lnTo>
                <a:lnTo>
                  <a:pt x="57214" y="410"/>
                </a:lnTo>
                <a:lnTo>
                  <a:pt x="57307" y="335"/>
                </a:lnTo>
                <a:lnTo>
                  <a:pt x="57363" y="279"/>
                </a:lnTo>
                <a:lnTo>
                  <a:pt x="57381" y="205"/>
                </a:lnTo>
                <a:lnTo>
                  <a:pt x="57381" y="186"/>
                </a:lnTo>
                <a:lnTo>
                  <a:pt x="57363" y="149"/>
                </a:lnTo>
                <a:lnTo>
                  <a:pt x="57325" y="130"/>
                </a:lnTo>
                <a:close/>
                <a:moveTo>
                  <a:pt x="70544" y="168"/>
                </a:moveTo>
                <a:lnTo>
                  <a:pt x="70451" y="186"/>
                </a:lnTo>
                <a:lnTo>
                  <a:pt x="70302" y="261"/>
                </a:lnTo>
                <a:lnTo>
                  <a:pt x="70153" y="335"/>
                </a:lnTo>
                <a:lnTo>
                  <a:pt x="70079" y="354"/>
                </a:lnTo>
                <a:lnTo>
                  <a:pt x="70004" y="354"/>
                </a:lnTo>
                <a:lnTo>
                  <a:pt x="69911" y="317"/>
                </a:lnTo>
                <a:lnTo>
                  <a:pt x="69800" y="261"/>
                </a:lnTo>
                <a:lnTo>
                  <a:pt x="69744" y="242"/>
                </a:lnTo>
                <a:lnTo>
                  <a:pt x="69725" y="261"/>
                </a:lnTo>
                <a:lnTo>
                  <a:pt x="69725" y="298"/>
                </a:lnTo>
                <a:lnTo>
                  <a:pt x="69762" y="372"/>
                </a:lnTo>
                <a:lnTo>
                  <a:pt x="69818" y="465"/>
                </a:lnTo>
                <a:lnTo>
                  <a:pt x="69855" y="484"/>
                </a:lnTo>
                <a:lnTo>
                  <a:pt x="69837" y="503"/>
                </a:lnTo>
                <a:lnTo>
                  <a:pt x="69800" y="596"/>
                </a:lnTo>
                <a:lnTo>
                  <a:pt x="69762" y="652"/>
                </a:lnTo>
                <a:lnTo>
                  <a:pt x="69688" y="707"/>
                </a:lnTo>
                <a:lnTo>
                  <a:pt x="69632" y="763"/>
                </a:lnTo>
                <a:lnTo>
                  <a:pt x="69595" y="819"/>
                </a:lnTo>
                <a:lnTo>
                  <a:pt x="69595" y="875"/>
                </a:lnTo>
                <a:lnTo>
                  <a:pt x="69595" y="931"/>
                </a:lnTo>
                <a:lnTo>
                  <a:pt x="69613" y="987"/>
                </a:lnTo>
                <a:lnTo>
                  <a:pt x="69651" y="1024"/>
                </a:lnTo>
                <a:lnTo>
                  <a:pt x="69688" y="1043"/>
                </a:lnTo>
                <a:lnTo>
                  <a:pt x="69744" y="1061"/>
                </a:lnTo>
                <a:lnTo>
                  <a:pt x="69781" y="1043"/>
                </a:lnTo>
                <a:lnTo>
                  <a:pt x="69837" y="1005"/>
                </a:lnTo>
                <a:lnTo>
                  <a:pt x="69986" y="856"/>
                </a:lnTo>
                <a:lnTo>
                  <a:pt x="70060" y="782"/>
                </a:lnTo>
                <a:lnTo>
                  <a:pt x="70097" y="745"/>
                </a:lnTo>
                <a:lnTo>
                  <a:pt x="70116" y="745"/>
                </a:lnTo>
                <a:lnTo>
                  <a:pt x="70172" y="763"/>
                </a:lnTo>
                <a:lnTo>
                  <a:pt x="70228" y="782"/>
                </a:lnTo>
                <a:lnTo>
                  <a:pt x="70321" y="875"/>
                </a:lnTo>
                <a:lnTo>
                  <a:pt x="70433" y="968"/>
                </a:lnTo>
                <a:lnTo>
                  <a:pt x="70488" y="1005"/>
                </a:lnTo>
                <a:lnTo>
                  <a:pt x="70619" y="1005"/>
                </a:lnTo>
                <a:lnTo>
                  <a:pt x="70656" y="987"/>
                </a:lnTo>
                <a:lnTo>
                  <a:pt x="70675" y="968"/>
                </a:lnTo>
                <a:lnTo>
                  <a:pt x="70693" y="950"/>
                </a:lnTo>
                <a:lnTo>
                  <a:pt x="70656" y="875"/>
                </a:lnTo>
                <a:lnTo>
                  <a:pt x="70600" y="801"/>
                </a:lnTo>
                <a:lnTo>
                  <a:pt x="70414" y="652"/>
                </a:lnTo>
                <a:lnTo>
                  <a:pt x="70284" y="540"/>
                </a:lnTo>
                <a:lnTo>
                  <a:pt x="70470" y="372"/>
                </a:lnTo>
                <a:lnTo>
                  <a:pt x="70563" y="242"/>
                </a:lnTo>
                <a:lnTo>
                  <a:pt x="70600" y="205"/>
                </a:lnTo>
                <a:lnTo>
                  <a:pt x="70600" y="168"/>
                </a:lnTo>
                <a:close/>
                <a:moveTo>
                  <a:pt x="76074" y="130"/>
                </a:moveTo>
                <a:lnTo>
                  <a:pt x="75944" y="149"/>
                </a:lnTo>
                <a:lnTo>
                  <a:pt x="75813" y="186"/>
                </a:lnTo>
                <a:lnTo>
                  <a:pt x="75683" y="242"/>
                </a:lnTo>
                <a:lnTo>
                  <a:pt x="75571" y="298"/>
                </a:lnTo>
                <a:lnTo>
                  <a:pt x="75459" y="372"/>
                </a:lnTo>
                <a:lnTo>
                  <a:pt x="75404" y="410"/>
                </a:lnTo>
                <a:lnTo>
                  <a:pt x="75348" y="428"/>
                </a:lnTo>
                <a:lnTo>
                  <a:pt x="75255" y="428"/>
                </a:lnTo>
                <a:lnTo>
                  <a:pt x="75143" y="335"/>
                </a:lnTo>
                <a:lnTo>
                  <a:pt x="74975" y="223"/>
                </a:lnTo>
                <a:lnTo>
                  <a:pt x="74864" y="168"/>
                </a:lnTo>
                <a:lnTo>
                  <a:pt x="74826" y="149"/>
                </a:lnTo>
                <a:lnTo>
                  <a:pt x="74789" y="168"/>
                </a:lnTo>
                <a:lnTo>
                  <a:pt x="74771" y="186"/>
                </a:lnTo>
                <a:lnTo>
                  <a:pt x="74771" y="205"/>
                </a:lnTo>
                <a:lnTo>
                  <a:pt x="74771" y="279"/>
                </a:lnTo>
                <a:lnTo>
                  <a:pt x="74808" y="335"/>
                </a:lnTo>
                <a:lnTo>
                  <a:pt x="74864" y="428"/>
                </a:lnTo>
                <a:lnTo>
                  <a:pt x="74975" y="559"/>
                </a:lnTo>
                <a:lnTo>
                  <a:pt x="75050" y="633"/>
                </a:lnTo>
                <a:lnTo>
                  <a:pt x="74882" y="782"/>
                </a:lnTo>
                <a:lnTo>
                  <a:pt x="74808" y="894"/>
                </a:lnTo>
                <a:lnTo>
                  <a:pt x="74789" y="931"/>
                </a:lnTo>
                <a:lnTo>
                  <a:pt x="74808" y="950"/>
                </a:lnTo>
                <a:lnTo>
                  <a:pt x="74826" y="968"/>
                </a:lnTo>
                <a:lnTo>
                  <a:pt x="74882" y="968"/>
                </a:lnTo>
                <a:lnTo>
                  <a:pt x="74994" y="931"/>
                </a:lnTo>
                <a:lnTo>
                  <a:pt x="75106" y="875"/>
                </a:lnTo>
                <a:lnTo>
                  <a:pt x="75180" y="838"/>
                </a:lnTo>
                <a:lnTo>
                  <a:pt x="75236" y="838"/>
                </a:lnTo>
                <a:lnTo>
                  <a:pt x="75273" y="856"/>
                </a:lnTo>
                <a:lnTo>
                  <a:pt x="75366" y="931"/>
                </a:lnTo>
                <a:lnTo>
                  <a:pt x="75459" y="987"/>
                </a:lnTo>
                <a:lnTo>
                  <a:pt x="75553" y="1043"/>
                </a:lnTo>
                <a:lnTo>
                  <a:pt x="75646" y="1061"/>
                </a:lnTo>
                <a:lnTo>
                  <a:pt x="75739" y="1061"/>
                </a:lnTo>
                <a:lnTo>
                  <a:pt x="75776" y="1043"/>
                </a:lnTo>
                <a:lnTo>
                  <a:pt x="75795" y="1024"/>
                </a:lnTo>
                <a:lnTo>
                  <a:pt x="75832" y="987"/>
                </a:lnTo>
                <a:lnTo>
                  <a:pt x="75832" y="950"/>
                </a:lnTo>
                <a:lnTo>
                  <a:pt x="75832" y="894"/>
                </a:lnTo>
                <a:lnTo>
                  <a:pt x="75813" y="856"/>
                </a:lnTo>
                <a:lnTo>
                  <a:pt x="75739" y="763"/>
                </a:lnTo>
                <a:lnTo>
                  <a:pt x="75664" y="689"/>
                </a:lnTo>
                <a:lnTo>
                  <a:pt x="75571" y="652"/>
                </a:lnTo>
                <a:lnTo>
                  <a:pt x="75832" y="540"/>
                </a:lnTo>
                <a:lnTo>
                  <a:pt x="75944" y="484"/>
                </a:lnTo>
                <a:lnTo>
                  <a:pt x="76055" y="428"/>
                </a:lnTo>
                <a:lnTo>
                  <a:pt x="76130" y="354"/>
                </a:lnTo>
                <a:lnTo>
                  <a:pt x="76186" y="261"/>
                </a:lnTo>
                <a:lnTo>
                  <a:pt x="76204" y="205"/>
                </a:lnTo>
                <a:lnTo>
                  <a:pt x="76186" y="168"/>
                </a:lnTo>
                <a:lnTo>
                  <a:pt x="76148" y="149"/>
                </a:lnTo>
                <a:lnTo>
                  <a:pt x="76074" y="130"/>
                </a:lnTo>
                <a:close/>
                <a:moveTo>
                  <a:pt x="18767" y="168"/>
                </a:moveTo>
                <a:lnTo>
                  <a:pt x="18749" y="242"/>
                </a:lnTo>
                <a:lnTo>
                  <a:pt x="18749" y="317"/>
                </a:lnTo>
                <a:lnTo>
                  <a:pt x="18786" y="372"/>
                </a:lnTo>
                <a:lnTo>
                  <a:pt x="18823" y="428"/>
                </a:lnTo>
                <a:lnTo>
                  <a:pt x="18842" y="484"/>
                </a:lnTo>
                <a:lnTo>
                  <a:pt x="18879" y="521"/>
                </a:lnTo>
                <a:lnTo>
                  <a:pt x="18879" y="540"/>
                </a:lnTo>
                <a:lnTo>
                  <a:pt x="18861" y="577"/>
                </a:lnTo>
                <a:lnTo>
                  <a:pt x="18823" y="596"/>
                </a:lnTo>
                <a:lnTo>
                  <a:pt x="18730" y="726"/>
                </a:lnTo>
                <a:lnTo>
                  <a:pt x="18712" y="782"/>
                </a:lnTo>
                <a:lnTo>
                  <a:pt x="18712" y="838"/>
                </a:lnTo>
                <a:lnTo>
                  <a:pt x="18712" y="875"/>
                </a:lnTo>
                <a:lnTo>
                  <a:pt x="18730" y="894"/>
                </a:lnTo>
                <a:lnTo>
                  <a:pt x="18805" y="894"/>
                </a:lnTo>
                <a:lnTo>
                  <a:pt x="18879" y="875"/>
                </a:lnTo>
                <a:lnTo>
                  <a:pt x="18935" y="838"/>
                </a:lnTo>
                <a:lnTo>
                  <a:pt x="18991" y="819"/>
                </a:lnTo>
                <a:lnTo>
                  <a:pt x="19065" y="801"/>
                </a:lnTo>
                <a:lnTo>
                  <a:pt x="19121" y="801"/>
                </a:lnTo>
                <a:lnTo>
                  <a:pt x="19158" y="819"/>
                </a:lnTo>
                <a:lnTo>
                  <a:pt x="19252" y="894"/>
                </a:lnTo>
                <a:lnTo>
                  <a:pt x="19345" y="968"/>
                </a:lnTo>
                <a:lnTo>
                  <a:pt x="19475" y="1024"/>
                </a:lnTo>
                <a:lnTo>
                  <a:pt x="19605" y="1061"/>
                </a:lnTo>
                <a:lnTo>
                  <a:pt x="19661" y="1080"/>
                </a:lnTo>
                <a:lnTo>
                  <a:pt x="19717" y="1061"/>
                </a:lnTo>
                <a:lnTo>
                  <a:pt x="19773" y="1024"/>
                </a:lnTo>
                <a:lnTo>
                  <a:pt x="19810" y="1005"/>
                </a:lnTo>
                <a:lnTo>
                  <a:pt x="19829" y="968"/>
                </a:lnTo>
                <a:lnTo>
                  <a:pt x="19829" y="931"/>
                </a:lnTo>
                <a:lnTo>
                  <a:pt x="19791" y="856"/>
                </a:lnTo>
                <a:lnTo>
                  <a:pt x="19736" y="801"/>
                </a:lnTo>
                <a:lnTo>
                  <a:pt x="19549" y="670"/>
                </a:lnTo>
                <a:lnTo>
                  <a:pt x="19401" y="596"/>
                </a:lnTo>
                <a:lnTo>
                  <a:pt x="19531" y="484"/>
                </a:lnTo>
                <a:lnTo>
                  <a:pt x="19605" y="410"/>
                </a:lnTo>
                <a:lnTo>
                  <a:pt x="19643" y="354"/>
                </a:lnTo>
                <a:lnTo>
                  <a:pt x="19661" y="279"/>
                </a:lnTo>
                <a:lnTo>
                  <a:pt x="19643" y="223"/>
                </a:lnTo>
                <a:lnTo>
                  <a:pt x="19624" y="205"/>
                </a:lnTo>
                <a:lnTo>
                  <a:pt x="19587" y="186"/>
                </a:lnTo>
                <a:lnTo>
                  <a:pt x="19438" y="186"/>
                </a:lnTo>
                <a:lnTo>
                  <a:pt x="19382" y="205"/>
                </a:lnTo>
                <a:lnTo>
                  <a:pt x="19289" y="279"/>
                </a:lnTo>
                <a:lnTo>
                  <a:pt x="19196" y="335"/>
                </a:lnTo>
                <a:lnTo>
                  <a:pt x="19158" y="354"/>
                </a:lnTo>
                <a:lnTo>
                  <a:pt x="19121" y="372"/>
                </a:lnTo>
                <a:lnTo>
                  <a:pt x="19084" y="354"/>
                </a:lnTo>
                <a:lnTo>
                  <a:pt x="19047" y="335"/>
                </a:lnTo>
                <a:lnTo>
                  <a:pt x="18991" y="279"/>
                </a:lnTo>
                <a:lnTo>
                  <a:pt x="18935" y="223"/>
                </a:lnTo>
                <a:lnTo>
                  <a:pt x="18898" y="186"/>
                </a:lnTo>
                <a:lnTo>
                  <a:pt x="18861" y="186"/>
                </a:lnTo>
                <a:lnTo>
                  <a:pt x="18786" y="168"/>
                </a:lnTo>
                <a:close/>
                <a:moveTo>
                  <a:pt x="30367" y="112"/>
                </a:moveTo>
                <a:lnTo>
                  <a:pt x="30311" y="130"/>
                </a:lnTo>
                <a:lnTo>
                  <a:pt x="30199" y="168"/>
                </a:lnTo>
                <a:lnTo>
                  <a:pt x="30106" y="223"/>
                </a:lnTo>
                <a:lnTo>
                  <a:pt x="29994" y="317"/>
                </a:lnTo>
                <a:lnTo>
                  <a:pt x="29920" y="372"/>
                </a:lnTo>
                <a:lnTo>
                  <a:pt x="29882" y="391"/>
                </a:lnTo>
                <a:lnTo>
                  <a:pt x="29845" y="391"/>
                </a:lnTo>
                <a:lnTo>
                  <a:pt x="29827" y="372"/>
                </a:lnTo>
                <a:lnTo>
                  <a:pt x="29771" y="298"/>
                </a:lnTo>
                <a:lnTo>
                  <a:pt x="29715" y="242"/>
                </a:lnTo>
                <a:lnTo>
                  <a:pt x="29678" y="223"/>
                </a:lnTo>
                <a:lnTo>
                  <a:pt x="29547" y="223"/>
                </a:lnTo>
                <a:lnTo>
                  <a:pt x="29491" y="261"/>
                </a:lnTo>
                <a:lnTo>
                  <a:pt x="29473" y="317"/>
                </a:lnTo>
                <a:lnTo>
                  <a:pt x="29473" y="391"/>
                </a:lnTo>
                <a:lnTo>
                  <a:pt x="29491" y="447"/>
                </a:lnTo>
                <a:lnTo>
                  <a:pt x="29529" y="521"/>
                </a:lnTo>
                <a:lnTo>
                  <a:pt x="29603" y="633"/>
                </a:lnTo>
                <a:lnTo>
                  <a:pt x="29547" y="707"/>
                </a:lnTo>
                <a:lnTo>
                  <a:pt x="29510" y="782"/>
                </a:lnTo>
                <a:lnTo>
                  <a:pt x="29510" y="819"/>
                </a:lnTo>
                <a:lnTo>
                  <a:pt x="29510" y="856"/>
                </a:lnTo>
                <a:lnTo>
                  <a:pt x="29547" y="875"/>
                </a:lnTo>
                <a:lnTo>
                  <a:pt x="29603" y="875"/>
                </a:lnTo>
                <a:lnTo>
                  <a:pt x="29659" y="894"/>
                </a:lnTo>
                <a:lnTo>
                  <a:pt x="29696" y="875"/>
                </a:lnTo>
                <a:lnTo>
                  <a:pt x="29715" y="838"/>
                </a:lnTo>
                <a:lnTo>
                  <a:pt x="29752" y="838"/>
                </a:lnTo>
                <a:lnTo>
                  <a:pt x="29845" y="875"/>
                </a:lnTo>
                <a:lnTo>
                  <a:pt x="29976" y="968"/>
                </a:lnTo>
                <a:lnTo>
                  <a:pt x="30106" y="1043"/>
                </a:lnTo>
                <a:lnTo>
                  <a:pt x="30218" y="1080"/>
                </a:lnTo>
                <a:lnTo>
                  <a:pt x="30367" y="1080"/>
                </a:lnTo>
                <a:lnTo>
                  <a:pt x="30404" y="1043"/>
                </a:lnTo>
                <a:lnTo>
                  <a:pt x="30422" y="1005"/>
                </a:lnTo>
                <a:lnTo>
                  <a:pt x="30441" y="931"/>
                </a:lnTo>
                <a:lnTo>
                  <a:pt x="30422" y="875"/>
                </a:lnTo>
                <a:lnTo>
                  <a:pt x="30404" y="819"/>
                </a:lnTo>
                <a:lnTo>
                  <a:pt x="30311" y="745"/>
                </a:lnTo>
                <a:lnTo>
                  <a:pt x="30106" y="596"/>
                </a:lnTo>
                <a:lnTo>
                  <a:pt x="30218" y="540"/>
                </a:lnTo>
                <a:lnTo>
                  <a:pt x="30348" y="447"/>
                </a:lnTo>
                <a:lnTo>
                  <a:pt x="30404" y="391"/>
                </a:lnTo>
                <a:lnTo>
                  <a:pt x="30441" y="335"/>
                </a:lnTo>
                <a:lnTo>
                  <a:pt x="30478" y="279"/>
                </a:lnTo>
                <a:lnTo>
                  <a:pt x="30478" y="223"/>
                </a:lnTo>
                <a:lnTo>
                  <a:pt x="30460" y="168"/>
                </a:lnTo>
                <a:lnTo>
                  <a:pt x="30422" y="130"/>
                </a:lnTo>
                <a:lnTo>
                  <a:pt x="30367" y="112"/>
                </a:lnTo>
                <a:close/>
                <a:moveTo>
                  <a:pt x="62520" y="130"/>
                </a:moveTo>
                <a:lnTo>
                  <a:pt x="62390" y="168"/>
                </a:lnTo>
                <a:lnTo>
                  <a:pt x="62278" y="223"/>
                </a:lnTo>
                <a:lnTo>
                  <a:pt x="62166" y="279"/>
                </a:lnTo>
                <a:lnTo>
                  <a:pt x="62092" y="354"/>
                </a:lnTo>
                <a:lnTo>
                  <a:pt x="62054" y="391"/>
                </a:lnTo>
                <a:lnTo>
                  <a:pt x="62017" y="410"/>
                </a:lnTo>
                <a:lnTo>
                  <a:pt x="61961" y="410"/>
                </a:lnTo>
                <a:lnTo>
                  <a:pt x="61924" y="372"/>
                </a:lnTo>
                <a:lnTo>
                  <a:pt x="61831" y="298"/>
                </a:lnTo>
                <a:lnTo>
                  <a:pt x="61719" y="242"/>
                </a:lnTo>
                <a:lnTo>
                  <a:pt x="61664" y="223"/>
                </a:lnTo>
                <a:lnTo>
                  <a:pt x="61626" y="205"/>
                </a:lnTo>
                <a:lnTo>
                  <a:pt x="61589" y="223"/>
                </a:lnTo>
                <a:lnTo>
                  <a:pt x="61589" y="242"/>
                </a:lnTo>
                <a:lnTo>
                  <a:pt x="61570" y="298"/>
                </a:lnTo>
                <a:lnTo>
                  <a:pt x="61589" y="372"/>
                </a:lnTo>
                <a:lnTo>
                  <a:pt x="61626" y="428"/>
                </a:lnTo>
                <a:lnTo>
                  <a:pt x="61664" y="465"/>
                </a:lnTo>
                <a:lnTo>
                  <a:pt x="61701" y="521"/>
                </a:lnTo>
                <a:lnTo>
                  <a:pt x="61719" y="577"/>
                </a:lnTo>
                <a:lnTo>
                  <a:pt x="61719" y="633"/>
                </a:lnTo>
                <a:lnTo>
                  <a:pt x="61701" y="670"/>
                </a:lnTo>
                <a:lnTo>
                  <a:pt x="61608" y="782"/>
                </a:lnTo>
                <a:lnTo>
                  <a:pt x="61552" y="856"/>
                </a:lnTo>
                <a:lnTo>
                  <a:pt x="61515" y="931"/>
                </a:lnTo>
                <a:lnTo>
                  <a:pt x="61496" y="968"/>
                </a:lnTo>
                <a:lnTo>
                  <a:pt x="61515" y="1005"/>
                </a:lnTo>
                <a:lnTo>
                  <a:pt x="61533" y="1024"/>
                </a:lnTo>
                <a:lnTo>
                  <a:pt x="61589" y="1043"/>
                </a:lnTo>
                <a:lnTo>
                  <a:pt x="61608" y="1043"/>
                </a:lnTo>
                <a:lnTo>
                  <a:pt x="61645" y="1024"/>
                </a:lnTo>
                <a:lnTo>
                  <a:pt x="61719" y="987"/>
                </a:lnTo>
                <a:lnTo>
                  <a:pt x="61812" y="912"/>
                </a:lnTo>
                <a:lnTo>
                  <a:pt x="61868" y="875"/>
                </a:lnTo>
                <a:lnTo>
                  <a:pt x="61961" y="856"/>
                </a:lnTo>
                <a:lnTo>
                  <a:pt x="62054" y="912"/>
                </a:lnTo>
                <a:lnTo>
                  <a:pt x="62129" y="968"/>
                </a:lnTo>
                <a:lnTo>
                  <a:pt x="62241" y="1043"/>
                </a:lnTo>
                <a:lnTo>
                  <a:pt x="62297" y="1061"/>
                </a:lnTo>
                <a:lnTo>
                  <a:pt x="62352" y="1080"/>
                </a:lnTo>
                <a:lnTo>
                  <a:pt x="62408" y="1080"/>
                </a:lnTo>
                <a:lnTo>
                  <a:pt x="62464" y="1043"/>
                </a:lnTo>
                <a:lnTo>
                  <a:pt x="62483" y="987"/>
                </a:lnTo>
                <a:lnTo>
                  <a:pt x="62464" y="931"/>
                </a:lnTo>
                <a:lnTo>
                  <a:pt x="62445" y="875"/>
                </a:lnTo>
                <a:lnTo>
                  <a:pt x="62408" y="801"/>
                </a:lnTo>
                <a:lnTo>
                  <a:pt x="62297" y="707"/>
                </a:lnTo>
                <a:lnTo>
                  <a:pt x="62222" y="633"/>
                </a:lnTo>
                <a:lnTo>
                  <a:pt x="62352" y="559"/>
                </a:lnTo>
                <a:lnTo>
                  <a:pt x="62557" y="428"/>
                </a:lnTo>
                <a:lnTo>
                  <a:pt x="62650" y="354"/>
                </a:lnTo>
                <a:lnTo>
                  <a:pt x="62706" y="279"/>
                </a:lnTo>
                <a:lnTo>
                  <a:pt x="62706" y="242"/>
                </a:lnTo>
                <a:lnTo>
                  <a:pt x="62706" y="205"/>
                </a:lnTo>
                <a:lnTo>
                  <a:pt x="62687" y="186"/>
                </a:lnTo>
                <a:lnTo>
                  <a:pt x="62632" y="149"/>
                </a:lnTo>
                <a:lnTo>
                  <a:pt x="62576" y="149"/>
                </a:lnTo>
                <a:lnTo>
                  <a:pt x="62520" y="130"/>
                </a:lnTo>
                <a:close/>
                <a:moveTo>
                  <a:pt x="67007" y="149"/>
                </a:moveTo>
                <a:lnTo>
                  <a:pt x="66988" y="168"/>
                </a:lnTo>
                <a:lnTo>
                  <a:pt x="66951" y="205"/>
                </a:lnTo>
                <a:lnTo>
                  <a:pt x="66932" y="242"/>
                </a:lnTo>
                <a:lnTo>
                  <a:pt x="66932" y="279"/>
                </a:lnTo>
                <a:lnTo>
                  <a:pt x="66932" y="335"/>
                </a:lnTo>
                <a:lnTo>
                  <a:pt x="66970" y="391"/>
                </a:lnTo>
                <a:lnTo>
                  <a:pt x="67063" y="465"/>
                </a:lnTo>
                <a:lnTo>
                  <a:pt x="67268" y="577"/>
                </a:lnTo>
                <a:lnTo>
                  <a:pt x="67137" y="707"/>
                </a:lnTo>
                <a:lnTo>
                  <a:pt x="67007" y="856"/>
                </a:lnTo>
                <a:lnTo>
                  <a:pt x="66951" y="987"/>
                </a:lnTo>
                <a:lnTo>
                  <a:pt x="66914" y="1061"/>
                </a:lnTo>
                <a:lnTo>
                  <a:pt x="66932" y="1080"/>
                </a:lnTo>
                <a:lnTo>
                  <a:pt x="66951" y="1061"/>
                </a:lnTo>
                <a:lnTo>
                  <a:pt x="67063" y="987"/>
                </a:lnTo>
                <a:lnTo>
                  <a:pt x="67193" y="894"/>
                </a:lnTo>
                <a:lnTo>
                  <a:pt x="67323" y="801"/>
                </a:lnTo>
                <a:lnTo>
                  <a:pt x="67454" y="745"/>
                </a:lnTo>
                <a:lnTo>
                  <a:pt x="67491" y="763"/>
                </a:lnTo>
                <a:lnTo>
                  <a:pt x="67547" y="782"/>
                </a:lnTo>
                <a:lnTo>
                  <a:pt x="67640" y="875"/>
                </a:lnTo>
                <a:lnTo>
                  <a:pt x="67733" y="950"/>
                </a:lnTo>
                <a:lnTo>
                  <a:pt x="67789" y="968"/>
                </a:lnTo>
                <a:lnTo>
                  <a:pt x="67826" y="968"/>
                </a:lnTo>
                <a:lnTo>
                  <a:pt x="67863" y="950"/>
                </a:lnTo>
                <a:lnTo>
                  <a:pt x="67882" y="912"/>
                </a:lnTo>
                <a:lnTo>
                  <a:pt x="67882" y="856"/>
                </a:lnTo>
                <a:lnTo>
                  <a:pt x="67863" y="819"/>
                </a:lnTo>
                <a:lnTo>
                  <a:pt x="67807" y="726"/>
                </a:lnTo>
                <a:lnTo>
                  <a:pt x="67770" y="633"/>
                </a:lnTo>
                <a:lnTo>
                  <a:pt x="67770" y="559"/>
                </a:lnTo>
                <a:lnTo>
                  <a:pt x="67770" y="521"/>
                </a:lnTo>
                <a:lnTo>
                  <a:pt x="67807" y="503"/>
                </a:lnTo>
                <a:lnTo>
                  <a:pt x="67882" y="447"/>
                </a:lnTo>
                <a:lnTo>
                  <a:pt x="67956" y="354"/>
                </a:lnTo>
                <a:lnTo>
                  <a:pt x="67994" y="317"/>
                </a:lnTo>
                <a:lnTo>
                  <a:pt x="67994" y="261"/>
                </a:lnTo>
                <a:lnTo>
                  <a:pt x="67975" y="223"/>
                </a:lnTo>
                <a:lnTo>
                  <a:pt x="67938" y="205"/>
                </a:lnTo>
                <a:lnTo>
                  <a:pt x="67845" y="205"/>
                </a:lnTo>
                <a:lnTo>
                  <a:pt x="67733" y="242"/>
                </a:lnTo>
                <a:lnTo>
                  <a:pt x="67640" y="279"/>
                </a:lnTo>
                <a:lnTo>
                  <a:pt x="67547" y="317"/>
                </a:lnTo>
                <a:lnTo>
                  <a:pt x="67510" y="317"/>
                </a:lnTo>
                <a:lnTo>
                  <a:pt x="67454" y="298"/>
                </a:lnTo>
                <a:lnTo>
                  <a:pt x="67323" y="223"/>
                </a:lnTo>
                <a:lnTo>
                  <a:pt x="67249" y="186"/>
                </a:lnTo>
                <a:lnTo>
                  <a:pt x="67174" y="149"/>
                </a:lnTo>
                <a:close/>
                <a:moveTo>
                  <a:pt x="27648" y="112"/>
                </a:moveTo>
                <a:lnTo>
                  <a:pt x="27574" y="130"/>
                </a:lnTo>
                <a:lnTo>
                  <a:pt x="27499" y="186"/>
                </a:lnTo>
                <a:lnTo>
                  <a:pt x="27444" y="261"/>
                </a:lnTo>
                <a:lnTo>
                  <a:pt x="27406" y="317"/>
                </a:lnTo>
                <a:lnTo>
                  <a:pt x="27350" y="372"/>
                </a:lnTo>
                <a:lnTo>
                  <a:pt x="27276" y="391"/>
                </a:lnTo>
                <a:lnTo>
                  <a:pt x="27201" y="372"/>
                </a:lnTo>
                <a:lnTo>
                  <a:pt x="27127" y="335"/>
                </a:lnTo>
                <a:lnTo>
                  <a:pt x="26978" y="279"/>
                </a:lnTo>
                <a:lnTo>
                  <a:pt x="26848" y="261"/>
                </a:lnTo>
                <a:lnTo>
                  <a:pt x="26792" y="261"/>
                </a:lnTo>
                <a:lnTo>
                  <a:pt x="26755" y="298"/>
                </a:lnTo>
                <a:lnTo>
                  <a:pt x="26717" y="335"/>
                </a:lnTo>
                <a:lnTo>
                  <a:pt x="26717" y="391"/>
                </a:lnTo>
                <a:lnTo>
                  <a:pt x="26736" y="428"/>
                </a:lnTo>
                <a:lnTo>
                  <a:pt x="26773" y="465"/>
                </a:lnTo>
                <a:lnTo>
                  <a:pt x="26941" y="559"/>
                </a:lnTo>
                <a:lnTo>
                  <a:pt x="27108" y="633"/>
                </a:lnTo>
                <a:lnTo>
                  <a:pt x="26904" y="801"/>
                </a:lnTo>
                <a:lnTo>
                  <a:pt x="26866" y="856"/>
                </a:lnTo>
                <a:lnTo>
                  <a:pt x="26829" y="894"/>
                </a:lnTo>
                <a:lnTo>
                  <a:pt x="26829" y="950"/>
                </a:lnTo>
                <a:lnTo>
                  <a:pt x="26829" y="1005"/>
                </a:lnTo>
                <a:lnTo>
                  <a:pt x="26866" y="1061"/>
                </a:lnTo>
                <a:lnTo>
                  <a:pt x="26904" y="1098"/>
                </a:lnTo>
                <a:lnTo>
                  <a:pt x="26997" y="1098"/>
                </a:lnTo>
                <a:lnTo>
                  <a:pt x="27090" y="1061"/>
                </a:lnTo>
                <a:lnTo>
                  <a:pt x="27164" y="1005"/>
                </a:lnTo>
                <a:lnTo>
                  <a:pt x="27276" y="894"/>
                </a:lnTo>
                <a:lnTo>
                  <a:pt x="27332" y="819"/>
                </a:lnTo>
                <a:lnTo>
                  <a:pt x="27388" y="782"/>
                </a:lnTo>
                <a:lnTo>
                  <a:pt x="27444" y="801"/>
                </a:lnTo>
                <a:lnTo>
                  <a:pt x="27518" y="838"/>
                </a:lnTo>
                <a:lnTo>
                  <a:pt x="27611" y="875"/>
                </a:lnTo>
                <a:lnTo>
                  <a:pt x="27667" y="912"/>
                </a:lnTo>
                <a:lnTo>
                  <a:pt x="27760" y="931"/>
                </a:lnTo>
                <a:lnTo>
                  <a:pt x="27816" y="931"/>
                </a:lnTo>
                <a:lnTo>
                  <a:pt x="27834" y="912"/>
                </a:lnTo>
                <a:lnTo>
                  <a:pt x="27853" y="875"/>
                </a:lnTo>
                <a:lnTo>
                  <a:pt x="27834" y="838"/>
                </a:lnTo>
                <a:lnTo>
                  <a:pt x="27816" y="782"/>
                </a:lnTo>
                <a:lnTo>
                  <a:pt x="27723" y="670"/>
                </a:lnTo>
                <a:lnTo>
                  <a:pt x="27630" y="577"/>
                </a:lnTo>
                <a:lnTo>
                  <a:pt x="27611" y="540"/>
                </a:lnTo>
                <a:lnTo>
                  <a:pt x="27611" y="484"/>
                </a:lnTo>
                <a:lnTo>
                  <a:pt x="27630" y="428"/>
                </a:lnTo>
                <a:lnTo>
                  <a:pt x="27686" y="372"/>
                </a:lnTo>
                <a:lnTo>
                  <a:pt x="27723" y="298"/>
                </a:lnTo>
                <a:lnTo>
                  <a:pt x="27723" y="261"/>
                </a:lnTo>
                <a:lnTo>
                  <a:pt x="27741" y="223"/>
                </a:lnTo>
                <a:lnTo>
                  <a:pt x="27723" y="168"/>
                </a:lnTo>
                <a:lnTo>
                  <a:pt x="27704" y="130"/>
                </a:lnTo>
                <a:lnTo>
                  <a:pt x="27686" y="112"/>
                </a:lnTo>
                <a:close/>
                <a:moveTo>
                  <a:pt x="80244" y="112"/>
                </a:moveTo>
                <a:lnTo>
                  <a:pt x="80188" y="130"/>
                </a:lnTo>
                <a:lnTo>
                  <a:pt x="80170" y="168"/>
                </a:lnTo>
                <a:lnTo>
                  <a:pt x="80133" y="205"/>
                </a:lnTo>
                <a:lnTo>
                  <a:pt x="80133" y="261"/>
                </a:lnTo>
                <a:lnTo>
                  <a:pt x="80133" y="317"/>
                </a:lnTo>
                <a:lnTo>
                  <a:pt x="80151" y="372"/>
                </a:lnTo>
                <a:lnTo>
                  <a:pt x="80226" y="465"/>
                </a:lnTo>
                <a:lnTo>
                  <a:pt x="80337" y="540"/>
                </a:lnTo>
                <a:lnTo>
                  <a:pt x="80431" y="596"/>
                </a:lnTo>
                <a:lnTo>
                  <a:pt x="80337" y="670"/>
                </a:lnTo>
                <a:lnTo>
                  <a:pt x="80226" y="763"/>
                </a:lnTo>
                <a:lnTo>
                  <a:pt x="80170" y="819"/>
                </a:lnTo>
                <a:lnTo>
                  <a:pt x="80133" y="875"/>
                </a:lnTo>
                <a:lnTo>
                  <a:pt x="80114" y="950"/>
                </a:lnTo>
                <a:lnTo>
                  <a:pt x="80133" y="1005"/>
                </a:lnTo>
                <a:lnTo>
                  <a:pt x="80170" y="1061"/>
                </a:lnTo>
                <a:lnTo>
                  <a:pt x="80207" y="1098"/>
                </a:lnTo>
                <a:lnTo>
                  <a:pt x="80263" y="1098"/>
                </a:lnTo>
                <a:lnTo>
                  <a:pt x="80319" y="1080"/>
                </a:lnTo>
                <a:lnTo>
                  <a:pt x="80449" y="1024"/>
                </a:lnTo>
                <a:lnTo>
                  <a:pt x="80542" y="968"/>
                </a:lnTo>
                <a:lnTo>
                  <a:pt x="80673" y="894"/>
                </a:lnTo>
                <a:lnTo>
                  <a:pt x="80728" y="838"/>
                </a:lnTo>
                <a:lnTo>
                  <a:pt x="80784" y="819"/>
                </a:lnTo>
                <a:lnTo>
                  <a:pt x="80840" y="838"/>
                </a:lnTo>
                <a:lnTo>
                  <a:pt x="80896" y="894"/>
                </a:lnTo>
                <a:lnTo>
                  <a:pt x="81008" y="968"/>
                </a:lnTo>
                <a:lnTo>
                  <a:pt x="81101" y="1005"/>
                </a:lnTo>
                <a:lnTo>
                  <a:pt x="81157" y="1024"/>
                </a:lnTo>
                <a:lnTo>
                  <a:pt x="81194" y="987"/>
                </a:lnTo>
                <a:lnTo>
                  <a:pt x="81194" y="950"/>
                </a:lnTo>
                <a:lnTo>
                  <a:pt x="81175" y="875"/>
                </a:lnTo>
                <a:lnTo>
                  <a:pt x="81157" y="801"/>
                </a:lnTo>
                <a:lnTo>
                  <a:pt x="81082" y="670"/>
                </a:lnTo>
                <a:lnTo>
                  <a:pt x="81343" y="540"/>
                </a:lnTo>
                <a:lnTo>
                  <a:pt x="81473" y="465"/>
                </a:lnTo>
                <a:lnTo>
                  <a:pt x="81529" y="410"/>
                </a:lnTo>
                <a:lnTo>
                  <a:pt x="81548" y="354"/>
                </a:lnTo>
                <a:lnTo>
                  <a:pt x="81566" y="317"/>
                </a:lnTo>
                <a:lnTo>
                  <a:pt x="81548" y="261"/>
                </a:lnTo>
                <a:lnTo>
                  <a:pt x="81529" y="223"/>
                </a:lnTo>
                <a:lnTo>
                  <a:pt x="81510" y="168"/>
                </a:lnTo>
                <a:lnTo>
                  <a:pt x="81473" y="149"/>
                </a:lnTo>
                <a:lnTo>
                  <a:pt x="81417" y="130"/>
                </a:lnTo>
                <a:lnTo>
                  <a:pt x="81380" y="112"/>
                </a:lnTo>
                <a:lnTo>
                  <a:pt x="81324" y="112"/>
                </a:lnTo>
                <a:lnTo>
                  <a:pt x="81212" y="149"/>
                </a:lnTo>
                <a:lnTo>
                  <a:pt x="81101" y="205"/>
                </a:lnTo>
                <a:lnTo>
                  <a:pt x="80989" y="261"/>
                </a:lnTo>
                <a:lnTo>
                  <a:pt x="80877" y="317"/>
                </a:lnTo>
                <a:lnTo>
                  <a:pt x="80784" y="335"/>
                </a:lnTo>
                <a:lnTo>
                  <a:pt x="80747" y="335"/>
                </a:lnTo>
                <a:lnTo>
                  <a:pt x="80654" y="242"/>
                </a:lnTo>
                <a:lnTo>
                  <a:pt x="80542" y="186"/>
                </a:lnTo>
                <a:lnTo>
                  <a:pt x="80449" y="130"/>
                </a:lnTo>
                <a:lnTo>
                  <a:pt x="80337" y="112"/>
                </a:lnTo>
                <a:close/>
                <a:moveTo>
                  <a:pt x="14318" y="93"/>
                </a:moveTo>
                <a:lnTo>
                  <a:pt x="14243" y="112"/>
                </a:lnTo>
                <a:lnTo>
                  <a:pt x="14113" y="149"/>
                </a:lnTo>
                <a:lnTo>
                  <a:pt x="14001" y="223"/>
                </a:lnTo>
                <a:lnTo>
                  <a:pt x="13908" y="298"/>
                </a:lnTo>
                <a:lnTo>
                  <a:pt x="13852" y="354"/>
                </a:lnTo>
                <a:lnTo>
                  <a:pt x="13796" y="372"/>
                </a:lnTo>
                <a:lnTo>
                  <a:pt x="13741" y="372"/>
                </a:lnTo>
                <a:lnTo>
                  <a:pt x="13685" y="354"/>
                </a:lnTo>
                <a:lnTo>
                  <a:pt x="13629" y="317"/>
                </a:lnTo>
                <a:lnTo>
                  <a:pt x="13554" y="298"/>
                </a:lnTo>
                <a:lnTo>
                  <a:pt x="13461" y="279"/>
                </a:lnTo>
                <a:lnTo>
                  <a:pt x="13405" y="298"/>
                </a:lnTo>
                <a:lnTo>
                  <a:pt x="13387" y="335"/>
                </a:lnTo>
                <a:lnTo>
                  <a:pt x="13387" y="391"/>
                </a:lnTo>
                <a:lnTo>
                  <a:pt x="13405" y="447"/>
                </a:lnTo>
                <a:lnTo>
                  <a:pt x="13443" y="521"/>
                </a:lnTo>
                <a:lnTo>
                  <a:pt x="13554" y="633"/>
                </a:lnTo>
                <a:lnTo>
                  <a:pt x="13480" y="745"/>
                </a:lnTo>
                <a:lnTo>
                  <a:pt x="13424" y="875"/>
                </a:lnTo>
                <a:lnTo>
                  <a:pt x="13424" y="931"/>
                </a:lnTo>
                <a:lnTo>
                  <a:pt x="13424" y="968"/>
                </a:lnTo>
                <a:lnTo>
                  <a:pt x="13480" y="987"/>
                </a:lnTo>
                <a:lnTo>
                  <a:pt x="13554" y="987"/>
                </a:lnTo>
                <a:lnTo>
                  <a:pt x="13610" y="950"/>
                </a:lnTo>
                <a:lnTo>
                  <a:pt x="13666" y="894"/>
                </a:lnTo>
                <a:lnTo>
                  <a:pt x="13722" y="838"/>
                </a:lnTo>
                <a:lnTo>
                  <a:pt x="13759" y="819"/>
                </a:lnTo>
                <a:lnTo>
                  <a:pt x="13778" y="801"/>
                </a:lnTo>
                <a:lnTo>
                  <a:pt x="13834" y="838"/>
                </a:lnTo>
                <a:lnTo>
                  <a:pt x="13908" y="894"/>
                </a:lnTo>
                <a:lnTo>
                  <a:pt x="14020" y="1005"/>
                </a:lnTo>
                <a:lnTo>
                  <a:pt x="14113" y="1061"/>
                </a:lnTo>
                <a:lnTo>
                  <a:pt x="14262" y="1098"/>
                </a:lnTo>
                <a:lnTo>
                  <a:pt x="14318" y="1117"/>
                </a:lnTo>
                <a:lnTo>
                  <a:pt x="14374" y="1098"/>
                </a:lnTo>
                <a:lnTo>
                  <a:pt x="14411" y="1061"/>
                </a:lnTo>
                <a:lnTo>
                  <a:pt x="14448" y="987"/>
                </a:lnTo>
                <a:lnTo>
                  <a:pt x="14448" y="912"/>
                </a:lnTo>
                <a:lnTo>
                  <a:pt x="14411" y="856"/>
                </a:lnTo>
                <a:lnTo>
                  <a:pt x="14355" y="801"/>
                </a:lnTo>
                <a:lnTo>
                  <a:pt x="14299" y="745"/>
                </a:lnTo>
                <a:lnTo>
                  <a:pt x="14150" y="652"/>
                </a:lnTo>
                <a:lnTo>
                  <a:pt x="14038" y="577"/>
                </a:lnTo>
                <a:lnTo>
                  <a:pt x="14262" y="428"/>
                </a:lnTo>
                <a:lnTo>
                  <a:pt x="14355" y="335"/>
                </a:lnTo>
                <a:lnTo>
                  <a:pt x="14392" y="279"/>
                </a:lnTo>
                <a:lnTo>
                  <a:pt x="14411" y="223"/>
                </a:lnTo>
                <a:lnTo>
                  <a:pt x="14392" y="149"/>
                </a:lnTo>
                <a:lnTo>
                  <a:pt x="14374" y="112"/>
                </a:lnTo>
                <a:lnTo>
                  <a:pt x="14318" y="93"/>
                </a:lnTo>
                <a:close/>
                <a:moveTo>
                  <a:pt x="25042" y="74"/>
                </a:moveTo>
                <a:lnTo>
                  <a:pt x="24986" y="93"/>
                </a:lnTo>
                <a:lnTo>
                  <a:pt x="24874" y="168"/>
                </a:lnTo>
                <a:lnTo>
                  <a:pt x="24763" y="242"/>
                </a:lnTo>
                <a:lnTo>
                  <a:pt x="24669" y="335"/>
                </a:lnTo>
                <a:lnTo>
                  <a:pt x="24558" y="410"/>
                </a:lnTo>
                <a:lnTo>
                  <a:pt x="24483" y="447"/>
                </a:lnTo>
                <a:lnTo>
                  <a:pt x="24446" y="465"/>
                </a:lnTo>
                <a:lnTo>
                  <a:pt x="24316" y="372"/>
                </a:lnTo>
                <a:lnTo>
                  <a:pt x="24223" y="317"/>
                </a:lnTo>
                <a:lnTo>
                  <a:pt x="24167" y="298"/>
                </a:lnTo>
                <a:lnTo>
                  <a:pt x="24055" y="298"/>
                </a:lnTo>
                <a:lnTo>
                  <a:pt x="24036" y="317"/>
                </a:lnTo>
                <a:lnTo>
                  <a:pt x="24018" y="335"/>
                </a:lnTo>
                <a:lnTo>
                  <a:pt x="24018" y="372"/>
                </a:lnTo>
                <a:lnTo>
                  <a:pt x="24036" y="447"/>
                </a:lnTo>
                <a:lnTo>
                  <a:pt x="24092" y="521"/>
                </a:lnTo>
                <a:lnTo>
                  <a:pt x="24204" y="614"/>
                </a:lnTo>
                <a:lnTo>
                  <a:pt x="24278" y="670"/>
                </a:lnTo>
                <a:lnTo>
                  <a:pt x="24316" y="726"/>
                </a:lnTo>
                <a:lnTo>
                  <a:pt x="24297" y="763"/>
                </a:lnTo>
                <a:lnTo>
                  <a:pt x="24260" y="819"/>
                </a:lnTo>
                <a:lnTo>
                  <a:pt x="24223" y="856"/>
                </a:lnTo>
                <a:lnTo>
                  <a:pt x="24204" y="912"/>
                </a:lnTo>
                <a:lnTo>
                  <a:pt x="24204" y="968"/>
                </a:lnTo>
                <a:lnTo>
                  <a:pt x="24223" y="987"/>
                </a:lnTo>
                <a:lnTo>
                  <a:pt x="24241" y="987"/>
                </a:lnTo>
                <a:lnTo>
                  <a:pt x="24278" y="968"/>
                </a:lnTo>
                <a:lnTo>
                  <a:pt x="24353" y="894"/>
                </a:lnTo>
                <a:lnTo>
                  <a:pt x="24390" y="875"/>
                </a:lnTo>
                <a:lnTo>
                  <a:pt x="24427" y="856"/>
                </a:lnTo>
                <a:lnTo>
                  <a:pt x="24465" y="856"/>
                </a:lnTo>
                <a:lnTo>
                  <a:pt x="24502" y="875"/>
                </a:lnTo>
                <a:lnTo>
                  <a:pt x="24595" y="950"/>
                </a:lnTo>
                <a:lnTo>
                  <a:pt x="24707" y="1024"/>
                </a:lnTo>
                <a:lnTo>
                  <a:pt x="24800" y="1080"/>
                </a:lnTo>
                <a:lnTo>
                  <a:pt x="24893" y="1117"/>
                </a:lnTo>
                <a:lnTo>
                  <a:pt x="24986" y="1117"/>
                </a:lnTo>
                <a:lnTo>
                  <a:pt x="25023" y="1098"/>
                </a:lnTo>
                <a:lnTo>
                  <a:pt x="25060" y="1080"/>
                </a:lnTo>
                <a:lnTo>
                  <a:pt x="25079" y="1043"/>
                </a:lnTo>
                <a:lnTo>
                  <a:pt x="25079" y="987"/>
                </a:lnTo>
                <a:lnTo>
                  <a:pt x="25060" y="931"/>
                </a:lnTo>
                <a:lnTo>
                  <a:pt x="25023" y="875"/>
                </a:lnTo>
                <a:lnTo>
                  <a:pt x="24930" y="782"/>
                </a:lnTo>
                <a:lnTo>
                  <a:pt x="24818" y="689"/>
                </a:lnTo>
                <a:lnTo>
                  <a:pt x="24707" y="633"/>
                </a:lnTo>
                <a:lnTo>
                  <a:pt x="24986" y="484"/>
                </a:lnTo>
                <a:lnTo>
                  <a:pt x="25135" y="391"/>
                </a:lnTo>
                <a:lnTo>
                  <a:pt x="25172" y="335"/>
                </a:lnTo>
                <a:lnTo>
                  <a:pt x="25209" y="298"/>
                </a:lnTo>
                <a:lnTo>
                  <a:pt x="25209" y="242"/>
                </a:lnTo>
                <a:lnTo>
                  <a:pt x="25209" y="205"/>
                </a:lnTo>
                <a:lnTo>
                  <a:pt x="25191" y="149"/>
                </a:lnTo>
                <a:lnTo>
                  <a:pt x="25172" y="112"/>
                </a:lnTo>
                <a:lnTo>
                  <a:pt x="25135" y="93"/>
                </a:lnTo>
                <a:lnTo>
                  <a:pt x="25079" y="74"/>
                </a:lnTo>
                <a:close/>
                <a:moveTo>
                  <a:pt x="46266" y="112"/>
                </a:moveTo>
                <a:lnTo>
                  <a:pt x="46192" y="149"/>
                </a:lnTo>
                <a:lnTo>
                  <a:pt x="46043" y="242"/>
                </a:lnTo>
                <a:lnTo>
                  <a:pt x="45950" y="317"/>
                </a:lnTo>
                <a:lnTo>
                  <a:pt x="45894" y="242"/>
                </a:lnTo>
                <a:lnTo>
                  <a:pt x="45820" y="168"/>
                </a:lnTo>
                <a:lnTo>
                  <a:pt x="45782" y="149"/>
                </a:lnTo>
                <a:lnTo>
                  <a:pt x="45745" y="130"/>
                </a:lnTo>
                <a:lnTo>
                  <a:pt x="45708" y="130"/>
                </a:lnTo>
                <a:lnTo>
                  <a:pt x="45652" y="149"/>
                </a:lnTo>
                <a:lnTo>
                  <a:pt x="45615" y="168"/>
                </a:lnTo>
                <a:lnTo>
                  <a:pt x="45577" y="205"/>
                </a:lnTo>
                <a:lnTo>
                  <a:pt x="45577" y="261"/>
                </a:lnTo>
                <a:lnTo>
                  <a:pt x="45577" y="298"/>
                </a:lnTo>
                <a:lnTo>
                  <a:pt x="45615" y="391"/>
                </a:lnTo>
                <a:lnTo>
                  <a:pt x="45652" y="465"/>
                </a:lnTo>
                <a:lnTo>
                  <a:pt x="45671" y="540"/>
                </a:lnTo>
                <a:lnTo>
                  <a:pt x="45689" y="559"/>
                </a:lnTo>
                <a:lnTo>
                  <a:pt x="45671" y="670"/>
                </a:lnTo>
                <a:lnTo>
                  <a:pt x="45652" y="726"/>
                </a:lnTo>
                <a:lnTo>
                  <a:pt x="45615" y="782"/>
                </a:lnTo>
                <a:lnTo>
                  <a:pt x="45596" y="838"/>
                </a:lnTo>
                <a:lnTo>
                  <a:pt x="45577" y="894"/>
                </a:lnTo>
                <a:lnTo>
                  <a:pt x="45596" y="950"/>
                </a:lnTo>
                <a:lnTo>
                  <a:pt x="45633" y="968"/>
                </a:lnTo>
                <a:lnTo>
                  <a:pt x="45671" y="950"/>
                </a:lnTo>
                <a:lnTo>
                  <a:pt x="45708" y="931"/>
                </a:lnTo>
                <a:lnTo>
                  <a:pt x="45875" y="745"/>
                </a:lnTo>
                <a:lnTo>
                  <a:pt x="45968" y="856"/>
                </a:lnTo>
                <a:lnTo>
                  <a:pt x="46099" y="987"/>
                </a:lnTo>
                <a:lnTo>
                  <a:pt x="46173" y="1061"/>
                </a:lnTo>
                <a:lnTo>
                  <a:pt x="46248" y="1098"/>
                </a:lnTo>
                <a:lnTo>
                  <a:pt x="46322" y="1117"/>
                </a:lnTo>
                <a:lnTo>
                  <a:pt x="46359" y="1098"/>
                </a:lnTo>
                <a:lnTo>
                  <a:pt x="46378" y="1098"/>
                </a:lnTo>
                <a:lnTo>
                  <a:pt x="46397" y="1061"/>
                </a:lnTo>
                <a:lnTo>
                  <a:pt x="46415" y="1043"/>
                </a:lnTo>
                <a:lnTo>
                  <a:pt x="46397" y="968"/>
                </a:lnTo>
                <a:lnTo>
                  <a:pt x="46359" y="894"/>
                </a:lnTo>
                <a:lnTo>
                  <a:pt x="46304" y="819"/>
                </a:lnTo>
                <a:lnTo>
                  <a:pt x="46192" y="652"/>
                </a:lnTo>
                <a:lnTo>
                  <a:pt x="46099" y="559"/>
                </a:lnTo>
                <a:lnTo>
                  <a:pt x="46229" y="484"/>
                </a:lnTo>
                <a:lnTo>
                  <a:pt x="46378" y="391"/>
                </a:lnTo>
                <a:lnTo>
                  <a:pt x="46434" y="335"/>
                </a:lnTo>
                <a:lnTo>
                  <a:pt x="46490" y="279"/>
                </a:lnTo>
                <a:lnTo>
                  <a:pt x="46490" y="205"/>
                </a:lnTo>
                <a:lnTo>
                  <a:pt x="46453" y="149"/>
                </a:lnTo>
                <a:lnTo>
                  <a:pt x="46397" y="112"/>
                </a:lnTo>
                <a:close/>
                <a:moveTo>
                  <a:pt x="51833" y="93"/>
                </a:moveTo>
                <a:lnTo>
                  <a:pt x="51721" y="130"/>
                </a:lnTo>
                <a:lnTo>
                  <a:pt x="51573" y="242"/>
                </a:lnTo>
                <a:lnTo>
                  <a:pt x="51479" y="317"/>
                </a:lnTo>
                <a:lnTo>
                  <a:pt x="51424" y="372"/>
                </a:lnTo>
                <a:lnTo>
                  <a:pt x="51386" y="391"/>
                </a:lnTo>
                <a:lnTo>
                  <a:pt x="51330" y="372"/>
                </a:lnTo>
                <a:lnTo>
                  <a:pt x="51275" y="335"/>
                </a:lnTo>
                <a:lnTo>
                  <a:pt x="51163" y="242"/>
                </a:lnTo>
                <a:lnTo>
                  <a:pt x="51088" y="205"/>
                </a:lnTo>
                <a:lnTo>
                  <a:pt x="50995" y="168"/>
                </a:lnTo>
                <a:lnTo>
                  <a:pt x="50921" y="168"/>
                </a:lnTo>
                <a:lnTo>
                  <a:pt x="50884" y="186"/>
                </a:lnTo>
                <a:lnTo>
                  <a:pt x="50865" y="242"/>
                </a:lnTo>
                <a:lnTo>
                  <a:pt x="50865" y="279"/>
                </a:lnTo>
                <a:lnTo>
                  <a:pt x="50884" y="335"/>
                </a:lnTo>
                <a:lnTo>
                  <a:pt x="50977" y="447"/>
                </a:lnTo>
                <a:lnTo>
                  <a:pt x="51144" y="614"/>
                </a:lnTo>
                <a:lnTo>
                  <a:pt x="51051" y="707"/>
                </a:lnTo>
                <a:lnTo>
                  <a:pt x="50939" y="819"/>
                </a:lnTo>
                <a:lnTo>
                  <a:pt x="50902" y="875"/>
                </a:lnTo>
                <a:lnTo>
                  <a:pt x="50884" y="950"/>
                </a:lnTo>
                <a:lnTo>
                  <a:pt x="50884" y="1005"/>
                </a:lnTo>
                <a:lnTo>
                  <a:pt x="50902" y="1061"/>
                </a:lnTo>
                <a:lnTo>
                  <a:pt x="50977" y="1117"/>
                </a:lnTo>
                <a:lnTo>
                  <a:pt x="51033" y="1117"/>
                </a:lnTo>
                <a:lnTo>
                  <a:pt x="51107" y="1098"/>
                </a:lnTo>
                <a:lnTo>
                  <a:pt x="51163" y="1043"/>
                </a:lnTo>
                <a:lnTo>
                  <a:pt x="51275" y="912"/>
                </a:lnTo>
                <a:lnTo>
                  <a:pt x="51368" y="819"/>
                </a:lnTo>
                <a:lnTo>
                  <a:pt x="51461" y="912"/>
                </a:lnTo>
                <a:lnTo>
                  <a:pt x="51591" y="1024"/>
                </a:lnTo>
                <a:lnTo>
                  <a:pt x="51666" y="1061"/>
                </a:lnTo>
                <a:lnTo>
                  <a:pt x="51740" y="1080"/>
                </a:lnTo>
                <a:lnTo>
                  <a:pt x="51815" y="1080"/>
                </a:lnTo>
                <a:lnTo>
                  <a:pt x="51870" y="1043"/>
                </a:lnTo>
                <a:lnTo>
                  <a:pt x="51908" y="968"/>
                </a:lnTo>
                <a:lnTo>
                  <a:pt x="51908" y="912"/>
                </a:lnTo>
                <a:lnTo>
                  <a:pt x="51889" y="838"/>
                </a:lnTo>
                <a:lnTo>
                  <a:pt x="51833" y="763"/>
                </a:lnTo>
                <a:lnTo>
                  <a:pt x="51703" y="652"/>
                </a:lnTo>
                <a:lnTo>
                  <a:pt x="51573" y="559"/>
                </a:lnTo>
                <a:lnTo>
                  <a:pt x="51777" y="335"/>
                </a:lnTo>
                <a:lnTo>
                  <a:pt x="51870" y="205"/>
                </a:lnTo>
                <a:lnTo>
                  <a:pt x="51908" y="149"/>
                </a:lnTo>
                <a:lnTo>
                  <a:pt x="51889" y="112"/>
                </a:lnTo>
                <a:lnTo>
                  <a:pt x="51870" y="93"/>
                </a:lnTo>
                <a:close/>
                <a:moveTo>
                  <a:pt x="32191" y="93"/>
                </a:moveTo>
                <a:lnTo>
                  <a:pt x="32117" y="112"/>
                </a:lnTo>
                <a:lnTo>
                  <a:pt x="32098" y="149"/>
                </a:lnTo>
                <a:lnTo>
                  <a:pt x="32079" y="205"/>
                </a:lnTo>
                <a:lnTo>
                  <a:pt x="32117" y="279"/>
                </a:lnTo>
                <a:lnTo>
                  <a:pt x="32191" y="410"/>
                </a:lnTo>
                <a:lnTo>
                  <a:pt x="32266" y="521"/>
                </a:lnTo>
                <a:lnTo>
                  <a:pt x="32191" y="577"/>
                </a:lnTo>
                <a:lnTo>
                  <a:pt x="32117" y="652"/>
                </a:lnTo>
                <a:lnTo>
                  <a:pt x="32042" y="726"/>
                </a:lnTo>
                <a:lnTo>
                  <a:pt x="32042" y="763"/>
                </a:lnTo>
                <a:lnTo>
                  <a:pt x="32042" y="819"/>
                </a:lnTo>
                <a:lnTo>
                  <a:pt x="32061" y="856"/>
                </a:lnTo>
                <a:lnTo>
                  <a:pt x="32117" y="894"/>
                </a:lnTo>
                <a:lnTo>
                  <a:pt x="32154" y="912"/>
                </a:lnTo>
                <a:lnTo>
                  <a:pt x="32210" y="912"/>
                </a:lnTo>
                <a:lnTo>
                  <a:pt x="32340" y="856"/>
                </a:lnTo>
                <a:lnTo>
                  <a:pt x="32415" y="838"/>
                </a:lnTo>
                <a:lnTo>
                  <a:pt x="32470" y="819"/>
                </a:lnTo>
                <a:lnTo>
                  <a:pt x="32526" y="819"/>
                </a:lnTo>
                <a:lnTo>
                  <a:pt x="32563" y="838"/>
                </a:lnTo>
                <a:lnTo>
                  <a:pt x="32638" y="912"/>
                </a:lnTo>
                <a:lnTo>
                  <a:pt x="32806" y="1043"/>
                </a:lnTo>
                <a:lnTo>
                  <a:pt x="32917" y="1098"/>
                </a:lnTo>
                <a:lnTo>
                  <a:pt x="33010" y="1136"/>
                </a:lnTo>
                <a:lnTo>
                  <a:pt x="33085" y="1136"/>
                </a:lnTo>
                <a:lnTo>
                  <a:pt x="33141" y="1117"/>
                </a:lnTo>
                <a:lnTo>
                  <a:pt x="33178" y="1098"/>
                </a:lnTo>
                <a:lnTo>
                  <a:pt x="33196" y="1080"/>
                </a:lnTo>
                <a:lnTo>
                  <a:pt x="33215" y="1043"/>
                </a:lnTo>
                <a:lnTo>
                  <a:pt x="33196" y="1005"/>
                </a:lnTo>
                <a:lnTo>
                  <a:pt x="33159" y="931"/>
                </a:lnTo>
                <a:lnTo>
                  <a:pt x="33085" y="838"/>
                </a:lnTo>
                <a:lnTo>
                  <a:pt x="33010" y="745"/>
                </a:lnTo>
                <a:lnTo>
                  <a:pt x="32861" y="633"/>
                </a:lnTo>
                <a:lnTo>
                  <a:pt x="32992" y="559"/>
                </a:lnTo>
                <a:lnTo>
                  <a:pt x="33141" y="484"/>
                </a:lnTo>
                <a:lnTo>
                  <a:pt x="33196" y="428"/>
                </a:lnTo>
                <a:lnTo>
                  <a:pt x="33234" y="372"/>
                </a:lnTo>
                <a:lnTo>
                  <a:pt x="33252" y="298"/>
                </a:lnTo>
                <a:lnTo>
                  <a:pt x="33252" y="223"/>
                </a:lnTo>
                <a:lnTo>
                  <a:pt x="33196" y="168"/>
                </a:lnTo>
                <a:lnTo>
                  <a:pt x="33159" y="130"/>
                </a:lnTo>
                <a:lnTo>
                  <a:pt x="33085" y="112"/>
                </a:lnTo>
                <a:lnTo>
                  <a:pt x="33029" y="112"/>
                </a:lnTo>
                <a:lnTo>
                  <a:pt x="32880" y="149"/>
                </a:lnTo>
                <a:lnTo>
                  <a:pt x="32768" y="205"/>
                </a:lnTo>
                <a:lnTo>
                  <a:pt x="32657" y="298"/>
                </a:lnTo>
                <a:lnTo>
                  <a:pt x="32582" y="335"/>
                </a:lnTo>
                <a:lnTo>
                  <a:pt x="32526" y="354"/>
                </a:lnTo>
                <a:lnTo>
                  <a:pt x="32489" y="354"/>
                </a:lnTo>
                <a:lnTo>
                  <a:pt x="32452" y="317"/>
                </a:lnTo>
                <a:lnTo>
                  <a:pt x="32377" y="223"/>
                </a:lnTo>
                <a:lnTo>
                  <a:pt x="32284" y="130"/>
                </a:lnTo>
                <a:lnTo>
                  <a:pt x="32247" y="93"/>
                </a:lnTo>
                <a:close/>
                <a:moveTo>
                  <a:pt x="83949" y="93"/>
                </a:moveTo>
                <a:lnTo>
                  <a:pt x="83856" y="112"/>
                </a:lnTo>
                <a:lnTo>
                  <a:pt x="83745" y="186"/>
                </a:lnTo>
                <a:lnTo>
                  <a:pt x="83633" y="261"/>
                </a:lnTo>
                <a:lnTo>
                  <a:pt x="83558" y="298"/>
                </a:lnTo>
                <a:lnTo>
                  <a:pt x="83521" y="335"/>
                </a:lnTo>
                <a:lnTo>
                  <a:pt x="83484" y="317"/>
                </a:lnTo>
                <a:lnTo>
                  <a:pt x="83428" y="298"/>
                </a:lnTo>
                <a:lnTo>
                  <a:pt x="83354" y="242"/>
                </a:lnTo>
                <a:lnTo>
                  <a:pt x="83279" y="186"/>
                </a:lnTo>
                <a:lnTo>
                  <a:pt x="83186" y="130"/>
                </a:lnTo>
                <a:lnTo>
                  <a:pt x="83093" y="130"/>
                </a:lnTo>
                <a:lnTo>
                  <a:pt x="83074" y="168"/>
                </a:lnTo>
                <a:lnTo>
                  <a:pt x="83056" y="186"/>
                </a:lnTo>
                <a:lnTo>
                  <a:pt x="83056" y="223"/>
                </a:lnTo>
                <a:lnTo>
                  <a:pt x="83056" y="261"/>
                </a:lnTo>
                <a:lnTo>
                  <a:pt x="83093" y="335"/>
                </a:lnTo>
                <a:lnTo>
                  <a:pt x="83130" y="410"/>
                </a:lnTo>
                <a:lnTo>
                  <a:pt x="83205" y="484"/>
                </a:lnTo>
                <a:lnTo>
                  <a:pt x="83242" y="521"/>
                </a:lnTo>
                <a:lnTo>
                  <a:pt x="83260" y="559"/>
                </a:lnTo>
                <a:lnTo>
                  <a:pt x="83242" y="596"/>
                </a:lnTo>
                <a:lnTo>
                  <a:pt x="83186" y="652"/>
                </a:lnTo>
                <a:lnTo>
                  <a:pt x="83112" y="745"/>
                </a:lnTo>
                <a:lnTo>
                  <a:pt x="83000" y="894"/>
                </a:lnTo>
                <a:lnTo>
                  <a:pt x="82963" y="968"/>
                </a:lnTo>
                <a:lnTo>
                  <a:pt x="82944" y="1024"/>
                </a:lnTo>
                <a:lnTo>
                  <a:pt x="82963" y="1061"/>
                </a:lnTo>
                <a:lnTo>
                  <a:pt x="82981" y="1098"/>
                </a:lnTo>
                <a:lnTo>
                  <a:pt x="83000" y="1117"/>
                </a:lnTo>
                <a:lnTo>
                  <a:pt x="83074" y="1136"/>
                </a:lnTo>
                <a:lnTo>
                  <a:pt x="83149" y="1117"/>
                </a:lnTo>
                <a:lnTo>
                  <a:pt x="83186" y="1098"/>
                </a:lnTo>
                <a:lnTo>
                  <a:pt x="83205" y="1080"/>
                </a:lnTo>
                <a:lnTo>
                  <a:pt x="83447" y="745"/>
                </a:lnTo>
                <a:lnTo>
                  <a:pt x="83577" y="838"/>
                </a:lnTo>
                <a:lnTo>
                  <a:pt x="83726" y="950"/>
                </a:lnTo>
                <a:lnTo>
                  <a:pt x="83800" y="1005"/>
                </a:lnTo>
                <a:lnTo>
                  <a:pt x="83875" y="1024"/>
                </a:lnTo>
                <a:lnTo>
                  <a:pt x="83949" y="1005"/>
                </a:lnTo>
                <a:lnTo>
                  <a:pt x="84024" y="968"/>
                </a:lnTo>
                <a:lnTo>
                  <a:pt x="84061" y="931"/>
                </a:lnTo>
                <a:lnTo>
                  <a:pt x="84080" y="894"/>
                </a:lnTo>
                <a:lnTo>
                  <a:pt x="84080" y="856"/>
                </a:lnTo>
                <a:lnTo>
                  <a:pt x="84080" y="819"/>
                </a:lnTo>
                <a:lnTo>
                  <a:pt x="84042" y="745"/>
                </a:lnTo>
                <a:lnTo>
                  <a:pt x="83987" y="689"/>
                </a:lnTo>
                <a:lnTo>
                  <a:pt x="83800" y="559"/>
                </a:lnTo>
                <a:lnTo>
                  <a:pt x="83670" y="484"/>
                </a:lnTo>
                <a:lnTo>
                  <a:pt x="83782" y="372"/>
                </a:lnTo>
                <a:lnTo>
                  <a:pt x="83931" y="205"/>
                </a:lnTo>
                <a:lnTo>
                  <a:pt x="83968" y="149"/>
                </a:lnTo>
                <a:lnTo>
                  <a:pt x="83987" y="93"/>
                </a:lnTo>
                <a:close/>
                <a:moveTo>
                  <a:pt x="86668" y="74"/>
                </a:moveTo>
                <a:lnTo>
                  <a:pt x="86593" y="93"/>
                </a:lnTo>
                <a:lnTo>
                  <a:pt x="86500" y="130"/>
                </a:lnTo>
                <a:lnTo>
                  <a:pt x="86426" y="168"/>
                </a:lnTo>
                <a:lnTo>
                  <a:pt x="86351" y="223"/>
                </a:lnTo>
                <a:lnTo>
                  <a:pt x="86258" y="279"/>
                </a:lnTo>
                <a:lnTo>
                  <a:pt x="86183" y="335"/>
                </a:lnTo>
                <a:lnTo>
                  <a:pt x="86090" y="335"/>
                </a:lnTo>
                <a:lnTo>
                  <a:pt x="86016" y="298"/>
                </a:lnTo>
                <a:lnTo>
                  <a:pt x="85904" y="186"/>
                </a:lnTo>
                <a:lnTo>
                  <a:pt x="85774" y="112"/>
                </a:lnTo>
                <a:lnTo>
                  <a:pt x="85718" y="93"/>
                </a:lnTo>
                <a:lnTo>
                  <a:pt x="85699" y="112"/>
                </a:lnTo>
                <a:lnTo>
                  <a:pt x="85681" y="130"/>
                </a:lnTo>
                <a:lnTo>
                  <a:pt x="85699" y="168"/>
                </a:lnTo>
                <a:lnTo>
                  <a:pt x="85737" y="261"/>
                </a:lnTo>
                <a:lnTo>
                  <a:pt x="85848" y="391"/>
                </a:lnTo>
                <a:lnTo>
                  <a:pt x="85904" y="447"/>
                </a:lnTo>
                <a:lnTo>
                  <a:pt x="85960" y="503"/>
                </a:lnTo>
                <a:lnTo>
                  <a:pt x="85960" y="521"/>
                </a:lnTo>
                <a:lnTo>
                  <a:pt x="85941" y="577"/>
                </a:lnTo>
                <a:lnTo>
                  <a:pt x="85886" y="633"/>
                </a:lnTo>
                <a:lnTo>
                  <a:pt x="85793" y="726"/>
                </a:lnTo>
                <a:lnTo>
                  <a:pt x="85737" y="801"/>
                </a:lnTo>
                <a:lnTo>
                  <a:pt x="85699" y="894"/>
                </a:lnTo>
                <a:lnTo>
                  <a:pt x="85681" y="987"/>
                </a:lnTo>
                <a:lnTo>
                  <a:pt x="85681" y="1024"/>
                </a:lnTo>
                <a:lnTo>
                  <a:pt x="85681" y="1061"/>
                </a:lnTo>
                <a:lnTo>
                  <a:pt x="85737" y="1117"/>
                </a:lnTo>
                <a:lnTo>
                  <a:pt x="85793" y="1136"/>
                </a:lnTo>
                <a:lnTo>
                  <a:pt x="85848" y="1136"/>
                </a:lnTo>
                <a:lnTo>
                  <a:pt x="85923" y="1098"/>
                </a:lnTo>
                <a:lnTo>
                  <a:pt x="85997" y="1024"/>
                </a:lnTo>
                <a:lnTo>
                  <a:pt x="86053" y="950"/>
                </a:lnTo>
                <a:lnTo>
                  <a:pt x="86183" y="763"/>
                </a:lnTo>
                <a:lnTo>
                  <a:pt x="86258" y="856"/>
                </a:lnTo>
                <a:lnTo>
                  <a:pt x="86370" y="968"/>
                </a:lnTo>
                <a:lnTo>
                  <a:pt x="86444" y="1005"/>
                </a:lnTo>
                <a:lnTo>
                  <a:pt x="86500" y="1043"/>
                </a:lnTo>
                <a:lnTo>
                  <a:pt x="86556" y="1024"/>
                </a:lnTo>
                <a:lnTo>
                  <a:pt x="86612" y="1005"/>
                </a:lnTo>
                <a:lnTo>
                  <a:pt x="86649" y="950"/>
                </a:lnTo>
                <a:lnTo>
                  <a:pt x="86649" y="875"/>
                </a:lnTo>
                <a:lnTo>
                  <a:pt x="86612" y="819"/>
                </a:lnTo>
                <a:lnTo>
                  <a:pt x="86574" y="745"/>
                </a:lnTo>
                <a:lnTo>
                  <a:pt x="86444" y="633"/>
                </a:lnTo>
                <a:lnTo>
                  <a:pt x="86351" y="540"/>
                </a:lnTo>
                <a:lnTo>
                  <a:pt x="86556" y="335"/>
                </a:lnTo>
                <a:lnTo>
                  <a:pt x="86668" y="205"/>
                </a:lnTo>
                <a:lnTo>
                  <a:pt x="86705" y="149"/>
                </a:lnTo>
                <a:lnTo>
                  <a:pt x="86723" y="112"/>
                </a:lnTo>
                <a:lnTo>
                  <a:pt x="86705" y="93"/>
                </a:lnTo>
                <a:lnTo>
                  <a:pt x="86668" y="74"/>
                </a:lnTo>
                <a:close/>
                <a:moveTo>
                  <a:pt x="91936" y="74"/>
                </a:moveTo>
                <a:lnTo>
                  <a:pt x="91881" y="93"/>
                </a:lnTo>
                <a:lnTo>
                  <a:pt x="91843" y="130"/>
                </a:lnTo>
                <a:lnTo>
                  <a:pt x="91750" y="242"/>
                </a:lnTo>
                <a:lnTo>
                  <a:pt x="91657" y="317"/>
                </a:lnTo>
                <a:lnTo>
                  <a:pt x="91601" y="391"/>
                </a:lnTo>
                <a:lnTo>
                  <a:pt x="91434" y="279"/>
                </a:lnTo>
                <a:lnTo>
                  <a:pt x="91322" y="223"/>
                </a:lnTo>
                <a:lnTo>
                  <a:pt x="91266" y="205"/>
                </a:lnTo>
                <a:lnTo>
                  <a:pt x="91210" y="205"/>
                </a:lnTo>
                <a:lnTo>
                  <a:pt x="91173" y="242"/>
                </a:lnTo>
                <a:lnTo>
                  <a:pt x="91155" y="298"/>
                </a:lnTo>
                <a:lnTo>
                  <a:pt x="91192" y="354"/>
                </a:lnTo>
                <a:lnTo>
                  <a:pt x="91229" y="410"/>
                </a:lnTo>
                <a:lnTo>
                  <a:pt x="91322" y="521"/>
                </a:lnTo>
                <a:lnTo>
                  <a:pt x="91359" y="577"/>
                </a:lnTo>
                <a:lnTo>
                  <a:pt x="91378" y="614"/>
                </a:lnTo>
                <a:lnTo>
                  <a:pt x="91359" y="670"/>
                </a:lnTo>
                <a:lnTo>
                  <a:pt x="91322" y="707"/>
                </a:lnTo>
                <a:lnTo>
                  <a:pt x="91210" y="801"/>
                </a:lnTo>
                <a:lnTo>
                  <a:pt x="91080" y="875"/>
                </a:lnTo>
                <a:lnTo>
                  <a:pt x="91061" y="931"/>
                </a:lnTo>
                <a:lnTo>
                  <a:pt x="91043" y="987"/>
                </a:lnTo>
                <a:lnTo>
                  <a:pt x="91061" y="1024"/>
                </a:lnTo>
                <a:lnTo>
                  <a:pt x="91080" y="1061"/>
                </a:lnTo>
                <a:lnTo>
                  <a:pt x="91136" y="1117"/>
                </a:lnTo>
                <a:lnTo>
                  <a:pt x="91229" y="1136"/>
                </a:lnTo>
                <a:lnTo>
                  <a:pt x="91266" y="1117"/>
                </a:lnTo>
                <a:lnTo>
                  <a:pt x="91303" y="1098"/>
                </a:lnTo>
                <a:lnTo>
                  <a:pt x="91583" y="856"/>
                </a:lnTo>
                <a:lnTo>
                  <a:pt x="91657" y="931"/>
                </a:lnTo>
                <a:lnTo>
                  <a:pt x="91788" y="1005"/>
                </a:lnTo>
                <a:lnTo>
                  <a:pt x="91843" y="1024"/>
                </a:lnTo>
                <a:lnTo>
                  <a:pt x="91899" y="1024"/>
                </a:lnTo>
                <a:lnTo>
                  <a:pt x="91955" y="987"/>
                </a:lnTo>
                <a:lnTo>
                  <a:pt x="91992" y="950"/>
                </a:lnTo>
                <a:lnTo>
                  <a:pt x="92011" y="875"/>
                </a:lnTo>
                <a:lnTo>
                  <a:pt x="92011" y="819"/>
                </a:lnTo>
                <a:lnTo>
                  <a:pt x="91992" y="763"/>
                </a:lnTo>
                <a:lnTo>
                  <a:pt x="91955" y="707"/>
                </a:lnTo>
                <a:lnTo>
                  <a:pt x="91881" y="614"/>
                </a:lnTo>
                <a:lnTo>
                  <a:pt x="91862" y="577"/>
                </a:lnTo>
                <a:lnTo>
                  <a:pt x="91862" y="540"/>
                </a:lnTo>
                <a:lnTo>
                  <a:pt x="91862" y="484"/>
                </a:lnTo>
                <a:lnTo>
                  <a:pt x="91899" y="428"/>
                </a:lnTo>
                <a:lnTo>
                  <a:pt x="91992" y="335"/>
                </a:lnTo>
                <a:lnTo>
                  <a:pt x="92030" y="279"/>
                </a:lnTo>
                <a:lnTo>
                  <a:pt x="92048" y="223"/>
                </a:lnTo>
                <a:lnTo>
                  <a:pt x="92067" y="168"/>
                </a:lnTo>
                <a:lnTo>
                  <a:pt x="92030" y="112"/>
                </a:lnTo>
                <a:lnTo>
                  <a:pt x="91992" y="74"/>
                </a:lnTo>
                <a:close/>
                <a:moveTo>
                  <a:pt x="8937" y="56"/>
                </a:moveTo>
                <a:lnTo>
                  <a:pt x="8900" y="74"/>
                </a:lnTo>
                <a:lnTo>
                  <a:pt x="8844" y="74"/>
                </a:lnTo>
                <a:lnTo>
                  <a:pt x="8751" y="130"/>
                </a:lnTo>
                <a:lnTo>
                  <a:pt x="8676" y="205"/>
                </a:lnTo>
                <a:lnTo>
                  <a:pt x="8509" y="372"/>
                </a:lnTo>
                <a:lnTo>
                  <a:pt x="8434" y="428"/>
                </a:lnTo>
                <a:lnTo>
                  <a:pt x="8397" y="428"/>
                </a:lnTo>
                <a:lnTo>
                  <a:pt x="8360" y="447"/>
                </a:lnTo>
                <a:lnTo>
                  <a:pt x="8304" y="428"/>
                </a:lnTo>
                <a:lnTo>
                  <a:pt x="8267" y="391"/>
                </a:lnTo>
                <a:lnTo>
                  <a:pt x="8192" y="317"/>
                </a:lnTo>
                <a:lnTo>
                  <a:pt x="8099" y="242"/>
                </a:lnTo>
                <a:lnTo>
                  <a:pt x="8062" y="223"/>
                </a:lnTo>
                <a:lnTo>
                  <a:pt x="8006" y="223"/>
                </a:lnTo>
                <a:lnTo>
                  <a:pt x="7969" y="261"/>
                </a:lnTo>
                <a:lnTo>
                  <a:pt x="7950" y="279"/>
                </a:lnTo>
                <a:lnTo>
                  <a:pt x="7950" y="317"/>
                </a:lnTo>
                <a:lnTo>
                  <a:pt x="7969" y="372"/>
                </a:lnTo>
                <a:lnTo>
                  <a:pt x="8025" y="447"/>
                </a:lnTo>
                <a:lnTo>
                  <a:pt x="8081" y="521"/>
                </a:lnTo>
                <a:lnTo>
                  <a:pt x="8155" y="614"/>
                </a:lnTo>
                <a:lnTo>
                  <a:pt x="8174" y="652"/>
                </a:lnTo>
                <a:lnTo>
                  <a:pt x="8174" y="707"/>
                </a:lnTo>
                <a:lnTo>
                  <a:pt x="8155" y="763"/>
                </a:lnTo>
                <a:lnTo>
                  <a:pt x="8118" y="819"/>
                </a:lnTo>
                <a:lnTo>
                  <a:pt x="8043" y="912"/>
                </a:lnTo>
                <a:lnTo>
                  <a:pt x="8025" y="1005"/>
                </a:lnTo>
                <a:lnTo>
                  <a:pt x="8025" y="1098"/>
                </a:lnTo>
                <a:lnTo>
                  <a:pt x="8043" y="1136"/>
                </a:lnTo>
                <a:lnTo>
                  <a:pt x="8062" y="1154"/>
                </a:lnTo>
                <a:lnTo>
                  <a:pt x="8099" y="1154"/>
                </a:lnTo>
                <a:lnTo>
                  <a:pt x="8155" y="1136"/>
                </a:lnTo>
                <a:lnTo>
                  <a:pt x="8230" y="1080"/>
                </a:lnTo>
                <a:lnTo>
                  <a:pt x="8323" y="1005"/>
                </a:lnTo>
                <a:lnTo>
                  <a:pt x="8416" y="931"/>
                </a:lnTo>
                <a:lnTo>
                  <a:pt x="8490" y="894"/>
                </a:lnTo>
                <a:lnTo>
                  <a:pt x="8528" y="894"/>
                </a:lnTo>
                <a:lnTo>
                  <a:pt x="8565" y="912"/>
                </a:lnTo>
                <a:lnTo>
                  <a:pt x="8658" y="987"/>
                </a:lnTo>
                <a:lnTo>
                  <a:pt x="8751" y="1043"/>
                </a:lnTo>
                <a:lnTo>
                  <a:pt x="8807" y="1061"/>
                </a:lnTo>
                <a:lnTo>
                  <a:pt x="8844" y="1061"/>
                </a:lnTo>
                <a:lnTo>
                  <a:pt x="8956" y="1043"/>
                </a:lnTo>
                <a:lnTo>
                  <a:pt x="8993" y="1043"/>
                </a:lnTo>
                <a:lnTo>
                  <a:pt x="9012" y="1005"/>
                </a:lnTo>
                <a:lnTo>
                  <a:pt x="9012" y="968"/>
                </a:lnTo>
                <a:lnTo>
                  <a:pt x="8993" y="894"/>
                </a:lnTo>
                <a:lnTo>
                  <a:pt x="8937" y="838"/>
                </a:lnTo>
                <a:lnTo>
                  <a:pt x="8881" y="763"/>
                </a:lnTo>
                <a:lnTo>
                  <a:pt x="8751" y="670"/>
                </a:lnTo>
                <a:lnTo>
                  <a:pt x="8900" y="559"/>
                </a:lnTo>
                <a:lnTo>
                  <a:pt x="8993" y="484"/>
                </a:lnTo>
                <a:lnTo>
                  <a:pt x="9067" y="410"/>
                </a:lnTo>
                <a:lnTo>
                  <a:pt x="9123" y="335"/>
                </a:lnTo>
                <a:lnTo>
                  <a:pt x="9142" y="242"/>
                </a:lnTo>
                <a:lnTo>
                  <a:pt x="9142" y="205"/>
                </a:lnTo>
                <a:lnTo>
                  <a:pt x="9123" y="168"/>
                </a:lnTo>
                <a:lnTo>
                  <a:pt x="9086" y="130"/>
                </a:lnTo>
                <a:lnTo>
                  <a:pt x="9049" y="93"/>
                </a:lnTo>
                <a:lnTo>
                  <a:pt x="8993" y="74"/>
                </a:lnTo>
                <a:lnTo>
                  <a:pt x="8937" y="56"/>
                </a:lnTo>
                <a:close/>
                <a:moveTo>
                  <a:pt x="35840" y="19"/>
                </a:moveTo>
                <a:lnTo>
                  <a:pt x="35766" y="37"/>
                </a:lnTo>
                <a:lnTo>
                  <a:pt x="35691" y="56"/>
                </a:lnTo>
                <a:lnTo>
                  <a:pt x="35542" y="168"/>
                </a:lnTo>
                <a:lnTo>
                  <a:pt x="35431" y="242"/>
                </a:lnTo>
                <a:lnTo>
                  <a:pt x="35338" y="354"/>
                </a:lnTo>
                <a:lnTo>
                  <a:pt x="35282" y="410"/>
                </a:lnTo>
                <a:lnTo>
                  <a:pt x="35244" y="428"/>
                </a:lnTo>
                <a:lnTo>
                  <a:pt x="35207" y="428"/>
                </a:lnTo>
                <a:lnTo>
                  <a:pt x="35151" y="391"/>
                </a:lnTo>
                <a:lnTo>
                  <a:pt x="35058" y="298"/>
                </a:lnTo>
                <a:lnTo>
                  <a:pt x="34965" y="205"/>
                </a:lnTo>
                <a:lnTo>
                  <a:pt x="34928" y="186"/>
                </a:lnTo>
                <a:lnTo>
                  <a:pt x="34872" y="168"/>
                </a:lnTo>
                <a:lnTo>
                  <a:pt x="34816" y="168"/>
                </a:lnTo>
                <a:lnTo>
                  <a:pt x="34760" y="186"/>
                </a:lnTo>
                <a:lnTo>
                  <a:pt x="34742" y="205"/>
                </a:lnTo>
                <a:lnTo>
                  <a:pt x="34723" y="223"/>
                </a:lnTo>
                <a:lnTo>
                  <a:pt x="34723" y="298"/>
                </a:lnTo>
                <a:lnTo>
                  <a:pt x="34779" y="391"/>
                </a:lnTo>
                <a:lnTo>
                  <a:pt x="34835" y="484"/>
                </a:lnTo>
                <a:lnTo>
                  <a:pt x="34909" y="577"/>
                </a:lnTo>
                <a:lnTo>
                  <a:pt x="35021" y="707"/>
                </a:lnTo>
                <a:lnTo>
                  <a:pt x="34947" y="819"/>
                </a:lnTo>
                <a:lnTo>
                  <a:pt x="34909" y="931"/>
                </a:lnTo>
                <a:lnTo>
                  <a:pt x="34909" y="968"/>
                </a:lnTo>
                <a:lnTo>
                  <a:pt x="34928" y="987"/>
                </a:lnTo>
                <a:lnTo>
                  <a:pt x="34965" y="987"/>
                </a:lnTo>
                <a:lnTo>
                  <a:pt x="35040" y="950"/>
                </a:lnTo>
                <a:lnTo>
                  <a:pt x="35170" y="838"/>
                </a:lnTo>
                <a:lnTo>
                  <a:pt x="35300" y="931"/>
                </a:lnTo>
                <a:lnTo>
                  <a:pt x="35375" y="968"/>
                </a:lnTo>
                <a:lnTo>
                  <a:pt x="35431" y="1005"/>
                </a:lnTo>
                <a:lnTo>
                  <a:pt x="35580" y="1117"/>
                </a:lnTo>
                <a:lnTo>
                  <a:pt x="35710" y="1154"/>
                </a:lnTo>
                <a:lnTo>
                  <a:pt x="35766" y="1154"/>
                </a:lnTo>
                <a:lnTo>
                  <a:pt x="35822" y="1136"/>
                </a:lnTo>
                <a:lnTo>
                  <a:pt x="35877" y="1117"/>
                </a:lnTo>
                <a:lnTo>
                  <a:pt x="35896" y="1080"/>
                </a:lnTo>
                <a:lnTo>
                  <a:pt x="35896" y="1024"/>
                </a:lnTo>
                <a:lnTo>
                  <a:pt x="35877" y="950"/>
                </a:lnTo>
                <a:lnTo>
                  <a:pt x="35859" y="894"/>
                </a:lnTo>
                <a:lnTo>
                  <a:pt x="35803" y="838"/>
                </a:lnTo>
                <a:lnTo>
                  <a:pt x="35673" y="745"/>
                </a:lnTo>
                <a:lnTo>
                  <a:pt x="35449" y="596"/>
                </a:lnTo>
                <a:lnTo>
                  <a:pt x="35747" y="391"/>
                </a:lnTo>
                <a:lnTo>
                  <a:pt x="35822" y="317"/>
                </a:lnTo>
                <a:lnTo>
                  <a:pt x="35896" y="242"/>
                </a:lnTo>
                <a:lnTo>
                  <a:pt x="35933" y="168"/>
                </a:lnTo>
                <a:lnTo>
                  <a:pt x="35933" y="112"/>
                </a:lnTo>
                <a:lnTo>
                  <a:pt x="35896" y="37"/>
                </a:lnTo>
                <a:lnTo>
                  <a:pt x="35840" y="19"/>
                </a:lnTo>
                <a:close/>
                <a:moveTo>
                  <a:pt x="88548" y="56"/>
                </a:moveTo>
                <a:lnTo>
                  <a:pt x="88474" y="74"/>
                </a:lnTo>
                <a:lnTo>
                  <a:pt x="88399" y="112"/>
                </a:lnTo>
                <a:lnTo>
                  <a:pt x="88362" y="186"/>
                </a:lnTo>
                <a:lnTo>
                  <a:pt x="88362" y="242"/>
                </a:lnTo>
                <a:lnTo>
                  <a:pt x="88380" y="298"/>
                </a:lnTo>
                <a:lnTo>
                  <a:pt x="88455" y="410"/>
                </a:lnTo>
                <a:lnTo>
                  <a:pt x="88622" y="614"/>
                </a:lnTo>
                <a:lnTo>
                  <a:pt x="88492" y="689"/>
                </a:lnTo>
                <a:lnTo>
                  <a:pt x="88325" y="838"/>
                </a:lnTo>
                <a:lnTo>
                  <a:pt x="88250" y="912"/>
                </a:lnTo>
                <a:lnTo>
                  <a:pt x="88213" y="987"/>
                </a:lnTo>
                <a:lnTo>
                  <a:pt x="88213" y="1024"/>
                </a:lnTo>
                <a:lnTo>
                  <a:pt x="88231" y="1061"/>
                </a:lnTo>
                <a:lnTo>
                  <a:pt x="88250" y="1080"/>
                </a:lnTo>
                <a:lnTo>
                  <a:pt x="88306" y="1117"/>
                </a:lnTo>
                <a:lnTo>
                  <a:pt x="88399" y="1117"/>
                </a:lnTo>
                <a:lnTo>
                  <a:pt x="88529" y="1061"/>
                </a:lnTo>
                <a:lnTo>
                  <a:pt x="88641" y="987"/>
                </a:lnTo>
                <a:lnTo>
                  <a:pt x="88753" y="931"/>
                </a:lnTo>
                <a:lnTo>
                  <a:pt x="88864" y="931"/>
                </a:lnTo>
                <a:lnTo>
                  <a:pt x="88864" y="950"/>
                </a:lnTo>
                <a:lnTo>
                  <a:pt x="88902" y="1005"/>
                </a:lnTo>
                <a:lnTo>
                  <a:pt x="88958" y="1080"/>
                </a:lnTo>
                <a:lnTo>
                  <a:pt x="89051" y="1154"/>
                </a:lnTo>
                <a:lnTo>
                  <a:pt x="89088" y="1154"/>
                </a:lnTo>
                <a:lnTo>
                  <a:pt x="89144" y="1136"/>
                </a:lnTo>
                <a:lnTo>
                  <a:pt x="89181" y="1098"/>
                </a:lnTo>
                <a:lnTo>
                  <a:pt x="89200" y="1061"/>
                </a:lnTo>
                <a:lnTo>
                  <a:pt x="89200" y="1024"/>
                </a:lnTo>
                <a:lnTo>
                  <a:pt x="89181" y="968"/>
                </a:lnTo>
                <a:lnTo>
                  <a:pt x="89162" y="875"/>
                </a:lnTo>
                <a:lnTo>
                  <a:pt x="89144" y="801"/>
                </a:lnTo>
                <a:lnTo>
                  <a:pt x="89162" y="763"/>
                </a:lnTo>
                <a:lnTo>
                  <a:pt x="89181" y="726"/>
                </a:lnTo>
                <a:lnTo>
                  <a:pt x="89255" y="689"/>
                </a:lnTo>
                <a:lnTo>
                  <a:pt x="89330" y="633"/>
                </a:lnTo>
                <a:lnTo>
                  <a:pt x="89404" y="577"/>
                </a:lnTo>
                <a:lnTo>
                  <a:pt x="89460" y="521"/>
                </a:lnTo>
                <a:lnTo>
                  <a:pt x="89516" y="447"/>
                </a:lnTo>
                <a:lnTo>
                  <a:pt x="89535" y="391"/>
                </a:lnTo>
                <a:lnTo>
                  <a:pt x="89535" y="354"/>
                </a:lnTo>
                <a:lnTo>
                  <a:pt x="89516" y="317"/>
                </a:lnTo>
                <a:lnTo>
                  <a:pt x="89498" y="298"/>
                </a:lnTo>
                <a:lnTo>
                  <a:pt x="89423" y="261"/>
                </a:lnTo>
                <a:lnTo>
                  <a:pt x="89293" y="261"/>
                </a:lnTo>
                <a:lnTo>
                  <a:pt x="89237" y="298"/>
                </a:lnTo>
                <a:lnTo>
                  <a:pt x="89107" y="354"/>
                </a:lnTo>
                <a:lnTo>
                  <a:pt x="89051" y="372"/>
                </a:lnTo>
                <a:lnTo>
                  <a:pt x="88995" y="391"/>
                </a:lnTo>
                <a:lnTo>
                  <a:pt x="88939" y="372"/>
                </a:lnTo>
                <a:lnTo>
                  <a:pt x="88902" y="354"/>
                </a:lnTo>
                <a:lnTo>
                  <a:pt x="88809" y="261"/>
                </a:lnTo>
                <a:lnTo>
                  <a:pt x="88716" y="149"/>
                </a:lnTo>
                <a:lnTo>
                  <a:pt x="88678" y="112"/>
                </a:lnTo>
                <a:lnTo>
                  <a:pt x="88622" y="74"/>
                </a:lnTo>
                <a:lnTo>
                  <a:pt x="88548" y="56"/>
                </a:lnTo>
                <a:close/>
                <a:moveTo>
                  <a:pt x="43045" y="19"/>
                </a:moveTo>
                <a:lnTo>
                  <a:pt x="42971" y="37"/>
                </a:lnTo>
                <a:lnTo>
                  <a:pt x="42952" y="37"/>
                </a:lnTo>
                <a:lnTo>
                  <a:pt x="42952" y="74"/>
                </a:lnTo>
                <a:lnTo>
                  <a:pt x="42952" y="130"/>
                </a:lnTo>
                <a:lnTo>
                  <a:pt x="42971" y="205"/>
                </a:lnTo>
                <a:lnTo>
                  <a:pt x="43027" y="298"/>
                </a:lnTo>
                <a:lnTo>
                  <a:pt x="43064" y="372"/>
                </a:lnTo>
                <a:lnTo>
                  <a:pt x="43101" y="447"/>
                </a:lnTo>
                <a:lnTo>
                  <a:pt x="43120" y="465"/>
                </a:lnTo>
                <a:lnTo>
                  <a:pt x="43120" y="484"/>
                </a:lnTo>
                <a:lnTo>
                  <a:pt x="43083" y="559"/>
                </a:lnTo>
                <a:lnTo>
                  <a:pt x="43045" y="614"/>
                </a:lnTo>
                <a:lnTo>
                  <a:pt x="42990" y="689"/>
                </a:lnTo>
                <a:lnTo>
                  <a:pt x="42841" y="856"/>
                </a:lnTo>
                <a:lnTo>
                  <a:pt x="42785" y="950"/>
                </a:lnTo>
                <a:lnTo>
                  <a:pt x="42748" y="1024"/>
                </a:lnTo>
                <a:lnTo>
                  <a:pt x="42729" y="1098"/>
                </a:lnTo>
                <a:lnTo>
                  <a:pt x="42748" y="1136"/>
                </a:lnTo>
                <a:lnTo>
                  <a:pt x="42766" y="1173"/>
                </a:lnTo>
                <a:lnTo>
                  <a:pt x="42803" y="1192"/>
                </a:lnTo>
                <a:lnTo>
                  <a:pt x="42841" y="1192"/>
                </a:lnTo>
                <a:lnTo>
                  <a:pt x="42896" y="1154"/>
                </a:lnTo>
                <a:lnTo>
                  <a:pt x="42971" y="1098"/>
                </a:lnTo>
                <a:lnTo>
                  <a:pt x="43045" y="987"/>
                </a:lnTo>
                <a:lnTo>
                  <a:pt x="43194" y="782"/>
                </a:lnTo>
                <a:lnTo>
                  <a:pt x="43269" y="633"/>
                </a:lnTo>
                <a:lnTo>
                  <a:pt x="43399" y="745"/>
                </a:lnTo>
                <a:lnTo>
                  <a:pt x="43511" y="819"/>
                </a:lnTo>
                <a:lnTo>
                  <a:pt x="43623" y="875"/>
                </a:lnTo>
                <a:lnTo>
                  <a:pt x="43734" y="931"/>
                </a:lnTo>
                <a:lnTo>
                  <a:pt x="43827" y="950"/>
                </a:lnTo>
                <a:lnTo>
                  <a:pt x="43883" y="950"/>
                </a:lnTo>
                <a:lnTo>
                  <a:pt x="43920" y="931"/>
                </a:lnTo>
                <a:lnTo>
                  <a:pt x="43939" y="894"/>
                </a:lnTo>
                <a:lnTo>
                  <a:pt x="43976" y="856"/>
                </a:lnTo>
                <a:lnTo>
                  <a:pt x="43976" y="801"/>
                </a:lnTo>
                <a:lnTo>
                  <a:pt x="43958" y="745"/>
                </a:lnTo>
                <a:lnTo>
                  <a:pt x="43920" y="689"/>
                </a:lnTo>
                <a:lnTo>
                  <a:pt x="43865" y="652"/>
                </a:lnTo>
                <a:lnTo>
                  <a:pt x="43753" y="596"/>
                </a:lnTo>
                <a:lnTo>
                  <a:pt x="43641" y="540"/>
                </a:lnTo>
                <a:lnTo>
                  <a:pt x="43511" y="447"/>
                </a:lnTo>
                <a:lnTo>
                  <a:pt x="43455" y="410"/>
                </a:lnTo>
                <a:lnTo>
                  <a:pt x="43436" y="391"/>
                </a:lnTo>
                <a:lnTo>
                  <a:pt x="43455" y="354"/>
                </a:lnTo>
                <a:lnTo>
                  <a:pt x="43511" y="317"/>
                </a:lnTo>
                <a:lnTo>
                  <a:pt x="43548" y="261"/>
                </a:lnTo>
                <a:lnTo>
                  <a:pt x="43623" y="186"/>
                </a:lnTo>
                <a:lnTo>
                  <a:pt x="43678" y="112"/>
                </a:lnTo>
                <a:lnTo>
                  <a:pt x="43697" y="74"/>
                </a:lnTo>
                <a:lnTo>
                  <a:pt x="43697" y="56"/>
                </a:lnTo>
                <a:lnTo>
                  <a:pt x="43678" y="56"/>
                </a:lnTo>
                <a:lnTo>
                  <a:pt x="43641" y="74"/>
                </a:lnTo>
                <a:lnTo>
                  <a:pt x="43548" y="149"/>
                </a:lnTo>
                <a:lnTo>
                  <a:pt x="43455" y="223"/>
                </a:lnTo>
                <a:lnTo>
                  <a:pt x="43381" y="279"/>
                </a:lnTo>
                <a:lnTo>
                  <a:pt x="43325" y="279"/>
                </a:lnTo>
                <a:lnTo>
                  <a:pt x="43287" y="261"/>
                </a:lnTo>
                <a:lnTo>
                  <a:pt x="43213" y="168"/>
                </a:lnTo>
                <a:lnTo>
                  <a:pt x="43139" y="74"/>
                </a:lnTo>
                <a:lnTo>
                  <a:pt x="43083" y="37"/>
                </a:lnTo>
                <a:lnTo>
                  <a:pt x="43045" y="19"/>
                </a:lnTo>
                <a:close/>
                <a:moveTo>
                  <a:pt x="65257" y="0"/>
                </a:moveTo>
                <a:lnTo>
                  <a:pt x="65182" y="19"/>
                </a:lnTo>
                <a:lnTo>
                  <a:pt x="65108" y="56"/>
                </a:lnTo>
                <a:lnTo>
                  <a:pt x="64978" y="149"/>
                </a:lnTo>
                <a:lnTo>
                  <a:pt x="64903" y="242"/>
                </a:lnTo>
                <a:lnTo>
                  <a:pt x="64810" y="354"/>
                </a:lnTo>
                <a:lnTo>
                  <a:pt x="64754" y="410"/>
                </a:lnTo>
                <a:lnTo>
                  <a:pt x="64717" y="428"/>
                </a:lnTo>
                <a:lnTo>
                  <a:pt x="64661" y="447"/>
                </a:lnTo>
                <a:lnTo>
                  <a:pt x="64624" y="428"/>
                </a:lnTo>
                <a:lnTo>
                  <a:pt x="64493" y="391"/>
                </a:lnTo>
                <a:lnTo>
                  <a:pt x="64382" y="335"/>
                </a:lnTo>
                <a:lnTo>
                  <a:pt x="64270" y="317"/>
                </a:lnTo>
                <a:lnTo>
                  <a:pt x="64158" y="317"/>
                </a:lnTo>
                <a:lnTo>
                  <a:pt x="64140" y="335"/>
                </a:lnTo>
                <a:lnTo>
                  <a:pt x="64121" y="354"/>
                </a:lnTo>
                <a:lnTo>
                  <a:pt x="64140" y="391"/>
                </a:lnTo>
                <a:lnTo>
                  <a:pt x="64196" y="447"/>
                </a:lnTo>
                <a:lnTo>
                  <a:pt x="64363" y="559"/>
                </a:lnTo>
                <a:lnTo>
                  <a:pt x="64512" y="652"/>
                </a:lnTo>
                <a:lnTo>
                  <a:pt x="64400" y="782"/>
                </a:lnTo>
                <a:lnTo>
                  <a:pt x="64270" y="950"/>
                </a:lnTo>
                <a:lnTo>
                  <a:pt x="64251" y="1024"/>
                </a:lnTo>
                <a:lnTo>
                  <a:pt x="64233" y="1080"/>
                </a:lnTo>
                <a:lnTo>
                  <a:pt x="64251" y="1098"/>
                </a:lnTo>
                <a:lnTo>
                  <a:pt x="64289" y="1117"/>
                </a:lnTo>
                <a:lnTo>
                  <a:pt x="64400" y="1080"/>
                </a:lnTo>
                <a:lnTo>
                  <a:pt x="64475" y="1024"/>
                </a:lnTo>
                <a:lnTo>
                  <a:pt x="64549" y="950"/>
                </a:lnTo>
                <a:lnTo>
                  <a:pt x="64624" y="875"/>
                </a:lnTo>
                <a:lnTo>
                  <a:pt x="64661" y="856"/>
                </a:lnTo>
                <a:lnTo>
                  <a:pt x="64698" y="838"/>
                </a:lnTo>
                <a:lnTo>
                  <a:pt x="64773" y="838"/>
                </a:lnTo>
                <a:lnTo>
                  <a:pt x="64829" y="875"/>
                </a:lnTo>
                <a:lnTo>
                  <a:pt x="64959" y="987"/>
                </a:lnTo>
                <a:lnTo>
                  <a:pt x="65071" y="1080"/>
                </a:lnTo>
                <a:lnTo>
                  <a:pt x="65220" y="1173"/>
                </a:lnTo>
                <a:lnTo>
                  <a:pt x="65294" y="1192"/>
                </a:lnTo>
                <a:lnTo>
                  <a:pt x="65369" y="1192"/>
                </a:lnTo>
                <a:lnTo>
                  <a:pt x="65424" y="1154"/>
                </a:lnTo>
                <a:lnTo>
                  <a:pt x="65443" y="1080"/>
                </a:lnTo>
                <a:lnTo>
                  <a:pt x="65443" y="987"/>
                </a:lnTo>
                <a:lnTo>
                  <a:pt x="65406" y="912"/>
                </a:lnTo>
                <a:lnTo>
                  <a:pt x="65350" y="838"/>
                </a:lnTo>
                <a:lnTo>
                  <a:pt x="65275" y="763"/>
                </a:lnTo>
                <a:lnTo>
                  <a:pt x="65108" y="652"/>
                </a:lnTo>
                <a:lnTo>
                  <a:pt x="64978" y="577"/>
                </a:lnTo>
                <a:lnTo>
                  <a:pt x="65089" y="484"/>
                </a:lnTo>
                <a:lnTo>
                  <a:pt x="65220" y="354"/>
                </a:lnTo>
                <a:lnTo>
                  <a:pt x="65275" y="279"/>
                </a:lnTo>
                <a:lnTo>
                  <a:pt x="65331" y="205"/>
                </a:lnTo>
                <a:lnTo>
                  <a:pt x="65350" y="149"/>
                </a:lnTo>
                <a:lnTo>
                  <a:pt x="65350" y="74"/>
                </a:lnTo>
                <a:lnTo>
                  <a:pt x="65294" y="19"/>
                </a:lnTo>
                <a:lnTo>
                  <a:pt x="65257" y="0"/>
                </a:lnTo>
                <a:close/>
                <a:moveTo>
                  <a:pt x="931" y="37"/>
                </a:moveTo>
                <a:lnTo>
                  <a:pt x="801" y="93"/>
                </a:lnTo>
                <a:lnTo>
                  <a:pt x="689" y="186"/>
                </a:lnTo>
                <a:lnTo>
                  <a:pt x="596" y="298"/>
                </a:lnTo>
                <a:lnTo>
                  <a:pt x="540" y="372"/>
                </a:lnTo>
                <a:lnTo>
                  <a:pt x="485" y="391"/>
                </a:lnTo>
                <a:lnTo>
                  <a:pt x="447" y="391"/>
                </a:lnTo>
                <a:lnTo>
                  <a:pt x="391" y="354"/>
                </a:lnTo>
                <a:lnTo>
                  <a:pt x="298" y="279"/>
                </a:lnTo>
                <a:lnTo>
                  <a:pt x="243" y="242"/>
                </a:lnTo>
                <a:lnTo>
                  <a:pt x="187" y="205"/>
                </a:lnTo>
                <a:lnTo>
                  <a:pt x="131" y="205"/>
                </a:lnTo>
                <a:lnTo>
                  <a:pt x="75" y="242"/>
                </a:lnTo>
                <a:lnTo>
                  <a:pt x="75" y="261"/>
                </a:lnTo>
                <a:lnTo>
                  <a:pt x="75" y="279"/>
                </a:lnTo>
                <a:lnTo>
                  <a:pt x="94" y="354"/>
                </a:lnTo>
                <a:lnTo>
                  <a:pt x="168" y="465"/>
                </a:lnTo>
                <a:lnTo>
                  <a:pt x="243" y="540"/>
                </a:lnTo>
                <a:lnTo>
                  <a:pt x="298" y="577"/>
                </a:lnTo>
                <a:lnTo>
                  <a:pt x="317" y="614"/>
                </a:lnTo>
                <a:lnTo>
                  <a:pt x="298" y="633"/>
                </a:lnTo>
                <a:lnTo>
                  <a:pt x="261" y="670"/>
                </a:lnTo>
                <a:lnTo>
                  <a:pt x="224" y="726"/>
                </a:lnTo>
                <a:lnTo>
                  <a:pt x="187" y="782"/>
                </a:lnTo>
                <a:lnTo>
                  <a:pt x="112" y="875"/>
                </a:lnTo>
                <a:lnTo>
                  <a:pt x="75" y="931"/>
                </a:lnTo>
                <a:lnTo>
                  <a:pt x="56" y="987"/>
                </a:lnTo>
                <a:lnTo>
                  <a:pt x="38" y="1043"/>
                </a:lnTo>
                <a:lnTo>
                  <a:pt x="56" y="1117"/>
                </a:lnTo>
                <a:lnTo>
                  <a:pt x="94" y="1173"/>
                </a:lnTo>
                <a:lnTo>
                  <a:pt x="112" y="1192"/>
                </a:lnTo>
                <a:lnTo>
                  <a:pt x="149" y="1210"/>
                </a:lnTo>
                <a:lnTo>
                  <a:pt x="187" y="1192"/>
                </a:lnTo>
                <a:lnTo>
                  <a:pt x="261" y="1154"/>
                </a:lnTo>
                <a:lnTo>
                  <a:pt x="336" y="1080"/>
                </a:lnTo>
                <a:lnTo>
                  <a:pt x="485" y="894"/>
                </a:lnTo>
                <a:lnTo>
                  <a:pt x="559" y="782"/>
                </a:lnTo>
                <a:lnTo>
                  <a:pt x="615" y="782"/>
                </a:lnTo>
                <a:lnTo>
                  <a:pt x="652" y="801"/>
                </a:lnTo>
                <a:lnTo>
                  <a:pt x="764" y="856"/>
                </a:lnTo>
                <a:lnTo>
                  <a:pt x="820" y="875"/>
                </a:lnTo>
                <a:lnTo>
                  <a:pt x="857" y="894"/>
                </a:lnTo>
                <a:lnTo>
                  <a:pt x="913" y="856"/>
                </a:lnTo>
                <a:lnTo>
                  <a:pt x="950" y="801"/>
                </a:lnTo>
                <a:lnTo>
                  <a:pt x="987" y="745"/>
                </a:lnTo>
                <a:lnTo>
                  <a:pt x="969" y="707"/>
                </a:lnTo>
                <a:lnTo>
                  <a:pt x="950" y="652"/>
                </a:lnTo>
                <a:lnTo>
                  <a:pt x="931" y="633"/>
                </a:lnTo>
                <a:lnTo>
                  <a:pt x="838" y="577"/>
                </a:lnTo>
                <a:lnTo>
                  <a:pt x="745" y="521"/>
                </a:lnTo>
                <a:lnTo>
                  <a:pt x="857" y="261"/>
                </a:lnTo>
                <a:lnTo>
                  <a:pt x="931" y="37"/>
                </a:lnTo>
                <a:close/>
                <a:moveTo>
                  <a:pt x="91862" y="2625"/>
                </a:moveTo>
                <a:lnTo>
                  <a:pt x="91825" y="2644"/>
                </a:lnTo>
                <a:lnTo>
                  <a:pt x="91750" y="2718"/>
                </a:lnTo>
                <a:lnTo>
                  <a:pt x="91639" y="2849"/>
                </a:lnTo>
                <a:lnTo>
                  <a:pt x="91545" y="2755"/>
                </a:lnTo>
                <a:lnTo>
                  <a:pt x="91490" y="2700"/>
                </a:lnTo>
                <a:lnTo>
                  <a:pt x="91434" y="2681"/>
                </a:lnTo>
                <a:lnTo>
                  <a:pt x="91378" y="2662"/>
                </a:lnTo>
                <a:lnTo>
                  <a:pt x="91322" y="2681"/>
                </a:lnTo>
                <a:lnTo>
                  <a:pt x="91303" y="2737"/>
                </a:lnTo>
                <a:lnTo>
                  <a:pt x="91285" y="2830"/>
                </a:lnTo>
                <a:lnTo>
                  <a:pt x="91303" y="2886"/>
                </a:lnTo>
                <a:lnTo>
                  <a:pt x="91359" y="2960"/>
                </a:lnTo>
                <a:lnTo>
                  <a:pt x="91415" y="3035"/>
                </a:lnTo>
                <a:lnTo>
                  <a:pt x="91434" y="3091"/>
                </a:lnTo>
                <a:lnTo>
                  <a:pt x="91397" y="3146"/>
                </a:lnTo>
                <a:lnTo>
                  <a:pt x="91303" y="3240"/>
                </a:lnTo>
                <a:lnTo>
                  <a:pt x="91155" y="3370"/>
                </a:lnTo>
                <a:lnTo>
                  <a:pt x="91117" y="3407"/>
                </a:lnTo>
                <a:lnTo>
                  <a:pt x="91117" y="3426"/>
                </a:lnTo>
                <a:lnTo>
                  <a:pt x="91155" y="3444"/>
                </a:lnTo>
                <a:lnTo>
                  <a:pt x="91192" y="3444"/>
                </a:lnTo>
                <a:lnTo>
                  <a:pt x="91303" y="3426"/>
                </a:lnTo>
                <a:lnTo>
                  <a:pt x="91490" y="3351"/>
                </a:lnTo>
                <a:lnTo>
                  <a:pt x="91545" y="3295"/>
                </a:lnTo>
                <a:lnTo>
                  <a:pt x="91583" y="3295"/>
                </a:lnTo>
                <a:lnTo>
                  <a:pt x="91601" y="3314"/>
                </a:lnTo>
                <a:lnTo>
                  <a:pt x="91639" y="3370"/>
                </a:lnTo>
                <a:lnTo>
                  <a:pt x="91732" y="3463"/>
                </a:lnTo>
                <a:lnTo>
                  <a:pt x="91862" y="3575"/>
                </a:lnTo>
                <a:lnTo>
                  <a:pt x="91918" y="3612"/>
                </a:lnTo>
                <a:lnTo>
                  <a:pt x="91974" y="3612"/>
                </a:lnTo>
                <a:lnTo>
                  <a:pt x="91992" y="3575"/>
                </a:lnTo>
                <a:lnTo>
                  <a:pt x="91992" y="3482"/>
                </a:lnTo>
                <a:lnTo>
                  <a:pt x="91955" y="3388"/>
                </a:lnTo>
                <a:lnTo>
                  <a:pt x="91899" y="3295"/>
                </a:lnTo>
                <a:lnTo>
                  <a:pt x="91825" y="3202"/>
                </a:lnTo>
                <a:lnTo>
                  <a:pt x="91806" y="3146"/>
                </a:lnTo>
                <a:lnTo>
                  <a:pt x="91806" y="3128"/>
                </a:lnTo>
                <a:lnTo>
                  <a:pt x="91825" y="3091"/>
                </a:lnTo>
                <a:lnTo>
                  <a:pt x="91843" y="3053"/>
                </a:lnTo>
                <a:lnTo>
                  <a:pt x="91918" y="2979"/>
                </a:lnTo>
                <a:lnTo>
                  <a:pt x="92011" y="2904"/>
                </a:lnTo>
                <a:lnTo>
                  <a:pt x="92030" y="2867"/>
                </a:lnTo>
                <a:lnTo>
                  <a:pt x="92048" y="2830"/>
                </a:lnTo>
                <a:lnTo>
                  <a:pt x="92048" y="2737"/>
                </a:lnTo>
                <a:lnTo>
                  <a:pt x="92030" y="2681"/>
                </a:lnTo>
                <a:lnTo>
                  <a:pt x="91974" y="2625"/>
                </a:lnTo>
                <a:close/>
                <a:moveTo>
                  <a:pt x="969" y="2607"/>
                </a:moveTo>
                <a:lnTo>
                  <a:pt x="913" y="2625"/>
                </a:lnTo>
                <a:lnTo>
                  <a:pt x="801" y="2700"/>
                </a:lnTo>
                <a:lnTo>
                  <a:pt x="615" y="2849"/>
                </a:lnTo>
                <a:lnTo>
                  <a:pt x="522" y="2737"/>
                </a:lnTo>
                <a:lnTo>
                  <a:pt x="410" y="2681"/>
                </a:lnTo>
                <a:lnTo>
                  <a:pt x="317" y="2681"/>
                </a:lnTo>
                <a:lnTo>
                  <a:pt x="243" y="2718"/>
                </a:lnTo>
                <a:lnTo>
                  <a:pt x="205" y="2774"/>
                </a:lnTo>
                <a:lnTo>
                  <a:pt x="205" y="2830"/>
                </a:lnTo>
                <a:lnTo>
                  <a:pt x="205" y="2867"/>
                </a:lnTo>
                <a:lnTo>
                  <a:pt x="224" y="2923"/>
                </a:lnTo>
                <a:lnTo>
                  <a:pt x="243" y="2979"/>
                </a:lnTo>
                <a:lnTo>
                  <a:pt x="280" y="3035"/>
                </a:lnTo>
                <a:lnTo>
                  <a:pt x="336" y="3091"/>
                </a:lnTo>
                <a:lnTo>
                  <a:pt x="243" y="3202"/>
                </a:lnTo>
                <a:lnTo>
                  <a:pt x="168" y="3295"/>
                </a:lnTo>
                <a:lnTo>
                  <a:pt x="112" y="3388"/>
                </a:lnTo>
                <a:lnTo>
                  <a:pt x="75" y="3463"/>
                </a:lnTo>
                <a:lnTo>
                  <a:pt x="56" y="3537"/>
                </a:lnTo>
                <a:lnTo>
                  <a:pt x="75" y="3575"/>
                </a:lnTo>
                <a:lnTo>
                  <a:pt x="112" y="3593"/>
                </a:lnTo>
                <a:lnTo>
                  <a:pt x="149" y="3612"/>
                </a:lnTo>
                <a:lnTo>
                  <a:pt x="205" y="3631"/>
                </a:lnTo>
                <a:lnTo>
                  <a:pt x="243" y="3612"/>
                </a:lnTo>
                <a:lnTo>
                  <a:pt x="280" y="3593"/>
                </a:lnTo>
                <a:lnTo>
                  <a:pt x="354" y="3537"/>
                </a:lnTo>
                <a:lnTo>
                  <a:pt x="410" y="3463"/>
                </a:lnTo>
                <a:lnTo>
                  <a:pt x="466" y="3388"/>
                </a:lnTo>
                <a:lnTo>
                  <a:pt x="559" y="3314"/>
                </a:lnTo>
                <a:lnTo>
                  <a:pt x="652" y="3351"/>
                </a:lnTo>
                <a:lnTo>
                  <a:pt x="708" y="3388"/>
                </a:lnTo>
                <a:lnTo>
                  <a:pt x="764" y="3426"/>
                </a:lnTo>
                <a:lnTo>
                  <a:pt x="820" y="3463"/>
                </a:lnTo>
                <a:lnTo>
                  <a:pt x="876" y="3482"/>
                </a:lnTo>
                <a:lnTo>
                  <a:pt x="969" y="3482"/>
                </a:lnTo>
                <a:lnTo>
                  <a:pt x="987" y="3444"/>
                </a:lnTo>
                <a:lnTo>
                  <a:pt x="987" y="3426"/>
                </a:lnTo>
                <a:lnTo>
                  <a:pt x="969" y="3333"/>
                </a:lnTo>
                <a:lnTo>
                  <a:pt x="913" y="3240"/>
                </a:lnTo>
                <a:lnTo>
                  <a:pt x="838" y="3128"/>
                </a:lnTo>
                <a:lnTo>
                  <a:pt x="820" y="3091"/>
                </a:lnTo>
                <a:lnTo>
                  <a:pt x="838" y="3035"/>
                </a:lnTo>
                <a:lnTo>
                  <a:pt x="857" y="2998"/>
                </a:lnTo>
                <a:lnTo>
                  <a:pt x="913" y="2942"/>
                </a:lnTo>
                <a:lnTo>
                  <a:pt x="1024" y="2867"/>
                </a:lnTo>
                <a:lnTo>
                  <a:pt x="1080" y="2793"/>
                </a:lnTo>
                <a:lnTo>
                  <a:pt x="1118" y="2718"/>
                </a:lnTo>
                <a:lnTo>
                  <a:pt x="1118" y="2681"/>
                </a:lnTo>
                <a:lnTo>
                  <a:pt x="1099" y="2644"/>
                </a:lnTo>
                <a:lnTo>
                  <a:pt x="1080" y="2625"/>
                </a:lnTo>
                <a:lnTo>
                  <a:pt x="1024" y="2607"/>
                </a:lnTo>
                <a:close/>
                <a:moveTo>
                  <a:pt x="91955" y="5176"/>
                </a:moveTo>
                <a:lnTo>
                  <a:pt x="91918" y="5194"/>
                </a:lnTo>
                <a:lnTo>
                  <a:pt x="91881" y="5232"/>
                </a:lnTo>
                <a:lnTo>
                  <a:pt x="91769" y="5399"/>
                </a:lnTo>
                <a:lnTo>
                  <a:pt x="91657" y="5585"/>
                </a:lnTo>
                <a:lnTo>
                  <a:pt x="91545" y="5492"/>
                </a:lnTo>
                <a:lnTo>
                  <a:pt x="91378" y="5362"/>
                </a:lnTo>
                <a:lnTo>
                  <a:pt x="91303" y="5325"/>
                </a:lnTo>
                <a:lnTo>
                  <a:pt x="91229" y="5288"/>
                </a:lnTo>
                <a:lnTo>
                  <a:pt x="91155" y="5269"/>
                </a:lnTo>
                <a:lnTo>
                  <a:pt x="91136" y="5288"/>
                </a:lnTo>
                <a:lnTo>
                  <a:pt x="91099" y="5306"/>
                </a:lnTo>
                <a:lnTo>
                  <a:pt x="91099" y="5325"/>
                </a:lnTo>
                <a:lnTo>
                  <a:pt x="91080" y="5362"/>
                </a:lnTo>
                <a:lnTo>
                  <a:pt x="91099" y="5436"/>
                </a:lnTo>
                <a:lnTo>
                  <a:pt x="91136" y="5511"/>
                </a:lnTo>
                <a:lnTo>
                  <a:pt x="91210" y="5585"/>
                </a:lnTo>
                <a:lnTo>
                  <a:pt x="91341" y="5716"/>
                </a:lnTo>
                <a:lnTo>
                  <a:pt x="91452" y="5809"/>
                </a:lnTo>
                <a:lnTo>
                  <a:pt x="91285" y="5958"/>
                </a:lnTo>
                <a:lnTo>
                  <a:pt x="91248" y="5995"/>
                </a:lnTo>
                <a:lnTo>
                  <a:pt x="91229" y="6051"/>
                </a:lnTo>
                <a:lnTo>
                  <a:pt x="91229" y="6088"/>
                </a:lnTo>
                <a:lnTo>
                  <a:pt x="91248" y="6107"/>
                </a:lnTo>
                <a:lnTo>
                  <a:pt x="91322" y="6107"/>
                </a:lnTo>
                <a:lnTo>
                  <a:pt x="91397" y="6069"/>
                </a:lnTo>
                <a:lnTo>
                  <a:pt x="91527" y="6014"/>
                </a:lnTo>
                <a:lnTo>
                  <a:pt x="91620" y="5995"/>
                </a:lnTo>
                <a:lnTo>
                  <a:pt x="91732" y="6032"/>
                </a:lnTo>
                <a:lnTo>
                  <a:pt x="91806" y="6069"/>
                </a:lnTo>
                <a:lnTo>
                  <a:pt x="91881" y="6107"/>
                </a:lnTo>
                <a:lnTo>
                  <a:pt x="91955" y="6107"/>
                </a:lnTo>
                <a:lnTo>
                  <a:pt x="91992" y="6088"/>
                </a:lnTo>
                <a:lnTo>
                  <a:pt x="92030" y="6051"/>
                </a:lnTo>
                <a:lnTo>
                  <a:pt x="92067" y="5995"/>
                </a:lnTo>
                <a:lnTo>
                  <a:pt x="92067" y="5958"/>
                </a:lnTo>
                <a:lnTo>
                  <a:pt x="92067" y="5902"/>
                </a:lnTo>
                <a:lnTo>
                  <a:pt x="92030" y="5865"/>
                </a:lnTo>
                <a:lnTo>
                  <a:pt x="91955" y="5790"/>
                </a:lnTo>
                <a:lnTo>
                  <a:pt x="91881" y="5734"/>
                </a:lnTo>
                <a:lnTo>
                  <a:pt x="91936" y="5660"/>
                </a:lnTo>
                <a:lnTo>
                  <a:pt x="92011" y="5548"/>
                </a:lnTo>
                <a:lnTo>
                  <a:pt x="92067" y="5436"/>
                </a:lnTo>
                <a:lnTo>
                  <a:pt x="92085" y="5399"/>
                </a:lnTo>
                <a:lnTo>
                  <a:pt x="92085" y="5343"/>
                </a:lnTo>
                <a:lnTo>
                  <a:pt x="92067" y="5269"/>
                </a:lnTo>
                <a:lnTo>
                  <a:pt x="92011" y="5194"/>
                </a:lnTo>
                <a:lnTo>
                  <a:pt x="91992" y="5176"/>
                </a:lnTo>
                <a:close/>
                <a:moveTo>
                  <a:pt x="782" y="4971"/>
                </a:moveTo>
                <a:lnTo>
                  <a:pt x="745" y="4990"/>
                </a:lnTo>
                <a:lnTo>
                  <a:pt x="671" y="5027"/>
                </a:lnTo>
                <a:lnTo>
                  <a:pt x="615" y="5083"/>
                </a:lnTo>
                <a:lnTo>
                  <a:pt x="578" y="5139"/>
                </a:lnTo>
                <a:lnTo>
                  <a:pt x="540" y="5194"/>
                </a:lnTo>
                <a:lnTo>
                  <a:pt x="522" y="5250"/>
                </a:lnTo>
                <a:lnTo>
                  <a:pt x="485" y="5306"/>
                </a:lnTo>
                <a:lnTo>
                  <a:pt x="429" y="5343"/>
                </a:lnTo>
                <a:lnTo>
                  <a:pt x="391" y="5343"/>
                </a:lnTo>
                <a:lnTo>
                  <a:pt x="336" y="5325"/>
                </a:lnTo>
                <a:lnTo>
                  <a:pt x="243" y="5306"/>
                </a:lnTo>
                <a:lnTo>
                  <a:pt x="131" y="5306"/>
                </a:lnTo>
                <a:lnTo>
                  <a:pt x="75" y="5343"/>
                </a:lnTo>
                <a:lnTo>
                  <a:pt x="56" y="5381"/>
                </a:lnTo>
                <a:lnTo>
                  <a:pt x="75" y="5436"/>
                </a:lnTo>
                <a:lnTo>
                  <a:pt x="112" y="5492"/>
                </a:lnTo>
                <a:lnTo>
                  <a:pt x="168" y="5567"/>
                </a:lnTo>
                <a:lnTo>
                  <a:pt x="298" y="5660"/>
                </a:lnTo>
                <a:lnTo>
                  <a:pt x="224" y="5790"/>
                </a:lnTo>
                <a:lnTo>
                  <a:pt x="131" y="5976"/>
                </a:lnTo>
                <a:lnTo>
                  <a:pt x="94" y="6069"/>
                </a:lnTo>
                <a:lnTo>
                  <a:pt x="94" y="6144"/>
                </a:lnTo>
                <a:lnTo>
                  <a:pt x="94" y="6218"/>
                </a:lnTo>
                <a:lnTo>
                  <a:pt x="112" y="6237"/>
                </a:lnTo>
                <a:lnTo>
                  <a:pt x="149" y="6256"/>
                </a:lnTo>
                <a:lnTo>
                  <a:pt x="205" y="6274"/>
                </a:lnTo>
                <a:lnTo>
                  <a:pt x="280" y="6256"/>
                </a:lnTo>
                <a:lnTo>
                  <a:pt x="336" y="6218"/>
                </a:lnTo>
                <a:lnTo>
                  <a:pt x="410" y="6144"/>
                </a:lnTo>
                <a:lnTo>
                  <a:pt x="503" y="5995"/>
                </a:lnTo>
                <a:lnTo>
                  <a:pt x="596" y="5883"/>
                </a:lnTo>
                <a:lnTo>
                  <a:pt x="764" y="6051"/>
                </a:lnTo>
                <a:lnTo>
                  <a:pt x="876" y="6107"/>
                </a:lnTo>
                <a:lnTo>
                  <a:pt x="931" y="6125"/>
                </a:lnTo>
                <a:lnTo>
                  <a:pt x="1024" y="6125"/>
                </a:lnTo>
                <a:lnTo>
                  <a:pt x="1062" y="6107"/>
                </a:lnTo>
                <a:lnTo>
                  <a:pt x="1118" y="6051"/>
                </a:lnTo>
                <a:lnTo>
                  <a:pt x="1136" y="5976"/>
                </a:lnTo>
                <a:lnTo>
                  <a:pt x="1118" y="5883"/>
                </a:lnTo>
                <a:lnTo>
                  <a:pt x="1099" y="5827"/>
                </a:lnTo>
                <a:lnTo>
                  <a:pt x="1043" y="5772"/>
                </a:lnTo>
                <a:lnTo>
                  <a:pt x="950" y="5679"/>
                </a:lnTo>
                <a:lnTo>
                  <a:pt x="838" y="5604"/>
                </a:lnTo>
                <a:lnTo>
                  <a:pt x="820" y="5548"/>
                </a:lnTo>
                <a:lnTo>
                  <a:pt x="801" y="5511"/>
                </a:lnTo>
                <a:lnTo>
                  <a:pt x="820" y="5455"/>
                </a:lnTo>
                <a:lnTo>
                  <a:pt x="857" y="5399"/>
                </a:lnTo>
                <a:lnTo>
                  <a:pt x="913" y="5269"/>
                </a:lnTo>
                <a:lnTo>
                  <a:pt x="950" y="5194"/>
                </a:lnTo>
                <a:lnTo>
                  <a:pt x="950" y="5139"/>
                </a:lnTo>
                <a:lnTo>
                  <a:pt x="950" y="5064"/>
                </a:lnTo>
                <a:lnTo>
                  <a:pt x="913" y="5008"/>
                </a:lnTo>
                <a:lnTo>
                  <a:pt x="876" y="4990"/>
                </a:lnTo>
                <a:lnTo>
                  <a:pt x="820" y="4971"/>
                </a:lnTo>
                <a:close/>
                <a:moveTo>
                  <a:pt x="1080" y="7615"/>
                </a:moveTo>
                <a:lnTo>
                  <a:pt x="857" y="7801"/>
                </a:lnTo>
                <a:lnTo>
                  <a:pt x="652" y="7987"/>
                </a:lnTo>
                <a:lnTo>
                  <a:pt x="559" y="7875"/>
                </a:lnTo>
                <a:lnTo>
                  <a:pt x="447" y="7764"/>
                </a:lnTo>
                <a:lnTo>
                  <a:pt x="373" y="7708"/>
                </a:lnTo>
                <a:lnTo>
                  <a:pt x="317" y="7689"/>
                </a:lnTo>
                <a:lnTo>
                  <a:pt x="243" y="7689"/>
                </a:lnTo>
                <a:lnTo>
                  <a:pt x="187" y="7708"/>
                </a:lnTo>
                <a:lnTo>
                  <a:pt x="168" y="7764"/>
                </a:lnTo>
                <a:lnTo>
                  <a:pt x="168" y="7838"/>
                </a:lnTo>
                <a:lnTo>
                  <a:pt x="187" y="7894"/>
                </a:lnTo>
                <a:lnTo>
                  <a:pt x="224" y="7950"/>
                </a:lnTo>
                <a:lnTo>
                  <a:pt x="336" y="8080"/>
                </a:lnTo>
                <a:lnTo>
                  <a:pt x="429" y="8155"/>
                </a:lnTo>
                <a:lnTo>
                  <a:pt x="205" y="8285"/>
                </a:lnTo>
                <a:lnTo>
                  <a:pt x="112" y="8378"/>
                </a:lnTo>
                <a:lnTo>
                  <a:pt x="75" y="8415"/>
                </a:lnTo>
                <a:lnTo>
                  <a:pt x="56" y="8471"/>
                </a:lnTo>
                <a:lnTo>
                  <a:pt x="56" y="8527"/>
                </a:lnTo>
                <a:lnTo>
                  <a:pt x="56" y="8564"/>
                </a:lnTo>
                <a:lnTo>
                  <a:pt x="75" y="8602"/>
                </a:lnTo>
                <a:lnTo>
                  <a:pt x="112" y="8620"/>
                </a:lnTo>
                <a:lnTo>
                  <a:pt x="187" y="8657"/>
                </a:lnTo>
                <a:lnTo>
                  <a:pt x="280" y="8639"/>
                </a:lnTo>
                <a:lnTo>
                  <a:pt x="336" y="8620"/>
                </a:lnTo>
                <a:lnTo>
                  <a:pt x="391" y="8583"/>
                </a:lnTo>
                <a:lnTo>
                  <a:pt x="503" y="8490"/>
                </a:lnTo>
                <a:lnTo>
                  <a:pt x="615" y="8415"/>
                </a:lnTo>
                <a:lnTo>
                  <a:pt x="652" y="8397"/>
                </a:lnTo>
                <a:lnTo>
                  <a:pt x="708" y="8397"/>
                </a:lnTo>
                <a:lnTo>
                  <a:pt x="745" y="8415"/>
                </a:lnTo>
                <a:lnTo>
                  <a:pt x="782" y="8453"/>
                </a:lnTo>
                <a:lnTo>
                  <a:pt x="894" y="8546"/>
                </a:lnTo>
                <a:lnTo>
                  <a:pt x="987" y="8639"/>
                </a:lnTo>
                <a:lnTo>
                  <a:pt x="1043" y="8657"/>
                </a:lnTo>
                <a:lnTo>
                  <a:pt x="1080" y="8639"/>
                </a:lnTo>
                <a:lnTo>
                  <a:pt x="1099" y="8620"/>
                </a:lnTo>
                <a:lnTo>
                  <a:pt x="1099" y="8583"/>
                </a:lnTo>
                <a:lnTo>
                  <a:pt x="1043" y="8490"/>
                </a:lnTo>
                <a:lnTo>
                  <a:pt x="950" y="8360"/>
                </a:lnTo>
                <a:lnTo>
                  <a:pt x="820" y="8192"/>
                </a:lnTo>
                <a:lnTo>
                  <a:pt x="913" y="8099"/>
                </a:lnTo>
                <a:lnTo>
                  <a:pt x="1043" y="7820"/>
                </a:lnTo>
                <a:lnTo>
                  <a:pt x="1099" y="7652"/>
                </a:lnTo>
                <a:lnTo>
                  <a:pt x="1099" y="7615"/>
                </a:lnTo>
                <a:close/>
                <a:moveTo>
                  <a:pt x="91341" y="7559"/>
                </a:moveTo>
                <a:lnTo>
                  <a:pt x="91303" y="7578"/>
                </a:lnTo>
                <a:lnTo>
                  <a:pt x="91285" y="7615"/>
                </a:lnTo>
                <a:lnTo>
                  <a:pt x="91266" y="7652"/>
                </a:lnTo>
                <a:lnTo>
                  <a:pt x="91248" y="7726"/>
                </a:lnTo>
                <a:lnTo>
                  <a:pt x="91266" y="7801"/>
                </a:lnTo>
                <a:lnTo>
                  <a:pt x="91303" y="7894"/>
                </a:lnTo>
                <a:lnTo>
                  <a:pt x="91359" y="7987"/>
                </a:lnTo>
                <a:lnTo>
                  <a:pt x="91471" y="8136"/>
                </a:lnTo>
                <a:lnTo>
                  <a:pt x="91564" y="8248"/>
                </a:lnTo>
                <a:lnTo>
                  <a:pt x="91266" y="8415"/>
                </a:lnTo>
                <a:lnTo>
                  <a:pt x="91099" y="8527"/>
                </a:lnTo>
                <a:lnTo>
                  <a:pt x="91043" y="8583"/>
                </a:lnTo>
                <a:lnTo>
                  <a:pt x="91006" y="8639"/>
                </a:lnTo>
                <a:lnTo>
                  <a:pt x="90987" y="8713"/>
                </a:lnTo>
                <a:lnTo>
                  <a:pt x="91006" y="8750"/>
                </a:lnTo>
                <a:lnTo>
                  <a:pt x="91043" y="8769"/>
                </a:lnTo>
                <a:lnTo>
                  <a:pt x="91080" y="8769"/>
                </a:lnTo>
                <a:lnTo>
                  <a:pt x="91192" y="8750"/>
                </a:lnTo>
                <a:lnTo>
                  <a:pt x="91285" y="8713"/>
                </a:lnTo>
                <a:lnTo>
                  <a:pt x="91434" y="8620"/>
                </a:lnTo>
                <a:lnTo>
                  <a:pt x="91564" y="8508"/>
                </a:lnTo>
                <a:lnTo>
                  <a:pt x="91639" y="8453"/>
                </a:lnTo>
                <a:lnTo>
                  <a:pt x="91676" y="8397"/>
                </a:lnTo>
                <a:lnTo>
                  <a:pt x="91713" y="8378"/>
                </a:lnTo>
                <a:lnTo>
                  <a:pt x="91750" y="8397"/>
                </a:lnTo>
                <a:lnTo>
                  <a:pt x="91788" y="8434"/>
                </a:lnTo>
                <a:lnTo>
                  <a:pt x="91862" y="8471"/>
                </a:lnTo>
                <a:lnTo>
                  <a:pt x="92030" y="8527"/>
                </a:lnTo>
                <a:lnTo>
                  <a:pt x="92123" y="8564"/>
                </a:lnTo>
                <a:lnTo>
                  <a:pt x="92179" y="8564"/>
                </a:lnTo>
                <a:lnTo>
                  <a:pt x="92197" y="8546"/>
                </a:lnTo>
                <a:lnTo>
                  <a:pt x="92179" y="8490"/>
                </a:lnTo>
                <a:lnTo>
                  <a:pt x="92011" y="8322"/>
                </a:lnTo>
                <a:lnTo>
                  <a:pt x="91936" y="8229"/>
                </a:lnTo>
                <a:lnTo>
                  <a:pt x="91918" y="8173"/>
                </a:lnTo>
                <a:lnTo>
                  <a:pt x="91918" y="8136"/>
                </a:lnTo>
                <a:lnTo>
                  <a:pt x="91974" y="8080"/>
                </a:lnTo>
                <a:lnTo>
                  <a:pt x="92048" y="7987"/>
                </a:lnTo>
                <a:lnTo>
                  <a:pt x="92123" y="7894"/>
                </a:lnTo>
                <a:lnTo>
                  <a:pt x="92141" y="7857"/>
                </a:lnTo>
                <a:lnTo>
                  <a:pt x="92141" y="7820"/>
                </a:lnTo>
                <a:lnTo>
                  <a:pt x="92123" y="7820"/>
                </a:lnTo>
                <a:lnTo>
                  <a:pt x="92085" y="7838"/>
                </a:lnTo>
                <a:lnTo>
                  <a:pt x="92030" y="7894"/>
                </a:lnTo>
                <a:lnTo>
                  <a:pt x="91918" y="7987"/>
                </a:lnTo>
                <a:lnTo>
                  <a:pt x="91825" y="8062"/>
                </a:lnTo>
                <a:lnTo>
                  <a:pt x="91788" y="8043"/>
                </a:lnTo>
                <a:lnTo>
                  <a:pt x="91732" y="7987"/>
                </a:lnTo>
                <a:lnTo>
                  <a:pt x="91657" y="7913"/>
                </a:lnTo>
                <a:lnTo>
                  <a:pt x="91620" y="7820"/>
                </a:lnTo>
                <a:lnTo>
                  <a:pt x="91583" y="7708"/>
                </a:lnTo>
                <a:lnTo>
                  <a:pt x="91527" y="7633"/>
                </a:lnTo>
                <a:lnTo>
                  <a:pt x="91452" y="7578"/>
                </a:lnTo>
                <a:lnTo>
                  <a:pt x="91378" y="7559"/>
                </a:lnTo>
                <a:close/>
                <a:moveTo>
                  <a:pt x="336" y="10072"/>
                </a:moveTo>
                <a:lnTo>
                  <a:pt x="298" y="10091"/>
                </a:lnTo>
                <a:lnTo>
                  <a:pt x="261" y="10110"/>
                </a:lnTo>
                <a:lnTo>
                  <a:pt x="224" y="10147"/>
                </a:lnTo>
                <a:lnTo>
                  <a:pt x="187" y="10203"/>
                </a:lnTo>
                <a:lnTo>
                  <a:pt x="168" y="10277"/>
                </a:lnTo>
                <a:lnTo>
                  <a:pt x="187" y="10370"/>
                </a:lnTo>
                <a:lnTo>
                  <a:pt x="243" y="10445"/>
                </a:lnTo>
                <a:lnTo>
                  <a:pt x="354" y="10594"/>
                </a:lnTo>
                <a:lnTo>
                  <a:pt x="466" y="10705"/>
                </a:lnTo>
                <a:lnTo>
                  <a:pt x="336" y="10798"/>
                </a:lnTo>
                <a:lnTo>
                  <a:pt x="149" y="10929"/>
                </a:lnTo>
                <a:lnTo>
                  <a:pt x="75" y="11003"/>
                </a:lnTo>
                <a:lnTo>
                  <a:pt x="56" y="11078"/>
                </a:lnTo>
                <a:lnTo>
                  <a:pt x="38" y="11115"/>
                </a:lnTo>
                <a:lnTo>
                  <a:pt x="56" y="11152"/>
                </a:lnTo>
                <a:lnTo>
                  <a:pt x="94" y="11189"/>
                </a:lnTo>
                <a:lnTo>
                  <a:pt x="131" y="11208"/>
                </a:lnTo>
                <a:lnTo>
                  <a:pt x="187" y="11227"/>
                </a:lnTo>
                <a:lnTo>
                  <a:pt x="224" y="11208"/>
                </a:lnTo>
                <a:lnTo>
                  <a:pt x="317" y="11171"/>
                </a:lnTo>
                <a:lnTo>
                  <a:pt x="466" y="11059"/>
                </a:lnTo>
                <a:lnTo>
                  <a:pt x="522" y="10985"/>
                </a:lnTo>
                <a:lnTo>
                  <a:pt x="559" y="10947"/>
                </a:lnTo>
                <a:lnTo>
                  <a:pt x="596" y="10929"/>
                </a:lnTo>
                <a:lnTo>
                  <a:pt x="652" y="10929"/>
                </a:lnTo>
                <a:lnTo>
                  <a:pt x="689" y="10947"/>
                </a:lnTo>
                <a:lnTo>
                  <a:pt x="782" y="11022"/>
                </a:lnTo>
                <a:lnTo>
                  <a:pt x="838" y="11078"/>
                </a:lnTo>
                <a:lnTo>
                  <a:pt x="913" y="11115"/>
                </a:lnTo>
                <a:lnTo>
                  <a:pt x="1024" y="11115"/>
                </a:lnTo>
                <a:lnTo>
                  <a:pt x="1043" y="11096"/>
                </a:lnTo>
                <a:lnTo>
                  <a:pt x="1062" y="11059"/>
                </a:lnTo>
                <a:lnTo>
                  <a:pt x="1062" y="11022"/>
                </a:lnTo>
                <a:lnTo>
                  <a:pt x="1043" y="10929"/>
                </a:lnTo>
                <a:lnTo>
                  <a:pt x="931" y="10780"/>
                </a:lnTo>
                <a:lnTo>
                  <a:pt x="876" y="10687"/>
                </a:lnTo>
                <a:lnTo>
                  <a:pt x="876" y="10650"/>
                </a:lnTo>
                <a:lnTo>
                  <a:pt x="913" y="10575"/>
                </a:lnTo>
                <a:lnTo>
                  <a:pt x="969" y="10482"/>
                </a:lnTo>
                <a:lnTo>
                  <a:pt x="1024" y="10407"/>
                </a:lnTo>
                <a:lnTo>
                  <a:pt x="1080" y="10296"/>
                </a:lnTo>
                <a:lnTo>
                  <a:pt x="1118" y="10240"/>
                </a:lnTo>
                <a:lnTo>
                  <a:pt x="1118" y="10203"/>
                </a:lnTo>
                <a:lnTo>
                  <a:pt x="1099" y="10147"/>
                </a:lnTo>
                <a:lnTo>
                  <a:pt x="1080" y="10147"/>
                </a:lnTo>
                <a:lnTo>
                  <a:pt x="1062" y="10165"/>
                </a:lnTo>
                <a:lnTo>
                  <a:pt x="894" y="10333"/>
                </a:lnTo>
                <a:lnTo>
                  <a:pt x="727" y="10501"/>
                </a:lnTo>
                <a:lnTo>
                  <a:pt x="633" y="10352"/>
                </a:lnTo>
                <a:lnTo>
                  <a:pt x="522" y="10184"/>
                </a:lnTo>
                <a:lnTo>
                  <a:pt x="447" y="10128"/>
                </a:lnTo>
                <a:lnTo>
                  <a:pt x="373" y="10091"/>
                </a:lnTo>
                <a:lnTo>
                  <a:pt x="336" y="10072"/>
                </a:lnTo>
                <a:close/>
                <a:moveTo>
                  <a:pt x="91899" y="10091"/>
                </a:moveTo>
                <a:lnTo>
                  <a:pt x="91843" y="10110"/>
                </a:lnTo>
                <a:lnTo>
                  <a:pt x="91769" y="10147"/>
                </a:lnTo>
                <a:lnTo>
                  <a:pt x="91713" y="10221"/>
                </a:lnTo>
                <a:lnTo>
                  <a:pt x="91639" y="10370"/>
                </a:lnTo>
                <a:lnTo>
                  <a:pt x="91583" y="10482"/>
                </a:lnTo>
                <a:lnTo>
                  <a:pt x="91508" y="10426"/>
                </a:lnTo>
                <a:lnTo>
                  <a:pt x="91415" y="10352"/>
                </a:lnTo>
                <a:lnTo>
                  <a:pt x="91303" y="10296"/>
                </a:lnTo>
                <a:lnTo>
                  <a:pt x="91266" y="10296"/>
                </a:lnTo>
                <a:lnTo>
                  <a:pt x="91210" y="10314"/>
                </a:lnTo>
                <a:lnTo>
                  <a:pt x="91173" y="10352"/>
                </a:lnTo>
                <a:lnTo>
                  <a:pt x="91155" y="10389"/>
                </a:lnTo>
                <a:lnTo>
                  <a:pt x="91136" y="10426"/>
                </a:lnTo>
                <a:lnTo>
                  <a:pt x="91155" y="10463"/>
                </a:lnTo>
                <a:lnTo>
                  <a:pt x="91192" y="10538"/>
                </a:lnTo>
                <a:lnTo>
                  <a:pt x="91266" y="10612"/>
                </a:lnTo>
                <a:lnTo>
                  <a:pt x="91341" y="10668"/>
                </a:lnTo>
                <a:lnTo>
                  <a:pt x="91378" y="10705"/>
                </a:lnTo>
                <a:lnTo>
                  <a:pt x="91397" y="10743"/>
                </a:lnTo>
                <a:lnTo>
                  <a:pt x="91378" y="10836"/>
                </a:lnTo>
                <a:lnTo>
                  <a:pt x="91341" y="10892"/>
                </a:lnTo>
                <a:lnTo>
                  <a:pt x="91303" y="10947"/>
                </a:lnTo>
                <a:lnTo>
                  <a:pt x="91266" y="11003"/>
                </a:lnTo>
                <a:lnTo>
                  <a:pt x="91229" y="11059"/>
                </a:lnTo>
                <a:lnTo>
                  <a:pt x="91210" y="11152"/>
                </a:lnTo>
                <a:lnTo>
                  <a:pt x="91210" y="11227"/>
                </a:lnTo>
                <a:lnTo>
                  <a:pt x="91229" y="11245"/>
                </a:lnTo>
                <a:lnTo>
                  <a:pt x="91248" y="11264"/>
                </a:lnTo>
                <a:lnTo>
                  <a:pt x="91359" y="11264"/>
                </a:lnTo>
                <a:lnTo>
                  <a:pt x="91397" y="11245"/>
                </a:lnTo>
                <a:lnTo>
                  <a:pt x="91452" y="11208"/>
                </a:lnTo>
                <a:lnTo>
                  <a:pt x="91527" y="11096"/>
                </a:lnTo>
                <a:lnTo>
                  <a:pt x="91620" y="10985"/>
                </a:lnTo>
                <a:lnTo>
                  <a:pt x="91657" y="10966"/>
                </a:lnTo>
                <a:lnTo>
                  <a:pt x="91694" y="10947"/>
                </a:lnTo>
                <a:lnTo>
                  <a:pt x="91732" y="10947"/>
                </a:lnTo>
                <a:lnTo>
                  <a:pt x="91788" y="10985"/>
                </a:lnTo>
                <a:lnTo>
                  <a:pt x="91899" y="11059"/>
                </a:lnTo>
                <a:lnTo>
                  <a:pt x="91955" y="11078"/>
                </a:lnTo>
                <a:lnTo>
                  <a:pt x="91992" y="11078"/>
                </a:lnTo>
                <a:lnTo>
                  <a:pt x="92030" y="11041"/>
                </a:lnTo>
                <a:lnTo>
                  <a:pt x="92030" y="10966"/>
                </a:lnTo>
                <a:lnTo>
                  <a:pt x="92011" y="10910"/>
                </a:lnTo>
                <a:lnTo>
                  <a:pt x="91974" y="10873"/>
                </a:lnTo>
                <a:lnTo>
                  <a:pt x="91918" y="10817"/>
                </a:lnTo>
                <a:lnTo>
                  <a:pt x="91881" y="10780"/>
                </a:lnTo>
                <a:lnTo>
                  <a:pt x="91881" y="10724"/>
                </a:lnTo>
                <a:lnTo>
                  <a:pt x="91881" y="10668"/>
                </a:lnTo>
                <a:lnTo>
                  <a:pt x="91936" y="10575"/>
                </a:lnTo>
                <a:lnTo>
                  <a:pt x="91992" y="10463"/>
                </a:lnTo>
                <a:lnTo>
                  <a:pt x="92030" y="10333"/>
                </a:lnTo>
                <a:lnTo>
                  <a:pt x="92048" y="10277"/>
                </a:lnTo>
                <a:lnTo>
                  <a:pt x="92030" y="10221"/>
                </a:lnTo>
                <a:lnTo>
                  <a:pt x="92011" y="10165"/>
                </a:lnTo>
                <a:lnTo>
                  <a:pt x="91974" y="10128"/>
                </a:lnTo>
                <a:lnTo>
                  <a:pt x="91899" y="10091"/>
                </a:lnTo>
                <a:close/>
                <a:moveTo>
                  <a:pt x="894" y="12437"/>
                </a:moveTo>
                <a:lnTo>
                  <a:pt x="857" y="12455"/>
                </a:lnTo>
                <a:lnTo>
                  <a:pt x="782" y="12493"/>
                </a:lnTo>
                <a:lnTo>
                  <a:pt x="708" y="12567"/>
                </a:lnTo>
                <a:lnTo>
                  <a:pt x="596" y="12772"/>
                </a:lnTo>
                <a:lnTo>
                  <a:pt x="522" y="12921"/>
                </a:lnTo>
                <a:lnTo>
                  <a:pt x="391" y="12846"/>
                </a:lnTo>
                <a:lnTo>
                  <a:pt x="317" y="12828"/>
                </a:lnTo>
                <a:lnTo>
                  <a:pt x="243" y="12809"/>
                </a:lnTo>
                <a:lnTo>
                  <a:pt x="205" y="12809"/>
                </a:lnTo>
                <a:lnTo>
                  <a:pt x="168" y="12846"/>
                </a:lnTo>
                <a:lnTo>
                  <a:pt x="187" y="12902"/>
                </a:lnTo>
                <a:lnTo>
                  <a:pt x="224" y="12995"/>
                </a:lnTo>
                <a:lnTo>
                  <a:pt x="298" y="13107"/>
                </a:lnTo>
                <a:lnTo>
                  <a:pt x="354" y="13163"/>
                </a:lnTo>
                <a:lnTo>
                  <a:pt x="373" y="13219"/>
                </a:lnTo>
                <a:lnTo>
                  <a:pt x="354" y="13275"/>
                </a:lnTo>
                <a:lnTo>
                  <a:pt x="317" y="13331"/>
                </a:lnTo>
                <a:lnTo>
                  <a:pt x="224" y="13461"/>
                </a:lnTo>
                <a:lnTo>
                  <a:pt x="168" y="13554"/>
                </a:lnTo>
                <a:lnTo>
                  <a:pt x="112" y="13684"/>
                </a:lnTo>
                <a:lnTo>
                  <a:pt x="94" y="13740"/>
                </a:lnTo>
                <a:lnTo>
                  <a:pt x="112" y="13796"/>
                </a:lnTo>
                <a:lnTo>
                  <a:pt x="131" y="13833"/>
                </a:lnTo>
                <a:lnTo>
                  <a:pt x="187" y="13870"/>
                </a:lnTo>
                <a:lnTo>
                  <a:pt x="317" y="13870"/>
                </a:lnTo>
                <a:lnTo>
                  <a:pt x="373" y="13833"/>
                </a:lnTo>
                <a:lnTo>
                  <a:pt x="429" y="13777"/>
                </a:lnTo>
                <a:lnTo>
                  <a:pt x="522" y="13666"/>
                </a:lnTo>
                <a:lnTo>
                  <a:pt x="596" y="13573"/>
                </a:lnTo>
                <a:lnTo>
                  <a:pt x="689" y="13703"/>
                </a:lnTo>
                <a:lnTo>
                  <a:pt x="745" y="13759"/>
                </a:lnTo>
                <a:lnTo>
                  <a:pt x="801" y="13815"/>
                </a:lnTo>
                <a:lnTo>
                  <a:pt x="857" y="13870"/>
                </a:lnTo>
                <a:lnTo>
                  <a:pt x="931" y="13889"/>
                </a:lnTo>
                <a:lnTo>
                  <a:pt x="987" y="13870"/>
                </a:lnTo>
                <a:lnTo>
                  <a:pt x="1062" y="13796"/>
                </a:lnTo>
                <a:lnTo>
                  <a:pt x="1099" y="13722"/>
                </a:lnTo>
                <a:lnTo>
                  <a:pt x="1099" y="13647"/>
                </a:lnTo>
                <a:lnTo>
                  <a:pt x="1080" y="13573"/>
                </a:lnTo>
                <a:lnTo>
                  <a:pt x="1043" y="13479"/>
                </a:lnTo>
                <a:lnTo>
                  <a:pt x="931" y="13331"/>
                </a:lnTo>
                <a:lnTo>
                  <a:pt x="838" y="13219"/>
                </a:lnTo>
                <a:lnTo>
                  <a:pt x="931" y="13070"/>
                </a:lnTo>
                <a:lnTo>
                  <a:pt x="1043" y="12865"/>
                </a:lnTo>
                <a:lnTo>
                  <a:pt x="1080" y="12753"/>
                </a:lnTo>
                <a:lnTo>
                  <a:pt x="1080" y="12660"/>
                </a:lnTo>
                <a:lnTo>
                  <a:pt x="1062" y="12567"/>
                </a:lnTo>
                <a:lnTo>
                  <a:pt x="1043" y="12530"/>
                </a:lnTo>
                <a:lnTo>
                  <a:pt x="1006" y="12493"/>
                </a:lnTo>
                <a:lnTo>
                  <a:pt x="969" y="12455"/>
                </a:lnTo>
                <a:lnTo>
                  <a:pt x="931" y="12437"/>
                </a:lnTo>
                <a:close/>
                <a:moveTo>
                  <a:pt x="91229" y="12474"/>
                </a:moveTo>
                <a:lnTo>
                  <a:pt x="91192" y="12493"/>
                </a:lnTo>
                <a:lnTo>
                  <a:pt x="91155" y="12530"/>
                </a:lnTo>
                <a:lnTo>
                  <a:pt x="91136" y="12549"/>
                </a:lnTo>
                <a:lnTo>
                  <a:pt x="91136" y="12586"/>
                </a:lnTo>
                <a:lnTo>
                  <a:pt x="91136" y="12679"/>
                </a:lnTo>
                <a:lnTo>
                  <a:pt x="91155" y="12791"/>
                </a:lnTo>
                <a:lnTo>
                  <a:pt x="91210" y="12902"/>
                </a:lnTo>
                <a:lnTo>
                  <a:pt x="91322" y="13107"/>
                </a:lnTo>
                <a:lnTo>
                  <a:pt x="91415" y="13256"/>
                </a:lnTo>
                <a:lnTo>
                  <a:pt x="91266" y="13442"/>
                </a:lnTo>
                <a:lnTo>
                  <a:pt x="91192" y="13573"/>
                </a:lnTo>
                <a:lnTo>
                  <a:pt x="91192" y="13628"/>
                </a:lnTo>
                <a:lnTo>
                  <a:pt x="91192" y="13666"/>
                </a:lnTo>
                <a:lnTo>
                  <a:pt x="91229" y="13684"/>
                </a:lnTo>
                <a:lnTo>
                  <a:pt x="91266" y="13666"/>
                </a:lnTo>
                <a:lnTo>
                  <a:pt x="91378" y="13610"/>
                </a:lnTo>
                <a:lnTo>
                  <a:pt x="91545" y="13479"/>
                </a:lnTo>
                <a:lnTo>
                  <a:pt x="91620" y="13591"/>
                </a:lnTo>
                <a:lnTo>
                  <a:pt x="91713" y="13759"/>
                </a:lnTo>
                <a:lnTo>
                  <a:pt x="91825" y="13889"/>
                </a:lnTo>
                <a:lnTo>
                  <a:pt x="91881" y="13926"/>
                </a:lnTo>
                <a:lnTo>
                  <a:pt x="91936" y="13945"/>
                </a:lnTo>
                <a:lnTo>
                  <a:pt x="91992" y="13945"/>
                </a:lnTo>
                <a:lnTo>
                  <a:pt x="92011" y="13926"/>
                </a:lnTo>
                <a:lnTo>
                  <a:pt x="92030" y="13908"/>
                </a:lnTo>
                <a:lnTo>
                  <a:pt x="92048" y="13870"/>
                </a:lnTo>
                <a:lnTo>
                  <a:pt x="92030" y="13796"/>
                </a:lnTo>
                <a:lnTo>
                  <a:pt x="92011" y="13703"/>
                </a:lnTo>
                <a:lnTo>
                  <a:pt x="91918" y="13517"/>
                </a:lnTo>
                <a:lnTo>
                  <a:pt x="91843" y="13405"/>
                </a:lnTo>
                <a:lnTo>
                  <a:pt x="91788" y="13312"/>
                </a:lnTo>
                <a:lnTo>
                  <a:pt x="91788" y="13256"/>
                </a:lnTo>
                <a:lnTo>
                  <a:pt x="91806" y="13200"/>
                </a:lnTo>
                <a:lnTo>
                  <a:pt x="91881" y="13126"/>
                </a:lnTo>
                <a:lnTo>
                  <a:pt x="91974" y="12995"/>
                </a:lnTo>
                <a:lnTo>
                  <a:pt x="92011" y="12940"/>
                </a:lnTo>
                <a:lnTo>
                  <a:pt x="92030" y="12865"/>
                </a:lnTo>
                <a:lnTo>
                  <a:pt x="92011" y="12772"/>
                </a:lnTo>
                <a:lnTo>
                  <a:pt x="91992" y="12735"/>
                </a:lnTo>
                <a:lnTo>
                  <a:pt x="91974" y="12716"/>
                </a:lnTo>
                <a:lnTo>
                  <a:pt x="91918" y="12716"/>
                </a:lnTo>
                <a:lnTo>
                  <a:pt x="91843" y="12735"/>
                </a:lnTo>
                <a:lnTo>
                  <a:pt x="91788" y="12791"/>
                </a:lnTo>
                <a:lnTo>
                  <a:pt x="91713" y="12846"/>
                </a:lnTo>
                <a:lnTo>
                  <a:pt x="91620" y="12977"/>
                </a:lnTo>
                <a:lnTo>
                  <a:pt x="91545" y="12828"/>
                </a:lnTo>
                <a:lnTo>
                  <a:pt x="91434" y="12623"/>
                </a:lnTo>
                <a:lnTo>
                  <a:pt x="91378" y="12549"/>
                </a:lnTo>
                <a:lnTo>
                  <a:pt x="91303" y="12493"/>
                </a:lnTo>
                <a:lnTo>
                  <a:pt x="91266" y="12474"/>
                </a:lnTo>
                <a:close/>
                <a:moveTo>
                  <a:pt x="838" y="15062"/>
                </a:moveTo>
                <a:lnTo>
                  <a:pt x="801" y="15081"/>
                </a:lnTo>
                <a:lnTo>
                  <a:pt x="764" y="15118"/>
                </a:lnTo>
                <a:lnTo>
                  <a:pt x="652" y="15304"/>
                </a:lnTo>
                <a:lnTo>
                  <a:pt x="559" y="15509"/>
                </a:lnTo>
                <a:lnTo>
                  <a:pt x="503" y="15416"/>
                </a:lnTo>
                <a:lnTo>
                  <a:pt x="410" y="15323"/>
                </a:lnTo>
                <a:lnTo>
                  <a:pt x="354" y="15285"/>
                </a:lnTo>
                <a:lnTo>
                  <a:pt x="298" y="15267"/>
                </a:lnTo>
                <a:lnTo>
                  <a:pt x="261" y="15267"/>
                </a:lnTo>
                <a:lnTo>
                  <a:pt x="205" y="15304"/>
                </a:lnTo>
                <a:lnTo>
                  <a:pt x="168" y="15341"/>
                </a:lnTo>
                <a:lnTo>
                  <a:pt x="168" y="15416"/>
                </a:lnTo>
                <a:lnTo>
                  <a:pt x="168" y="15472"/>
                </a:lnTo>
                <a:lnTo>
                  <a:pt x="187" y="15546"/>
                </a:lnTo>
                <a:lnTo>
                  <a:pt x="243" y="15676"/>
                </a:lnTo>
                <a:lnTo>
                  <a:pt x="280" y="15788"/>
                </a:lnTo>
                <a:lnTo>
                  <a:pt x="317" y="15844"/>
                </a:lnTo>
                <a:lnTo>
                  <a:pt x="336" y="15863"/>
                </a:lnTo>
                <a:lnTo>
                  <a:pt x="317" y="15974"/>
                </a:lnTo>
                <a:lnTo>
                  <a:pt x="280" y="16012"/>
                </a:lnTo>
                <a:lnTo>
                  <a:pt x="261" y="16067"/>
                </a:lnTo>
                <a:lnTo>
                  <a:pt x="224" y="16123"/>
                </a:lnTo>
                <a:lnTo>
                  <a:pt x="205" y="16179"/>
                </a:lnTo>
                <a:lnTo>
                  <a:pt x="224" y="16235"/>
                </a:lnTo>
                <a:lnTo>
                  <a:pt x="243" y="16254"/>
                </a:lnTo>
                <a:lnTo>
                  <a:pt x="298" y="16235"/>
                </a:lnTo>
                <a:lnTo>
                  <a:pt x="336" y="16198"/>
                </a:lnTo>
                <a:lnTo>
                  <a:pt x="447" y="16105"/>
                </a:lnTo>
                <a:lnTo>
                  <a:pt x="485" y="16086"/>
                </a:lnTo>
                <a:lnTo>
                  <a:pt x="540" y="16067"/>
                </a:lnTo>
                <a:lnTo>
                  <a:pt x="578" y="16086"/>
                </a:lnTo>
                <a:lnTo>
                  <a:pt x="633" y="16105"/>
                </a:lnTo>
                <a:lnTo>
                  <a:pt x="727" y="16198"/>
                </a:lnTo>
                <a:lnTo>
                  <a:pt x="782" y="16216"/>
                </a:lnTo>
                <a:lnTo>
                  <a:pt x="838" y="16235"/>
                </a:lnTo>
                <a:lnTo>
                  <a:pt x="894" y="16235"/>
                </a:lnTo>
                <a:lnTo>
                  <a:pt x="950" y="16198"/>
                </a:lnTo>
                <a:lnTo>
                  <a:pt x="1006" y="16160"/>
                </a:lnTo>
                <a:lnTo>
                  <a:pt x="1006" y="16105"/>
                </a:lnTo>
                <a:lnTo>
                  <a:pt x="1006" y="16049"/>
                </a:lnTo>
                <a:lnTo>
                  <a:pt x="969" y="15993"/>
                </a:lnTo>
                <a:lnTo>
                  <a:pt x="894" y="15900"/>
                </a:lnTo>
                <a:lnTo>
                  <a:pt x="820" y="15807"/>
                </a:lnTo>
                <a:lnTo>
                  <a:pt x="764" y="15732"/>
                </a:lnTo>
                <a:lnTo>
                  <a:pt x="764" y="15676"/>
                </a:lnTo>
                <a:lnTo>
                  <a:pt x="857" y="15527"/>
                </a:lnTo>
                <a:lnTo>
                  <a:pt x="950" y="15379"/>
                </a:lnTo>
                <a:lnTo>
                  <a:pt x="987" y="15285"/>
                </a:lnTo>
                <a:lnTo>
                  <a:pt x="987" y="15211"/>
                </a:lnTo>
                <a:lnTo>
                  <a:pt x="969" y="15136"/>
                </a:lnTo>
                <a:lnTo>
                  <a:pt x="913" y="15081"/>
                </a:lnTo>
                <a:lnTo>
                  <a:pt x="876" y="15062"/>
                </a:lnTo>
                <a:close/>
                <a:moveTo>
                  <a:pt x="92011" y="15136"/>
                </a:moveTo>
                <a:lnTo>
                  <a:pt x="91955" y="15174"/>
                </a:lnTo>
                <a:lnTo>
                  <a:pt x="91862" y="15267"/>
                </a:lnTo>
                <a:lnTo>
                  <a:pt x="91769" y="15379"/>
                </a:lnTo>
                <a:lnTo>
                  <a:pt x="91694" y="15509"/>
                </a:lnTo>
                <a:lnTo>
                  <a:pt x="91601" y="15621"/>
                </a:lnTo>
                <a:lnTo>
                  <a:pt x="91508" y="15472"/>
                </a:lnTo>
                <a:lnTo>
                  <a:pt x="91359" y="15267"/>
                </a:lnTo>
                <a:lnTo>
                  <a:pt x="91285" y="15192"/>
                </a:lnTo>
                <a:lnTo>
                  <a:pt x="91192" y="15155"/>
                </a:lnTo>
                <a:lnTo>
                  <a:pt x="91117" y="15155"/>
                </a:lnTo>
                <a:lnTo>
                  <a:pt x="91080" y="15192"/>
                </a:lnTo>
                <a:lnTo>
                  <a:pt x="91043" y="15230"/>
                </a:lnTo>
                <a:lnTo>
                  <a:pt x="91024" y="15304"/>
                </a:lnTo>
                <a:lnTo>
                  <a:pt x="91024" y="15379"/>
                </a:lnTo>
                <a:lnTo>
                  <a:pt x="91061" y="15453"/>
                </a:lnTo>
                <a:lnTo>
                  <a:pt x="91117" y="15527"/>
                </a:lnTo>
                <a:lnTo>
                  <a:pt x="91229" y="15676"/>
                </a:lnTo>
                <a:lnTo>
                  <a:pt x="91266" y="15751"/>
                </a:lnTo>
                <a:lnTo>
                  <a:pt x="91303" y="15807"/>
                </a:lnTo>
                <a:lnTo>
                  <a:pt x="91341" y="15881"/>
                </a:lnTo>
                <a:lnTo>
                  <a:pt x="91341" y="15918"/>
                </a:lnTo>
                <a:lnTo>
                  <a:pt x="91303" y="15937"/>
                </a:lnTo>
                <a:lnTo>
                  <a:pt x="91248" y="16012"/>
                </a:lnTo>
                <a:lnTo>
                  <a:pt x="91192" y="16086"/>
                </a:lnTo>
                <a:lnTo>
                  <a:pt x="91192" y="16123"/>
                </a:lnTo>
                <a:lnTo>
                  <a:pt x="91210" y="16160"/>
                </a:lnTo>
                <a:lnTo>
                  <a:pt x="91229" y="16179"/>
                </a:lnTo>
                <a:lnTo>
                  <a:pt x="91266" y="16179"/>
                </a:lnTo>
                <a:lnTo>
                  <a:pt x="91359" y="16123"/>
                </a:lnTo>
                <a:lnTo>
                  <a:pt x="91434" y="16067"/>
                </a:lnTo>
                <a:lnTo>
                  <a:pt x="91490" y="16030"/>
                </a:lnTo>
                <a:lnTo>
                  <a:pt x="91545" y="16067"/>
                </a:lnTo>
                <a:lnTo>
                  <a:pt x="91601" y="16123"/>
                </a:lnTo>
                <a:lnTo>
                  <a:pt x="91694" y="16235"/>
                </a:lnTo>
                <a:lnTo>
                  <a:pt x="91806" y="16291"/>
                </a:lnTo>
                <a:lnTo>
                  <a:pt x="91918" y="16328"/>
                </a:lnTo>
                <a:lnTo>
                  <a:pt x="91955" y="16328"/>
                </a:lnTo>
                <a:lnTo>
                  <a:pt x="91992" y="16309"/>
                </a:lnTo>
                <a:lnTo>
                  <a:pt x="92030" y="16272"/>
                </a:lnTo>
                <a:lnTo>
                  <a:pt x="92030" y="16198"/>
                </a:lnTo>
                <a:lnTo>
                  <a:pt x="92030" y="16142"/>
                </a:lnTo>
                <a:lnTo>
                  <a:pt x="92011" y="16105"/>
                </a:lnTo>
                <a:lnTo>
                  <a:pt x="91936" y="16030"/>
                </a:lnTo>
                <a:lnTo>
                  <a:pt x="91881" y="15974"/>
                </a:lnTo>
                <a:lnTo>
                  <a:pt x="91825" y="15900"/>
                </a:lnTo>
                <a:lnTo>
                  <a:pt x="91788" y="15807"/>
                </a:lnTo>
                <a:lnTo>
                  <a:pt x="91862" y="15714"/>
                </a:lnTo>
                <a:lnTo>
                  <a:pt x="91936" y="15621"/>
                </a:lnTo>
                <a:lnTo>
                  <a:pt x="92011" y="15546"/>
                </a:lnTo>
                <a:lnTo>
                  <a:pt x="92104" y="15453"/>
                </a:lnTo>
                <a:lnTo>
                  <a:pt x="92141" y="15341"/>
                </a:lnTo>
                <a:lnTo>
                  <a:pt x="92160" y="15230"/>
                </a:lnTo>
                <a:lnTo>
                  <a:pt x="92160" y="15174"/>
                </a:lnTo>
                <a:lnTo>
                  <a:pt x="92123" y="15155"/>
                </a:lnTo>
                <a:lnTo>
                  <a:pt x="92104" y="15136"/>
                </a:lnTo>
                <a:close/>
                <a:moveTo>
                  <a:pt x="91881" y="17650"/>
                </a:moveTo>
                <a:lnTo>
                  <a:pt x="91825" y="17669"/>
                </a:lnTo>
                <a:lnTo>
                  <a:pt x="91788" y="17706"/>
                </a:lnTo>
                <a:lnTo>
                  <a:pt x="91732" y="17780"/>
                </a:lnTo>
                <a:lnTo>
                  <a:pt x="91657" y="17855"/>
                </a:lnTo>
                <a:lnTo>
                  <a:pt x="91564" y="18041"/>
                </a:lnTo>
                <a:lnTo>
                  <a:pt x="91490" y="17911"/>
                </a:lnTo>
                <a:lnTo>
                  <a:pt x="91359" y="17762"/>
                </a:lnTo>
                <a:lnTo>
                  <a:pt x="91303" y="17724"/>
                </a:lnTo>
                <a:lnTo>
                  <a:pt x="91229" y="17687"/>
                </a:lnTo>
                <a:lnTo>
                  <a:pt x="91155" y="17706"/>
                </a:lnTo>
                <a:lnTo>
                  <a:pt x="91080" y="17743"/>
                </a:lnTo>
                <a:lnTo>
                  <a:pt x="91061" y="17817"/>
                </a:lnTo>
                <a:lnTo>
                  <a:pt x="91061" y="17873"/>
                </a:lnTo>
                <a:lnTo>
                  <a:pt x="91080" y="17948"/>
                </a:lnTo>
                <a:lnTo>
                  <a:pt x="91117" y="18022"/>
                </a:lnTo>
                <a:lnTo>
                  <a:pt x="91192" y="18153"/>
                </a:lnTo>
                <a:lnTo>
                  <a:pt x="91285" y="18264"/>
                </a:lnTo>
                <a:lnTo>
                  <a:pt x="91359" y="18357"/>
                </a:lnTo>
                <a:lnTo>
                  <a:pt x="91378" y="18413"/>
                </a:lnTo>
                <a:lnTo>
                  <a:pt x="91359" y="18469"/>
                </a:lnTo>
                <a:lnTo>
                  <a:pt x="91322" y="18581"/>
                </a:lnTo>
                <a:lnTo>
                  <a:pt x="91285" y="18693"/>
                </a:lnTo>
                <a:lnTo>
                  <a:pt x="91285" y="18748"/>
                </a:lnTo>
                <a:lnTo>
                  <a:pt x="91303" y="18804"/>
                </a:lnTo>
                <a:lnTo>
                  <a:pt x="91359" y="18860"/>
                </a:lnTo>
                <a:lnTo>
                  <a:pt x="91452" y="18860"/>
                </a:lnTo>
                <a:lnTo>
                  <a:pt x="91508" y="18823"/>
                </a:lnTo>
                <a:lnTo>
                  <a:pt x="91601" y="18730"/>
                </a:lnTo>
                <a:lnTo>
                  <a:pt x="91676" y="18637"/>
                </a:lnTo>
                <a:lnTo>
                  <a:pt x="91750" y="18693"/>
                </a:lnTo>
                <a:lnTo>
                  <a:pt x="91899" y="18786"/>
                </a:lnTo>
                <a:lnTo>
                  <a:pt x="91974" y="18804"/>
                </a:lnTo>
                <a:lnTo>
                  <a:pt x="92030" y="18823"/>
                </a:lnTo>
                <a:lnTo>
                  <a:pt x="92085" y="18823"/>
                </a:lnTo>
                <a:lnTo>
                  <a:pt x="92123" y="18767"/>
                </a:lnTo>
                <a:lnTo>
                  <a:pt x="92123" y="18748"/>
                </a:lnTo>
                <a:lnTo>
                  <a:pt x="92123" y="18711"/>
                </a:lnTo>
                <a:lnTo>
                  <a:pt x="92085" y="18637"/>
                </a:lnTo>
                <a:lnTo>
                  <a:pt x="91992" y="18544"/>
                </a:lnTo>
                <a:lnTo>
                  <a:pt x="91881" y="18413"/>
                </a:lnTo>
                <a:lnTo>
                  <a:pt x="91881" y="18376"/>
                </a:lnTo>
                <a:lnTo>
                  <a:pt x="91881" y="18302"/>
                </a:lnTo>
                <a:lnTo>
                  <a:pt x="91918" y="18246"/>
                </a:lnTo>
                <a:lnTo>
                  <a:pt x="91936" y="18171"/>
                </a:lnTo>
                <a:lnTo>
                  <a:pt x="92011" y="18060"/>
                </a:lnTo>
                <a:lnTo>
                  <a:pt x="92085" y="17948"/>
                </a:lnTo>
                <a:lnTo>
                  <a:pt x="92104" y="17873"/>
                </a:lnTo>
                <a:lnTo>
                  <a:pt x="92085" y="17799"/>
                </a:lnTo>
                <a:lnTo>
                  <a:pt x="92067" y="17762"/>
                </a:lnTo>
                <a:lnTo>
                  <a:pt x="92048" y="17724"/>
                </a:lnTo>
                <a:lnTo>
                  <a:pt x="92011" y="17687"/>
                </a:lnTo>
                <a:lnTo>
                  <a:pt x="91974" y="17669"/>
                </a:lnTo>
                <a:lnTo>
                  <a:pt x="91918" y="17650"/>
                </a:lnTo>
                <a:close/>
                <a:moveTo>
                  <a:pt x="931" y="17445"/>
                </a:moveTo>
                <a:lnTo>
                  <a:pt x="857" y="17501"/>
                </a:lnTo>
                <a:lnTo>
                  <a:pt x="745" y="17631"/>
                </a:lnTo>
                <a:lnTo>
                  <a:pt x="671" y="17780"/>
                </a:lnTo>
                <a:lnTo>
                  <a:pt x="559" y="18097"/>
                </a:lnTo>
                <a:lnTo>
                  <a:pt x="503" y="18022"/>
                </a:lnTo>
                <a:lnTo>
                  <a:pt x="447" y="17929"/>
                </a:lnTo>
                <a:lnTo>
                  <a:pt x="373" y="17873"/>
                </a:lnTo>
                <a:lnTo>
                  <a:pt x="298" y="17836"/>
                </a:lnTo>
                <a:lnTo>
                  <a:pt x="243" y="17836"/>
                </a:lnTo>
                <a:lnTo>
                  <a:pt x="187" y="17855"/>
                </a:lnTo>
                <a:lnTo>
                  <a:pt x="168" y="17892"/>
                </a:lnTo>
                <a:lnTo>
                  <a:pt x="131" y="17911"/>
                </a:lnTo>
                <a:lnTo>
                  <a:pt x="131" y="18004"/>
                </a:lnTo>
                <a:lnTo>
                  <a:pt x="149" y="18115"/>
                </a:lnTo>
                <a:lnTo>
                  <a:pt x="205" y="18190"/>
                </a:lnTo>
                <a:lnTo>
                  <a:pt x="280" y="18283"/>
                </a:lnTo>
                <a:lnTo>
                  <a:pt x="336" y="18357"/>
                </a:lnTo>
                <a:lnTo>
                  <a:pt x="373" y="18395"/>
                </a:lnTo>
                <a:lnTo>
                  <a:pt x="373" y="18432"/>
                </a:lnTo>
                <a:lnTo>
                  <a:pt x="373" y="18469"/>
                </a:lnTo>
                <a:lnTo>
                  <a:pt x="354" y="18525"/>
                </a:lnTo>
                <a:lnTo>
                  <a:pt x="280" y="18655"/>
                </a:lnTo>
                <a:lnTo>
                  <a:pt x="224" y="18786"/>
                </a:lnTo>
                <a:lnTo>
                  <a:pt x="224" y="18823"/>
                </a:lnTo>
                <a:lnTo>
                  <a:pt x="243" y="18860"/>
                </a:lnTo>
                <a:lnTo>
                  <a:pt x="261" y="18879"/>
                </a:lnTo>
                <a:lnTo>
                  <a:pt x="317" y="18860"/>
                </a:lnTo>
                <a:lnTo>
                  <a:pt x="410" y="18786"/>
                </a:lnTo>
                <a:lnTo>
                  <a:pt x="559" y="18618"/>
                </a:lnTo>
                <a:lnTo>
                  <a:pt x="652" y="18711"/>
                </a:lnTo>
                <a:lnTo>
                  <a:pt x="782" y="18823"/>
                </a:lnTo>
                <a:lnTo>
                  <a:pt x="857" y="18860"/>
                </a:lnTo>
                <a:lnTo>
                  <a:pt x="931" y="18897"/>
                </a:lnTo>
                <a:lnTo>
                  <a:pt x="987" y="18897"/>
                </a:lnTo>
                <a:lnTo>
                  <a:pt x="1024" y="18860"/>
                </a:lnTo>
                <a:lnTo>
                  <a:pt x="1043" y="18804"/>
                </a:lnTo>
                <a:lnTo>
                  <a:pt x="1024" y="18748"/>
                </a:lnTo>
                <a:lnTo>
                  <a:pt x="987" y="18674"/>
                </a:lnTo>
                <a:lnTo>
                  <a:pt x="913" y="18599"/>
                </a:lnTo>
                <a:lnTo>
                  <a:pt x="801" y="18469"/>
                </a:lnTo>
                <a:lnTo>
                  <a:pt x="745" y="18413"/>
                </a:lnTo>
                <a:lnTo>
                  <a:pt x="727" y="18376"/>
                </a:lnTo>
                <a:lnTo>
                  <a:pt x="745" y="18320"/>
                </a:lnTo>
                <a:lnTo>
                  <a:pt x="764" y="18246"/>
                </a:lnTo>
                <a:lnTo>
                  <a:pt x="857" y="18115"/>
                </a:lnTo>
                <a:lnTo>
                  <a:pt x="950" y="17985"/>
                </a:lnTo>
                <a:lnTo>
                  <a:pt x="1006" y="17873"/>
                </a:lnTo>
                <a:lnTo>
                  <a:pt x="1024" y="17743"/>
                </a:lnTo>
                <a:lnTo>
                  <a:pt x="1024" y="17575"/>
                </a:lnTo>
                <a:lnTo>
                  <a:pt x="1006" y="17501"/>
                </a:lnTo>
                <a:lnTo>
                  <a:pt x="987" y="17445"/>
                </a:lnTo>
                <a:close/>
                <a:moveTo>
                  <a:pt x="913" y="20108"/>
                </a:moveTo>
                <a:lnTo>
                  <a:pt x="857" y="20126"/>
                </a:lnTo>
                <a:lnTo>
                  <a:pt x="782" y="20182"/>
                </a:lnTo>
                <a:lnTo>
                  <a:pt x="671" y="20294"/>
                </a:lnTo>
                <a:lnTo>
                  <a:pt x="578" y="20405"/>
                </a:lnTo>
                <a:lnTo>
                  <a:pt x="503" y="20312"/>
                </a:lnTo>
                <a:lnTo>
                  <a:pt x="391" y="20238"/>
                </a:lnTo>
                <a:lnTo>
                  <a:pt x="336" y="20201"/>
                </a:lnTo>
                <a:lnTo>
                  <a:pt x="261" y="20201"/>
                </a:lnTo>
                <a:lnTo>
                  <a:pt x="205" y="20219"/>
                </a:lnTo>
                <a:lnTo>
                  <a:pt x="168" y="20256"/>
                </a:lnTo>
                <a:lnTo>
                  <a:pt x="131" y="20331"/>
                </a:lnTo>
                <a:lnTo>
                  <a:pt x="149" y="20387"/>
                </a:lnTo>
                <a:lnTo>
                  <a:pt x="187" y="20461"/>
                </a:lnTo>
                <a:lnTo>
                  <a:pt x="224" y="20517"/>
                </a:lnTo>
                <a:lnTo>
                  <a:pt x="317" y="20629"/>
                </a:lnTo>
                <a:lnTo>
                  <a:pt x="354" y="20685"/>
                </a:lnTo>
                <a:lnTo>
                  <a:pt x="373" y="20722"/>
                </a:lnTo>
                <a:lnTo>
                  <a:pt x="354" y="20778"/>
                </a:lnTo>
                <a:lnTo>
                  <a:pt x="336" y="20834"/>
                </a:lnTo>
                <a:lnTo>
                  <a:pt x="261" y="20964"/>
                </a:lnTo>
                <a:lnTo>
                  <a:pt x="224" y="21020"/>
                </a:lnTo>
                <a:lnTo>
                  <a:pt x="187" y="21094"/>
                </a:lnTo>
                <a:lnTo>
                  <a:pt x="187" y="21150"/>
                </a:lnTo>
                <a:lnTo>
                  <a:pt x="224" y="21206"/>
                </a:lnTo>
                <a:lnTo>
                  <a:pt x="280" y="21243"/>
                </a:lnTo>
                <a:lnTo>
                  <a:pt x="336" y="21243"/>
                </a:lnTo>
                <a:lnTo>
                  <a:pt x="391" y="21206"/>
                </a:lnTo>
                <a:lnTo>
                  <a:pt x="447" y="21169"/>
                </a:lnTo>
                <a:lnTo>
                  <a:pt x="559" y="21038"/>
                </a:lnTo>
                <a:lnTo>
                  <a:pt x="652" y="20945"/>
                </a:lnTo>
                <a:lnTo>
                  <a:pt x="764" y="21094"/>
                </a:lnTo>
                <a:lnTo>
                  <a:pt x="838" y="21169"/>
                </a:lnTo>
                <a:lnTo>
                  <a:pt x="876" y="21187"/>
                </a:lnTo>
                <a:lnTo>
                  <a:pt x="913" y="21206"/>
                </a:lnTo>
                <a:lnTo>
                  <a:pt x="950" y="21187"/>
                </a:lnTo>
                <a:lnTo>
                  <a:pt x="987" y="21150"/>
                </a:lnTo>
                <a:lnTo>
                  <a:pt x="987" y="21113"/>
                </a:lnTo>
                <a:lnTo>
                  <a:pt x="987" y="21076"/>
                </a:lnTo>
                <a:lnTo>
                  <a:pt x="950" y="20983"/>
                </a:lnTo>
                <a:lnTo>
                  <a:pt x="931" y="20908"/>
                </a:lnTo>
                <a:lnTo>
                  <a:pt x="876" y="20815"/>
                </a:lnTo>
                <a:lnTo>
                  <a:pt x="857" y="20741"/>
                </a:lnTo>
                <a:lnTo>
                  <a:pt x="857" y="20685"/>
                </a:lnTo>
                <a:lnTo>
                  <a:pt x="913" y="20573"/>
                </a:lnTo>
                <a:lnTo>
                  <a:pt x="969" y="20498"/>
                </a:lnTo>
                <a:lnTo>
                  <a:pt x="1006" y="20405"/>
                </a:lnTo>
                <a:lnTo>
                  <a:pt x="1043" y="20294"/>
                </a:lnTo>
                <a:lnTo>
                  <a:pt x="1043" y="20256"/>
                </a:lnTo>
                <a:lnTo>
                  <a:pt x="1024" y="20201"/>
                </a:lnTo>
                <a:lnTo>
                  <a:pt x="987" y="20126"/>
                </a:lnTo>
                <a:lnTo>
                  <a:pt x="913" y="20108"/>
                </a:lnTo>
                <a:close/>
                <a:moveTo>
                  <a:pt x="91899" y="20275"/>
                </a:moveTo>
                <a:lnTo>
                  <a:pt x="91825" y="20331"/>
                </a:lnTo>
                <a:lnTo>
                  <a:pt x="91769" y="20387"/>
                </a:lnTo>
                <a:lnTo>
                  <a:pt x="91676" y="20517"/>
                </a:lnTo>
                <a:lnTo>
                  <a:pt x="91601" y="20647"/>
                </a:lnTo>
                <a:lnTo>
                  <a:pt x="91452" y="20424"/>
                </a:lnTo>
                <a:lnTo>
                  <a:pt x="91415" y="20387"/>
                </a:lnTo>
                <a:lnTo>
                  <a:pt x="91378" y="20350"/>
                </a:lnTo>
                <a:lnTo>
                  <a:pt x="91322" y="20312"/>
                </a:lnTo>
                <a:lnTo>
                  <a:pt x="91192" y="20312"/>
                </a:lnTo>
                <a:lnTo>
                  <a:pt x="91155" y="20331"/>
                </a:lnTo>
                <a:lnTo>
                  <a:pt x="91136" y="20368"/>
                </a:lnTo>
                <a:lnTo>
                  <a:pt x="91117" y="20405"/>
                </a:lnTo>
                <a:lnTo>
                  <a:pt x="91117" y="20498"/>
                </a:lnTo>
                <a:lnTo>
                  <a:pt x="91136" y="20592"/>
                </a:lnTo>
                <a:lnTo>
                  <a:pt x="91210" y="20741"/>
                </a:lnTo>
                <a:lnTo>
                  <a:pt x="91285" y="20852"/>
                </a:lnTo>
                <a:lnTo>
                  <a:pt x="91359" y="20964"/>
                </a:lnTo>
                <a:lnTo>
                  <a:pt x="91359" y="21057"/>
                </a:lnTo>
                <a:lnTo>
                  <a:pt x="91341" y="21113"/>
                </a:lnTo>
                <a:lnTo>
                  <a:pt x="91322" y="21150"/>
                </a:lnTo>
                <a:lnTo>
                  <a:pt x="91322" y="21206"/>
                </a:lnTo>
                <a:lnTo>
                  <a:pt x="91359" y="21243"/>
                </a:lnTo>
                <a:lnTo>
                  <a:pt x="91397" y="21262"/>
                </a:lnTo>
                <a:lnTo>
                  <a:pt x="91434" y="21243"/>
                </a:lnTo>
                <a:lnTo>
                  <a:pt x="91471" y="21206"/>
                </a:lnTo>
                <a:lnTo>
                  <a:pt x="91508" y="21187"/>
                </a:lnTo>
                <a:lnTo>
                  <a:pt x="91564" y="21131"/>
                </a:lnTo>
                <a:lnTo>
                  <a:pt x="91732" y="21262"/>
                </a:lnTo>
                <a:lnTo>
                  <a:pt x="91806" y="21280"/>
                </a:lnTo>
                <a:lnTo>
                  <a:pt x="91881" y="21280"/>
                </a:lnTo>
                <a:lnTo>
                  <a:pt x="91918" y="21262"/>
                </a:lnTo>
                <a:lnTo>
                  <a:pt x="91936" y="21225"/>
                </a:lnTo>
                <a:lnTo>
                  <a:pt x="91974" y="21150"/>
                </a:lnTo>
                <a:lnTo>
                  <a:pt x="91955" y="21076"/>
                </a:lnTo>
                <a:lnTo>
                  <a:pt x="91936" y="21001"/>
                </a:lnTo>
                <a:lnTo>
                  <a:pt x="91881" y="20927"/>
                </a:lnTo>
                <a:lnTo>
                  <a:pt x="91843" y="20908"/>
                </a:lnTo>
                <a:lnTo>
                  <a:pt x="91825" y="20871"/>
                </a:lnTo>
                <a:lnTo>
                  <a:pt x="91843" y="20796"/>
                </a:lnTo>
                <a:lnTo>
                  <a:pt x="91881" y="20759"/>
                </a:lnTo>
                <a:lnTo>
                  <a:pt x="91918" y="20722"/>
                </a:lnTo>
                <a:lnTo>
                  <a:pt x="91992" y="20629"/>
                </a:lnTo>
                <a:lnTo>
                  <a:pt x="92030" y="20554"/>
                </a:lnTo>
                <a:lnTo>
                  <a:pt x="92067" y="20461"/>
                </a:lnTo>
                <a:lnTo>
                  <a:pt x="92085" y="20405"/>
                </a:lnTo>
                <a:lnTo>
                  <a:pt x="92085" y="20368"/>
                </a:lnTo>
                <a:lnTo>
                  <a:pt x="92067" y="20331"/>
                </a:lnTo>
                <a:lnTo>
                  <a:pt x="92030" y="20294"/>
                </a:lnTo>
                <a:lnTo>
                  <a:pt x="91955" y="20275"/>
                </a:lnTo>
                <a:close/>
                <a:moveTo>
                  <a:pt x="261" y="22658"/>
                </a:moveTo>
                <a:lnTo>
                  <a:pt x="224" y="22677"/>
                </a:lnTo>
                <a:lnTo>
                  <a:pt x="205" y="22714"/>
                </a:lnTo>
                <a:lnTo>
                  <a:pt x="187" y="22751"/>
                </a:lnTo>
                <a:lnTo>
                  <a:pt x="187" y="22789"/>
                </a:lnTo>
                <a:lnTo>
                  <a:pt x="224" y="22919"/>
                </a:lnTo>
                <a:lnTo>
                  <a:pt x="261" y="22975"/>
                </a:lnTo>
                <a:lnTo>
                  <a:pt x="317" y="23031"/>
                </a:lnTo>
                <a:lnTo>
                  <a:pt x="354" y="23086"/>
                </a:lnTo>
                <a:lnTo>
                  <a:pt x="391" y="23142"/>
                </a:lnTo>
                <a:lnTo>
                  <a:pt x="447" y="23217"/>
                </a:lnTo>
                <a:lnTo>
                  <a:pt x="391" y="23291"/>
                </a:lnTo>
                <a:lnTo>
                  <a:pt x="354" y="23328"/>
                </a:lnTo>
                <a:lnTo>
                  <a:pt x="317" y="23384"/>
                </a:lnTo>
                <a:lnTo>
                  <a:pt x="224" y="23459"/>
                </a:lnTo>
                <a:lnTo>
                  <a:pt x="187" y="23496"/>
                </a:lnTo>
                <a:lnTo>
                  <a:pt x="149" y="23552"/>
                </a:lnTo>
                <a:lnTo>
                  <a:pt x="149" y="23608"/>
                </a:lnTo>
                <a:lnTo>
                  <a:pt x="168" y="23664"/>
                </a:lnTo>
                <a:lnTo>
                  <a:pt x="205" y="23719"/>
                </a:lnTo>
                <a:lnTo>
                  <a:pt x="243" y="23757"/>
                </a:lnTo>
                <a:lnTo>
                  <a:pt x="298" y="23757"/>
                </a:lnTo>
                <a:lnTo>
                  <a:pt x="354" y="23738"/>
                </a:lnTo>
                <a:lnTo>
                  <a:pt x="447" y="23682"/>
                </a:lnTo>
                <a:lnTo>
                  <a:pt x="540" y="23608"/>
                </a:lnTo>
                <a:lnTo>
                  <a:pt x="615" y="23533"/>
                </a:lnTo>
                <a:lnTo>
                  <a:pt x="633" y="23477"/>
                </a:lnTo>
                <a:lnTo>
                  <a:pt x="671" y="23459"/>
                </a:lnTo>
                <a:lnTo>
                  <a:pt x="708" y="23477"/>
                </a:lnTo>
                <a:lnTo>
                  <a:pt x="745" y="23515"/>
                </a:lnTo>
                <a:lnTo>
                  <a:pt x="782" y="23552"/>
                </a:lnTo>
                <a:lnTo>
                  <a:pt x="838" y="23589"/>
                </a:lnTo>
                <a:lnTo>
                  <a:pt x="894" y="23626"/>
                </a:lnTo>
                <a:lnTo>
                  <a:pt x="931" y="23626"/>
                </a:lnTo>
                <a:lnTo>
                  <a:pt x="950" y="23608"/>
                </a:lnTo>
                <a:lnTo>
                  <a:pt x="969" y="23589"/>
                </a:lnTo>
                <a:lnTo>
                  <a:pt x="950" y="23533"/>
                </a:lnTo>
                <a:lnTo>
                  <a:pt x="913" y="23459"/>
                </a:lnTo>
                <a:lnTo>
                  <a:pt x="857" y="23347"/>
                </a:lnTo>
                <a:lnTo>
                  <a:pt x="838" y="23291"/>
                </a:lnTo>
                <a:lnTo>
                  <a:pt x="838" y="23235"/>
                </a:lnTo>
                <a:lnTo>
                  <a:pt x="931" y="22956"/>
                </a:lnTo>
                <a:lnTo>
                  <a:pt x="987" y="22789"/>
                </a:lnTo>
                <a:lnTo>
                  <a:pt x="1006" y="22751"/>
                </a:lnTo>
                <a:lnTo>
                  <a:pt x="1006" y="22733"/>
                </a:lnTo>
                <a:lnTo>
                  <a:pt x="987" y="22733"/>
                </a:lnTo>
                <a:lnTo>
                  <a:pt x="652" y="23049"/>
                </a:lnTo>
                <a:lnTo>
                  <a:pt x="522" y="22863"/>
                </a:lnTo>
                <a:lnTo>
                  <a:pt x="447" y="22751"/>
                </a:lnTo>
                <a:lnTo>
                  <a:pt x="373" y="22695"/>
                </a:lnTo>
                <a:lnTo>
                  <a:pt x="298" y="22658"/>
                </a:lnTo>
                <a:close/>
                <a:moveTo>
                  <a:pt x="91359" y="22733"/>
                </a:moveTo>
                <a:lnTo>
                  <a:pt x="91285" y="22751"/>
                </a:lnTo>
                <a:lnTo>
                  <a:pt x="91266" y="22770"/>
                </a:lnTo>
                <a:lnTo>
                  <a:pt x="91248" y="22826"/>
                </a:lnTo>
                <a:lnTo>
                  <a:pt x="91266" y="22882"/>
                </a:lnTo>
                <a:lnTo>
                  <a:pt x="91322" y="23012"/>
                </a:lnTo>
                <a:lnTo>
                  <a:pt x="91359" y="23124"/>
                </a:lnTo>
                <a:lnTo>
                  <a:pt x="91397" y="23161"/>
                </a:lnTo>
                <a:lnTo>
                  <a:pt x="91415" y="23217"/>
                </a:lnTo>
                <a:lnTo>
                  <a:pt x="91397" y="23254"/>
                </a:lnTo>
                <a:lnTo>
                  <a:pt x="91341" y="23273"/>
                </a:lnTo>
                <a:lnTo>
                  <a:pt x="91266" y="23347"/>
                </a:lnTo>
                <a:lnTo>
                  <a:pt x="91173" y="23459"/>
                </a:lnTo>
                <a:lnTo>
                  <a:pt x="91117" y="23515"/>
                </a:lnTo>
                <a:lnTo>
                  <a:pt x="91099" y="23570"/>
                </a:lnTo>
                <a:lnTo>
                  <a:pt x="91099" y="23626"/>
                </a:lnTo>
                <a:lnTo>
                  <a:pt x="91099" y="23664"/>
                </a:lnTo>
                <a:lnTo>
                  <a:pt x="91136" y="23719"/>
                </a:lnTo>
                <a:lnTo>
                  <a:pt x="91173" y="23757"/>
                </a:lnTo>
                <a:lnTo>
                  <a:pt x="91210" y="23775"/>
                </a:lnTo>
                <a:lnTo>
                  <a:pt x="91248" y="23775"/>
                </a:lnTo>
                <a:lnTo>
                  <a:pt x="91303" y="23757"/>
                </a:lnTo>
                <a:lnTo>
                  <a:pt x="91341" y="23719"/>
                </a:lnTo>
                <a:lnTo>
                  <a:pt x="91564" y="23496"/>
                </a:lnTo>
                <a:lnTo>
                  <a:pt x="91601" y="23589"/>
                </a:lnTo>
                <a:lnTo>
                  <a:pt x="91676" y="23738"/>
                </a:lnTo>
                <a:lnTo>
                  <a:pt x="91713" y="23794"/>
                </a:lnTo>
                <a:lnTo>
                  <a:pt x="91750" y="23850"/>
                </a:lnTo>
                <a:lnTo>
                  <a:pt x="91806" y="23868"/>
                </a:lnTo>
                <a:lnTo>
                  <a:pt x="91862" y="23868"/>
                </a:lnTo>
                <a:lnTo>
                  <a:pt x="91899" y="23831"/>
                </a:lnTo>
                <a:lnTo>
                  <a:pt x="91936" y="23794"/>
                </a:lnTo>
                <a:lnTo>
                  <a:pt x="91936" y="23738"/>
                </a:lnTo>
                <a:lnTo>
                  <a:pt x="91936" y="23664"/>
                </a:lnTo>
                <a:lnTo>
                  <a:pt x="91899" y="23515"/>
                </a:lnTo>
                <a:lnTo>
                  <a:pt x="91862" y="23422"/>
                </a:lnTo>
                <a:lnTo>
                  <a:pt x="91825" y="23310"/>
                </a:lnTo>
                <a:lnTo>
                  <a:pt x="91825" y="23254"/>
                </a:lnTo>
                <a:lnTo>
                  <a:pt x="91881" y="23198"/>
                </a:lnTo>
                <a:lnTo>
                  <a:pt x="91955" y="23124"/>
                </a:lnTo>
                <a:lnTo>
                  <a:pt x="92048" y="23049"/>
                </a:lnTo>
                <a:lnTo>
                  <a:pt x="92085" y="23012"/>
                </a:lnTo>
                <a:lnTo>
                  <a:pt x="92104" y="22956"/>
                </a:lnTo>
                <a:lnTo>
                  <a:pt x="92085" y="22900"/>
                </a:lnTo>
                <a:lnTo>
                  <a:pt x="92048" y="22863"/>
                </a:lnTo>
                <a:lnTo>
                  <a:pt x="91955" y="22863"/>
                </a:lnTo>
                <a:lnTo>
                  <a:pt x="91843" y="22919"/>
                </a:lnTo>
                <a:lnTo>
                  <a:pt x="91750" y="22956"/>
                </a:lnTo>
                <a:lnTo>
                  <a:pt x="91676" y="22993"/>
                </a:lnTo>
                <a:lnTo>
                  <a:pt x="91639" y="22993"/>
                </a:lnTo>
                <a:lnTo>
                  <a:pt x="91564" y="22900"/>
                </a:lnTo>
                <a:lnTo>
                  <a:pt x="91471" y="22807"/>
                </a:lnTo>
                <a:lnTo>
                  <a:pt x="91397" y="22751"/>
                </a:lnTo>
                <a:lnTo>
                  <a:pt x="91359" y="22733"/>
                </a:lnTo>
                <a:close/>
                <a:moveTo>
                  <a:pt x="913" y="25190"/>
                </a:moveTo>
                <a:lnTo>
                  <a:pt x="857" y="25209"/>
                </a:lnTo>
                <a:lnTo>
                  <a:pt x="801" y="25227"/>
                </a:lnTo>
                <a:lnTo>
                  <a:pt x="764" y="25283"/>
                </a:lnTo>
                <a:lnTo>
                  <a:pt x="727" y="25321"/>
                </a:lnTo>
                <a:lnTo>
                  <a:pt x="689" y="25358"/>
                </a:lnTo>
                <a:lnTo>
                  <a:pt x="633" y="25395"/>
                </a:lnTo>
                <a:lnTo>
                  <a:pt x="596" y="25414"/>
                </a:lnTo>
                <a:lnTo>
                  <a:pt x="485" y="25358"/>
                </a:lnTo>
                <a:lnTo>
                  <a:pt x="373" y="25302"/>
                </a:lnTo>
                <a:lnTo>
                  <a:pt x="261" y="25302"/>
                </a:lnTo>
                <a:lnTo>
                  <a:pt x="243" y="25339"/>
                </a:lnTo>
                <a:lnTo>
                  <a:pt x="243" y="25376"/>
                </a:lnTo>
                <a:lnTo>
                  <a:pt x="261" y="25432"/>
                </a:lnTo>
                <a:lnTo>
                  <a:pt x="298" y="25488"/>
                </a:lnTo>
                <a:lnTo>
                  <a:pt x="336" y="25525"/>
                </a:lnTo>
                <a:lnTo>
                  <a:pt x="391" y="25563"/>
                </a:lnTo>
                <a:lnTo>
                  <a:pt x="410" y="25600"/>
                </a:lnTo>
                <a:lnTo>
                  <a:pt x="447" y="25674"/>
                </a:lnTo>
                <a:lnTo>
                  <a:pt x="447" y="25730"/>
                </a:lnTo>
                <a:lnTo>
                  <a:pt x="354" y="25860"/>
                </a:lnTo>
                <a:lnTo>
                  <a:pt x="224" y="26084"/>
                </a:lnTo>
                <a:lnTo>
                  <a:pt x="168" y="26214"/>
                </a:lnTo>
                <a:lnTo>
                  <a:pt x="149" y="26251"/>
                </a:lnTo>
                <a:lnTo>
                  <a:pt x="168" y="26251"/>
                </a:lnTo>
                <a:lnTo>
                  <a:pt x="410" y="26103"/>
                </a:lnTo>
                <a:lnTo>
                  <a:pt x="522" y="26009"/>
                </a:lnTo>
                <a:lnTo>
                  <a:pt x="633" y="25898"/>
                </a:lnTo>
                <a:lnTo>
                  <a:pt x="727" y="26103"/>
                </a:lnTo>
                <a:lnTo>
                  <a:pt x="820" y="26196"/>
                </a:lnTo>
                <a:lnTo>
                  <a:pt x="857" y="26233"/>
                </a:lnTo>
                <a:lnTo>
                  <a:pt x="950" y="26233"/>
                </a:lnTo>
                <a:lnTo>
                  <a:pt x="987" y="26214"/>
                </a:lnTo>
                <a:lnTo>
                  <a:pt x="1024" y="26196"/>
                </a:lnTo>
                <a:lnTo>
                  <a:pt x="1043" y="26158"/>
                </a:lnTo>
                <a:lnTo>
                  <a:pt x="1043" y="26065"/>
                </a:lnTo>
                <a:lnTo>
                  <a:pt x="1043" y="25991"/>
                </a:lnTo>
                <a:lnTo>
                  <a:pt x="1006" y="25916"/>
                </a:lnTo>
                <a:lnTo>
                  <a:pt x="969" y="25842"/>
                </a:lnTo>
                <a:lnTo>
                  <a:pt x="931" y="25786"/>
                </a:lnTo>
                <a:lnTo>
                  <a:pt x="913" y="25712"/>
                </a:lnTo>
                <a:lnTo>
                  <a:pt x="876" y="25637"/>
                </a:lnTo>
                <a:lnTo>
                  <a:pt x="876" y="25600"/>
                </a:lnTo>
                <a:lnTo>
                  <a:pt x="931" y="25488"/>
                </a:lnTo>
                <a:lnTo>
                  <a:pt x="969" y="25376"/>
                </a:lnTo>
                <a:lnTo>
                  <a:pt x="987" y="25265"/>
                </a:lnTo>
                <a:lnTo>
                  <a:pt x="987" y="25227"/>
                </a:lnTo>
                <a:lnTo>
                  <a:pt x="969" y="25209"/>
                </a:lnTo>
                <a:lnTo>
                  <a:pt x="913" y="25190"/>
                </a:lnTo>
                <a:close/>
                <a:moveTo>
                  <a:pt x="91899" y="25227"/>
                </a:moveTo>
                <a:lnTo>
                  <a:pt x="91862" y="25246"/>
                </a:lnTo>
                <a:lnTo>
                  <a:pt x="91825" y="25302"/>
                </a:lnTo>
                <a:lnTo>
                  <a:pt x="91694" y="25507"/>
                </a:lnTo>
                <a:lnTo>
                  <a:pt x="91564" y="25730"/>
                </a:lnTo>
                <a:lnTo>
                  <a:pt x="91508" y="25618"/>
                </a:lnTo>
                <a:lnTo>
                  <a:pt x="91415" y="25488"/>
                </a:lnTo>
                <a:lnTo>
                  <a:pt x="91359" y="25432"/>
                </a:lnTo>
                <a:lnTo>
                  <a:pt x="91303" y="25395"/>
                </a:lnTo>
                <a:lnTo>
                  <a:pt x="91248" y="25358"/>
                </a:lnTo>
                <a:lnTo>
                  <a:pt x="91173" y="25358"/>
                </a:lnTo>
                <a:lnTo>
                  <a:pt x="91117" y="25376"/>
                </a:lnTo>
                <a:lnTo>
                  <a:pt x="91080" y="25414"/>
                </a:lnTo>
                <a:lnTo>
                  <a:pt x="91061" y="25470"/>
                </a:lnTo>
                <a:lnTo>
                  <a:pt x="91080" y="25544"/>
                </a:lnTo>
                <a:lnTo>
                  <a:pt x="91136" y="25656"/>
                </a:lnTo>
                <a:lnTo>
                  <a:pt x="91192" y="25767"/>
                </a:lnTo>
                <a:lnTo>
                  <a:pt x="91285" y="25860"/>
                </a:lnTo>
                <a:lnTo>
                  <a:pt x="91341" y="25935"/>
                </a:lnTo>
                <a:lnTo>
                  <a:pt x="91378" y="25991"/>
                </a:lnTo>
                <a:lnTo>
                  <a:pt x="91341" y="26028"/>
                </a:lnTo>
                <a:lnTo>
                  <a:pt x="91285" y="26084"/>
                </a:lnTo>
                <a:lnTo>
                  <a:pt x="91229" y="26140"/>
                </a:lnTo>
                <a:lnTo>
                  <a:pt x="91210" y="26177"/>
                </a:lnTo>
                <a:lnTo>
                  <a:pt x="91210" y="26196"/>
                </a:lnTo>
                <a:lnTo>
                  <a:pt x="91210" y="26233"/>
                </a:lnTo>
                <a:lnTo>
                  <a:pt x="91248" y="26251"/>
                </a:lnTo>
                <a:lnTo>
                  <a:pt x="91322" y="26214"/>
                </a:lnTo>
                <a:lnTo>
                  <a:pt x="91490" y="26121"/>
                </a:lnTo>
                <a:lnTo>
                  <a:pt x="91583" y="26233"/>
                </a:lnTo>
                <a:lnTo>
                  <a:pt x="91657" y="26307"/>
                </a:lnTo>
                <a:lnTo>
                  <a:pt x="91750" y="26400"/>
                </a:lnTo>
                <a:lnTo>
                  <a:pt x="91788" y="26419"/>
                </a:lnTo>
                <a:lnTo>
                  <a:pt x="91843" y="26438"/>
                </a:lnTo>
                <a:lnTo>
                  <a:pt x="91881" y="26419"/>
                </a:lnTo>
                <a:lnTo>
                  <a:pt x="91918" y="26345"/>
                </a:lnTo>
                <a:lnTo>
                  <a:pt x="91899" y="26289"/>
                </a:lnTo>
                <a:lnTo>
                  <a:pt x="91881" y="26214"/>
                </a:lnTo>
                <a:lnTo>
                  <a:pt x="91788" y="26084"/>
                </a:lnTo>
                <a:lnTo>
                  <a:pt x="91750" y="26009"/>
                </a:lnTo>
                <a:lnTo>
                  <a:pt x="91732" y="25954"/>
                </a:lnTo>
                <a:lnTo>
                  <a:pt x="91769" y="25898"/>
                </a:lnTo>
                <a:lnTo>
                  <a:pt x="91825" y="25842"/>
                </a:lnTo>
                <a:lnTo>
                  <a:pt x="91918" y="25749"/>
                </a:lnTo>
                <a:lnTo>
                  <a:pt x="92011" y="25618"/>
                </a:lnTo>
                <a:lnTo>
                  <a:pt x="92104" y="25488"/>
                </a:lnTo>
                <a:lnTo>
                  <a:pt x="92123" y="25414"/>
                </a:lnTo>
                <a:lnTo>
                  <a:pt x="92123" y="25358"/>
                </a:lnTo>
                <a:lnTo>
                  <a:pt x="92104" y="25302"/>
                </a:lnTo>
                <a:lnTo>
                  <a:pt x="92067" y="25265"/>
                </a:lnTo>
                <a:lnTo>
                  <a:pt x="92030" y="25246"/>
                </a:lnTo>
                <a:lnTo>
                  <a:pt x="91992" y="25227"/>
                </a:lnTo>
                <a:close/>
                <a:moveTo>
                  <a:pt x="112" y="27555"/>
                </a:moveTo>
                <a:lnTo>
                  <a:pt x="75" y="27573"/>
                </a:lnTo>
                <a:lnTo>
                  <a:pt x="38" y="27592"/>
                </a:lnTo>
                <a:lnTo>
                  <a:pt x="0" y="27629"/>
                </a:lnTo>
                <a:lnTo>
                  <a:pt x="0" y="27666"/>
                </a:lnTo>
                <a:lnTo>
                  <a:pt x="0" y="27760"/>
                </a:lnTo>
                <a:lnTo>
                  <a:pt x="38" y="27853"/>
                </a:lnTo>
                <a:lnTo>
                  <a:pt x="112" y="27946"/>
                </a:lnTo>
                <a:lnTo>
                  <a:pt x="280" y="28132"/>
                </a:lnTo>
                <a:lnTo>
                  <a:pt x="391" y="28262"/>
                </a:lnTo>
                <a:lnTo>
                  <a:pt x="298" y="28355"/>
                </a:lnTo>
                <a:lnTo>
                  <a:pt x="187" y="28486"/>
                </a:lnTo>
                <a:lnTo>
                  <a:pt x="94" y="28616"/>
                </a:lnTo>
                <a:lnTo>
                  <a:pt x="75" y="28690"/>
                </a:lnTo>
                <a:lnTo>
                  <a:pt x="94" y="28728"/>
                </a:lnTo>
                <a:lnTo>
                  <a:pt x="112" y="28765"/>
                </a:lnTo>
                <a:lnTo>
                  <a:pt x="131" y="28765"/>
                </a:lnTo>
                <a:lnTo>
                  <a:pt x="187" y="28784"/>
                </a:lnTo>
                <a:lnTo>
                  <a:pt x="261" y="28746"/>
                </a:lnTo>
                <a:lnTo>
                  <a:pt x="317" y="28709"/>
                </a:lnTo>
                <a:lnTo>
                  <a:pt x="466" y="28579"/>
                </a:lnTo>
                <a:lnTo>
                  <a:pt x="540" y="28504"/>
                </a:lnTo>
                <a:lnTo>
                  <a:pt x="633" y="28635"/>
                </a:lnTo>
                <a:lnTo>
                  <a:pt x="745" y="28802"/>
                </a:lnTo>
                <a:lnTo>
                  <a:pt x="801" y="28858"/>
                </a:lnTo>
                <a:lnTo>
                  <a:pt x="857" y="28877"/>
                </a:lnTo>
                <a:lnTo>
                  <a:pt x="876" y="28858"/>
                </a:lnTo>
                <a:lnTo>
                  <a:pt x="876" y="28839"/>
                </a:lnTo>
                <a:lnTo>
                  <a:pt x="894" y="28728"/>
                </a:lnTo>
                <a:lnTo>
                  <a:pt x="857" y="28616"/>
                </a:lnTo>
                <a:lnTo>
                  <a:pt x="820" y="28504"/>
                </a:lnTo>
                <a:lnTo>
                  <a:pt x="764" y="28374"/>
                </a:lnTo>
                <a:lnTo>
                  <a:pt x="764" y="28337"/>
                </a:lnTo>
                <a:lnTo>
                  <a:pt x="764" y="28299"/>
                </a:lnTo>
                <a:lnTo>
                  <a:pt x="782" y="28244"/>
                </a:lnTo>
                <a:lnTo>
                  <a:pt x="857" y="28188"/>
                </a:lnTo>
                <a:lnTo>
                  <a:pt x="969" y="28113"/>
                </a:lnTo>
                <a:lnTo>
                  <a:pt x="1043" y="28020"/>
                </a:lnTo>
                <a:lnTo>
                  <a:pt x="1136" y="27890"/>
                </a:lnTo>
                <a:lnTo>
                  <a:pt x="1173" y="27815"/>
                </a:lnTo>
                <a:lnTo>
                  <a:pt x="1192" y="27760"/>
                </a:lnTo>
                <a:lnTo>
                  <a:pt x="1173" y="27704"/>
                </a:lnTo>
                <a:lnTo>
                  <a:pt x="1118" y="27666"/>
                </a:lnTo>
                <a:lnTo>
                  <a:pt x="1062" y="27648"/>
                </a:lnTo>
                <a:lnTo>
                  <a:pt x="987" y="27666"/>
                </a:lnTo>
                <a:lnTo>
                  <a:pt x="913" y="27722"/>
                </a:lnTo>
                <a:lnTo>
                  <a:pt x="838" y="27778"/>
                </a:lnTo>
                <a:lnTo>
                  <a:pt x="708" y="27908"/>
                </a:lnTo>
                <a:lnTo>
                  <a:pt x="615" y="28020"/>
                </a:lnTo>
                <a:lnTo>
                  <a:pt x="522" y="27871"/>
                </a:lnTo>
                <a:lnTo>
                  <a:pt x="447" y="27778"/>
                </a:lnTo>
                <a:lnTo>
                  <a:pt x="373" y="27685"/>
                </a:lnTo>
                <a:lnTo>
                  <a:pt x="298" y="27611"/>
                </a:lnTo>
                <a:lnTo>
                  <a:pt x="205" y="27555"/>
                </a:lnTo>
                <a:close/>
                <a:moveTo>
                  <a:pt x="91303" y="27778"/>
                </a:moveTo>
                <a:lnTo>
                  <a:pt x="91248" y="27797"/>
                </a:lnTo>
                <a:lnTo>
                  <a:pt x="91192" y="27853"/>
                </a:lnTo>
                <a:lnTo>
                  <a:pt x="91173" y="27927"/>
                </a:lnTo>
                <a:lnTo>
                  <a:pt x="91173" y="28002"/>
                </a:lnTo>
                <a:lnTo>
                  <a:pt x="91210" y="28076"/>
                </a:lnTo>
                <a:lnTo>
                  <a:pt x="91303" y="28225"/>
                </a:lnTo>
                <a:lnTo>
                  <a:pt x="91359" y="28337"/>
                </a:lnTo>
                <a:lnTo>
                  <a:pt x="91378" y="28393"/>
                </a:lnTo>
                <a:lnTo>
                  <a:pt x="91378" y="28430"/>
                </a:lnTo>
                <a:lnTo>
                  <a:pt x="91322" y="28541"/>
                </a:lnTo>
                <a:lnTo>
                  <a:pt x="91285" y="28635"/>
                </a:lnTo>
                <a:lnTo>
                  <a:pt x="91285" y="28690"/>
                </a:lnTo>
                <a:lnTo>
                  <a:pt x="91303" y="28728"/>
                </a:lnTo>
                <a:lnTo>
                  <a:pt x="91341" y="28784"/>
                </a:lnTo>
                <a:lnTo>
                  <a:pt x="91378" y="28821"/>
                </a:lnTo>
                <a:lnTo>
                  <a:pt x="91415" y="28821"/>
                </a:lnTo>
                <a:lnTo>
                  <a:pt x="91452" y="28802"/>
                </a:lnTo>
                <a:lnTo>
                  <a:pt x="91545" y="28746"/>
                </a:lnTo>
                <a:lnTo>
                  <a:pt x="91601" y="28672"/>
                </a:lnTo>
                <a:lnTo>
                  <a:pt x="91694" y="28765"/>
                </a:lnTo>
                <a:lnTo>
                  <a:pt x="91806" y="28877"/>
                </a:lnTo>
                <a:lnTo>
                  <a:pt x="91862" y="28895"/>
                </a:lnTo>
                <a:lnTo>
                  <a:pt x="91918" y="28895"/>
                </a:lnTo>
                <a:lnTo>
                  <a:pt x="91955" y="28877"/>
                </a:lnTo>
                <a:lnTo>
                  <a:pt x="91992" y="28784"/>
                </a:lnTo>
                <a:lnTo>
                  <a:pt x="91974" y="28728"/>
                </a:lnTo>
                <a:lnTo>
                  <a:pt x="91955" y="28690"/>
                </a:lnTo>
                <a:lnTo>
                  <a:pt x="91899" y="28579"/>
                </a:lnTo>
                <a:lnTo>
                  <a:pt x="91825" y="28486"/>
                </a:lnTo>
                <a:lnTo>
                  <a:pt x="91788" y="28430"/>
                </a:lnTo>
                <a:lnTo>
                  <a:pt x="91788" y="28393"/>
                </a:lnTo>
                <a:lnTo>
                  <a:pt x="91806" y="28318"/>
                </a:lnTo>
                <a:lnTo>
                  <a:pt x="91862" y="28244"/>
                </a:lnTo>
                <a:lnTo>
                  <a:pt x="91955" y="28113"/>
                </a:lnTo>
                <a:lnTo>
                  <a:pt x="92011" y="27964"/>
                </a:lnTo>
                <a:lnTo>
                  <a:pt x="92011" y="27890"/>
                </a:lnTo>
                <a:lnTo>
                  <a:pt x="91992" y="27871"/>
                </a:lnTo>
                <a:lnTo>
                  <a:pt x="91974" y="27871"/>
                </a:lnTo>
                <a:lnTo>
                  <a:pt x="91918" y="27890"/>
                </a:lnTo>
                <a:lnTo>
                  <a:pt x="91843" y="27927"/>
                </a:lnTo>
                <a:lnTo>
                  <a:pt x="91750" y="27983"/>
                </a:lnTo>
                <a:lnTo>
                  <a:pt x="91620" y="28113"/>
                </a:lnTo>
                <a:lnTo>
                  <a:pt x="91564" y="28020"/>
                </a:lnTo>
                <a:lnTo>
                  <a:pt x="91471" y="27890"/>
                </a:lnTo>
                <a:lnTo>
                  <a:pt x="91415" y="27834"/>
                </a:lnTo>
                <a:lnTo>
                  <a:pt x="91359" y="27797"/>
                </a:lnTo>
                <a:lnTo>
                  <a:pt x="91303" y="27778"/>
                </a:lnTo>
                <a:close/>
                <a:moveTo>
                  <a:pt x="913" y="30124"/>
                </a:moveTo>
                <a:lnTo>
                  <a:pt x="838" y="30180"/>
                </a:lnTo>
                <a:lnTo>
                  <a:pt x="764" y="30273"/>
                </a:lnTo>
                <a:lnTo>
                  <a:pt x="633" y="30478"/>
                </a:lnTo>
                <a:lnTo>
                  <a:pt x="559" y="30627"/>
                </a:lnTo>
                <a:lnTo>
                  <a:pt x="485" y="30534"/>
                </a:lnTo>
                <a:lnTo>
                  <a:pt x="391" y="30422"/>
                </a:lnTo>
                <a:lnTo>
                  <a:pt x="317" y="30385"/>
                </a:lnTo>
                <a:lnTo>
                  <a:pt x="261" y="30366"/>
                </a:lnTo>
                <a:lnTo>
                  <a:pt x="205" y="30366"/>
                </a:lnTo>
                <a:lnTo>
                  <a:pt x="149" y="30385"/>
                </a:lnTo>
                <a:lnTo>
                  <a:pt x="131" y="30422"/>
                </a:lnTo>
                <a:lnTo>
                  <a:pt x="112" y="30459"/>
                </a:lnTo>
                <a:lnTo>
                  <a:pt x="131" y="30515"/>
                </a:lnTo>
                <a:lnTo>
                  <a:pt x="149" y="30571"/>
                </a:lnTo>
                <a:lnTo>
                  <a:pt x="205" y="30683"/>
                </a:lnTo>
                <a:lnTo>
                  <a:pt x="261" y="30757"/>
                </a:lnTo>
                <a:lnTo>
                  <a:pt x="336" y="30850"/>
                </a:lnTo>
                <a:lnTo>
                  <a:pt x="336" y="30887"/>
                </a:lnTo>
                <a:lnTo>
                  <a:pt x="317" y="30962"/>
                </a:lnTo>
                <a:lnTo>
                  <a:pt x="280" y="31036"/>
                </a:lnTo>
                <a:lnTo>
                  <a:pt x="224" y="31111"/>
                </a:lnTo>
                <a:lnTo>
                  <a:pt x="168" y="31185"/>
                </a:lnTo>
                <a:lnTo>
                  <a:pt x="149" y="31260"/>
                </a:lnTo>
                <a:lnTo>
                  <a:pt x="168" y="31297"/>
                </a:lnTo>
                <a:lnTo>
                  <a:pt x="187" y="31334"/>
                </a:lnTo>
                <a:lnTo>
                  <a:pt x="261" y="31334"/>
                </a:lnTo>
                <a:lnTo>
                  <a:pt x="354" y="31278"/>
                </a:lnTo>
                <a:lnTo>
                  <a:pt x="429" y="31222"/>
                </a:lnTo>
                <a:lnTo>
                  <a:pt x="503" y="31148"/>
                </a:lnTo>
                <a:lnTo>
                  <a:pt x="540" y="31092"/>
                </a:lnTo>
                <a:lnTo>
                  <a:pt x="578" y="31074"/>
                </a:lnTo>
                <a:lnTo>
                  <a:pt x="633" y="31092"/>
                </a:lnTo>
                <a:lnTo>
                  <a:pt x="708" y="31148"/>
                </a:lnTo>
                <a:lnTo>
                  <a:pt x="764" y="31204"/>
                </a:lnTo>
                <a:lnTo>
                  <a:pt x="820" y="31241"/>
                </a:lnTo>
                <a:lnTo>
                  <a:pt x="931" y="31260"/>
                </a:lnTo>
                <a:lnTo>
                  <a:pt x="969" y="31241"/>
                </a:lnTo>
                <a:lnTo>
                  <a:pt x="987" y="31222"/>
                </a:lnTo>
                <a:lnTo>
                  <a:pt x="987" y="31185"/>
                </a:lnTo>
                <a:lnTo>
                  <a:pt x="969" y="31148"/>
                </a:lnTo>
                <a:lnTo>
                  <a:pt x="913" y="31055"/>
                </a:lnTo>
                <a:lnTo>
                  <a:pt x="838" y="30943"/>
                </a:lnTo>
                <a:lnTo>
                  <a:pt x="782" y="30906"/>
                </a:lnTo>
                <a:lnTo>
                  <a:pt x="764" y="30850"/>
                </a:lnTo>
                <a:lnTo>
                  <a:pt x="782" y="30813"/>
                </a:lnTo>
                <a:lnTo>
                  <a:pt x="838" y="30757"/>
                </a:lnTo>
                <a:lnTo>
                  <a:pt x="913" y="30664"/>
                </a:lnTo>
                <a:lnTo>
                  <a:pt x="969" y="30552"/>
                </a:lnTo>
                <a:lnTo>
                  <a:pt x="1024" y="30441"/>
                </a:lnTo>
                <a:lnTo>
                  <a:pt x="1062" y="30310"/>
                </a:lnTo>
                <a:lnTo>
                  <a:pt x="1062" y="30254"/>
                </a:lnTo>
                <a:lnTo>
                  <a:pt x="1043" y="30198"/>
                </a:lnTo>
                <a:lnTo>
                  <a:pt x="1006" y="30161"/>
                </a:lnTo>
                <a:lnTo>
                  <a:pt x="987" y="30124"/>
                </a:lnTo>
                <a:close/>
                <a:moveTo>
                  <a:pt x="91192" y="30292"/>
                </a:moveTo>
                <a:lnTo>
                  <a:pt x="91173" y="30310"/>
                </a:lnTo>
                <a:lnTo>
                  <a:pt x="91155" y="30347"/>
                </a:lnTo>
                <a:lnTo>
                  <a:pt x="91136" y="30403"/>
                </a:lnTo>
                <a:lnTo>
                  <a:pt x="91136" y="30534"/>
                </a:lnTo>
                <a:lnTo>
                  <a:pt x="91173" y="30645"/>
                </a:lnTo>
                <a:lnTo>
                  <a:pt x="91229" y="30757"/>
                </a:lnTo>
                <a:lnTo>
                  <a:pt x="91303" y="30869"/>
                </a:lnTo>
                <a:lnTo>
                  <a:pt x="91397" y="30980"/>
                </a:lnTo>
                <a:lnTo>
                  <a:pt x="91397" y="31036"/>
                </a:lnTo>
                <a:lnTo>
                  <a:pt x="91378" y="31111"/>
                </a:lnTo>
                <a:lnTo>
                  <a:pt x="91322" y="31222"/>
                </a:lnTo>
                <a:lnTo>
                  <a:pt x="91303" y="31297"/>
                </a:lnTo>
                <a:lnTo>
                  <a:pt x="91303" y="31353"/>
                </a:lnTo>
                <a:lnTo>
                  <a:pt x="91322" y="31390"/>
                </a:lnTo>
                <a:lnTo>
                  <a:pt x="91359" y="31427"/>
                </a:lnTo>
                <a:lnTo>
                  <a:pt x="91397" y="31427"/>
                </a:lnTo>
                <a:lnTo>
                  <a:pt x="91434" y="31409"/>
                </a:lnTo>
                <a:lnTo>
                  <a:pt x="91508" y="31371"/>
                </a:lnTo>
                <a:lnTo>
                  <a:pt x="91583" y="31316"/>
                </a:lnTo>
                <a:lnTo>
                  <a:pt x="91639" y="31278"/>
                </a:lnTo>
                <a:lnTo>
                  <a:pt x="91713" y="31278"/>
                </a:lnTo>
                <a:lnTo>
                  <a:pt x="91769" y="31297"/>
                </a:lnTo>
                <a:lnTo>
                  <a:pt x="91806" y="31334"/>
                </a:lnTo>
                <a:lnTo>
                  <a:pt x="91843" y="31371"/>
                </a:lnTo>
                <a:lnTo>
                  <a:pt x="91899" y="31371"/>
                </a:lnTo>
                <a:lnTo>
                  <a:pt x="91992" y="31390"/>
                </a:lnTo>
                <a:lnTo>
                  <a:pt x="92030" y="31371"/>
                </a:lnTo>
                <a:lnTo>
                  <a:pt x="92030" y="31334"/>
                </a:lnTo>
                <a:lnTo>
                  <a:pt x="92011" y="31278"/>
                </a:lnTo>
                <a:lnTo>
                  <a:pt x="91992" y="31222"/>
                </a:lnTo>
                <a:lnTo>
                  <a:pt x="91974" y="31185"/>
                </a:lnTo>
                <a:lnTo>
                  <a:pt x="91918" y="31111"/>
                </a:lnTo>
                <a:lnTo>
                  <a:pt x="91862" y="31018"/>
                </a:lnTo>
                <a:lnTo>
                  <a:pt x="91862" y="30999"/>
                </a:lnTo>
                <a:lnTo>
                  <a:pt x="91899" y="30925"/>
                </a:lnTo>
                <a:lnTo>
                  <a:pt x="91955" y="30813"/>
                </a:lnTo>
                <a:lnTo>
                  <a:pt x="92011" y="30701"/>
                </a:lnTo>
                <a:lnTo>
                  <a:pt x="92030" y="30627"/>
                </a:lnTo>
                <a:lnTo>
                  <a:pt x="92030" y="30571"/>
                </a:lnTo>
                <a:lnTo>
                  <a:pt x="92011" y="30515"/>
                </a:lnTo>
                <a:lnTo>
                  <a:pt x="91955" y="30478"/>
                </a:lnTo>
                <a:lnTo>
                  <a:pt x="91899" y="30459"/>
                </a:lnTo>
                <a:lnTo>
                  <a:pt x="91843" y="30459"/>
                </a:lnTo>
                <a:lnTo>
                  <a:pt x="91788" y="30478"/>
                </a:lnTo>
                <a:lnTo>
                  <a:pt x="91750" y="30534"/>
                </a:lnTo>
                <a:lnTo>
                  <a:pt x="91657" y="30627"/>
                </a:lnTo>
                <a:lnTo>
                  <a:pt x="91601" y="30720"/>
                </a:lnTo>
                <a:lnTo>
                  <a:pt x="91527" y="30608"/>
                </a:lnTo>
                <a:lnTo>
                  <a:pt x="91378" y="30403"/>
                </a:lnTo>
                <a:lnTo>
                  <a:pt x="91303" y="30329"/>
                </a:lnTo>
                <a:lnTo>
                  <a:pt x="91229" y="30292"/>
                </a:lnTo>
                <a:close/>
                <a:moveTo>
                  <a:pt x="280" y="32675"/>
                </a:moveTo>
                <a:lnTo>
                  <a:pt x="205" y="32712"/>
                </a:lnTo>
                <a:lnTo>
                  <a:pt x="168" y="32768"/>
                </a:lnTo>
                <a:lnTo>
                  <a:pt x="168" y="32842"/>
                </a:lnTo>
                <a:lnTo>
                  <a:pt x="205" y="32917"/>
                </a:lnTo>
                <a:lnTo>
                  <a:pt x="243" y="32991"/>
                </a:lnTo>
                <a:lnTo>
                  <a:pt x="354" y="33140"/>
                </a:lnTo>
                <a:lnTo>
                  <a:pt x="466" y="33252"/>
                </a:lnTo>
                <a:lnTo>
                  <a:pt x="298" y="33401"/>
                </a:lnTo>
                <a:lnTo>
                  <a:pt x="149" y="33550"/>
                </a:lnTo>
                <a:lnTo>
                  <a:pt x="131" y="33587"/>
                </a:lnTo>
                <a:lnTo>
                  <a:pt x="131" y="33624"/>
                </a:lnTo>
                <a:lnTo>
                  <a:pt x="149" y="33661"/>
                </a:lnTo>
                <a:lnTo>
                  <a:pt x="205" y="33699"/>
                </a:lnTo>
                <a:lnTo>
                  <a:pt x="280" y="33717"/>
                </a:lnTo>
                <a:lnTo>
                  <a:pt x="317" y="33699"/>
                </a:lnTo>
                <a:lnTo>
                  <a:pt x="373" y="33680"/>
                </a:lnTo>
                <a:lnTo>
                  <a:pt x="466" y="33606"/>
                </a:lnTo>
                <a:lnTo>
                  <a:pt x="615" y="33457"/>
                </a:lnTo>
                <a:lnTo>
                  <a:pt x="671" y="33550"/>
                </a:lnTo>
                <a:lnTo>
                  <a:pt x="764" y="33680"/>
                </a:lnTo>
                <a:lnTo>
                  <a:pt x="876" y="33792"/>
                </a:lnTo>
                <a:lnTo>
                  <a:pt x="931" y="33810"/>
                </a:lnTo>
                <a:lnTo>
                  <a:pt x="987" y="33810"/>
                </a:lnTo>
                <a:lnTo>
                  <a:pt x="1024" y="33773"/>
                </a:lnTo>
                <a:lnTo>
                  <a:pt x="1062" y="33736"/>
                </a:lnTo>
                <a:lnTo>
                  <a:pt x="1062" y="33661"/>
                </a:lnTo>
                <a:lnTo>
                  <a:pt x="1043" y="33606"/>
                </a:lnTo>
                <a:lnTo>
                  <a:pt x="987" y="33457"/>
                </a:lnTo>
                <a:lnTo>
                  <a:pt x="931" y="33364"/>
                </a:lnTo>
                <a:lnTo>
                  <a:pt x="876" y="33233"/>
                </a:lnTo>
                <a:lnTo>
                  <a:pt x="876" y="33177"/>
                </a:lnTo>
                <a:lnTo>
                  <a:pt x="876" y="33103"/>
                </a:lnTo>
                <a:lnTo>
                  <a:pt x="913" y="33047"/>
                </a:lnTo>
                <a:lnTo>
                  <a:pt x="969" y="32973"/>
                </a:lnTo>
                <a:lnTo>
                  <a:pt x="1006" y="32917"/>
                </a:lnTo>
                <a:lnTo>
                  <a:pt x="1006" y="32842"/>
                </a:lnTo>
                <a:lnTo>
                  <a:pt x="987" y="32805"/>
                </a:lnTo>
                <a:lnTo>
                  <a:pt x="950" y="32786"/>
                </a:lnTo>
                <a:lnTo>
                  <a:pt x="913" y="32805"/>
                </a:lnTo>
                <a:lnTo>
                  <a:pt x="876" y="32842"/>
                </a:lnTo>
                <a:lnTo>
                  <a:pt x="764" y="32935"/>
                </a:lnTo>
                <a:lnTo>
                  <a:pt x="708" y="33010"/>
                </a:lnTo>
                <a:lnTo>
                  <a:pt x="615" y="32898"/>
                </a:lnTo>
                <a:lnTo>
                  <a:pt x="485" y="32768"/>
                </a:lnTo>
                <a:lnTo>
                  <a:pt x="410" y="32712"/>
                </a:lnTo>
                <a:lnTo>
                  <a:pt x="336" y="32675"/>
                </a:lnTo>
                <a:close/>
                <a:moveTo>
                  <a:pt x="91825" y="32917"/>
                </a:moveTo>
                <a:lnTo>
                  <a:pt x="91769" y="32935"/>
                </a:lnTo>
                <a:lnTo>
                  <a:pt x="91694" y="32991"/>
                </a:lnTo>
                <a:lnTo>
                  <a:pt x="91620" y="33047"/>
                </a:lnTo>
                <a:lnTo>
                  <a:pt x="91564" y="32991"/>
                </a:lnTo>
                <a:lnTo>
                  <a:pt x="91490" y="32973"/>
                </a:lnTo>
                <a:lnTo>
                  <a:pt x="91434" y="32973"/>
                </a:lnTo>
                <a:lnTo>
                  <a:pt x="91378" y="32991"/>
                </a:lnTo>
                <a:lnTo>
                  <a:pt x="91341" y="33047"/>
                </a:lnTo>
                <a:lnTo>
                  <a:pt x="91322" y="33103"/>
                </a:lnTo>
                <a:lnTo>
                  <a:pt x="91303" y="33177"/>
                </a:lnTo>
                <a:lnTo>
                  <a:pt x="91322" y="33252"/>
                </a:lnTo>
                <a:lnTo>
                  <a:pt x="91341" y="33289"/>
                </a:lnTo>
                <a:lnTo>
                  <a:pt x="91359" y="33326"/>
                </a:lnTo>
                <a:lnTo>
                  <a:pt x="91378" y="33345"/>
                </a:lnTo>
                <a:lnTo>
                  <a:pt x="91378" y="33401"/>
                </a:lnTo>
                <a:lnTo>
                  <a:pt x="91359" y="33457"/>
                </a:lnTo>
                <a:lnTo>
                  <a:pt x="91322" y="33513"/>
                </a:lnTo>
                <a:lnTo>
                  <a:pt x="91248" y="33624"/>
                </a:lnTo>
                <a:lnTo>
                  <a:pt x="91210" y="33717"/>
                </a:lnTo>
                <a:lnTo>
                  <a:pt x="91210" y="33810"/>
                </a:lnTo>
                <a:lnTo>
                  <a:pt x="91229" y="33848"/>
                </a:lnTo>
                <a:lnTo>
                  <a:pt x="91248" y="33885"/>
                </a:lnTo>
                <a:lnTo>
                  <a:pt x="91285" y="33866"/>
                </a:lnTo>
                <a:lnTo>
                  <a:pt x="91341" y="33848"/>
                </a:lnTo>
                <a:lnTo>
                  <a:pt x="91471" y="33717"/>
                </a:lnTo>
                <a:lnTo>
                  <a:pt x="91583" y="33587"/>
                </a:lnTo>
                <a:lnTo>
                  <a:pt x="91639" y="33680"/>
                </a:lnTo>
                <a:lnTo>
                  <a:pt x="91713" y="33773"/>
                </a:lnTo>
                <a:lnTo>
                  <a:pt x="91750" y="33810"/>
                </a:lnTo>
                <a:lnTo>
                  <a:pt x="91806" y="33848"/>
                </a:lnTo>
                <a:lnTo>
                  <a:pt x="91862" y="33848"/>
                </a:lnTo>
                <a:lnTo>
                  <a:pt x="91918" y="33829"/>
                </a:lnTo>
                <a:lnTo>
                  <a:pt x="91955" y="33810"/>
                </a:lnTo>
                <a:lnTo>
                  <a:pt x="91992" y="33773"/>
                </a:lnTo>
                <a:lnTo>
                  <a:pt x="92011" y="33717"/>
                </a:lnTo>
                <a:lnTo>
                  <a:pt x="91992" y="33680"/>
                </a:lnTo>
                <a:lnTo>
                  <a:pt x="91974" y="33568"/>
                </a:lnTo>
                <a:lnTo>
                  <a:pt x="91918" y="33475"/>
                </a:lnTo>
                <a:lnTo>
                  <a:pt x="91881" y="33382"/>
                </a:lnTo>
                <a:lnTo>
                  <a:pt x="91843" y="33345"/>
                </a:lnTo>
                <a:lnTo>
                  <a:pt x="91825" y="33289"/>
                </a:lnTo>
                <a:lnTo>
                  <a:pt x="91843" y="33252"/>
                </a:lnTo>
                <a:lnTo>
                  <a:pt x="91881" y="33215"/>
                </a:lnTo>
                <a:lnTo>
                  <a:pt x="91899" y="33159"/>
                </a:lnTo>
                <a:lnTo>
                  <a:pt x="91936" y="33103"/>
                </a:lnTo>
                <a:lnTo>
                  <a:pt x="91955" y="33047"/>
                </a:lnTo>
                <a:lnTo>
                  <a:pt x="91936" y="32991"/>
                </a:lnTo>
                <a:lnTo>
                  <a:pt x="91899" y="32954"/>
                </a:lnTo>
                <a:lnTo>
                  <a:pt x="91862" y="32935"/>
                </a:lnTo>
                <a:lnTo>
                  <a:pt x="91825" y="32917"/>
                </a:lnTo>
                <a:close/>
                <a:moveTo>
                  <a:pt x="1006" y="35114"/>
                </a:moveTo>
                <a:lnTo>
                  <a:pt x="969" y="35132"/>
                </a:lnTo>
                <a:lnTo>
                  <a:pt x="764" y="35337"/>
                </a:lnTo>
                <a:lnTo>
                  <a:pt x="578" y="35579"/>
                </a:lnTo>
                <a:lnTo>
                  <a:pt x="503" y="35486"/>
                </a:lnTo>
                <a:lnTo>
                  <a:pt x="373" y="35337"/>
                </a:lnTo>
                <a:lnTo>
                  <a:pt x="317" y="35281"/>
                </a:lnTo>
                <a:lnTo>
                  <a:pt x="243" y="35244"/>
                </a:lnTo>
                <a:lnTo>
                  <a:pt x="187" y="35244"/>
                </a:lnTo>
                <a:lnTo>
                  <a:pt x="168" y="35263"/>
                </a:lnTo>
                <a:lnTo>
                  <a:pt x="149" y="35281"/>
                </a:lnTo>
                <a:lnTo>
                  <a:pt x="112" y="35356"/>
                </a:lnTo>
                <a:lnTo>
                  <a:pt x="131" y="35430"/>
                </a:lnTo>
                <a:lnTo>
                  <a:pt x="168" y="35505"/>
                </a:lnTo>
                <a:lnTo>
                  <a:pt x="224" y="35560"/>
                </a:lnTo>
                <a:lnTo>
                  <a:pt x="336" y="35691"/>
                </a:lnTo>
                <a:lnTo>
                  <a:pt x="373" y="35747"/>
                </a:lnTo>
                <a:lnTo>
                  <a:pt x="391" y="35821"/>
                </a:lnTo>
                <a:lnTo>
                  <a:pt x="391" y="35858"/>
                </a:lnTo>
                <a:lnTo>
                  <a:pt x="354" y="35914"/>
                </a:lnTo>
                <a:lnTo>
                  <a:pt x="280" y="36007"/>
                </a:lnTo>
                <a:lnTo>
                  <a:pt x="261" y="36045"/>
                </a:lnTo>
                <a:lnTo>
                  <a:pt x="280" y="36063"/>
                </a:lnTo>
                <a:lnTo>
                  <a:pt x="317" y="36082"/>
                </a:lnTo>
                <a:lnTo>
                  <a:pt x="391" y="36063"/>
                </a:lnTo>
                <a:lnTo>
                  <a:pt x="466" y="36045"/>
                </a:lnTo>
                <a:lnTo>
                  <a:pt x="485" y="36026"/>
                </a:lnTo>
                <a:lnTo>
                  <a:pt x="522" y="36026"/>
                </a:lnTo>
                <a:lnTo>
                  <a:pt x="559" y="36045"/>
                </a:lnTo>
                <a:lnTo>
                  <a:pt x="596" y="36082"/>
                </a:lnTo>
                <a:lnTo>
                  <a:pt x="633" y="36138"/>
                </a:lnTo>
                <a:lnTo>
                  <a:pt x="689" y="36231"/>
                </a:lnTo>
                <a:lnTo>
                  <a:pt x="745" y="36287"/>
                </a:lnTo>
                <a:lnTo>
                  <a:pt x="820" y="36361"/>
                </a:lnTo>
                <a:lnTo>
                  <a:pt x="894" y="36398"/>
                </a:lnTo>
                <a:lnTo>
                  <a:pt x="931" y="36398"/>
                </a:lnTo>
                <a:lnTo>
                  <a:pt x="987" y="36380"/>
                </a:lnTo>
                <a:lnTo>
                  <a:pt x="1024" y="36342"/>
                </a:lnTo>
                <a:lnTo>
                  <a:pt x="1043" y="36287"/>
                </a:lnTo>
                <a:lnTo>
                  <a:pt x="1024" y="36231"/>
                </a:lnTo>
                <a:lnTo>
                  <a:pt x="1006" y="36156"/>
                </a:lnTo>
                <a:lnTo>
                  <a:pt x="913" y="36026"/>
                </a:lnTo>
                <a:lnTo>
                  <a:pt x="857" y="35951"/>
                </a:lnTo>
                <a:lnTo>
                  <a:pt x="782" y="35877"/>
                </a:lnTo>
                <a:lnTo>
                  <a:pt x="745" y="35840"/>
                </a:lnTo>
                <a:lnTo>
                  <a:pt x="727" y="35803"/>
                </a:lnTo>
                <a:lnTo>
                  <a:pt x="764" y="35747"/>
                </a:lnTo>
                <a:lnTo>
                  <a:pt x="820" y="35672"/>
                </a:lnTo>
                <a:lnTo>
                  <a:pt x="931" y="35560"/>
                </a:lnTo>
                <a:lnTo>
                  <a:pt x="969" y="35449"/>
                </a:lnTo>
                <a:lnTo>
                  <a:pt x="1006" y="35281"/>
                </a:lnTo>
                <a:lnTo>
                  <a:pt x="1024" y="35188"/>
                </a:lnTo>
                <a:lnTo>
                  <a:pt x="1024" y="35132"/>
                </a:lnTo>
                <a:lnTo>
                  <a:pt x="1006" y="35114"/>
                </a:lnTo>
                <a:close/>
                <a:moveTo>
                  <a:pt x="91248" y="35374"/>
                </a:moveTo>
                <a:lnTo>
                  <a:pt x="91173" y="35393"/>
                </a:lnTo>
                <a:lnTo>
                  <a:pt x="91136" y="35412"/>
                </a:lnTo>
                <a:lnTo>
                  <a:pt x="91099" y="35449"/>
                </a:lnTo>
                <a:lnTo>
                  <a:pt x="91099" y="35505"/>
                </a:lnTo>
                <a:lnTo>
                  <a:pt x="91099" y="35616"/>
                </a:lnTo>
                <a:lnTo>
                  <a:pt x="91155" y="35728"/>
                </a:lnTo>
                <a:lnTo>
                  <a:pt x="91192" y="35784"/>
                </a:lnTo>
                <a:lnTo>
                  <a:pt x="91248" y="35858"/>
                </a:lnTo>
                <a:lnTo>
                  <a:pt x="91303" y="35914"/>
                </a:lnTo>
                <a:lnTo>
                  <a:pt x="91341" y="35970"/>
                </a:lnTo>
                <a:lnTo>
                  <a:pt x="91359" y="36045"/>
                </a:lnTo>
                <a:lnTo>
                  <a:pt x="91359" y="36082"/>
                </a:lnTo>
                <a:lnTo>
                  <a:pt x="91266" y="36194"/>
                </a:lnTo>
                <a:lnTo>
                  <a:pt x="91229" y="36249"/>
                </a:lnTo>
                <a:lnTo>
                  <a:pt x="91210" y="36305"/>
                </a:lnTo>
                <a:lnTo>
                  <a:pt x="91210" y="36342"/>
                </a:lnTo>
                <a:lnTo>
                  <a:pt x="91229" y="36380"/>
                </a:lnTo>
                <a:lnTo>
                  <a:pt x="91248" y="36398"/>
                </a:lnTo>
                <a:lnTo>
                  <a:pt x="91303" y="36398"/>
                </a:lnTo>
                <a:lnTo>
                  <a:pt x="91359" y="36380"/>
                </a:lnTo>
                <a:lnTo>
                  <a:pt x="91415" y="36361"/>
                </a:lnTo>
                <a:lnTo>
                  <a:pt x="91508" y="36305"/>
                </a:lnTo>
                <a:lnTo>
                  <a:pt x="91527" y="36287"/>
                </a:lnTo>
                <a:lnTo>
                  <a:pt x="91564" y="36305"/>
                </a:lnTo>
                <a:lnTo>
                  <a:pt x="91639" y="36342"/>
                </a:lnTo>
                <a:lnTo>
                  <a:pt x="91676" y="36380"/>
                </a:lnTo>
                <a:lnTo>
                  <a:pt x="91732" y="36417"/>
                </a:lnTo>
                <a:lnTo>
                  <a:pt x="91788" y="36454"/>
                </a:lnTo>
                <a:lnTo>
                  <a:pt x="91862" y="36454"/>
                </a:lnTo>
                <a:lnTo>
                  <a:pt x="91899" y="36436"/>
                </a:lnTo>
                <a:lnTo>
                  <a:pt x="91918" y="36398"/>
                </a:lnTo>
                <a:lnTo>
                  <a:pt x="91936" y="36361"/>
                </a:lnTo>
                <a:lnTo>
                  <a:pt x="91918" y="36324"/>
                </a:lnTo>
                <a:lnTo>
                  <a:pt x="91899" y="36249"/>
                </a:lnTo>
                <a:lnTo>
                  <a:pt x="91862" y="36175"/>
                </a:lnTo>
                <a:lnTo>
                  <a:pt x="91825" y="36082"/>
                </a:lnTo>
                <a:lnTo>
                  <a:pt x="91825" y="36045"/>
                </a:lnTo>
                <a:lnTo>
                  <a:pt x="91843" y="35989"/>
                </a:lnTo>
                <a:lnTo>
                  <a:pt x="91899" y="35914"/>
                </a:lnTo>
                <a:lnTo>
                  <a:pt x="91955" y="35840"/>
                </a:lnTo>
                <a:lnTo>
                  <a:pt x="92011" y="35747"/>
                </a:lnTo>
                <a:lnTo>
                  <a:pt x="92085" y="35635"/>
                </a:lnTo>
                <a:lnTo>
                  <a:pt x="92104" y="35579"/>
                </a:lnTo>
                <a:lnTo>
                  <a:pt x="92104" y="35523"/>
                </a:lnTo>
                <a:lnTo>
                  <a:pt x="92104" y="35467"/>
                </a:lnTo>
                <a:lnTo>
                  <a:pt x="92067" y="35430"/>
                </a:lnTo>
                <a:lnTo>
                  <a:pt x="92011" y="35412"/>
                </a:lnTo>
                <a:lnTo>
                  <a:pt x="91936" y="35412"/>
                </a:lnTo>
                <a:lnTo>
                  <a:pt x="91881" y="35467"/>
                </a:lnTo>
                <a:lnTo>
                  <a:pt x="91806" y="35523"/>
                </a:lnTo>
                <a:lnTo>
                  <a:pt x="91694" y="35672"/>
                </a:lnTo>
                <a:lnTo>
                  <a:pt x="91620" y="35765"/>
                </a:lnTo>
                <a:lnTo>
                  <a:pt x="91471" y="35542"/>
                </a:lnTo>
                <a:lnTo>
                  <a:pt x="91359" y="35430"/>
                </a:lnTo>
                <a:lnTo>
                  <a:pt x="91303" y="35393"/>
                </a:lnTo>
                <a:lnTo>
                  <a:pt x="91248" y="35374"/>
                </a:lnTo>
                <a:close/>
                <a:moveTo>
                  <a:pt x="261" y="37571"/>
                </a:moveTo>
                <a:lnTo>
                  <a:pt x="205" y="37590"/>
                </a:lnTo>
                <a:lnTo>
                  <a:pt x="168" y="37608"/>
                </a:lnTo>
                <a:lnTo>
                  <a:pt x="149" y="37664"/>
                </a:lnTo>
                <a:lnTo>
                  <a:pt x="149" y="37776"/>
                </a:lnTo>
                <a:lnTo>
                  <a:pt x="168" y="37888"/>
                </a:lnTo>
                <a:lnTo>
                  <a:pt x="224" y="38018"/>
                </a:lnTo>
                <a:lnTo>
                  <a:pt x="298" y="38148"/>
                </a:lnTo>
                <a:lnTo>
                  <a:pt x="373" y="38241"/>
                </a:lnTo>
                <a:lnTo>
                  <a:pt x="410" y="38279"/>
                </a:lnTo>
                <a:lnTo>
                  <a:pt x="410" y="38316"/>
                </a:lnTo>
                <a:lnTo>
                  <a:pt x="410" y="38372"/>
                </a:lnTo>
                <a:lnTo>
                  <a:pt x="354" y="38409"/>
                </a:lnTo>
                <a:lnTo>
                  <a:pt x="261" y="38632"/>
                </a:lnTo>
                <a:lnTo>
                  <a:pt x="243" y="38688"/>
                </a:lnTo>
                <a:lnTo>
                  <a:pt x="243" y="38744"/>
                </a:lnTo>
                <a:lnTo>
                  <a:pt x="261" y="38781"/>
                </a:lnTo>
                <a:lnTo>
                  <a:pt x="298" y="38763"/>
                </a:lnTo>
                <a:lnTo>
                  <a:pt x="447" y="38670"/>
                </a:lnTo>
                <a:lnTo>
                  <a:pt x="578" y="38577"/>
                </a:lnTo>
                <a:lnTo>
                  <a:pt x="652" y="38670"/>
                </a:lnTo>
                <a:lnTo>
                  <a:pt x="745" y="38819"/>
                </a:lnTo>
                <a:lnTo>
                  <a:pt x="801" y="38875"/>
                </a:lnTo>
                <a:lnTo>
                  <a:pt x="857" y="38930"/>
                </a:lnTo>
                <a:lnTo>
                  <a:pt x="913" y="38968"/>
                </a:lnTo>
                <a:lnTo>
                  <a:pt x="969" y="38968"/>
                </a:lnTo>
                <a:lnTo>
                  <a:pt x="1024" y="38930"/>
                </a:lnTo>
                <a:lnTo>
                  <a:pt x="1043" y="38856"/>
                </a:lnTo>
                <a:lnTo>
                  <a:pt x="1043" y="38781"/>
                </a:lnTo>
                <a:lnTo>
                  <a:pt x="1024" y="38707"/>
                </a:lnTo>
                <a:lnTo>
                  <a:pt x="931" y="38539"/>
                </a:lnTo>
                <a:lnTo>
                  <a:pt x="876" y="38428"/>
                </a:lnTo>
                <a:lnTo>
                  <a:pt x="857" y="38335"/>
                </a:lnTo>
                <a:lnTo>
                  <a:pt x="876" y="38279"/>
                </a:lnTo>
                <a:lnTo>
                  <a:pt x="969" y="38148"/>
                </a:lnTo>
                <a:lnTo>
                  <a:pt x="1024" y="38037"/>
                </a:lnTo>
                <a:lnTo>
                  <a:pt x="1043" y="37981"/>
                </a:lnTo>
                <a:lnTo>
                  <a:pt x="1043" y="37925"/>
                </a:lnTo>
                <a:lnTo>
                  <a:pt x="987" y="37851"/>
                </a:lnTo>
                <a:lnTo>
                  <a:pt x="950" y="37832"/>
                </a:lnTo>
                <a:lnTo>
                  <a:pt x="894" y="37813"/>
                </a:lnTo>
                <a:lnTo>
                  <a:pt x="838" y="37832"/>
                </a:lnTo>
                <a:lnTo>
                  <a:pt x="745" y="37906"/>
                </a:lnTo>
                <a:lnTo>
                  <a:pt x="652" y="37999"/>
                </a:lnTo>
                <a:lnTo>
                  <a:pt x="596" y="37888"/>
                </a:lnTo>
                <a:lnTo>
                  <a:pt x="522" y="37757"/>
                </a:lnTo>
                <a:lnTo>
                  <a:pt x="429" y="37646"/>
                </a:lnTo>
                <a:lnTo>
                  <a:pt x="373" y="37608"/>
                </a:lnTo>
                <a:lnTo>
                  <a:pt x="317" y="37590"/>
                </a:lnTo>
                <a:lnTo>
                  <a:pt x="261" y="37571"/>
                </a:lnTo>
                <a:close/>
                <a:moveTo>
                  <a:pt x="91788" y="37888"/>
                </a:moveTo>
                <a:lnTo>
                  <a:pt x="91750" y="37925"/>
                </a:lnTo>
                <a:lnTo>
                  <a:pt x="91676" y="37999"/>
                </a:lnTo>
                <a:lnTo>
                  <a:pt x="91601" y="38055"/>
                </a:lnTo>
                <a:lnTo>
                  <a:pt x="91564" y="38093"/>
                </a:lnTo>
                <a:lnTo>
                  <a:pt x="91527" y="38074"/>
                </a:lnTo>
                <a:lnTo>
                  <a:pt x="91508" y="38055"/>
                </a:lnTo>
                <a:lnTo>
                  <a:pt x="91452" y="37999"/>
                </a:lnTo>
                <a:lnTo>
                  <a:pt x="91378" y="37944"/>
                </a:lnTo>
                <a:lnTo>
                  <a:pt x="91341" y="37925"/>
                </a:lnTo>
                <a:lnTo>
                  <a:pt x="91303" y="37944"/>
                </a:lnTo>
                <a:lnTo>
                  <a:pt x="91266" y="37944"/>
                </a:lnTo>
                <a:lnTo>
                  <a:pt x="91229" y="37981"/>
                </a:lnTo>
                <a:lnTo>
                  <a:pt x="91210" y="37999"/>
                </a:lnTo>
                <a:lnTo>
                  <a:pt x="91210" y="38037"/>
                </a:lnTo>
                <a:lnTo>
                  <a:pt x="91210" y="38111"/>
                </a:lnTo>
                <a:lnTo>
                  <a:pt x="91229" y="38186"/>
                </a:lnTo>
                <a:lnTo>
                  <a:pt x="91285" y="38297"/>
                </a:lnTo>
                <a:lnTo>
                  <a:pt x="91285" y="38335"/>
                </a:lnTo>
                <a:lnTo>
                  <a:pt x="91266" y="38409"/>
                </a:lnTo>
                <a:lnTo>
                  <a:pt x="91229" y="38465"/>
                </a:lnTo>
                <a:lnTo>
                  <a:pt x="91173" y="38539"/>
                </a:lnTo>
                <a:lnTo>
                  <a:pt x="91155" y="38577"/>
                </a:lnTo>
                <a:lnTo>
                  <a:pt x="91136" y="38614"/>
                </a:lnTo>
                <a:lnTo>
                  <a:pt x="91155" y="38651"/>
                </a:lnTo>
                <a:lnTo>
                  <a:pt x="91173" y="38688"/>
                </a:lnTo>
                <a:lnTo>
                  <a:pt x="91229" y="38707"/>
                </a:lnTo>
                <a:lnTo>
                  <a:pt x="91266" y="38726"/>
                </a:lnTo>
                <a:lnTo>
                  <a:pt x="91359" y="38707"/>
                </a:lnTo>
                <a:lnTo>
                  <a:pt x="91434" y="38651"/>
                </a:lnTo>
                <a:lnTo>
                  <a:pt x="91508" y="38595"/>
                </a:lnTo>
                <a:lnTo>
                  <a:pt x="91583" y="38726"/>
                </a:lnTo>
                <a:lnTo>
                  <a:pt x="91713" y="38912"/>
                </a:lnTo>
                <a:lnTo>
                  <a:pt x="91769" y="38968"/>
                </a:lnTo>
                <a:lnTo>
                  <a:pt x="91825" y="39005"/>
                </a:lnTo>
                <a:lnTo>
                  <a:pt x="91862" y="39005"/>
                </a:lnTo>
                <a:lnTo>
                  <a:pt x="91881" y="38986"/>
                </a:lnTo>
                <a:lnTo>
                  <a:pt x="91918" y="38968"/>
                </a:lnTo>
                <a:lnTo>
                  <a:pt x="91936" y="38912"/>
                </a:lnTo>
                <a:lnTo>
                  <a:pt x="91936" y="38837"/>
                </a:lnTo>
                <a:lnTo>
                  <a:pt x="91899" y="38726"/>
                </a:lnTo>
                <a:lnTo>
                  <a:pt x="91825" y="38539"/>
                </a:lnTo>
                <a:lnTo>
                  <a:pt x="91788" y="38446"/>
                </a:lnTo>
                <a:lnTo>
                  <a:pt x="91788" y="38428"/>
                </a:lnTo>
                <a:lnTo>
                  <a:pt x="91806" y="38372"/>
                </a:lnTo>
                <a:lnTo>
                  <a:pt x="91843" y="38316"/>
                </a:lnTo>
                <a:lnTo>
                  <a:pt x="91899" y="38260"/>
                </a:lnTo>
                <a:lnTo>
                  <a:pt x="92011" y="38167"/>
                </a:lnTo>
                <a:lnTo>
                  <a:pt x="92048" y="38111"/>
                </a:lnTo>
                <a:lnTo>
                  <a:pt x="92048" y="38037"/>
                </a:lnTo>
                <a:lnTo>
                  <a:pt x="92048" y="37981"/>
                </a:lnTo>
                <a:lnTo>
                  <a:pt x="92011" y="37944"/>
                </a:lnTo>
                <a:lnTo>
                  <a:pt x="91974" y="37906"/>
                </a:lnTo>
                <a:lnTo>
                  <a:pt x="91918" y="37888"/>
                </a:lnTo>
                <a:close/>
                <a:moveTo>
                  <a:pt x="224" y="40252"/>
                </a:moveTo>
                <a:lnTo>
                  <a:pt x="149" y="40289"/>
                </a:lnTo>
                <a:lnTo>
                  <a:pt x="112" y="40364"/>
                </a:lnTo>
                <a:lnTo>
                  <a:pt x="112" y="40420"/>
                </a:lnTo>
                <a:lnTo>
                  <a:pt x="131" y="40494"/>
                </a:lnTo>
                <a:lnTo>
                  <a:pt x="168" y="40569"/>
                </a:lnTo>
                <a:lnTo>
                  <a:pt x="280" y="40699"/>
                </a:lnTo>
                <a:lnTo>
                  <a:pt x="373" y="40811"/>
                </a:lnTo>
                <a:lnTo>
                  <a:pt x="261" y="40904"/>
                </a:lnTo>
                <a:lnTo>
                  <a:pt x="131" y="41053"/>
                </a:lnTo>
                <a:lnTo>
                  <a:pt x="94" y="41127"/>
                </a:lnTo>
                <a:lnTo>
                  <a:pt x="75" y="41202"/>
                </a:lnTo>
                <a:lnTo>
                  <a:pt x="94" y="41239"/>
                </a:lnTo>
                <a:lnTo>
                  <a:pt x="112" y="41258"/>
                </a:lnTo>
                <a:lnTo>
                  <a:pt x="149" y="41276"/>
                </a:lnTo>
                <a:lnTo>
                  <a:pt x="205" y="41295"/>
                </a:lnTo>
                <a:lnTo>
                  <a:pt x="243" y="41295"/>
                </a:lnTo>
                <a:lnTo>
                  <a:pt x="280" y="41276"/>
                </a:lnTo>
                <a:lnTo>
                  <a:pt x="354" y="41239"/>
                </a:lnTo>
                <a:lnTo>
                  <a:pt x="485" y="41127"/>
                </a:lnTo>
                <a:lnTo>
                  <a:pt x="559" y="41071"/>
                </a:lnTo>
                <a:lnTo>
                  <a:pt x="578" y="41053"/>
                </a:lnTo>
                <a:lnTo>
                  <a:pt x="615" y="41071"/>
                </a:lnTo>
                <a:lnTo>
                  <a:pt x="652" y="41090"/>
                </a:lnTo>
                <a:lnTo>
                  <a:pt x="708" y="41127"/>
                </a:lnTo>
                <a:lnTo>
                  <a:pt x="801" y="41220"/>
                </a:lnTo>
                <a:lnTo>
                  <a:pt x="913" y="41276"/>
                </a:lnTo>
                <a:lnTo>
                  <a:pt x="987" y="41295"/>
                </a:lnTo>
                <a:lnTo>
                  <a:pt x="1006" y="41276"/>
                </a:lnTo>
                <a:lnTo>
                  <a:pt x="1006" y="41258"/>
                </a:lnTo>
                <a:lnTo>
                  <a:pt x="1006" y="41202"/>
                </a:lnTo>
                <a:lnTo>
                  <a:pt x="931" y="41034"/>
                </a:lnTo>
                <a:lnTo>
                  <a:pt x="876" y="40867"/>
                </a:lnTo>
                <a:lnTo>
                  <a:pt x="838" y="40792"/>
                </a:lnTo>
                <a:lnTo>
                  <a:pt x="857" y="40718"/>
                </a:lnTo>
                <a:lnTo>
                  <a:pt x="894" y="40662"/>
                </a:lnTo>
                <a:lnTo>
                  <a:pt x="931" y="40625"/>
                </a:lnTo>
                <a:lnTo>
                  <a:pt x="1006" y="40532"/>
                </a:lnTo>
                <a:lnTo>
                  <a:pt x="1080" y="40364"/>
                </a:lnTo>
                <a:lnTo>
                  <a:pt x="1099" y="40289"/>
                </a:lnTo>
                <a:lnTo>
                  <a:pt x="1080" y="40271"/>
                </a:lnTo>
                <a:lnTo>
                  <a:pt x="1062" y="40271"/>
                </a:lnTo>
                <a:lnTo>
                  <a:pt x="950" y="40327"/>
                </a:lnTo>
                <a:lnTo>
                  <a:pt x="838" y="40420"/>
                </a:lnTo>
                <a:lnTo>
                  <a:pt x="633" y="40587"/>
                </a:lnTo>
                <a:lnTo>
                  <a:pt x="540" y="40476"/>
                </a:lnTo>
                <a:lnTo>
                  <a:pt x="429" y="40345"/>
                </a:lnTo>
                <a:lnTo>
                  <a:pt x="354" y="40289"/>
                </a:lnTo>
                <a:lnTo>
                  <a:pt x="298" y="40252"/>
                </a:lnTo>
                <a:close/>
                <a:moveTo>
                  <a:pt x="91899" y="40364"/>
                </a:moveTo>
                <a:lnTo>
                  <a:pt x="91843" y="40383"/>
                </a:lnTo>
                <a:lnTo>
                  <a:pt x="91806" y="40420"/>
                </a:lnTo>
                <a:lnTo>
                  <a:pt x="91527" y="40755"/>
                </a:lnTo>
                <a:lnTo>
                  <a:pt x="91471" y="40662"/>
                </a:lnTo>
                <a:lnTo>
                  <a:pt x="91378" y="40550"/>
                </a:lnTo>
                <a:lnTo>
                  <a:pt x="91322" y="40494"/>
                </a:lnTo>
                <a:lnTo>
                  <a:pt x="91266" y="40476"/>
                </a:lnTo>
                <a:lnTo>
                  <a:pt x="91210" y="40476"/>
                </a:lnTo>
                <a:lnTo>
                  <a:pt x="91155" y="40532"/>
                </a:lnTo>
                <a:lnTo>
                  <a:pt x="91117" y="40587"/>
                </a:lnTo>
                <a:lnTo>
                  <a:pt x="91117" y="40662"/>
                </a:lnTo>
                <a:lnTo>
                  <a:pt x="91136" y="40718"/>
                </a:lnTo>
                <a:lnTo>
                  <a:pt x="91173" y="40792"/>
                </a:lnTo>
                <a:lnTo>
                  <a:pt x="91266" y="40904"/>
                </a:lnTo>
                <a:lnTo>
                  <a:pt x="91285" y="40960"/>
                </a:lnTo>
                <a:lnTo>
                  <a:pt x="91303" y="41016"/>
                </a:lnTo>
                <a:lnTo>
                  <a:pt x="91285" y="41071"/>
                </a:lnTo>
                <a:lnTo>
                  <a:pt x="91248" y="41127"/>
                </a:lnTo>
                <a:lnTo>
                  <a:pt x="91136" y="41239"/>
                </a:lnTo>
                <a:lnTo>
                  <a:pt x="91080" y="41295"/>
                </a:lnTo>
                <a:lnTo>
                  <a:pt x="91043" y="41369"/>
                </a:lnTo>
                <a:lnTo>
                  <a:pt x="91043" y="41425"/>
                </a:lnTo>
                <a:lnTo>
                  <a:pt x="91099" y="41481"/>
                </a:lnTo>
                <a:lnTo>
                  <a:pt x="91136" y="41500"/>
                </a:lnTo>
                <a:lnTo>
                  <a:pt x="91155" y="41500"/>
                </a:lnTo>
                <a:lnTo>
                  <a:pt x="91229" y="41481"/>
                </a:lnTo>
                <a:lnTo>
                  <a:pt x="91359" y="41407"/>
                </a:lnTo>
                <a:lnTo>
                  <a:pt x="91490" y="41332"/>
                </a:lnTo>
                <a:lnTo>
                  <a:pt x="91527" y="41332"/>
                </a:lnTo>
                <a:lnTo>
                  <a:pt x="91601" y="41369"/>
                </a:lnTo>
                <a:lnTo>
                  <a:pt x="91676" y="41425"/>
                </a:lnTo>
                <a:lnTo>
                  <a:pt x="91788" y="41518"/>
                </a:lnTo>
                <a:lnTo>
                  <a:pt x="91843" y="41556"/>
                </a:lnTo>
                <a:lnTo>
                  <a:pt x="91936" y="41556"/>
                </a:lnTo>
                <a:lnTo>
                  <a:pt x="91974" y="41500"/>
                </a:lnTo>
                <a:lnTo>
                  <a:pt x="91974" y="41462"/>
                </a:lnTo>
                <a:lnTo>
                  <a:pt x="91955" y="41425"/>
                </a:lnTo>
                <a:lnTo>
                  <a:pt x="91918" y="41351"/>
                </a:lnTo>
                <a:lnTo>
                  <a:pt x="91862" y="41295"/>
                </a:lnTo>
                <a:lnTo>
                  <a:pt x="91806" y="41239"/>
                </a:lnTo>
                <a:lnTo>
                  <a:pt x="91732" y="41109"/>
                </a:lnTo>
                <a:lnTo>
                  <a:pt x="91881" y="40960"/>
                </a:lnTo>
                <a:lnTo>
                  <a:pt x="91974" y="40867"/>
                </a:lnTo>
                <a:lnTo>
                  <a:pt x="92067" y="40755"/>
                </a:lnTo>
                <a:lnTo>
                  <a:pt x="92104" y="40699"/>
                </a:lnTo>
                <a:lnTo>
                  <a:pt x="92123" y="40643"/>
                </a:lnTo>
                <a:lnTo>
                  <a:pt x="92141" y="40587"/>
                </a:lnTo>
                <a:lnTo>
                  <a:pt x="92123" y="40513"/>
                </a:lnTo>
                <a:lnTo>
                  <a:pt x="92104" y="40476"/>
                </a:lnTo>
                <a:lnTo>
                  <a:pt x="92067" y="40420"/>
                </a:lnTo>
                <a:lnTo>
                  <a:pt x="92030" y="40383"/>
                </a:lnTo>
                <a:lnTo>
                  <a:pt x="91992" y="40364"/>
                </a:lnTo>
                <a:close/>
                <a:moveTo>
                  <a:pt x="894" y="42784"/>
                </a:moveTo>
                <a:lnTo>
                  <a:pt x="857" y="42803"/>
                </a:lnTo>
                <a:lnTo>
                  <a:pt x="820" y="42822"/>
                </a:lnTo>
                <a:lnTo>
                  <a:pt x="745" y="42877"/>
                </a:lnTo>
                <a:lnTo>
                  <a:pt x="633" y="43026"/>
                </a:lnTo>
                <a:lnTo>
                  <a:pt x="540" y="42915"/>
                </a:lnTo>
                <a:lnTo>
                  <a:pt x="485" y="42877"/>
                </a:lnTo>
                <a:lnTo>
                  <a:pt x="429" y="42840"/>
                </a:lnTo>
                <a:lnTo>
                  <a:pt x="373" y="42822"/>
                </a:lnTo>
                <a:lnTo>
                  <a:pt x="317" y="42840"/>
                </a:lnTo>
                <a:lnTo>
                  <a:pt x="298" y="42896"/>
                </a:lnTo>
                <a:lnTo>
                  <a:pt x="280" y="42989"/>
                </a:lnTo>
                <a:lnTo>
                  <a:pt x="298" y="43064"/>
                </a:lnTo>
                <a:lnTo>
                  <a:pt x="354" y="43119"/>
                </a:lnTo>
                <a:lnTo>
                  <a:pt x="410" y="43194"/>
                </a:lnTo>
                <a:lnTo>
                  <a:pt x="429" y="43250"/>
                </a:lnTo>
                <a:lnTo>
                  <a:pt x="391" y="43306"/>
                </a:lnTo>
                <a:lnTo>
                  <a:pt x="298" y="43399"/>
                </a:lnTo>
                <a:lnTo>
                  <a:pt x="149" y="43529"/>
                </a:lnTo>
                <a:lnTo>
                  <a:pt x="112" y="43566"/>
                </a:lnTo>
                <a:lnTo>
                  <a:pt x="131" y="43603"/>
                </a:lnTo>
                <a:lnTo>
                  <a:pt x="298" y="43603"/>
                </a:lnTo>
                <a:lnTo>
                  <a:pt x="485" y="43510"/>
                </a:lnTo>
                <a:lnTo>
                  <a:pt x="540" y="43473"/>
                </a:lnTo>
                <a:lnTo>
                  <a:pt x="578" y="43455"/>
                </a:lnTo>
                <a:lnTo>
                  <a:pt x="615" y="43473"/>
                </a:lnTo>
                <a:lnTo>
                  <a:pt x="633" y="43529"/>
                </a:lnTo>
                <a:lnTo>
                  <a:pt x="727" y="43622"/>
                </a:lnTo>
                <a:lnTo>
                  <a:pt x="857" y="43734"/>
                </a:lnTo>
                <a:lnTo>
                  <a:pt x="913" y="43771"/>
                </a:lnTo>
                <a:lnTo>
                  <a:pt x="950" y="43790"/>
                </a:lnTo>
                <a:lnTo>
                  <a:pt x="969" y="43771"/>
                </a:lnTo>
                <a:lnTo>
                  <a:pt x="987" y="43734"/>
                </a:lnTo>
                <a:lnTo>
                  <a:pt x="987" y="43641"/>
                </a:lnTo>
                <a:lnTo>
                  <a:pt x="950" y="43548"/>
                </a:lnTo>
                <a:lnTo>
                  <a:pt x="894" y="43455"/>
                </a:lnTo>
                <a:lnTo>
                  <a:pt x="820" y="43361"/>
                </a:lnTo>
                <a:lnTo>
                  <a:pt x="801" y="43324"/>
                </a:lnTo>
                <a:lnTo>
                  <a:pt x="801" y="43287"/>
                </a:lnTo>
                <a:lnTo>
                  <a:pt x="820" y="43250"/>
                </a:lnTo>
                <a:lnTo>
                  <a:pt x="838" y="43213"/>
                </a:lnTo>
                <a:lnTo>
                  <a:pt x="931" y="43157"/>
                </a:lnTo>
                <a:lnTo>
                  <a:pt x="1006" y="43082"/>
                </a:lnTo>
                <a:lnTo>
                  <a:pt x="1024" y="43026"/>
                </a:lnTo>
                <a:lnTo>
                  <a:pt x="1043" y="42989"/>
                </a:lnTo>
                <a:lnTo>
                  <a:pt x="1043" y="42915"/>
                </a:lnTo>
                <a:lnTo>
                  <a:pt x="1024" y="42840"/>
                </a:lnTo>
                <a:lnTo>
                  <a:pt x="969" y="42803"/>
                </a:lnTo>
                <a:lnTo>
                  <a:pt x="894" y="42784"/>
                </a:lnTo>
                <a:close/>
                <a:moveTo>
                  <a:pt x="91341" y="42877"/>
                </a:moveTo>
                <a:lnTo>
                  <a:pt x="91266" y="42896"/>
                </a:lnTo>
                <a:lnTo>
                  <a:pt x="91210" y="42952"/>
                </a:lnTo>
                <a:lnTo>
                  <a:pt x="91192" y="43008"/>
                </a:lnTo>
                <a:lnTo>
                  <a:pt x="91210" y="43082"/>
                </a:lnTo>
                <a:lnTo>
                  <a:pt x="91248" y="43213"/>
                </a:lnTo>
                <a:lnTo>
                  <a:pt x="91359" y="43417"/>
                </a:lnTo>
                <a:lnTo>
                  <a:pt x="91210" y="43566"/>
                </a:lnTo>
                <a:lnTo>
                  <a:pt x="91173" y="43622"/>
                </a:lnTo>
                <a:lnTo>
                  <a:pt x="91173" y="43678"/>
                </a:lnTo>
                <a:lnTo>
                  <a:pt x="91210" y="43734"/>
                </a:lnTo>
                <a:lnTo>
                  <a:pt x="91248" y="43771"/>
                </a:lnTo>
                <a:lnTo>
                  <a:pt x="91341" y="43771"/>
                </a:lnTo>
                <a:lnTo>
                  <a:pt x="91434" y="43734"/>
                </a:lnTo>
                <a:lnTo>
                  <a:pt x="91490" y="43697"/>
                </a:lnTo>
                <a:lnTo>
                  <a:pt x="91527" y="43678"/>
                </a:lnTo>
                <a:lnTo>
                  <a:pt x="91564" y="43715"/>
                </a:lnTo>
                <a:lnTo>
                  <a:pt x="91601" y="43771"/>
                </a:lnTo>
                <a:lnTo>
                  <a:pt x="91694" y="43883"/>
                </a:lnTo>
                <a:lnTo>
                  <a:pt x="91825" y="44032"/>
                </a:lnTo>
                <a:lnTo>
                  <a:pt x="91899" y="44069"/>
                </a:lnTo>
                <a:lnTo>
                  <a:pt x="91974" y="44069"/>
                </a:lnTo>
                <a:lnTo>
                  <a:pt x="91992" y="44032"/>
                </a:lnTo>
                <a:lnTo>
                  <a:pt x="92011" y="43920"/>
                </a:lnTo>
                <a:lnTo>
                  <a:pt x="92011" y="43883"/>
                </a:lnTo>
                <a:lnTo>
                  <a:pt x="91992" y="43827"/>
                </a:lnTo>
                <a:lnTo>
                  <a:pt x="91936" y="43734"/>
                </a:lnTo>
                <a:lnTo>
                  <a:pt x="91881" y="43641"/>
                </a:lnTo>
                <a:lnTo>
                  <a:pt x="91843" y="43548"/>
                </a:lnTo>
                <a:lnTo>
                  <a:pt x="91806" y="43510"/>
                </a:lnTo>
                <a:lnTo>
                  <a:pt x="91806" y="43473"/>
                </a:lnTo>
                <a:lnTo>
                  <a:pt x="91825" y="43436"/>
                </a:lnTo>
                <a:lnTo>
                  <a:pt x="91862" y="43399"/>
                </a:lnTo>
                <a:lnTo>
                  <a:pt x="91955" y="43268"/>
                </a:lnTo>
                <a:lnTo>
                  <a:pt x="91992" y="43157"/>
                </a:lnTo>
                <a:lnTo>
                  <a:pt x="91992" y="43082"/>
                </a:lnTo>
                <a:lnTo>
                  <a:pt x="91974" y="43026"/>
                </a:lnTo>
                <a:lnTo>
                  <a:pt x="91918" y="43008"/>
                </a:lnTo>
                <a:lnTo>
                  <a:pt x="91843" y="43026"/>
                </a:lnTo>
                <a:lnTo>
                  <a:pt x="91769" y="43045"/>
                </a:lnTo>
                <a:lnTo>
                  <a:pt x="91694" y="43082"/>
                </a:lnTo>
                <a:lnTo>
                  <a:pt x="91620" y="43157"/>
                </a:lnTo>
                <a:lnTo>
                  <a:pt x="91564" y="43045"/>
                </a:lnTo>
                <a:lnTo>
                  <a:pt x="91452" y="42933"/>
                </a:lnTo>
                <a:lnTo>
                  <a:pt x="91397" y="42896"/>
                </a:lnTo>
                <a:lnTo>
                  <a:pt x="91341" y="42877"/>
                </a:lnTo>
                <a:close/>
                <a:moveTo>
                  <a:pt x="913" y="45335"/>
                </a:moveTo>
                <a:lnTo>
                  <a:pt x="876" y="45372"/>
                </a:lnTo>
                <a:lnTo>
                  <a:pt x="764" y="45558"/>
                </a:lnTo>
                <a:lnTo>
                  <a:pt x="652" y="45726"/>
                </a:lnTo>
                <a:lnTo>
                  <a:pt x="540" y="45651"/>
                </a:lnTo>
                <a:lnTo>
                  <a:pt x="391" y="45521"/>
                </a:lnTo>
                <a:lnTo>
                  <a:pt x="298" y="45465"/>
                </a:lnTo>
                <a:lnTo>
                  <a:pt x="224" y="45428"/>
                </a:lnTo>
                <a:lnTo>
                  <a:pt x="131" y="45428"/>
                </a:lnTo>
                <a:lnTo>
                  <a:pt x="112" y="45465"/>
                </a:lnTo>
                <a:lnTo>
                  <a:pt x="94" y="45484"/>
                </a:lnTo>
                <a:lnTo>
                  <a:pt x="75" y="45521"/>
                </a:lnTo>
                <a:lnTo>
                  <a:pt x="94" y="45577"/>
                </a:lnTo>
                <a:lnTo>
                  <a:pt x="149" y="45651"/>
                </a:lnTo>
                <a:lnTo>
                  <a:pt x="205" y="45726"/>
                </a:lnTo>
                <a:lnTo>
                  <a:pt x="336" y="45875"/>
                </a:lnTo>
                <a:lnTo>
                  <a:pt x="447" y="45968"/>
                </a:lnTo>
                <a:lnTo>
                  <a:pt x="280" y="46117"/>
                </a:lnTo>
                <a:lnTo>
                  <a:pt x="261" y="46154"/>
                </a:lnTo>
                <a:lnTo>
                  <a:pt x="224" y="46191"/>
                </a:lnTo>
                <a:lnTo>
                  <a:pt x="224" y="46229"/>
                </a:lnTo>
                <a:lnTo>
                  <a:pt x="261" y="46266"/>
                </a:lnTo>
                <a:lnTo>
                  <a:pt x="317" y="46266"/>
                </a:lnTo>
                <a:lnTo>
                  <a:pt x="391" y="46229"/>
                </a:lnTo>
                <a:lnTo>
                  <a:pt x="522" y="46173"/>
                </a:lnTo>
                <a:lnTo>
                  <a:pt x="615" y="46154"/>
                </a:lnTo>
                <a:lnTo>
                  <a:pt x="727" y="46191"/>
                </a:lnTo>
                <a:lnTo>
                  <a:pt x="801" y="46229"/>
                </a:lnTo>
                <a:lnTo>
                  <a:pt x="876" y="46266"/>
                </a:lnTo>
                <a:lnTo>
                  <a:pt x="950" y="46266"/>
                </a:lnTo>
                <a:lnTo>
                  <a:pt x="987" y="46247"/>
                </a:lnTo>
                <a:lnTo>
                  <a:pt x="1024" y="46210"/>
                </a:lnTo>
                <a:lnTo>
                  <a:pt x="1062" y="46154"/>
                </a:lnTo>
                <a:lnTo>
                  <a:pt x="1062" y="46098"/>
                </a:lnTo>
                <a:lnTo>
                  <a:pt x="1062" y="46061"/>
                </a:lnTo>
                <a:lnTo>
                  <a:pt x="1024" y="46024"/>
                </a:lnTo>
                <a:lnTo>
                  <a:pt x="950" y="45949"/>
                </a:lnTo>
                <a:lnTo>
                  <a:pt x="876" y="45894"/>
                </a:lnTo>
                <a:lnTo>
                  <a:pt x="931" y="45800"/>
                </a:lnTo>
                <a:lnTo>
                  <a:pt x="1006" y="45707"/>
                </a:lnTo>
                <a:lnTo>
                  <a:pt x="1062" y="45596"/>
                </a:lnTo>
                <a:lnTo>
                  <a:pt x="1080" y="45540"/>
                </a:lnTo>
                <a:lnTo>
                  <a:pt x="1080" y="45503"/>
                </a:lnTo>
                <a:lnTo>
                  <a:pt x="1062" y="45428"/>
                </a:lnTo>
                <a:lnTo>
                  <a:pt x="1024" y="45354"/>
                </a:lnTo>
                <a:lnTo>
                  <a:pt x="987" y="45335"/>
                </a:lnTo>
                <a:close/>
                <a:moveTo>
                  <a:pt x="91285" y="45428"/>
                </a:moveTo>
                <a:lnTo>
                  <a:pt x="91248" y="45447"/>
                </a:lnTo>
                <a:lnTo>
                  <a:pt x="91210" y="45465"/>
                </a:lnTo>
                <a:lnTo>
                  <a:pt x="91155" y="45540"/>
                </a:lnTo>
                <a:lnTo>
                  <a:pt x="91136" y="45633"/>
                </a:lnTo>
                <a:lnTo>
                  <a:pt x="91136" y="45670"/>
                </a:lnTo>
                <a:lnTo>
                  <a:pt x="91155" y="45707"/>
                </a:lnTo>
                <a:lnTo>
                  <a:pt x="91248" y="45819"/>
                </a:lnTo>
                <a:lnTo>
                  <a:pt x="91303" y="45894"/>
                </a:lnTo>
                <a:lnTo>
                  <a:pt x="91322" y="45949"/>
                </a:lnTo>
                <a:lnTo>
                  <a:pt x="91341" y="46005"/>
                </a:lnTo>
                <a:lnTo>
                  <a:pt x="91322" y="46061"/>
                </a:lnTo>
                <a:lnTo>
                  <a:pt x="91266" y="46154"/>
                </a:lnTo>
                <a:lnTo>
                  <a:pt x="91248" y="46229"/>
                </a:lnTo>
                <a:lnTo>
                  <a:pt x="91210" y="46303"/>
                </a:lnTo>
                <a:lnTo>
                  <a:pt x="91210" y="46340"/>
                </a:lnTo>
                <a:lnTo>
                  <a:pt x="91229" y="46359"/>
                </a:lnTo>
                <a:lnTo>
                  <a:pt x="91248" y="46378"/>
                </a:lnTo>
                <a:lnTo>
                  <a:pt x="91303" y="46396"/>
                </a:lnTo>
                <a:lnTo>
                  <a:pt x="91341" y="46378"/>
                </a:lnTo>
                <a:lnTo>
                  <a:pt x="91378" y="46340"/>
                </a:lnTo>
                <a:lnTo>
                  <a:pt x="91452" y="46284"/>
                </a:lnTo>
                <a:lnTo>
                  <a:pt x="91527" y="46247"/>
                </a:lnTo>
                <a:lnTo>
                  <a:pt x="91564" y="46247"/>
                </a:lnTo>
                <a:lnTo>
                  <a:pt x="91601" y="46284"/>
                </a:lnTo>
                <a:lnTo>
                  <a:pt x="91657" y="46340"/>
                </a:lnTo>
                <a:lnTo>
                  <a:pt x="91732" y="46415"/>
                </a:lnTo>
                <a:lnTo>
                  <a:pt x="91806" y="46508"/>
                </a:lnTo>
                <a:lnTo>
                  <a:pt x="91862" y="46545"/>
                </a:lnTo>
                <a:lnTo>
                  <a:pt x="91918" y="46564"/>
                </a:lnTo>
                <a:lnTo>
                  <a:pt x="91955" y="46564"/>
                </a:lnTo>
                <a:lnTo>
                  <a:pt x="92011" y="46545"/>
                </a:lnTo>
                <a:lnTo>
                  <a:pt x="92048" y="46508"/>
                </a:lnTo>
                <a:lnTo>
                  <a:pt x="92048" y="46471"/>
                </a:lnTo>
                <a:lnTo>
                  <a:pt x="92048" y="46433"/>
                </a:lnTo>
                <a:lnTo>
                  <a:pt x="92048" y="46378"/>
                </a:lnTo>
                <a:lnTo>
                  <a:pt x="91992" y="46303"/>
                </a:lnTo>
                <a:lnTo>
                  <a:pt x="91955" y="46210"/>
                </a:lnTo>
                <a:lnTo>
                  <a:pt x="91881" y="46117"/>
                </a:lnTo>
                <a:lnTo>
                  <a:pt x="91843" y="46042"/>
                </a:lnTo>
                <a:lnTo>
                  <a:pt x="91825" y="45987"/>
                </a:lnTo>
                <a:lnTo>
                  <a:pt x="91825" y="45931"/>
                </a:lnTo>
                <a:lnTo>
                  <a:pt x="91843" y="45894"/>
                </a:lnTo>
                <a:lnTo>
                  <a:pt x="91918" y="45800"/>
                </a:lnTo>
                <a:lnTo>
                  <a:pt x="91955" y="45726"/>
                </a:lnTo>
                <a:lnTo>
                  <a:pt x="92011" y="45614"/>
                </a:lnTo>
                <a:lnTo>
                  <a:pt x="92011" y="45577"/>
                </a:lnTo>
                <a:lnTo>
                  <a:pt x="92011" y="45521"/>
                </a:lnTo>
                <a:lnTo>
                  <a:pt x="91992" y="45484"/>
                </a:lnTo>
                <a:lnTo>
                  <a:pt x="91936" y="45447"/>
                </a:lnTo>
                <a:lnTo>
                  <a:pt x="91843" y="45447"/>
                </a:lnTo>
                <a:lnTo>
                  <a:pt x="91750" y="45521"/>
                </a:lnTo>
                <a:lnTo>
                  <a:pt x="91657" y="45596"/>
                </a:lnTo>
                <a:lnTo>
                  <a:pt x="91601" y="45670"/>
                </a:lnTo>
                <a:lnTo>
                  <a:pt x="91527" y="45596"/>
                </a:lnTo>
                <a:lnTo>
                  <a:pt x="91471" y="45503"/>
                </a:lnTo>
                <a:lnTo>
                  <a:pt x="91378" y="45447"/>
                </a:lnTo>
                <a:lnTo>
                  <a:pt x="91341" y="45428"/>
                </a:lnTo>
                <a:close/>
                <a:moveTo>
                  <a:pt x="336" y="47699"/>
                </a:moveTo>
                <a:lnTo>
                  <a:pt x="298" y="47718"/>
                </a:lnTo>
                <a:lnTo>
                  <a:pt x="280" y="47755"/>
                </a:lnTo>
                <a:lnTo>
                  <a:pt x="261" y="47793"/>
                </a:lnTo>
                <a:lnTo>
                  <a:pt x="243" y="47867"/>
                </a:lnTo>
                <a:lnTo>
                  <a:pt x="261" y="47960"/>
                </a:lnTo>
                <a:lnTo>
                  <a:pt x="298" y="48035"/>
                </a:lnTo>
                <a:lnTo>
                  <a:pt x="354" y="48128"/>
                </a:lnTo>
                <a:lnTo>
                  <a:pt x="466" y="48277"/>
                </a:lnTo>
                <a:lnTo>
                  <a:pt x="559" y="48388"/>
                </a:lnTo>
                <a:lnTo>
                  <a:pt x="243" y="48593"/>
                </a:lnTo>
                <a:lnTo>
                  <a:pt x="131" y="48649"/>
                </a:lnTo>
                <a:lnTo>
                  <a:pt x="56" y="48723"/>
                </a:lnTo>
                <a:lnTo>
                  <a:pt x="0" y="48779"/>
                </a:lnTo>
                <a:lnTo>
                  <a:pt x="0" y="48835"/>
                </a:lnTo>
                <a:lnTo>
                  <a:pt x="19" y="48910"/>
                </a:lnTo>
                <a:lnTo>
                  <a:pt x="75" y="48928"/>
                </a:lnTo>
                <a:lnTo>
                  <a:pt x="131" y="48928"/>
                </a:lnTo>
                <a:lnTo>
                  <a:pt x="205" y="48910"/>
                </a:lnTo>
                <a:lnTo>
                  <a:pt x="336" y="48817"/>
                </a:lnTo>
                <a:lnTo>
                  <a:pt x="447" y="48742"/>
                </a:lnTo>
                <a:lnTo>
                  <a:pt x="578" y="48612"/>
                </a:lnTo>
                <a:lnTo>
                  <a:pt x="652" y="48556"/>
                </a:lnTo>
                <a:lnTo>
                  <a:pt x="708" y="48519"/>
                </a:lnTo>
                <a:lnTo>
                  <a:pt x="727" y="48519"/>
                </a:lnTo>
                <a:lnTo>
                  <a:pt x="764" y="48537"/>
                </a:lnTo>
                <a:lnTo>
                  <a:pt x="857" y="48612"/>
                </a:lnTo>
                <a:lnTo>
                  <a:pt x="950" y="48668"/>
                </a:lnTo>
                <a:lnTo>
                  <a:pt x="1024" y="48705"/>
                </a:lnTo>
                <a:lnTo>
                  <a:pt x="1155" y="48705"/>
                </a:lnTo>
                <a:lnTo>
                  <a:pt x="1173" y="48686"/>
                </a:lnTo>
                <a:lnTo>
                  <a:pt x="1173" y="48630"/>
                </a:lnTo>
                <a:lnTo>
                  <a:pt x="1118" y="48575"/>
                </a:lnTo>
                <a:lnTo>
                  <a:pt x="1006" y="48426"/>
                </a:lnTo>
                <a:lnTo>
                  <a:pt x="894" y="48314"/>
                </a:lnTo>
                <a:lnTo>
                  <a:pt x="1043" y="48146"/>
                </a:lnTo>
                <a:lnTo>
                  <a:pt x="1118" y="48035"/>
                </a:lnTo>
                <a:lnTo>
                  <a:pt x="1136" y="47997"/>
                </a:lnTo>
                <a:lnTo>
                  <a:pt x="1136" y="47979"/>
                </a:lnTo>
                <a:lnTo>
                  <a:pt x="1118" y="47960"/>
                </a:lnTo>
                <a:lnTo>
                  <a:pt x="1080" y="47979"/>
                </a:lnTo>
                <a:lnTo>
                  <a:pt x="1024" y="48035"/>
                </a:lnTo>
                <a:lnTo>
                  <a:pt x="913" y="48128"/>
                </a:lnTo>
                <a:lnTo>
                  <a:pt x="820" y="48202"/>
                </a:lnTo>
                <a:lnTo>
                  <a:pt x="782" y="48184"/>
                </a:lnTo>
                <a:lnTo>
                  <a:pt x="727" y="48128"/>
                </a:lnTo>
                <a:lnTo>
                  <a:pt x="671" y="48053"/>
                </a:lnTo>
                <a:lnTo>
                  <a:pt x="615" y="47960"/>
                </a:lnTo>
                <a:lnTo>
                  <a:pt x="578" y="47867"/>
                </a:lnTo>
                <a:lnTo>
                  <a:pt x="522" y="47774"/>
                </a:lnTo>
                <a:lnTo>
                  <a:pt x="447" y="47718"/>
                </a:lnTo>
                <a:lnTo>
                  <a:pt x="373" y="47699"/>
                </a:lnTo>
                <a:close/>
                <a:moveTo>
                  <a:pt x="91173" y="47942"/>
                </a:moveTo>
                <a:lnTo>
                  <a:pt x="91192" y="48016"/>
                </a:lnTo>
                <a:lnTo>
                  <a:pt x="91248" y="48184"/>
                </a:lnTo>
                <a:lnTo>
                  <a:pt x="91378" y="48444"/>
                </a:lnTo>
                <a:lnTo>
                  <a:pt x="91229" y="48500"/>
                </a:lnTo>
                <a:lnTo>
                  <a:pt x="91173" y="48556"/>
                </a:lnTo>
                <a:lnTo>
                  <a:pt x="91136" y="48612"/>
                </a:lnTo>
                <a:lnTo>
                  <a:pt x="91136" y="48649"/>
                </a:lnTo>
                <a:lnTo>
                  <a:pt x="91136" y="48686"/>
                </a:lnTo>
                <a:lnTo>
                  <a:pt x="91173" y="48761"/>
                </a:lnTo>
                <a:lnTo>
                  <a:pt x="91248" y="48798"/>
                </a:lnTo>
                <a:lnTo>
                  <a:pt x="91285" y="48817"/>
                </a:lnTo>
                <a:lnTo>
                  <a:pt x="91322" y="48798"/>
                </a:lnTo>
                <a:lnTo>
                  <a:pt x="91434" y="48742"/>
                </a:lnTo>
                <a:lnTo>
                  <a:pt x="91508" y="48723"/>
                </a:lnTo>
                <a:lnTo>
                  <a:pt x="91545" y="48705"/>
                </a:lnTo>
                <a:lnTo>
                  <a:pt x="91564" y="48742"/>
                </a:lnTo>
                <a:lnTo>
                  <a:pt x="91601" y="48779"/>
                </a:lnTo>
                <a:lnTo>
                  <a:pt x="91657" y="48872"/>
                </a:lnTo>
                <a:lnTo>
                  <a:pt x="91750" y="49003"/>
                </a:lnTo>
                <a:lnTo>
                  <a:pt x="91825" y="49059"/>
                </a:lnTo>
                <a:lnTo>
                  <a:pt x="91899" y="49096"/>
                </a:lnTo>
                <a:lnTo>
                  <a:pt x="92011" y="49096"/>
                </a:lnTo>
                <a:lnTo>
                  <a:pt x="92030" y="49077"/>
                </a:lnTo>
                <a:lnTo>
                  <a:pt x="92048" y="49040"/>
                </a:lnTo>
                <a:lnTo>
                  <a:pt x="92067" y="48984"/>
                </a:lnTo>
                <a:lnTo>
                  <a:pt x="92030" y="48891"/>
                </a:lnTo>
                <a:lnTo>
                  <a:pt x="91936" y="48723"/>
                </a:lnTo>
                <a:lnTo>
                  <a:pt x="91862" y="48593"/>
                </a:lnTo>
                <a:lnTo>
                  <a:pt x="91825" y="48537"/>
                </a:lnTo>
                <a:lnTo>
                  <a:pt x="91881" y="48463"/>
                </a:lnTo>
                <a:lnTo>
                  <a:pt x="91936" y="48388"/>
                </a:lnTo>
                <a:lnTo>
                  <a:pt x="91992" y="48295"/>
                </a:lnTo>
                <a:lnTo>
                  <a:pt x="92030" y="48202"/>
                </a:lnTo>
                <a:lnTo>
                  <a:pt x="92011" y="48165"/>
                </a:lnTo>
                <a:lnTo>
                  <a:pt x="91974" y="48146"/>
                </a:lnTo>
                <a:lnTo>
                  <a:pt x="91899" y="48165"/>
                </a:lnTo>
                <a:lnTo>
                  <a:pt x="91843" y="48184"/>
                </a:lnTo>
                <a:lnTo>
                  <a:pt x="91806" y="48221"/>
                </a:lnTo>
                <a:lnTo>
                  <a:pt x="91750" y="48258"/>
                </a:lnTo>
                <a:lnTo>
                  <a:pt x="91694" y="48277"/>
                </a:lnTo>
                <a:lnTo>
                  <a:pt x="91620" y="48295"/>
                </a:lnTo>
                <a:lnTo>
                  <a:pt x="91545" y="48239"/>
                </a:lnTo>
                <a:lnTo>
                  <a:pt x="91452" y="48165"/>
                </a:lnTo>
                <a:lnTo>
                  <a:pt x="91378" y="48090"/>
                </a:lnTo>
                <a:lnTo>
                  <a:pt x="91285" y="48016"/>
                </a:lnTo>
                <a:lnTo>
                  <a:pt x="91173" y="47942"/>
                </a:lnTo>
                <a:close/>
                <a:moveTo>
                  <a:pt x="14374" y="50399"/>
                </a:moveTo>
                <a:lnTo>
                  <a:pt x="14318" y="50418"/>
                </a:lnTo>
                <a:lnTo>
                  <a:pt x="14225" y="50474"/>
                </a:lnTo>
                <a:lnTo>
                  <a:pt x="14094" y="50604"/>
                </a:lnTo>
                <a:lnTo>
                  <a:pt x="14057" y="50660"/>
                </a:lnTo>
                <a:lnTo>
                  <a:pt x="14001" y="50678"/>
                </a:lnTo>
                <a:lnTo>
                  <a:pt x="13964" y="50660"/>
                </a:lnTo>
                <a:lnTo>
                  <a:pt x="13908" y="50604"/>
                </a:lnTo>
                <a:lnTo>
                  <a:pt x="13778" y="50548"/>
                </a:lnTo>
                <a:lnTo>
                  <a:pt x="13629" y="50455"/>
                </a:lnTo>
                <a:lnTo>
                  <a:pt x="13536" y="50418"/>
                </a:lnTo>
                <a:lnTo>
                  <a:pt x="13461" y="50418"/>
                </a:lnTo>
                <a:lnTo>
                  <a:pt x="13405" y="50436"/>
                </a:lnTo>
                <a:lnTo>
                  <a:pt x="13368" y="50455"/>
                </a:lnTo>
                <a:lnTo>
                  <a:pt x="13350" y="50492"/>
                </a:lnTo>
                <a:lnTo>
                  <a:pt x="13350" y="50548"/>
                </a:lnTo>
                <a:lnTo>
                  <a:pt x="13368" y="50604"/>
                </a:lnTo>
                <a:lnTo>
                  <a:pt x="13424" y="50660"/>
                </a:lnTo>
                <a:lnTo>
                  <a:pt x="13499" y="50716"/>
                </a:lnTo>
                <a:lnTo>
                  <a:pt x="13648" y="50790"/>
                </a:lnTo>
                <a:lnTo>
                  <a:pt x="13778" y="50846"/>
                </a:lnTo>
                <a:lnTo>
                  <a:pt x="13685" y="50920"/>
                </a:lnTo>
                <a:lnTo>
                  <a:pt x="13592" y="51013"/>
                </a:lnTo>
                <a:lnTo>
                  <a:pt x="13554" y="51051"/>
                </a:lnTo>
                <a:lnTo>
                  <a:pt x="13536" y="51107"/>
                </a:lnTo>
                <a:lnTo>
                  <a:pt x="13554" y="51162"/>
                </a:lnTo>
                <a:lnTo>
                  <a:pt x="13573" y="51200"/>
                </a:lnTo>
                <a:lnTo>
                  <a:pt x="13610" y="51237"/>
                </a:lnTo>
                <a:lnTo>
                  <a:pt x="13796" y="51237"/>
                </a:lnTo>
                <a:lnTo>
                  <a:pt x="13927" y="51200"/>
                </a:lnTo>
                <a:lnTo>
                  <a:pt x="14020" y="51144"/>
                </a:lnTo>
                <a:lnTo>
                  <a:pt x="14094" y="51107"/>
                </a:lnTo>
                <a:lnTo>
                  <a:pt x="14132" y="51069"/>
                </a:lnTo>
                <a:lnTo>
                  <a:pt x="14150" y="51051"/>
                </a:lnTo>
                <a:lnTo>
                  <a:pt x="14225" y="51069"/>
                </a:lnTo>
                <a:lnTo>
                  <a:pt x="14281" y="51107"/>
                </a:lnTo>
                <a:lnTo>
                  <a:pt x="14355" y="51162"/>
                </a:lnTo>
                <a:lnTo>
                  <a:pt x="14411" y="51181"/>
                </a:lnTo>
                <a:lnTo>
                  <a:pt x="14504" y="51218"/>
                </a:lnTo>
                <a:lnTo>
                  <a:pt x="14523" y="51218"/>
                </a:lnTo>
                <a:lnTo>
                  <a:pt x="14541" y="51162"/>
                </a:lnTo>
                <a:lnTo>
                  <a:pt x="14541" y="51144"/>
                </a:lnTo>
                <a:lnTo>
                  <a:pt x="14504" y="51107"/>
                </a:lnTo>
                <a:lnTo>
                  <a:pt x="14448" y="51032"/>
                </a:lnTo>
                <a:lnTo>
                  <a:pt x="14318" y="50920"/>
                </a:lnTo>
                <a:lnTo>
                  <a:pt x="14392" y="50809"/>
                </a:lnTo>
                <a:lnTo>
                  <a:pt x="14485" y="50678"/>
                </a:lnTo>
                <a:lnTo>
                  <a:pt x="14504" y="50604"/>
                </a:lnTo>
                <a:lnTo>
                  <a:pt x="14504" y="50529"/>
                </a:lnTo>
                <a:lnTo>
                  <a:pt x="14485" y="50474"/>
                </a:lnTo>
                <a:lnTo>
                  <a:pt x="14448" y="50418"/>
                </a:lnTo>
                <a:lnTo>
                  <a:pt x="14374" y="50399"/>
                </a:lnTo>
                <a:close/>
                <a:moveTo>
                  <a:pt x="75813" y="50418"/>
                </a:moveTo>
                <a:lnTo>
                  <a:pt x="75702" y="50455"/>
                </a:lnTo>
                <a:lnTo>
                  <a:pt x="75608" y="50492"/>
                </a:lnTo>
                <a:lnTo>
                  <a:pt x="75515" y="50548"/>
                </a:lnTo>
                <a:lnTo>
                  <a:pt x="75478" y="50585"/>
                </a:lnTo>
                <a:lnTo>
                  <a:pt x="75385" y="50585"/>
                </a:lnTo>
                <a:lnTo>
                  <a:pt x="75348" y="50529"/>
                </a:lnTo>
                <a:lnTo>
                  <a:pt x="75292" y="50511"/>
                </a:lnTo>
                <a:lnTo>
                  <a:pt x="75255" y="50492"/>
                </a:lnTo>
                <a:lnTo>
                  <a:pt x="75199" y="50474"/>
                </a:lnTo>
                <a:lnTo>
                  <a:pt x="75124" y="50492"/>
                </a:lnTo>
                <a:lnTo>
                  <a:pt x="75087" y="50511"/>
                </a:lnTo>
                <a:lnTo>
                  <a:pt x="75069" y="50567"/>
                </a:lnTo>
                <a:lnTo>
                  <a:pt x="75069" y="50604"/>
                </a:lnTo>
                <a:lnTo>
                  <a:pt x="75069" y="50641"/>
                </a:lnTo>
                <a:lnTo>
                  <a:pt x="75124" y="50716"/>
                </a:lnTo>
                <a:lnTo>
                  <a:pt x="75180" y="50790"/>
                </a:lnTo>
                <a:lnTo>
                  <a:pt x="75124" y="50865"/>
                </a:lnTo>
                <a:lnTo>
                  <a:pt x="75106" y="50939"/>
                </a:lnTo>
                <a:lnTo>
                  <a:pt x="75106" y="50995"/>
                </a:lnTo>
                <a:lnTo>
                  <a:pt x="75124" y="51032"/>
                </a:lnTo>
                <a:lnTo>
                  <a:pt x="75143" y="51069"/>
                </a:lnTo>
                <a:lnTo>
                  <a:pt x="75180" y="51088"/>
                </a:lnTo>
                <a:lnTo>
                  <a:pt x="75236" y="51125"/>
                </a:lnTo>
                <a:lnTo>
                  <a:pt x="75329" y="51125"/>
                </a:lnTo>
                <a:lnTo>
                  <a:pt x="75366" y="51107"/>
                </a:lnTo>
                <a:lnTo>
                  <a:pt x="75459" y="51051"/>
                </a:lnTo>
                <a:lnTo>
                  <a:pt x="75571" y="51051"/>
                </a:lnTo>
                <a:lnTo>
                  <a:pt x="75627" y="51088"/>
                </a:lnTo>
                <a:lnTo>
                  <a:pt x="75757" y="51181"/>
                </a:lnTo>
                <a:lnTo>
                  <a:pt x="75832" y="51218"/>
                </a:lnTo>
                <a:lnTo>
                  <a:pt x="75888" y="51237"/>
                </a:lnTo>
                <a:lnTo>
                  <a:pt x="75944" y="51237"/>
                </a:lnTo>
                <a:lnTo>
                  <a:pt x="75981" y="51200"/>
                </a:lnTo>
                <a:lnTo>
                  <a:pt x="75999" y="51162"/>
                </a:lnTo>
                <a:lnTo>
                  <a:pt x="75981" y="51107"/>
                </a:lnTo>
                <a:lnTo>
                  <a:pt x="75962" y="51051"/>
                </a:lnTo>
                <a:lnTo>
                  <a:pt x="75906" y="50995"/>
                </a:lnTo>
                <a:lnTo>
                  <a:pt x="75813" y="50902"/>
                </a:lnTo>
                <a:lnTo>
                  <a:pt x="75720" y="50827"/>
                </a:lnTo>
                <a:lnTo>
                  <a:pt x="75813" y="50771"/>
                </a:lnTo>
                <a:lnTo>
                  <a:pt x="75925" y="50697"/>
                </a:lnTo>
                <a:lnTo>
                  <a:pt x="75962" y="50660"/>
                </a:lnTo>
                <a:lnTo>
                  <a:pt x="75981" y="50623"/>
                </a:lnTo>
                <a:lnTo>
                  <a:pt x="75999" y="50567"/>
                </a:lnTo>
                <a:lnTo>
                  <a:pt x="75981" y="50511"/>
                </a:lnTo>
                <a:lnTo>
                  <a:pt x="75944" y="50455"/>
                </a:lnTo>
                <a:lnTo>
                  <a:pt x="75906" y="50418"/>
                </a:lnTo>
                <a:close/>
                <a:moveTo>
                  <a:pt x="86686" y="50399"/>
                </a:moveTo>
                <a:lnTo>
                  <a:pt x="86500" y="50492"/>
                </a:lnTo>
                <a:lnTo>
                  <a:pt x="86407" y="50529"/>
                </a:lnTo>
                <a:lnTo>
                  <a:pt x="86314" y="50567"/>
                </a:lnTo>
                <a:lnTo>
                  <a:pt x="86277" y="50604"/>
                </a:lnTo>
                <a:lnTo>
                  <a:pt x="86239" y="50623"/>
                </a:lnTo>
                <a:lnTo>
                  <a:pt x="86202" y="50604"/>
                </a:lnTo>
                <a:lnTo>
                  <a:pt x="86165" y="50548"/>
                </a:lnTo>
                <a:lnTo>
                  <a:pt x="86016" y="50455"/>
                </a:lnTo>
                <a:lnTo>
                  <a:pt x="85923" y="50418"/>
                </a:lnTo>
                <a:lnTo>
                  <a:pt x="85848" y="50418"/>
                </a:lnTo>
                <a:lnTo>
                  <a:pt x="85793" y="50455"/>
                </a:lnTo>
                <a:lnTo>
                  <a:pt x="85774" y="50492"/>
                </a:lnTo>
                <a:lnTo>
                  <a:pt x="85774" y="50567"/>
                </a:lnTo>
                <a:lnTo>
                  <a:pt x="85811" y="50641"/>
                </a:lnTo>
                <a:lnTo>
                  <a:pt x="85848" y="50716"/>
                </a:lnTo>
                <a:lnTo>
                  <a:pt x="85904" y="50790"/>
                </a:lnTo>
                <a:lnTo>
                  <a:pt x="85793" y="50883"/>
                </a:lnTo>
                <a:lnTo>
                  <a:pt x="85737" y="50939"/>
                </a:lnTo>
                <a:lnTo>
                  <a:pt x="85681" y="51013"/>
                </a:lnTo>
                <a:lnTo>
                  <a:pt x="85644" y="51069"/>
                </a:lnTo>
                <a:lnTo>
                  <a:pt x="85644" y="51125"/>
                </a:lnTo>
                <a:lnTo>
                  <a:pt x="85681" y="51181"/>
                </a:lnTo>
                <a:lnTo>
                  <a:pt x="85774" y="51218"/>
                </a:lnTo>
                <a:lnTo>
                  <a:pt x="85848" y="51218"/>
                </a:lnTo>
                <a:lnTo>
                  <a:pt x="85923" y="51200"/>
                </a:lnTo>
                <a:lnTo>
                  <a:pt x="85997" y="51144"/>
                </a:lnTo>
                <a:lnTo>
                  <a:pt x="86072" y="51125"/>
                </a:lnTo>
                <a:lnTo>
                  <a:pt x="86128" y="51069"/>
                </a:lnTo>
                <a:lnTo>
                  <a:pt x="86165" y="51069"/>
                </a:lnTo>
                <a:lnTo>
                  <a:pt x="86202" y="51088"/>
                </a:lnTo>
                <a:lnTo>
                  <a:pt x="86239" y="51144"/>
                </a:lnTo>
                <a:lnTo>
                  <a:pt x="86314" y="51200"/>
                </a:lnTo>
                <a:lnTo>
                  <a:pt x="86388" y="51237"/>
                </a:lnTo>
                <a:lnTo>
                  <a:pt x="86463" y="51237"/>
                </a:lnTo>
                <a:lnTo>
                  <a:pt x="86500" y="51200"/>
                </a:lnTo>
                <a:lnTo>
                  <a:pt x="86537" y="51162"/>
                </a:lnTo>
                <a:lnTo>
                  <a:pt x="86537" y="51088"/>
                </a:lnTo>
                <a:lnTo>
                  <a:pt x="86500" y="50976"/>
                </a:lnTo>
                <a:lnTo>
                  <a:pt x="86463" y="50939"/>
                </a:lnTo>
                <a:lnTo>
                  <a:pt x="86444" y="50883"/>
                </a:lnTo>
                <a:lnTo>
                  <a:pt x="86481" y="50846"/>
                </a:lnTo>
                <a:lnTo>
                  <a:pt x="86537" y="50827"/>
                </a:lnTo>
                <a:lnTo>
                  <a:pt x="86612" y="50753"/>
                </a:lnTo>
                <a:lnTo>
                  <a:pt x="86705" y="50697"/>
                </a:lnTo>
                <a:lnTo>
                  <a:pt x="86798" y="50641"/>
                </a:lnTo>
                <a:lnTo>
                  <a:pt x="86817" y="50604"/>
                </a:lnTo>
                <a:lnTo>
                  <a:pt x="86835" y="50548"/>
                </a:lnTo>
                <a:lnTo>
                  <a:pt x="86835" y="50492"/>
                </a:lnTo>
                <a:lnTo>
                  <a:pt x="86798" y="50436"/>
                </a:lnTo>
                <a:lnTo>
                  <a:pt x="86742" y="50399"/>
                </a:lnTo>
                <a:close/>
                <a:moveTo>
                  <a:pt x="69707" y="50436"/>
                </a:moveTo>
                <a:lnTo>
                  <a:pt x="69688" y="50455"/>
                </a:lnTo>
                <a:lnTo>
                  <a:pt x="69688" y="50492"/>
                </a:lnTo>
                <a:lnTo>
                  <a:pt x="69725" y="50567"/>
                </a:lnTo>
                <a:lnTo>
                  <a:pt x="69837" y="50697"/>
                </a:lnTo>
                <a:lnTo>
                  <a:pt x="69949" y="50790"/>
                </a:lnTo>
                <a:lnTo>
                  <a:pt x="69837" y="50846"/>
                </a:lnTo>
                <a:lnTo>
                  <a:pt x="69707" y="50939"/>
                </a:lnTo>
                <a:lnTo>
                  <a:pt x="69669" y="50995"/>
                </a:lnTo>
                <a:lnTo>
                  <a:pt x="69632" y="51051"/>
                </a:lnTo>
                <a:lnTo>
                  <a:pt x="69613" y="51125"/>
                </a:lnTo>
                <a:lnTo>
                  <a:pt x="69632" y="51181"/>
                </a:lnTo>
                <a:lnTo>
                  <a:pt x="69688" y="51237"/>
                </a:lnTo>
                <a:lnTo>
                  <a:pt x="69744" y="51256"/>
                </a:lnTo>
                <a:lnTo>
                  <a:pt x="69818" y="51237"/>
                </a:lnTo>
                <a:lnTo>
                  <a:pt x="69911" y="51200"/>
                </a:lnTo>
                <a:lnTo>
                  <a:pt x="70060" y="51107"/>
                </a:lnTo>
                <a:lnTo>
                  <a:pt x="70172" y="51051"/>
                </a:lnTo>
                <a:lnTo>
                  <a:pt x="70228" y="51032"/>
                </a:lnTo>
                <a:lnTo>
                  <a:pt x="70265" y="51051"/>
                </a:lnTo>
                <a:lnTo>
                  <a:pt x="70377" y="51088"/>
                </a:lnTo>
                <a:lnTo>
                  <a:pt x="70470" y="51144"/>
                </a:lnTo>
                <a:lnTo>
                  <a:pt x="70507" y="51144"/>
                </a:lnTo>
                <a:lnTo>
                  <a:pt x="70563" y="51125"/>
                </a:lnTo>
                <a:lnTo>
                  <a:pt x="70619" y="51088"/>
                </a:lnTo>
                <a:lnTo>
                  <a:pt x="70637" y="51032"/>
                </a:lnTo>
                <a:lnTo>
                  <a:pt x="70637" y="50995"/>
                </a:lnTo>
                <a:lnTo>
                  <a:pt x="70637" y="50958"/>
                </a:lnTo>
                <a:lnTo>
                  <a:pt x="70563" y="50883"/>
                </a:lnTo>
                <a:lnTo>
                  <a:pt x="70488" y="50809"/>
                </a:lnTo>
                <a:lnTo>
                  <a:pt x="70637" y="50697"/>
                </a:lnTo>
                <a:lnTo>
                  <a:pt x="70693" y="50623"/>
                </a:lnTo>
                <a:lnTo>
                  <a:pt x="70731" y="50548"/>
                </a:lnTo>
                <a:lnTo>
                  <a:pt x="70731" y="50492"/>
                </a:lnTo>
                <a:lnTo>
                  <a:pt x="70712" y="50455"/>
                </a:lnTo>
                <a:lnTo>
                  <a:pt x="70675" y="50436"/>
                </a:lnTo>
                <a:lnTo>
                  <a:pt x="70619" y="50436"/>
                </a:lnTo>
                <a:lnTo>
                  <a:pt x="70507" y="50474"/>
                </a:lnTo>
                <a:lnTo>
                  <a:pt x="70395" y="50548"/>
                </a:lnTo>
                <a:lnTo>
                  <a:pt x="70284" y="50604"/>
                </a:lnTo>
                <a:lnTo>
                  <a:pt x="70246" y="50623"/>
                </a:lnTo>
                <a:lnTo>
                  <a:pt x="70191" y="50623"/>
                </a:lnTo>
                <a:lnTo>
                  <a:pt x="70116" y="50585"/>
                </a:lnTo>
                <a:lnTo>
                  <a:pt x="70023" y="50529"/>
                </a:lnTo>
                <a:lnTo>
                  <a:pt x="69930" y="50474"/>
                </a:lnTo>
                <a:lnTo>
                  <a:pt x="69837" y="50436"/>
                </a:lnTo>
                <a:close/>
                <a:moveTo>
                  <a:pt x="18861" y="50362"/>
                </a:moveTo>
                <a:lnTo>
                  <a:pt x="18805" y="50380"/>
                </a:lnTo>
                <a:lnTo>
                  <a:pt x="18749" y="50418"/>
                </a:lnTo>
                <a:lnTo>
                  <a:pt x="18730" y="50492"/>
                </a:lnTo>
                <a:lnTo>
                  <a:pt x="18730" y="50548"/>
                </a:lnTo>
                <a:lnTo>
                  <a:pt x="18767" y="50604"/>
                </a:lnTo>
                <a:lnTo>
                  <a:pt x="18805" y="50660"/>
                </a:lnTo>
                <a:lnTo>
                  <a:pt x="18916" y="50753"/>
                </a:lnTo>
                <a:lnTo>
                  <a:pt x="19010" y="50827"/>
                </a:lnTo>
                <a:lnTo>
                  <a:pt x="18935" y="50902"/>
                </a:lnTo>
                <a:lnTo>
                  <a:pt x="18842" y="51032"/>
                </a:lnTo>
                <a:lnTo>
                  <a:pt x="18823" y="51088"/>
                </a:lnTo>
                <a:lnTo>
                  <a:pt x="18805" y="51144"/>
                </a:lnTo>
                <a:lnTo>
                  <a:pt x="18823" y="51200"/>
                </a:lnTo>
                <a:lnTo>
                  <a:pt x="18879" y="51256"/>
                </a:lnTo>
                <a:lnTo>
                  <a:pt x="18935" y="51274"/>
                </a:lnTo>
                <a:lnTo>
                  <a:pt x="19010" y="51274"/>
                </a:lnTo>
                <a:lnTo>
                  <a:pt x="19065" y="51237"/>
                </a:lnTo>
                <a:lnTo>
                  <a:pt x="19121" y="51181"/>
                </a:lnTo>
                <a:lnTo>
                  <a:pt x="19233" y="51088"/>
                </a:lnTo>
                <a:lnTo>
                  <a:pt x="19289" y="51051"/>
                </a:lnTo>
                <a:lnTo>
                  <a:pt x="19345" y="51032"/>
                </a:lnTo>
                <a:lnTo>
                  <a:pt x="19382" y="51051"/>
                </a:lnTo>
                <a:lnTo>
                  <a:pt x="19438" y="51088"/>
                </a:lnTo>
                <a:lnTo>
                  <a:pt x="19568" y="51162"/>
                </a:lnTo>
                <a:lnTo>
                  <a:pt x="19643" y="51200"/>
                </a:lnTo>
                <a:lnTo>
                  <a:pt x="19698" y="51218"/>
                </a:lnTo>
                <a:lnTo>
                  <a:pt x="19754" y="51218"/>
                </a:lnTo>
                <a:lnTo>
                  <a:pt x="19810" y="51200"/>
                </a:lnTo>
                <a:lnTo>
                  <a:pt x="19847" y="51144"/>
                </a:lnTo>
                <a:lnTo>
                  <a:pt x="19847" y="51088"/>
                </a:lnTo>
                <a:lnTo>
                  <a:pt x="19829" y="51013"/>
                </a:lnTo>
                <a:lnTo>
                  <a:pt x="19773" y="50958"/>
                </a:lnTo>
                <a:lnTo>
                  <a:pt x="19661" y="50846"/>
                </a:lnTo>
                <a:lnTo>
                  <a:pt x="19549" y="50771"/>
                </a:lnTo>
                <a:lnTo>
                  <a:pt x="19643" y="50697"/>
                </a:lnTo>
                <a:lnTo>
                  <a:pt x="19754" y="50585"/>
                </a:lnTo>
                <a:lnTo>
                  <a:pt x="19791" y="50548"/>
                </a:lnTo>
                <a:lnTo>
                  <a:pt x="19810" y="50492"/>
                </a:lnTo>
                <a:lnTo>
                  <a:pt x="19791" y="50455"/>
                </a:lnTo>
                <a:lnTo>
                  <a:pt x="19717" y="50418"/>
                </a:lnTo>
                <a:lnTo>
                  <a:pt x="19661" y="50418"/>
                </a:lnTo>
                <a:lnTo>
                  <a:pt x="19605" y="50455"/>
                </a:lnTo>
                <a:lnTo>
                  <a:pt x="19475" y="50511"/>
                </a:lnTo>
                <a:lnTo>
                  <a:pt x="19401" y="50548"/>
                </a:lnTo>
                <a:lnTo>
                  <a:pt x="19345" y="50567"/>
                </a:lnTo>
                <a:lnTo>
                  <a:pt x="19307" y="50567"/>
                </a:lnTo>
                <a:lnTo>
                  <a:pt x="19233" y="50529"/>
                </a:lnTo>
                <a:lnTo>
                  <a:pt x="19121" y="50474"/>
                </a:lnTo>
                <a:lnTo>
                  <a:pt x="18991" y="50399"/>
                </a:lnTo>
                <a:lnTo>
                  <a:pt x="18935" y="50380"/>
                </a:lnTo>
                <a:lnTo>
                  <a:pt x="18861" y="50362"/>
                </a:lnTo>
                <a:close/>
                <a:moveTo>
                  <a:pt x="21542" y="50380"/>
                </a:moveTo>
                <a:lnTo>
                  <a:pt x="21523" y="50399"/>
                </a:lnTo>
                <a:lnTo>
                  <a:pt x="21523" y="50418"/>
                </a:lnTo>
                <a:lnTo>
                  <a:pt x="21542" y="50455"/>
                </a:lnTo>
                <a:lnTo>
                  <a:pt x="21653" y="50585"/>
                </a:lnTo>
                <a:lnTo>
                  <a:pt x="21839" y="50771"/>
                </a:lnTo>
                <a:lnTo>
                  <a:pt x="21728" y="50827"/>
                </a:lnTo>
                <a:lnTo>
                  <a:pt x="21560" y="50939"/>
                </a:lnTo>
                <a:lnTo>
                  <a:pt x="21504" y="50995"/>
                </a:lnTo>
                <a:lnTo>
                  <a:pt x="21448" y="51051"/>
                </a:lnTo>
                <a:lnTo>
                  <a:pt x="21411" y="51107"/>
                </a:lnTo>
                <a:lnTo>
                  <a:pt x="21430" y="51181"/>
                </a:lnTo>
                <a:lnTo>
                  <a:pt x="21448" y="51218"/>
                </a:lnTo>
                <a:lnTo>
                  <a:pt x="21486" y="51237"/>
                </a:lnTo>
                <a:lnTo>
                  <a:pt x="21523" y="51256"/>
                </a:lnTo>
                <a:lnTo>
                  <a:pt x="21560" y="51256"/>
                </a:lnTo>
                <a:lnTo>
                  <a:pt x="21635" y="51218"/>
                </a:lnTo>
                <a:lnTo>
                  <a:pt x="21709" y="51162"/>
                </a:lnTo>
                <a:lnTo>
                  <a:pt x="21877" y="51032"/>
                </a:lnTo>
                <a:lnTo>
                  <a:pt x="21933" y="50976"/>
                </a:lnTo>
                <a:lnTo>
                  <a:pt x="21988" y="50958"/>
                </a:lnTo>
                <a:lnTo>
                  <a:pt x="22044" y="50976"/>
                </a:lnTo>
                <a:lnTo>
                  <a:pt x="22100" y="51013"/>
                </a:lnTo>
                <a:lnTo>
                  <a:pt x="22193" y="51144"/>
                </a:lnTo>
                <a:lnTo>
                  <a:pt x="22249" y="51200"/>
                </a:lnTo>
                <a:lnTo>
                  <a:pt x="22305" y="51256"/>
                </a:lnTo>
                <a:lnTo>
                  <a:pt x="22361" y="51274"/>
                </a:lnTo>
                <a:lnTo>
                  <a:pt x="22454" y="51256"/>
                </a:lnTo>
                <a:lnTo>
                  <a:pt x="22491" y="51218"/>
                </a:lnTo>
                <a:lnTo>
                  <a:pt x="22510" y="51200"/>
                </a:lnTo>
                <a:lnTo>
                  <a:pt x="22528" y="51125"/>
                </a:lnTo>
                <a:lnTo>
                  <a:pt x="22510" y="51051"/>
                </a:lnTo>
                <a:lnTo>
                  <a:pt x="22472" y="50976"/>
                </a:lnTo>
                <a:lnTo>
                  <a:pt x="22342" y="50846"/>
                </a:lnTo>
                <a:lnTo>
                  <a:pt x="22230" y="50734"/>
                </a:lnTo>
                <a:lnTo>
                  <a:pt x="22324" y="50623"/>
                </a:lnTo>
                <a:lnTo>
                  <a:pt x="22361" y="50567"/>
                </a:lnTo>
                <a:lnTo>
                  <a:pt x="22379" y="50511"/>
                </a:lnTo>
                <a:lnTo>
                  <a:pt x="22379" y="50474"/>
                </a:lnTo>
                <a:lnTo>
                  <a:pt x="22342" y="50455"/>
                </a:lnTo>
                <a:lnTo>
                  <a:pt x="22286" y="50474"/>
                </a:lnTo>
                <a:lnTo>
                  <a:pt x="22193" y="50529"/>
                </a:lnTo>
                <a:lnTo>
                  <a:pt x="22082" y="50567"/>
                </a:lnTo>
                <a:lnTo>
                  <a:pt x="22026" y="50585"/>
                </a:lnTo>
                <a:lnTo>
                  <a:pt x="21951" y="50548"/>
                </a:lnTo>
                <a:lnTo>
                  <a:pt x="21858" y="50492"/>
                </a:lnTo>
                <a:lnTo>
                  <a:pt x="21691" y="50418"/>
                </a:lnTo>
                <a:lnTo>
                  <a:pt x="21579" y="50380"/>
                </a:lnTo>
                <a:close/>
                <a:moveTo>
                  <a:pt x="33085" y="50362"/>
                </a:moveTo>
                <a:lnTo>
                  <a:pt x="32973" y="50399"/>
                </a:lnTo>
                <a:lnTo>
                  <a:pt x="32806" y="50474"/>
                </a:lnTo>
                <a:lnTo>
                  <a:pt x="32694" y="50529"/>
                </a:lnTo>
                <a:lnTo>
                  <a:pt x="32638" y="50548"/>
                </a:lnTo>
                <a:lnTo>
                  <a:pt x="32563" y="50529"/>
                </a:lnTo>
                <a:lnTo>
                  <a:pt x="32470" y="50474"/>
                </a:lnTo>
                <a:lnTo>
                  <a:pt x="32359" y="50436"/>
                </a:lnTo>
                <a:lnTo>
                  <a:pt x="32284" y="50418"/>
                </a:lnTo>
                <a:lnTo>
                  <a:pt x="32266" y="50418"/>
                </a:lnTo>
                <a:lnTo>
                  <a:pt x="32266" y="50455"/>
                </a:lnTo>
                <a:lnTo>
                  <a:pt x="32340" y="50585"/>
                </a:lnTo>
                <a:lnTo>
                  <a:pt x="32452" y="50697"/>
                </a:lnTo>
                <a:lnTo>
                  <a:pt x="32340" y="50790"/>
                </a:lnTo>
                <a:lnTo>
                  <a:pt x="32210" y="50920"/>
                </a:lnTo>
                <a:lnTo>
                  <a:pt x="32154" y="50995"/>
                </a:lnTo>
                <a:lnTo>
                  <a:pt x="32117" y="51069"/>
                </a:lnTo>
                <a:lnTo>
                  <a:pt x="32117" y="51144"/>
                </a:lnTo>
                <a:lnTo>
                  <a:pt x="32154" y="51200"/>
                </a:lnTo>
                <a:lnTo>
                  <a:pt x="32228" y="51237"/>
                </a:lnTo>
                <a:lnTo>
                  <a:pt x="32284" y="51237"/>
                </a:lnTo>
                <a:lnTo>
                  <a:pt x="32359" y="51218"/>
                </a:lnTo>
                <a:lnTo>
                  <a:pt x="32452" y="51162"/>
                </a:lnTo>
                <a:lnTo>
                  <a:pt x="32582" y="51051"/>
                </a:lnTo>
                <a:lnTo>
                  <a:pt x="32694" y="50958"/>
                </a:lnTo>
                <a:lnTo>
                  <a:pt x="32768" y="51051"/>
                </a:lnTo>
                <a:lnTo>
                  <a:pt x="32880" y="51181"/>
                </a:lnTo>
                <a:lnTo>
                  <a:pt x="32954" y="51237"/>
                </a:lnTo>
                <a:lnTo>
                  <a:pt x="33010" y="51274"/>
                </a:lnTo>
                <a:lnTo>
                  <a:pt x="33066" y="51274"/>
                </a:lnTo>
                <a:lnTo>
                  <a:pt x="33122" y="51237"/>
                </a:lnTo>
                <a:lnTo>
                  <a:pt x="33159" y="51181"/>
                </a:lnTo>
                <a:lnTo>
                  <a:pt x="33159" y="51125"/>
                </a:lnTo>
                <a:lnTo>
                  <a:pt x="33122" y="51069"/>
                </a:lnTo>
                <a:lnTo>
                  <a:pt x="33085" y="50995"/>
                </a:lnTo>
                <a:lnTo>
                  <a:pt x="32992" y="50883"/>
                </a:lnTo>
                <a:lnTo>
                  <a:pt x="32899" y="50790"/>
                </a:lnTo>
                <a:lnTo>
                  <a:pt x="32992" y="50716"/>
                </a:lnTo>
                <a:lnTo>
                  <a:pt x="33159" y="50567"/>
                </a:lnTo>
                <a:lnTo>
                  <a:pt x="33215" y="50492"/>
                </a:lnTo>
                <a:lnTo>
                  <a:pt x="33252" y="50436"/>
                </a:lnTo>
                <a:lnTo>
                  <a:pt x="33252" y="50399"/>
                </a:lnTo>
                <a:lnTo>
                  <a:pt x="33252" y="50380"/>
                </a:lnTo>
                <a:lnTo>
                  <a:pt x="33215" y="50362"/>
                </a:lnTo>
                <a:close/>
                <a:moveTo>
                  <a:pt x="34779" y="50362"/>
                </a:moveTo>
                <a:lnTo>
                  <a:pt x="34742" y="50399"/>
                </a:lnTo>
                <a:lnTo>
                  <a:pt x="34742" y="50455"/>
                </a:lnTo>
                <a:lnTo>
                  <a:pt x="34760" y="50511"/>
                </a:lnTo>
                <a:lnTo>
                  <a:pt x="34798" y="50567"/>
                </a:lnTo>
                <a:lnTo>
                  <a:pt x="34928" y="50678"/>
                </a:lnTo>
                <a:lnTo>
                  <a:pt x="35189" y="50846"/>
                </a:lnTo>
                <a:lnTo>
                  <a:pt x="35077" y="50939"/>
                </a:lnTo>
                <a:lnTo>
                  <a:pt x="34928" y="51069"/>
                </a:lnTo>
                <a:lnTo>
                  <a:pt x="34872" y="51144"/>
                </a:lnTo>
                <a:lnTo>
                  <a:pt x="34853" y="51218"/>
                </a:lnTo>
                <a:lnTo>
                  <a:pt x="34872" y="51237"/>
                </a:lnTo>
                <a:lnTo>
                  <a:pt x="34891" y="51256"/>
                </a:lnTo>
                <a:lnTo>
                  <a:pt x="34928" y="51274"/>
                </a:lnTo>
                <a:lnTo>
                  <a:pt x="35021" y="51274"/>
                </a:lnTo>
                <a:lnTo>
                  <a:pt x="35058" y="51256"/>
                </a:lnTo>
                <a:lnTo>
                  <a:pt x="35170" y="51200"/>
                </a:lnTo>
                <a:lnTo>
                  <a:pt x="35244" y="51125"/>
                </a:lnTo>
                <a:lnTo>
                  <a:pt x="35338" y="51088"/>
                </a:lnTo>
                <a:lnTo>
                  <a:pt x="35412" y="51051"/>
                </a:lnTo>
                <a:lnTo>
                  <a:pt x="35487" y="51069"/>
                </a:lnTo>
                <a:lnTo>
                  <a:pt x="35524" y="51088"/>
                </a:lnTo>
                <a:lnTo>
                  <a:pt x="35580" y="51125"/>
                </a:lnTo>
                <a:lnTo>
                  <a:pt x="35617" y="51144"/>
                </a:lnTo>
                <a:lnTo>
                  <a:pt x="35654" y="51144"/>
                </a:lnTo>
                <a:lnTo>
                  <a:pt x="35691" y="51125"/>
                </a:lnTo>
                <a:lnTo>
                  <a:pt x="35710" y="51107"/>
                </a:lnTo>
                <a:lnTo>
                  <a:pt x="35710" y="51088"/>
                </a:lnTo>
                <a:lnTo>
                  <a:pt x="35691" y="51051"/>
                </a:lnTo>
                <a:lnTo>
                  <a:pt x="35654" y="50995"/>
                </a:lnTo>
                <a:lnTo>
                  <a:pt x="35617" y="50939"/>
                </a:lnTo>
                <a:lnTo>
                  <a:pt x="35635" y="50883"/>
                </a:lnTo>
                <a:lnTo>
                  <a:pt x="35654" y="50846"/>
                </a:lnTo>
                <a:lnTo>
                  <a:pt x="35747" y="50790"/>
                </a:lnTo>
                <a:lnTo>
                  <a:pt x="35822" y="50734"/>
                </a:lnTo>
                <a:lnTo>
                  <a:pt x="35952" y="50623"/>
                </a:lnTo>
                <a:lnTo>
                  <a:pt x="35989" y="50548"/>
                </a:lnTo>
                <a:lnTo>
                  <a:pt x="36026" y="50492"/>
                </a:lnTo>
                <a:lnTo>
                  <a:pt x="36026" y="50436"/>
                </a:lnTo>
                <a:lnTo>
                  <a:pt x="35971" y="50399"/>
                </a:lnTo>
                <a:lnTo>
                  <a:pt x="35915" y="50380"/>
                </a:lnTo>
                <a:lnTo>
                  <a:pt x="35840" y="50380"/>
                </a:lnTo>
                <a:lnTo>
                  <a:pt x="35784" y="50399"/>
                </a:lnTo>
                <a:lnTo>
                  <a:pt x="35729" y="50436"/>
                </a:lnTo>
                <a:lnTo>
                  <a:pt x="35635" y="50511"/>
                </a:lnTo>
                <a:lnTo>
                  <a:pt x="35524" y="50585"/>
                </a:lnTo>
                <a:lnTo>
                  <a:pt x="35449" y="50641"/>
                </a:lnTo>
                <a:lnTo>
                  <a:pt x="35431" y="50660"/>
                </a:lnTo>
                <a:lnTo>
                  <a:pt x="35319" y="50604"/>
                </a:lnTo>
                <a:lnTo>
                  <a:pt x="35263" y="50567"/>
                </a:lnTo>
                <a:lnTo>
                  <a:pt x="35207" y="50511"/>
                </a:lnTo>
                <a:lnTo>
                  <a:pt x="35133" y="50474"/>
                </a:lnTo>
                <a:lnTo>
                  <a:pt x="35077" y="50418"/>
                </a:lnTo>
                <a:lnTo>
                  <a:pt x="34984" y="50380"/>
                </a:lnTo>
                <a:lnTo>
                  <a:pt x="34872" y="50362"/>
                </a:lnTo>
                <a:close/>
                <a:moveTo>
                  <a:pt x="38614" y="50362"/>
                </a:moveTo>
                <a:lnTo>
                  <a:pt x="38503" y="50399"/>
                </a:lnTo>
                <a:lnTo>
                  <a:pt x="38410" y="50436"/>
                </a:lnTo>
                <a:lnTo>
                  <a:pt x="38205" y="50529"/>
                </a:lnTo>
                <a:lnTo>
                  <a:pt x="38093" y="50567"/>
                </a:lnTo>
                <a:lnTo>
                  <a:pt x="38019" y="50511"/>
                </a:lnTo>
                <a:lnTo>
                  <a:pt x="37963" y="50474"/>
                </a:lnTo>
                <a:lnTo>
                  <a:pt x="37907" y="50436"/>
                </a:lnTo>
                <a:lnTo>
                  <a:pt x="37851" y="50399"/>
                </a:lnTo>
                <a:lnTo>
                  <a:pt x="37795" y="50380"/>
                </a:lnTo>
                <a:lnTo>
                  <a:pt x="37739" y="50380"/>
                </a:lnTo>
                <a:lnTo>
                  <a:pt x="37683" y="50399"/>
                </a:lnTo>
                <a:lnTo>
                  <a:pt x="37628" y="50436"/>
                </a:lnTo>
                <a:lnTo>
                  <a:pt x="37590" y="50492"/>
                </a:lnTo>
                <a:lnTo>
                  <a:pt x="37590" y="50529"/>
                </a:lnTo>
                <a:lnTo>
                  <a:pt x="37609" y="50585"/>
                </a:lnTo>
                <a:lnTo>
                  <a:pt x="37646" y="50641"/>
                </a:lnTo>
                <a:lnTo>
                  <a:pt x="37702" y="50697"/>
                </a:lnTo>
                <a:lnTo>
                  <a:pt x="37777" y="50753"/>
                </a:lnTo>
                <a:lnTo>
                  <a:pt x="37646" y="50827"/>
                </a:lnTo>
                <a:lnTo>
                  <a:pt x="37516" y="50920"/>
                </a:lnTo>
                <a:lnTo>
                  <a:pt x="37441" y="50958"/>
                </a:lnTo>
                <a:lnTo>
                  <a:pt x="37386" y="51032"/>
                </a:lnTo>
                <a:lnTo>
                  <a:pt x="37348" y="51088"/>
                </a:lnTo>
                <a:lnTo>
                  <a:pt x="37348" y="51162"/>
                </a:lnTo>
                <a:lnTo>
                  <a:pt x="37367" y="51218"/>
                </a:lnTo>
                <a:lnTo>
                  <a:pt x="37404" y="51256"/>
                </a:lnTo>
                <a:lnTo>
                  <a:pt x="37460" y="51274"/>
                </a:lnTo>
                <a:lnTo>
                  <a:pt x="37534" y="51274"/>
                </a:lnTo>
                <a:lnTo>
                  <a:pt x="37683" y="51237"/>
                </a:lnTo>
                <a:lnTo>
                  <a:pt x="37795" y="51181"/>
                </a:lnTo>
                <a:lnTo>
                  <a:pt x="37944" y="51069"/>
                </a:lnTo>
                <a:lnTo>
                  <a:pt x="38019" y="51013"/>
                </a:lnTo>
                <a:lnTo>
                  <a:pt x="38093" y="50995"/>
                </a:lnTo>
                <a:lnTo>
                  <a:pt x="38168" y="51013"/>
                </a:lnTo>
                <a:lnTo>
                  <a:pt x="38242" y="51069"/>
                </a:lnTo>
                <a:lnTo>
                  <a:pt x="38316" y="51125"/>
                </a:lnTo>
                <a:lnTo>
                  <a:pt x="38372" y="51162"/>
                </a:lnTo>
                <a:lnTo>
                  <a:pt x="38521" y="51162"/>
                </a:lnTo>
                <a:lnTo>
                  <a:pt x="38540" y="51125"/>
                </a:lnTo>
                <a:lnTo>
                  <a:pt x="38521" y="51069"/>
                </a:lnTo>
                <a:lnTo>
                  <a:pt x="38447" y="50958"/>
                </a:lnTo>
                <a:lnTo>
                  <a:pt x="38354" y="50827"/>
                </a:lnTo>
                <a:lnTo>
                  <a:pt x="38540" y="50716"/>
                </a:lnTo>
                <a:lnTo>
                  <a:pt x="38614" y="50641"/>
                </a:lnTo>
                <a:lnTo>
                  <a:pt x="38689" y="50567"/>
                </a:lnTo>
                <a:lnTo>
                  <a:pt x="38707" y="50511"/>
                </a:lnTo>
                <a:lnTo>
                  <a:pt x="38726" y="50436"/>
                </a:lnTo>
                <a:lnTo>
                  <a:pt x="38726" y="50399"/>
                </a:lnTo>
                <a:lnTo>
                  <a:pt x="38707" y="50380"/>
                </a:lnTo>
                <a:lnTo>
                  <a:pt x="38670" y="50362"/>
                </a:lnTo>
                <a:close/>
                <a:moveTo>
                  <a:pt x="43027" y="50362"/>
                </a:moveTo>
                <a:lnTo>
                  <a:pt x="42952" y="50380"/>
                </a:lnTo>
                <a:lnTo>
                  <a:pt x="42915" y="50436"/>
                </a:lnTo>
                <a:lnTo>
                  <a:pt x="42896" y="50511"/>
                </a:lnTo>
                <a:lnTo>
                  <a:pt x="42915" y="50567"/>
                </a:lnTo>
                <a:lnTo>
                  <a:pt x="42934" y="50604"/>
                </a:lnTo>
                <a:lnTo>
                  <a:pt x="42990" y="50660"/>
                </a:lnTo>
                <a:lnTo>
                  <a:pt x="43120" y="50771"/>
                </a:lnTo>
                <a:lnTo>
                  <a:pt x="43027" y="50865"/>
                </a:lnTo>
                <a:lnTo>
                  <a:pt x="42990" y="50920"/>
                </a:lnTo>
                <a:lnTo>
                  <a:pt x="42952" y="50995"/>
                </a:lnTo>
                <a:lnTo>
                  <a:pt x="42934" y="51051"/>
                </a:lnTo>
                <a:lnTo>
                  <a:pt x="42952" y="51088"/>
                </a:lnTo>
                <a:lnTo>
                  <a:pt x="43008" y="51125"/>
                </a:lnTo>
                <a:lnTo>
                  <a:pt x="43101" y="51125"/>
                </a:lnTo>
                <a:lnTo>
                  <a:pt x="43194" y="51107"/>
                </a:lnTo>
                <a:lnTo>
                  <a:pt x="43269" y="51051"/>
                </a:lnTo>
                <a:lnTo>
                  <a:pt x="43325" y="51013"/>
                </a:lnTo>
                <a:lnTo>
                  <a:pt x="43362" y="50995"/>
                </a:lnTo>
                <a:lnTo>
                  <a:pt x="43399" y="51013"/>
                </a:lnTo>
                <a:lnTo>
                  <a:pt x="43436" y="51069"/>
                </a:lnTo>
                <a:lnTo>
                  <a:pt x="43492" y="51107"/>
                </a:lnTo>
                <a:lnTo>
                  <a:pt x="43548" y="51181"/>
                </a:lnTo>
                <a:lnTo>
                  <a:pt x="43604" y="51256"/>
                </a:lnTo>
                <a:lnTo>
                  <a:pt x="43641" y="51274"/>
                </a:lnTo>
                <a:lnTo>
                  <a:pt x="43678" y="51274"/>
                </a:lnTo>
                <a:lnTo>
                  <a:pt x="43716" y="51256"/>
                </a:lnTo>
                <a:lnTo>
                  <a:pt x="43734" y="51200"/>
                </a:lnTo>
                <a:lnTo>
                  <a:pt x="43716" y="51144"/>
                </a:lnTo>
                <a:lnTo>
                  <a:pt x="43697" y="51069"/>
                </a:lnTo>
                <a:lnTo>
                  <a:pt x="43623" y="50902"/>
                </a:lnTo>
                <a:lnTo>
                  <a:pt x="43604" y="50846"/>
                </a:lnTo>
                <a:lnTo>
                  <a:pt x="43604" y="50809"/>
                </a:lnTo>
                <a:lnTo>
                  <a:pt x="43678" y="50734"/>
                </a:lnTo>
                <a:lnTo>
                  <a:pt x="43809" y="50585"/>
                </a:lnTo>
                <a:lnTo>
                  <a:pt x="43865" y="50511"/>
                </a:lnTo>
                <a:lnTo>
                  <a:pt x="43902" y="50436"/>
                </a:lnTo>
                <a:lnTo>
                  <a:pt x="43902" y="50418"/>
                </a:lnTo>
                <a:lnTo>
                  <a:pt x="43883" y="50399"/>
                </a:lnTo>
                <a:lnTo>
                  <a:pt x="43846" y="50399"/>
                </a:lnTo>
                <a:lnTo>
                  <a:pt x="43809" y="50418"/>
                </a:lnTo>
                <a:lnTo>
                  <a:pt x="43716" y="50455"/>
                </a:lnTo>
                <a:lnTo>
                  <a:pt x="43585" y="50529"/>
                </a:lnTo>
                <a:lnTo>
                  <a:pt x="43474" y="50585"/>
                </a:lnTo>
                <a:lnTo>
                  <a:pt x="43436" y="50604"/>
                </a:lnTo>
                <a:lnTo>
                  <a:pt x="43399" y="50604"/>
                </a:lnTo>
                <a:lnTo>
                  <a:pt x="43362" y="50585"/>
                </a:lnTo>
                <a:lnTo>
                  <a:pt x="43325" y="50567"/>
                </a:lnTo>
                <a:lnTo>
                  <a:pt x="43250" y="50492"/>
                </a:lnTo>
                <a:lnTo>
                  <a:pt x="43176" y="50418"/>
                </a:lnTo>
                <a:lnTo>
                  <a:pt x="43139" y="50380"/>
                </a:lnTo>
                <a:lnTo>
                  <a:pt x="43101" y="50362"/>
                </a:lnTo>
                <a:close/>
                <a:moveTo>
                  <a:pt x="50958" y="50380"/>
                </a:moveTo>
                <a:lnTo>
                  <a:pt x="50902" y="50399"/>
                </a:lnTo>
                <a:lnTo>
                  <a:pt x="50865" y="50455"/>
                </a:lnTo>
                <a:lnTo>
                  <a:pt x="50846" y="50529"/>
                </a:lnTo>
                <a:lnTo>
                  <a:pt x="50846" y="50585"/>
                </a:lnTo>
                <a:lnTo>
                  <a:pt x="50902" y="50641"/>
                </a:lnTo>
                <a:lnTo>
                  <a:pt x="50958" y="50697"/>
                </a:lnTo>
                <a:lnTo>
                  <a:pt x="51107" y="50771"/>
                </a:lnTo>
                <a:lnTo>
                  <a:pt x="51219" y="50846"/>
                </a:lnTo>
                <a:lnTo>
                  <a:pt x="51144" y="50939"/>
                </a:lnTo>
                <a:lnTo>
                  <a:pt x="51070" y="51051"/>
                </a:lnTo>
                <a:lnTo>
                  <a:pt x="51051" y="51107"/>
                </a:lnTo>
                <a:lnTo>
                  <a:pt x="51033" y="51162"/>
                </a:lnTo>
                <a:lnTo>
                  <a:pt x="51070" y="51218"/>
                </a:lnTo>
                <a:lnTo>
                  <a:pt x="51126" y="51256"/>
                </a:lnTo>
                <a:lnTo>
                  <a:pt x="51182" y="51274"/>
                </a:lnTo>
                <a:lnTo>
                  <a:pt x="51237" y="51256"/>
                </a:lnTo>
                <a:lnTo>
                  <a:pt x="51293" y="51218"/>
                </a:lnTo>
                <a:lnTo>
                  <a:pt x="51349" y="51162"/>
                </a:lnTo>
                <a:lnTo>
                  <a:pt x="51442" y="51069"/>
                </a:lnTo>
                <a:lnTo>
                  <a:pt x="51479" y="51032"/>
                </a:lnTo>
                <a:lnTo>
                  <a:pt x="51535" y="51013"/>
                </a:lnTo>
                <a:lnTo>
                  <a:pt x="51573" y="51032"/>
                </a:lnTo>
                <a:lnTo>
                  <a:pt x="51647" y="51069"/>
                </a:lnTo>
                <a:lnTo>
                  <a:pt x="51777" y="51181"/>
                </a:lnTo>
                <a:lnTo>
                  <a:pt x="51833" y="51218"/>
                </a:lnTo>
                <a:lnTo>
                  <a:pt x="51908" y="51237"/>
                </a:lnTo>
                <a:lnTo>
                  <a:pt x="51963" y="51218"/>
                </a:lnTo>
                <a:lnTo>
                  <a:pt x="52001" y="51181"/>
                </a:lnTo>
                <a:lnTo>
                  <a:pt x="52019" y="51125"/>
                </a:lnTo>
                <a:lnTo>
                  <a:pt x="52001" y="51051"/>
                </a:lnTo>
                <a:lnTo>
                  <a:pt x="51963" y="50995"/>
                </a:lnTo>
                <a:lnTo>
                  <a:pt x="51908" y="50920"/>
                </a:lnTo>
                <a:lnTo>
                  <a:pt x="51777" y="50809"/>
                </a:lnTo>
                <a:lnTo>
                  <a:pt x="51684" y="50716"/>
                </a:lnTo>
                <a:lnTo>
                  <a:pt x="51740" y="50623"/>
                </a:lnTo>
                <a:lnTo>
                  <a:pt x="51796" y="50511"/>
                </a:lnTo>
                <a:lnTo>
                  <a:pt x="51815" y="50455"/>
                </a:lnTo>
                <a:lnTo>
                  <a:pt x="51815" y="50418"/>
                </a:lnTo>
                <a:lnTo>
                  <a:pt x="51777" y="50399"/>
                </a:lnTo>
                <a:lnTo>
                  <a:pt x="51703" y="50380"/>
                </a:lnTo>
                <a:lnTo>
                  <a:pt x="51666" y="50399"/>
                </a:lnTo>
                <a:lnTo>
                  <a:pt x="51610" y="50455"/>
                </a:lnTo>
                <a:lnTo>
                  <a:pt x="51554" y="50511"/>
                </a:lnTo>
                <a:lnTo>
                  <a:pt x="51517" y="50529"/>
                </a:lnTo>
                <a:lnTo>
                  <a:pt x="51442" y="50548"/>
                </a:lnTo>
                <a:lnTo>
                  <a:pt x="51386" y="50529"/>
                </a:lnTo>
                <a:lnTo>
                  <a:pt x="51275" y="50455"/>
                </a:lnTo>
                <a:lnTo>
                  <a:pt x="51163" y="50418"/>
                </a:lnTo>
                <a:lnTo>
                  <a:pt x="51051" y="50380"/>
                </a:lnTo>
                <a:close/>
                <a:moveTo>
                  <a:pt x="72574" y="50380"/>
                </a:moveTo>
                <a:lnTo>
                  <a:pt x="72499" y="50418"/>
                </a:lnTo>
                <a:lnTo>
                  <a:pt x="72462" y="50474"/>
                </a:lnTo>
                <a:lnTo>
                  <a:pt x="72443" y="50529"/>
                </a:lnTo>
                <a:lnTo>
                  <a:pt x="72443" y="50585"/>
                </a:lnTo>
                <a:lnTo>
                  <a:pt x="72481" y="50641"/>
                </a:lnTo>
                <a:lnTo>
                  <a:pt x="72592" y="50734"/>
                </a:lnTo>
                <a:lnTo>
                  <a:pt x="72704" y="50809"/>
                </a:lnTo>
                <a:lnTo>
                  <a:pt x="72462" y="50939"/>
                </a:lnTo>
                <a:lnTo>
                  <a:pt x="72350" y="51032"/>
                </a:lnTo>
                <a:lnTo>
                  <a:pt x="72313" y="51069"/>
                </a:lnTo>
                <a:lnTo>
                  <a:pt x="72294" y="51125"/>
                </a:lnTo>
                <a:lnTo>
                  <a:pt x="72294" y="51200"/>
                </a:lnTo>
                <a:lnTo>
                  <a:pt x="72332" y="51256"/>
                </a:lnTo>
                <a:lnTo>
                  <a:pt x="72388" y="51274"/>
                </a:lnTo>
                <a:lnTo>
                  <a:pt x="72462" y="51274"/>
                </a:lnTo>
                <a:lnTo>
                  <a:pt x="72611" y="51256"/>
                </a:lnTo>
                <a:lnTo>
                  <a:pt x="72723" y="51200"/>
                </a:lnTo>
                <a:lnTo>
                  <a:pt x="72778" y="51144"/>
                </a:lnTo>
                <a:lnTo>
                  <a:pt x="72872" y="51088"/>
                </a:lnTo>
                <a:lnTo>
                  <a:pt x="72946" y="51032"/>
                </a:lnTo>
                <a:lnTo>
                  <a:pt x="73002" y="50995"/>
                </a:lnTo>
                <a:lnTo>
                  <a:pt x="73039" y="50995"/>
                </a:lnTo>
                <a:lnTo>
                  <a:pt x="73076" y="51013"/>
                </a:lnTo>
                <a:lnTo>
                  <a:pt x="73151" y="51051"/>
                </a:lnTo>
                <a:lnTo>
                  <a:pt x="73225" y="51107"/>
                </a:lnTo>
                <a:lnTo>
                  <a:pt x="73263" y="51125"/>
                </a:lnTo>
                <a:lnTo>
                  <a:pt x="73300" y="51107"/>
                </a:lnTo>
                <a:lnTo>
                  <a:pt x="73374" y="51088"/>
                </a:lnTo>
                <a:lnTo>
                  <a:pt x="73393" y="51051"/>
                </a:lnTo>
                <a:lnTo>
                  <a:pt x="73412" y="51013"/>
                </a:lnTo>
                <a:lnTo>
                  <a:pt x="73393" y="50958"/>
                </a:lnTo>
                <a:lnTo>
                  <a:pt x="73318" y="50846"/>
                </a:lnTo>
                <a:lnTo>
                  <a:pt x="73225" y="50753"/>
                </a:lnTo>
                <a:lnTo>
                  <a:pt x="73281" y="50697"/>
                </a:lnTo>
                <a:lnTo>
                  <a:pt x="73337" y="50585"/>
                </a:lnTo>
                <a:lnTo>
                  <a:pt x="73374" y="50492"/>
                </a:lnTo>
                <a:lnTo>
                  <a:pt x="73374" y="50436"/>
                </a:lnTo>
                <a:lnTo>
                  <a:pt x="73356" y="50399"/>
                </a:lnTo>
                <a:lnTo>
                  <a:pt x="73318" y="50380"/>
                </a:lnTo>
                <a:lnTo>
                  <a:pt x="73281" y="50380"/>
                </a:lnTo>
                <a:lnTo>
                  <a:pt x="73188" y="50436"/>
                </a:lnTo>
                <a:lnTo>
                  <a:pt x="73114" y="50511"/>
                </a:lnTo>
                <a:lnTo>
                  <a:pt x="73039" y="50548"/>
                </a:lnTo>
                <a:lnTo>
                  <a:pt x="72983" y="50548"/>
                </a:lnTo>
                <a:lnTo>
                  <a:pt x="72909" y="50529"/>
                </a:lnTo>
                <a:lnTo>
                  <a:pt x="72778" y="50455"/>
                </a:lnTo>
                <a:lnTo>
                  <a:pt x="72704" y="50418"/>
                </a:lnTo>
                <a:lnTo>
                  <a:pt x="72648" y="50380"/>
                </a:lnTo>
                <a:close/>
                <a:moveTo>
                  <a:pt x="80468" y="50380"/>
                </a:moveTo>
                <a:lnTo>
                  <a:pt x="80393" y="50399"/>
                </a:lnTo>
                <a:lnTo>
                  <a:pt x="80337" y="50436"/>
                </a:lnTo>
                <a:lnTo>
                  <a:pt x="80319" y="50492"/>
                </a:lnTo>
                <a:lnTo>
                  <a:pt x="80319" y="50567"/>
                </a:lnTo>
                <a:lnTo>
                  <a:pt x="80337" y="50604"/>
                </a:lnTo>
                <a:lnTo>
                  <a:pt x="80412" y="50697"/>
                </a:lnTo>
                <a:lnTo>
                  <a:pt x="80505" y="50771"/>
                </a:lnTo>
                <a:lnTo>
                  <a:pt x="80524" y="50809"/>
                </a:lnTo>
                <a:lnTo>
                  <a:pt x="80542" y="50865"/>
                </a:lnTo>
                <a:lnTo>
                  <a:pt x="80524" y="50902"/>
                </a:lnTo>
                <a:lnTo>
                  <a:pt x="80505" y="50920"/>
                </a:lnTo>
                <a:lnTo>
                  <a:pt x="80449" y="50995"/>
                </a:lnTo>
                <a:lnTo>
                  <a:pt x="80393" y="51051"/>
                </a:lnTo>
                <a:lnTo>
                  <a:pt x="80393" y="51107"/>
                </a:lnTo>
                <a:lnTo>
                  <a:pt x="80393" y="51144"/>
                </a:lnTo>
                <a:lnTo>
                  <a:pt x="80431" y="51181"/>
                </a:lnTo>
                <a:lnTo>
                  <a:pt x="80468" y="51200"/>
                </a:lnTo>
                <a:lnTo>
                  <a:pt x="80505" y="51218"/>
                </a:lnTo>
                <a:lnTo>
                  <a:pt x="80542" y="51200"/>
                </a:lnTo>
                <a:lnTo>
                  <a:pt x="80635" y="51162"/>
                </a:lnTo>
                <a:lnTo>
                  <a:pt x="80710" y="51144"/>
                </a:lnTo>
                <a:lnTo>
                  <a:pt x="80784" y="51125"/>
                </a:lnTo>
                <a:lnTo>
                  <a:pt x="80803" y="51125"/>
                </a:lnTo>
                <a:lnTo>
                  <a:pt x="80821" y="51144"/>
                </a:lnTo>
                <a:lnTo>
                  <a:pt x="80896" y="51181"/>
                </a:lnTo>
                <a:lnTo>
                  <a:pt x="80933" y="51200"/>
                </a:lnTo>
                <a:lnTo>
                  <a:pt x="80970" y="51237"/>
                </a:lnTo>
                <a:lnTo>
                  <a:pt x="81026" y="51274"/>
                </a:lnTo>
                <a:lnTo>
                  <a:pt x="81082" y="51274"/>
                </a:lnTo>
                <a:lnTo>
                  <a:pt x="81138" y="51256"/>
                </a:lnTo>
                <a:lnTo>
                  <a:pt x="81157" y="51200"/>
                </a:lnTo>
                <a:lnTo>
                  <a:pt x="81175" y="51162"/>
                </a:lnTo>
                <a:lnTo>
                  <a:pt x="81157" y="51107"/>
                </a:lnTo>
                <a:lnTo>
                  <a:pt x="81101" y="50995"/>
                </a:lnTo>
                <a:lnTo>
                  <a:pt x="81045" y="50902"/>
                </a:lnTo>
                <a:lnTo>
                  <a:pt x="81250" y="50790"/>
                </a:lnTo>
                <a:lnTo>
                  <a:pt x="81361" y="50716"/>
                </a:lnTo>
                <a:lnTo>
                  <a:pt x="81399" y="50678"/>
                </a:lnTo>
                <a:lnTo>
                  <a:pt x="81436" y="50641"/>
                </a:lnTo>
                <a:lnTo>
                  <a:pt x="81455" y="50585"/>
                </a:lnTo>
                <a:lnTo>
                  <a:pt x="81436" y="50529"/>
                </a:lnTo>
                <a:lnTo>
                  <a:pt x="81399" y="50492"/>
                </a:lnTo>
                <a:lnTo>
                  <a:pt x="81380" y="50474"/>
                </a:lnTo>
                <a:lnTo>
                  <a:pt x="81324" y="50492"/>
                </a:lnTo>
                <a:lnTo>
                  <a:pt x="81231" y="50511"/>
                </a:lnTo>
                <a:lnTo>
                  <a:pt x="81082" y="50585"/>
                </a:lnTo>
                <a:lnTo>
                  <a:pt x="80952" y="50641"/>
                </a:lnTo>
                <a:lnTo>
                  <a:pt x="80896" y="50660"/>
                </a:lnTo>
                <a:lnTo>
                  <a:pt x="80859" y="50660"/>
                </a:lnTo>
                <a:lnTo>
                  <a:pt x="80821" y="50641"/>
                </a:lnTo>
                <a:lnTo>
                  <a:pt x="80784" y="50604"/>
                </a:lnTo>
                <a:lnTo>
                  <a:pt x="80710" y="50511"/>
                </a:lnTo>
                <a:lnTo>
                  <a:pt x="80617" y="50436"/>
                </a:lnTo>
                <a:lnTo>
                  <a:pt x="80579" y="50399"/>
                </a:lnTo>
                <a:lnTo>
                  <a:pt x="80524" y="50380"/>
                </a:lnTo>
                <a:close/>
                <a:moveTo>
                  <a:pt x="89311" y="50362"/>
                </a:moveTo>
                <a:lnTo>
                  <a:pt x="89144" y="50474"/>
                </a:lnTo>
                <a:lnTo>
                  <a:pt x="88958" y="50567"/>
                </a:lnTo>
                <a:lnTo>
                  <a:pt x="88864" y="50604"/>
                </a:lnTo>
                <a:lnTo>
                  <a:pt x="88790" y="50567"/>
                </a:lnTo>
                <a:lnTo>
                  <a:pt x="88753" y="50529"/>
                </a:lnTo>
                <a:lnTo>
                  <a:pt x="88697" y="50492"/>
                </a:lnTo>
                <a:lnTo>
                  <a:pt x="88660" y="50455"/>
                </a:lnTo>
                <a:lnTo>
                  <a:pt x="88604" y="50436"/>
                </a:lnTo>
                <a:lnTo>
                  <a:pt x="88492" y="50399"/>
                </a:lnTo>
                <a:lnTo>
                  <a:pt x="88455" y="50399"/>
                </a:lnTo>
                <a:lnTo>
                  <a:pt x="88418" y="50418"/>
                </a:lnTo>
                <a:lnTo>
                  <a:pt x="88399" y="50436"/>
                </a:lnTo>
                <a:lnTo>
                  <a:pt x="88399" y="50455"/>
                </a:lnTo>
                <a:lnTo>
                  <a:pt x="88399" y="50529"/>
                </a:lnTo>
                <a:lnTo>
                  <a:pt x="88418" y="50604"/>
                </a:lnTo>
                <a:lnTo>
                  <a:pt x="88474" y="50678"/>
                </a:lnTo>
                <a:lnTo>
                  <a:pt x="88529" y="50753"/>
                </a:lnTo>
                <a:lnTo>
                  <a:pt x="88585" y="50827"/>
                </a:lnTo>
                <a:lnTo>
                  <a:pt x="88492" y="50902"/>
                </a:lnTo>
                <a:lnTo>
                  <a:pt x="88380" y="51013"/>
                </a:lnTo>
                <a:lnTo>
                  <a:pt x="88343" y="51069"/>
                </a:lnTo>
                <a:lnTo>
                  <a:pt x="88343" y="51125"/>
                </a:lnTo>
                <a:lnTo>
                  <a:pt x="88362" y="51200"/>
                </a:lnTo>
                <a:lnTo>
                  <a:pt x="88436" y="51256"/>
                </a:lnTo>
                <a:lnTo>
                  <a:pt x="88492" y="51274"/>
                </a:lnTo>
                <a:lnTo>
                  <a:pt x="88548" y="51274"/>
                </a:lnTo>
                <a:lnTo>
                  <a:pt x="88604" y="51256"/>
                </a:lnTo>
                <a:lnTo>
                  <a:pt x="88678" y="51237"/>
                </a:lnTo>
                <a:lnTo>
                  <a:pt x="88771" y="51144"/>
                </a:lnTo>
                <a:lnTo>
                  <a:pt x="88827" y="51107"/>
                </a:lnTo>
                <a:lnTo>
                  <a:pt x="88864" y="51088"/>
                </a:lnTo>
                <a:lnTo>
                  <a:pt x="88920" y="51069"/>
                </a:lnTo>
                <a:lnTo>
                  <a:pt x="88976" y="51088"/>
                </a:lnTo>
                <a:lnTo>
                  <a:pt x="89069" y="51144"/>
                </a:lnTo>
                <a:lnTo>
                  <a:pt x="89200" y="51200"/>
                </a:lnTo>
                <a:lnTo>
                  <a:pt x="89293" y="51200"/>
                </a:lnTo>
                <a:lnTo>
                  <a:pt x="89311" y="51162"/>
                </a:lnTo>
                <a:lnTo>
                  <a:pt x="89311" y="51125"/>
                </a:lnTo>
                <a:lnTo>
                  <a:pt x="89311" y="51088"/>
                </a:lnTo>
                <a:lnTo>
                  <a:pt x="89237" y="51013"/>
                </a:lnTo>
                <a:lnTo>
                  <a:pt x="89162" y="50939"/>
                </a:lnTo>
                <a:lnTo>
                  <a:pt x="89144" y="50902"/>
                </a:lnTo>
                <a:lnTo>
                  <a:pt x="89125" y="50883"/>
                </a:lnTo>
                <a:lnTo>
                  <a:pt x="89144" y="50846"/>
                </a:lnTo>
                <a:lnTo>
                  <a:pt x="89181" y="50790"/>
                </a:lnTo>
                <a:lnTo>
                  <a:pt x="89293" y="50716"/>
                </a:lnTo>
                <a:lnTo>
                  <a:pt x="89404" y="50623"/>
                </a:lnTo>
                <a:lnTo>
                  <a:pt x="89442" y="50567"/>
                </a:lnTo>
                <a:lnTo>
                  <a:pt x="89479" y="50529"/>
                </a:lnTo>
                <a:lnTo>
                  <a:pt x="89479" y="50455"/>
                </a:lnTo>
                <a:lnTo>
                  <a:pt x="89442" y="50399"/>
                </a:lnTo>
                <a:lnTo>
                  <a:pt x="89423" y="50362"/>
                </a:lnTo>
                <a:close/>
                <a:moveTo>
                  <a:pt x="16031" y="50362"/>
                </a:moveTo>
                <a:lnTo>
                  <a:pt x="15993" y="50380"/>
                </a:lnTo>
                <a:lnTo>
                  <a:pt x="15938" y="50399"/>
                </a:lnTo>
                <a:lnTo>
                  <a:pt x="15919" y="50436"/>
                </a:lnTo>
                <a:lnTo>
                  <a:pt x="15919" y="50492"/>
                </a:lnTo>
                <a:lnTo>
                  <a:pt x="15938" y="50567"/>
                </a:lnTo>
                <a:lnTo>
                  <a:pt x="15993" y="50623"/>
                </a:lnTo>
                <a:lnTo>
                  <a:pt x="16049" y="50660"/>
                </a:lnTo>
                <a:lnTo>
                  <a:pt x="16217" y="50753"/>
                </a:lnTo>
                <a:lnTo>
                  <a:pt x="16533" y="50865"/>
                </a:lnTo>
                <a:lnTo>
                  <a:pt x="16459" y="50902"/>
                </a:lnTo>
                <a:lnTo>
                  <a:pt x="16384" y="50976"/>
                </a:lnTo>
                <a:lnTo>
                  <a:pt x="16310" y="51032"/>
                </a:lnTo>
                <a:lnTo>
                  <a:pt x="16291" y="51125"/>
                </a:lnTo>
                <a:lnTo>
                  <a:pt x="16291" y="51181"/>
                </a:lnTo>
                <a:lnTo>
                  <a:pt x="16291" y="51218"/>
                </a:lnTo>
                <a:lnTo>
                  <a:pt x="16329" y="51256"/>
                </a:lnTo>
                <a:lnTo>
                  <a:pt x="16366" y="51274"/>
                </a:lnTo>
                <a:lnTo>
                  <a:pt x="16459" y="51293"/>
                </a:lnTo>
                <a:lnTo>
                  <a:pt x="16552" y="51274"/>
                </a:lnTo>
                <a:lnTo>
                  <a:pt x="16645" y="51218"/>
                </a:lnTo>
                <a:lnTo>
                  <a:pt x="16719" y="51144"/>
                </a:lnTo>
                <a:lnTo>
                  <a:pt x="16794" y="51069"/>
                </a:lnTo>
                <a:lnTo>
                  <a:pt x="16850" y="51051"/>
                </a:lnTo>
                <a:lnTo>
                  <a:pt x="16868" y="51032"/>
                </a:lnTo>
                <a:lnTo>
                  <a:pt x="16924" y="51032"/>
                </a:lnTo>
                <a:lnTo>
                  <a:pt x="16980" y="51069"/>
                </a:lnTo>
                <a:lnTo>
                  <a:pt x="17092" y="51144"/>
                </a:lnTo>
                <a:lnTo>
                  <a:pt x="17222" y="51200"/>
                </a:lnTo>
                <a:lnTo>
                  <a:pt x="17278" y="51200"/>
                </a:lnTo>
                <a:lnTo>
                  <a:pt x="17315" y="51181"/>
                </a:lnTo>
                <a:lnTo>
                  <a:pt x="17315" y="51144"/>
                </a:lnTo>
                <a:lnTo>
                  <a:pt x="17297" y="51107"/>
                </a:lnTo>
                <a:lnTo>
                  <a:pt x="17222" y="51013"/>
                </a:lnTo>
                <a:lnTo>
                  <a:pt x="17073" y="50865"/>
                </a:lnTo>
                <a:lnTo>
                  <a:pt x="17129" y="50771"/>
                </a:lnTo>
                <a:lnTo>
                  <a:pt x="17241" y="50604"/>
                </a:lnTo>
                <a:lnTo>
                  <a:pt x="17297" y="50511"/>
                </a:lnTo>
                <a:lnTo>
                  <a:pt x="17315" y="50436"/>
                </a:lnTo>
                <a:lnTo>
                  <a:pt x="17315" y="50380"/>
                </a:lnTo>
                <a:lnTo>
                  <a:pt x="17278" y="50380"/>
                </a:lnTo>
                <a:lnTo>
                  <a:pt x="17222" y="50399"/>
                </a:lnTo>
                <a:lnTo>
                  <a:pt x="17148" y="50436"/>
                </a:lnTo>
                <a:lnTo>
                  <a:pt x="17017" y="50529"/>
                </a:lnTo>
                <a:lnTo>
                  <a:pt x="16887" y="50623"/>
                </a:lnTo>
                <a:lnTo>
                  <a:pt x="16831" y="50660"/>
                </a:lnTo>
                <a:lnTo>
                  <a:pt x="16719" y="50660"/>
                </a:lnTo>
                <a:lnTo>
                  <a:pt x="16664" y="50623"/>
                </a:lnTo>
                <a:lnTo>
                  <a:pt x="16515" y="50529"/>
                </a:lnTo>
                <a:lnTo>
                  <a:pt x="16366" y="50436"/>
                </a:lnTo>
                <a:lnTo>
                  <a:pt x="16291" y="50399"/>
                </a:lnTo>
                <a:lnTo>
                  <a:pt x="16217" y="50380"/>
                </a:lnTo>
                <a:lnTo>
                  <a:pt x="16105" y="50362"/>
                </a:lnTo>
                <a:close/>
                <a:moveTo>
                  <a:pt x="25023" y="50362"/>
                </a:moveTo>
                <a:lnTo>
                  <a:pt x="24930" y="50380"/>
                </a:lnTo>
                <a:lnTo>
                  <a:pt x="24856" y="50399"/>
                </a:lnTo>
                <a:lnTo>
                  <a:pt x="24800" y="50436"/>
                </a:lnTo>
                <a:lnTo>
                  <a:pt x="24669" y="50511"/>
                </a:lnTo>
                <a:lnTo>
                  <a:pt x="24595" y="50529"/>
                </a:lnTo>
                <a:lnTo>
                  <a:pt x="24576" y="50548"/>
                </a:lnTo>
                <a:lnTo>
                  <a:pt x="24465" y="50511"/>
                </a:lnTo>
                <a:lnTo>
                  <a:pt x="24372" y="50455"/>
                </a:lnTo>
                <a:lnTo>
                  <a:pt x="24260" y="50418"/>
                </a:lnTo>
                <a:lnTo>
                  <a:pt x="24204" y="50418"/>
                </a:lnTo>
                <a:lnTo>
                  <a:pt x="24148" y="50436"/>
                </a:lnTo>
                <a:lnTo>
                  <a:pt x="24129" y="50455"/>
                </a:lnTo>
                <a:lnTo>
                  <a:pt x="24111" y="50511"/>
                </a:lnTo>
                <a:lnTo>
                  <a:pt x="24129" y="50567"/>
                </a:lnTo>
                <a:lnTo>
                  <a:pt x="24185" y="50604"/>
                </a:lnTo>
                <a:lnTo>
                  <a:pt x="24278" y="50697"/>
                </a:lnTo>
                <a:lnTo>
                  <a:pt x="24353" y="50771"/>
                </a:lnTo>
                <a:lnTo>
                  <a:pt x="24353" y="50790"/>
                </a:lnTo>
                <a:lnTo>
                  <a:pt x="24334" y="50846"/>
                </a:lnTo>
                <a:lnTo>
                  <a:pt x="24297" y="50958"/>
                </a:lnTo>
                <a:lnTo>
                  <a:pt x="24241" y="51069"/>
                </a:lnTo>
                <a:lnTo>
                  <a:pt x="24241" y="51125"/>
                </a:lnTo>
                <a:lnTo>
                  <a:pt x="24241" y="51162"/>
                </a:lnTo>
                <a:lnTo>
                  <a:pt x="24278" y="51181"/>
                </a:lnTo>
                <a:lnTo>
                  <a:pt x="24353" y="51181"/>
                </a:lnTo>
                <a:lnTo>
                  <a:pt x="24390" y="51144"/>
                </a:lnTo>
                <a:lnTo>
                  <a:pt x="24427" y="51107"/>
                </a:lnTo>
                <a:lnTo>
                  <a:pt x="24520" y="51032"/>
                </a:lnTo>
                <a:lnTo>
                  <a:pt x="24614" y="50958"/>
                </a:lnTo>
                <a:lnTo>
                  <a:pt x="24651" y="50976"/>
                </a:lnTo>
                <a:lnTo>
                  <a:pt x="24707" y="50995"/>
                </a:lnTo>
                <a:lnTo>
                  <a:pt x="24800" y="51069"/>
                </a:lnTo>
                <a:lnTo>
                  <a:pt x="24967" y="51162"/>
                </a:lnTo>
                <a:lnTo>
                  <a:pt x="25098" y="51256"/>
                </a:lnTo>
                <a:lnTo>
                  <a:pt x="25153" y="51293"/>
                </a:lnTo>
                <a:lnTo>
                  <a:pt x="25191" y="51274"/>
                </a:lnTo>
                <a:lnTo>
                  <a:pt x="25209" y="51237"/>
                </a:lnTo>
                <a:lnTo>
                  <a:pt x="25172" y="51181"/>
                </a:lnTo>
                <a:lnTo>
                  <a:pt x="25060" y="51032"/>
                </a:lnTo>
                <a:lnTo>
                  <a:pt x="24930" y="50865"/>
                </a:lnTo>
                <a:lnTo>
                  <a:pt x="24856" y="50790"/>
                </a:lnTo>
                <a:lnTo>
                  <a:pt x="25042" y="50678"/>
                </a:lnTo>
                <a:lnTo>
                  <a:pt x="25135" y="50623"/>
                </a:lnTo>
                <a:lnTo>
                  <a:pt x="25153" y="50585"/>
                </a:lnTo>
                <a:lnTo>
                  <a:pt x="25172" y="50529"/>
                </a:lnTo>
                <a:lnTo>
                  <a:pt x="25172" y="50474"/>
                </a:lnTo>
                <a:lnTo>
                  <a:pt x="25172" y="50436"/>
                </a:lnTo>
                <a:lnTo>
                  <a:pt x="25135" y="50399"/>
                </a:lnTo>
                <a:lnTo>
                  <a:pt x="25116" y="50380"/>
                </a:lnTo>
                <a:lnTo>
                  <a:pt x="25023" y="50362"/>
                </a:lnTo>
                <a:close/>
                <a:moveTo>
                  <a:pt x="54719" y="50362"/>
                </a:moveTo>
                <a:lnTo>
                  <a:pt x="54496" y="50474"/>
                </a:lnTo>
                <a:lnTo>
                  <a:pt x="54291" y="50585"/>
                </a:lnTo>
                <a:lnTo>
                  <a:pt x="54216" y="50604"/>
                </a:lnTo>
                <a:lnTo>
                  <a:pt x="54179" y="50623"/>
                </a:lnTo>
                <a:lnTo>
                  <a:pt x="54123" y="50623"/>
                </a:lnTo>
                <a:lnTo>
                  <a:pt x="54086" y="50604"/>
                </a:lnTo>
                <a:lnTo>
                  <a:pt x="54011" y="50529"/>
                </a:lnTo>
                <a:lnTo>
                  <a:pt x="53918" y="50455"/>
                </a:lnTo>
                <a:lnTo>
                  <a:pt x="53844" y="50418"/>
                </a:lnTo>
                <a:lnTo>
                  <a:pt x="53751" y="50399"/>
                </a:lnTo>
                <a:lnTo>
                  <a:pt x="53714" y="50380"/>
                </a:lnTo>
                <a:lnTo>
                  <a:pt x="53658" y="50399"/>
                </a:lnTo>
                <a:lnTo>
                  <a:pt x="53639" y="50418"/>
                </a:lnTo>
                <a:lnTo>
                  <a:pt x="53602" y="50455"/>
                </a:lnTo>
                <a:lnTo>
                  <a:pt x="53602" y="50511"/>
                </a:lnTo>
                <a:lnTo>
                  <a:pt x="53620" y="50567"/>
                </a:lnTo>
                <a:lnTo>
                  <a:pt x="53639" y="50623"/>
                </a:lnTo>
                <a:lnTo>
                  <a:pt x="53676" y="50660"/>
                </a:lnTo>
                <a:lnTo>
                  <a:pt x="53788" y="50753"/>
                </a:lnTo>
                <a:lnTo>
                  <a:pt x="53863" y="50809"/>
                </a:lnTo>
                <a:lnTo>
                  <a:pt x="53732" y="50865"/>
                </a:lnTo>
                <a:lnTo>
                  <a:pt x="53565" y="50939"/>
                </a:lnTo>
                <a:lnTo>
                  <a:pt x="53490" y="50995"/>
                </a:lnTo>
                <a:lnTo>
                  <a:pt x="53434" y="51051"/>
                </a:lnTo>
                <a:lnTo>
                  <a:pt x="53378" y="51107"/>
                </a:lnTo>
                <a:lnTo>
                  <a:pt x="53378" y="51181"/>
                </a:lnTo>
                <a:lnTo>
                  <a:pt x="53397" y="51237"/>
                </a:lnTo>
                <a:lnTo>
                  <a:pt x="53453" y="51274"/>
                </a:lnTo>
                <a:lnTo>
                  <a:pt x="53509" y="51293"/>
                </a:lnTo>
                <a:lnTo>
                  <a:pt x="53583" y="51274"/>
                </a:lnTo>
                <a:lnTo>
                  <a:pt x="53732" y="51237"/>
                </a:lnTo>
                <a:lnTo>
                  <a:pt x="53825" y="51181"/>
                </a:lnTo>
                <a:lnTo>
                  <a:pt x="53993" y="51088"/>
                </a:lnTo>
                <a:lnTo>
                  <a:pt x="54086" y="51032"/>
                </a:lnTo>
                <a:lnTo>
                  <a:pt x="54142" y="51013"/>
                </a:lnTo>
                <a:lnTo>
                  <a:pt x="54216" y="51032"/>
                </a:lnTo>
                <a:lnTo>
                  <a:pt x="54291" y="51088"/>
                </a:lnTo>
                <a:lnTo>
                  <a:pt x="54347" y="51144"/>
                </a:lnTo>
                <a:lnTo>
                  <a:pt x="54421" y="51181"/>
                </a:lnTo>
                <a:lnTo>
                  <a:pt x="54514" y="51218"/>
                </a:lnTo>
                <a:lnTo>
                  <a:pt x="54551" y="51200"/>
                </a:lnTo>
                <a:lnTo>
                  <a:pt x="54570" y="51162"/>
                </a:lnTo>
                <a:lnTo>
                  <a:pt x="54551" y="51107"/>
                </a:lnTo>
                <a:lnTo>
                  <a:pt x="54458" y="50976"/>
                </a:lnTo>
                <a:lnTo>
                  <a:pt x="54365" y="50865"/>
                </a:lnTo>
                <a:lnTo>
                  <a:pt x="54570" y="50753"/>
                </a:lnTo>
                <a:lnTo>
                  <a:pt x="54663" y="50678"/>
                </a:lnTo>
                <a:lnTo>
                  <a:pt x="54756" y="50604"/>
                </a:lnTo>
                <a:lnTo>
                  <a:pt x="54793" y="50529"/>
                </a:lnTo>
                <a:lnTo>
                  <a:pt x="54831" y="50436"/>
                </a:lnTo>
                <a:lnTo>
                  <a:pt x="54831" y="50399"/>
                </a:lnTo>
                <a:lnTo>
                  <a:pt x="54812" y="50362"/>
                </a:lnTo>
                <a:close/>
                <a:moveTo>
                  <a:pt x="10706" y="50343"/>
                </a:moveTo>
                <a:lnTo>
                  <a:pt x="10650" y="50362"/>
                </a:lnTo>
                <a:lnTo>
                  <a:pt x="10594" y="50380"/>
                </a:lnTo>
                <a:lnTo>
                  <a:pt x="10557" y="50436"/>
                </a:lnTo>
                <a:lnTo>
                  <a:pt x="10538" y="50511"/>
                </a:lnTo>
                <a:lnTo>
                  <a:pt x="10557" y="50585"/>
                </a:lnTo>
                <a:lnTo>
                  <a:pt x="10594" y="50641"/>
                </a:lnTo>
                <a:lnTo>
                  <a:pt x="10669" y="50697"/>
                </a:lnTo>
                <a:lnTo>
                  <a:pt x="10743" y="50753"/>
                </a:lnTo>
                <a:lnTo>
                  <a:pt x="10911" y="50827"/>
                </a:lnTo>
                <a:lnTo>
                  <a:pt x="11041" y="50883"/>
                </a:lnTo>
                <a:lnTo>
                  <a:pt x="10967" y="51032"/>
                </a:lnTo>
                <a:lnTo>
                  <a:pt x="10929" y="51107"/>
                </a:lnTo>
                <a:lnTo>
                  <a:pt x="10911" y="51162"/>
                </a:lnTo>
                <a:lnTo>
                  <a:pt x="10929" y="51218"/>
                </a:lnTo>
                <a:lnTo>
                  <a:pt x="10948" y="51237"/>
                </a:lnTo>
                <a:lnTo>
                  <a:pt x="11004" y="51237"/>
                </a:lnTo>
                <a:lnTo>
                  <a:pt x="11097" y="51200"/>
                </a:lnTo>
                <a:lnTo>
                  <a:pt x="11209" y="51107"/>
                </a:lnTo>
                <a:lnTo>
                  <a:pt x="11283" y="51069"/>
                </a:lnTo>
                <a:lnTo>
                  <a:pt x="11320" y="51051"/>
                </a:lnTo>
                <a:lnTo>
                  <a:pt x="11376" y="51069"/>
                </a:lnTo>
                <a:lnTo>
                  <a:pt x="11451" y="51107"/>
                </a:lnTo>
                <a:lnTo>
                  <a:pt x="11562" y="51181"/>
                </a:lnTo>
                <a:lnTo>
                  <a:pt x="11674" y="51256"/>
                </a:lnTo>
                <a:lnTo>
                  <a:pt x="11786" y="51311"/>
                </a:lnTo>
                <a:lnTo>
                  <a:pt x="11897" y="51311"/>
                </a:lnTo>
                <a:lnTo>
                  <a:pt x="11953" y="51274"/>
                </a:lnTo>
                <a:lnTo>
                  <a:pt x="11972" y="51218"/>
                </a:lnTo>
                <a:lnTo>
                  <a:pt x="11991" y="51162"/>
                </a:lnTo>
                <a:lnTo>
                  <a:pt x="11972" y="51107"/>
                </a:lnTo>
                <a:lnTo>
                  <a:pt x="11935" y="51032"/>
                </a:lnTo>
                <a:lnTo>
                  <a:pt x="11897" y="50976"/>
                </a:lnTo>
                <a:lnTo>
                  <a:pt x="11786" y="50883"/>
                </a:lnTo>
                <a:lnTo>
                  <a:pt x="11674" y="50809"/>
                </a:lnTo>
                <a:lnTo>
                  <a:pt x="11767" y="50753"/>
                </a:lnTo>
                <a:lnTo>
                  <a:pt x="11860" y="50697"/>
                </a:lnTo>
                <a:lnTo>
                  <a:pt x="11935" y="50623"/>
                </a:lnTo>
                <a:lnTo>
                  <a:pt x="11991" y="50529"/>
                </a:lnTo>
                <a:lnTo>
                  <a:pt x="11991" y="50436"/>
                </a:lnTo>
                <a:lnTo>
                  <a:pt x="11972" y="50380"/>
                </a:lnTo>
                <a:lnTo>
                  <a:pt x="11916" y="50343"/>
                </a:lnTo>
                <a:lnTo>
                  <a:pt x="11767" y="50343"/>
                </a:lnTo>
                <a:lnTo>
                  <a:pt x="11674" y="50362"/>
                </a:lnTo>
                <a:lnTo>
                  <a:pt x="11544" y="50418"/>
                </a:lnTo>
                <a:lnTo>
                  <a:pt x="11413" y="50511"/>
                </a:lnTo>
                <a:lnTo>
                  <a:pt x="11357" y="50548"/>
                </a:lnTo>
                <a:lnTo>
                  <a:pt x="11283" y="50548"/>
                </a:lnTo>
                <a:lnTo>
                  <a:pt x="11209" y="50529"/>
                </a:lnTo>
                <a:lnTo>
                  <a:pt x="11134" y="50474"/>
                </a:lnTo>
                <a:lnTo>
                  <a:pt x="11041" y="50418"/>
                </a:lnTo>
                <a:lnTo>
                  <a:pt x="10967" y="50380"/>
                </a:lnTo>
                <a:lnTo>
                  <a:pt x="10855" y="50343"/>
                </a:lnTo>
                <a:close/>
                <a:moveTo>
                  <a:pt x="29529" y="50362"/>
                </a:moveTo>
                <a:lnTo>
                  <a:pt x="29473" y="50380"/>
                </a:lnTo>
                <a:lnTo>
                  <a:pt x="29436" y="50418"/>
                </a:lnTo>
                <a:lnTo>
                  <a:pt x="29417" y="50492"/>
                </a:lnTo>
                <a:lnTo>
                  <a:pt x="29417" y="50548"/>
                </a:lnTo>
                <a:lnTo>
                  <a:pt x="29473" y="50604"/>
                </a:lnTo>
                <a:lnTo>
                  <a:pt x="29529" y="50660"/>
                </a:lnTo>
                <a:lnTo>
                  <a:pt x="29603" y="50716"/>
                </a:lnTo>
                <a:lnTo>
                  <a:pt x="29901" y="50846"/>
                </a:lnTo>
                <a:lnTo>
                  <a:pt x="29808" y="50920"/>
                </a:lnTo>
                <a:lnTo>
                  <a:pt x="29715" y="51032"/>
                </a:lnTo>
                <a:lnTo>
                  <a:pt x="29659" y="51088"/>
                </a:lnTo>
                <a:lnTo>
                  <a:pt x="29640" y="51144"/>
                </a:lnTo>
                <a:lnTo>
                  <a:pt x="29640" y="51200"/>
                </a:lnTo>
                <a:lnTo>
                  <a:pt x="29659" y="51256"/>
                </a:lnTo>
                <a:lnTo>
                  <a:pt x="29715" y="51293"/>
                </a:lnTo>
                <a:lnTo>
                  <a:pt x="29771" y="51311"/>
                </a:lnTo>
                <a:lnTo>
                  <a:pt x="29845" y="51274"/>
                </a:lnTo>
                <a:lnTo>
                  <a:pt x="29901" y="51237"/>
                </a:lnTo>
                <a:lnTo>
                  <a:pt x="30031" y="51125"/>
                </a:lnTo>
                <a:lnTo>
                  <a:pt x="30087" y="51088"/>
                </a:lnTo>
                <a:lnTo>
                  <a:pt x="30125" y="51069"/>
                </a:lnTo>
                <a:lnTo>
                  <a:pt x="30162" y="51069"/>
                </a:lnTo>
                <a:lnTo>
                  <a:pt x="30218" y="51107"/>
                </a:lnTo>
                <a:lnTo>
                  <a:pt x="30348" y="51181"/>
                </a:lnTo>
                <a:lnTo>
                  <a:pt x="30497" y="51256"/>
                </a:lnTo>
                <a:lnTo>
                  <a:pt x="30553" y="51256"/>
                </a:lnTo>
                <a:lnTo>
                  <a:pt x="30590" y="51237"/>
                </a:lnTo>
                <a:lnTo>
                  <a:pt x="30609" y="51200"/>
                </a:lnTo>
                <a:lnTo>
                  <a:pt x="30609" y="51144"/>
                </a:lnTo>
                <a:lnTo>
                  <a:pt x="30571" y="51088"/>
                </a:lnTo>
                <a:lnTo>
                  <a:pt x="30534" y="51013"/>
                </a:lnTo>
                <a:lnTo>
                  <a:pt x="30441" y="50902"/>
                </a:lnTo>
                <a:lnTo>
                  <a:pt x="30348" y="50827"/>
                </a:lnTo>
                <a:lnTo>
                  <a:pt x="30441" y="50697"/>
                </a:lnTo>
                <a:lnTo>
                  <a:pt x="30515" y="50548"/>
                </a:lnTo>
                <a:lnTo>
                  <a:pt x="30534" y="50474"/>
                </a:lnTo>
                <a:lnTo>
                  <a:pt x="30515" y="50436"/>
                </a:lnTo>
                <a:lnTo>
                  <a:pt x="30460" y="50436"/>
                </a:lnTo>
                <a:lnTo>
                  <a:pt x="30367" y="50474"/>
                </a:lnTo>
                <a:lnTo>
                  <a:pt x="30255" y="50567"/>
                </a:lnTo>
                <a:lnTo>
                  <a:pt x="30180" y="50623"/>
                </a:lnTo>
                <a:lnTo>
                  <a:pt x="30125" y="50641"/>
                </a:lnTo>
                <a:lnTo>
                  <a:pt x="30069" y="50623"/>
                </a:lnTo>
                <a:lnTo>
                  <a:pt x="29994" y="50567"/>
                </a:lnTo>
                <a:lnTo>
                  <a:pt x="29864" y="50455"/>
                </a:lnTo>
                <a:lnTo>
                  <a:pt x="29752" y="50399"/>
                </a:lnTo>
                <a:lnTo>
                  <a:pt x="29603" y="50362"/>
                </a:lnTo>
                <a:close/>
                <a:moveTo>
                  <a:pt x="61757" y="50325"/>
                </a:moveTo>
                <a:lnTo>
                  <a:pt x="61719" y="50343"/>
                </a:lnTo>
                <a:lnTo>
                  <a:pt x="61682" y="50362"/>
                </a:lnTo>
                <a:lnTo>
                  <a:pt x="61645" y="50399"/>
                </a:lnTo>
                <a:lnTo>
                  <a:pt x="61626" y="50418"/>
                </a:lnTo>
                <a:lnTo>
                  <a:pt x="61626" y="50455"/>
                </a:lnTo>
                <a:lnTo>
                  <a:pt x="61645" y="50529"/>
                </a:lnTo>
                <a:lnTo>
                  <a:pt x="61719" y="50604"/>
                </a:lnTo>
                <a:lnTo>
                  <a:pt x="61868" y="50734"/>
                </a:lnTo>
                <a:lnTo>
                  <a:pt x="61999" y="50827"/>
                </a:lnTo>
                <a:lnTo>
                  <a:pt x="61887" y="50902"/>
                </a:lnTo>
                <a:lnTo>
                  <a:pt x="61738" y="51013"/>
                </a:lnTo>
                <a:lnTo>
                  <a:pt x="61682" y="51088"/>
                </a:lnTo>
                <a:lnTo>
                  <a:pt x="61664" y="51162"/>
                </a:lnTo>
                <a:lnTo>
                  <a:pt x="61664" y="51218"/>
                </a:lnTo>
                <a:lnTo>
                  <a:pt x="61738" y="51293"/>
                </a:lnTo>
                <a:lnTo>
                  <a:pt x="61757" y="51311"/>
                </a:lnTo>
                <a:lnTo>
                  <a:pt x="61812" y="51311"/>
                </a:lnTo>
                <a:lnTo>
                  <a:pt x="61887" y="51293"/>
                </a:lnTo>
                <a:lnTo>
                  <a:pt x="61980" y="51274"/>
                </a:lnTo>
                <a:lnTo>
                  <a:pt x="62054" y="51237"/>
                </a:lnTo>
                <a:lnTo>
                  <a:pt x="62129" y="51181"/>
                </a:lnTo>
                <a:lnTo>
                  <a:pt x="62222" y="51125"/>
                </a:lnTo>
                <a:lnTo>
                  <a:pt x="62315" y="51051"/>
                </a:lnTo>
                <a:lnTo>
                  <a:pt x="62427" y="51069"/>
                </a:lnTo>
                <a:lnTo>
                  <a:pt x="62539" y="51088"/>
                </a:lnTo>
                <a:lnTo>
                  <a:pt x="62594" y="51088"/>
                </a:lnTo>
                <a:lnTo>
                  <a:pt x="62613" y="51051"/>
                </a:lnTo>
                <a:lnTo>
                  <a:pt x="62613" y="51013"/>
                </a:lnTo>
                <a:lnTo>
                  <a:pt x="62613" y="50976"/>
                </a:lnTo>
                <a:lnTo>
                  <a:pt x="62576" y="50958"/>
                </a:lnTo>
                <a:lnTo>
                  <a:pt x="62557" y="50939"/>
                </a:lnTo>
                <a:lnTo>
                  <a:pt x="62539" y="50902"/>
                </a:lnTo>
                <a:lnTo>
                  <a:pt x="62539" y="50846"/>
                </a:lnTo>
                <a:lnTo>
                  <a:pt x="62557" y="50771"/>
                </a:lnTo>
                <a:lnTo>
                  <a:pt x="62632" y="50641"/>
                </a:lnTo>
                <a:lnTo>
                  <a:pt x="62650" y="50567"/>
                </a:lnTo>
                <a:lnTo>
                  <a:pt x="62632" y="50529"/>
                </a:lnTo>
                <a:lnTo>
                  <a:pt x="62613" y="50492"/>
                </a:lnTo>
                <a:lnTo>
                  <a:pt x="62557" y="50455"/>
                </a:lnTo>
                <a:lnTo>
                  <a:pt x="62483" y="50436"/>
                </a:lnTo>
                <a:lnTo>
                  <a:pt x="62427" y="50455"/>
                </a:lnTo>
                <a:lnTo>
                  <a:pt x="62371" y="50492"/>
                </a:lnTo>
                <a:lnTo>
                  <a:pt x="62297" y="50548"/>
                </a:lnTo>
                <a:lnTo>
                  <a:pt x="62278" y="50585"/>
                </a:lnTo>
                <a:lnTo>
                  <a:pt x="62222" y="50585"/>
                </a:lnTo>
                <a:lnTo>
                  <a:pt x="62166" y="50567"/>
                </a:lnTo>
                <a:lnTo>
                  <a:pt x="62092" y="50511"/>
                </a:lnTo>
                <a:lnTo>
                  <a:pt x="62036" y="50455"/>
                </a:lnTo>
                <a:lnTo>
                  <a:pt x="61887" y="50362"/>
                </a:lnTo>
                <a:lnTo>
                  <a:pt x="61812" y="50343"/>
                </a:lnTo>
                <a:lnTo>
                  <a:pt x="61757" y="50325"/>
                </a:lnTo>
                <a:close/>
                <a:moveTo>
                  <a:pt x="64475" y="50306"/>
                </a:moveTo>
                <a:lnTo>
                  <a:pt x="64419" y="50325"/>
                </a:lnTo>
                <a:lnTo>
                  <a:pt x="64382" y="50380"/>
                </a:lnTo>
                <a:lnTo>
                  <a:pt x="64363" y="50418"/>
                </a:lnTo>
                <a:lnTo>
                  <a:pt x="64382" y="50474"/>
                </a:lnTo>
                <a:lnTo>
                  <a:pt x="64400" y="50529"/>
                </a:lnTo>
                <a:lnTo>
                  <a:pt x="64475" y="50623"/>
                </a:lnTo>
                <a:lnTo>
                  <a:pt x="64493" y="50678"/>
                </a:lnTo>
                <a:lnTo>
                  <a:pt x="64512" y="50716"/>
                </a:lnTo>
                <a:lnTo>
                  <a:pt x="64493" y="50753"/>
                </a:lnTo>
                <a:lnTo>
                  <a:pt x="64475" y="50790"/>
                </a:lnTo>
                <a:lnTo>
                  <a:pt x="64382" y="50883"/>
                </a:lnTo>
                <a:lnTo>
                  <a:pt x="64307" y="50958"/>
                </a:lnTo>
                <a:lnTo>
                  <a:pt x="64270" y="51013"/>
                </a:lnTo>
                <a:lnTo>
                  <a:pt x="64251" y="51069"/>
                </a:lnTo>
                <a:lnTo>
                  <a:pt x="64270" y="51107"/>
                </a:lnTo>
                <a:lnTo>
                  <a:pt x="64289" y="51144"/>
                </a:lnTo>
                <a:lnTo>
                  <a:pt x="64307" y="51162"/>
                </a:lnTo>
                <a:lnTo>
                  <a:pt x="64363" y="51162"/>
                </a:lnTo>
                <a:lnTo>
                  <a:pt x="64456" y="51125"/>
                </a:lnTo>
                <a:lnTo>
                  <a:pt x="64531" y="51088"/>
                </a:lnTo>
                <a:lnTo>
                  <a:pt x="64680" y="51032"/>
                </a:lnTo>
                <a:lnTo>
                  <a:pt x="64717" y="51032"/>
                </a:lnTo>
                <a:lnTo>
                  <a:pt x="64791" y="51088"/>
                </a:lnTo>
                <a:lnTo>
                  <a:pt x="64847" y="51125"/>
                </a:lnTo>
                <a:lnTo>
                  <a:pt x="64903" y="51200"/>
                </a:lnTo>
                <a:lnTo>
                  <a:pt x="64959" y="51256"/>
                </a:lnTo>
                <a:lnTo>
                  <a:pt x="65015" y="51293"/>
                </a:lnTo>
                <a:lnTo>
                  <a:pt x="65089" y="51311"/>
                </a:lnTo>
                <a:lnTo>
                  <a:pt x="65164" y="51311"/>
                </a:lnTo>
                <a:lnTo>
                  <a:pt x="65238" y="51293"/>
                </a:lnTo>
                <a:lnTo>
                  <a:pt x="65257" y="51274"/>
                </a:lnTo>
                <a:lnTo>
                  <a:pt x="65275" y="51237"/>
                </a:lnTo>
                <a:lnTo>
                  <a:pt x="65294" y="51181"/>
                </a:lnTo>
                <a:lnTo>
                  <a:pt x="65275" y="51125"/>
                </a:lnTo>
                <a:lnTo>
                  <a:pt x="65238" y="51069"/>
                </a:lnTo>
                <a:lnTo>
                  <a:pt x="65201" y="51013"/>
                </a:lnTo>
                <a:lnTo>
                  <a:pt x="65015" y="50865"/>
                </a:lnTo>
                <a:lnTo>
                  <a:pt x="65201" y="50771"/>
                </a:lnTo>
                <a:lnTo>
                  <a:pt x="65294" y="50716"/>
                </a:lnTo>
                <a:lnTo>
                  <a:pt x="65369" y="50660"/>
                </a:lnTo>
                <a:lnTo>
                  <a:pt x="65387" y="50604"/>
                </a:lnTo>
                <a:lnTo>
                  <a:pt x="65387" y="50548"/>
                </a:lnTo>
                <a:lnTo>
                  <a:pt x="65350" y="50492"/>
                </a:lnTo>
                <a:lnTo>
                  <a:pt x="65331" y="50474"/>
                </a:lnTo>
                <a:lnTo>
                  <a:pt x="65294" y="50474"/>
                </a:lnTo>
                <a:lnTo>
                  <a:pt x="65145" y="50511"/>
                </a:lnTo>
                <a:lnTo>
                  <a:pt x="64996" y="50548"/>
                </a:lnTo>
                <a:lnTo>
                  <a:pt x="64866" y="50585"/>
                </a:lnTo>
                <a:lnTo>
                  <a:pt x="64754" y="50585"/>
                </a:lnTo>
                <a:lnTo>
                  <a:pt x="64717" y="50548"/>
                </a:lnTo>
                <a:lnTo>
                  <a:pt x="64680" y="50511"/>
                </a:lnTo>
                <a:lnTo>
                  <a:pt x="64605" y="50399"/>
                </a:lnTo>
                <a:lnTo>
                  <a:pt x="64568" y="50362"/>
                </a:lnTo>
                <a:lnTo>
                  <a:pt x="64531" y="50325"/>
                </a:lnTo>
                <a:lnTo>
                  <a:pt x="64475" y="50306"/>
                </a:lnTo>
                <a:close/>
                <a:moveTo>
                  <a:pt x="40253" y="50306"/>
                </a:moveTo>
                <a:lnTo>
                  <a:pt x="40215" y="50325"/>
                </a:lnTo>
                <a:lnTo>
                  <a:pt x="40215" y="50362"/>
                </a:lnTo>
                <a:lnTo>
                  <a:pt x="40234" y="50418"/>
                </a:lnTo>
                <a:lnTo>
                  <a:pt x="40327" y="50567"/>
                </a:lnTo>
                <a:lnTo>
                  <a:pt x="40532" y="50771"/>
                </a:lnTo>
                <a:lnTo>
                  <a:pt x="40420" y="50865"/>
                </a:lnTo>
                <a:lnTo>
                  <a:pt x="40290" y="50995"/>
                </a:lnTo>
                <a:lnTo>
                  <a:pt x="40234" y="51051"/>
                </a:lnTo>
                <a:lnTo>
                  <a:pt x="40197" y="51125"/>
                </a:lnTo>
                <a:lnTo>
                  <a:pt x="40197" y="51200"/>
                </a:lnTo>
                <a:lnTo>
                  <a:pt x="40234" y="51256"/>
                </a:lnTo>
                <a:lnTo>
                  <a:pt x="40309" y="51293"/>
                </a:lnTo>
                <a:lnTo>
                  <a:pt x="40364" y="51311"/>
                </a:lnTo>
                <a:lnTo>
                  <a:pt x="40439" y="51293"/>
                </a:lnTo>
                <a:lnTo>
                  <a:pt x="40513" y="51237"/>
                </a:lnTo>
                <a:lnTo>
                  <a:pt x="40644" y="51125"/>
                </a:lnTo>
                <a:lnTo>
                  <a:pt x="40755" y="51032"/>
                </a:lnTo>
                <a:lnTo>
                  <a:pt x="40904" y="51218"/>
                </a:lnTo>
                <a:lnTo>
                  <a:pt x="40997" y="51311"/>
                </a:lnTo>
                <a:lnTo>
                  <a:pt x="41053" y="51330"/>
                </a:lnTo>
                <a:lnTo>
                  <a:pt x="41146" y="51330"/>
                </a:lnTo>
                <a:lnTo>
                  <a:pt x="41184" y="51293"/>
                </a:lnTo>
                <a:lnTo>
                  <a:pt x="41221" y="51274"/>
                </a:lnTo>
                <a:lnTo>
                  <a:pt x="41221" y="51237"/>
                </a:lnTo>
                <a:lnTo>
                  <a:pt x="41221" y="51162"/>
                </a:lnTo>
                <a:lnTo>
                  <a:pt x="41184" y="51088"/>
                </a:lnTo>
                <a:lnTo>
                  <a:pt x="41146" y="51032"/>
                </a:lnTo>
                <a:lnTo>
                  <a:pt x="41109" y="50995"/>
                </a:lnTo>
                <a:lnTo>
                  <a:pt x="41072" y="50939"/>
                </a:lnTo>
                <a:lnTo>
                  <a:pt x="41035" y="50902"/>
                </a:lnTo>
                <a:lnTo>
                  <a:pt x="41016" y="50846"/>
                </a:lnTo>
                <a:lnTo>
                  <a:pt x="40997" y="50809"/>
                </a:lnTo>
                <a:lnTo>
                  <a:pt x="41072" y="50716"/>
                </a:lnTo>
                <a:lnTo>
                  <a:pt x="41128" y="50660"/>
                </a:lnTo>
                <a:lnTo>
                  <a:pt x="41202" y="50529"/>
                </a:lnTo>
                <a:lnTo>
                  <a:pt x="41239" y="50474"/>
                </a:lnTo>
                <a:lnTo>
                  <a:pt x="41239" y="50418"/>
                </a:lnTo>
                <a:lnTo>
                  <a:pt x="41221" y="50380"/>
                </a:lnTo>
                <a:lnTo>
                  <a:pt x="41165" y="50380"/>
                </a:lnTo>
                <a:lnTo>
                  <a:pt x="41035" y="50418"/>
                </a:lnTo>
                <a:lnTo>
                  <a:pt x="40904" y="50492"/>
                </a:lnTo>
                <a:lnTo>
                  <a:pt x="40774" y="50567"/>
                </a:lnTo>
                <a:lnTo>
                  <a:pt x="40737" y="50567"/>
                </a:lnTo>
                <a:lnTo>
                  <a:pt x="40662" y="50548"/>
                </a:lnTo>
                <a:lnTo>
                  <a:pt x="40439" y="50399"/>
                </a:lnTo>
                <a:lnTo>
                  <a:pt x="40309" y="50306"/>
                </a:lnTo>
                <a:close/>
                <a:moveTo>
                  <a:pt x="45708" y="50325"/>
                </a:moveTo>
                <a:lnTo>
                  <a:pt x="45652" y="50362"/>
                </a:lnTo>
                <a:lnTo>
                  <a:pt x="45615" y="50436"/>
                </a:lnTo>
                <a:lnTo>
                  <a:pt x="45633" y="50492"/>
                </a:lnTo>
                <a:lnTo>
                  <a:pt x="45671" y="50548"/>
                </a:lnTo>
                <a:lnTo>
                  <a:pt x="45726" y="50604"/>
                </a:lnTo>
                <a:lnTo>
                  <a:pt x="45894" y="50697"/>
                </a:lnTo>
                <a:lnTo>
                  <a:pt x="46006" y="50771"/>
                </a:lnTo>
                <a:lnTo>
                  <a:pt x="45931" y="50883"/>
                </a:lnTo>
                <a:lnTo>
                  <a:pt x="45801" y="51032"/>
                </a:lnTo>
                <a:lnTo>
                  <a:pt x="45745" y="51107"/>
                </a:lnTo>
                <a:lnTo>
                  <a:pt x="45708" y="51181"/>
                </a:lnTo>
                <a:lnTo>
                  <a:pt x="45708" y="51256"/>
                </a:lnTo>
                <a:lnTo>
                  <a:pt x="45708" y="51293"/>
                </a:lnTo>
                <a:lnTo>
                  <a:pt x="45726" y="51311"/>
                </a:lnTo>
                <a:lnTo>
                  <a:pt x="45764" y="51330"/>
                </a:lnTo>
                <a:lnTo>
                  <a:pt x="45782" y="51330"/>
                </a:lnTo>
                <a:lnTo>
                  <a:pt x="45857" y="51311"/>
                </a:lnTo>
                <a:lnTo>
                  <a:pt x="45931" y="51274"/>
                </a:lnTo>
                <a:lnTo>
                  <a:pt x="46006" y="51218"/>
                </a:lnTo>
                <a:lnTo>
                  <a:pt x="46155" y="51069"/>
                </a:lnTo>
                <a:lnTo>
                  <a:pt x="46248" y="50976"/>
                </a:lnTo>
                <a:lnTo>
                  <a:pt x="46378" y="51125"/>
                </a:lnTo>
                <a:lnTo>
                  <a:pt x="46471" y="51181"/>
                </a:lnTo>
                <a:lnTo>
                  <a:pt x="46508" y="51200"/>
                </a:lnTo>
                <a:lnTo>
                  <a:pt x="46527" y="51181"/>
                </a:lnTo>
                <a:lnTo>
                  <a:pt x="46546" y="51144"/>
                </a:lnTo>
                <a:lnTo>
                  <a:pt x="46527" y="51088"/>
                </a:lnTo>
                <a:lnTo>
                  <a:pt x="46490" y="50976"/>
                </a:lnTo>
                <a:lnTo>
                  <a:pt x="46434" y="50846"/>
                </a:lnTo>
                <a:lnTo>
                  <a:pt x="46415" y="50771"/>
                </a:lnTo>
                <a:lnTo>
                  <a:pt x="46453" y="50678"/>
                </a:lnTo>
                <a:lnTo>
                  <a:pt x="46508" y="50623"/>
                </a:lnTo>
                <a:lnTo>
                  <a:pt x="46546" y="50548"/>
                </a:lnTo>
                <a:lnTo>
                  <a:pt x="46546" y="50511"/>
                </a:lnTo>
                <a:lnTo>
                  <a:pt x="46527" y="50455"/>
                </a:lnTo>
                <a:lnTo>
                  <a:pt x="46490" y="50380"/>
                </a:lnTo>
                <a:lnTo>
                  <a:pt x="46434" y="50343"/>
                </a:lnTo>
                <a:lnTo>
                  <a:pt x="46359" y="50343"/>
                </a:lnTo>
                <a:lnTo>
                  <a:pt x="46322" y="50362"/>
                </a:lnTo>
                <a:lnTo>
                  <a:pt x="46285" y="50399"/>
                </a:lnTo>
                <a:lnTo>
                  <a:pt x="46173" y="50548"/>
                </a:lnTo>
                <a:lnTo>
                  <a:pt x="46062" y="50455"/>
                </a:lnTo>
                <a:lnTo>
                  <a:pt x="45931" y="50380"/>
                </a:lnTo>
                <a:lnTo>
                  <a:pt x="45857" y="50343"/>
                </a:lnTo>
                <a:lnTo>
                  <a:pt x="45782" y="50325"/>
                </a:lnTo>
                <a:close/>
                <a:moveTo>
                  <a:pt x="149" y="50287"/>
                </a:moveTo>
                <a:lnTo>
                  <a:pt x="112" y="50306"/>
                </a:lnTo>
                <a:lnTo>
                  <a:pt x="75" y="50343"/>
                </a:lnTo>
                <a:lnTo>
                  <a:pt x="56" y="50380"/>
                </a:lnTo>
                <a:lnTo>
                  <a:pt x="56" y="50418"/>
                </a:lnTo>
                <a:lnTo>
                  <a:pt x="75" y="50492"/>
                </a:lnTo>
                <a:lnTo>
                  <a:pt x="168" y="50623"/>
                </a:lnTo>
                <a:lnTo>
                  <a:pt x="243" y="50716"/>
                </a:lnTo>
                <a:lnTo>
                  <a:pt x="280" y="50753"/>
                </a:lnTo>
                <a:lnTo>
                  <a:pt x="280" y="50790"/>
                </a:lnTo>
                <a:lnTo>
                  <a:pt x="261" y="50827"/>
                </a:lnTo>
                <a:lnTo>
                  <a:pt x="224" y="50846"/>
                </a:lnTo>
                <a:lnTo>
                  <a:pt x="149" y="50920"/>
                </a:lnTo>
                <a:lnTo>
                  <a:pt x="94" y="51032"/>
                </a:lnTo>
                <a:lnTo>
                  <a:pt x="94" y="51125"/>
                </a:lnTo>
                <a:lnTo>
                  <a:pt x="131" y="51181"/>
                </a:lnTo>
                <a:lnTo>
                  <a:pt x="205" y="51200"/>
                </a:lnTo>
                <a:lnTo>
                  <a:pt x="280" y="51200"/>
                </a:lnTo>
                <a:lnTo>
                  <a:pt x="373" y="51181"/>
                </a:lnTo>
                <a:lnTo>
                  <a:pt x="466" y="51144"/>
                </a:lnTo>
                <a:lnTo>
                  <a:pt x="540" y="51069"/>
                </a:lnTo>
                <a:lnTo>
                  <a:pt x="633" y="51181"/>
                </a:lnTo>
                <a:lnTo>
                  <a:pt x="764" y="51293"/>
                </a:lnTo>
                <a:lnTo>
                  <a:pt x="820" y="51330"/>
                </a:lnTo>
                <a:lnTo>
                  <a:pt x="894" y="51349"/>
                </a:lnTo>
                <a:lnTo>
                  <a:pt x="950" y="51349"/>
                </a:lnTo>
                <a:lnTo>
                  <a:pt x="1024" y="51311"/>
                </a:lnTo>
                <a:lnTo>
                  <a:pt x="1062" y="51237"/>
                </a:lnTo>
                <a:lnTo>
                  <a:pt x="1062" y="51181"/>
                </a:lnTo>
                <a:lnTo>
                  <a:pt x="1024" y="51107"/>
                </a:lnTo>
                <a:lnTo>
                  <a:pt x="969" y="51051"/>
                </a:lnTo>
                <a:lnTo>
                  <a:pt x="838" y="50939"/>
                </a:lnTo>
                <a:lnTo>
                  <a:pt x="727" y="50846"/>
                </a:lnTo>
                <a:lnTo>
                  <a:pt x="876" y="50678"/>
                </a:lnTo>
                <a:lnTo>
                  <a:pt x="931" y="50585"/>
                </a:lnTo>
                <a:lnTo>
                  <a:pt x="950" y="50529"/>
                </a:lnTo>
                <a:lnTo>
                  <a:pt x="950" y="50492"/>
                </a:lnTo>
                <a:lnTo>
                  <a:pt x="931" y="50455"/>
                </a:lnTo>
                <a:lnTo>
                  <a:pt x="913" y="50418"/>
                </a:lnTo>
                <a:lnTo>
                  <a:pt x="857" y="50418"/>
                </a:lnTo>
                <a:lnTo>
                  <a:pt x="820" y="50436"/>
                </a:lnTo>
                <a:lnTo>
                  <a:pt x="727" y="50474"/>
                </a:lnTo>
                <a:lnTo>
                  <a:pt x="633" y="50529"/>
                </a:lnTo>
                <a:lnTo>
                  <a:pt x="540" y="50567"/>
                </a:lnTo>
                <a:lnTo>
                  <a:pt x="503" y="50585"/>
                </a:lnTo>
                <a:lnTo>
                  <a:pt x="485" y="50567"/>
                </a:lnTo>
                <a:lnTo>
                  <a:pt x="429" y="50529"/>
                </a:lnTo>
                <a:lnTo>
                  <a:pt x="336" y="50436"/>
                </a:lnTo>
                <a:lnTo>
                  <a:pt x="280" y="50380"/>
                </a:lnTo>
                <a:lnTo>
                  <a:pt x="224" y="50306"/>
                </a:lnTo>
                <a:lnTo>
                  <a:pt x="187" y="50306"/>
                </a:lnTo>
                <a:lnTo>
                  <a:pt x="149" y="50287"/>
                </a:lnTo>
                <a:close/>
                <a:moveTo>
                  <a:pt x="67026" y="50306"/>
                </a:moveTo>
                <a:lnTo>
                  <a:pt x="66951" y="50325"/>
                </a:lnTo>
                <a:lnTo>
                  <a:pt x="66914" y="50343"/>
                </a:lnTo>
                <a:lnTo>
                  <a:pt x="66895" y="50380"/>
                </a:lnTo>
                <a:lnTo>
                  <a:pt x="66877" y="50418"/>
                </a:lnTo>
                <a:lnTo>
                  <a:pt x="66895" y="50455"/>
                </a:lnTo>
                <a:lnTo>
                  <a:pt x="66932" y="50492"/>
                </a:lnTo>
                <a:lnTo>
                  <a:pt x="67007" y="50585"/>
                </a:lnTo>
                <a:lnTo>
                  <a:pt x="67119" y="50678"/>
                </a:lnTo>
                <a:lnTo>
                  <a:pt x="67249" y="50753"/>
                </a:lnTo>
                <a:lnTo>
                  <a:pt x="67398" y="50846"/>
                </a:lnTo>
                <a:lnTo>
                  <a:pt x="67268" y="50939"/>
                </a:lnTo>
                <a:lnTo>
                  <a:pt x="67119" y="51069"/>
                </a:lnTo>
                <a:lnTo>
                  <a:pt x="67044" y="51144"/>
                </a:lnTo>
                <a:lnTo>
                  <a:pt x="67026" y="51218"/>
                </a:lnTo>
                <a:lnTo>
                  <a:pt x="67026" y="51256"/>
                </a:lnTo>
                <a:lnTo>
                  <a:pt x="67044" y="51293"/>
                </a:lnTo>
                <a:lnTo>
                  <a:pt x="67063" y="51311"/>
                </a:lnTo>
                <a:lnTo>
                  <a:pt x="67119" y="51349"/>
                </a:lnTo>
                <a:lnTo>
                  <a:pt x="67193" y="51349"/>
                </a:lnTo>
                <a:lnTo>
                  <a:pt x="67268" y="51330"/>
                </a:lnTo>
                <a:lnTo>
                  <a:pt x="67342" y="51293"/>
                </a:lnTo>
                <a:lnTo>
                  <a:pt x="67416" y="51237"/>
                </a:lnTo>
                <a:lnTo>
                  <a:pt x="67565" y="51125"/>
                </a:lnTo>
                <a:lnTo>
                  <a:pt x="67621" y="51088"/>
                </a:lnTo>
                <a:lnTo>
                  <a:pt x="67696" y="51069"/>
                </a:lnTo>
                <a:lnTo>
                  <a:pt x="67733" y="51107"/>
                </a:lnTo>
                <a:lnTo>
                  <a:pt x="67789" y="51162"/>
                </a:lnTo>
                <a:lnTo>
                  <a:pt x="67845" y="51218"/>
                </a:lnTo>
                <a:lnTo>
                  <a:pt x="67901" y="51218"/>
                </a:lnTo>
                <a:lnTo>
                  <a:pt x="67919" y="51181"/>
                </a:lnTo>
                <a:lnTo>
                  <a:pt x="67919" y="51144"/>
                </a:lnTo>
                <a:lnTo>
                  <a:pt x="67882" y="51069"/>
                </a:lnTo>
                <a:lnTo>
                  <a:pt x="67826" y="50995"/>
                </a:lnTo>
                <a:lnTo>
                  <a:pt x="67807" y="50958"/>
                </a:lnTo>
                <a:lnTo>
                  <a:pt x="67807" y="50939"/>
                </a:lnTo>
                <a:lnTo>
                  <a:pt x="67807" y="50902"/>
                </a:lnTo>
                <a:lnTo>
                  <a:pt x="67845" y="50865"/>
                </a:lnTo>
                <a:lnTo>
                  <a:pt x="67938" y="50809"/>
                </a:lnTo>
                <a:lnTo>
                  <a:pt x="68031" y="50734"/>
                </a:lnTo>
                <a:lnTo>
                  <a:pt x="68068" y="50697"/>
                </a:lnTo>
                <a:lnTo>
                  <a:pt x="68087" y="50660"/>
                </a:lnTo>
                <a:lnTo>
                  <a:pt x="68087" y="50604"/>
                </a:lnTo>
                <a:lnTo>
                  <a:pt x="68087" y="50548"/>
                </a:lnTo>
                <a:lnTo>
                  <a:pt x="68087" y="50529"/>
                </a:lnTo>
                <a:lnTo>
                  <a:pt x="68068" y="50511"/>
                </a:lnTo>
                <a:lnTo>
                  <a:pt x="68031" y="50492"/>
                </a:lnTo>
                <a:lnTo>
                  <a:pt x="67994" y="50511"/>
                </a:lnTo>
                <a:lnTo>
                  <a:pt x="67845" y="50585"/>
                </a:lnTo>
                <a:lnTo>
                  <a:pt x="67714" y="50660"/>
                </a:lnTo>
                <a:lnTo>
                  <a:pt x="67621" y="50678"/>
                </a:lnTo>
                <a:lnTo>
                  <a:pt x="67584" y="50660"/>
                </a:lnTo>
                <a:lnTo>
                  <a:pt x="67472" y="50548"/>
                </a:lnTo>
                <a:lnTo>
                  <a:pt x="67379" y="50474"/>
                </a:lnTo>
                <a:lnTo>
                  <a:pt x="67268" y="50380"/>
                </a:lnTo>
                <a:lnTo>
                  <a:pt x="67137" y="50325"/>
                </a:lnTo>
                <a:lnTo>
                  <a:pt x="67081" y="50306"/>
                </a:lnTo>
                <a:close/>
                <a:moveTo>
                  <a:pt x="77787" y="50325"/>
                </a:moveTo>
                <a:lnTo>
                  <a:pt x="77750" y="50343"/>
                </a:lnTo>
                <a:lnTo>
                  <a:pt x="77712" y="50362"/>
                </a:lnTo>
                <a:lnTo>
                  <a:pt x="77712" y="50418"/>
                </a:lnTo>
                <a:lnTo>
                  <a:pt x="77712" y="50474"/>
                </a:lnTo>
                <a:lnTo>
                  <a:pt x="77731" y="50529"/>
                </a:lnTo>
                <a:lnTo>
                  <a:pt x="77768" y="50567"/>
                </a:lnTo>
                <a:lnTo>
                  <a:pt x="77861" y="50660"/>
                </a:lnTo>
                <a:lnTo>
                  <a:pt x="78066" y="50809"/>
                </a:lnTo>
                <a:lnTo>
                  <a:pt x="77936" y="50883"/>
                </a:lnTo>
                <a:lnTo>
                  <a:pt x="77787" y="50995"/>
                </a:lnTo>
                <a:lnTo>
                  <a:pt x="77712" y="51051"/>
                </a:lnTo>
                <a:lnTo>
                  <a:pt x="77675" y="51125"/>
                </a:lnTo>
                <a:lnTo>
                  <a:pt x="77656" y="51200"/>
                </a:lnTo>
                <a:lnTo>
                  <a:pt x="77675" y="51237"/>
                </a:lnTo>
                <a:lnTo>
                  <a:pt x="77694" y="51274"/>
                </a:lnTo>
                <a:lnTo>
                  <a:pt x="77750" y="51330"/>
                </a:lnTo>
                <a:lnTo>
                  <a:pt x="77824" y="51349"/>
                </a:lnTo>
                <a:lnTo>
                  <a:pt x="77898" y="51330"/>
                </a:lnTo>
                <a:lnTo>
                  <a:pt x="77973" y="51293"/>
                </a:lnTo>
                <a:lnTo>
                  <a:pt x="78122" y="51181"/>
                </a:lnTo>
                <a:lnTo>
                  <a:pt x="78234" y="51107"/>
                </a:lnTo>
                <a:lnTo>
                  <a:pt x="78308" y="51069"/>
                </a:lnTo>
                <a:lnTo>
                  <a:pt x="78364" y="51069"/>
                </a:lnTo>
                <a:lnTo>
                  <a:pt x="78401" y="51088"/>
                </a:lnTo>
                <a:lnTo>
                  <a:pt x="78476" y="51144"/>
                </a:lnTo>
                <a:lnTo>
                  <a:pt x="78550" y="51200"/>
                </a:lnTo>
                <a:lnTo>
                  <a:pt x="78606" y="51218"/>
                </a:lnTo>
                <a:lnTo>
                  <a:pt x="78662" y="51218"/>
                </a:lnTo>
                <a:lnTo>
                  <a:pt x="78680" y="51181"/>
                </a:lnTo>
                <a:lnTo>
                  <a:pt x="78699" y="51144"/>
                </a:lnTo>
                <a:lnTo>
                  <a:pt x="78699" y="51088"/>
                </a:lnTo>
                <a:lnTo>
                  <a:pt x="78680" y="51051"/>
                </a:lnTo>
                <a:lnTo>
                  <a:pt x="78643" y="50995"/>
                </a:lnTo>
                <a:lnTo>
                  <a:pt x="78587" y="50920"/>
                </a:lnTo>
                <a:lnTo>
                  <a:pt x="78569" y="50883"/>
                </a:lnTo>
                <a:lnTo>
                  <a:pt x="78569" y="50846"/>
                </a:lnTo>
                <a:lnTo>
                  <a:pt x="78569" y="50827"/>
                </a:lnTo>
                <a:lnTo>
                  <a:pt x="78587" y="50790"/>
                </a:lnTo>
                <a:lnTo>
                  <a:pt x="78662" y="50734"/>
                </a:lnTo>
                <a:lnTo>
                  <a:pt x="78718" y="50660"/>
                </a:lnTo>
                <a:lnTo>
                  <a:pt x="78736" y="50604"/>
                </a:lnTo>
                <a:lnTo>
                  <a:pt x="78755" y="50567"/>
                </a:lnTo>
                <a:lnTo>
                  <a:pt x="78736" y="50511"/>
                </a:lnTo>
                <a:lnTo>
                  <a:pt x="78699" y="50492"/>
                </a:lnTo>
                <a:lnTo>
                  <a:pt x="78587" y="50492"/>
                </a:lnTo>
                <a:lnTo>
                  <a:pt x="78476" y="50548"/>
                </a:lnTo>
                <a:lnTo>
                  <a:pt x="78401" y="50585"/>
                </a:lnTo>
                <a:lnTo>
                  <a:pt x="78345" y="50585"/>
                </a:lnTo>
                <a:lnTo>
                  <a:pt x="78289" y="50567"/>
                </a:lnTo>
                <a:lnTo>
                  <a:pt x="78196" y="50511"/>
                </a:lnTo>
                <a:lnTo>
                  <a:pt x="78085" y="50418"/>
                </a:lnTo>
                <a:lnTo>
                  <a:pt x="77973" y="50362"/>
                </a:lnTo>
                <a:lnTo>
                  <a:pt x="77880" y="50325"/>
                </a:lnTo>
                <a:close/>
                <a:moveTo>
                  <a:pt x="5437" y="50287"/>
                </a:moveTo>
                <a:lnTo>
                  <a:pt x="5418" y="50306"/>
                </a:lnTo>
                <a:lnTo>
                  <a:pt x="5400" y="50325"/>
                </a:lnTo>
                <a:lnTo>
                  <a:pt x="5400" y="50343"/>
                </a:lnTo>
                <a:lnTo>
                  <a:pt x="5437" y="50399"/>
                </a:lnTo>
                <a:lnTo>
                  <a:pt x="5549" y="50548"/>
                </a:lnTo>
                <a:lnTo>
                  <a:pt x="5753" y="50771"/>
                </a:lnTo>
                <a:lnTo>
                  <a:pt x="5660" y="50846"/>
                </a:lnTo>
                <a:lnTo>
                  <a:pt x="5530" y="50976"/>
                </a:lnTo>
                <a:lnTo>
                  <a:pt x="5493" y="51032"/>
                </a:lnTo>
                <a:lnTo>
                  <a:pt x="5456" y="51107"/>
                </a:lnTo>
                <a:lnTo>
                  <a:pt x="5456" y="51162"/>
                </a:lnTo>
                <a:lnTo>
                  <a:pt x="5493" y="51218"/>
                </a:lnTo>
                <a:lnTo>
                  <a:pt x="5549" y="51256"/>
                </a:lnTo>
                <a:lnTo>
                  <a:pt x="5605" y="51256"/>
                </a:lnTo>
                <a:lnTo>
                  <a:pt x="5679" y="51237"/>
                </a:lnTo>
                <a:lnTo>
                  <a:pt x="5735" y="51181"/>
                </a:lnTo>
                <a:lnTo>
                  <a:pt x="5847" y="51088"/>
                </a:lnTo>
                <a:lnTo>
                  <a:pt x="5940" y="50995"/>
                </a:lnTo>
                <a:lnTo>
                  <a:pt x="6014" y="51107"/>
                </a:lnTo>
                <a:lnTo>
                  <a:pt x="6126" y="51256"/>
                </a:lnTo>
                <a:lnTo>
                  <a:pt x="6182" y="51330"/>
                </a:lnTo>
                <a:lnTo>
                  <a:pt x="6256" y="51367"/>
                </a:lnTo>
                <a:lnTo>
                  <a:pt x="6331" y="51367"/>
                </a:lnTo>
                <a:lnTo>
                  <a:pt x="6386" y="51330"/>
                </a:lnTo>
                <a:lnTo>
                  <a:pt x="6442" y="51256"/>
                </a:lnTo>
                <a:lnTo>
                  <a:pt x="6442" y="51181"/>
                </a:lnTo>
                <a:lnTo>
                  <a:pt x="6424" y="51107"/>
                </a:lnTo>
                <a:lnTo>
                  <a:pt x="6368" y="51013"/>
                </a:lnTo>
                <a:lnTo>
                  <a:pt x="6256" y="50865"/>
                </a:lnTo>
                <a:lnTo>
                  <a:pt x="6144" y="50753"/>
                </a:lnTo>
                <a:lnTo>
                  <a:pt x="6312" y="50548"/>
                </a:lnTo>
                <a:lnTo>
                  <a:pt x="6405" y="50418"/>
                </a:lnTo>
                <a:lnTo>
                  <a:pt x="6424" y="50362"/>
                </a:lnTo>
                <a:lnTo>
                  <a:pt x="6424" y="50325"/>
                </a:lnTo>
                <a:lnTo>
                  <a:pt x="6386" y="50306"/>
                </a:lnTo>
                <a:lnTo>
                  <a:pt x="6349" y="50325"/>
                </a:lnTo>
                <a:lnTo>
                  <a:pt x="6238" y="50399"/>
                </a:lnTo>
                <a:lnTo>
                  <a:pt x="6051" y="50529"/>
                </a:lnTo>
                <a:lnTo>
                  <a:pt x="5995" y="50548"/>
                </a:lnTo>
                <a:lnTo>
                  <a:pt x="5958" y="50567"/>
                </a:lnTo>
                <a:lnTo>
                  <a:pt x="5865" y="50511"/>
                </a:lnTo>
                <a:lnTo>
                  <a:pt x="5772" y="50436"/>
                </a:lnTo>
                <a:lnTo>
                  <a:pt x="5679" y="50380"/>
                </a:lnTo>
                <a:lnTo>
                  <a:pt x="5530" y="50306"/>
                </a:lnTo>
                <a:lnTo>
                  <a:pt x="5437" y="50287"/>
                </a:lnTo>
                <a:close/>
                <a:moveTo>
                  <a:pt x="8137" y="50287"/>
                </a:moveTo>
                <a:lnTo>
                  <a:pt x="8099" y="50306"/>
                </a:lnTo>
                <a:lnTo>
                  <a:pt x="8118" y="50343"/>
                </a:lnTo>
                <a:lnTo>
                  <a:pt x="8137" y="50380"/>
                </a:lnTo>
                <a:lnTo>
                  <a:pt x="8248" y="50511"/>
                </a:lnTo>
                <a:lnTo>
                  <a:pt x="8453" y="50697"/>
                </a:lnTo>
                <a:lnTo>
                  <a:pt x="8304" y="50790"/>
                </a:lnTo>
                <a:lnTo>
                  <a:pt x="8137" y="50902"/>
                </a:lnTo>
                <a:lnTo>
                  <a:pt x="8062" y="50976"/>
                </a:lnTo>
                <a:lnTo>
                  <a:pt x="8025" y="51032"/>
                </a:lnTo>
                <a:lnTo>
                  <a:pt x="8025" y="51069"/>
                </a:lnTo>
                <a:lnTo>
                  <a:pt x="8025" y="51107"/>
                </a:lnTo>
                <a:lnTo>
                  <a:pt x="8043" y="51144"/>
                </a:lnTo>
                <a:lnTo>
                  <a:pt x="8081" y="51181"/>
                </a:lnTo>
                <a:lnTo>
                  <a:pt x="8155" y="51237"/>
                </a:lnTo>
                <a:lnTo>
                  <a:pt x="8230" y="51237"/>
                </a:lnTo>
                <a:lnTo>
                  <a:pt x="8304" y="51218"/>
                </a:lnTo>
                <a:lnTo>
                  <a:pt x="8397" y="51181"/>
                </a:lnTo>
                <a:lnTo>
                  <a:pt x="8546" y="51069"/>
                </a:lnTo>
                <a:lnTo>
                  <a:pt x="8658" y="50958"/>
                </a:lnTo>
                <a:lnTo>
                  <a:pt x="8732" y="51088"/>
                </a:lnTo>
                <a:lnTo>
                  <a:pt x="8844" y="51237"/>
                </a:lnTo>
                <a:lnTo>
                  <a:pt x="8919" y="51311"/>
                </a:lnTo>
                <a:lnTo>
                  <a:pt x="8974" y="51349"/>
                </a:lnTo>
                <a:lnTo>
                  <a:pt x="9049" y="51367"/>
                </a:lnTo>
                <a:lnTo>
                  <a:pt x="9086" y="51349"/>
                </a:lnTo>
                <a:lnTo>
                  <a:pt x="9123" y="51330"/>
                </a:lnTo>
                <a:lnTo>
                  <a:pt x="9161" y="51256"/>
                </a:lnTo>
                <a:lnTo>
                  <a:pt x="9161" y="51181"/>
                </a:lnTo>
                <a:lnTo>
                  <a:pt x="9123" y="51107"/>
                </a:lnTo>
                <a:lnTo>
                  <a:pt x="9086" y="51032"/>
                </a:lnTo>
                <a:lnTo>
                  <a:pt x="8956" y="50883"/>
                </a:lnTo>
                <a:lnTo>
                  <a:pt x="8844" y="50771"/>
                </a:lnTo>
                <a:lnTo>
                  <a:pt x="8919" y="50697"/>
                </a:lnTo>
                <a:lnTo>
                  <a:pt x="9012" y="50585"/>
                </a:lnTo>
                <a:lnTo>
                  <a:pt x="9049" y="50511"/>
                </a:lnTo>
                <a:lnTo>
                  <a:pt x="9067" y="50455"/>
                </a:lnTo>
                <a:lnTo>
                  <a:pt x="9067" y="50399"/>
                </a:lnTo>
                <a:lnTo>
                  <a:pt x="9030" y="50362"/>
                </a:lnTo>
                <a:lnTo>
                  <a:pt x="8974" y="50343"/>
                </a:lnTo>
                <a:lnTo>
                  <a:pt x="8919" y="50362"/>
                </a:lnTo>
                <a:lnTo>
                  <a:pt x="8863" y="50380"/>
                </a:lnTo>
                <a:lnTo>
                  <a:pt x="8788" y="50418"/>
                </a:lnTo>
                <a:lnTo>
                  <a:pt x="8676" y="50511"/>
                </a:lnTo>
                <a:lnTo>
                  <a:pt x="8621" y="50529"/>
                </a:lnTo>
                <a:lnTo>
                  <a:pt x="8565" y="50548"/>
                </a:lnTo>
                <a:lnTo>
                  <a:pt x="8490" y="50492"/>
                </a:lnTo>
                <a:lnTo>
                  <a:pt x="8341" y="50380"/>
                </a:lnTo>
                <a:lnTo>
                  <a:pt x="8192" y="50306"/>
                </a:lnTo>
                <a:lnTo>
                  <a:pt x="8137" y="50287"/>
                </a:lnTo>
                <a:close/>
                <a:moveTo>
                  <a:pt x="59876" y="50306"/>
                </a:moveTo>
                <a:lnTo>
                  <a:pt x="59839" y="50325"/>
                </a:lnTo>
                <a:lnTo>
                  <a:pt x="59764" y="50399"/>
                </a:lnTo>
                <a:lnTo>
                  <a:pt x="59690" y="50492"/>
                </a:lnTo>
                <a:lnTo>
                  <a:pt x="59616" y="50548"/>
                </a:lnTo>
                <a:lnTo>
                  <a:pt x="59560" y="50548"/>
                </a:lnTo>
                <a:lnTo>
                  <a:pt x="59485" y="50529"/>
                </a:lnTo>
                <a:lnTo>
                  <a:pt x="59336" y="50436"/>
                </a:lnTo>
                <a:lnTo>
                  <a:pt x="59225" y="50380"/>
                </a:lnTo>
                <a:lnTo>
                  <a:pt x="59094" y="50325"/>
                </a:lnTo>
                <a:lnTo>
                  <a:pt x="59020" y="50325"/>
                </a:lnTo>
                <a:lnTo>
                  <a:pt x="58964" y="50343"/>
                </a:lnTo>
                <a:lnTo>
                  <a:pt x="58908" y="50380"/>
                </a:lnTo>
                <a:lnTo>
                  <a:pt x="58871" y="50436"/>
                </a:lnTo>
                <a:lnTo>
                  <a:pt x="58852" y="50511"/>
                </a:lnTo>
                <a:lnTo>
                  <a:pt x="58871" y="50585"/>
                </a:lnTo>
                <a:lnTo>
                  <a:pt x="58908" y="50641"/>
                </a:lnTo>
                <a:lnTo>
                  <a:pt x="58982" y="50697"/>
                </a:lnTo>
                <a:lnTo>
                  <a:pt x="59113" y="50790"/>
                </a:lnTo>
                <a:lnTo>
                  <a:pt x="59243" y="50846"/>
                </a:lnTo>
                <a:lnTo>
                  <a:pt x="59113" y="50939"/>
                </a:lnTo>
                <a:lnTo>
                  <a:pt x="58982" y="51051"/>
                </a:lnTo>
                <a:lnTo>
                  <a:pt x="58927" y="51125"/>
                </a:lnTo>
                <a:lnTo>
                  <a:pt x="58889" y="51200"/>
                </a:lnTo>
                <a:lnTo>
                  <a:pt x="58908" y="51256"/>
                </a:lnTo>
                <a:lnTo>
                  <a:pt x="58964" y="51330"/>
                </a:lnTo>
                <a:lnTo>
                  <a:pt x="59020" y="51349"/>
                </a:lnTo>
                <a:lnTo>
                  <a:pt x="59094" y="51367"/>
                </a:lnTo>
                <a:lnTo>
                  <a:pt x="59150" y="51349"/>
                </a:lnTo>
                <a:lnTo>
                  <a:pt x="59225" y="51311"/>
                </a:lnTo>
                <a:lnTo>
                  <a:pt x="59373" y="51218"/>
                </a:lnTo>
                <a:lnTo>
                  <a:pt x="59467" y="51125"/>
                </a:lnTo>
                <a:lnTo>
                  <a:pt x="59560" y="51069"/>
                </a:lnTo>
                <a:lnTo>
                  <a:pt x="59616" y="51051"/>
                </a:lnTo>
                <a:lnTo>
                  <a:pt x="59690" y="51069"/>
                </a:lnTo>
                <a:lnTo>
                  <a:pt x="59783" y="51107"/>
                </a:lnTo>
                <a:lnTo>
                  <a:pt x="59895" y="51125"/>
                </a:lnTo>
                <a:lnTo>
                  <a:pt x="59951" y="51125"/>
                </a:lnTo>
                <a:lnTo>
                  <a:pt x="60006" y="51107"/>
                </a:lnTo>
                <a:lnTo>
                  <a:pt x="60062" y="51069"/>
                </a:lnTo>
                <a:lnTo>
                  <a:pt x="60081" y="51013"/>
                </a:lnTo>
                <a:lnTo>
                  <a:pt x="60062" y="50958"/>
                </a:lnTo>
                <a:lnTo>
                  <a:pt x="60025" y="50902"/>
                </a:lnTo>
                <a:lnTo>
                  <a:pt x="59932" y="50809"/>
                </a:lnTo>
                <a:lnTo>
                  <a:pt x="59839" y="50753"/>
                </a:lnTo>
                <a:lnTo>
                  <a:pt x="59932" y="50641"/>
                </a:lnTo>
                <a:lnTo>
                  <a:pt x="60006" y="50492"/>
                </a:lnTo>
                <a:lnTo>
                  <a:pt x="60025" y="50418"/>
                </a:lnTo>
                <a:lnTo>
                  <a:pt x="60025" y="50362"/>
                </a:lnTo>
                <a:lnTo>
                  <a:pt x="59988" y="50325"/>
                </a:lnTo>
                <a:lnTo>
                  <a:pt x="59913" y="50306"/>
                </a:lnTo>
                <a:close/>
                <a:moveTo>
                  <a:pt x="83149" y="50287"/>
                </a:moveTo>
                <a:lnTo>
                  <a:pt x="83074" y="50306"/>
                </a:lnTo>
                <a:lnTo>
                  <a:pt x="83018" y="50362"/>
                </a:lnTo>
                <a:lnTo>
                  <a:pt x="82963" y="50436"/>
                </a:lnTo>
                <a:lnTo>
                  <a:pt x="82963" y="50511"/>
                </a:lnTo>
                <a:lnTo>
                  <a:pt x="82981" y="50567"/>
                </a:lnTo>
                <a:lnTo>
                  <a:pt x="83018" y="50623"/>
                </a:lnTo>
                <a:lnTo>
                  <a:pt x="83130" y="50716"/>
                </a:lnTo>
                <a:lnTo>
                  <a:pt x="83372" y="50902"/>
                </a:lnTo>
                <a:lnTo>
                  <a:pt x="83242" y="50976"/>
                </a:lnTo>
                <a:lnTo>
                  <a:pt x="83186" y="51032"/>
                </a:lnTo>
                <a:lnTo>
                  <a:pt x="83130" y="51088"/>
                </a:lnTo>
                <a:lnTo>
                  <a:pt x="83093" y="51144"/>
                </a:lnTo>
                <a:lnTo>
                  <a:pt x="83093" y="51200"/>
                </a:lnTo>
                <a:lnTo>
                  <a:pt x="83130" y="51256"/>
                </a:lnTo>
                <a:lnTo>
                  <a:pt x="83223" y="51293"/>
                </a:lnTo>
                <a:lnTo>
                  <a:pt x="83316" y="51293"/>
                </a:lnTo>
                <a:lnTo>
                  <a:pt x="83391" y="51256"/>
                </a:lnTo>
                <a:lnTo>
                  <a:pt x="83465" y="51200"/>
                </a:lnTo>
                <a:lnTo>
                  <a:pt x="83540" y="51162"/>
                </a:lnTo>
                <a:lnTo>
                  <a:pt x="83633" y="51144"/>
                </a:lnTo>
                <a:lnTo>
                  <a:pt x="83707" y="51181"/>
                </a:lnTo>
                <a:lnTo>
                  <a:pt x="83745" y="51218"/>
                </a:lnTo>
                <a:lnTo>
                  <a:pt x="83800" y="51256"/>
                </a:lnTo>
                <a:lnTo>
                  <a:pt x="83856" y="51293"/>
                </a:lnTo>
                <a:lnTo>
                  <a:pt x="83912" y="51330"/>
                </a:lnTo>
                <a:lnTo>
                  <a:pt x="84024" y="51367"/>
                </a:lnTo>
                <a:lnTo>
                  <a:pt x="84061" y="51349"/>
                </a:lnTo>
                <a:lnTo>
                  <a:pt x="84080" y="51349"/>
                </a:lnTo>
                <a:lnTo>
                  <a:pt x="84098" y="51330"/>
                </a:lnTo>
                <a:lnTo>
                  <a:pt x="84098" y="51293"/>
                </a:lnTo>
                <a:lnTo>
                  <a:pt x="84080" y="51218"/>
                </a:lnTo>
                <a:lnTo>
                  <a:pt x="83987" y="51051"/>
                </a:lnTo>
                <a:lnTo>
                  <a:pt x="83931" y="50920"/>
                </a:lnTo>
                <a:lnTo>
                  <a:pt x="83931" y="50883"/>
                </a:lnTo>
                <a:lnTo>
                  <a:pt x="83949" y="50846"/>
                </a:lnTo>
                <a:lnTo>
                  <a:pt x="84005" y="50771"/>
                </a:lnTo>
                <a:lnTo>
                  <a:pt x="84080" y="50697"/>
                </a:lnTo>
                <a:lnTo>
                  <a:pt x="84136" y="50623"/>
                </a:lnTo>
                <a:lnTo>
                  <a:pt x="84136" y="50567"/>
                </a:lnTo>
                <a:lnTo>
                  <a:pt x="84136" y="50492"/>
                </a:lnTo>
                <a:lnTo>
                  <a:pt x="84136" y="50455"/>
                </a:lnTo>
                <a:lnTo>
                  <a:pt x="84117" y="50436"/>
                </a:lnTo>
                <a:lnTo>
                  <a:pt x="84080" y="50436"/>
                </a:lnTo>
                <a:lnTo>
                  <a:pt x="84042" y="50455"/>
                </a:lnTo>
                <a:lnTo>
                  <a:pt x="83931" y="50548"/>
                </a:lnTo>
                <a:lnTo>
                  <a:pt x="83856" y="50604"/>
                </a:lnTo>
                <a:lnTo>
                  <a:pt x="83800" y="50623"/>
                </a:lnTo>
                <a:lnTo>
                  <a:pt x="83726" y="50660"/>
                </a:lnTo>
                <a:lnTo>
                  <a:pt x="83670" y="50641"/>
                </a:lnTo>
                <a:lnTo>
                  <a:pt x="83558" y="50529"/>
                </a:lnTo>
                <a:lnTo>
                  <a:pt x="83372" y="50362"/>
                </a:lnTo>
                <a:lnTo>
                  <a:pt x="83260" y="50306"/>
                </a:lnTo>
                <a:lnTo>
                  <a:pt x="83205" y="50287"/>
                </a:lnTo>
                <a:close/>
                <a:moveTo>
                  <a:pt x="3538" y="50269"/>
                </a:moveTo>
                <a:lnTo>
                  <a:pt x="3482" y="50306"/>
                </a:lnTo>
                <a:lnTo>
                  <a:pt x="3426" y="50343"/>
                </a:lnTo>
                <a:lnTo>
                  <a:pt x="3314" y="50455"/>
                </a:lnTo>
                <a:lnTo>
                  <a:pt x="3221" y="50548"/>
                </a:lnTo>
                <a:lnTo>
                  <a:pt x="3203" y="50604"/>
                </a:lnTo>
                <a:lnTo>
                  <a:pt x="3166" y="50623"/>
                </a:lnTo>
                <a:lnTo>
                  <a:pt x="3128" y="50623"/>
                </a:lnTo>
                <a:lnTo>
                  <a:pt x="3072" y="50585"/>
                </a:lnTo>
                <a:lnTo>
                  <a:pt x="2905" y="50492"/>
                </a:lnTo>
                <a:lnTo>
                  <a:pt x="2756" y="50474"/>
                </a:lnTo>
                <a:lnTo>
                  <a:pt x="2681" y="50474"/>
                </a:lnTo>
                <a:lnTo>
                  <a:pt x="2626" y="50511"/>
                </a:lnTo>
                <a:lnTo>
                  <a:pt x="2570" y="50567"/>
                </a:lnTo>
                <a:lnTo>
                  <a:pt x="2570" y="50641"/>
                </a:lnTo>
                <a:lnTo>
                  <a:pt x="2588" y="50697"/>
                </a:lnTo>
                <a:lnTo>
                  <a:pt x="2644" y="50753"/>
                </a:lnTo>
                <a:lnTo>
                  <a:pt x="2775" y="50827"/>
                </a:lnTo>
                <a:lnTo>
                  <a:pt x="2868" y="50902"/>
                </a:lnTo>
                <a:lnTo>
                  <a:pt x="2979" y="50958"/>
                </a:lnTo>
                <a:lnTo>
                  <a:pt x="2924" y="51162"/>
                </a:lnTo>
                <a:lnTo>
                  <a:pt x="2905" y="51274"/>
                </a:lnTo>
                <a:lnTo>
                  <a:pt x="2924" y="51330"/>
                </a:lnTo>
                <a:lnTo>
                  <a:pt x="2979" y="51367"/>
                </a:lnTo>
                <a:lnTo>
                  <a:pt x="3035" y="51386"/>
                </a:lnTo>
                <a:lnTo>
                  <a:pt x="3091" y="51367"/>
                </a:lnTo>
                <a:lnTo>
                  <a:pt x="3128" y="51330"/>
                </a:lnTo>
                <a:lnTo>
                  <a:pt x="3147" y="51274"/>
                </a:lnTo>
                <a:lnTo>
                  <a:pt x="3203" y="51181"/>
                </a:lnTo>
                <a:lnTo>
                  <a:pt x="3240" y="51125"/>
                </a:lnTo>
                <a:lnTo>
                  <a:pt x="3277" y="51107"/>
                </a:lnTo>
                <a:lnTo>
                  <a:pt x="3333" y="51107"/>
                </a:lnTo>
                <a:lnTo>
                  <a:pt x="3408" y="51144"/>
                </a:lnTo>
                <a:lnTo>
                  <a:pt x="3557" y="51256"/>
                </a:lnTo>
                <a:lnTo>
                  <a:pt x="3650" y="51293"/>
                </a:lnTo>
                <a:lnTo>
                  <a:pt x="3724" y="51330"/>
                </a:lnTo>
                <a:lnTo>
                  <a:pt x="3836" y="51330"/>
                </a:lnTo>
                <a:lnTo>
                  <a:pt x="3854" y="51293"/>
                </a:lnTo>
                <a:lnTo>
                  <a:pt x="3892" y="51274"/>
                </a:lnTo>
                <a:lnTo>
                  <a:pt x="3892" y="51237"/>
                </a:lnTo>
                <a:lnTo>
                  <a:pt x="3892" y="51162"/>
                </a:lnTo>
                <a:lnTo>
                  <a:pt x="3836" y="51088"/>
                </a:lnTo>
                <a:lnTo>
                  <a:pt x="3780" y="51032"/>
                </a:lnTo>
                <a:lnTo>
                  <a:pt x="3612" y="50902"/>
                </a:lnTo>
                <a:lnTo>
                  <a:pt x="3482" y="50827"/>
                </a:lnTo>
                <a:lnTo>
                  <a:pt x="3594" y="50716"/>
                </a:lnTo>
                <a:lnTo>
                  <a:pt x="3705" y="50567"/>
                </a:lnTo>
                <a:lnTo>
                  <a:pt x="3724" y="50492"/>
                </a:lnTo>
                <a:lnTo>
                  <a:pt x="3743" y="50436"/>
                </a:lnTo>
                <a:lnTo>
                  <a:pt x="3724" y="50362"/>
                </a:lnTo>
                <a:lnTo>
                  <a:pt x="3668" y="50306"/>
                </a:lnTo>
                <a:lnTo>
                  <a:pt x="3594" y="50269"/>
                </a:lnTo>
                <a:close/>
                <a:moveTo>
                  <a:pt x="26829" y="50232"/>
                </a:moveTo>
                <a:lnTo>
                  <a:pt x="26792" y="50250"/>
                </a:lnTo>
                <a:lnTo>
                  <a:pt x="26773" y="50287"/>
                </a:lnTo>
                <a:lnTo>
                  <a:pt x="26773" y="50343"/>
                </a:lnTo>
                <a:lnTo>
                  <a:pt x="26792" y="50399"/>
                </a:lnTo>
                <a:lnTo>
                  <a:pt x="26810" y="50455"/>
                </a:lnTo>
                <a:lnTo>
                  <a:pt x="26848" y="50511"/>
                </a:lnTo>
                <a:lnTo>
                  <a:pt x="26941" y="50623"/>
                </a:lnTo>
                <a:lnTo>
                  <a:pt x="27146" y="50790"/>
                </a:lnTo>
                <a:lnTo>
                  <a:pt x="26997" y="50883"/>
                </a:lnTo>
                <a:lnTo>
                  <a:pt x="26848" y="50976"/>
                </a:lnTo>
                <a:lnTo>
                  <a:pt x="26792" y="51032"/>
                </a:lnTo>
                <a:lnTo>
                  <a:pt x="26736" y="51107"/>
                </a:lnTo>
                <a:lnTo>
                  <a:pt x="26699" y="51181"/>
                </a:lnTo>
                <a:lnTo>
                  <a:pt x="26680" y="51256"/>
                </a:lnTo>
                <a:lnTo>
                  <a:pt x="26680" y="51349"/>
                </a:lnTo>
                <a:lnTo>
                  <a:pt x="26699" y="51386"/>
                </a:lnTo>
                <a:lnTo>
                  <a:pt x="26717" y="51404"/>
                </a:lnTo>
                <a:lnTo>
                  <a:pt x="26792" y="51404"/>
                </a:lnTo>
                <a:lnTo>
                  <a:pt x="26866" y="51386"/>
                </a:lnTo>
                <a:lnTo>
                  <a:pt x="26941" y="51349"/>
                </a:lnTo>
                <a:lnTo>
                  <a:pt x="27034" y="51311"/>
                </a:lnTo>
                <a:lnTo>
                  <a:pt x="27146" y="51218"/>
                </a:lnTo>
                <a:lnTo>
                  <a:pt x="27257" y="51107"/>
                </a:lnTo>
                <a:lnTo>
                  <a:pt x="27313" y="51051"/>
                </a:lnTo>
                <a:lnTo>
                  <a:pt x="27369" y="51013"/>
                </a:lnTo>
                <a:lnTo>
                  <a:pt x="27406" y="51032"/>
                </a:lnTo>
                <a:lnTo>
                  <a:pt x="27444" y="51051"/>
                </a:lnTo>
                <a:lnTo>
                  <a:pt x="27518" y="51125"/>
                </a:lnTo>
                <a:lnTo>
                  <a:pt x="27611" y="51218"/>
                </a:lnTo>
                <a:lnTo>
                  <a:pt x="27686" y="51274"/>
                </a:lnTo>
                <a:lnTo>
                  <a:pt x="27741" y="51311"/>
                </a:lnTo>
                <a:lnTo>
                  <a:pt x="27816" y="51330"/>
                </a:lnTo>
                <a:lnTo>
                  <a:pt x="27834" y="51330"/>
                </a:lnTo>
                <a:lnTo>
                  <a:pt x="27872" y="51311"/>
                </a:lnTo>
                <a:lnTo>
                  <a:pt x="27890" y="51274"/>
                </a:lnTo>
                <a:lnTo>
                  <a:pt x="27890" y="51237"/>
                </a:lnTo>
                <a:lnTo>
                  <a:pt x="27890" y="51200"/>
                </a:lnTo>
                <a:lnTo>
                  <a:pt x="27853" y="51144"/>
                </a:lnTo>
                <a:lnTo>
                  <a:pt x="27779" y="51032"/>
                </a:lnTo>
                <a:lnTo>
                  <a:pt x="27611" y="50865"/>
                </a:lnTo>
                <a:lnTo>
                  <a:pt x="27704" y="50809"/>
                </a:lnTo>
                <a:lnTo>
                  <a:pt x="27853" y="50697"/>
                </a:lnTo>
                <a:lnTo>
                  <a:pt x="27928" y="50623"/>
                </a:lnTo>
                <a:lnTo>
                  <a:pt x="27983" y="50567"/>
                </a:lnTo>
                <a:lnTo>
                  <a:pt x="27983" y="50529"/>
                </a:lnTo>
                <a:lnTo>
                  <a:pt x="27946" y="50511"/>
                </a:lnTo>
                <a:lnTo>
                  <a:pt x="27797" y="50548"/>
                </a:lnTo>
                <a:lnTo>
                  <a:pt x="27630" y="50585"/>
                </a:lnTo>
                <a:lnTo>
                  <a:pt x="27481" y="50623"/>
                </a:lnTo>
                <a:lnTo>
                  <a:pt x="27369" y="50623"/>
                </a:lnTo>
                <a:lnTo>
                  <a:pt x="27313" y="50585"/>
                </a:lnTo>
                <a:lnTo>
                  <a:pt x="27276" y="50548"/>
                </a:lnTo>
                <a:lnTo>
                  <a:pt x="27183" y="50455"/>
                </a:lnTo>
                <a:lnTo>
                  <a:pt x="27108" y="50343"/>
                </a:lnTo>
                <a:lnTo>
                  <a:pt x="27053" y="50306"/>
                </a:lnTo>
                <a:lnTo>
                  <a:pt x="27015" y="50269"/>
                </a:lnTo>
                <a:lnTo>
                  <a:pt x="26904" y="50232"/>
                </a:lnTo>
                <a:close/>
                <a:moveTo>
                  <a:pt x="49115" y="50250"/>
                </a:moveTo>
                <a:lnTo>
                  <a:pt x="49040" y="50269"/>
                </a:lnTo>
                <a:lnTo>
                  <a:pt x="48947" y="50343"/>
                </a:lnTo>
                <a:lnTo>
                  <a:pt x="48873" y="50418"/>
                </a:lnTo>
                <a:lnTo>
                  <a:pt x="48817" y="50474"/>
                </a:lnTo>
                <a:lnTo>
                  <a:pt x="48761" y="50492"/>
                </a:lnTo>
                <a:lnTo>
                  <a:pt x="48724" y="50492"/>
                </a:lnTo>
                <a:lnTo>
                  <a:pt x="48668" y="50455"/>
                </a:lnTo>
                <a:lnTo>
                  <a:pt x="48575" y="50362"/>
                </a:lnTo>
                <a:lnTo>
                  <a:pt x="48463" y="50287"/>
                </a:lnTo>
                <a:lnTo>
                  <a:pt x="48445" y="50269"/>
                </a:lnTo>
                <a:lnTo>
                  <a:pt x="48407" y="50269"/>
                </a:lnTo>
                <a:lnTo>
                  <a:pt x="48407" y="50306"/>
                </a:lnTo>
                <a:lnTo>
                  <a:pt x="48426" y="50325"/>
                </a:lnTo>
                <a:lnTo>
                  <a:pt x="48482" y="50380"/>
                </a:lnTo>
                <a:lnTo>
                  <a:pt x="48575" y="50492"/>
                </a:lnTo>
                <a:lnTo>
                  <a:pt x="48649" y="50604"/>
                </a:lnTo>
                <a:lnTo>
                  <a:pt x="48631" y="50623"/>
                </a:lnTo>
                <a:lnTo>
                  <a:pt x="48575" y="50697"/>
                </a:lnTo>
                <a:lnTo>
                  <a:pt x="48482" y="50753"/>
                </a:lnTo>
                <a:lnTo>
                  <a:pt x="48389" y="50790"/>
                </a:lnTo>
                <a:lnTo>
                  <a:pt x="48296" y="50846"/>
                </a:lnTo>
                <a:lnTo>
                  <a:pt x="48221" y="50902"/>
                </a:lnTo>
                <a:lnTo>
                  <a:pt x="48165" y="50958"/>
                </a:lnTo>
                <a:lnTo>
                  <a:pt x="48147" y="51032"/>
                </a:lnTo>
                <a:lnTo>
                  <a:pt x="48147" y="51069"/>
                </a:lnTo>
                <a:lnTo>
                  <a:pt x="48165" y="51107"/>
                </a:lnTo>
                <a:lnTo>
                  <a:pt x="48184" y="51144"/>
                </a:lnTo>
                <a:lnTo>
                  <a:pt x="48240" y="51162"/>
                </a:lnTo>
                <a:lnTo>
                  <a:pt x="48314" y="51162"/>
                </a:lnTo>
                <a:lnTo>
                  <a:pt x="48389" y="51144"/>
                </a:lnTo>
                <a:lnTo>
                  <a:pt x="48482" y="51107"/>
                </a:lnTo>
                <a:lnTo>
                  <a:pt x="48575" y="51069"/>
                </a:lnTo>
                <a:lnTo>
                  <a:pt x="48724" y="50939"/>
                </a:lnTo>
                <a:lnTo>
                  <a:pt x="48836" y="50846"/>
                </a:lnTo>
                <a:lnTo>
                  <a:pt x="48929" y="50995"/>
                </a:lnTo>
                <a:lnTo>
                  <a:pt x="49059" y="51218"/>
                </a:lnTo>
                <a:lnTo>
                  <a:pt x="49134" y="51311"/>
                </a:lnTo>
                <a:lnTo>
                  <a:pt x="49208" y="51386"/>
                </a:lnTo>
                <a:lnTo>
                  <a:pt x="49282" y="51404"/>
                </a:lnTo>
                <a:lnTo>
                  <a:pt x="49320" y="51404"/>
                </a:lnTo>
                <a:lnTo>
                  <a:pt x="49338" y="51386"/>
                </a:lnTo>
                <a:lnTo>
                  <a:pt x="49376" y="51367"/>
                </a:lnTo>
                <a:lnTo>
                  <a:pt x="49376" y="51330"/>
                </a:lnTo>
                <a:lnTo>
                  <a:pt x="49357" y="51237"/>
                </a:lnTo>
                <a:lnTo>
                  <a:pt x="49320" y="51144"/>
                </a:lnTo>
                <a:lnTo>
                  <a:pt x="49245" y="51032"/>
                </a:lnTo>
                <a:lnTo>
                  <a:pt x="49078" y="50846"/>
                </a:lnTo>
                <a:lnTo>
                  <a:pt x="48966" y="50716"/>
                </a:lnTo>
                <a:lnTo>
                  <a:pt x="49040" y="50585"/>
                </a:lnTo>
                <a:lnTo>
                  <a:pt x="49134" y="50399"/>
                </a:lnTo>
                <a:lnTo>
                  <a:pt x="49152" y="50325"/>
                </a:lnTo>
                <a:lnTo>
                  <a:pt x="49152" y="50269"/>
                </a:lnTo>
                <a:lnTo>
                  <a:pt x="49134" y="50250"/>
                </a:lnTo>
                <a:close/>
                <a:moveTo>
                  <a:pt x="56357" y="50250"/>
                </a:moveTo>
                <a:lnTo>
                  <a:pt x="56246" y="50269"/>
                </a:lnTo>
                <a:lnTo>
                  <a:pt x="56227" y="50269"/>
                </a:lnTo>
                <a:lnTo>
                  <a:pt x="56190" y="50306"/>
                </a:lnTo>
                <a:lnTo>
                  <a:pt x="56190" y="50325"/>
                </a:lnTo>
                <a:lnTo>
                  <a:pt x="56190" y="50362"/>
                </a:lnTo>
                <a:lnTo>
                  <a:pt x="56227" y="50455"/>
                </a:lnTo>
                <a:lnTo>
                  <a:pt x="56264" y="50511"/>
                </a:lnTo>
                <a:lnTo>
                  <a:pt x="56320" y="50567"/>
                </a:lnTo>
                <a:lnTo>
                  <a:pt x="56432" y="50641"/>
                </a:lnTo>
                <a:lnTo>
                  <a:pt x="56562" y="50734"/>
                </a:lnTo>
                <a:lnTo>
                  <a:pt x="56674" y="50809"/>
                </a:lnTo>
                <a:lnTo>
                  <a:pt x="56544" y="50902"/>
                </a:lnTo>
                <a:lnTo>
                  <a:pt x="56376" y="51013"/>
                </a:lnTo>
                <a:lnTo>
                  <a:pt x="56301" y="51069"/>
                </a:lnTo>
                <a:lnTo>
                  <a:pt x="56246" y="51144"/>
                </a:lnTo>
                <a:lnTo>
                  <a:pt x="56208" y="51218"/>
                </a:lnTo>
                <a:lnTo>
                  <a:pt x="56208" y="51293"/>
                </a:lnTo>
                <a:lnTo>
                  <a:pt x="56246" y="51349"/>
                </a:lnTo>
                <a:lnTo>
                  <a:pt x="56283" y="51386"/>
                </a:lnTo>
                <a:lnTo>
                  <a:pt x="56320" y="51404"/>
                </a:lnTo>
                <a:lnTo>
                  <a:pt x="56357" y="51404"/>
                </a:lnTo>
                <a:lnTo>
                  <a:pt x="56469" y="51367"/>
                </a:lnTo>
                <a:lnTo>
                  <a:pt x="56581" y="51311"/>
                </a:lnTo>
                <a:lnTo>
                  <a:pt x="56786" y="51125"/>
                </a:lnTo>
                <a:lnTo>
                  <a:pt x="56879" y="51069"/>
                </a:lnTo>
                <a:lnTo>
                  <a:pt x="56935" y="51051"/>
                </a:lnTo>
                <a:lnTo>
                  <a:pt x="56972" y="51069"/>
                </a:lnTo>
                <a:lnTo>
                  <a:pt x="56990" y="51088"/>
                </a:lnTo>
                <a:lnTo>
                  <a:pt x="57065" y="51162"/>
                </a:lnTo>
                <a:lnTo>
                  <a:pt x="57121" y="51237"/>
                </a:lnTo>
                <a:lnTo>
                  <a:pt x="57158" y="51237"/>
                </a:lnTo>
                <a:lnTo>
                  <a:pt x="57195" y="51218"/>
                </a:lnTo>
                <a:lnTo>
                  <a:pt x="57232" y="51181"/>
                </a:lnTo>
                <a:lnTo>
                  <a:pt x="57232" y="51144"/>
                </a:lnTo>
                <a:lnTo>
                  <a:pt x="57177" y="51069"/>
                </a:lnTo>
                <a:lnTo>
                  <a:pt x="57121" y="50995"/>
                </a:lnTo>
                <a:lnTo>
                  <a:pt x="57102" y="50958"/>
                </a:lnTo>
                <a:lnTo>
                  <a:pt x="57083" y="50920"/>
                </a:lnTo>
                <a:lnTo>
                  <a:pt x="57102" y="50883"/>
                </a:lnTo>
                <a:lnTo>
                  <a:pt x="57139" y="50846"/>
                </a:lnTo>
                <a:lnTo>
                  <a:pt x="57232" y="50753"/>
                </a:lnTo>
                <a:lnTo>
                  <a:pt x="57325" y="50660"/>
                </a:lnTo>
                <a:lnTo>
                  <a:pt x="57363" y="50623"/>
                </a:lnTo>
                <a:lnTo>
                  <a:pt x="57381" y="50567"/>
                </a:lnTo>
                <a:lnTo>
                  <a:pt x="57381" y="50492"/>
                </a:lnTo>
                <a:lnTo>
                  <a:pt x="57344" y="50418"/>
                </a:lnTo>
                <a:lnTo>
                  <a:pt x="57325" y="50380"/>
                </a:lnTo>
                <a:lnTo>
                  <a:pt x="57251" y="50380"/>
                </a:lnTo>
                <a:lnTo>
                  <a:pt x="57214" y="50399"/>
                </a:lnTo>
                <a:lnTo>
                  <a:pt x="57065" y="50511"/>
                </a:lnTo>
                <a:lnTo>
                  <a:pt x="56972" y="50585"/>
                </a:lnTo>
                <a:lnTo>
                  <a:pt x="56897" y="50623"/>
                </a:lnTo>
                <a:lnTo>
                  <a:pt x="56823" y="50623"/>
                </a:lnTo>
                <a:lnTo>
                  <a:pt x="56748" y="50529"/>
                </a:lnTo>
                <a:lnTo>
                  <a:pt x="56562" y="50362"/>
                </a:lnTo>
                <a:lnTo>
                  <a:pt x="56469" y="50287"/>
                </a:lnTo>
                <a:lnTo>
                  <a:pt x="56413" y="50269"/>
                </a:lnTo>
                <a:lnTo>
                  <a:pt x="56357" y="50250"/>
                </a:lnTo>
                <a:close/>
                <a:moveTo>
                  <a:pt x="91452" y="50585"/>
                </a:moveTo>
                <a:lnTo>
                  <a:pt x="91397" y="50604"/>
                </a:lnTo>
                <a:lnTo>
                  <a:pt x="91341" y="50641"/>
                </a:lnTo>
                <a:lnTo>
                  <a:pt x="91322" y="50678"/>
                </a:lnTo>
                <a:lnTo>
                  <a:pt x="91322" y="50716"/>
                </a:lnTo>
                <a:lnTo>
                  <a:pt x="91322" y="50771"/>
                </a:lnTo>
                <a:lnTo>
                  <a:pt x="91322" y="50827"/>
                </a:lnTo>
                <a:lnTo>
                  <a:pt x="91341" y="50865"/>
                </a:lnTo>
                <a:lnTo>
                  <a:pt x="91378" y="50920"/>
                </a:lnTo>
                <a:lnTo>
                  <a:pt x="91378" y="50958"/>
                </a:lnTo>
                <a:lnTo>
                  <a:pt x="91341" y="51032"/>
                </a:lnTo>
                <a:lnTo>
                  <a:pt x="91266" y="51107"/>
                </a:lnTo>
                <a:lnTo>
                  <a:pt x="91173" y="51162"/>
                </a:lnTo>
                <a:lnTo>
                  <a:pt x="91099" y="51218"/>
                </a:lnTo>
                <a:lnTo>
                  <a:pt x="91061" y="51274"/>
                </a:lnTo>
                <a:lnTo>
                  <a:pt x="91043" y="51311"/>
                </a:lnTo>
                <a:lnTo>
                  <a:pt x="91024" y="51367"/>
                </a:lnTo>
                <a:lnTo>
                  <a:pt x="91024" y="51423"/>
                </a:lnTo>
                <a:lnTo>
                  <a:pt x="91043" y="51460"/>
                </a:lnTo>
                <a:lnTo>
                  <a:pt x="91061" y="51479"/>
                </a:lnTo>
                <a:lnTo>
                  <a:pt x="91099" y="51498"/>
                </a:lnTo>
                <a:lnTo>
                  <a:pt x="91136" y="51516"/>
                </a:lnTo>
                <a:lnTo>
                  <a:pt x="91229" y="51498"/>
                </a:lnTo>
                <a:lnTo>
                  <a:pt x="91266" y="51479"/>
                </a:lnTo>
                <a:lnTo>
                  <a:pt x="91322" y="51442"/>
                </a:lnTo>
                <a:lnTo>
                  <a:pt x="91415" y="51367"/>
                </a:lnTo>
                <a:lnTo>
                  <a:pt x="91508" y="51274"/>
                </a:lnTo>
                <a:lnTo>
                  <a:pt x="91545" y="51256"/>
                </a:lnTo>
                <a:lnTo>
                  <a:pt x="91583" y="51256"/>
                </a:lnTo>
                <a:lnTo>
                  <a:pt x="91620" y="51274"/>
                </a:lnTo>
                <a:lnTo>
                  <a:pt x="91676" y="51311"/>
                </a:lnTo>
                <a:lnTo>
                  <a:pt x="91788" y="51423"/>
                </a:lnTo>
                <a:lnTo>
                  <a:pt x="91843" y="51460"/>
                </a:lnTo>
                <a:lnTo>
                  <a:pt x="91899" y="51498"/>
                </a:lnTo>
                <a:lnTo>
                  <a:pt x="91955" y="51479"/>
                </a:lnTo>
                <a:lnTo>
                  <a:pt x="91992" y="51442"/>
                </a:lnTo>
                <a:lnTo>
                  <a:pt x="91992" y="51404"/>
                </a:lnTo>
                <a:lnTo>
                  <a:pt x="91974" y="51349"/>
                </a:lnTo>
                <a:lnTo>
                  <a:pt x="91899" y="51256"/>
                </a:lnTo>
                <a:lnTo>
                  <a:pt x="91825" y="51162"/>
                </a:lnTo>
                <a:lnTo>
                  <a:pt x="91806" y="51107"/>
                </a:lnTo>
                <a:lnTo>
                  <a:pt x="91806" y="51069"/>
                </a:lnTo>
                <a:lnTo>
                  <a:pt x="91825" y="51032"/>
                </a:lnTo>
                <a:lnTo>
                  <a:pt x="91899" y="50976"/>
                </a:lnTo>
                <a:lnTo>
                  <a:pt x="92011" y="50865"/>
                </a:lnTo>
                <a:lnTo>
                  <a:pt x="92104" y="50753"/>
                </a:lnTo>
                <a:lnTo>
                  <a:pt x="92179" y="50623"/>
                </a:lnTo>
                <a:lnTo>
                  <a:pt x="92179" y="50623"/>
                </a:lnTo>
                <a:lnTo>
                  <a:pt x="92104" y="50641"/>
                </a:lnTo>
                <a:lnTo>
                  <a:pt x="91936" y="50697"/>
                </a:lnTo>
                <a:lnTo>
                  <a:pt x="91676" y="50827"/>
                </a:lnTo>
                <a:lnTo>
                  <a:pt x="91620" y="50734"/>
                </a:lnTo>
                <a:lnTo>
                  <a:pt x="91564" y="50641"/>
                </a:lnTo>
                <a:lnTo>
                  <a:pt x="91545" y="50604"/>
                </a:lnTo>
                <a:lnTo>
                  <a:pt x="91490" y="50585"/>
                </a:lnTo>
                <a:close/>
              </a:path>
            </a:pathLst>
          </a:custGeom>
          <a:solidFill>
            <a:srgbClr val="ADDED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ctrTitle"/>
          </p:nvPr>
        </p:nvSpPr>
        <p:spPr>
          <a:xfrm>
            <a:off x="1215000" y="1659550"/>
            <a:ext cx="6714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1215000" y="3144854"/>
            <a:ext cx="67140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3"/>
          <p:cNvSpPr/>
          <p:nvPr/>
        </p:nvSpPr>
        <p:spPr>
          <a:xfrm>
            <a:off x="3752613" y="2875113"/>
            <a:ext cx="1638687" cy="155249"/>
          </a:xfrm>
          <a:custGeom>
            <a:avLst/>
            <a:gdLst/>
            <a:ahLst/>
            <a:cxnLst/>
            <a:rect l="l" t="t" r="r" b="b"/>
            <a:pathLst>
              <a:path w="13574" h="1286" extrusionOk="0">
                <a:moveTo>
                  <a:pt x="12549" y="1"/>
                </a:moveTo>
                <a:lnTo>
                  <a:pt x="12475" y="19"/>
                </a:lnTo>
                <a:lnTo>
                  <a:pt x="12419" y="75"/>
                </a:lnTo>
                <a:lnTo>
                  <a:pt x="12363" y="112"/>
                </a:lnTo>
                <a:lnTo>
                  <a:pt x="12252" y="261"/>
                </a:lnTo>
                <a:lnTo>
                  <a:pt x="12140" y="410"/>
                </a:lnTo>
                <a:lnTo>
                  <a:pt x="12028" y="578"/>
                </a:lnTo>
                <a:lnTo>
                  <a:pt x="11935" y="727"/>
                </a:lnTo>
                <a:lnTo>
                  <a:pt x="11823" y="839"/>
                </a:lnTo>
                <a:lnTo>
                  <a:pt x="11768" y="876"/>
                </a:lnTo>
                <a:lnTo>
                  <a:pt x="11693" y="894"/>
                </a:lnTo>
                <a:lnTo>
                  <a:pt x="11637" y="894"/>
                </a:lnTo>
                <a:lnTo>
                  <a:pt x="11581" y="876"/>
                </a:lnTo>
                <a:lnTo>
                  <a:pt x="11507" y="839"/>
                </a:lnTo>
                <a:lnTo>
                  <a:pt x="11451" y="801"/>
                </a:lnTo>
                <a:lnTo>
                  <a:pt x="11358" y="690"/>
                </a:lnTo>
                <a:lnTo>
                  <a:pt x="11246" y="541"/>
                </a:lnTo>
                <a:lnTo>
                  <a:pt x="11060" y="261"/>
                </a:lnTo>
                <a:lnTo>
                  <a:pt x="10967" y="168"/>
                </a:lnTo>
                <a:lnTo>
                  <a:pt x="10930" y="131"/>
                </a:lnTo>
                <a:lnTo>
                  <a:pt x="10874" y="112"/>
                </a:lnTo>
                <a:lnTo>
                  <a:pt x="10837" y="112"/>
                </a:lnTo>
                <a:lnTo>
                  <a:pt x="10781" y="131"/>
                </a:lnTo>
                <a:lnTo>
                  <a:pt x="10650" y="187"/>
                </a:lnTo>
                <a:lnTo>
                  <a:pt x="10501" y="299"/>
                </a:lnTo>
                <a:lnTo>
                  <a:pt x="10371" y="429"/>
                </a:lnTo>
                <a:lnTo>
                  <a:pt x="10111" y="708"/>
                </a:lnTo>
                <a:lnTo>
                  <a:pt x="9943" y="894"/>
                </a:lnTo>
                <a:lnTo>
                  <a:pt x="9775" y="671"/>
                </a:lnTo>
                <a:lnTo>
                  <a:pt x="9571" y="392"/>
                </a:lnTo>
                <a:lnTo>
                  <a:pt x="9477" y="261"/>
                </a:lnTo>
                <a:lnTo>
                  <a:pt x="9366" y="150"/>
                </a:lnTo>
                <a:lnTo>
                  <a:pt x="9273" y="75"/>
                </a:lnTo>
                <a:lnTo>
                  <a:pt x="9217" y="38"/>
                </a:lnTo>
                <a:lnTo>
                  <a:pt x="9124" y="38"/>
                </a:lnTo>
                <a:lnTo>
                  <a:pt x="9087" y="57"/>
                </a:lnTo>
                <a:lnTo>
                  <a:pt x="8956" y="150"/>
                </a:lnTo>
                <a:lnTo>
                  <a:pt x="8826" y="280"/>
                </a:lnTo>
                <a:lnTo>
                  <a:pt x="8658" y="448"/>
                </a:lnTo>
                <a:lnTo>
                  <a:pt x="8211" y="950"/>
                </a:lnTo>
                <a:lnTo>
                  <a:pt x="8081" y="745"/>
                </a:lnTo>
                <a:lnTo>
                  <a:pt x="7895" y="466"/>
                </a:lnTo>
                <a:lnTo>
                  <a:pt x="7690" y="224"/>
                </a:lnTo>
                <a:lnTo>
                  <a:pt x="7597" y="131"/>
                </a:lnTo>
                <a:lnTo>
                  <a:pt x="7523" y="75"/>
                </a:lnTo>
                <a:lnTo>
                  <a:pt x="7430" y="75"/>
                </a:lnTo>
                <a:lnTo>
                  <a:pt x="7336" y="94"/>
                </a:lnTo>
                <a:lnTo>
                  <a:pt x="7262" y="150"/>
                </a:lnTo>
                <a:lnTo>
                  <a:pt x="7169" y="224"/>
                </a:lnTo>
                <a:lnTo>
                  <a:pt x="7020" y="392"/>
                </a:lnTo>
                <a:lnTo>
                  <a:pt x="6871" y="559"/>
                </a:lnTo>
                <a:lnTo>
                  <a:pt x="6778" y="652"/>
                </a:lnTo>
                <a:lnTo>
                  <a:pt x="6685" y="727"/>
                </a:lnTo>
                <a:lnTo>
                  <a:pt x="6610" y="764"/>
                </a:lnTo>
                <a:lnTo>
                  <a:pt x="6536" y="783"/>
                </a:lnTo>
                <a:lnTo>
                  <a:pt x="6480" y="764"/>
                </a:lnTo>
                <a:lnTo>
                  <a:pt x="6406" y="708"/>
                </a:lnTo>
                <a:lnTo>
                  <a:pt x="6219" y="522"/>
                </a:lnTo>
                <a:lnTo>
                  <a:pt x="6126" y="373"/>
                </a:lnTo>
                <a:lnTo>
                  <a:pt x="6052" y="243"/>
                </a:lnTo>
                <a:lnTo>
                  <a:pt x="5996" y="168"/>
                </a:lnTo>
                <a:lnTo>
                  <a:pt x="5940" y="131"/>
                </a:lnTo>
                <a:lnTo>
                  <a:pt x="5884" y="94"/>
                </a:lnTo>
                <a:lnTo>
                  <a:pt x="5810" y="75"/>
                </a:lnTo>
                <a:lnTo>
                  <a:pt x="5717" y="75"/>
                </a:lnTo>
                <a:lnTo>
                  <a:pt x="5605" y="131"/>
                </a:lnTo>
                <a:lnTo>
                  <a:pt x="5475" y="205"/>
                </a:lnTo>
                <a:lnTo>
                  <a:pt x="5344" y="280"/>
                </a:lnTo>
                <a:lnTo>
                  <a:pt x="4935" y="596"/>
                </a:lnTo>
                <a:lnTo>
                  <a:pt x="4711" y="745"/>
                </a:lnTo>
                <a:lnTo>
                  <a:pt x="4618" y="801"/>
                </a:lnTo>
                <a:lnTo>
                  <a:pt x="4544" y="820"/>
                </a:lnTo>
                <a:lnTo>
                  <a:pt x="4469" y="820"/>
                </a:lnTo>
                <a:lnTo>
                  <a:pt x="4395" y="801"/>
                </a:lnTo>
                <a:lnTo>
                  <a:pt x="4302" y="727"/>
                </a:lnTo>
                <a:lnTo>
                  <a:pt x="4190" y="615"/>
                </a:lnTo>
                <a:lnTo>
                  <a:pt x="4115" y="522"/>
                </a:lnTo>
                <a:lnTo>
                  <a:pt x="4078" y="448"/>
                </a:lnTo>
                <a:lnTo>
                  <a:pt x="4004" y="317"/>
                </a:lnTo>
                <a:lnTo>
                  <a:pt x="3948" y="261"/>
                </a:lnTo>
                <a:lnTo>
                  <a:pt x="3892" y="224"/>
                </a:lnTo>
                <a:lnTo>
                  <a:pt x="3725" y="224"/>
                </a:lnTo>
                <a:lnTo>
                  <a:pt x="3631" y="261"/>
                </a:lnTo>
                <a:lnTo>
                  <a:pt x="3538" y="317"/>
                </a:lnTo>
                <a:lnTo>
                  <a:pt x="3427" y="392"/>
                </a:lnTo>
                <a:lnTo>
                  <a:pt x="3334" y="485"/>
                </a:lnTo>
                <a:lnTo>
                  <a:pt x="3147" y="671"/>
                </a:lnTo>
                <a:lnTo>
                  <a:pt x="3017" y="839"/>
                </a:lnTo>
                <a:lnTo>
                  <a:pt x="2756" y="541"/>
                </a:lnTo>
                <a:lnTo>
                  <a:pt x="2626" y="410"/>
                </a:lnTo>
                <a:lnTo>
                  <a:pt x="2477" y="317"/>
                </a:lnTo>
                <a:lnTo>
                  <a:pt x="2421" y="280"/>
                </a:lnTo>
                <a:lnTo>
                  <a:pt x="2347" y="261"/>
                </a:lnTo>
                <a:lnTo>
                  <a:pt x="2198" y="261"/>
                </a:lnTo>
                <a:lnTo>
                  <a:pt x="2123" y="280"/>
                </a:lnTo>
                <a:lnTo>
                  <a:pt x="2030" y="299"/>
                </a:lnTo>
                <a:lnTo>
                  <a:pt x="1937" y="354"/>
                </a:lnTo>
                <a:lnTo>
                  <a:pt x="1844" y="429"/>
                </a:lnTo>
                <a:lnTo>
                  <a:pt x="1714" y="541"/>
                </a:lnTo>
                <a:lnTo>
                  <a:pt x="1621" y="634"/>
                </a:lnTo>
                <a:lnTo>
                  <a:pt x="1565" y="690"/>
                </a:lnTo>
                <a:lnTo>
                  <a:pt x="1509" y="745"/>
                </a:lnTo>
                <a:lnTo>
                  <a:pt x="1453" y="745"/>
                </a:lnTo>
                <a:lnTo>
                  <a:pt x="1379" y="727"/>
                </a:lnTo>
                <a:lnTo>
                  <a:pt x="1137" y="578"/>
                </a:lnTo>
                <a:lnTo>
                  <a:pt x="839" y="354"/>
                </a:lnTo>
                <a:lnTo>
                  <a:pt x="671" y="261"/>
                </a:lnTo>
                <a:lnTo>
                  <a:pt x="597" y="243"/>
                </a:lnTo>
                <a:lnTo>
                  <a:pt x="485" y="243"/>
                </a:lnTo>
                <a:lnTo>
                  <a:pt x="429" y="280"/>
                </a:lnTo>
                <a:lnTo>
                  <a:pt x="317" y="410"/>
                </a:lnTo>
                <a:lnTo>
                  <a:pt x="206" y="578"/>
                </a:lnTo>
                <a:lnTo>
                  <a:pt x="113" y="764"/>
                </a:lnTo>
                <a:lnTo>
                  <a:pt x="38" y="950"/>
                </a:lnTo>
                <a:lnTo>
                  <a:pt x="1" y="1099"/>
                </a:lnTo>
                <a:lnTo>
                  <a:pt x="1" y="1174"/>
                </a:lnTo>
                <a:lnTo>
                  <a:pt x="1" y="1211"/>
                </a:lnTo>
                <a:lnTo>
                  <a:pt x="38" y="1229"/>
                </a:lnTo>
                <a:lnTo>
                  <a:pt x="75" y="1248"/>
                </a:lnTo>
                <a:lnTo>
                  <a:pt x="150" y="1211"/>
                </a:lnTo>
                <a:lnTo>
                  <a:pt x="206" y="1155"/>
                </a:lnTo>
                <a:lnTo>
                  <a:pt x="262" y="1062"/>
                </a:lnTo>
                <a:lnTo>
                  <a:pt x="299" y="987"/>
                </a:lnTo>
                <a:lnTo>
                  <a:pt x="392" y="801"/>
                </a:lnTo>
                <a:lnTo>
                  <a:pt x="448" y="727"/>
                </a:lnTo>
                <a:lnTo>
                  <a:pt x="504" y="671"/>
                </a:lnTo>
                <a:lnTo>
                  <a:pt x="597" y="634"/>
                </a:lnTo>
                <a:lnTo>
                  <a:pt x="671" y="652"/>
                </a:lnTo>
                <a:lnTo>
                  <a:pt x="764" y="690"/>
                </a:lnTo>
                <a:lnTo>
                  <a:pt x="876" y="745"/>
                </a:lnTo>
                <a:lnTo>
                  <a:pt x="1062" y="876"/>
                </a:lnTo>
                <a:lnTo>
                  <a:pt x="1248" y="1006"/>
                </a:lnTo>
                <a:lnTo>
                  <a:pt x="1434" y="1099"/>
                </a:lnTo>
                <a:lnTo>
                  <a:pt x="1565" y="1118"/>
                </a:lnTo>
                <a:lnTo>
                  <a:pt x="1602" y="1118"/>
                </a:lnTo>
                <a:lnTo>
                  <a:pt x="1639" y="1099"/>
                </a:lnTo>
                <a:lnTo>
                  <a:pt x="1695" y="1043"/>
                </a:lnTo>
                <a:lnTo>
                  <a:pt x="1825" y="857"/>
                </a:lnTo>
                <a:lnTo>
                  <a:pt x="1919" y="764"/>
                </a:lnTo>
                <a:lnTo>
                  <a:pt x="2049" y="652"/>
                </a:lnTo>
                <a:lnTo>
                  <a:pt x="2123" y="615"/>
                </a:lnTo>
                <a:lnTo>
                  <a:pt x="2198" y="596"/>
                </a:lnTo>
                <a:lnTo>
                  <a:pt x="2254" y="578"/>
                </a:lnTo>
                <a:lnTo>
                  <a:pt x="2310" y="596"/>
                </a:lnTo>
                <a:lnTo>
                  <a:pt x="2403" y="634"/>
                </a:lnTo>
                <a:lnTo>
                  <a:pt x="2496" y="690"/>
                </a:lnTo>
                <a:lnTo>
                  <a:pt x="2645" y="876"/>
                </a:lnTo>
                <a:lnTo>
                  <a:pt x="2738" y="969"/>
                </a:lnTo>
                <a:lnTo>
                  <a:pt x="2849" y="1062"/>
                </a:lnTo>
                <a:lnTo>
                  <a:pt x="2924" y="1081"/>
                </a:lnTo>
                <a:lnTo>
                  <a:pt x="2998" y="1099"/>
                </a:lnTo>
                <a:lnTo>
                  <a:pt x="3054" y="1099"/>
                </a:lnTo>
                <a:lnTo>
                  <a:pt x="3110" y="1081"/>
                </a:lnTo>
                <a:lnTo>
                  <a:pt x="3240" y="1006"/>
                </a:lnTo>
                <a:lnTo>
                  <a:pt x="3334" y="894"/>
                </a:lnTo>
                <a:lnTo>
                  <a:pt x="3557" y="634"/>
                </a:lnTo>
                <a:lnTo>
                  <a:pt x="3669" y="522"/>
                </a:lnTo>
                <a:lnTo>
                  <a:pt x="3818" y="410"/>
                </a:lnTo>
                <a:lnTo>
                  <a:pt x="3948" y="634"/>
                </a:lnTo>
                <a:lnTo>
                  <a:pt x="4022" y="764"/>
                </a:lnTo>
                <a:lnTo>
                  <a:pt x="4115" y="894"/>
                </a:lnTo>
                <a:lnTo>
                  <a:pt x="4227" y="1006"/>
                </a:lnTo>
                <a:lnTo>
                  <a:pt x="4339" y="1099"/>
                </a:lnTo>
                <a:lnTo>
                  <a:pt x="4469" y="1155"/>
                </a:lnTo>
                <a:lnTo>
                  <a:pt x="4581" y="1155"/>
                </a:lnTo>
                <a:lnTo>
                  <a:pt x="4693" y="1118"/>
                </a:lnTo>
                <a:lnTo>
                  <a:pt x="4842" y="1043"/>
                </a:lnTo>
                <a:lnTo>
                  <a:pt x="5009" y="913"/>
                </a:lnTo>
                <a:lnTo>
                  <a:pt x="5195" y="783"/>
                </a:lnTo>
                <a:lnTo>
                  <a:pt x="5549" y="503"/>
                </a:lnTo>
                <a:lnTo>
                  <a:pt x="5698" y="373"/>
                </a:lnTo>
                <a:lnTo>
                  <a:pt x="5810" y="299"/>
                </a:lnTo>
                <a:lnTo>
                  <a:pt x="5940" y="522"/>
                </a:lnTo>
                <a:lnTo>
                  <a:pt x="6126" y="801"/>
                </a:lnTo>
                <a:lnTo>
                  <a:pt x="6238" y="932"/>
                </a:lnTo>
                <a:lnTo>
                  <a:pt x="6350" y="1043"/>
                </a:lnTo>
                <a:lnTo>
                  <a:pt x="6461" y="1118"/>
                </a:lnTo>
                <a:lnTo>
                  <a:pt x="6517" y="1136"/>
                </a:lnTo>
                <a:lnTo>
                  <a:pt x="6573" y="1155"/>
                </a:lnTo>
                <a:lnTo>
                  <a:pt x="6629" y="1136"/>
                </a:lnTo>
                <a:lnTo>
                  <a:pt x="6685" y="1118"/>
                </a:lnTo>
                <a:lnTo>
                  <a:pt x="6796" y="1043"/>
                </a:lnTo>
                <a:lnTo>
                  <a:pt x="6908" y="932"/>
                </a:lnTo>
                <a:lnTo>
                  <a:pt x="7039" y="783"/>
                </a:lnTo>
                <a:lnTo>
                  <a:pt x="7262" y="485"/>
                </a:lnTo>
                <a:lnTo>
                  <a:pt x="7430" y="280"/>
                </a:lnTo>
                <a:lnTo>
                  <a:pt x="7560" y="522"/>
                </a:lnTo>
                <a:lnTo>
                  <a:pt x="7765" y="857"/>
                </a:lnTo>
                <a:lnTo>
                  <a:pt x="7876" y="1025"/>
                </a:lnTo>
                <a:lnTo>
                  <a:pt x="7988" y="1174"/>
                </a:lnTo>
                <a:lnTo>
                  <a:pt x="8100" y="1267"/>
                </a:lnTo>
                <a:lnTo>
                  <a:pt x="8137" y="1285"/>
                </a:lnTo>
                <a:lnTo>
                  <a:pt x="8230" y="1285"/>
                </a:lnTo>
                <a:lnTo>
                  <a:pt x="8305" y="1248"/>
                </a:lnTo>
                <a:lnTo>
                  <a:pt x="8435" y="1155"/>
                </a:lnTo>
                <a:lnTo>
                  <a:pt x="8565" y="1025"/>
                </a:lnTo>
                <a:lnTo>
                  <a:pt x="8714" y="876"/>
                </a:lnTo>
                <a:lnTo>
                  <a:pt x="8975" y="541"/>
                </a:lnTo>
                <a:lnTo>
                  <a:pt x="9180" y="299"/>
                </a:lnTo>
                <a:lnTo>
                  <a:pt x="9310" y="522"/>
                </a:lnTo>
                <a:lnTo>
                  <a:pt x="9496" y="839"/>
                </a:lnTo>
                <a:lnTo>
                  <a:pt x="9608" y="969"/>
                </a:lnTo>
                <a:lnTo>
                  <a:pt x="9720" y="1081"/>
                </a:lnTo>
                <a:lnTo>
                  <a:pt x="9831" y="1174"/>
                </a:lnTo>
                <a:lnTo>
                  <a:pt x="9887" y="1192"/>
                </a:lnTo>
                <a:lnTo>
                  <a:pt x="9980" y="1192"/>
                </a:lnTo>
                <a:lnTo>
                  <a:pt x="10017" y="1174"/>
                </a:lnTo>
                <a:lnTo>
                  <a:pt x="10129" y="1081"/>
                </a:lnTo>
                <a:lnTo>
                  <a:pt x="10390" y="820"/>
                </a:lnTo>
                <a:lnTo>
                  <a:pt x="10650" y="522"/>
                </a:lnTo>
                <a:lnTo>
                  <a:pt x="10837" y="336"/>
                </a:lnTo>
                <a:lnTo>
                  <a:pt x="10986" y="559"/>
                </a:lnTo>
                <a:lnTo>
                  <a:pt x="11190" y="820"/>
                </a:lnTo>
                <a:lnTo>
                  <a:pt x="11302" y="950"/>
                </a:lnTo>
                <a:lnTo>
                  <a:pt x="11432" y="1043"/>
                </a:lnTo>
                <a:lnTo>
                  <a:pt x="11544" y="1118"/>
                </a:lnTo>
                <a:lnTo>
                  <a:pt x="11600" y="1136"/>
                </a:lnTo>
                <a:lnTo>
                  <a:pt x="11656" y="1155"/>
                </a:lnTo>
                <a:lnTo>
                  <a:pt x="11730" y="1136"/>
                </a:lnTo>
                <a:lnTo>
                  <a:pt x="11786" y="1118"/>
                </a:lnTo>
                <a:lnTo>
                  <a:pt x="11916" y="1043"/>
                </a:lnTo>
                <a:lnTo>
                  <a:pt x="12047" y="932"/>
                </a:lnTo>
                <a:lnTo>
                  <a:pt x="12177" y="801"/>
                </a:lnTo>
                <a:lnTo>
                  <a:pt x="12419" y="503"/>
                </a:lnTo>
                <a:lnTo>
                  <a:pt x="12605" y="280"/>
                </a:lnTo>
                <a:lnTo>
                  <a:pt x="12940" y="690"/>
                </a:lnTo>
                <a:lnTo>
                  <a:pt x="13034" y="801"/>
                </a:lnTo>
                <a:lnTo>
                  <a:pt x="13145" y="894"/>
                </a:lnTo>
                <a:lnTo>
                  <a:pt x="13238" y="969"/>
                </a:lnTo>
                <a:lnTo>
                  <a:pt x="13313" y="1006"/>
                </a:lnTo>
                <a:lnTo>
                  <a:pt x="13406" y="1006"/>
                </a:lnTo>
                <a:lnTo>
                  <a:pt x="13518" y="969"/>
                </a:lnTo>
                <a:lnTo>
                  <a:pt x="13555" y="950"/>
                </a:lnTo>
                <a:lnTo>
                  <a:pt x="13573" y="913"/>
                </a:lnTo>
                <a:lnTo>
                  <a:pt x="13555" y="857"/>
                </a:lnTo>
                <a:lnTo>
                  <a:pt x="13518" y="801"/>
                </a:lnTo>
                <a:lnTo>
                  <a:pt x="13331" y="634"/>
                </a:lnTo>
                <a:lnTo>
                  <a:pt x="13071" y="354"/>
                </a:lnTo>
                <a:lnTo>
                  <a:pt x="12940" y="224"/>
                </a:lnTo>
                <a:lnTo>
                  <a:pt x="12810" y="112"/>
                </a:lnTo>
                <a:lnTo>
                  <a:pt x="12698" y="19"/>
                </a:lnTo>
                <a:lnTo>
                  <a:pt x="12661" y="1"/>
                </a:lnTo>
                <a:close/>
              </a:path>
            </a:pathLst>
          </a:custGeom>
          <a:solidFill>
            <a:srgbClr val="ADDED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DDED4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890300" y="1200149"/>
            <a:ext cx="7363500" cy="302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Clr>
                <a:srgbClr val="B5D4E9"/>
              </a:buClr>
              <a:buSzPts val="2200"/>
              <a:buChar char="‐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200"/>
              <a:buChar char="‐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200"/>
              <a:buChar char="‐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8" name="Google Shape;28;p5"/>
          <p:cNvSpPr/>
          <p:nvPr/>
        </p:nvSpPr>
        <p:spPr>
          <a:xfrm>
            <a:off x="157350" y="125700"/>
            <a:ext cx="8829185" cy="4892151"/>
          </a:xfrm>
          <a:custGeom>
            <a:avLst/>
            <a:gdLst/>
            <a:ahLst/>
            <a:cxnLst/>
            <a:rect l="l" t="t" r="r" b="b"/>
            <a:pathLst>
              <a:path w="92105" h="51033" extrusionOk="0">
                <a:moveTo>
                  <a:pt x="52951" y="93"/>
                </a:moveTo>
                <a:lnTo>
                  <a:pt x="52858" y="130"/>
                </a:lnTo>
                <a:lnTo>
                  <a:pt x="52802" y="168"/>
                </a:lnTo>
                <a:lnTo>
                  <a:pt x="52764" y="205"/>
                </a:lnTo>
                <a:lnTo>
                  <a:pt x="52727" y="242"/>
                </a:lnTo>
                <a:lnTo>
                  <a:pt x="52709" y="298"/>
                </a:lnTo>
                <a:lnTo>
                  <a:pt x="52709" y="354"/>
                </a:lnTo>
                <a:lnTo>
                  <a:pt x="52709" y="410"/>
                </a:lnTo>
                <a:lnTo>
                  <a:pt x="52746" y="521"/>
                </a:lnTo>
                <a:lnTo>
                  <a:pt x="52783" y="559"/>
                </a:lnTo>
                <a:lnTo>
                  <a:pt x="52820" y="596"/>
                </a:lnTo>
                <a:lnTo>
                  <a:pt x="52913" y="633"/>
                </a:lnTo>
                <a:lnTo>
                  <a:pt x="53006" y="652"/>
                </a:lnTo>
                <a:lnTo>
                  <a:pt x="53118" y="614"/>
                </a:lnTo>
                <a:lnTo>
                  <a:pt x="53193" y="559"/>
                </a:lnTo>
                <a:lnTo>
                  <a:pt x="53230" y="521"/>
                </a:lnTo>
                <a:lnTo>
                  <a:pt x="53248" y="465"/>
                </a:lnTo>
                <a:lnTo>
                  <a:pt x="53267" y="410"/>
                </a:lnTo>
                <a:lnTo>
                  <a:pt x="53267" y="354"/>
                </a:lnTo>
                <a:lnTo>
                  <a:pt x="53230" y="242"/>
                </a:lnTo>
                <a:lnTo>
                  <a:pt x="53193" y="186"/>
                </a:lnTo>
                <a:lnTo>
                  <a:pt x="53155" y="149"/>
                </a:lnTo>
                <a:lnTo>
                  <a:pt x="53100" y="130"/>
                </a:lnTo>
                <a:lnTo>
                  <a:pt x="53062" y="112"/>
                </a:lnTo>
                <a:lnTo>
                  <a:pt x="52951" y="93"/>
                </a:lnTo>
                <a:close/>
                <a:moveTo>
                  <a:pt x="49488" y="75"/>
                </a:moveTo>
                <a:lnTo>
                  <a:pt x="49432" y="93"/>
                </a:lnTo>
                <a:lnTo>
                  <a:pt x="49376" y="130"/>
                </a:lnTo>
                <a:lnTo>
                  <a:pt x="49339" y="168"/>
                </a:lnTo>
                <a:lnTo>
                  <a:pt x="49283" y="261"/>
                </a:lnTo>
                <a:lnTo>
                  <a:pt x="49264" y="372"/>
                </a:lnTo>
                <a:lnTo>
                  <a:pt x="49283" y="484"/>
                </a:lnTo>
                <a:lnTo>
                  <a:pt x="49339" y="577"/>
                </a:lnTo>
                <a:lnTo>
                  <a:pt x="49376" y="614"/>
                </a:lnTo>
                <a:lnTo>
                  <a:pt x="49432" y="652"/>
                </a:lnTo>
                <a:lnTo>
                  <a:pt x="49488" y="670"/>
                </a:lnTo>
                <a:lnTo>
                  <a:pt x="49618" y="670"/>
                </a:lnTo>
                <a:lnTo>
                  <a:pt x="49692" y="652"/>
                </a:lnTo>
                <a:lnTo>
                  <a:pt x="49730" y="614"/>
                </a:lnTo>
                <a:lnTo>
                  <a:pt x="49767" y="577"/>
                </a:lnTo>
                <a:lnTo>
                  <a:pt x="49823" y="484"/>
                </a:lnTo>
                <a:lnTo>
                  <a:pt x="49841" y="372"/>
                </a:lnTo>
                <a:lnTo>
                  <a:pt x="49823" y="261"/>
                </a:lnTo>
                <a:lnTo>
                  <a:pt x="49767" y="168"/>
                </a:lnTo>
                <a:lnTo>
                  <a:pt x="49730" y="130"/>
                </a:lnTo>
                <a:lnTo>
                  <a:pt x="49692" y="93"/>
                </a:lnTo>
                <a:lnTo>
                  <a:pt x="49618" y="75"/>
                </a:lnTo>
                <a:close/>
                <a:moveTo>
                  <a:pt x="60286" y="223"/>
                </a:moveTo>
                <a:lnTo>
                  <a:pt x="60193" y="242"/>
                </a:lnTo>
                <a:lnTo>
                  <a:pt x="60100" y="279"/>
                </a:lnTo>
                <a:lnTo>
                  <a:pt x="60063" y="317"/>
                </a:lnTo>
                <a:lnTo>
                  <a:pt x="60044" y="354"/>
                </a:lnTo>
                <a:lnTo>
                  <a:pt x="60025" y="428"/>
                </a:lnTo>
                <a:lnTo>
                  <a:pt x="60025" y="521"/>
                </a:lnTo>
                <a:lnTo>
                  <a:pt x="60063" y="596"/>
                </a:lnTo>
                <a:lnTo>
                  <a:pt x="60119" y="652"/>
                </a:lnTo>
                <a:lnTo>
                  <a:pt x="60212" y="689"/>
                </a:lnTo>
                <a:lnTo>
                  <a:pt x="60305" y="689"/>
                </a:lnTo>
                <a:lnTo>
                  <a:pt x="60379" y="652"/>
                </a:lnTo>
                <a:lnTo>
                  <a:pt x="60454" y="577"/>
                </a:lnTo>
                <a:lnTo>
                  <a:pt x="60491" y="503"/>
                </a:lnTo>
                <a:lnTo>
                  <a:pt x="60491" y="410"/>
                </a:lnTo>
                <a:lnTo>
                  <a:pt x="60454" y="317"/>
                </a:lnTo>
                <a:lnTo>
                  <a:pt x="60416" y="279"/>
                </a:lnTo>
                <a:lnTo>
                  <a:pt x="60379" y="261"/>
                </a:lnTo>
                <a:lnTo>
                  <a:pt x="60286" y="223"/>
                </a:lnTo>
                <a:close/>
                <a:moveTo>
                  <a:pt x="75758" y="56"/>
                </a:moveTo>
                <a:lnTo>
                  <a:pt x="75702" y="75"/>
                </a:lnTo>
                <a:lnTo>
                  <a:pt x="75646" y="112"/>
                </a:lnTo>
                <a:lnTo>
                  <a:pt x="75590" y="149"/>
                </a:lnTo>
                <a:lnTo>
                  <a:pt x="75553" y="205"/>
                </a:lnTo>
                <a:lnTo>
                  <a:pt x="75534" y="261"/>
                </a:lnTo>
                <a:lnTo>
                  <a:pt x="75516" y="317"/>
                </a:lnTo>
                <a:lnTo>
                  <a:pt x="75516" y="391"/>
                </a:lnTo>
                <a:lnTo>
                  <a:pt x="75534" y="503"/>
                </a:lnTo>
                <a:lnTo>
                  <a:pt x="75609" y="596"/>
                </a:lnTo>
                <a:lnTo>
                  <a:pt x="75702" y="670"/>
                </a:lnTo>
                <a:lnTo>
                  <a:pt x="75758" y="689"/>
                </a:lnTo>
                <a:lnTo>
                  <a:pt x="75888" y="689"/>
                </a:lnTo>
                <a:lnTo>
                  <a:pt x="75963" y="652"/>
                </a:lnTo>
                <a:lnTo>
                  <a:pt x="76018" y="633"/>
                </a:lnTo>
                <a:lnTo>
                  <a:pt x="76056" y="577"/>
                </a:lnTo>
                <a:lnTo>
                  <a:pt x="76093" y="521"/>
                </a:lnTo>
                <a:lnTo>
                  <a:pt x="76130" y="465"/>
                </a:lnTo>
                <a:lnTo>
                  <a:pt x="76149" y="410"/>
                </a:lnTo>
                <a:lnTo>
                  <a:pt x="76130" y="335"/>
                </a:lnTo>
                <a:lnTo>
                  <a:pt x="76111" y="223"/>
                </a:lnTo>
                <a:lnTo>
                  <a:pt x="76037" y="130"/>
                </a:lnTo>
                <a:lnTo>
                  <a:pt x="75944" y="75"/>
                </a:lnTo>
                <a:lnTo>
                  <a:pt x="75888" y="56"/>
                </a:lnTo>
                <a:close/>
                <a:moveTo>
                  <a:pt x="43176" y="130"/>
                </a:moveTo>
                <a:lnTo>
                  <a:pt x="43083" y="149"/>
                </a:lnTo>
                <a:lnTo>
                  <a:pt x="42990" y="186"/>
                </a:lnTo>
                <a:lnTo>
                  <a:pt x="42934" y="261"/>
                </a:lnTo>
                <a:lnTo>
                  <a:pt x="42878" y="335"/>
                </a:lnTo>
                <a:lnTo>
                  <a:pt x="42860" y="428"/>
                </a:lnTo>
                <a:lnTo>
                  <a:pt x="42860" y="521"/>
                </a:lnTo>
                <a:lnTo>
                  <a:pt x="42915" y="614"/>
                </a:lnTo>
                <a:lnTo>
                  <a:pt x="42971" y="670"/>
                </a:lnTo>
                <a:lnTo>
                  <a:pt x="43064" y="708"/>
                </a:lnTo>
                <a:lnTo>
                  <a:pt x="43157" y="708"/>
                </a:lnTo>
                <a:lnTo>
                  <a:pt x="43251" y="670"/>
                </a:lnTo>
                <a:lnTo>
                  <a:pt x="43325" y="614"/>
                </a:lnTo>
                <a:lnTo>
                  <a:pt x="43344" y="577"/>
                </a:lnTo>
                <a:lnTo>
                  <a:pt x="43362" y="568"/>
                </a:lnTo>
                <a:lnTo>
                  <a:pt x="43362" y="577"/>
                </a:lnTo>
                <a:lnTo>
                  <a:pt x="43381" y="559"/>
                </a:lnTo>
                <a:lnTo>
                  <a:pt x="43400" y="559"/>
                </a:lnTo>
                <a:lnTo>
                  <a:pt x="43400" y="540"/>
                </a:lnTo>
                <a:lnTo>
                  <a:pt x="43437" y="521"/>
                </a:lnTo>
                <a:lnTo>
                  <a:pt x="43474" y="503"/>
                </a:lnTo>
                <a:lnTo>
                  <a:pt x="43493" y="484"/>
                </a:lnTo>
                <a:lnTo>
                  <a:pt x="43530" y="410"/>
                </a:lnTo>
                <a:lnTo>
                  <a:pt x="43530" y="335"/>
                </a:lnTo>
                <a:lnTo>
                  <a:pt x="43511" y="279"/>
                </a:lnTo>
                <a:lnTo>
                  <a:pt x="43493" y="242"/>
                </a:lnTo>
                <a:lnTo>
                  <a:pt x="43418" y="186"/>
                </a:lnTo>
                <a:lnTo>
                  <a:pt x="43437" y="205"/>
                </a:lnTo>
                <a:lnTo>
                  <a:pt x="43362" y="149"/>
                </a:lnTo>
                <a:lnTo>
                  <a:pt x="43269" y="130"/>
                </a:lnTo>
                <a:close/>
                <a:moveTo>
                  <a:pt x="54570" y="19"/>
                </a:moveTo>
                <a:lnTo>
                  <a:pt x="54496" y="37"/>
                </a:lnTo>
                <a:lnTo>
                  <a:pt x="54421" y="56"/>
                </a:lnTo>
                <a:lnTo>
                  <a:pt x="54366" y="93"/>
                </a:lnTo>
                <a:lnTo>
                  <a:pt x="54328" y="149"/>
                </a:lnTo>
                <a:lnTo>
                  <a:pt x="54291" y="205"/>
                </a:lnTo>
                <a:lnTo>
                  <a:pt x="54254" y="261"/>
                </a:lnTo>
                <a:lnTo>
                  <a:pt x="54235" y="335"/>
                </a:lnTo>
                <a:lnTo>
                  <a:pt x="54235" y="391"/>
                </a:lnTo>
                <a:lnTo>
                  <a:pt x="54254" y="465"/>
                </a:lnTo>
                <a:lnTo>
                  <a:pt x="54272" y="521"/>
                </a:lnTo>
                <a:lnTo>
                  <a:pt x="54310" y="577"/>
                </a:lnTo>
                <a:lnTo>
                  <a:pt x="54347" y="633"/>
                </a:lnTo>
                <a:lnTo>
                  <a:pt x="54403" y="670"/>
                </a:lnTo>
                <a:lnTo>
                  <a:pt x="54459" y="689"/>
                </a:lnTo>
                <a:lnTo>
                  <a:pt x="54533" y="708"/>
                </a:lnTo>
                <a:lnTo>
                  <a:pt x="54663" y="708"/>
                </a:lnTo>
                <a:lnTo>
                  <a:pt x="54719" y="689"/>
                </a:lnTo>
                <a:lnTo>
                  <a:pt x="54775" y="652"/>
                </a:lnTo>
                <a:lnTo>
                  <a:pt x="54831" y="614"/>
                </a:lnTo>
                <a:lnTo>
                  <a:pt x="54887" y="559"/>
                </a:lnTo>
                <a:lnTo>
                  <a:pt x="54924" y="503"/>
                </a:lnTo>
                <a:lnTo>
                  <a:pt x="54943" y="428"/>
                </a:lnTo>
                <a:lnTo>
                  <a:pt x="54943" y="372"/>
                </a:lnTo>
                <a:lnTo>
                  <a:pt x="54943" y="298"/>
                </a:lnTo>
                <a:lnTo>
                  <a:pt x="54905" y="242"/>
                </a:lnTo>
                <a:lnTo>
                  <a:pt x="54868" y="168"/>
                </a:lnTo>
                <a:lnTo>
                  <a:pt x="54831" y="112"/>
                </a:lnTo>
                <a:lnTo>
                  <a:pt x="54775" y="75"/>
                </a:lnTo>
                <a:lnTo>
                  <a:pt x="54701" y="37"/>
                </a:lnTo>
                <a:lnTo>
                  <a:pt x="54645" y="19"/>
                </a:lnTo>
                <a:close/>
                <a:moveTo>
                  <a:pt x="46341" y="186"/>
                </a:moveTo>
                <a:lnTo>
                  <a:pt x="46304" y="205"/>
                </a:lnTo>
                <a:lnTo>
                  <a:pt x="46248" y="242"/>
                </a:lnTo>
                <a:lnTo>
                  <a:pt x="46211" y="279"/>
                </a:lnTo>
                <a:lnTo>
                  <a:pt x="46174" y="354"/>
                </a:lnTo>
                <a:lnTo>
                  <a:pt x="46155" y="465"/>
                </a:lnTo>
                <a:lnTo>
                  <a:pt x="46174" y="559"/>
                </a:lnTo>
                <a:lnTo>
                  <a:pt x="46211" y="652"/>
                </a:lnTo>
                <a:lnTo>
                  <a:pt x="46248" y="670"/>
                </a:lnTo>
                <a:lnTo>
                  <a:pt x="46304" y="708"/>
                </a:lnTo>
                <a:lnTo>
                  <a:pt x="46341" y="726"/>
                </a:lnTo>
                <a:lnTo>
                  <a:pt x="46472" y="726"/>
                </a:lnTo>
                <a:lnTo>
                  <a:pt x="46527" y="708"/>
                </a:lnTo>
                <a:lnTo>
                  <a:pt x="46565" y="670"/>
                </a:lnTo>
                <a:lnTo>
                  <a:pt x="46602" y="652"/>
                </a:lnTo>
                <a:lnTo>
                  <a:pt x="46658" y="559"/>
                </a:lnTo>
                <a:lnTo>
                  <a:pt x="46676" y="465"/>
                </a:lnTo>
                <a:lnTo>
                  <a:pt x="46658" y="354"/>
                </a:lnTo>
                <a:lnTo>
                  <a:pt x="46602" y="279"/>
                </a:lnTo>
                <a:lnTo>
                  <a:pt x="46565" y="242"/>
                </a:lnTo>
                <a:lnTo>
                  <a:pt x="46527" y="205"/>
                </a:lnTo>
                <a:lnTo>
                  <a:pt x="46472" y="186"/>
                </a:lnTo>
                <a:close/>
                <a:moveTo>
                  <a:pt x="61794" y="205"/>
                </a:moveTo>
                <a:lnTo>
                  <a:pt x="61701" y="242"/>
                </a:lnTo>
                <a:lnTo>
                  <a:pt x="61645" y="298"/>
                </a:lnTo>
                <a:lnTo>
                  <a:pt x="61608" y="354"/>
                </a:lnTo>
                <a:lnTo>
                  <a:pt x="61589" y="391"/>
                </a:lnTo>
                <a:lnTo>
                  <a:pt x="61589" y="484"/>
                </a:lnTo>
                <a:lnTo>
                  <a:pt x="61627" y="577"/>
                </a:lnTo>
                <a:lnTo>
                  <a:pt x="61682" y="652"/>
                </a:lnTo>
                <a:lnTo>
                  <a:pt x="61757" y="689"/>
                </a:lnTo>
                <a:lnTo>
                  <a:pt x="61850" y="726"/>
                </a:lnTo>
                <a:lnTo>
                  <a:pt x="61943" y="708"/>
                </a:lnTo>
                <a:lnTo>
                  <a:pt x="61980" y="670"/>
                </a:lnTo>
                <a:lnTo>
                  <a:pt x="62018" y="633"/>
                </a:lnTo>
                <a:lnTo>
                  <a:pt x="62073" y="596"/>
                </a:lnTo>
                <a:lnTo>
                  <a:pt x="62092" y="540"/>
                </a:lnTo>
                <a:lnTo>
                  <a:pt x="62111" y="484"/>
                </a:lnTo>
                <a:lnTo>
                  <a:pt x="62111" y="428"/>
                </a:lnTo>
                <a:lnTo>
                  <a:pt x="62092" y="372"/>
                </a:lnTo>
                <a:lnTo>
                  <a:pt x="62073" y="317"/>
                </a:lnTo>
                <a:lnTo>
                  <a:pt x="62036" y="279"/>
                </a:lnTo>
                <a:lnTo>
                  <a:pt x="61980" y="242"/>
                </a:lnTo>
                <a:lnTo>
                  <a:pt x="61887" y="205"/>
                </a:lnTo>
                <a:close/>
                <a:moveTo>
                  <a:pt x="18023" y="93"/>
                </a:moveTo>
                <a:lnTo>
                  <a:pt x="17967" y="112"/>
                </a:lnTo>
                <a:lnTo>
                  <a:pt x="17911" y="149"/>
                </a:lnTo>
                <a:lnTo>
                  <a:pt x="17856" y="168"/>
                </a:lnTo>
                <a:lnTo>
                  <a:pt x="17818" y="186"/>
                </a:lnTo>
                <a:lnTo>
                  <a:pt x="17744" y="261"/>
                </a:lnTo>
                <a:lnTo>
                  <a:pt x="17707" y="335"/>
                </a:lnTo>
                <a:lnTo>
                  <a:pt x="17688" y="372"/>
                </a:lnTo>
                <a:lnTo>
                  <a:pt x="17707" y="428"/>
                </a:lnTo>
                <a:lnTo>
                  <a:pt x="17725" y="447"/>
                </a:lnTo>
                <a:lnTo>
                  <a:pt x="17762" y="465"/>
                </a:lnTo>
                <a:lnTo>
                  <a:pt x="17762" y="484"/>
                </a:lnTo>
                <a:lnTo>
                  <a:pt x="17781" y="503"/>
                </a:lnTo>
                <a:lnTo>
                  <a:pt x="17818" y="614"/>
                </a:lnTo>
                <a:lnTo>
                  <a:pt x="17911" y="670"/>
                </a:lnTo>
                <a:lnTo>
                  <a:pt x="18004" y="726"/>
                </a:lnTo>
                <a:lnTo>
                  <a:pt x="18116" y="745"/>
                </a:lnTo>
                <a:lnTo>
                  <a:pt x="18228" y="726"/>
                </a:lnTo>
                <a:lnTo>
                  <a:pt x="18321" y="670"/>
                </a:lnTo>
                <a:lnTo>
                  <a:pt x="18358" y="614"/>
                </a:lnTo>
                <a:lnTo>
                  <a:pt x="18377" y="559"/>
                </a:lnTo>
                <a:lnTo>
                  <a:pt x="18414" y="503"/>
                </a:lnTo>
                <a:lnTo>
                  <a:pt x="18414" y="447"/>
                </a:lnTo>
                <a:lnTo>
                  <a:pt x="18395" y="335"/>
                </a:lnTo>
                <a:lnTo>
                  <a:pt x="18340" y="223"/>
                </a:lnTo>
                <a:lnTo>
                  <a:pt x="18265" y="149"/>
                </a:lnTo>
                <a:lnTo>
                  <a:pt x="18209" y="112"/>
                </a:lnTo>
                <a:lnTo>
                  <a:pt x="18153" y="93"/>
                </a:lnTo>
                <a:close/>
                <a:moveTo>
                  <a:pt x="44963" y="168"/>
                </a:moveTo>
                <a:lnTo>
                  <a:pt x="44852" y="205"/>
                </a:lnTo>
                <a:lnTo>
                  <a:pt x="44796" y="223"/>
                </a:lnTo>
                <a:lnTo>
                  <a:pt x="44759" y="261"/>
                </a:lnTo>
                <a:lnTo>
                  <a:pt x="44721" y="317"/>
                </a:lnTo>
                <a:lnTo>
                  <a:pt x="44703" y="372"/>
                </a:lnTo>
                <a:lnTo>
                  <a:pt x="44684" y="465"/>
                </a:lnTo>
                <a:lnTo>
                  <a:pt x="44703" y="577"/>
                </a:lnTo>
                <a:lnTo>
                  <a:pt x="44740" y="633"/>
                </a:lnTo>
                <a:lnTo>
                  <a:pt x="44777" y="670"/>
                </a:lnTo>
                <a:lnTo>
                  <a:pt x="44833" y="708"/>
                </a:lnTo>
                <a:lnTo>
                  <a:pt x="44870" y="726"/>
                </a:lnTo>
                <a:lnTo>
                  <a:pt x="44982" y="745"/>
                </a:lnTo>
                <a:lnTo>
                  <a:pt x="45094" y="708"/>
                </a:lnTo>
                <a:lnTo>
                  <a:pt x="45150" y="689"/>
                </a:lnTo>
                <a:lnTo>
                  <a:pt x="45187" y="652"/>
                </a:lnTo>
                <a:lnTo>
                  <a:pt x="45243" y="540"/>
                </a:lnTo>
                <a:lnTo>
                  <a:pt x="45261" y="447"/>
                </a:lnTo>
                <a:lnTo>
                  <a:pt x="45243" y="354"/>
                </a:lnTo>
                <a:lnTo>
                  <a:pt x="45168" y="261"/>
                </a:lnTo>
                <a:lnTo>
                  <a:pt x="45131" y="205"/>
                </a:lnTo>
                <a:lnTo>
                  <a:pt x="45075" y="186"/>
                </a:lnTo>
                <a:lnTo>
                  <a:pt x="45019" y="168"/>
                </a:lnTo>
                <a:close/>
                <a:moveTo>
                  <a:pt x="86296" y="0"/>
                </a:moveTo>
                <a:lnTo>
                  <a:pt x="86221" y="19"/>
                </a:lnTo>
                <a:lnTo>
                  <a:pt x="86147" y="37"/>
                </a:lnTo>
                <a:lnTo>
                  <a:pt x="86072" y="75"/>
                </a:lnTo>
                <a:lnTo>
                  <a:pt x="86016" y="130"/>
                </a:lnTo>
                <a:lnTo>
                  <a:pt x="85979" y="186"/>
                </a:lnTo>
                <a:lnTo>
                  <a:pt x="85942" y="261"/>
                </a:lnTo>
                <a:lnTo>
                  <a:pt x="85923" y="335"/>
                </a:lnTo>
                <a:lnTo>
                  <a:pt x="85923" y="410"/>
                </a:lnTo>
                <a:lnTo>
                  <a:pt x="85942" y="484"/>
                </a:lnTo>
                <a:lnTo>
                  <a:pt x="85979" y="540"/>
                </a:lnTo>
                <a:lnTo>
                  <a:pt x="86054" y="633"/>
                </a:lnTo>
                <a:lnTo>
                  <a:pt x="86109" y="689"/>
                </a:lnTo>
                <a:lnTo>
                  <a:pt x="86165" y="708"/>
                </a:lnTo>
                <a:lnTo>
                  <a:pt x="86221" y="726"/>
                </a:lnTo>
                <a:lnTo>
                  <a:pt x="86296" y="745"/>
                </a:lnTo>
                <a:lnTo>
                  <a:pt x="86370" y="726"/>
                </a:lnTo>
                <a:lnTo>
                  <a:pt x="86444" y="708"/>
                </a:lnTo>
                <a:lnTo>
                  <a:pt x="86500" y="670"/>
                </a:lnTo>
                <a:lnTo>
                  <a:pt x="86556" y="614"/>
                </a:lnTo>
                <a:lnTo>
                  <a:pt x="86612" y="559"/>
                </a:lnTo>
                <a:lnTo>
                  <a:pt x="86649" y="484"/>
                </a:lnTo>
                <a:lnTo>
                  <a:pt x="86649" y="410"/>
                </a:lnTo>
                <a:lnTo>
                  <a:pt x="86649" y="335"/>
                </a:lnTo>
                <a:lnTo>
                  <a:pt x="86631" y="261"/>
                </a:lnTo>
                <a:lnTo>
                  <a:pt x="86612" y="205"/>
                </a:lnTo>
                <a:lnTo>
                  <a:pt x="86538" y="93"/>
                </a:lnTo>
                <a:lnTo>
                  <a:pt x="86482" y="56"/>
                </a:lnTo>
                <a:lnTo>
                  <a:pt x="86426" y="37"/>
                </a:lnTo>
                <a:lnTo>
                  <a:pt x="86370" y="19"/>
                </a:lnTo>
                <a:lnTo>
                  <a:pt x="86296" y="0"/>
                </a:lnTo>
                <a:close/>
                <a:moveTo>
                  <a:pt x="5344" y="503"/>
                </a:moveTo>
                <a:lnTo>
                  <a:pt x="5307" y="540"/>
                </a:lnTo>
                <a:lnTo>
                  <a:pt x="5288" y="577"/>
                </a:lnTo>
                <a:lnTo>
                  <a:pt x="5270" y="633"/>
                </a:lnTo>
                <a:lnTo>
                  <a:pt x="5288" y="670"/>
                </a:lnTo>
                <a:lnTo>
                  <a:pt x="5307" y="726"/>
                </a:lnTo>
                <a:lnTo>
                  <a:pt x="5344" y="745"/>
                </a:lnTo>
                <a:lnTo>
                  <a:pt x="5400" y="763"/>
                </a:lnTo>
                <a:lnTo>
                  <a:pt x="5456" y="745"/>
                </a:lnTo>
                <a:lnTo>
                  <a:pt x="5493" y="726"/>
                </a:lnTo>
                <a:lnTo>
                  <a:pt x="5530" y="670"/>
                </a:lnTo>
                <a:lnTo>
                  <a:pt x="5530" y="633"/>
                </a:lnTo>
                <a:lnTo>
                  <a:pt x="5530" y="577"/>
                </a:lnTo>
                <a:lnTo>
                  <a:pt x="5493" y="540"/>
                </a:lnTo>
                <a:lnTo>
                  <a:pt x="5456" y="503"/>
                </a:lnTo>
                <a:close/>
                <a:moveTo>
                  <a:pt x="67249" y="75"/>
                </a:moveTo>
                <a:lnTo>
                  <a:pt x="67193" y="93"/>
                </a:lnTo>
                <a:lnTo>
                  <a:pt x="67119" y="112"/>
                </a:lnTo>
                <a:lnTo>
                  <a:pt x="67063" y="149"/>
                </a:lnTo>
                <a:lnTo>
                  <a:pt x="67026" y="186"/>
                </a:lnTo>
                <a:lnTo>
                  <a:pt x="66970" y="242"/>
                </a:lnTo>
                <a:lnTo>
                  <a:pt x="66951" y="298"/>
                </a:lnTo>
                <a:lnTo>
                  <a:pt x="66933" y="372"/>
                </a:lnTo>
                <a:lnTo>
                  <a:pt x="66914" y="428"/>
                </a:lnTo>
                <a:lnTo>
                  <a:pt x="66933" y="484"/>
                </a:lnTo>
                <a:lnTo>
                  <a:pt x="66933" y="559"/>
                </a:lnTo>
                <a:lnTo>
                  <a:pt x="66970" y="614"/>
                </a:lnTo>
                <a:lnTo>
                  <a:pt x="67007" y="652"/>
                </a:lnTo>
                <a:lnTo>
                  <a:pt x="67063" y="708"/>
                </a:lnTo>
                <a:lnTo>
                  <a:pt x="67119" y="726"/>
                </a:lnTo>
                <a:lnTo>
                  <a:pt x="67193" y="763"/>
                </a:lnTo>
                <a:lnTo>
                  <a:pt x="67268" y="763"/>
                </a:lnTo>
                <a:lnTo>
                  <a:pt x="67324" y="745"/>
                </a:lnTo>
                <a:lnTo>
                  <a:pt x="67398" y="726"/>
                </a:lnTo>
                <a:lnTo>
                  <a:pt x="67454" y="689"/>
                </a:lnTo>
                <a:lnTo>
                  <a:pt x="67491" y="633"/>
                </a:lnTo>
                <a:lnTo>
                  <a:pt x="67566" y="521"/>
                </a:lnTo>
                <a:lnTo>
                  <a:pt x="67603" y="372"/>
                </a:lnTo>
                <a:lnTo>
                  <a:pt x="67603" y="317"/>
                </a:lnTo>
                <a:lnTo>
                  <a:pt x="67584" y="242"/>
                </a:lnTo>
                <a:lnTo>
                  <a:pt x="67566" y="186"/>
                </a:lnTo>
                <a:lnTo>
                  <a:pt x="67529" y="149"/>
                </a:lnTo>
                <a:lnTo>
                  <a:pt x="67473" y="112"/>
                </a:lnTo>
                <a:lnTo>
                  <a:pt x="67398" y="75"/>
                </a:lnTo>
                <a:close/>
                <a:moveTo>
                  <a:pt x="81064" y="149"/>
                </a:moveTo>
                <a:lnTo>
                  <a:pt x="81008" y="168"/>
                </a:lnTo>
                <a:lnTo>
                  <a:pt x="80952" y="186"/>
                </a:lnTo>
                <a:lnTo>
                  <a:pt x="80896" y="223"/>
                </a:lnTo>
                <a:lnTo>
                  <a:pt x="80859" y="279"/>
                </a:lnTo>
                <a:lnTo>
                  <a:pt x="80822" y="335"/>
                </a:lnTo>
                <a:lnTo>
                  <a:pt x="80803" y="391"/>
                </a:lnTo>
                <a:lnTo>
                  <a:pt x="80785" y="447"/>
                </a:lnTo>
                <a:lnTo>
                  <a:pt x="80803" y="521"/>
                </a:lnTo>
                <a:lnTo>
                  <a:pt x="80822" y="577"/>
                </a:lnTo>
                <a:lnTo>
                  <a:pt x="80840" y="633"/>
                </a:lnTo>
                <a:lnTo>
                  <a:pt x="80878" y="670"/>
                </a:lnTo>
                <a:lnTo>
                  <a:pt x="80934" y="708"/>
                </a:lnTo>
                <a:lnTo>
                  <a:pt x="80989" y="745"/>
                </a:lnTo>
                <a:lnTo>
                  <a:pt x="81045" y="763"/>
                </a:lnTo>
                <a:lnTo>
                  <a:pt x="81176" y="763"/>
                </a:lnTo>
                <a:lnTo>
                  <a:pt x="81306" y="726"/>
                </a:lnTo>
                <a:lnTo>
                  <a:pt x="81380" y="689"/>
                </a:lnTo>
                <a:lnTo>
                  <a:pt x="81436" y="633"/>
                </a:lnTo>
                <a:lnTo>
                  <a:pt x="81473" y="577"/>
                </a:lnTo>
                <a:lnTo>
                  <a:pt x="81492" y="540"/>
                </a:lnTo>
                <a:lnTo>
                  <a:pt x="81511" y="465"/>
                </a:lnTo>
                <a:lnTo>
                  <a:pt x="81492" y="391"/>
                </a:lnTo>
                <a:lnTo>
                  <a:pt x="81473" y="335"/>
                </a:lnTo>
                <a:lnTo>
                  <a:pt x="81436" y="279"/>
                </a:lnTo>
                <a:lnTo>
                  <a:pt x="81306" y="205"/>
                </a:lnTo>
                <a:lnTo>
                  <a:pt x="81194" y="149"/>
                </a:lnTo>
                <a:close/>
                <a:moveTo>
                  <a:pt x="48445" y="56"/>
                </a:moveTo>
                <a:lnTo>
                  <a:pt x="48371" y="75"/>
                </a:lnTo>
                <a:lnTo>
                  <a:pt x="48296" y="93"/>
                </a:lnTo>
                <a:lnTo>
                  <a:pt x="48222" y="130"/>
                </a:lnTo>
                <a:lnTo>
                  <a:pt x="48166" y="186"/>
                </a:lnTo>
                <a:lnTo>
                  <a:pt x="48129" y="242"/>
                </a:lnTo>
                <a:lnTo>
                  <a:pt x="48091" y="317"/>
                </a:lnTo>
                <a:lnTo>
                  <a:pt x="48091" y="391"/>
                </a:lnTo>
                <a:lnTo>
                  <a:pt x="48091" y="465"/>
                </a:lnTo>
                <a:lnTo>
                  <a:pt x="48110" y="521"/>
                </a:lnTo>
                <a:lnTo>
                  <a:pt x="48129" y="577"/>
                </a:lnTo>
                <a:lnTo>
                  <a:pt x="48203" y="689"/>
                </a:lnTo>
                <a:lnTo>
                  <a:pt x="48259" y="726"/>
                </a:lnTo>
                <a:lnTo>
                  <a:pt x="48315" y="745"/>
                </a:lnTo>
                <a:lnTo>
                  <a:pt x="48371" y="763"/>
                </a:lnTo>
                <a:lnTo>
                  <a:pt x="48445" y="782"/>
                </a:lnTo>
                <a:lnTo>
                  <a:pt x="48520" y="763"/>
                </a:lnTo>
                <a:lnTo>
                  <a:pt x="48594" y="745"/>
                </a:lnTo>
                <a:lnTo>
                  <a:pt x="48650" y="708"/>
                </a:lnTo>
                <a:lnTo>
                  <a:pt x="48706" y="652"/>
                </a:lnTo>
                <a:lnTo>
                  <a:pt x="48743" y="596"/>
                </a:lnTo>
                <a:lnTo>
                  <a:pt x="48780" y="521"/>
                </a:lnTo>
                <a:lnTo>
                  <a:pt x="48799" y="447"/>
                </a:lnTo>
                <a:lnTo>
                  <a:pt x="48799" y="372"/>
                </a:lnTo>
                <a:lnTo>
                  <a:pt x="48780" y="317"/>
                </a:lnTo>
                <a:lnTo>
                  <a:pt x="48743" y="261"/>
                </a:lnTo>
                <a:lnTo>
                  <a:pt x="48668" y="149"/>
                </a:lnTo>
                <a:lnTo>
                  <a:pt x="48631" y="112"/>
                </a:lnTo>
                <a:lnTo>
                  <a:pt x="48575" y="93"/>
                </a:lnTo>
                <a:lnTo>
                  <a:pt x="48501" y="75"/>
                </a:lnTo>
                <a:lnTo>
                  <a:pt x="48445" y="56"/>
                </a:lnTo>
                <a:close/>
                <a:moveTo>
                  <a:pt x="65201" y="37"/>
                </a:moveTo>
                <a:lnTo>
                  <a:pt x="65145" y="56"/>
                </a:lnTo>
                <a:lnTo>
                  <a:pt x="65090" y="93"/>
                </a:lnTo>
                <a:lnTo>
                  <a:pt x="65034" y="130"/>
                </a:lnTo>
                <a:lnTo>
                  <a:pt x="64978" y="186"/>
                </a:lnTo>
                <a:lnTo>
                  <a:pt x="64959" y="242"/>
                </a:lnTo>
                <a:lnTo>
                  <a:pt x="64922" y="354"/>
                </a:lnTo>
                <a:lnTo>
                  <a:pt x="64922" y="484"/>
                </a:lnTo>
                <a:lnTo>
                  <a:pt x="64941" y="540"/>
                </a:lnTo>
                <a:lnTo>
                  <a:pt x="64959" y="596"/>
                </a:lnTo>
                <a:lnTo>
                  <a:pt x="64996" y="652"/>
                </a:lnTo>
                <a:lnTo>
                  <a:pt x="65052" y="708"/>
                </a:lnTo>
                <a:lnTo>
                  <a:pt x="65108" y="726"/>
                </a:lnTo>
                <a:lnTo>
                  <a:pt x="65164" y="763"/>
                </a:lnTo>
                <a:lnTo>
                  <a:pt x="65239" y="782"/>
                </a:lnTo>
                <a:lnTo>
                  <a:pt x="65294" y="782"/>
                </a:lnTo>
                <a:lnTo>
                  <a:pt x="65369" y="763"/>
                </a:lnTo>
                <a:lnTo>
                  <a:pt x="65425" y="745"/>
                </a:lnTo>
                <a:lnTo>
                  <a:pt x="65518" y="689"/>
                </a:lnTo>
                <a:lnTo>
                  <a:pt x="65592" y="596"/>
                </a:lnTo>
                <a:lnTo>
                  <a:pt x="65629" y="521"/>
                </a:lnTo>
                <a:lnTo>
                  <a:pt x="65629" y="465"/>
                </a:lnTo>
                <a:lnTo>
                  <a:pt x="65611" y="335"/>
                </a:lnTo>
                <a:lnTo>
                  <a:pt x="65611" y="279"/>
                </a:lnTo>
                <a:lnTo>
                  <a:pt x="65574" y="242"/>
                </a:lnTo>
                <a:lnTo>
                  <a:pt x="65499" y="149"/>
                </a:lnTo>
                <a:lnTo>
                  <a:pt x="65518" y="149"/>
                </a:lnTo>
                <a:lnTo>
                  <a:pt x="65406" y="75"/>
                </a:lnTo>
                <a:lnTo>
                  <a:pt x="65332" y="56"/>
                </a:lnTo>
                <a:lnTo>
                  <a:pt x="65276" y="37"/>
                </a:lnTo>
                <a:close/>
                <a:moveTo>
                  <a:pt x="88046" y="149"/>
                </a:moveTo>
                <a:lnTo>
                  <a:pt x="87990" y="168"/>
                </a:lnTo>
                <a:lnTo>
                  <a:pt x="87934" y="186"/>
                </a:lnTo>
                <a:lnTo>
                  <a:pt x="87878" y="223"/>
                </a:lnTo>
                <a:lnTo>
                  <a:pt x="87841" y="279"/>
                </a:lnTo>
                <a:lnTo>
                  <a:pt x="87822" y="335"/>
                </a:lnTo>
                <a:lnTo>
                  <a:pt x="87804" y="391"/>
                </a:lnTo>
                <a:lnTo>
                  <a:pt x="87785" y="465"/>
                </a:lnTo>
                <a:lnTo>
                  <a:pt x="87804" y="521"/>
                </a:lnTo>
                <a:lnTo>
                  <a:pt x="87822" y="577"/>
                </a:lnTo>
                <a:lnTo>
                  <a:pt x="87841" y="633"/>
                </a:lnTo>
                <a:lnTo>
                  <a:pt x="87878" y="689"/>
                </a:lnTo>
                <a:lnTo>
                  <a:pt x="87934" y="726"/>
                </a:lnTo>
                <a:lnTo>
                  <a:pt x="87990" y="745"/>
                </a:lnTo>
                <a:lnTo>
                  <a:pt x="88046" y="763"/>
                </a:lnTo>
                <a:lnTo>
                  <a:pt x="88101" y="782"/>
                </a:lnTo>
                <a:lnTo>
                  <a:pt x="88176" y="763"/>
                </a:lnTo>
                <a:lnTo>
                  <a:pt x="88232" y="745"/>
                </a:lnTo>
                <a:lnTo>
                  <a:pt x="88288" y="726"/>
                </a:lnTo>
                <a:lnTo>
                  <a:pt x="88344" y="689"/>
                </a:lnTo>
                <a:lnTo>
                  <a:pt x="88381" y="633"/>
                </a:lnTo>
                <a:lnTo>
                  <a:pt x="88399" y="577"/>
                </a:lnTo>
                <a:lnTo>
                  <a:pt x="88418" y="521"/>
                </a:lnTo>
                <a:lnTo>
                  <a:pt x="88418" y="465"/>
                </a:lnTo>
                <a:lnTo>
                  <a:pt x="88418" y="391"/>
                </a:lnTo>
                <a:lnTo>
                  <a:pt x="88399" y="335"/>
                </a:lnTo>
                <a:lnTo>
                  <a:pt x="88381" y="279"/>
                </a:lnTo>
                <a:lnTo>
                  <a:pt x="88325" y="242"/>
                </a:lnTo>
                <a:lnTo>
                  <a:pt x="88288" y="186"/>
                </a:lnTo>
                <a:lnTo>
                  <a:pt x="88232" y="168"/>
                </a:lnTo>
                <a:lnTo>
                  <a:pt x="88176" y="149"/>
                </a:lnTo>
                <a:close/>
                <a:moveTo>
                  <a:pt x="27053" y="279"/>
                </a:moveTo>
                <a:lnTo>
                  <a:pt x="26960" y="298"/>
                </a:lnTo>
                <a:lnTo>
                  <a:pt x="26885" y="335"/>
                </a:lnTo>
                <a:lnTo>
                  <a:pt x="26811" y="391"/>
                </a:lnTo>
                <a:lnTo>
                  <a:pt x="26774" y="484"/>
                </a:lnTo>
                <a:lnTo>
                  <a:pt x="26774" y="577"/>
                </a:lnTo>
                <a:lnTo>
                  <a:pt x="26811" y="670"/>
                </a:lnTo>
                <a:lnTo>
                  <a:pt x="26867" y="763"/>
                </a:lnTo>
                <a:lnTo>
                  <a:pt x="26904" y="782"/>
                </a:lnTo>
                <a:lnTo>
                  <a:pt x="26960" y="801"/>
                </a:lnTo>
                <a:lnTo>
                  <a:pt x="27071" y="801"/>
                </a:lnTo>
                <a:lnTo>
                  <a:pt x="27183" y="763"/>
                </a:lnTo>
                <a:lnTo>
                  <a:pt x="27258" y="689"/>
                </a:lnTo>
                <a:lnTo>
                  <a:pt x="27276" y="652"/>
                </a:lnTo>
                <a:lnTo>
                  <a:pt x="27295" y="596"/>
                </a:lnTo>
                <a:lnTo>
                  <a:pt x="27295" y="540"/>
                </a:lnTo>
                <a:lnTo>
                  <a:pt x="27295" y="484"/>
                </a:lnTo>
                <a:lnTo>
                  <a:pt x="27239" y="391"/>
                </a:lnTo>
                <a:lnTo>
                  <a:pt x="27165" y="317"/>
                </a:lnTo>
                <a:lnTo>
                  <a:pt x="27109" y="298"/>
                </a:lnTo>
                <a:lnTo>
                  <a:pt x="27053" y="279"/>
                </a:lnTo>
                <a:close/>
                <a:moveTo>
                  <a:pt x="51089" y="112"/>
                </a:moveTo>
                <a:lnTo>
                  <a:pt x="51014" y="130"/>
                </a:lnTo>
                <a:lnTo>
                  <a:pt x="50958" y="149"/>
                </a:lnTo>
                <a:lnTo>
                  <a:pt x="50903" y="168"/>
                </a:lnTo>
                <a:lnTo>
                  <a:pt x="50847" y="223"/>
                </a:lnTo>
                <a:lnTo>
                  <a:pt x="50791" y="261"/>
                </a:lnTo>
                <a:lnTo>
                  <a:pt x="50772" y="335"/>
                </a:lnTo>
                <a:lnTo>
                  <a:pt x="50754" y="391"/>
                </a:lnTo>
                <a:lnTo>
                  <a:pt x="50735" y="465"/>
                </a:lnTo>
                <a:lnTo>
                  <a:pt x="50754" y="521"/>
                </a:lnTo>
                <a:lnTo>
                  <a:pt x="50772" y="596"/>
                </a:lnTo>
                <a:lnTo>
                  <a:pt x="50810" y="652"/>
                </a:lnTo>
                <a:lnTo>
                  <a:pt x="50847" y="689"/>
                </a:lnTo>
                <a:lnTo>
                  <a:pt x="50884" y="745"/>
                </a:lnTo>
                <a:lnTo>
                  <a:pt x="50958" y="763"/>
                </a:lnTo>
                <a:lnTo>
                  <a:pt x="51014" y="801"/>
                </a:lnTo>
                <a:lnTo>
                  <a:pt x="51145" y="801"/>
                </a:lnTo>
                <a:lnTo>
                  <a:pt x="51219" y="763"/>
                </a:lnTo>
                <a:lnTo>
                  <a:pt x="51275" y="745"/>
                </a:lnTo>
                <a:lnTo>
                  <a:pt x="51331" y="689"/>
                </a:lnTo>
                <a:lnTo>
                  <a:pt x="51368" y="652"/>
                </a:lnTo>
                <a:lnTo>
                  <a:pt x="51405" y="596"/>
                </a:lnTo>
                <a:lnTo>
                  <a:pt x="51424" y="521"/>
                </a:lnTo>
                <a:lnTo>
                  <a:pt x="51424" y="465"/>
                </a:lnTo>
                <a:lnTo>
                  <a:pt x="51424" y="391"/>
                </a:lnTo>
                <a:lnTo>
                  <a:pt x="51387" y="335"/>
                </a:lnTo>
                <a:lnTo>
                  <a:pt x="51368" y="261"/>
                </a:lnTo>
                <a:lnTo>
                  <a:pt x="51331" y="223"/>
                </a:lnTo>
                <a:lnTo>
                  <a:pt x="51275" y="168"/>
                </a:lnTo>
                <a:lnTo>
                  <a:pt x="51219" y="149"/>
                </a:lnTo>
                <a:lnTo>
                  <a:pt x="51145" y="130"/>
                </a:lnTo>
                <a:lnTo>
                  <a:pt x="51089" y="112"/>
                </a:lnTo>
                <a:close/>
                <a:moveTo>
                  <a:pt x="72481" y="112"/>
                </a:moveTo>
                <a:lnTo>
                  <a:pt x="72425" y="130"/>
                </a:lnTo>
                <a:lnTo>
                  <a:pt x="72369" y="168"/>
                </a:lnTo>
                <a:lnTo>
                  <a:pt x="72313" y="205"/>
                </a:lnTo>
                <a:lnTo>
                  <a:pt x="72276" y="242"/>
                </a:lnTo>
                <a:lnTo>
                  <a:pt x="72220" y="354"/>
                </a:lnTo>
                <a:lnTo>
                  <a:pt x="72202" y="465"/>
                </a:lnTo>
                <a:lnTo>
                  <a:pt x="72202" y="540"/>
                </a:lnTo>
                <a:lnTo>
                  <a:pt x="72220" y="596"/>
                </a:lnTo>
                <a:lnTo>
                  <a:pt x="72258" y="652"/>
                </a:lnTo>
                <a:lnTo>
                  <a:pt x="72313" y="708"/>
                </a:lnTo>
                <a:lnTo>
                  <a:pt x="72369" y="745"/>
                </a:lnTo>
                <a:lnTo>
                  <a:pt x="72425" y="782"/>
                </a:lnTo>
                <a:lnTo>
                  <a:pt x="72500" y="801"/>
                </a:lnTo>
                <a:lnTo>
                  <a:pt x="72555" y="801"/>
                </a:lnTo>
                <a:lnTo>
                  <a:pt x="72630" y="782"/>
                </a:lnTo>
                <a:lnTo>
                  <a:pt x="72704" y="763"/>
                </a:lnTo>
                <a:lnTo>
                  <a:pt x="72760" y="726"/>
                </a:lnTo>
                <a:lnTo>
                  <a:pt x="72816" y="670"/>
                </a:lnTo>
                <a:lnTo>
                  <a:pt x="72853" y="596"/>
                </a:lnTo>
                <a:lnTo>
                  <a:pt x="72872" y="540"/>
                </a:lnTo>
                <a:lnTo>
                  <a:pt x="72872" y="465"/>
                </a:lnTo>
                <a:lnTo>
                  <a:pt x="72872" y="391"/>
                </a:lnTo>
                <a:lnTo>
                  <a:pt x="72853" y="335"/>
                </a:lnTo>
                <a:lnTo>
                  <a:pt x="72816" y="261"/>
                </a:lnTo>
                <a:lnTo>
                  <a:pt x="72779" y="205"/>
                </a:lnTo>
                <a:lnTo>
                  <a:pt x="72723" y="168"/>
                </a:lnTo>
                <a:lnTo>
                  <a:pt x="72611" y="130"/>
                </a:lnTo>
                <a:lnTo>
                  <a:pt x="72555" y="112"/>
                </a:lnTo>
                <a:close/>
                <a:moveTo>
                  <a:pt x="73915" y="112"/>
                </a:moveTo>
                <a:lnTo>
                  <a:pt x="73840" y="149"/>
                </a:lnTo>
                <a:lnTo>
                  <a:pt x="73784" y="186"/>
                </a:lnTo>
                <a:lnTo>
                  <a:pt x="73728" y="242"/>
                </a:lnTo>
                <a:lnTo>
                  <a:pt x="73691" y="298"/>
                </a:lnTo>
                <a:lnTo>
                  <a:pt x="73654" y="354"/>
                </a:lnTo>
                <a:lnTo>
                  <a:pt x="73635" y="428"/>
                </a:lnTo>
                <a:lnTo>
                  <a:pt x="73635" y="484"/>
                </a:lnTo>
                <a:lnTo>
                  <a:pt x="73654" y="559"/>
                </a:lnTo>
                <a:lnTo>
                  <a:pt x="73691" y="633"/>
                </a:lnTo>
                <a:lnTo>
                  <a:pt x="73728" y="689"/>
                </a:lnTo>
                <a:lnTo>
                  <a:pt x="73784" y="726"/>
                </a:lnTo>
                <a:lnTo>
                  <a:pt x="73840" y="763"/>
                </a:lnTo>
                <a:lnTo>
                  <a:pt x="73915" y="801"/>
                </a:lnTo>
                <a:lnTo>
                  <a:pt x="74119" y="801"/>
                </a:lnTo>
                <a:lnTo>
                  <a:pt x="74175" y="763"/>
                </a:lnTo>
                <a:lnTo>
                  <a:pt x="74324" y="670"/>
                </a:lnTo>
                <a:lnTo>
                  <a:pt x="74380" y="633"/>
                </a:lnTo>
                <a:lnTo>
                  <a:pt x="74417" y="559"/>
                </a:lnTo>
                <a:lnTo>
                  <a:pt x="74436" y="484"/>
                </a:lnTo>
                <a:lnTo>
                  <a:pt x="74436" y="410"/>
                </a:lnTo>
                <a:lnTo>
                  <a:pt x="74399" y="335"/>
                </a:lnTo>
                <a:lnTo>
                  <a:pt x="74361" y="279"/>
                </a:lnTo>
                <a:lnTo>
                  <a:pt x="74250" y="186"/>
                </a:lnTo>
                <a:lnTo>
                  <a:pt x="74119" y="130"/>
                </a:lnTo>
                <a:lnTo>
                  <a:pt x="74045" y="112"/>
                </a:lnTo>
                <a:close/>
                <a:moveTo>
                  <a:pt x="77862" y="447"/>
                </a:moveTo>
                <a:lnTo>
                  <a:pt x="77806" y="484"/>
                </a:lnTo>
                <a:lnTo>
                  <a:pt x="77768" y="540"/>
                </a:lnTo>
                <a:lnTo>
                  <a:pt x="77750" y="596"/>
                </a:lnTo>
                <a:lnTo>
                  <a:pt x="77750" y="670"/>
                </a:lnTo>
                <a:lnTo>
                  <a:pt x="77768" y="726"/>
                </a:lnTo>
                <a:lnTo>
                  <a:pt x="77824" y="782"/>
                </a:lnTo>
                <a:lnTo>
                  <a:pt x="77880" y="801"/>
                </a:lnTo>
                <a:lnTo>
                  <a:pt x="77955" y="782"/>
                </a:lnTo>
                <a:lnTo>
                  <a:pt x="77992" y="763"/>
                </a:lnTo>
                <a:lnTo>
                  <a:pt x="78048" y="708"/>
                </a:lnTo>
                <a:lnTo>
                  <a:pt x="78066" y="652"/>
                </a:lnTo>
                <a:lnTo>
                  <a:pt x="78066" y="596"/>
                </a:lnTo>
                <a:lnTo>
                  <a:pt x="78029" y="540"/>
                </a:lnTo>
                <a:lnTo>
                  <a:pt x="77992" y="484"/>
                </a:lnTo>
                <a:lnTo>
                  <a:pt x="77936" y="447"/>
                </a:lnTo>
                <a:close/>
                <a:moveTo>
                  <a:pt x="13108" y="261"/>
                </a:moveTo>
                <a:lnTo>
                  <a:pt x="13052" y="279"/>
                </a:lnTo>
                <a:lnTo>
                  <a:pt x="12996" y="317"/>
                </a:lnTo>
                <a:lnTo>
                  <a:pt x="12959" y="372"/>
                </a:lnTo>
                <a:lnTo>
                  <a:pt x="12922" y="410"/>
                </a:lnTo>
                <a:lnTo>
                  <a:pt x="12903" y="465"/>
                </a:lnTo>
                <a:lnTo>
                  <a:pt x="12903" y="521"/>
                </a:lnTo>
                <a:lnTo>
                  <a:pt x="12903" y="577"/>
                </a:lnTo>
                <a:lnTo>
                  <a:pt x="12940" y="689"/>
                </a:lnTo>
                <a:lnTo>
                  <a:pt x="12978" y="745"/>
                </a:lnTo>
                <a:lnTo>
                  <a:pt x="13015" y="782"/>
                </a:lnTo>
                <a:lnTo>
                  <a:pt x="13071" y="819"/>
                </a:lnTo>
                <a:lnTo>
                  <a:pt x="13127" y="819"/>
                </a:lnTo>
                <a:lnTo>
                  <a:pt x="13238" y="838"/>
                </a:lnTo>
                <a:lnTo>
                  <a:pt x="13350" y="801"/>
                </a:lnTo>
                <a:lnTo>
                  <a:pt x="13443" y="726"/>
                </a:lnTo>
                <a:lnTo>
                  <a:pt x="13462" y="670"/>
                </a:lnTo>
                <a:lnTo>
                  <a:pt x="13480" y="633"/>
                </a:lnTo>
                <a:lnTo>
                  <a:pt x="13499" y="521"/>
                </a:lnTo>
                <a:lnTo>
                  <a:pt x="13462" y="410"/>
                </a:lnTo>
                <a:lnTo>
                  <a:pt x="13406" y="335"/>
                </a:lnTo>
                <a:lnTo>
                  <a:pt x="13294" y="279"/>
                </a:lnTo>
                <a:lnTo>
                  <a:pt x="13238" y="261"/>
                </a:lnTo>
                <a:close/>
                <a:moveTo>
                  <a:pt x="28729" y="186"/>
                </a:moveTo>
                <a:lnTo>
                  <a:pt x="28673" y="205"/>
                </a:lnTo>
                <a:lnTo>
                  <a:pt x="28598" y="205"/>
                </a:lnTo>
                <a:lnTo>
                  <a:pt x="28542" y="242"/>
                </a:lnTo>
                <a:lnTo>
                  <a:pt x="28486" y="279"/>
                </a:lnTo>
                <a:lnTo>
                  <a:pt x="28449" y="317"/>
                </a:lnTo>
                <a:lnTo>
                  <a:pt x="28412" y="372"/>
                </a:lnTo>
                <a:lnTo>
                  <a:pt x="28393" y="428"/>
                </a:lnTo>
                <a:lnTo>
                  <a:pt x="28393" y="484"/>
                </a:lnTo>
                <a:lnTo>
                  <a:pt x="28375" y="540"/>
                </a:lnTo>
                <a:lnTo>
                  <a:pt x="28393" y="614"/>
                </a:lnTo>
                <a:lnTo>
                  <a:pt x="28412" y="670"/>
                </a:lnTo>
                <a:lnTo>
                  <a:pt x="28468" y="726"/>
                </a:lnTo>
                <a:lnTo>
                  <a:pt x="28505" y="763"/>
                </a:lnTo>
                <a:lnTo>
                  <a:pt x="28561" y="801"/>
                </a:lnTo>
                <a:lnTo>
                  <a:pt x="28635" y="819"/>
                </a:lnTo>
                <a:lnTo>
                  <a:pt x="28691" y="838"/>
                </a:lnTo>
                <a:lnTo>
                  <a:pt x="28766" y="838"/>
                </a:lnTo>
                <a:lnTo>
                  <a:pt x="28822" y="819"/>
                </a:lnTo>
                <a:lnTo>
                  <a:pt x="28877" y="782"/>
                </a:lnTo>
                <a:lnTo>
                  <a:pt x="28933" y="745"/>
                </a:lnTo>
                <a:lnTo>
                  <a:pt x="28989" y="652"/>
                </a:lnTo>
                <a:lnTo>
                  <a:pt x="29026" y="540"/>
                </a:lnTo>
                <a:lnTo>
                  <a:pt x="29008" y="410"/>
                </a:lnTo>
                <a:lnTo>
                  <a:pt x="28989" y="354"/>
                </a:lnTo>
                <a:lnTo>
                  <a:pt x="28952" y="298"/>
                </a:lnTo>
                <a:lnTo>
                  <a:pt x="28896" y="261"/>
                </a:lnTo>
                <a:lnTo>
                  <a:pt x="28859" y="223"/>
                </a:lnTo>
                <a:lnTo>
                  <a:pt x="28784" y="205"/>
                </a:lnTo>
                <a:lnTo>
                  <a:pt x="28729" y="186"/>
                </a:lnTo>
                <a:close/>
                <a:moveTo>
                  <a:pt x="30404" y="242"/>
                </a:moveTo>
                <a:lnTo>
                  <a:pt x="30348" y="261"/>
                </a:lnTo>
                <a:lnTo>
                  <a:pt x="30292" y="279"/>
                </a:lnTo>
                <a:lnTo>
                  <a:pt x="30199" y="335"/>
                </a:lnTo>
                <a:lnTo>
                  <a:pt x="30162" y="391"/>
                </a:lnTo>
                <a:lnTo>
                  <a:pt x="30125" y="447"/>
                </a:lnTo>
                <a:lnTo>
                  <a:pt x="30125" y="503"/>
                </a:lnTo>
                <a:lnTo>
                  <a:pt x="30106" y="559"/>
                </a:lnTo>
                <a:lnTo>
                  <a:pt x="30143" y="670"/>
                </a:lnTo>
                <a:lnTo>
                  <a:pt x="30199" y="745"/>
                </a:lnTo>
                <a:lnTo>
                  <a:pt x="30292" y="819"/>
                </a:lnTo>
                <a:lnTo>
                  <a:pt x="30348" y="838"/>
                </a:lnTo>
                <a:lnTo>
                  <a:pt x="30460" y="838"/>
                </a:lnTo>
                <a:lnTo>
                  <a:pt x="30516" y="819"/>
                </a:lnTo>
                <a:lnTo>
                  <a:pt x="30609" y="745"/>
                </a:lnTo>
                <a:lnTo>
                  <a:pt x="30683" y="652"/>
                </a:lnTo>
                <a:lnTo>
                  <a:pt x="30702" y="596"/>
                </a:lnTo>
                <a:lnTo>
                  <a:pt x="30702" y="540"/>
                </a:lnTo>
                <a:lnTo>
                  <a:pt x="30665" y="428"/>
                </a:lnTo>
                <a:lnTo>
                  <a:pt x="30609" y="335"/>
                </a:lnTo>
                <a:lnTo>
                  <a:pt x="30516" y="279"/>
                </a:lnTo>
                <a:lnTo>
                  <a:pt x="30460" y="261"/>
                </a:lnTo>
                <a:lnTo>
                  <a:pt x="30404" y="242"/>
                </a:lnTo>
                <a:close/>
                <a:moveTo>
                  <a:pt x="34258" y="242"/>
                </a:moveTo>
                <a:lnTo>
                  <a:pt x="34146" y="279"/>
                </a:lnTo>
                <a:lnTo>
                  <a:pt x="34072" y="354"/>
                </a:lnTo>
                <a:lnTo>
                  <a:pt x="34016" y="447"/>
                </a:lnTo>
                <a:lnTo>
                  <a:pt x="33997" y="559"/>
                </a:lnTo>
                <a:lnTo>
                  <a:pt x="34016" y="670"/>
                </a:lnTo>
                <a:lnTo>
                  <a:pt x="34053" y="726"/>
                </a:lnTo>
                <a:lnTo>
                  <a:pt x="34091" y="763"/>
                </a:lnTo>
                <a:lnTo>
                  <a:pt x="34146" y="801"/>
                </a:lnTo>
                <a:lnTo>
                  <a:pt x="34202" y="819"/>
                </a:lnTo>
                <a:lnTo>
                  <a:pt x="34258" y="838"/>
                </a:lnTo>
                <a:lnTo>
                  <a:pt x="34388" y="838"/>
                </a:lnTo>
                <a:lnTo>
                  <a:pt x="34444" y="801"/>
                </a:lnTo>
                <a:lnTo>
                  <a:pt x="34500" y="763"/>
                </a:lnTo>
                <a:lnTo>
                  <a:pt x="34537" y="726"/>
                </a:lnTo>
                <a:lnTo>
                  <a:pt x="34575" y="670"/>
                </a:lnTo>
                <a:lnTo>
                  <a:pt x="34593" y="614"/>
                </a:lnTo>
                <a:lnTo>
                  <a:pt x="34593" y="540"/>
                </a:lnTo>
                <a:lnTo>
                  <a:pt x="34593" y="484"/>
                </a:lnTo>
                <a:lnTo>
                  <a:pt x="34575" y="428"/>
                </a:lnTo>
                <a:lnTo>
                  <a:pt x="34537" y="372"/>
                </a:lnTo>
                <a:lnTo>
                  <a:pt x="34463" y="298"/>
                </a:lnTo>
                <a:lnTo>
                  <a:pt x="34351" y="242"/>
                </a:lnTo>
                <a:close/>
                <a:moveTo>
                  <a:pt x="91509" y="242"/>
                </a:moveTo>
                <a:lnTo>
                  <a:pt x="91453" y="261"/>
                </a:lnTo>
                <a:lnTo>
                  <a:pt x="91360" y="335"/>
                </a:lnTo>
                <a:lnTo>
                  <a:pt x="91322" y="372"/>
                </a:lnTo>
                <a:lnTo>
                  <a:pt x="91285" y="428"/>
                </a:lnTo>
                <a:lnTo>
                  <a:pt x="91267" y="484"/>
                </a:lnTo>
                <a:lnTo>
                  <a:pt x="91267" y="540"/>
                </a:lnTo>
                <a:lnTo>
                  <a:pt x="91285" y="596"/>
                </a:lnTo>
                <a:lnTo>
                  <a:pt x="91304" y="652"/>
                </a:lnTo>
                <a:lnTo>
                  <a:pt x="91360" y="745"/>
                </a:lnTo>
                <a:lnTo>
                  <a:pt x="91453" y="819"/>
                </a:lnTo>
                <a:lnTo>
                  <a:pt x="91509" y="838"/>
                </a:lnTo>
                <a:lnTo>
                  <a:pt x="91639" y="838"/>
                </a:lnTo>
                <a:lnTo>
                  <a:pt x="91695" y="819"/>
                </a:lnTo>
                <a:lnTo>
                  <a:pt x="91732" y="782"/>
                </a:lnTo>
                <a:lnTo>
                  <a:pt x="91788" y="745"/>
                </a:lnTo>
                <a:lnTo>
                  <a:pt x="91825" y="708"/>
                </a:lnTo>
                <a:lnTo>
                  <a:pt x="91844" y="652"/>
                </a:lnTo>
                <a:lnTo>
                  <a:pt x="91862" y="596"/>
                </a:lnTo>
                <a:lnTo>
                  <a:pt x="91862" y="540"/>
                </a:lnTo>
                <a:lnTo>
                  <a:pt x="91844" y="428"/>
                </a:lnTo>
                <a:lnTo>
                  <a:pt x="91769" y="335"/>
                </a:lnTo>
                <a:lnTo>
                  <a:pt x="91676" y="261"/>
                </a:lnTo>
                <a:lnTo>
                  <a:pt x="91620" y="242"/>
                </a:lnTo>
                <a:close/>
                <a:moveTo>
                  <a:pt x="36399" y="186"/>
                </a:moveTo>
                <a:lnTo>
                  <a:pt x="36306" y="205"/>
                </a:lnTo>
                <a:lnTo>
                  <a:pt x="36232" y="223"/>
                </a:lnTo>
                <a:lnTo>
                  <a:pt x="36138" y="298"/>
                </a:lnTo>
                <a:lnTo>
                  <a:pt x="36083" y="372"/>
                </a:lnTo>
                <a:lnTo>
                  <a:pt x="36064" y="447"/>
                </a:lnTo>
                <a:lnTo>
                  <a:pt x="36045" y="503"/>
                </a:lnTo>
                <a:lnTo>
                  <a:pt x="36045" y="521"/>
                </a:lnTo>
                <a:lnTo>
                  <a:pt x="36064" y="614"/>
                </a:lnTo>
                <a:lnTo>
                  <a:pt x="36083" y="689"/>
                </a:lnTo>
                <a:lnTo>
                  <a:pt x="36138" y="763"/>
                </a:lnTo>
                <a:lnTo>
                  <a:pt x="36194" y="801"/>
                </a:lnTo>
                <a:lnTo>
                  <a:pt x="36269" y="838"/>
                </a:lnTo>
                <a:lnTo>
                  <a:pt x="36343" y="856"/>
                </a:lnTo>
                <a:lnTo>
                  <a:pt x="36418" y="856"/>
                </a:lnTo>
                <a:lnTo>
                  <a:pt x="36511" y="838"/>
                </a:lnTo>
                <a:lnTo>
                  <a:pt x="36567" y="782"/>
                </a:lnTo>
                <a:lnTo>
                  <a:pt x="36623" y="726"/>
                </a:lnTo>
                <a:lnTo>
                  <a:pt x="36660" y="633"/>
                </a:lnTo>
                <a:lnTo>
                  <a:pt x="36678" y="577"/>
                </a:lnTo>
                <a:lnTo>
                  <a:pt x="36716" y="503"/>
                </a:lnTo>
                <a:lnTo>
                  <a:pt x="36716" y="428"/>
                </a:lnTo>
                <a:lnTo>
                  <a:pt x="36678" y="354"/>
                </a:lnTo>
                <a:lnTo>
                  <a:pt x="36641" y="298"/>
                </a:lnTo>
                <a:lnTo>
                  <a:pt x="36585" y="242"/>
                </a:lnTo>
                <a:lnTo>
                  <a:pt x="36511" y="205"/>
                </a:lnTo>
                <a:lnTo>
                  <a:pt x="36399" y="186"/>
                </a:lnTo>
                <a:close/>
                <a:moveTo>
                  <a:pt x="56637" y="223"/>
                </a:moveTo>
                <a:lnTo>
                  <a:pt x="56563" y="261"/>
                </a:lnTo>
                <a:lnTo>
                  <a:pt x="56507" y="298"/>
                </a:lnTo>
                <a:lnTo>
                  <a:pt x="56451" y="335"/>
                </a:lnTo>
                <a:lnTo>
                  <a:pt x="56414" y="410"/>
                </a:lnTo>
                <a:lnTo>
                  <a:pt x="56395" y="484"/>
                </a:lnTo>
                <a:lnTo>
                  <a:pt x="56376" y="559"/>
                </a:lnTo>
                <a:lnTo>
                  <a:pt x="56395" y="633"/>
                </a:lnTo>
                <a:lnTo>
                  <a:pt x="56432" y="689"/>
                </a:lnTo>
                <a:lnTo>
                  <a:pt x="56469" y="763"/>
                </a:lnTo>
                <a:lnTo>
                  <a:pt x="56525" y="801"/>
                </a:lnTo>
                <a:lnTo>
                  <a:pt x="56581" y="838"/>
                </a:lnTo>
                <a:lnTo>
                  <a:pt x="56656" y="856"/>
                </a:lnTo>
                <a:lnTo>
                  <a:pt x="56786" y="856"/>
                </a:lnTo>
                <a:lnTo>
                  <a:pt x="56898" y="819"/>
                </a:lnTo>
                <a:lnTo>
                  <a:pt x="56953" y="782"/>
                </a:lnTo>
                <a:lnTo>
                  <a:pt x="56991" y="745"/>
                </a:lnTo>
                <a:lnTo>
                  <a:pt x="57028" y="708"/>
                </a:lnTo>
                <a:lnTo>
                  <a:pt x="57065" y="633"/>
                </a:lnTo>
                <a:lnTo>
                  <a:pt x="57065" y="540"/>
                </a:lnTo>
                <a:lnTo>
                  <a:pt x="57047" y="428"/>
                </a:lnTo>
                <a:lnTo>
                  <a:pt x="57009" y="335"/>
                </a:lnTo>
                <a:lnTo>
                  <a:pt x="56916" y="279"/>
                </a:lnTo>
                <a:lnTo>
                  <a:pt x="56842" y="242"/>
                </a:lnTo>
                <a:lnTo>
                  <a:pt x="56786" y="223"/>
                </a:lnTo>
                <a:close/>
                <a:moveTo>
                  <a:pt x="58517" y="242"/>
                </a:moveTo>
                <a:lnTo>
                  <a:pt x="58406" y="261"/>
                </a:lnTo>
                <a:lnTo>
                  <a:pt x="58350" y="279"/>
                </a:lnTo>
                <a:lnTo>
                  <a:pt x="58294" y="317"/>
                </a:lnTo>
                <a:lnTo>
                  <a:pt x="58257" y="372"/>
                </a:lnTo>
                <a:lnTo>
                  <a:pt x="58238" y="428"/>
                </a:lnTo>
                <a:lnTo>
                  <a:pt x="58220" y="484"/>
                </a:lnTo>
                <a:lnTo>
                  <a:pt x="58220" y="540"/>
                </a:lnTo>
                <a:lnTo>
                  <a:pt x="58220" y="614"/>
                </a:lnTo>
                <a:lnTo>
                  <a:pt x="58238" y="670"/>
                </a:lnTo>
                <a:lnTo>
                  <a:pt x="58275" y="726"/>
                </a:lnTo>
                <a:lnTo>
                  <a:pt x="58313" y="763"/>
                </a:lnTo>
                <a:lnTo>
                  <a:pt x="58350" y="801"/>
                </a:lnTo>
                <a:lnTo>
                  <a:pt x="58406" y="838"/>
                </a:lnTo>
                <a:lnTo>
                  <a:pt x="58480" y="856"/>
                </a:lnTo>
                <a:lnTo>
                  <a:pt x="58592" y="856"/>
                </a:lnTo>
                <a:lnTo>
                  <a:pt x="58648" y="819"/>
                </a:lnTo>
                <a:lnTo>
                  <a:pt x="58704" y="801"/>
                </a:lnTo>
                <a:lnTo>
                  <a:pt x="58759" y="745"/>
                </a:lnTo>
                <a:lnTo>
                  <a:pt x="58797" y="708"/>
                </a:lnTo>
                <a:lnTo>
                  <a:pt x="58815" y="652"/>
                </a:lnTo>
                <a:lnTo>
                  <a:pt x="58834" y="577"/>
                </a:lnTo>
                <a:lnTo>
                  <a:pt x="58834" y="521"/>
                </a:lnTo>
                <a:lnTo>
                  <a:pt x="58797" y="410"/>
                </a:lnTo>
                <a:lnTo>
                  <a:pt x="58778" y="354"/>
                </a:lnTo>
                <a:lnTo>
                  <a:pt x="58741" y="298"/>
                </a:lnTo>
                <a:lnTo>
                  <a:pt x="58704" y="279"/>
                </a:lnTo>
                <a:lnTo>
                  <a:pt x="58648" y="242"/>
                </a:lnTo>
                <a:close/>
                <a:moveTo>
                  <a:pt x="41463" y="149"/>
                </a:moveTo>
                <a:lnTo>
                  <a:pt x="41389" y="168"/>
                </a:lnTo>
                <a:lnTo>
                  <a:pt x="41314" y="168"/>
                </a:lnTo>
                <a:lnTo>
                  <a:pt x="41240" y="205"/>
                </a:lnTo>
                <a:lnTo>
                  <a:pt x="41184" y="261"/>
                </a:lnTo>
                <a:lnTo>
                  <a:pt x="41128" y="317"/>
                </a:lnTo>
                <a:lnTo>
                  <a:pt x="41110" y="391"/>
                </a:lnTo>
                <a:lnTo>
                  <a:pt x="41091" y="447"/>
                </a:lnTo>
                <a:lnTo>
                  <a:pt x="41091" y="521"/>
                </a:lnTo>
                <a:lnTo>
                  <a:pt x="41091" y="577"/>
                </a:lnTo>
                <a:lnTo>
                  <a:pt x="41110" y="652"/>
                </a:lnTo>
                <a:lnTo>
                  <a:pt x="41147" y="708"/>
                </a:lnTo>
                <a:lnTo>
                  <a:pt x="41184" y="763"/>
                </a:lnTo>
                <a:lnTo>
                  <a:pt x="41240" y="801"/>
                </a:lnTo>
                <a:lnTo>
                  <a:pt x="41296" y="838"/>
                </a:lnTo>
                <a:lnTo>
                  <a:pt x="41352" y="856"/>
                </a:lnTo>
                <a:lnTo>
                  <a:pt x="41426" y="875"/>
                </a:lnTo>
                <a:lnTo>
                  <a:pt x="41482" y="856"/>
                </a:lnTo>
                <a:lnTo>
                  <a:pt x="41556" y="856"/>
                </a:lnTo>
                <a:lnTo>
                  <a:pt x="41612" y="819"/>
                </a:lnTo>
                <a:lnTo>
                  <a:pt x="41668" y="782"/>
                </a:lnTo>
                <a:lnTo>
                  <a:pt x="41724" y="745"/>
                </a:lnTo>
                <a:lnTo>
                  <a:pt x="41798" y="614"/>
                </a:lnTo>
                <a:lnTo>
                  <a:pt x="41817" y="540"/>
                </a:lnTo>
                <a:lnTo>
                  <a:pt x="41836" y="465"/>
                </a:lnTo>
                <a:lnTo>
                  <a:pt x="41817" y="391"/>
                </a:lnTo>
                <a:lnTo>
                  <a:pt x="41798" y="317"/>
                </a:lnTo>
                <a:lnTo>
                  <a:pt x="41761" y="261"/>
                </a:lnTo>
                <a:lnTo>
                  <a:pt x="41705" y="223"/>
                </a:lnTo>
                <a:lnTo>
                  <a:pt x="41631" y="186"/>
                </a:lnTo>
                <a:lnTo>
                  <a:pt x="41556" y="168"/>
                </a:lnTo>
                <a:lnTo>
                  <a:pt x="41463" y="149"/>
                </a:lnTo>
                <a:close/>
                <a:moveTo>
                  <a:pt x="70470" y="149"/>
                </a:moveTo>
                <a:lnTo>
                  <a:pt x="70396" y="168"/>
                </a:lnTo>
                <a:lnTo>
                  <a:pt x="70321" y="205"/>
                </a:lnTo>
                <a:lnTo>
                  <a:pt x="70247" y="242"/>
                </a:lnTo>
                <a:lnTo>
                  <a:pt x="70191" y="279"/>
                </a:lnTo>
                <a:lnTo>
                  <a:pt x="70154" y="335"/>
                </a:lnTo>
                <a:lnTo>
                  <a:pt x="70116" y="410"/>
                </a:lnTo>
                <a:lnTo>
                  <a:pt x="70098" y="465"/>
                </a:lnTo>
                <a:lnTo>
                  <a:pt x="70098" y="540"/>
                </a:lnTo>
                <a:lnTo>
                  <a:pt x="70135" y="652"/>
                </a:lnTo>
                <a:lnTo>
                  <a:pt x="70154" y="708"/>
                </a:lnTo>
                <a:lnTo>
                  <a:pt x="70210" y="763"/>
                </a:lnTo>
                <a:lnTo>
                  <a:pt x="70247" y="801"/>
                </a:lnTo>
                <a:lnTo>
                  <a:pt x="70303" y="838"/>
                </a:lnTo>
                <a:lnTo>
                  <a:pt x="70358" y="856"/>
                </a:lnTo>
                <a:lnTo>
                  <a:pt x="70433" y="875"/>
                </a:lnTo>
                <a:lnTo>
                  <a:pt x="70563" y="856"/>
                </a:lnTo>
                <a:lnTo>
                  <a:pt x="70619" y="838"/>
                </a:lnTo>
                <a:lnTo>
                  <a:pt x="70675" y="801"/>
                </a:lnTo>
                <a:lnTo>
                  <a:pt x="70712" y="745"/>
                </a:lnTo>
                <a:lnTo>
                  <a:pt x="70749" y="689"/>
                </a:lnTo>
                <a:lnTo>
                  <a:pt x="70787" y="614"/>
                </a:lnTo>
                <a:lnTo>
                  <a:pt x="70805" y="540"/>
                </a:lnTo>
                <a:lnTo>
                  <a:pt x="70824" y="465"/>
                </a:lnTo>
                <a:lnTo>
                  <a:pt x="70824" y="372"/>
                </a:lnTo>
                <a:lnTo>
                  <a:pt x="70787" y="298"/>
                </a:lnTo>
                <a:lnTo>
                  <a:pt x="70749" y="242"/>
                </a:lnTo>
                <a:lnTo>
                  <a:pt x="70694" y="186"/>
                </a:lnTo>
                <a:lnTo>
                  <a:pt x="70601" y="149"/>
                </a:lnTo>
                <a:close/>
                <a:moveTo>
                  <a:pt x="79314" y="205"/>
                </a:moveTo>
                <a:lnTo>
                  <a:pt x="79239" y="223"/>
                </a:lnTo>
                <a:lnTo>
                  <a:pt x="79183" y="261"/>
                </a:lnTo>
                <a:lnTo>
                  <a:pt x="79128" y="298"/>
                </a:lnTo>
                <a:lnTo>
                  <a:pt x="79090" y="354"/>
                </a:lnTo>
                <a:lnTo>
                  <a:pt x="79053" y="410"/>
                </a:lnTo>
                <a:lnTo>
                  <a:pt x="79035" y="484"/>
                </a:lnTo>
                <a:lnTo>
                  <a:pt x="79035" y="540"/>
                </a:lnTo>
                <a:lnTo>
                  <a:pt x="79035" y="614"/>
                </a:lnTo>
                <a:lnTo>
                  <a:pt x="79053" y="670"/>
                </a:lnTo>
                <a:lnTo>
                  <a:pt x="79090" y="726"/>
                </a:lnTo>
                <a:lnTo>
                  <a:pt x="79128" y="782"/>
                </a:lnTo>
                <a:lnTo>
                  <a:pt x="79183" y="819"/>
                </a:lnTo>
                <a:lnTo>
                  <a:pt x="79239" y="856"/>
                </a:lnTo>
                <a:lnTo>
                  <a:pt x="79295" y="875"/>
                </a:lnTo>
                <a:lnTo>
                  <a:pt x="79444" y="875"/>
                </a:lnTo>
                <a:lnTo>
                  <a:pt x="79500" y="856"/>
                </a:lnTo>
                <a:lnTo>
                  <a:pt x="79556" y="819"/>
                </a:lnTo>
                <a:lnTo>
                  <a:pt x="79612" y="782"/>
                </a:lnTo>
                <a:lnTo>
                  <a:pt x="79649" y="726"/>
                </a:lnTo>
                <a:lnTo>
                  <a:pt x="79686" y="670"/>
                </a:lnTo>
                <a:lnTo>
                  <a:pt x="79705" y="614"/>
                </a:lnTo>
                <a:lnTo>
                  <a:pt x="79705" y="540"/>
                </a:lnTo>
                <a:lnTo>
                  <a:pt x="79705" y="484"/>
                </a:lnTo>
                <a:lnTo>
                  <a:pt x="79686" y="410"/>
                </a:lnTo>
                <a:lnTo>
                  <a:pt x="79649" y="354"/>
                </a:lnTo>
                <a:lnTo>
                  <a:pt x="79612" y="298"/>
                </a:lnTo>
                <a:lnTo>
                  <a:pt x="79556" y="261"/>
                </a:lnTo>
                <a:lnTo>
                  <a:pt x="79500" y="223"/>
                </a:lnTo>
                <a:lnTo>
                  <a:pt x="79444" y="205"/>
                </a:lnTo>
                <a:close/>
                <a:moveTo>
                  <a:pt x="38056" y="112"/>
                </a:moveTo>
                <a:lnTo>
                  <a:pt x="37982" y="130"/>
                </a:lnTo>
                <a:lnTo>
                  <a:pt x="37889" y="149"/>
                </a:lnTo>
                <a:lnTo>
                  <a:pt x="37833" y="186"/>
                </a:lnTo>
                <a:lnTo>
                  <a:pt x="37758" y="223"/>
                </a:lnTo>
                <a:lnTo>
                  <a:pt x="37702" y="279"/>
                </a:lnTo>
                <a:lnTo>
                  <a:pt x="37647" y="335"/>
                </a:lnTo>
                <a:lnTo>
                  <a:pt x="37609" y="410"/>
                </a:lnTo>
                <a:lnTo>
                  <a:pt x="37591" y="465"/>
                </a:lnTo>
                <a:lnTo>
                  <a:pt x="37591" y="540"/>
                </a:lnTo>
                <a:lnTo>
                  <a:pt x="37591" y="596"/>
                </a:lnTo>
                <a:lnTo>
                  <a:pt x="37609" y="670"/>
                </a:lnTo>
                <a:lnTo>
                  <a:pt x="37628" y="726"/>
                </a:lnTo>
                <a:lnTo>
                  <a:pt x="37665" y="782"/>
                </a:lnTo>
                <a:lnTo>
                  <a:pt x="37721" y="819"/>
                </a:lnTo>
                <a:lnTo>
                  <a:pt x="37777" y="856"/>
                </a:lnTo>
                <a:lnTo>
                  <a:pt x="37851" y="875"/>
                </a:lnTo>
                <a:lnTo>
                  <a:pt x="37926" y="894"/>
                </a:lnTo>
                <a:lnTo>
                  <a:pt x="38000" y="894"/>
                </a:lnTo>
                <a:lnTo>
                  <a:pt x="38075" y="856"/>
                </a:lnTo>
                <a:lnTo>
                  <a:pt x="38131" y="838"/>
                </a:lnTo>
                <a:lnTo>
                  <a:pt x="38186" y="782"/>
                </a:lnTo>
                <a:lnTo>
                  <a:pt x="38224" y="726"/>
                </a:lnTo>
                <a:lnTo>
                  <a:pt x="38261" y="652"/>
                </a:lnTo>
                <a:lnTo>
                  <a:pt x="38298" y="521"/>
                </a:lnTo>
                <a:lnTo>
                  <a:pt x="38280" y="372"/>
                </a:lnTo>
                <a:lnTo>
                  <a:pt x="38261" y="298"/>
                </a:lnTo>
                <a:lnTo>
                  <a:pt x="38224" y="223"/>
                </a:lnTo>
                <a:lnTo>
                  <a:pt x="38186" y="168"/>
                </a:lnTo>
                <a:lnTo>
                  <a:pt x="38112" y="130"/>
                </a:lnTo>
                <a:lnTo>
                  <a:pt x="38056" y="112"/>
                </a:lnTo>
                <a:close/>
                <a:moveTo>
                  <a:pt x="68869" y="261"/>
                </a:moveTo>
                <a:lnTo>
                  <a:pt x="68813" y="279"/>
                </a:lnTo>
                <a:lnTo>
                  <a:pt x="68757" y="317"/>
                </a:lnTo>
                <a:lnTo>
                  <a:pt x="68720" y="354"/>
                </a:lnTo>
                <a:lnTo>
                  <a:pt x="68664" y="410"/>
                </a:lnTo>
                <a:lnTo>
                  <a:pt x="68646" y="465"/>
                </a:lnTo>
                <a:lnTo>
                  <a:pt x="68627" y="540"/>
                </a:lnTo>
                <a:lnTo>
                  <a:pt x="68627" y="596"/>
                </a:lnTo>
                <a:lnTo>
                  <a:pt x="68664" y="708"/>
                </a:lnTo>
                <a:lnTo>
                  <a:pt x="68739" y="801"/>
                </a:lnTo>
                <a:lnTo>
                  <a:pt x="68832" y="856"/>
                </a:lnTo>
                <a:lnTo>
                  <a:pt x="68888" y="875"/>
                </a:lnTo>
                <a:lnTo>
                  <a:pt x="68944" y="894"/>
                </a:lnTo>
                <a:lnTo>
                  <a:pt x="68999" y="875"/>
                </a:lnTo>
                <a:lnTo>
                  <a:pt x="69074" y="856"/>
                </a:lnTo>
                <a:lnTo>
                  <a:pt x="69130" y="819"/>
                </a:lnTo>
                <a:lnTo>
                  <a:pt x="69167" y="782"/>
                </a:lnTo>
                <a:lnTo>
                  <a:pt x="69204" y="745"/>
                </a:lnTo>
                <a:lnTo>
                  <a:pt x="69241" y="670"/>
                </a:lnTo>
                <a:lnTo>
                  <a:pt x="69260" y="614"/>
                </a:lnTo>
                <a:lnTo>
                  <a:pt x="69260" y="559"/>
                </a:lnTo>
                <a:lnTo>
                  <a:pt x="69223" y="447"/>
                </a:lnTo>
                <a:lnTo>
                  <a:pt x="69148" y="354"/>
                </a:lnTo>
                <a:lnTo>
                  <a:pt x="69055" y="279"/>
                </a:lnTo>
                <a:lnTo>
                  <a:pt x="68999" y="261"/>
                </a:lnTo>
                <a:close/>
                <a:moveTo>
                  <a:pt x="83000" y="186"/>
                </a:moveTo>
                <a:lnTo>
                  <a:pt x="82926" y="205"/>
                </a:lnTo>
                <a:lnTo>
                  <a:pt x="82870" y="223"/>
                </a:lnTo>
                <a:lnTo>
                  <a:pt x="82795" y="261"/>
                </a:lnTo>
                <a:lnTo>
                  <a:pt x="82739" y="317"/>
                </a:lnTo>
                <a:lnTo>
                  <a:pt x="82702" y="372"/>
                </a:lnTo>
                <a:lnTo>
                  <a:pt x="82665" y="428"/>
                </a:lnTo>
                <a:lnTo>
                  <a:pt x="82665" y="503"/>
                </a:lnTo>
                <a:lnTo>
                  <a:pt x="82665" y="577"/>
                </a:lnTo>
                <a:lnTo>
                  <a:pt x="82702" y="708"/>
                </a:lnTo>
                <a:lnTo>
                  <a:pt x="82777" y="801"/>
                </a:lnTo>
                <a:lnTo>
                  <a:pt x="82833" y="838"/>
                </a:lnTo>
                <a:lnTo>
                  <a:pt x="82888" y="875"/>
                </a:lnTo>
                <a:lnTo>
                  <a:pt x="82944" y="894"/>
                </a:lnTo>
                <a:lnTo>
                  <a:pt x="83075" y="894"/>
                </a:lnTo>
                <a:lnTo>
                  <a:pt x="83149" y="856"/>
                </a:lnTo>
                <a:lnTo>
                  <a:pt x="83205" y="819"/>
                </a:lnTo>
                <a:lnTo>
                  <a:pt x="83261" y="782"/>
                </a:lnTo>
                <a:lnTo>
                  <a:pt x="83317" y="726"/>
                </a:lnTo>
                <a:lnTo>
                  <a:pt x="83335" y="652"/>
                </a:lnTo>
                <a:lnTo>
                  <a:pt x="83354" y="577"/>
                </a:lnTo>
                <a:lnTo>
                  <a:pt x="83354" y="503"/>
                </a:lnTo>
                <a:lnTo>
                  <a:pt x="83317" y="391"/>
                </a:lnTo>
                <a:lnTo>
                  <a:pt x="83242" y="279"/>
                </a:lnTo>
                <a:lnTo>
                  <a:pt x="83186" y="242"/>
                </a:lnTo>
                <a:lnTo>
                  <a:pt x="83130" y="223"/>
                </a:lnTo>
                <a:lnTo>
                  <a:pt x="83075" y="205"/>
                </a:lnTo>
                <a:lnTo>
                  <a:pt x="83000" y="186"/>
                </a:lnTo>
                <a:close/>
                <a:moveTo>
                  <a:pt x="89833" y="186"/>
                </a:moveTo>
                <a:lnTo>
                  <a:pt x="89759" y="205"/>
                </a:lnTo>
                <a:lnTo>
                  <a:pt x="89684" y="223"/>
                </a:lnTo>
                <a:lnTo>
                  <a:pt x="89628" y="261"/>
                </a:lnTo>
                <a:lnTo>
                  <a:pt x="89591" y="298"/>
                </a:lnTo>
                <a:lnTo>
                  <a:pt x="89554" y="354"/>
                </a:lnTo>
                <a:lnTo>
                  <a:pt x="89516" y="410"/>
                </a:lnTo>
                <a:lnTo>
                  <a:pt x="89498" y="540"/>
                </a:lnTo>
                <a:lnTo>
                  <a:pt x="89516" y="670"/>
                </a:lnTo>
                <a:lnTo>
                  <a:pt x="89554" y="726"/>
                </a:lnTo>
                <a:lnTo>
                  <a:pt x="89591" y="782"/>
                </a:lnTo>
                <a:lnTo>
                  <a:pt x="89628" y="838"/>
                </a:lnTo>
                <a:lnTo>
                  <a:pt x="89684" y="875"/>
                </a:lnTo>
                <a:lnTo>
                  <a:pt x="89759" y="894"/>
                </a:lnTo>
                <a:lnTo>
                  <a:pt x="89926" y="894"/>
                </a:lnTo>
                <a:lnTo>
                  <a:pt x="89982" y="875"/>
                </a:lnTo>
                <a:lnTo>
                  <a:pt x="90056" y="838"/>
                </a:lnTo>
                <a:lnTo>
                  <a:pt x="90094" y="782"/>
                </a:lnTo>
                <a:lnTo>
                  <a:pt x="90131" y="726"/>
                </a:lnTo>
                <a:lnTo>
                  <a:pt x="90168" y="670"/>
                </a:lnTo>
                <a:lnTo>
                  <a:pt x="90187" y="540"/>
                </a:lnTo>
                <a:lnTo>
                  <a:pt x="90168" y="410"/>
                </a:lnTo>
                <a:lnTo>
                  <a:pt x="90131" y="354"/>
                </a:lnTo>
                <a:lnTo>
                  <a:pt x="90094" y="298"/>
                </a:lnTo>
                <a:lnTo>
                  <a:pt x="90056" y="261"/>
                </a:lnTo>
                <a:lnTo>
                  <a:pt x="89982" y="223"/>
                </a:lnTo>
                <a:lnTo>
                  <a:pt x="89926" y="205"/>
                </a:lnTo>
                <a:lnTo>
                  <a:pt x="89833" y="186"/>
                </a:lnTo>
                <a:close/>
                <a:moveTo>
                  <a:pt x="23609" y="298"/>
                </a:moveTo>
                <a:lnTo>
                  <a:pt x="23534" y="317"/>
                </a:lnTo>
                <a:lnTo>
                  <a:pt x="23478" y="335"/>
                </a:lnTo>
                <a:lnTo>
                  <a:pt x="23422" y="372"/>
                </a:lnTo>
                <a:lnTo>
                  <a:pt x="23385" y="428"/>
                </a:lnTo>
                <a:lnTo>
                  <a:pt x="23348" y="484"/>
                </a:lnTo>
                <a:lnTo>
                  <a:pt x="23329" y="540"/>
                </a:lnTo>
                <a:lnTo>
                  <a:pt x="23329" y="596"/>
                </a:lnTo>
                <a:lnTo>
                  <a:pt x="23329" y="670"/>
                </a:lnTo>
                <a:lnTo>
                  <a:pt x="23348" y="726"/>
                </a:lnTo>
                <a:lnTo>
                  <a:pt x="23385" y="782"/>
                </a:lnTo>
                <a:lnTo>
                  <a:pt x="23422" y="838"/>
                </a:lnTo>
                <a:lnTo>
                  <a:pt x="23478" y="875"/>
                </a:lnTo>
                <a:lnTo>
                  <a:pt x="23534" y="912"/>
                </a:lnTo>
                <a:lnTo>
                  <a:pt x="23739" y="912"/>
                </a:lnTo>
                <a:lnTo>
                  <a:pt x="23795" y="875"/>
                </a:lnTo>
                <a:lnTo>
                  <a:pt x="23851" y="838"/>
                </a:lnTo>
                <a:lnTo>
                  <a:pt x="23906" y="801"/>
                </a:lnTo>
                <a:lnTo>
                  <a:pt x="23925" y="745"/>
                </a:lnTo>
                <a:lnTo>
                  <a:pt x="23944" y="689"/>
                </a:lnTo>
                <a:lnTo>
                  <a:pt x="23962" y="633"/>
                </a:lnTo>
                <a:lnTo>
                  <a:pt x="23944" y="521"/>
                </a:lnTo>
                <a:lnTo>
                  <a:pt x="23888" y="428"/>
                </a:lnTo>
                <a:lnTo>
                  <a:pt x="23813" y="354"/>
                </a:lnTo>
                <a:lnTo>
                  <a:pt x="23702" y="298"/>
                </a:lnTo>
                <a:close/>
                <a:moveTo>
                  <a:pt x="14635" y="335"/>
                </a:moveTo>
                <a:lnTo>
                  <a:pt x="14579" y="354"/>
                </a:lnTo>
                <a:lnTo>
                  <a:pt x="14523" y="391"/>
                </a:lnTo>
                <a:lnTo>
                  <a:pt x="14467" y="428"/>
                </a:lnTo>
                <a:lnTo>
                  <a:pt x="14430" y="465"/>
                </a:lnTo>
                <a:lnTo>
                  <a:pt x="14411" y="521"/>
                </a:lnTo>
                <a:lnTo>
                  <a:pt x="14393" y="577"/>
                </a:lnTo>
                <a:lnTo>
                  <a:pt x="14393" y="633"/>
                </a:lnTo>
                <a:lnTo>
                  <a:pt x="14411" y="745"/>
                </a:lnTo>
                <a:lnTo>
                  <a:pt x="14486" y="838"/>
                </a:lnTo>
                <a:lnTo>
                  <a:pt x="14579" y="912"/>
                </a:lnTo>
                <a:lnTo>
                  <a:pt x="14635" y="912"/>
                </a:lnTo>
                <a:lnTo>
                  <a:pt x="14690" y="931"/>
                </a:lnTo>
                <a:lnTo>
                  <a:pt x="14746" y="912"/>
                </a:lnTo>
                <a:lnTo>
                  <a:pt x="14802" y="894"/>
                </a:lnTo>
                <a:lnTo>
                  <a:pt x="14895" y="838"/>
                </a:lnTo>
                <a:lnTo>
                  <a:pt x="14933" y="801"/>
                </a:lnTo>
                <a:lnTo>
                  <a:pt x="14970" y="745"/>
                </a:lnTo>
                <a:lnTo>
                  <a:pt x="14988" y="689"/>
                </a:lnTo>
                <a:lnTo>
                  <a:pt x="14988" y="633"/>
                </a:lnTo>
                <a:lnTo>
                  <a:pt x="14970" y="577"/>
                </a:lnTo>
                <a:lnTo>
                  <a:pt x="14951" y="521"/>
                </a:lnTo>
                <a:lnTo>
                  <a:pt x="14895" y="428"/>
                </a:lnTo>
                <a:lnTo>
                  <a:pt x="14802" y="354"/>
                </a:lnTo>
                <a:lnTo>
                  <a:pt x="14746" y="335"/>
                </a:lnTo>
                <a:close/>
                <a:moveTo>
                  <a:pt x="20052" y="298"/>
                </a:moveTo>
                <a:lnTo>
                  <a:pt x="19941" y="317"/>
                </a:lnTo>
                <a:lnTo>
                  <a:pt x="19885" y="354"/>
                </a:lnTo>
                <a:lnTo>
                  <a:pt x="19848" y="391"/>
                </a:lnTo>
                <a:lnTo>
                  <a:pt x="19773" y="503"/>
                </a:lnTo>
                <a:lnTo>
                  <a:pt x="19755" y="614"/>
                </a:lnTo>
                <a:lnTo>
                  <a:pt x="19773" y="726"/>
                </a:lnTo>
                <a:lnTo>
                  <a:pt x="19829" y="819"/>
                </a:lnTo>
                <a:lnTo>
                  <a:pt x="19866" y="856"/>
                </a:lnTo>
                <a:lnTo>
                  <a:pt x="19922" y="894"/>
                </a:lnTo>
                <a:lnTo>
                  <a:pt x="19997" y="931"/>
                </a:lnTo>
                <a:lnTo>
                  <a:pt x="20108" y="931"/>
                </a:lnTo>
                <a:lnTo>
                  <a:pt x="20183" y="912"/>
                </a:lnTo>
                <a:lnTo>
                  <a:pt x="20239" y="894"/>
                </a:lnTo>
                <a:lnTo>
                  <a:pt x="20295" y="838"/>
                </a:lnTo>
                <a:lnTo>
                  <a:pt x="20332" y="801"/>
                </a:lnTo>
                <a:lnTo>
                  <a:pt x="20369" y="726"/>
                </a:lnTo>
                <a:lnTo>
                  <a:pt x="20388" y="670"/>
                </a:lnTo>
                <a:lnTo>
                  <a:pt x="20388" y="596"/>
                </a:lnTo>
                <a:lnTo>
                  <a:pt x="20369" y="540"/>
                </a:lnTo>
                <a:lnTo>
                  <a:pt x="20350" y="465"/>
                </a:lnTo>
                <a:lnTo>
                  <a:pt x="20313" y="410"/>
                </a:lnTo>
                <a:lnTo>
                  <a:pt x="20257" y="372"/>
                </a:lnTo>
                <a:lnTo>
                  <a:pt x="20164" y="317"/>
                </a:lnTo>
                <a:lnTo>
                  <a:pt x="20052" y="298"/>
                </a:lnTo>
                <a:close/>
                <a:moveTo>
                  <a:pt x="63302" y="186"/>
                </a:moveTo>
                <a:lnTo>
                  <a:pt x="63228" y="205"/>
                </a:lnTo>
                <a:lnTo>
                  <a:pt x="63153" y="242"/>
                </a:lnTo>
                <a:lnTo>
                  <a:pt x="63097" y="298"/>
                </a:lnTo>
                <a:lnTo>
                  <a:pt x="63060" y="354"/>
                </a:lnTo>
                <a:lnTo>
                  <a:pt x="63023" y="410"/>
                </a:lnTo>
                <a:lnTo>
                  <a:pt x="63004" y="484"/>
                </a:lnTo>
                <a:lnTo>
                  <a:pt x="63004" y="559"/>
                </a:lnTo>
                <a:lnTo>
                  <a:pt x="63004" y="633"/>
                </a:lnTo>
                <a:lnTo>
                  <a:pt x="63023" y="708"/>
                </a:lnTo>
                <a:lnTo>
                  <a:pt x="63060" y="782"/>
                </a:lnTo>
                <a:lnTo>
                  <a:pt x="63116" y="838"/>
                </a:lnTo>
                <a:lnTo>
                  <a:pt x="63172" y="875"/>
                </a:lnTo>
                <a:lnTo>
                  <a:pt x="63246" y="912"/>
                </a:lnTo>
                <a:lnTo>
                  <a:pt x="63321" y="931"/>
                </a:lnTo>
                <a:lnTo>
                  <a:pt x="63395" y="931"/>
                </a:lnTo>
                <a:lnTo>
                  <a:pt x="63488" y="912"/>
                </a:lnTo>
                <a:lnTo>
                  <a:pt x="63563" y="875"/>
                </a:lnTo>
                <a:lnTo>
                  <a:pt x="63675" y="801"/>
                </a:lnTo>
                <a:lnTo>
                  <a:pt x="63730" y="745"/>
                </a:lnTo>
                <a:lnTo>
                  <a:pt x="63768" y="689"/>
                </a:lnTo>
                <a:lnTo>
                  <a:pt x="63805" y="633"/>
                </a:lnTo>
                <a:lnTo>
                  <a:pt x="63805" y="559"/>
                </a:lnTo>
                <a:lnTo>
                  <a:pt x="63805" y="484"/>
                </a:lnTo>
                <a:lnTo>
                  <a:pt x="63768" y="410"/>
                </a:lnTo>
                <a:lnTo>
                  <a:pt x="63730" y="354"/>
                </a:lnTo>
                <a:lnTo>
                  <a:pt x="63675" y="317"/>
                </a:lnTo>
                <a:lnTo>
                  <a:pt x="63544" y="223"/>
                </a:lnTo>
                <a:lnTo>
                  <a:pt x="63470" y="205"/>
                </a:lnTo>
                <a:lnTo>
                  <a:pt x="63377" y="186"/>
                </a:lnTo>
                <a:close/>
                <a:moveTo>
                  <a:pt x="39564" y="354"/>
                </a:moveTo>
                <a:lnTo>
                  <a:pt x="39434" y="372"/>
                </a:lnTo>
                <a:lnTo>
                  <a:pt x="39341" y="447"/>
                </a:lnTo>
                <a:lnTo>
                  <a:pt x="39304" y="484"/>
                </a:lnTo>
                <a:lnTo>
                  <a:pt x="39266" y="540"/>
                </a:lnTo>
                <a:lnTo>
                  <a:pt x="39248" y="596"/>
                </a:lnTo>
                <a:lnTo>
                  <a:pt x="39229" y="652"/>
                </a:lnTo>
                <a:lnTo>
                  <a:pt x="39229" y="708"/>
                </a:lnTo>
                <a:lnTo>
                  <a:pt x="39248" y="763"/>
                </a:lnTo>
                <a:lnTo>
                  <a:pt x="39266" y="819"/>
                </a:lnTo>
                <a:lnTo>
                  <a:pt x="39304" y="875"/>
                </a:lnTo>
                <a:lnTo>
                  <a:pt x="39359" y="912"/>
                </a:lnTo>
                <a:lnTo>
                  <a:pt x="39397" y="950"/>
                </a:lnTo>
                <a:lnTo>
                  <a:pt x="39453" y="968"/>
                </a:lnTo>
                <a:lnTo>
                  <a:pt x="39639" y="968"/>
                </a:lnTo>
                <a:lnTo>
                  <a:pt x="39732" y="894"/>
                </a:lnTo>
                <a:lnTo>
                  <a:pt x="39806" y="819"/>
                </a:lnTo>
                <a:lnTo>
                  <a:pt x="39843" y="708"/>
                </a:lnTo>
                <a:lnTo>
                  <a:pt x="39843" y="633"/>
                </a:lnTo>
                <a:lnTo>
                  <a:pt x="39843" y="577"/>
                </a:lnTo>
                <a:lnTo>
                  <a:pt x="39806" y="521"/>
                </a:lnTo>
                <a:lnTo>
                  <a:pt x="39788" y="465"/>
                </a:lnTo>
                <a:lnTo>
                  <a:pt x="39732" y="410"/>
                </a:lnTo>
                <a:lnTo>
                  <a:pt x="39676" y="391"/>
                </a:lnTo>
                <a:lnTo>
                  <a:pt x="39620" y="372"/>
                </a:lnTo>
                <a:lnTo>
                  <a:pt x="39564" y="354"/>
                </a:lnTo>
                <a:close/>
                <a:moveTo>
                  <a:pt x="746" y="410"/>
                </a:moveTo>
                <a:lnTo>
                  <a:pt x="690" y="428"/>
                </a:lnTo>
                <a:lnTo>
                  <a:pt x="615" y="428"/>
                </a:lnTo>
                <a:lnTo>
                  <a:pt x="559" y="447"/>
                </a:lnTo>
                <a:lnTo>
                  <a:pt x="466" y="521"/>
                </a:lnTo>
                <a:lnTo>
                  <a:pt x="429" y="559"/>
                </a:lnTo>
                <a:lnTo>
                  <a:pt x="410" y="614"/>
                </a:lnTo>
                <a:lnTo>
                  <a:pt x="392" y="708"/>
                </a:lnTo>
                <a:lnTo>
                  <a:pt x="392" y="801"/>
                </a:lnTo>
                <a:lnTo>
                  <a:pt x="448" y="894"/>
                </a:lnTo>
                <a:lnTo>
                  <a:pt x="485" y="931"/>
                </a:lnTo>
                <a:lnTo>
                  <a:pt x="522" y="950"/>
                </a:lnTo>
                <a:lnTo>
                  <a:pt x="615" y="987"/>
                </a:lnTo>
                <a:lnTo>
                  <a:pt x="801" y="987"/>
                </a:lnTo>
                <a:lnTo>
                  <a:pt x="894" y="950"/>
                </a:lnTo>
                <a:lnTo>
                  <a:pt x="950" y="931"/>
                </a:lnTo>
                <a:lnTo>
                  <a:pt x="988" y="894"/>
                </a:lnTo>
                <a:lnTo>
                  <a:pt x="1006" y="838"/>
                </a:lnTo>
                <a:lnTo>
                  <a:pt x="1025" y="782"/>
                </a:lnTo>
                <a:lnTo>
                  <a:pt x="1025" y="726"/>
                </a:lnTo>
                <a:lnTo>
                  <a:pt x="1025" y="670"/>
                </a:lnTo>
                <a:lnTo>
                  <a:pt x="988" y="559"/>
                </a:lnTo>
                <a:lnTo>
                  <a:pt x="894" y="465"/>
                </a:lnTo>
                <a:lnTo>
                  <a:pt x="857" y="428"/>
                </a:lnTo>
                <a:lnTo>
                  <a:pt x="801" y="410"/>
                </a:lnTo>
                <a:close/>
                <a:moveTo>
                  <a:pt x="3855" y="335"/>
                </a:moveTo>
                <a:lnTo>
                  <a:pt x="3799" y="372"/>
                </a:lnTo>
                <a:lnTo>
                  <a:pt x="3743" y="391"/>
                </a:lnTo>
                <a:lnTo>
                  <a:pt x="3706" y="447"/>
                </a:lnTo>
                <a:lnTo>
                  <a:pt x="3669" y="503"/>
                </a:lnTo>
                <a:lnTo>
                  <a:pt x="3631" y="614"/>
                </a:lnTo>
                <a:lnTo>
                  <a:pt x="3650" y="745"/>
                </a:lnTo>
                <a:lnTo>
                  <a:pt x="3669" y="801"/>
                </a:lnTo>
                <a:lnTo>
                  <a:pt x="3687" y="856"/>
                </a:lnTo>
                <a:lnTo>
                  <a:pt x="3724" y="912"/>
                </a:lnTo>
                <a:lnTo>
                  <a:pt x="3780" y="950"/>
                </a:lnTo>
                <a:lnTo>
                  <a:pt x="3836" y="968"/>
                </a:lnTo>
                <a:lnTo>
                  <a:pt x="3892" y="987"/>
                </a:lnTo>
                <a:lnTo>
                  <a:pt x="3966" y="987"/>
                </a:lnTo>
                <a:lnTo>
                  <a:pt x="4022" y="968"/>
                </a:lnTo>
                <a:lnTo>
                  <a:pt x="4078" y="931"/>
                </a:lnTo>
                <a:lnTo>
                  <a:pt x="4134" y="894"/>
                </a:lnTo>
                <a:lnTo>
                  <a:pt x="4171" y="856"/>
                </a:lnTo>
                <a:lnTo>
                  <a:pt x="4209" y="801"/>
                </a:lnTo>
                <a:lnTo>
                  <a:pt x="4227" y="689"/>
                </a:lnTo>
                <a:lnTo>
                  <a:pt x="4227" y="559"/>
                </a:lnTo>
                <a:lnTo>
                  <a:pt x="4209" y="503"/>
                </a:lnTo>
                <a:lnTo>
                  <a:pt x="4171" y="447"/>
                </a:lnTo>
                <a:lnTo>
                  <a:pt x="4134" y="410"/>
                </a:lnTo>
                <a:lnTo>
                  <a:pt x="4078" y="372"/>
                </a:lnTo>
                <a:lnTo>
                  <a:pt x="4022" y="354"/>
                </a:lnTo>
                <a:lnTo>
                  <a:pt x="3966" y="335"/>
                </a:lnTo>
                <a:close/>
                <a:moveTo>
                  <a:pt x="25899" y="410"/>
                </a:moveTo>
                <a:lnTo>
                  <a:pt x="25843" y="428"/>
                </a:lnTo>
                <a:lnTo>
                  <a:pt x="25787" y="447"/>
                </a:lnTo>
                <a:lnTo>
                  <a:pt x="25750" y="484"/>
                </a:lnTo>
                <a:lnTo>
                  <a:pt x="25694" y="577"/>
                </a:lnTo>
                <a:lnTo>
                  <a:pt x="25657" y="670"/>
                </a:lnTo>
                <a:lnTo>
                  <a:pt x="25638" y="726"/>
                </a:lnTo>
                <a:lnTo>
                  <a:pt x="25657" y="782"/>
                </a:lnTo>
                <a:lnTo>
                  <a:pt x="25675" y="838"/>
                </a:lnTo>
                <a:lnTo>
                  <a:pt x="25694" y="875"/>
                </a:lnTo>
                <a:lnTo>
                  <a:pt x="25787" y="950"/>
                </a:lnTo>
                <a:lnTo>
                  <a:pt x="25880" y="987"/>
                </a:lnTo>
                <a:lnTo>
                  <a:pt x="25973" y="968"/>
                </a:lnTo>
                <a:lnTo>
                  <a:pt x="26066" y="931"/>
                </a:lnTo>
                <a:lnTo>
                  <a:pt x="26103" y="894"/>
                </a:lnTo>
                <a:lnTo>
                  <a:pt x="26141" y="838"/>
                </a:lnTo>
                <a:lnTo>
                  <a:pt x="26159" y="801"/>
                </a:lnTo>
                <a:lnTo>
                  <a:pt x="26178" y="745"/>
                </a:lnTo>
                <a:lnTo>
                  <a:pt x="26159" y="633"/>
                </a:lnTo>
                <a:lnTo>
                  <a:pt x="26103" y="521"/>
                </a:lnTo>
                <a:lnTo>
                  <a:pt x="26029" y="465"/>
                </a:lnTo>
                <a:lnTo>
                  <a:pt x="25992" y="428"/>
                </a:lnTo>
                <a:lnTo>
                  <a:pt x="25936" y="410"/>
                </a:lnTo>
                <a:close/>
                <a:moveTo>
                  <a:pt x="21728" y="317"/>
                </a:moveTo>
                <a:lnTo>
                  <a:pt x="21654" y="354"/>
                </a:lnTo>
                <a:lnTo>
                  <a:pt x="21598" y="391"/>
                </a:lnTo>
                <a:lnTo>
                  <a:pt x="21542" y="428"/>
                </a:lnTo>
                <a:lnTo>
                  <a:pt x="21449" y="540"/>
                </a:lnTo>
                <a:lnTo>
                  <a:pt x="21430" y="596"/>
                </a:lnTo>
                <a:lnTo>
                  <a:pt x="21412" y="670"/>
                </a:lnTo>
                <a:lnTo>
                  <a:pt x="21412" y="726"/>
                </a:lnTo>
                <a:lnTo>
                  <a:pt x="21430" y="801"/>
                </a:lnTo>
                <a:lnTo>
                  <a:pt x="21449" y="856"/>
                </a:lnTo>
                <a:lnTo>
                  <a:pt x="21505" y="912"/>
                </a:lnTo>
                <a:lnTo>
                  <a:pt x="21561" y="950"/>
                </a:lnTo>
                <a:lnTo>
                  <a:pt x="21635" y="987"/>
                </a:lnTo>
                <a:lnTo>
                  <a:pt x="21784" y="1005"/>
                </a:lnTo>
                <a:lnTo>
                  <a:pt x="21858" y="1005"/>
                </a:lnTo>
                <a:lnTo>
                  <a:pt x="21933" y="987"/>
                </a:lnTo>
                <a:lnTo>
                  <a:pt x="21989" y="950"/>
                </a:lnTo>
                <a:lnTo>
                  <a:pt x="22063" y="894"/>
                </a:lnTo>
                <a:lnTo>
                  <a:pt x="22100" y="838"/>
                </a:lnTo>
                <a:lnTo>
                  <a:pt x="22138" y="782"/>
                </a:lnTo>
                <a:lnTo>
                  <a:pt x="22175" y="708"/>
                </a:lnTo>
                <a:lnTo>
                  <a:pt x="22175" y="633"/>
                </a:lnTo>
                <a:lnTo>
                  <a:pt x="22175" y="577"/>
                </a:lnTo>
                <a:lnTo>
                  <a:pt x="22156" y="503"/>
                </a:lnTo>
                <a:lnTo>
                  <a:pt x="22119" y="447"/>
                </a:lnTo>
                <a:lnTo>
                  <a:pt x="22063" y="391"/>
                </a:lnTo>
                <a:lnTo>
                  <a:pt x="21989" y="354"/>
                </a:lnTo>
                <a:lnTo>
                  <a:pt x="21933" y="317"/>
                </a:lnTo>
                <a:close/>
                <a:moveTo>
                  <a:pt x="8491" y="410"/>
                </a:moveTo>
                <a:lnTo>
                  <a:pt x="8416" y="428"/>
                </a:lnTo>
                <a:lnTo>
                  <a:pt x="8360" y="447"/>
                </a:lnTo>
                <a:lnTo>
                  <a:pt x="8304" y="484"/>
                </a:lnTo>
                <a:lnTo>
                  <a:pt x="8267" y="540"/>
                </a:lnTo>
                <a:lnTo>
                  <a:pt x="8230" y="596"/>
                </a:lnTo>
                <a:lnTo>
                  <a:pt x="8211" y="708"/>
                </a:lnTo>
                <a:lnTo>
                  <a:pt x="8230" y="819"/>
                </a:lnTo>
                <a:lnTo>
                  <a:pt x="8286" y="912"/>
                </a:lnTo>
                <a:lnTo>
                  <a:pt x="8323" y="968"/>
                </a:lnTo>
                <a:lnTo>
                  <a:pt x="8379" y="987"/>
                </a:lnTo>
                <a:lnTo>
                  <a:pt x="8435" y="1024"/>
                </a:lnTo>
                <a:lnTo>
                  <a:pt x="8565" y="1024"/>
                </a:lnTo>
                <a:lnTo>
                  <a:pt x="8621" y="1005"/>
                </a:lnTo>
                <a:lnTo>
                  <a:pt x="8733" y="950"/>
                </a:lnTo>
                <a:lnTo>
                  <a:pt x="8807" y="856"/>
                </a:lnTo>
                <a:lnTo>
                  <a:pt x="8826" y="801"/>
                </a:lnTo>
                <a:lnTo>
                  <a:pt x="8844" y="745"/>
                </a:lnTo>
                <a:lnTo>
                  <a:pt x="8844" y="689"/>
                </a:lnTo>
                <a:lnTo>
                  <a:pt x="8826" y="633"/>
                </a:lnTo>
                <a:lnTo>
                  <a:pt x="8770" y="521"/>
                </a:lnTo>
                <a:lnTo>
                  <a:pt x="8677" y="447"/>
                </a:lnTo>
                <a:lnTo>
                  <a:pt x="8621" y="428"/>
                </a:lnTo>
                <a:lnTo>
                  <a:pt x="8547" y="410"/>
                </a:lnTo>
                <a:close/>
                <a:moveTo>
                  <a:pt x="9980" y="410"/>
                </a:moveTo>
                <a:lnTo>
                  <a:pt x="9924" y="428"/>
                </a:lnTo>
                <a:lnTo>
                  <a:pt x="9868" y="447"/>
                </a:lnTo>
                <a:lnTo>
                  <a:pt x="9813" y="484"/>
                </a:lnTo>
                <a:lnTo>
                  <a:pt x="9757" y="521"/>
                </a:lnTo>
                <a:lnTo>
                  <a:pt x="9719" y="559"/>
                </a:lnTo>
                <a:lnTo>
                  <a:pt x="9701" y="614"/>
                </a:lnTo>
                <a:lnTo>
                  <a:pt x="9682" y="726"/>
                </a:lnTo>
                <a:lnTo>
                  <a:pt x="9701" y="838"/>
                </a:lnTo>
                <a:lnTo>
                  <a:pt x="9775" y="931"/>
                </a:lnTo>
                <a:lnTo>
                  <a:pt x="9813" y="968"/>
                </a:lnTo>
                <a:lnTo>
                  <a:pt x="9868" y="987"/>
                </a:lnTo>
                <a:lnTo>
                  <a:pt x="9924" y="1005"/>
                </a:lnTo>
                <a:lnTo>
                  <a:pt x="9980" y="1024"/>
                </a:lnTo>
                <a:lnTo>
                  <a:pt x="10055" y="1005"/>
                </a:lnTo>
                <a:lnTo>
                  <a:pt x="10110" y="1005"/>
                </a:lnTo>
                <a:lnTo>
                  <a:pt x="10166" y="968"/>
                </a:lnTo>
                <a:lnTo>
                  <a:pt x="10204" y="931"/>
                </a:lnTo>
                <a:lnTo>
                  <a:pt x="10278" y="838"/>
                </a:lnTo>
                <a:lnTo>
                  <a:pt x="10297" y="782"/>
                </a:lnTo>
                <a:lnTo>
                  <a:pt x="10315" y="726"/>
                </a:lnTo>
                <a:lnTo>
                  <a:pt x="10297" y="652"/>
                </a:lnTo>
                <a:lnTo>
                  <a:pt x="10278" y="596"/>
                </a:lnTo>
                <a:lnTo>
                  <a:pt x="10204" y="503"/>
                </a:lnTo>
                <a:lnTo>
                  <a:pt x="10166" y="465"/>
                </a:lnTo>
                <a:lnTo>
                  <a:pt x="10110" y="428"/>
                </a:lnTo>
                <a:lnTo>
                  <a:pt x="10036" y="410"/>
                </a:lnTo>
                <a:close/>
                <a:moveTo>
                  <a:pt x="16347" y="335"/>
                </a:moveTo>
                <a:lnTo>
                  <a:pt x="16273" y="354"/>
                </a:lnTo>
                <a:lnTo>
                  <a:pt x="16217" y="372"/>
                </a:lnTo>
                <a:lnTo>
                  <a:pt x="16143" y="410"/>
                </a:lnTo>
                <a:lnTo>
                  <a:pt x="16050" y="503"/>
                </a:lnTo>
                <a:lnTo>
                  <a:pt x="15994" y="614"/>
                </a:lnTo>
                <a:lnTo>
                  <a:pt x="15975" y="670"/>
                </a:lnTo>
                <a:lnTo>
                  <a:pt x="15975" y="745"/>
                </a:lnTo>
                <a:lnTo>
                  <a:pt x="15994" y="801"/>
                </a:lnTo>
                <a:lnTo>
                  <a:pt x="16012" y="856"/>
                </a:lnTo>
                <a:lnTo>
                  <a:pt x="16050" y="912"/>
                </a:lnTo>
                <a:lnTo>
                  <a:pt x="16087" y="968"/>
                </a:lnTo>
                <a:lnTo>
                  <a:pt x="16143" y="1005"/>
                </a:lnTo>
                <a:lnTo>
                  <a:pt x="16217" y="1024"/>
                </a:lnTo>
                <a:lnTo>
                  <a:pt x="16273" y="1043"/>
                </a:lnTo>
                <a:lnTo>
                  <a:pt x="16347" y="1043"/>
                </a:lnTo>
                <a:lnTo>
                  <a:pt x="16403" y="1024"/>
                </a:lnTo>
                <a:lnTo>
                  <a:pt x="16478" y="1005"/>
                </a:lnTo>
                <a:lnTo>
                  <a:pt x="16590" y="912"/>
                </a:lnTo>
                <a:lnTo>
                  <a:pt x="16627" y="856"/>
                </a:lnTo>
                <a:lnTo>
                  <a:pt x="16664" y="801"/>
                </a:lnTo>
                <a:lnTo>
                  <a:pt x="16683" y="726"/>
                </a:lnTo>
                <a:lnTo>
                  <a:pt x="16683" y="670"/>
                </a:lnTo>
                <a:lnTo>
                  <a:pt x="16664" y="596"/>
                </a:lnTo>
                <a:lnTo>
                  <a:pt x="16645" y="521"/>
                </a:lnTo>
                <a:lnTo>
                  <a:pt x="16608" y="465"/>
                </a:lnTo>
                <a:lnTo>
                  <a:pt x="16552" y="410"/>
                </a:lnTo>
                <a:lnTo>
                  <a:pt x="16496" y="372"/>
                </a:lnTo>
                <a:lnTo>
                  <a:pt x="16422" y="354"/>
                </a:lnTo>
                <a:lnTo>
                  <a:pt x="16347" y="335"/>
                </a:lnTo>
                <a:close/>
                <a:moveTo>
                  <a:pt x="84527" y="540"/>
                </a:moveTo>
                <a:lnTo>
                  <a:pt x="84490" y="559"/>
                </a:lnTo>
                <a:lnTo>
                  <a:pt x="84434" y="577"/>
                </a:lnTo>
                <a:lnTo>
                  <a:pt x="84397" y="614"/>
                </a:lnTo>
                <a:lnTo>
                  <a:pt x="84359" y="708"/>
                </a:lnTo>
                <a:lnTo>
                  <a:pt x="84341" y="801"/>
                </a:lnTo>
                <a:lnTo>
                  <a:pt x="84359" y="894"/>
                </a:lnTo>
                <a:lnTo>
                  <a:pt x="84397" y="987"/>
                </a:lnTo>
                <a:lnTo>
                  <a:pt x="84434" y="1024"/>
                </a:lnTo>
                <a:lnTo>
                  <a:pt x="84490" y="1043"/>
                </a:lnTo>
                <a:lnTo>
                  <a:pt x="84527" y="1061"/>
                </a:lnTo>
                <a:lnTo>
                  <a:pt x="84601" y="1080"/>
                </a:lnTo>
                <a:lnTo>
                  <a:pt x="84657" y="1061"/>
                </a:lnTo>
                <a:lnTo>
                  <a:pt x="84713" y="1043"/>
                </a:lnTo>
                <a:lnTo>
                  <a:pt x="84750" y="1024"/>
                </a:lnTo>
                <a:lnTo>
                  <a:pt x="84787" y="987"/>
                </a:lnTo>
                <a:lnTo>
                  <a:pt x="84843" y="894"/>
                </a:lnTo>
                <a:lnTo>
                  <a:pt x="84862" y="801"/>
                </a:lnTo>
                <a:lnTo>
                  <a:pt x="84843" y="708"/>
                </a:lnTo>
                <a:lnTo>
                  <a:pt x="84787" y="614"/>
                </a:lnTo>
                <a:lnTo>
                  <a:pt x="84750" y="577"/>
                </a:lnTo>
                <a:lnTo>
                  <a:pt x="84713" y="559"/>
                </a:lnTo>
                <a:lnTo>
                  <a:pt x="84657" y="540"/>
                </a:lnTo>
                <a:close/>
                <a:moveTo>
                  <a:pt x="6796" y="447"/>
                </a:moveTo>
                <a:lnTo>
                  <a:pt x="6722" y="465"/>
                </a:lnTo>
                <a:lnTo>
                  <a:pt x="6666" y="484"/>
                </a:lnTo>
                <a:lnTo>
                  <a:pt x="6592" y="521"/>
                </a:lnTo>
                <a:lnTo>
                  <a:pt x="6554" y="559"/>
                </a:lnTo>
                <a:lnTo>
                  <a:pt x="6517" y="614"/>
                </a:lnTo>
                <a:lnTo>
                  <a:pt x="6480" y="670"/>
                </a:lnTo>
                <a:lnTo>
                  <a:pt x="6461" y="745"/>
                </a:lnTo>
                <a:lnTo>
                  <a:pt x="6480" y="819"/>
                </a:lnTo>
                <a:lnTo>
                  <a:pt x="6517" y="931"/>
                </a:lnTo>
                <a:lnTo>
                  <a:pt x="6573" y="1024"/>
                </a:lnTo>
                <a:lnTo>
                  <a:pt x="6685" y="1080"/>
                </a:lnTo>
                <a:lnTo>
                  <a:pt x="6741" y="1099"/>
                </a:lnTo>
                <a:lnTo>
                  <a:pt x="6852" y="1099"/>
                </a:lnTo>
                <a:lnTo>
                  <a:pt x="6927" y="1061"/>
                </a:lnTo>
                <a:lnTo>
                  <a:pt x="6983" y="1024"/>
                </a:lnTo>
                <a:lnTo>
                  <a:pt x="7038" y="987"/>
                </a:lnTo>
                <a:lnTo>
                  <a:pt x="7076" y="931"/>
                </a:lnTo>
                <a:lnTo>
                  <a:pt x="7094" y="875"/>
                </a:lnTo>
                <a:lnTo>
                  <a:pt x="7113" y="801"/>
                </a:lnTo>
                <a:lnTo>
                  <a:pt x="7113" y="726"/>
                </a:lnTo>
                <a:lnTo>
                  <a:pt x="7076" y="614"/>
                </a:lnTo>
                <a:lnTo>
                  <a:pt x="7001" y="540"/>
                </a:lnTo>
                <a:lnTo>
                  <a:pt x="6908" y="465"/>
                </a:lnTo>
                <a:lnTo>
                  <a:pt x="6852" y="447"/>
                </a:lnTo>
                <a:close/>
                <a:moveTo>
                  <a:pt x="11507" y="465"/>
                </a:moveTo>
                <a:lnTo>
                  <a:pt x="11432" y="484"/>
                </a:lnTo>
                <a:lnTo>
                  <a:pt x="11358" y="484"/>
                </a:lnTo>
                <a:lnTo>
                  <a:pt x="11283" y="503"/>
                </a:lnTo>
                <a:lnTo>
                  <a:pt x="11228" y="540"/>
                </a:lnTo>
                <a:lnTo>
                  <a:pt x="11172" y="596"/>
                </a:lnTo>
                <a:lnTo>
                  <a:pt x="11134" y="652"/>
                </a:lnTo>
                <a:lnTo>
                  <a:pt x="11116" y="708"/>
                </a:lnTo>
                <a:lnTo>
                  <a:pt x="11097" y="782"/>
                </a:lnTo>
                <a:lnTo>
                  <a:pt x="11097" y="838"/>
                </a:lnTo>
                <a:lnTo>
                  <a:pt x="11116" y="912"/>
                </a:lnTo>
                <a:lnTo>
                  <a:pt x="11153" y="968"/>
                </a:lnTo>
                <a:lnTo>
                  <a:pt x="11190" y="1024"/>
                </a:lnTo>
                <a:lnTo>
                  <a:pt x="11246" y="1061"/>
                </a:lnTo>
                <a:lnTo>
                  <a:pt x="11321" y="1099"/>
                </a:lnTo>
                <a:lnTo>
                  <a:pt x="11376" y="1117"/>
                </a:lnTo>
                <a:lnTo>
                  <a:pt x="11451" y="1117"/>
                </a:lnTo>
                <a:lnTo>
                  <a:pt x="11581" y="1099"/>
                </a:lnTo>
                <a:lnTo>
                  <a:pt x="11637" y="1061"/>
                </a:lnTo>
                <a:lnTo>
                  <a:pt x="11693" y="1024"/>
                </a:lnTo>
                <a:lnTo>
                  <a:pt x="11749" y="987"/>
                </a:lnTo>
                <a:lnTo>
                  <a:pt x="11786" y="931"/>
                </a:lnTo>
                <a:lnTo>
                  <a:pt x="11823" y="875"/>
                </a:lnTo>
                <a:lnTo>
                  <a:pt x="11823" y="801"/>
                </a:lnTo>
                <a:lnTo>
                  <a:pt x="11842" y="745"/>
                </a:lnTo>
                <a:lnTo>
                  <a:pt x="11823" y="670"/>
                </a:lnTo>
                <a:lnTo>
                  <a:pt x="11805" y="614"/>
                </a:lnTo>
                <a:lnTo>
                  <a:pt x="11767" y="559"/>
                </a:lnTo>
                <a:lnTo>
                  <a:pt x="11730" y="503"/>
                </a:lnTo>
                <a:lnTo>
                  <a:pt x="11656" y="484"/>
                </a:lnTo>
                <a:lnTo>
                  <a:pt x="11581" y="465"/>
                </a:lnTo>
                <a:close/>
                <a:moveTo>
                  <a:pt x="2142" y="410"/>
                </a:moveTo>
                <a:lnTo>
                  <a:pt x="1993" y="484"/>
                </a:lnTo>
                <a:lnTo>
                  <a:pt x="1881" y="559"/>
                </a:lnTo>
                <a:lnTo>
                  <a:pt x="1825" y="614"/>
                </a:lnTo>
                <a:lnTo>
                  <a:pt x="1788" y="689"/>
                </a:lnTo>
                <a:lnTo>
                  <a:pt x="1770" y="745"/>
                </a:lnTo>
                <a:lnTo>
                  <a:pt x="1770" y="838"/>
                </a:lnTo>
                <a:lnTo>
                  <a:pt x="1788" y="912"/>
                </a:lnTo>
                <a:lnTo>
                  <a:pt x="1825" y="968"/>
                </a:lnTo>
                <a:lnTo>
                  <a:pt x="1863" y="1043"/>
                </a:lnTo>
                <a:lnTo>
                  <a:pt x="1918" y="1080"/>
                </a:lnTo>
                <a:lnTo>
                  <a:pt x="1993" y="1117"/>
                </a:lnTo>
                <a:lnTo>
                  <a:pt x="2049" y="1154"/>
                </a:lnTo>
                <a:lnTo>
                  <a:pt x="2123" y="1154"/>
                </a:lnTo>
                <a:lnTo>
                  <a:pt x="2216" y="1136"/>
                </a:lnTo>
                <a:lnTo>
                  <a:pt x="2347" y="1080"/>
                </a:lnTo>
                <a:lnTo>
                  <a:pt x="2458" y="987"/>
                </a:lnTo>
                <a:lnTo>
                  <a:pt x="2496" y="931"/>
                </a:lnTo>
                <a:lnTo>
                  <a:pt x="2533" y="875"/>
                </a:lnTo>
                <a:lnTo>
                  <a:pt x="2552" y="801"/>
                </a:lnTo>
                <a:lnTo>
                  <a:pt x="2552" y="726"/>
                </a:lnTo>
                <a:lnTo>
                  <a:pt x="2533" y="652"/>
                </a:lnTo>
                <a:lnTo>
                  <a:pt x="2514" y="577"/>
                </a:lnTo>
                <a:lnTo>
                  <a:pt x="2458" y="521"/>
                </a:lnTo>
                <a:lnTo>
                  <a:pt x="2421" y="465"/>
                </a:lnTo>
                <a:lnTo>
                  <a:pt x="2347" y="428"/>
                </a:lnTo>
                <a:lnTo>
                  <a:pt x="2291" y="410"/>
                </a:lnTo>
                <a:close/>
                <a:moveTo>
                  <a:pt x="32359" y="223"/>
                </a:moveTo>
                <a:lnTo>
                  <a:pt x="32285" y="261"/>
                </a:lnTo>
                <a:lnTo>
                  <a:pt x="32229" y="317"/>
                </a:lnTo>
                <a:lnTo>
                  <a:pt x="32191" y="372"/>
                </a:lnTo>
                <a:lnTo>
                  <a:pt x="32136" y="428"/>
                </a:lnTo>
                <a:lnTo>
                  <a:pt x="32061" y="465"/>
                </a:lnTo>
                <a:lnTo>
                  <a:pt x="32024" y="503"/>
                </a:lnTo>
                <a:lnTo>
                  <a:pt x="31987" y="559"/>
                </a:lnTo>
                <a:lnTo>
                  <a:pt x="31949" y="614"/>
                </a:lnTo>
                <a:lnTo>
                  <a:pt x="31931" y="670"/>
                </a:lnTo>
                <a:lnTo>
                  <a:pt x="31931" y="745"/>
                </a:lnTo>
                <a:lnTo>
                  <a:pt x="31949" y="819"/>
                </a:lnTo>
                <a:lnTo>
                  <a:pt x="31968" y="894"/>
                </a:lnTo>
                <a:lnTo>
                  <a:pt x="32005" y="950"/>
                </a:lnTo>
                <a:lnTo>
                  <a:pt x="32098" y="1061"/>
                </a:lnTo>
                <a:lnTo>
                  <a:pt x="32229" y="1136"/>
                </a:lnTo>
                <a:lnTo>
                  <a:pt x="32285" y="1173"/>
                </a:lnTo>
                <a:lnTo>
                  <a:pt x="32508" y="1173"/>
                </a:lnTo>
                <a:lnTo>
                  <a:pt x="32638" y="1117"/>
                </a:lnTo>
                <a:lnTo>
                  <a:pt x="32750" y="1043"/>
                </a:lnTo>
                <a:lnTo>
                  <a:pt x="32806" y="987"/>
                </a:lnTo>
                <a:lnTo>
                  <a:pt x="32824" y="912"/>
                </a:lnTo>
                <a:lnTo>
                  <a:pt x="32880" y="782"/>
                </a:lnTo>
                <a:lnTo>
                  <a:pt x="32880" y="633"/>
                </a:lnTo>
                <a:lnTo>
                  <a:pt x="32843" y="503"/>
                </a:lnTo>
                <a:lnTo>
                  <a:pt x="32806" y="410"/>
                </a:lnTo>
                <a:lnTo>
                  <a:pt x="32750" y="354"/>
                </a:lnTo>
                <a:lnTo>
                  <a:pt x="32694" y="298"/>
                </a:lnTo>
                <a:lnTo>
                  <a:pt x="32620" y="261"/>
                </a:lnTo>
                <a:lnTo>
                  <a:pt x="32527" y="223"/>
                </a:lnTo>
                <a:close/>
                <a:moveTo>
                  <a:pt x="91509" y="2029"/>
                </a:moveTo>
                <a:lnTo>
                  <a:pt x="91453" y="2048"/>
                </a:lnTo>
                <a:lnTo>
                  <a:pt x="91397" y="2067"/>
                </a:lnTo>
                <a:lnTo>
                  <a:pt x="91360" y="2104"/>
                </a:lnTo>
                <a:lnTo>
                  <a:pt x="91285" y="2216"/>
                </a:lnTo>
                <a:lnTo>
                  <a:pt x="91267" y="2271"/>
                </a:lnTo>
                <a:lnTo>
                  <a:pt x="91267" y="2327"/>
                </a:lnTo>
                <a:lnTo>
                  <a:pt x="91267" y="2383"/>
                </a:lnTo>
                <a:lnTo>
                  <a:pt x="91285" y="2439"/>
                </a:lnTo>
                <a:lnTo>
                  <a:pt x="91322" y="2495"/>
                </a:lnTo>
                <a:lnTo>
                  <a:pt x="91360" y="2532"/>
                </a:lnTo>
                <a:lnTo>
                  <a:pt x="91453" y="2588"/>
                </a:lnTo>
                <a:lnTo>
                  <a:pt x="91564" y="2625"/>
                </a:lnTo>
                <a:lnTo>
                  <a:pt x="91620" y="2625"/>
                </a:lnTo>
                <a:lnTo>
                  <a:pt x="91676" y="2607"/>
                </a:lnTo>
                <a:lnTo>
                  <a:pt x="91732" y="2569"/>
                </a:lnTo>
                <a:lnTo>
                  <a:pt x="91788" y="2532"/>
                </a:lnTo>
                <a:lnTo>
                  <a:pt x="91825" y="2476"/>
                </a:lnTo>
                <a:lnTo>
                  <a:pt x="91844" y="2439"/>
                </a:lnTo>
                <a:lnTo>
                  <a:pt x="91862" y="2365"/>
                </a:lnTo>
                <a:lnTo>
                  <a:pt x="91862" y="2309"/>
                </a:lnTo>
                <a:lnTo>
                  <a:pt x="91862" y="2253"/>
                </a:lnTo>
                <a:lnTo>
                  <a:pt x="91844" y="2197"/>
                </a:lnTo>
                <a:lnTo>
                  <a:pt x="91769" y="2104"/>
                </a:lnTo>
                <a:lnTo>
                  <a:pt x="91676" y="2048"/>
                </a:lnTo>
                <a:lnTo>
                  <a:pt x="91564" y="2029"/>
                </a:lnTo>
                <a:close/>
                <a:moveTo>
                  <a:pt x="727" y="2122"/>
                </a:moveTo>
                <a:lnTo>
                  <a:pt x="634" y="2141"/>
                </a:lnTo>
                <a:lnTo>
                  <a:pt x="541" y="2197"/>
                </a:lnTo>
                <a:lnTo>
                  <a:pt x="504" y="2234"/>
                </a:lnTo>
                <a:lnTo>
                  <a:pt x="485" y="2271"/>
                </a:lnTo>
                <a:lnTo>
                  <a:pt x="466" y="2327"/>
                </a:lnTo>
                <a:lnTo>
                  <a:pt x="448" y="2383"/>
                </a:lnTo>
                <a:lnTo>
                  <a:pt x="466" y="2458"/>
                </a:lnTo>
                <a:lnTo>
                  <a:pt x="485" y="2513"/>
                </a:lnTo>
                <a:lnTo>
                  <a:pt x="504" y="2551"/>
                </a:lnTo>
                <a:lnTo>
                  <a:pt x="541" y="2588"/>
                </a:lnTo>
                <a:lnTo>
                  <a:pt x="634" y="2644"/>
                </a:lnTo>
                <a:lnTo>
                  <a:pt x="820" y="2644"/>
                </a:lnTo>
                <a:lnTo>
                  <a:pt x="913" y="2588"/>
                </a:lnTo>
                <a:lnTo>
                  <a:pt x="950" y="2551"/>
                </a:lnTo>
                <a:lnTo>
                  <a:pt x="969" y="2513"/>
                </a:lnTo>
                <a:lnTo>
                  <a:pt x="988" y="2458"/>
                </a:lnTo>
                <a:lnTo>
                  <a:pt x="988" y="2383"/>
                </a:lnTo>
                <a:lnTo>
                  <a:pt x="988" y="2327"/>
                </a:lnTo>
                <a:lnTo>
                  <a:pt x="969" y="2271"/>
                </a:lnTo>
                <a:lnTo>
                  <a:pt x="950" y="2234"/>
                </a:lnTo>
                <a:lnTo>
                  <a:pt x="913" y="2197"/>
                </a:lnTo>
                <a:lnTo>
                  <a:pt x="820" y="2141"/>
                </a:lnTo>
                <a:lnTo>
                  <a:pt x="727" y="2122"/>
                </a:lnTo>
                <a:close/>
                <a:moveTo>
                  <a:pt x="690" y="3537"/>
                </a:moveTo>
                <a:lnTo>
                  <a:pt x="597" y="3575"/>
                </a:lnTo>
                <a:lnTo>
                  <a:pt x="541" y="3612"/>
                </a:lnTo>
                <a:lnTo>
                  <a:pt x="504" y="3649"/>
                </a:lnTo>
                <a:lnTo>
                  <a:pt x="448" y="3761"/>
                </a:lnTo>
                <a:lnTo>
                  <a:pt x="429" y="3817"/>
                </a:lnTo>
                <a:lnTo>
                  <a:pt x="429" y="3873"/>
                </a:lnTo>
                <a:lnTo>
                  <a:pt x="448" y="3928"/>
                </a:lnTo>
                <a:lnTo>
                  <a:pt x="466" y="3984"/>
                </a:lnTo>
                <a:lnTo>
                  <a:pt x="504" y="4022"/>
                </a:lnTo>
                <a:lnTo>
                  <a:pt x="541" y="4059"/>
                </a:lnTo>
                <a:lnTo>
                  <a:pt x="652" y="4115"/>
                </a:lnTo>
                <a:lnTo>
                  <a:pt x="820" y="4115"/>
                </a:lnTo>
                <a:lnTo>
                  <a:pt x="876" y="4077"/>
                </a:lnTo>
                <a:lnTo>
                  <a:pt x="913" y="4040"/>
                </a:lnTo>
                <a:lnTo>
                  <a:pt x="950" y="4003"/>
                </a:lnTo>
                <a:lnTo>
                  <a:pt x="988" y="3947"/>
                </a:lnTo>
                <a:lnTo>
                  <a:pt x="1006" y="3891"/>
                </a:lnTo>
                <a:lnTo>
                  <a:pt x="1006" y="3835"/>
                </a:lnTo>
                <a:lnTo>
                  <a:pt x="1006" y="3780"/>
                </a:lnTo>
                <a:lnTo>
                  <a:pt x="988" y="3724"/>
                </a:lnTo>
                <a:lnTo>
                  <a:pt x="969" y="3668"/>
                </a:lnTo>
                <a:lnTo>
                  <a:pt x="894" y="3593"/>
                </a:lnTo>
                <a:lnTo>
                  <a:pt x="801" y="3556"/>
                </a:lnTo>
                <a:lnTo>
                  <a:pt x="690" y="3537"/>
                </a:lnTo>
                <a:close/>
                <a:moveTo>
                  <a:pt x="91564" y="3705"/>
                </a:moveTo>
                <a:lnTo>
                  <a:pt x="91434" y="3742"/>
                </a:lnTo>
                <a:lnTo>
                  <a:pt x="91378" y="3761"/>
                </a:lnTo>
                <a:lnTo>
                  <a:pt x="91322" y="3798"/>
                </a:lnTo>
                <a:lnTo>
                  <a:pt x="91285" y="3854"/>
                </a:lnTo>
                <a:lnTo>
                  <a:pt x="91248" y="3910"/>
                </a:lnTo>
                <a:lnTo>
                  <a:pt x="91229" y="3966"/>
                </a:lnTo>
                <a:lnTo>
                  <a:pt x="91211" y="4059"/>
                </a:lnTo>
                <a:lnTo>
                  <a:pt x="91229" y="4133"/>
                </a:lnTo>
                <a:lnTo>
                  <a:pt x="91248" y="4208"/>
                </a:lnTo>
                <a:lnTo>
                  <a:pt x="91285" y="4264"/>
                </a:lnTo>
                <a:lnTo>
                  <a:pt x="91322" y="4301"/>
                </a:lnTo>
                <a:lnTo>
                  <a:pt x="91378" y="4338"/>
                </a:lnTo>
                <a:lnTo>
                  <a:pt x="91434" y="4375"/>
                </a:lnTo>
                <a:lnTo>
                  <a:pt x="91564" y="4394"/>
                </a:lnTo>
                <a:lnTo>
                  <a:pt x="91695" y="4375"/>
                </a:lnTo>
                <a:lnTo>
                  <a:pt x="91751" y="4338"/>
                </a:lnTo>
                <a:lnTo>
                  <a:pt x="91806" y="4301"/>
                </a:lnTo>
                <a:lnTo>
                  <a:pt x="91862" y="4264"/>
                </a:lnTo>
                <a:lnTo>
                  <a:pt x="91881" y="4208"/>
                </a:lnTo>
                <a:lnTo>
                  <a:pt x="91918" y="4133"/>
                </a:lnTo>
                <a:lnTo>
                  <a:pt x="91918" y="4059"/>
                </a:lnTo>
                <a:lnTo>
                  <a:pt x="91918" y="3966"/>
                </a:lnTo>
                <a:lnTo>
                  <a:pt x="91881" y="3910"/>
                </a:lnTo>
                <a:lnTo>
                  <a:pt x="91862" y="3854"/>
                </a:lnTo>
                <a:lnTo>
                  <a:pt x="91806" y="3798"/>
                </a:lnTo>
                <a:lnTo>
                  <a:pt x="91751" y="3761"/>
                </a:lnTo>
                <a:lnTo>
                  <a:pt x="91695" y="3742"/>
                </a:lnTo>
                <a:lnTo>
                  <a:pt x="91564" y="3705"/>
                </a:lnTo>
                <a:close/>
                <a:moveTo>
                  <a:pt x="783" y="5269"/>
                </a:moveTo>
                <a:lnTo>
                  <a:pt x="727" y="5288"/>
                </a:lnTo>
                <a:lnTo>
                  <a:pt x="690" y="5306"/>
                </a:lnTo>
                <a:lnTo>
                  <a:pt x="652" y="5362"/>
                </a:lnTo>
                <a:lnTo>
                  <a:pt x="634" y="5399"/>
                </a:lnTo>
                <a:lnTo>
                  <a:pt x="615" y="5437"/>
                </a:lnTo>
                <a:lnTo>
                  <a:pt x="615" y="5455"/>
                </a:lnTo>
                <a:lnTo>
                  <a:pt x="597" y="5455"/>
                </a:lnTo>
                <a:lnTo>
                  <a:pt x="578" y="5474"/>
                </a:lnTo>
                <a:lnTo>
                  <a:pt x="504" y="5548"/>
                </a:lnTo>
                <a:lnTo>
                  <a:pt x="466" y="5623"/>
                </a:lnTo>
                <a:lnTo>
                  <a:pt x="466" y="5716"/>
                </a:lnTo>
                <a:lnTo>
                  <a:pt x="504" y="5809"/>
                </a:lnTo>
                <a:lnTo>
                  <a:pt x="559" y="5883"/>
                </a:lnTo>
                <a:lnTo>
                  <a:pt x="652" y="5939"/>
                </a:lnTo>
                <a:lnTo>
                  <a:pt x="746" y="5939"/>
                </a:lnTo>
                <a:lnTo>
                  <a:pt x="857" y="5921"/>
                </a:lnTo>
                <a:lnTo>
                  <a:pt x="932" y="5883"/>
                </a:lnTo>
                <a:lnTo>
                  <a:pt x="988" y="5809"/>
                </a:lnTo>
                <a:lnTo>
                  <a:pt x="1025" y="5716"/>
                </a:lnTo>
                <a:lnTo>
                  <a:pt x="1043" y="5623"/>
                </a:lnTo>
                <a:lnTo>
                  <a:pt x="1043" y="5530"/>
                </a:lnTo>
                <a:lnTo>
                  <a:pt x="1025" y="5437"/>
                </a:lnTo>
                <a:lnTo>
                  <a:pt x="969" y="5362"/>
                </a:lnTo>
                <a:lnTo>
                  <a:pt x="913" y="5306"/>
                </a:lnTo>
                <a:lnTo>
                  <a:pt x="857" y="5269"/>
                </a:lnTo>
                <a:close/>
                <a:moveTo>
                  <a:pt x="91583" y="5474"/>
                </a:moveTo>
                <a:lnTo>
                  <a:pt x="91527" y="5492"/>
                </a:lnTo>
                <a:lnTo>
                  <a:pt x="91471" y="5530"/>
                </a:lnTo>
                <a:lnTo>
                  <a:pt x="91416" y="5567"/>
                </a:lnTo>
                <a:lnTo>
                  <a:pt x="91378" y="5623"/>
                </a:lnTo>
                <a:lnTo>
                  <a:pt x="91360" y="5697"/>
                </a:lnTo>
                <a:lnTo>
                  <a:pt x="91341" y="5753"/>
                </a:lnTo>
                <a:lnTo>
                  <a:pt x="91341" y="5827"/>
                </a:lnTo>
                <a:lnTo>
                  <a:pt x="91360" y="5883"/>
                </a:lnTo>
                <a:lnTo>
                  <a:pt x="91378" y="5939"/>
                </a:lnTo>
                <a:lnTo>
                  <a:pt x="91453" y="6014"/>
                </a:lnTo>
                <a:lnTo>
                  <a:pt x="91546" y="6088"/>
                </a:lnTo>
                <a:lnTo>
                  <a:pt x="91658" y="6107"/>
                </a:lnTo>
                <a:lnTo>
                  <a:pt x="91713" y="6088"/>
                </a:lnTo>
                <a:lnTo>
                  <a:pt x="91788" y="6070"/>
                </a:lnTo>
                <a:lnTo>
                  <a:pt x="91844" y="6032"/>
                </a:lnTo>
                <a:lnTo>
                  <a:pt x="91900" y="5995"/>
                </a:lnTo>
                <a:lnTo>
                  <a:pt x="91937" y="5939"/>
                </a:lnTo>
                <a:lnTo>
                  <a:pt x="91955" y="5883"/>
                </a:lnTo>
                <a:lnTo>
                  <a:pt x="91974" y="5809"/>
                </a:lnTo>
                <a:lnTo>
                  <a:pt x="91974" y="5734"/>
                </a:lnTo>
                <a:lnTo>
                  <a:pt x="91955" y="5679"/>
                </a:lnTo>
                <a:lnTo>
                  <a:pt x="91937" y="5641"/>
                </a:lnTo>
                <a:lnTo>
                  <a:pt x="91862" y="5548"/>
                </a:lnTo>
                <a:lnTo>
                  <a:pt x="91769" y="5492"/>
                </a:lnTo>
                <a:lnTo>
                  <a:pt x="91658" y="5474"/>
                </a:lnTo>
                <a:close/>
                <a:moveTo>
                  <a:pt x="708" y="6963"/>
                </a:moveTo>
                <a:lnTo>
                  <a:pt x="652" y="6982"/>
                </a:lnTo>
                <a:lnTo>
                  <a:pt x="578" y="7000"/>
                </a:lnTo>
                <a:lnTo>
                  <a:pt x="504" y="7038"/>
                </a:lnTo>
                <a:lnTo>
                  <a:pt x="448" y="7075"/>
                </a:lnTo>
                <a:lnTo>
                  <a:pt x="392" y="7131"/>
                </a:lnTo>
                <a:lnTo>
                  <a:pt x="355" y="7187"/>
                </a:lnTo>
                <a:lnTo>
                  <a:pt x="336" y="7261"/>
                </a:lnTo>
                <a:lnTo>
                  <a:pt x="317" y="7317"/>
                </a:lnTo>
                <a:lnTo>
                  <a:pt x="317" y="7391"/>
                </a:lnTo>
                <a:lnTo>
                  <a:pt x="317" y="7447"/>
                </a:lnTo>
                <a:lnTo>
                  <a:pt x="355" y="7503"/>
                </a:lnTo>
                <a:lnTo>
                  <a:pt x="373" y="7559"/>
                </a:lnTo>
                <a:lnTo>
                  <a:pt x="429" y="7615"/>
                </a:lnTo>
                <a:lnTo>
                  <a:pt x="466" y="7652"/>
                </a:lnTo>
                <a:lnTo>
                  <a:pt x="541" y="7689"/>
                </a:lnTo>
                <a:lnTo>
                  <a:pt x="597" y="7708"/>
                </a:lnTo>
                <a:lnTo>
                  <a:pt x="671" y="7727"/>
                </a:lnTo>
                <a:lnTo>
                  <a:pt x="746" y="7708"/>
                </a:lnTo>
                <a:lnTo>
                  <a:pt x="801" y="7689"/>
                </a:lnTo>
                <a:lnTo>
                  <a:pt x="876" y="7671"/>
                </a:lnTo>
                <a:lnTo>
                  <a:pt x="932" y="7615"/>
                </a:lnTo>
                <a:lnTo>
                  <a:pt x="969" y="7559"/>
                </a:lnTo>
                <a:lnTo>
                  <a:pt x="1006" y="7503"/>
                </a:lnTo>
                <a:lnTo>
                  <a:pt x="1025" y="7429"/>
                </a:lnTo>
                <a:lnTo>
                  <a:pt x="1025" y="7354"/>
                </a:lnTo>
                <a:lnTo>
                  <a:pt x="1025" y="7261"/>
                </a:lnTo>
                <a:lnTo>
                  <a:pt x="1006" y="7187"/>
                </a:lnTo>
                <a:lnTo>
                  <a:pt x="969" y="7112"/>
                </a:lnTo>
                <a:lnTo>
                  <a:pt x="913" y="7056"/>
                </a:lnTo>
                <a:lnTo>
                  <a:pt x="857" y="7000"/>
                </a:lnTo>
                <a:lnTo>
                  <a:pt x="783" y="6982"/>
                </a:lnTo>
                <a:lnTo>
                  <a:pt x="708" y="6963"/>
                </a:lnTo>
                <a:close/>
                <a:moveTo>
                  <a:pt x="91658" y="7242"/>
                </a:moveTo>
                <a:lnTo>
                  <a:pt x="91602" y="7261"/>
                </a:lnTo>
                <a:lnTo>
                  <a:pt x="91546" y="7298"/>
                </a:lnTo>
                <a:lnTo>
                  <a:pt x="91490" y="7336"/>
                </a:lnTo>
                <a:lnTo>
                  <a:pt x="91434" y="7391"/>
                </a:lnTo>
                <a:lnTo>
                  <a:pt x="91397" y="7466"/>
                </a:lnTo>
                <a:lnTo>
                  <a:pt x="91378" y="7540"/>
                </a:lnTo>
                <a:lnTo>
                  <a:pt x="91378" y="7596"/>
                </a:lnTo>
                <a:lnTo>
                  <a:pt x="91378" y="7671"/>
                </a:lnTo>
                <a:lnTo>
                  <a:pt x="91397" y="7745"/>
                </a:lnTo>
                <a:lnTo>
                  <a:pt x="91434" y="7801"/>
                </a:lnTo>
                <a:lnTo>
                  <a:pt x="91490" y="7857"/>
                </a:lnTo>
                <a:lnTo>
                  <a:pt x="91546" y="7913"/>
                </a:lnTo>
                <a:lnTo>
                  <a:pt x="91602" y="7931"/>
                </a:lnTo>
                <a:lnTo>
                  <a:pt x="91676" y="7950"/>
                </a:lnTo>
                <a:lnTo>
                  <a:pt x="91751" y="7969"/>
                </a:lnTo>
                <a:lnTo>
                  <a:pt x="91806" y="7950"/>
                </a:lnTo>
                <a:lnTo>
                  <a:pt x="91881" y="7931"/>
                </a:lnTo>
                <a:lnTo>
                  <a:pt x="91937" y="7913"/>
                </a:lnTo>
                <a:lnTo>
                  <a:pt x="91993" y="7857"/>
                </a:lnTo>
                <a:lnTo>
                  <a:pt x="92049" y="7801"/>
                </a:lnTo>
                <a:lnTo>
                  <a:pt x="92086" y="7745"/>
                </a:lnTo>
                <a:lnTo>
                  <a:pt x="92104" y="7671"/>
                </a:lnTo>
                <a:lnTo>
                  <a:pt x="92104" y="7596"/>
                </a:lnTo>
                <a:lnTo>
                  <a:pt x="92104" y="7522"/>
                </a:lnTo>
                <a:lnTo>
                  <a:pt x="92067" y="7466"/>
                </a:lnTo>
                <a:lnTo>
                  <a:pt x="92049" y="7391"/>
                </a:lnTo>
                <a:lnTo>
                  <a:pt x="91993" y="7336"/>
                </a:lnTo>
                <a:lnTo>
                  <a:pt x="91937" y="7298"/>
                </a:lnTo>
                <a:lnTo>
                  <a:pt x="91862" y="7261"/>
                </a:lnTo>
                <a:lnTo>
                  <a:pt x="91806" y="7242"/>
                </a:lnTo>
                <a:close/>
                <a:moveTo>
                  <a:pt x="91304" y="9030"/>
                </a:moveTo>
                <a:lnTo>
                  <a:pt x="91211" y="9048"/>
                </a:lnTo>
                <a:lnTo>
                  <a:pt x="91118" y="9104"/>
                </a:lnTo>
                <a:lnTo>
                  <a:pt x="91080" y="9142"/>
                </a:lnTo>
                <a:lnTo>
                  <a:pt x="91062" y="9179"/>
                </a:lnTo>
                <a:lnTo>
                  <a:pt x="91043" y="9235"/>
                </a:lnTo>
                <a:lnTo>
                  <a:pt x="91043" y="9290"/>
                </a:lnTo>
                <a:lnTo>
                  <a:pt x="91043" y="9365"/>
                </a:lnTo>
                <a:lnTo>
                  <a:pt x="91062" y="9421"/>
                </a:lnTo>
                <a:lnTo>
                  <a:pt x="91080" y="9458"/>
                </a:lnTo>
                <a:lnTo>
                  <a:pt x="91118" y="9495"/>
                </a:lnTo>
                <a:lnTo>
                  <a:pt x="91211" y="9551"/>
                </a:lnTo>
                <a:lnTo>
                  <a:pt x="91416" y="9551"/>
                </a:lnTo>
                <a:lnTo>
                  <a:pt x="91490" y="9495"/>
                </a:lnTo>
                <a:lnTo>
                  <a:pt x="91527" y="9458"/>
                </a:lnTo>
                <a:lnTo>
                  <a:pt x="91546" y="9421"/>
                </a:lnTo>
                <a:lnTo>
                  <a:pt x="91564" y="9365"/>
                </a:lnTo>
                <a:lnTo>
                  <a:pt x="91583" y="9290"/>
                </a:lnTo>
                <a:lnTo>
                  <a:pt x="91564" y="9235"/>
                </a:lnTo>
                <a:lnTo>
                  <a:pt x="91546" y="9179"/>
                </a:lnTo>
                <a:lnTo>
                  <a:pt x="91527" y="9142"/>
                </a:lnTo>
                <a:lnTo>
                  <a:pt x="91490" y="9104"/>
                </a:lnTo>
                <a:lnTo>
                  <a:pt x="91416" y="9048"/>
                </a:lnTo>
                <a:lnTo>
                  <a:pt x="91304" y="9030"/>
                </a:lnTo>
                <a:close/>
                <a:moveTo>
                  <a:pt x="429" y="8955"/>
                </a:moveTo>
                <a:lnTo>
                  <a:pt x="373" y="8993"/>
                </a:lnTo>
                <a:lnTo>
                  <a:pt x="317" y="9030"/>
                </a:lnTo>
                <a:lnTo>
                  <a:pt x="243" y="9104"/>
                </a:lnTo>
                <a:lnTo>
                  <a:pt x="206" y="9216"/>
                </a:lnTo>
                <a:lnTo>
                  <a:pt x="206" y="9328"/>
                </a:lnTo>
                <a:lnTo>
                  <a:pt x="261" y="9439"/>
                </a:lnTo>
                <a:lnTo>
                  <a:pt x="299" y="9477"/>
                </a:lnTo>
                <a:lnTo>
                  <a:pt x="336" y="9514"/>
                </a:lnTo>
                <a:lnTo>
                  <a:pt x="392" y="9551"/>
                </a:lnTo>
                <a:lnTo>
                  <a:pt x="448" y="9570"/>
                </a:lnTo>
                <a:lnTo>
                  <a:pt x="578" y="9570"/>
                </a:lnTo>
                <a:lnTo>
                  <a:pt x="634" y="9551"/>
                </a:lnTo>
                <a:lnTo>
                  <a:pt x="690" y="9514"/>
                </a:lnTo>
                <a:lnTo>
                  <a:pt x="727" y="9477"/>
                </a:lnTo>
                <a:lnTo>
                  <a:pt x="764" y="9421"/>
                </a:lnTo>
                <a:lnTo>
                  <a:pt x="801" y="9365"/>
                </a:lnTo>
                <a:lnTo>
                  <a:pt x="820" y="9309"/>
                </a:lnTo>
                <a:lnTo>
                  <a:pt x="820" y="9253"/>
                </a:lnTo>
                <a:lnTo>
                  <a:pt x="820" y="9197"/>
                </a:lnTo>
                <a:lnTo>
                  <a:pt x="801" y="9123"/>
                </a:lnTo>
                <a:lnTo>
                  <a:pt x="764" y="9067"/>
                </a:lnTo>
                <a:lnTo>
                  <a:pt x="727" y="9030"/>
                </a:lnTo>
                <a:lnTo>
                  <a:pt x="671" y="8993"/>
                </a:lnTo>
                <a:lnTo>
                  <a:pt x="615" y="8974"/>
                </a:lnTo>
                <a:lnTo>
                  <a:pt x="559" y="8955"/>
                </a:lnTo>
                <a:close/>
                <a:moveTo>
                  <a:pt x="671" y="10501"/>
                </a:moveTo>
                <a:lnTo>
                  <a:pt x="522" y="10538"/>
                </a:lnTo>
                <a:lnTo>
                  <a:pt x="448" y="10575"/>
                </a:lnTo>
                <a:lnTo>
                  <a:pt x="392" y="10612"/>
                </a:lnTo>
                <a:lnTo>
                  <a:pt x="355" y="10668"/>
                </a:lnTo>
                <a:lnTo>
                  <a:pt x="317" y="10743"/>
                </a:lnTo>
                <a:lnTo>
                  <a:pt x="299" y="10799"/>
                </a:lnTo>
                <a:lnTo>
                  <a:pt x="299" y="10873"/>
                </a:lnTo>
                <a:lnTo>
                  <a:pt x="299" y="10947"/>
                </a:lnTo>
                <a:lnTo>
                  <a:pt x="336" y="11022"/>
                </a:lnTo>
                <a:lnTo>
                  <a:pt x="355" y="11078"/>
                </a:lnTo>
                <a:lnTo>
                  <a:pt x="410" y="11134"/>
                </a:lnTo>
                <a:lnTo>
                  <a:pt x="466" y="11171"/>
                </a:lnTo>
                <a:lnTo>
                  <a:pt x="522" y="11189"/>
                </a:lnTo>
                <a:lnTo>
                  <a:pt x="578" y="11208"/>
                </a:lnTo>
                <a:lnTo>
                  <a:pt x="652" y="11227"/>
                </a:lnTo>
                <a:lnTo>
                  <a:pt x="708" y="11208"/>
                </a:lnTo>
                <a:lnTo>
                  <a:pt x="783" y="11189"/>
                </a:lnTo>
                <a:lnTo>
                  <a:pt x="839" y="11152"/>
                </a:lnTo>
                <a:lnTo>
                  <a:pt x="894" y="11096"/>
                </a:lnTo>
                <a:lnTo>
                  <a:pt x="950" y="11041"/>
                </a:lnTo>
                <a:lnTo>
                  <a:pt x="1006" y="10985"/>
                </a:lnTo>
                <a:lnTo>
                  <a:pt x="1043" y="10910"/>
                </a:lnTo>
                <a:lnTo>
                  <a:pt x="1062" y="10836"/>
                </a:lnTo>
                <a:lnTo>
                  <a:pt x="1062" y="10761"/>
                </a:lnTo>
                <a:lnTo>
                  <a:pt x="1043" y="10687"/>
                </a:lnTo>
                <a:lnTo>
                  <a:pt x="1006" y="10612"/>
                </a:lnTo>
                <a:lnTo>
                  <a:pt x="950" y="10575"/>
                </a:lnTo>
                <a:lnTo>
                  <a:pt x="894" y="10538"/>
                </a:lnTo>
                <a:lnTo>
                  <a:pt x="820" y="10519"/>
                </a:lnTo>
                <a:lnTo>
                  <a:pt x="671" y="10501"/>
                </a:lnTo>
                <a:close/>
                <a:moveTo>
                  <a:pt x="91490" y="10538"/>
                </a:moveTo>
                <a:lnTo>
                  <a:pt x="91416" y="10575"/>
                </a:lnTo>
                <a:lnTo>
                  <a:pt x="91360" y="10612"/>
                </a:lnTo>
                <a:lnTo>
                  <a:pt x="91304" y="10650"/>
                </a:lnTo>
                <a:lnTo>
                  <a:pt x="91267" y="10724"/>
                </a:lnTo>
                <a:lnTo>
                  <a:pt x="91229" y="10780"/>
                </a:lnTo>
                <a:lnTo>
                  <a:pt x="91211" y="10854"/>
                </a:lnTo>
                <a:lnTo>
                  <a:pt x="91211" y="10929"/>
                </a:lnTo>
                <a:lnTo>
                  <a:pt x="91229" y="10985"/>
                </a:lnTo>
                <a:lnTo>
                  <a:pt x="91248" y="11059"/>
                </a:lnTo>
                <a:lnTo>
                  <a:pt x="91341" y="11152"/>
                </a:lnTo>
                <a:lnTo>
                  <a:pt x="91434" y="11208"/>
                </a:lnTo>
                <a:lnTo>
                  <a:pt x="91509" y="11227"/>
                </a:lnTo>
                <a:lnTo>
                  <a:pt x="91564" y="11245"/>
                </a:lnTo>
                <a:lnTo>
                  <a:pt x="91639" y="11227"/>
                </a:lnTo>
                <a:lnTo>
                  <a:pt x="91713" y="11208"/>
                </a:lnTo>
                <a:lnTo>
                  <a:pt x="91769" y="11171"/>
                </a:lnTo>
                <a:lnTo>
                  <a:pt x="91825" y="11115"/>
                </a:lnTo>
                <a:lnTo>
                  <a:pt x="91862" y="11059"/>
                </a:lnTo>
                <a:lnTo>
                  <a:pt x="91900" y="10985"/>
                </a:lnTo>
                <a:lnTo>
                  <a:pt x="91918" y="10929"/>
                </a:lnTo>
                <a:lnTo>
                  <a:pt x="91918" y="10854"/>
                </a:lnTo>
                <a:lnTo>
                  <a:pt x="91900" y="10780"/>
                </a:lnTo>
                <a:lnTo>
                  <a:pt x="91881" y="10724"/>
                </a:lnTo>
                <a:lnTo>
                  <a:pt x="91844" y="10668"/>
                </a:lnTo>
                <a:lnTo>
                  <a:pt x="91806" y="10631"/>
                </a:lnTo>
                <a:lnTo>
                  <a:pt x="91695" y="10556"/>
                </a:lnTo>
                <a:lnTo>
                  <a:pt x="91564" y="10538"/>
                </a:lnTo>
                <a:close/>
                <a:moveTo>
                  <a:pt x="764" y="12083"/>
                </a:moveTo>
                <a:lnTo>
                  <a:pt x="690" y="12102"/>
                </a:lnTo>
                <a:lnTo>
                  <a:pt x="615" y="12120"/>
                </a:lnTo>
                <a:lnTo>
                  <a:pt x="541" y="12139"/>
                </a:lnTo>
                <a:lnTo>
                  <a:pt x="466" y="12176"/>
                </a:lnTo>
                <a:lnTo>
                  <a:pt x="392" y="12232"/>
                </a:lnTo>
                <a:lnTo>
                  <a:pt x="355" y="12307"/>
                </a:lnTo>
                <a:lnTo>
                  <a:pt x="317" y="12381"/>
                </a:lnTo>
                <a:lnTo>
                  <a:pt x="317" y="12456"/>
                </a:lnTo>
                <a:lnTo>
                  <a:pt x="336" y="12530"/>
                </a:lnTo>
                <a:lnTo>
                  <a:pt x="373" y="12604"/>
                </a:lnTo>
                <a:lnTo>
                  <a:pt x="429" y="12679"/>
                </a:lnTo>
                <a:lnTo>
                  <a:pt x="485" y="12716"/>
                </a:lnTo>
                <a:lnTo>
                  <a:pt x="578" y="12735"/>
                </a:lnTo>
                <a:lnTo>
                  <a:pt x="652" y="12753"/>
                </a:lnTo>
                <a:lnTo>
                  <a:pt x="671" y="12753"/>
                </a:lnTo>
                <a:lnTo>
                  <a:pt x="708" y="12735"/>
                </a:lnTo>
                <a:lnTo>
                  <a:pt x="801" y="12716"/>
                </a:lnTo>
                <a:lnTo>
                  <a:pt x="894" y="12660"/>
                </a:lnTo>
                <a:lnTo>
                  <a:pt x="950" y="12567"/>
                </a:lnTo>
                <a:lnTo>
                  <a:pt x="988" y="12493"/>
                </a:lnTo>
                <a:lnTo>
                  <a:pt x="1006" y="12400"/>
                </a:lnTo>
                <a:lnTo>
                  <a:pt x="988" y="12307"/>
                </a:lnTo>
                <a:lnTo>
                  <a:pt x="950" y="12213"/>
                </a:lnTo>
                <a:lnTo>
                  <a:pt x="894" y="12158"/>
                </a:lnTo>
                <a:lnTo>
                  <a:pt x="820" y="12120"/>
                </a:lnTo>
                <a:lnTo>
                  <a:pt x="764" y="12083"/>
                </a:lnTo>
                <a:close/>
                <a:moveTo>
                  <a:pt x="91602" y="12381"/>
                </a:moveTo>
                <a:lnTo>
                  <a:pt x="91546" y="12418"/>
                </a:lnTo>
                <a:lnTo>
                  <a:pt x="91490" y="12456"/>
                </a:lnTo>
                <a:lnTo>
                  <a:pt x="91416" y="12567"/>
                </a:lnTo>
                <a:lnTo>
                  <a:pt x="91360" y="12698"/>
                </a:lnTo>
                <a:lnTo>
                  <a:pt x="91341" y="12809"/>
                </a:lnTo>
                <a:lnTo>
                  <a:pt x="91360" y="12884"/>
                </a:lnTo>
                <a:lnTo>
                  <a:pt x="91378" y="12940"/>
                </a:lnTo>
                <a:lnTo>
                  <a:pt x="91416" y="12995"/>
                </a:lnTo>
                <a:lnTo>
                  <a:pt x="91471" y="13033"/>
                </a:lnTo>
                <a:lnTo>
                  <a:pt x="91527" y="13070"/>
                </a:lnTo>
                <a:lnTo>
                  <a:pt x="91583" y="13089"/>
                </a:lnTo>
                <a:lnTo>
                  <a:pt x="91639" y="13107"/>
                </a:lnTo>
                <a:lnTo>
                  <a:pt x="91695" y="13089"/>
                </a:lnTo>
                <a:lnTo>
                  <a:pt x="91769" y="13089"/>
                </a:lnTo>
                <a:lnTo>
                  <a:pt x="91806" y="13051"/>
                </a:lnTo>
                <a:lnTo>
                  <a:pt x="91862" y="13014"/>
                </a:lnTo>
                <a:lnTo>
                  <a:pt x="91900" y="12977"/>
                </a:lnTo>
                <a:lnTo>
                  <a:pt x="91937" y="12902"/>
                </a:lnTo>
                <a:lnTo>
                  <a:pt x="91955" y="12846"/>
                </a:lnTo>
                <a:lnTo>
                  <a:pt x="91955" y="12772"/>
                </a:lnTo>
                <a:lnTo>
                  <a:pt x="91955" y="12698"/>
                </a:lnTo>
                <a:lnTo>
                  <a:pt x="91900" y="12567"/>
                </a:lnTo>
                <a:lnTo>
                  <a:pt x="91825" y="12456"/>
                </a:lnTo>
                <a:lnTo>
                  <a:pt x="91769" y="12418"/>
                </a:lnTo>
                <a:lnTo>
                  <a:pt x="91713" y="12400"/>
                </a:lnTo>
                <a:lnTo>
                  <a:pt x="91658" y="12381"/>
                </a:lnTo>
                <a:close/>
                <a:moveTo>
                  <a:pt x="578" y="14206"/>
                </a:moveTo>
                <a:lnTo>
                  <a:pt x="522" y="14224"/>
                </a:lnTo>
                <a:lnTo>
                  <a:pt x="466" y="14261"/>
                </a:lnTo>
                <a:lnTo>
                  <a:pt x="410" y="14299"/>
                </a:lnTo>
                <a:lnTo>
                  <a:pt x="373" y="14355"/>
                </a:lnTo>
                <a:lnTo>
                  <a:pt x="355" y="14429"/>
                </a:lnTo>
                <a:lnTo>
                  <a:pt x="336" y="14485"/>
                </a:lnTo>
                <a:lnTo>
                  <a:pt x="336" y="14559"/>
                </a:lnTo>
                <a:lnTo>
                  <a:pt x="355" y="14615"/>
                </a:lnTo>
                <a:lnTo>
                  <a:pt x="392" y="14652"/>
                </a:lnTo>
                <a:lnTo>
                  <a:pt x="410" y="14708"/>
                </a:lnTo>
                <a:lnTo>
                  <a:pt x="466" y="14746"/>
                </a:lnTo>
                <a:lnTo>
                  <a:pt x="522" y="14783"/>
                </a:lnTo>
                <a:lnTo>
                  <a:pt x="578" y="14801"/>
                </a:lnTo>
                <a:lnTo>
                  <a:pt x="634" y="14801"/>
                </a:lnTo>
                <a:lnTo>
                  <a:pt x="746" y="14783"/>
                </a:lnTo>
                <a:lnTo>
                  <a:pt x="839" y="14727"/>
                </a:lnTo>
                <a:lnTo>
                  <a:pt x="894" y="14652"/>
                </a:lnTo>
                <a:lnTo>
                  <a:pt x="932" y="14541"/>
                </a:lnTo>
                <a:lnTo>
                  <a:pt x="932" y="14448"/>
                </a:lnTo>
                <a:lnTo>
                  <a:pt x="894" y="14336"/>
                </a:lnTo>
                <a:lnTo>
                  <a:pt x="820" y="14261"/>
                </a:lnTo>
                <a:lnTo>
                  <a:pt x="727" y="14206"/>
                </a:lnTo>
                <a:close/>
                <a:moveTo>
                  <a:pt x="91509" y="14187"/>
                </a:moveTo>
                <a:lnTo>
                  <a:pt x="91434" y="14206"/>
                </a:lnTo>
                <a:lnTo>
                  <a:pt x="91378" y="14243"/>
                </a:lnTo>
                <a:lnTo>
                  <a:pt x="91322" y="14280"/>
                </a:lnTo>
                <a:lnTo>
                  <a:pt x="91285" y="14336"/>
                </a:lnTo>
                <a:lnTo>
                  <a:pt x="91248" y="14392"/>
                </a:lnTo>
                <a:lnTo>
                  <a:pt x="91229" y="14448"/>
                </a:lnTo>
                <a:lnTo>
                  <a:pt x="91229" y="14522"/>
                </a:lnTo>
                <a:lnTo>
                  <a:pt x="91229" y="14597"/>
                </a:lnTo>
                <a:lnTo>
                  <a:pt x="91248" y="14652"/>
                </a:lnTo>
                <a:lnTo>
                  <a:pt x="91285" y="14708"/>
                </a:lnTo>
                <a:lnTo>
                  <a:pt x="91322" y="14764"/>
                </a:lnTo>
                <a:lnTo>
                  <a:pt x="91378" y="14801"/>
                </a:lnTo>
                <a:lnTo>
                  <a:pt x="91434" y="14839"/>
                </a:lnTo>
                <a:lnTo>
                  <a:pt x="91509" y="14857"/>
                </a:lnTo>
                <a:lnTo>
                  <a:pt x="91639" y="14857"/>
                </a:lnTo>
                <a:lnTo>
                  <a:pt x="91695" y="14839"/>
                </a:lnTo>
                <a:lnTo>
                  <a:pt x="91751" y="14801"/>
                </a:lnTo>
                <a:lnTo>
                  <a:pt x="91806" y="14764"/>
                </a:lnTo>
                <a:lnTo>
                  <a:pt x="91844" y="14708"/>
                </a:lnTo>
                <a:lnTo>
                  <a:pt x="91881" y="14652"/>
                </a:lnTo>
                <a:lnTo>
                  <a:pt x="91900" y="14597"/>
                </a:lnTo>
                <a:lnTo>
                  <a:pt x="91900" y="14522"/>
                </a:lnTo>
                <a:lnTo>
                  <a:pt x="91900" y="14448"/>
                </a:lnTo>
                <a:lnTo>
                  <a:pt x="91881" y="14392"/>
                </a:lnTo>
                <a:lnTo>
                  <a:pt x="91844" y="14336"/>
                </a:lnTo>
                <a:lnTo>
                  <a:pt x="91806" y="14280"/>
                </a:lnTo>
                <a:lnTo>
                  <a:pt x="91751" y="14243"/>
                </a:lnTo>
                <a:lnTo>
                  <a:pt x="91695" y="14206"/>
                </a:lnTo>
                <a:lnTo>
                  <a:pt x="91639" y="14187"/>
                </a:lnTo>
                <a:close/>
                <a:moveTo>
                  <a:pt x="91453" y="15825"/>
                </a:moveTo>
                <a:lnTo>
                  <a:pt x="91397" y="15863"/>
                </a:lnTo>
                <a:lnTo>
                  <a:pt x="91360" y="15900"/>
                </a:lnTo>
                <a:lnTo>
                  <a:pt x="91322" y="15956"/>
                </a:lnTo>
                <a:lnTo>
                  <a:pt x="91322" y="16012"/>
                </a:lnTo>
                <a:lnTo>
                  <a:pt x="91341" y="16067"/>
                </a:lnTo>
                <a:lnTo>
                  <a:pt x="91378" y="16123"/>
                </a:lnTo>
                <a:lnTo>
                  <a:pt x="91434" y="16142"/>
                </a:lnTo>
                <a:lnTo>
                  <a:pt x="91490" y="16161"/>
                </a:lnTo>
                <a:lnTo>
                  <a:pt x="91546" y="16142"/>
                </a:lnTo>
                <a:lnTo>
                  <a:pt x="91602" y="16105"/>
                </a:lnTo>
                <a:lnTo>
                  <a:pt x="91639" y="16049"/>
                </a:lnTo>
                <a:lnTo>
                  <a:pt x="91658" y="15974"/>
                </a:lnTo>
                <a:lnTo>
                  <a:pt x="91639" y="15918"/>
                </a:lnTo>
                <a:lnTo>
                  <a:pt x="91564" y="15844"/>
                </a:lnTo>
                <a:lnTo>
                  <a:pt x="91509" y="15825"/>
                </a:lnTo>
                <a:close/>
                <a:moveTo>
                  <a:pt x="522" y="15918"/>
                </a:moveTo>
                <a:lnTo>
                  <a:pt x="373" y="15937"/>
                </a:lnTo>
                <a:lnTo>
                  <a:pt x="243" y="15974"/>
                </a:lnTo>
                <a:lnTo>
                  <a:pt x="131" y="16067"/>
                </a:lnTo>
                <a:lnTo>
                  <a:pt x="57" y="16179"/>
                </a:lnTo>
                <a:lnTo>
                  <a:pt x="1" y="16309"/>
                </a:lnTo>
                <a:lnTo>
                  <a:pt x="1" y="16384"/>
                </a:lnTo>
                <a:lnTo>
                  <a:pt x="1" y="16458"/>
                </a:lnTo>
                <a:lnTo>
                  <a:pt x="19" y="16533"/>
                </a:lnTo>
                <a:lnTo>
                  <a:pt x="57" y="16607"/>
                </a:lnTo>
                <a:lnTo>
                  <a:pt x="131" y="16719"/>
                </a:lnTo>
                <a:lnTo>
                  <a:pt x="187" y="16775"/>
                </a:lnTo>
                <a:lnTo>
                  <a:pt x="261" y="16812"/>
                </a:lnTo>
                <a:lnTo>
                  <a:pt x="336" y="16849"/>
                </a:lnTo>
                <a:lnTo>
                  <a:pt x="410" y="16868"/>
                </a:lnTo>
                <a:lnTo>
                  <a:pt x="485" y="16868"/>
                </a:lnTo>
                <a:lnTo>
                  <a:pt x="559" y="16849"/>
                </a:lnTo>
                <a:lnTo>
                  <a:pt x="615" y="16812"/>
                </a:lnTo>
                <a:lnTo>
                  <a:pt x="690" y="16775"/>
                </a:lnTo>
                <a:lnTo>
                  <a:pt x="727" y="16719"/>
                </a:lnTo>
                <a:lnTo>
                  <a:pt x="783" y="16645"/>
                </a:lnTo>
                <a:lnTo>
                  <a:pt x="894" y="16551"/>
                </a:lnTo>
                <a:lnTo>
                  <a:pt x="932" y="16496"/>
                </a:lnTo>
                <a:lnTo>
                  <a:pt x="950" y="16421"/>
                </a:lnTo>
                <a:lnTo>
                  <a:pt x="969" y="16328"/>
                </a:lnTo>
                <a:lnTo>
                  <a:pt x="950" y="16254"/>
                </a:lnTo>
                <a:lnTo>
                  <a:pt x="932" y="16198"/>
                </a:lnTo>
                <a:lnTo>
                  <a:pt x="894" y="16123"/>
                </a:lnTo>
                <a:lnTo>
                  <a:pt x="857" y="16067"/>
                </a:lnTo>
                <a:lnTo>
                  <a:pt x="801" y="16012"/>
                </a:lnTo>
                <a:lnTo>
                  <a:pt x="727" y="15974"/>
                </a:lnTo>
                <a:lnTo>
                  <a:pt x="671" y="15956"/>
                </a:lnTo>
                <a:lnTo>
                  <a:pt x="522" y="15918"/>
                </a:lnTo>
                <a:close/>
                <a:moveTo>
                  <a:pt x="91732" y="17743"/>
                </a:moveTo>
                <a:lnTo>
                  <a:pt x="91676" y="17762"/>
                </a:lnTo>
                <a:lnTo>
                  <a:pt x="91602" y="17780"/>
                </a:lnTo>
                <a:lnTo>
                  <a:pt x="91546" y="17818"/>
                </a:lnTo>
                <a:lnTo>
                  <a:pt x="91509" y="17855"/>
                </a:lnTo>
                <a:lnTo>
                  <a:pt x="91471" y="17911"/>
                </a:lnTo>
                <a:lnTo>
                  <a:pt x="91434" y="17966"/>
                </a:lnTo>
                <a:lnTo>
                  <a:pt x="91434" y="18041"/>
                </a:lnTo>
                <a:lnTo>
                  <a:pt x="91434" y="18097"/>
                </a:lnTo>
                <a:lnTo>
                  <a:pt x="91434" y="18153"/>
                </a:lnTo>
                <a:lnTo>
                  <a:pt x="91453" y="18208"/>
                </a:lnTo>
                <a:lnTo>
                  <a:pt x="91527" y="18302"/>
                </a:lnTo>
                <a:lnTo>
                  <a:pt x="91620" y="18357"/>
                </a:lnTo>
                <a:lnTo>
                  <a:pt x="91732" y="18395"/>
                </a:lnTo>
                <a:lnTo>
                  <a:pt x="91806" y="18376"/>
                </a:lnTo>
                <a:lnTo>
                  <a:pt x="91862" y="18357"/>
                </a:lnTo>
                <a:lnTo>
                  <a:pt x="91918" y="18320"/>
                </a:lnTo>
                <a:lnTo>
                  <a:pt x="91974" y="18283"/>
                </a:lnTo>
                <a:lnTo>
                  <a:pt x="92011" y="18227"/>
                </a:lnTo>
                <a:lnTo>
                  <a:pt x="92030" y="18171"/>
                </a:lnTo>
                <a:lnTo>
                  <a:pt x="92049" y="18115"/>
                </a:lnTo>
                <a:lnTo>
                  <a:pt x="92049" y="18041"/>
                </a:lnTo>
                <a:lnTo>
                  <a:pt x="92049" y="17985"/>
                </a:lnTo>
                <a:lnTo>
                  <a:pt x="92030" y="17929"/>
                </a:lnTo>
                <a:lnTo>
                  <a:pt x="91955" y="17836"/>
                </a:lnTo>
                <a:lnTo>
                  <a:pt x="91862" y="17780"/>
                </a:lnTo>
                <a:lnTo>
                  <a:pt x="91732" y="17743"/>
                </a:lnTo>
                <a:close/>
                <a:moveTo>
                  <a:pt x="634" y="18097"/>
                </a:moveTo>
                <a:lnTo>
                  <a:pt x="578" y="18115"/>
                </a:lnTo>
                <a:lnTo>
                  <a:pt x="522" y="18115"/>
                </a:lnTo>
                <a:lnTo>
                  <a:pt x="466" y="18153"/>
                </a:lnTo>
                <a:lnTo>
                  <a:pt x="429" y="18190"/>
                </a:lnTo>
                <a:lnTo>
                  <a:pt x="373" y="18283"/>
                </a:lnTo>
                <a:lnTo>
                  <a:pt x="355" y="18339"/>
                </a:lnTo>
                <a:lnTo>
                  <a:pt x="355" y="18413"/>
                </a:lnTo>
                <a:lnTo>
                  <a:pt x="355" y="18469"/>
                </a:lnTo>
                <a:lnTo>
                  <a:pt x="373" y="18506"/>
                </a:lnTo>
                <a:lnTo>
                  <a:pt x="429" y="18599"/>
                </a:lnTo>
                <a:lnTo>
                  <a:pt x="522" y="18655"/>
                </a:lnTo>
                <a:lnTo>
                  <a:pt x="634" y="18693"/>
                </a:lnTo>
                <a:lnTo>
                  <a:pt x="690" y="18674"/>
                </a:lnTo>
                <a:lnTo>
                  <a:pt x="746" y="18674"/>
                </a:lnTo>
                <a:lnTo>
                  <a:pt x="839" y="18599"/>
                </a:lnTo>
                <a:lnTo>
                  <a:pt x="913" y="18506"/>
                </a:lnTo>
                <a:lnTo>
                  <a:pt x="932" y="18451"/>
                </a:lnTo>
                <a:lnTo>
                  <a:pt x="932" y="18395"/>
                </a:lnTo>
                <a:lnTo>
                  <a:pt x="932" y="18339"/>
                </a:lnTo>
                <a:lnTo>
                  <a:pt x="913" y="18283"/>
                </a:lnTo>
                <a:lnTo>
                  <a:pt x="839" y="18190"/>
                </a:lnTo>
                <a:lnTo>
                  <a:pt x="746" y="18134"/>
                </a:lnTo>
                <a:lnTo>
                  <a:pt x="634" y="18097"/>
                </a:lnTo>
                <a:close/>
                <a:moveTo>
                  <a:pt x="91676" y="19456"/>
                </a:moveTo>
                <a:lnTo>
                  <a:pt x="91602" y="19475"/>
                </a:lnTo>
                <a:lnTo>
                  <a:pt x="91527" y="19493"/>
                </a:lnTo>
                <a:lnTo>
                  <a:pt x="91471" y="19530"/>
                </a:lnTo>
                <a:lnTo>
                  <a:pt x="91378" y="19642"/>
                </a:lnTo>
                <a:lnTo>
                  <a:pt x="91322" y="19772"/>
                </a:lnTo>
                <a:lnTo>
                  <a:pt x="91304" y="19847"/>
                </a:lnTo>
                <a:lnTo>
                  <a:pt x="91304" y="19921"/>
                </a:lnTo>
                <a:lnTo>
                  <a:pt x="91322" y="19996"/>
                </a:lnTo>
                <a:lnTo>
                  <a:pt x="91341" y="20052"/>
                </a:lnTo>
                <a:lnTo>
                  <a:pt x="91378" y="20126"/>
                </a:lnTo>
                <a:lnTo>
                  <a:pt x="91434" y="20163"/>
                </a:lnTo>
                <a:lnTo>
                  <a:pt x="91490" y="20219"/>
                </a:lnTo>
                <a:lnTo>
                  <a:pt x="91546" y="20238"/>
                </a:lnTo>
                <a:lnTo>
                  <a:pt x="91620" y="20256"/>
                </a:lnTo>
                <a:lnTo>
                  <a:pt x="91695" y="20256"/>
                </a:lnTo>
                <a:lnTo>
                  <a:pt x="91751" y="20238"/>
                </a:lnTo>
                <a:lnTo>
                  <a:pt x="91825" y="20201"/>
                </a:lnTo>
                <a:lnTo>
                  <a:pt x="91881" y="20163"/>
                </a:lnTo>
                <a:lnTo>
                  <a:pt x="91937" y="20108"/>
                </a:lnTo>
                <a:lnTo>
                  <a:pt x="91974" y="20052"/>
                </a:lnTo>
                <a:lnTo>
                  <a:pt x="91993" y="19977"/>
                </a:lnTo>
                <a:lnTo>
                  <a:pt x="92011" y="19921"/>
                </a:lnTo>
                <a:lnTo>
                  <a:pt x="92011" y="19847"/>
                </a:lnTo>
                <a:lnTo>
                  <a:pt x="91993" y="19772"/>
                </a:lnTo>
                <a:lnTo>
                  <a:pt x="91955" y="19717"/>
                </a:lnTo>
                <a:lnTo>
                  <a:pt x="91881" y="19586"/>
                </a:lnTo>
                <a:lnTo>
                  <a:pt x="91825" y="19530"/>
                </a:lnTo>
                <a:lnTo>
                  <a:pt x="91751" y="19475"/>
                </a:lnTo>
                <a:lnTo>
                  <a:pt x="91676" y="19456"/>
                </a:lnTo>
                <a:close/>
                <a:moveTo>
                  <a:pt x="634" y="19772"/>
                </a:moveTo>
                <a:lnTo>
                  <a:pt x="522" y="19810"/>
                </a:lnTo>
                <a:lnTo>
                  <a:pt x="429" y="19884"/>
                </a:lnTo>
                <a:lnTo>
                  <a:pt x="392" y="19921"/>
                </a:lnTo>
                <a:lnTo>
                  <a:pt x="373" y="19977"/>
                </a:lnTo>
                <a:lnTo>
                  <a:pt x="355" y="20052"/>
                </a:lnTo>
                <a:lnTo>
                  <a:pt x="355" y="20108"/>
                </a:lnTo>
                <a:lnTo>
                  <a:pt x="355" y="20182"/>
                </a:lnTo>
                <a:lnTo>
                  <a:pt x="373" y="20238"/>
                </a:lnTo>
                <a:lnTo>
                  <a:pt x="410" y="20294"/>
                </a:lnTo>
                <a:lnTo>
                  <a:pt x="466" y="20350"/>
                </a:lnTo>
                <a:lnTo>
                  <a:pt x="522" y="20387"/>
                </a:lnTo>
                <a:lnTo>
                  <a:pt x="578" y="20405"/>
                </a:lnTo>
                <a:lnTo>
                  <a:pt x="634" y="20424"/>
                </a:lnTo>
                <a:lnTo>
                  <a:pt x="708" y="20424"/>
                </a:lnTo>
                <a:lnTo>
                  <a:pt x="764" y="20405"/>
                </a:lnTo>
                <a:lnTo>
                  <a:pt x="820" y="20387"/>
                </a:lnTo>
                <a:lnTo>
                  <a:pt x="876" y="20350"/>
                </a:lnTo>
                <a:lnTo>
                  <a:pt x="913" y="20312"/>
                </a:lnTo>
                <a:lnTo>
                  <a:pt x="950" y="20256"/>
                </a:lnTo>
                <a:lnTo>
                  <a:pt x="969" y="20201"/>
                </a:lnTo>
                <a:lnTo>
                  <a:pt x="988" y="20126"/>
                </a:lnTo>
                <a:lnTo>
                  <a:pt x="988" y="20070"/>
                </a:lnTo>
                <a:lnTo>
                  <a:pt x="969" y="20014"/>
                </a:lnTo>
                <a:lnTo>
                  <a:pt x="950" y="19940"/>
                </a:lnTo>
                <a:lnTo>
                  <a:pt x="913" y="19884"/>
                </a:lnTo>
                <a:lnTo>
                  <a:pt x="876" y="19847"/>
                </a:lnTo>
                <a:lnTo>
                  <a:pt x="820" y="19810"/>
                </a:lnTo>
                <a:lnTo>
                  <a:pt x="764" y="19791"/>
                </a:lnTo>
                <a:lnTo>
                  <a:pt x="634" y="19772"/>
                </a:lnTo>
                <a:close/>
                <a:moveTo>
                  <a:pt x="91602" y="21020"/>
                </a:moveTo>
                <a:lnTo>
                  <a:pt x="91527" y="21038"/>
                </a:lnTo>
                <a:lnTo>
                  <a:pt x="91453" y="21076"/>
                </a:lnTo>
                <a:lnTo>
                  <a:pt x="91397" y="21132"/>
                </a:lnTo>
                <a:lnTo>
                  <a:pt x="91360" y="21187"/>
                </a:lnTo>
                <a:lnTo>
                  <a:pt x="91322" y="21262"/>
                </a:lnTo>
                <a:lnTo>
                  <a:pt x="91304" y="21336"/>
                </a:lnTo>
                <a:lnTo>
                  <a:pt x="91322" y="21411"/>
                </a:lnTo>
                <a:lnTo>
                  <a:pt x="91322" y="21467"/>
                </a:lnTo>
                <a:lnTo>
                  <a:pt x="91360" y="21523"/>
                </a:lnTo>
                <a:lnTo>
                  <a:pt x="91397" y="21578"/>
                </a:lnTo>
                <a:lnTo>
                  <a:pt x="91453" y="21634"/>
                </a:lnTo>
                <a:lnTo>
                  <a:pt x="91509" y="21653"/>
                </a:lnTo>
                <a:lnTo>
                  <a:pt x="91564" y="21690"/>
                </a:lnTo>
                <a:lnTo>
                  <a:pt x="91695" y="21690"/>
                </a:lnTo>
                <a:lnTo>
                  <a:pt x="91751" y="21671"/>
                </a:lnTo>
                <a:lnTo>
                  <a:pt x="91862" y="21616"/>
                </a:lnTo>
                <a:lnTo>
                  <a:pt x="91937" y="21541"/>
                </a:lnTo>
                <a:lnTo>
                  <a:pt x="91974" y="21485"/>
                </a:lnTo>
                <a:lnTo>
                  <a:pt x="91993" y="21411"/>
                </a:lnTo>
                <a:lnTo>
                  <a:pt x="91993" y="21355"/>
                </a:lnTo>
                <a:lnTo>
                  <a:pt x="91993" y="21299"/>
                </a:lnTo>
                <a:lnTo>
                  <a:pt x="91937" y="21169"/>
                </a:lnTo>
                <a:lnTo>
                  <a:pt x="91862" y="21076"/>
                </a:lnTo>
                <a:lnTo>
                  <a:pt x="91806" y="21057"/>
                </a:lnTo>
                <a:lnTo>
                  <a:pt x="91751" y="21020"/>
                </a:lnTo>
                <a:close/>
                <a:moveTo>
                  <a:pt x="597" y="21504"/>
                </a:moveTo>
                <a:lnTo>
                  <a:pt x="559" y="21523"/>
                </a:lnTo>
                <a:lnTo>
                  <a:pt x="504" y="21541"/>
                </a:lnTo>
                <a:lnTo>
                  <a:pt x="410" y="21616"/>
                </a:lnTo>
                <a:lnTo>
                  <a:pt x="392" y="21671"/>
                </a:lnTo>
                <a:lnTo>
                  <a:pt x="373" y="21727"/>
                </a:lnTo>
                <a:lnTo>
                  <a:pt x="373" y="21820"/>
                </a:lnTo>
                <a:lnTo>
                  <a:pt x="429" y="21913"/>
                </a:lnTo>
                <a:lnTo>
                  <a:pt x="504" y="21988"/>
                </a:lnTo>
                <a:lnTo>
                  <a:pt x="597" y="22025"/>
                </a:lnTo>
                <a:lnTo>
                  <a:pt x="708" y="22025"/>
                </a:lnTo>
                <a:lnTo>
                  <a:pt x="783" y="21988"/>
                </a:lnTo>
                <a:lnTo>
                  <a:pt x="857" y="21913"/>
                </a:lnTo>
                <a:lnTo>
                  <a:pt x="894" y="21820"/>
                </a:lnTo>
                <a:lnTo>
                  <a:pt x="894" y="21727"/>
                </a:lnTo>
                <a:lnTo>
                  <a:pt x="876" y="21634"/>
                </a:lnTo>
                <a:lnTo>
                  <a:pt x="820" y="21560"/>
                </a:lnTo>
                <a:lnTo>
                  <a:pt x="764" y="21541"/>
                </a:lnTo>
                <a:lnTo>
                  <a:pt x="708" y="21523"/>
                </a:lnTo>
                <a:lnTo>
                  <a:pt x="652" y="21504"/>
                </a:lnTo>
                <a:close/>
                <a:moveTo>
                  <a:pt x="578" y="22844"/>
                </a:moveTo>
                <a:lnTo>
                  <a:pt x="522" y="22863"/>
                </a:lnTo>
                <a:lnTo>
                  <a:pt x="448" y="22919"/>
                </a:lnTo>
                <a:lnTo>
                  <a:pt x="373" y="23012"/>
                </a:lnTo>
                <a:lnTo>
                  <a:pt x="355" y="23105"/>
                </a:lnTo>
                <a:lnTo>
                  <a:pt x="355" y="23198"/>
                </a:lnTo>
                <a:lnTo>
                  <a:pt x="373" y="23254"/>
                </a:lnTo>
                <a:lnTo>
                  <a:pt x="410" y="23291"/>
                </a:lnTo>
                <a:lnTo>
                  <a:pt x="448" y="23328"/>
                </a:lnTo>
                <a:lnTo>
                  <a:pt x="504" y="23366"/>
                </a:lnTo>
                <a:lnTo>
                  <a:pt x="578" y="23384"/>
                </a:lnTo>
                <a:lnTo>
                  <a:pt x="634" y="23384"/>
                </a:lnTo>
                <a:lnTo>
                  <a:pt x="690" y="23366"/>
                </a:lnTo>
                <a:lnTo>
                  <a:pt x="746" y="23347"/>
                </a:lnTo>
                <a:lnTo>
                  <a:pt x="839" y="23291"/>
                </a:lnTo>
                <a:lnTo>
                  <a:pt x="876" y="23235"/>
                </a:lnTo>
                <a:lnTo>
                  <a:pt x="894" y="23198"/>
                </a:lnTo>
                <a:lnTo>
                  <a:pt x="913" y="23142"/>
                </a:lnTo>
                <a:lnTo>
                  <a:pt x="913" y="23105"/>
                </a:lnTo>
                <a:lnTo>
                  <a:pt x="876" y="23012"/>
                </a:lnTo>
                <a:lnTo>
                  <a:pt x="820" y="22937"/>
                </a:lnTo>
                <a:lnTo>
                  <a:pt x="746" y="22882"/>
                </a:lnTo>
                <a:lnTo>
                  <a:pt x="690" y="22863"/>
                </a:lnTo>
                <a:lnTo>
                  <a:pt x="634" y="22844"/>
                </a:lnTo>
                <a:close/>
                <a:moveTo>
                  <a:pt x="91602" y="23068"/>
                </a:moveTo>
                <a:lnTo>
                  <a:pt x="91527" y="23086"/>
                </a:lnTo>
                <a:lnTo>
                  <a:pt x="91453" y="23124"/>
                </a:lnTo>
                <a:lnTo>
                  <a:pt x="91397" y="23161"/>
                </a:lnTo>
                <a:lnTo>
                  <a:pt x="91341" y="23198"/>
                </a:lnTo>
                <a:lnTo>
                  <a:pt x="91285" y="23254"/>
                </a:lnTo>
                <a:lnTo>
                  <a:pt x="91267" y="23328"/>
                </a:lnTo>
                <a:lnTo>
                  <a:pt x="91248" y="23403"/>
                </a:lnTo>
                <a:lnTo>
                  <a:pt x="91248" y="23459"/>
                </a:lnTo>
                <a:lnTo>
                  <a:pt x="91267" y="23589"/>
                </a:lnTo>
                <a:lnTo>
                  <a:pt x="91304" y="23645"/>
                </a:lnTo>
                <a:lnTo>
                  <a:pt x="91341" y="23682"/>
                </a:lnTo>
                <a:lnTo>
                  <a:pt x="91397" y="23719"/>
                </a:lnTo>
                <a:lnTo>
                  <a:pt x="91453" y="23757"/>
                </a:lnTo>
                <a:lnTo>
                  <a:pt x="91509" y="23775"/>
                </a:lnTo>
                <a:lnTo>
                  <a:pt x="91564" y="23794"/>
                </a:lnTo>
                <a:lnTo>
                  <a:pt x="91695" y="23775"/>
                </a:lnTo>
                <a:lnTo>
                  <a:pt x="91751" y="23757"/>
                </a:lnTo>
                <a:lnTo>
                  <a:pt x="91806" y="23719"/>
                </a:lnTo>
                <a:lnTo>
                  <a:pt x="91862" y="23682"/>
                </a:lnTo>
                <a:lnTo>
                  <a:pt x="91900" y="23626"/>
                </a:lnTo>
                <a:lnTo>
                  <a:pt x="91918" y="23552"/>
                </a:lnTo>
                <a:lnTo>
                  <a:pt x="91937" y="23459"/>
                </a:lnTo>
                <a:lnTo>
                  <a:pt x="91955" y="23384"/>
                </a:lnTo>
                <a:lnTo>
                  <a:pt x="91955" y="23291"/>
                </a:lnTo>
                <a:lnTo>
                  <a:pt x="91937" y="23217"/>
                </a:lnTo>
                <a:lnTo>
                  <a:pt x="91900" y="23161"/>
                </a:lnTo>
                <a:lnTo>
                  <a:pt x="91825" y="23105"/>
                </a:lnTo>
                <a:lnTo>
                  <a:pt x="91751" y="23086"/>
                </a:lnTo>
                <a:lnTo>
                  <a:pt x="91676" y="23068"/>
                </a:lnTo>
                <a:close/>
                <a:moveTo>
                  <a:pt x="91546" y="24632"/>
                </a:moveTo>
                <a:lnTo>
                  <a:pt x="91471" y="24650"/>
                </a:lnTo>
                <a:lnTo>
                  <a:pt x="91416" y="24669"/>
                </a:lnTo>
                <a:lnTo>
                  <a:pt x="91360" y="24688"/>
                </a:lnTo>
                <a:lnTo>
                  <a:pt x="91304" y="24743"/>
                </a:lnTo>
                <a:lnTo>
                  <a:pt x="91267" y="24781"/>
                </a:lnTo>
                <a:lnTo>
                  <a:pt x="91248" y="24837"/>
                </a:lnTo>
                <a:lnTo>
                  <a:pt x="91229" y="24911"/>
                </a:lnTo>
                <a:lnTo>
                  <a:pt x="91229" y="24967"/>
                </a:lnTo>
                <a:lnTo>
                  <a:pt x="91229" y="25023"/>
                </a:lnTo>
                <a:lnTo>
                  <a:pt x="91248" y="25079"/>
                </a:lnTo>
                <a:lnTo>
                  <a:pt x="91322" y="25172"/>
                </a:lnTo>
                <a:lnTo>
                  <a:pt x="91416" y="25246"/>
                </a:lnTo>
                <a:lnTo>
                  <a:pt x="91546" y="25265"/>
                </a:lnTo>
                <a:lnTo>
                  <a:pt x="91602" y="25265"/>
                </a:lnTo>
                <a:lnTo>
                  <a:pt x="91676" y="25246"/>
                </a:lnTo>
                <a:lnTo>
                  <a:pt x="91713" y="25209"/>
                </a:lnTo>
                <a:lnTo>
                  <a:pt x="91769" y="25153"/>
                </a:lnTo>
                <a:lnTo>
                  <a:pt x="91806" y="25116"/>
                </a:lnTo>
                <a:lnTo>
                  <a:pt x="91844" y="25041"/>
                </a:lnTo>
                <a:lnTo>
                  <a:pt x="91844" y="24985"/>
                </a:lnTo>
                <a:lnTo>
                  <a:pt x="91844" y="24911"/>
                </a:lnTo>
                <a:lnTo>
                  <a:pt x="91844" y="24855"/>
                </a:lnTo>
                <a:lnTo>
                  <a:pt x="91825" y="24818"/>
                </a:lnTo>
                <a:lnTo>
                  <a:pt x="91751" y="24725"/>
                </a:lnTo>
                <a:lnTo>
                  <a:pt x="91658" y="24669"/>
                </a:lnTo>
                <a:lnTo>
                  <a:pt x="91546" y="24632"/>
                </a:lnTo>
                <a:close/>
                <a:moveTo>
                  <a:pt x="727" y="25060"/>
                </a:moveTo>
                <a:lnTo>
                  <a:pt x="652" y="25079"/>
                </a:lnTo>
                <a:lnTo>
                  <a:pt x="597" y="25097"/>
                </a:lnTo>
                <a:lnTo>
                  <a:pt x="541" y="25134"/>
                </a:lnTo>
                <a:lnTo>
                  <a:pt x="485" y="25172"/>
                </a:lnTo>
                <a:lnTo>
                  <a:pt x="448" y="25228"/>
                </a:lnTo>
                <a:lnTo>
                  <a:pt x="429" y="25302"/>
                </a:lnTo>
                <a:lnTo>
                  <a:pt x="410" y="25358"/>
                </a:lnTo>
                <a:lnTo>
                  <a:pt x="410" y="25432"/>
                </a:lnTo>
                <a:lnTo>
                  <a:pt x="429" y="25488"/>
                </a:lnTo>
                <a:lnTo>
                  <a:pt x="466" y="25563"/>
                </a:lnTo>
                <a:lnTo>
                  <a:pt x="504" y="25600"/>
                </a:lnTo>
                <a:lnTo>
                  <a:pt x="559" y="25656"/>
                </a:lnTo>
                <a:lnTo>
                  <a:pt x="615" y="25674"/>
                </a:lnTo>
                <a:lnTo>
                  <a:pt x="671" y="25693"/>
                </a:lnTo>
                <a:lnTo>
                  <a:pt x="801" y="25693"/>
                </a:lnTo>
                <a:lnTo>
                  <a:pt x="913" y="25637"/>
                </a:lnTo>
                <a:lnTo>
                  <a:pt x="988" y="25544"/>
                </a:lnTo>
                <a:lnTo>
                  <a:pt x="1025" y="25451"/>
                </a:lnTo>
                <a:lnTo>
                  <a:pt x="1043" y="25376"/>
                </a:lnTo>
                <a:lnTo>
                  <a:pt x="1025" y="25321"/>
                </a:lnTo>
                <a:lnTo>
                  <a:pt x="988" y="25228"/>
                </a:lnTo>
                <a:lnTo>
                  <a:pt x="913" y="25134"/>
                </a:lnTo>
                <a:lnTo>
                  <a:pt x="820" y="25079"/>
                </a:lnTo>
                <a:lnTo>
                  <a:pt x="727" y="25060"/>
                </a:lnTo>
                <a:close/>
                <a:moveTo>
                  <a:pt x="91658" y="26289"/>
                </a:moveTo>
                <a:lnTo>
                  <a:pt x="91546" y="26345"/>
                </a:lnTo>
                <a:lnTo>
                  <a:pt x="91434" y="26419"/>
                </a:lnTo>
                <a:lnTo>
                  <a:pt x="91397" y="26475"/>
                </a:lnTo>
                <a:lnTo>
                  <a:pt x="91378" y="26531"/>
                </a:lnTo>
                <a:lnTo>
                  <a:pt x="91360" y="26587"/>
                </a:lnTo>
                <a:lnTo>
                  <a:pt x="91341" y="26661"/>
                </a:lnTo>
                <a:lnTo>
                  <a:pt x="91360" y="26717"/>
                </a:lnTo>
                <a:lnTo>
                  <a:pt x="91378" y="26773"/>
                </a:lnTo>
                <a:lnTo>
                  <a:pt x="91416" y="26829"/>
                </a:lnTo>
                <a:lnTo>
                  <a:pt x="91453" y="26885"/>
                </a:lnTo>
                <a:lnTo>
                  <a:pt x="91509" y="26922"/>
                </a:lnTo>
                <a:lnTo>
                  <a:pt x="91564" y="26959"/>
                </a:lnTo>
                <a:lnTo>
                  <a:pt x="91620" y="26978"/>
                </a:lnTo>
                <a:lnTo>
                  <a:pt x="91676" y="26978"/>
                </a:lnTo>
                <a:lnTo>
                  <a:pt x="91751" y="26959"/>
                </a:lnTo>
                <a:lnTo>
                  <a:pt x="91825" y="26940"/>
                </a:lnTo>
                <a:lnTo>
                  <a:pt x="91881" y="26922"/>
                </a:lnTo>
                <a:lnTo>
                  <a:pt x="91918" y="26866"/>
                </a:lnTo>
                <a:lnTo>
                  <a:pt x="91974" y="26829"/>
                </a:lnTo>
                <a:lnTo>
                  <a:pt x="91993" y="26773"/>
                </a:lnTo>
                <a:lnTo>
                  <a:pt x="92030" y="26698"/>
                </a:lnTo>
                <a:lnTo>
                  <a:pt x="92030" y="26642"/>
                </a:lnTo>
                <a:lnTo>
                  <a:pt x="92030" y="26568"/>
                </a:lnTo>
                <a:lnTo>
                  <a:pt x="92011" y="26494"/>
                </a:lnTo>
                <a:lnTo>
                  <a:pt x="91993" y="26419"/>
                </a:lnTo>
                <a:lnTo>
                  <a:pt x="91937" y="26363"/>
                </a:lnTo>
                <a:lnTo>
                  <a:pt x="91881" y="26326"/>
                </a:lnTo>
                <a:lnTo>
                  <a:pt x="91825" y="26289"/>
                </a:lnTo>
                <a:close/>
                <a:moveTo>
                  <a:pt x="708" y="26829"/>
                </a:moveTo>
                <a:lnTo>
                  <a:pt x="634" y="26847"/>
                </a:lnTo>
                <a:lnTo>
                  <a:pt x="559" y="26866"/>
                </a:lnTo>
                <a:lnTo>
                  <a:pt x="504" y="26903"/>
                </a:lnTo>
                <a:lnTo>
                  <a:pt x="429" y="26959"/>
                </a:lnTo>
                <a:lnTo>
                  <a:pt x="392" y="27015"/>
                </a:lnTo>
                <a:lnTo>
                  <a:pt x="355" y="27089"/>
                </a:lnTo>
                <a:lnTo>
                  <a:pt x="317" y="27164"/>
                </a:lnTo>
                <a:lnTo>
                  <a:pt x="317" y="27238"/>
                </a:lnTo>
                <a:lnTo>
                  <a:pt x="336" y="27331"/>
                </a:lnTo>
                <a:lnTo>
                  <a:pt x="355" y="27406"/>
                </a:lnTo>
                <a:lnTo>
                  <a:pt x="373" y="27462"/>
                </a:lnTo>
                <a:lnTo>
                  <a:pt x="410" y="27518"/>
                </a:lnTo>
                <a:lnTo>
                  <a:pt x="466" y="27555"/>
                </a:lnTo>
                <a:lnTo>
                  <a:pt x="541" y="27592"/>
                </a:lnTo>
                <a:lnTo>
                  <a:pt x="597" y="27611"/>
                </a:lnTo>
                <a:lnTo>
                  <a:pt x="671" y="27611"/>
                </a:lnTo>
                <a:lnTo>
                  <a:pt x="746" y="27592"/>
                </a:lnTo>
                <a:lnTo>
                  <a:pt x="801" y="27573"/>
                </a:lnTo>
                <a:lnTo>
                  <a:pt x="857" y="27536"/>
                </a:lnTo>
                <a:lnTo>
                  <a:pt x="950" y="27424"/>
                </a:lnTo>
                <a:lnTo>
                  <a:pt x="1006" y="27294"/>
                </a:lnTo>
                <a:lnTo>
                  <a:pt x="1025" y="27238"/>
                </a:lnTo>
                <a:lnTo>
                  <a:pt x="1025" y="27164"/>
                </a:lnTo>
                <a:lnTo>
                  <a:pt x="1006" y="27108"/>
                </a:lnTo>
                <a:lnTo>
                  <a:pt x="988" y="27033"/>
                </a:lnTo>
                <a:lnTo>
                  <a:pt x="950" y="26978"/>
                </a:lnTo>
                <a:lnTo>
                  <a:pt x="894" y="26922"/>
                </a:lnTo>
                <a:lnTo>
                  <a:pt x="839" y="26866"/>
                </a:lnTo>
                <a:lnTo>
                  <a:pt x="783" y="26847"/>
                </a:lnTo>
                <a:lnTo>
                  <a:pt x="708" y="26829"/>
                </a:lnTo>
                <a:close/>
                <a:moveTo>
                  <a:pt x="91620" y="28262"/>
                </a:moveTo>
                <a:lnTo>
                  <a:pt x="91564" y="28281"/>
                </a:lnTo>
                <a:lnTo>
                  <a:pt x="91490" y="28318"/>
                </a:lnTo>
                <a:lnTo>
                  <a:pt x="91434" y="28355"/>
                </a:lnTo>
                <a:lnTo>
                  <a:pt x="91378" y="28430"/>
                </a:lnTo>
                <a:lnTo>
                  <a:pt x="91360" y="28486"/>
                </a:lnTo>
                <a:lnTo>
                  <a:pt x="91341" y="28560"/>
                </a:lnTo>
                <a:lnTo>
                  <a:pt x="91341" y="28635"/>
                </a:lnTo>
                <a:lnTo>
                  <a:pt x="91360" y="28709"/>
                </a:lnTo>
                <a:lnTo>
                  <a:pt x="91378" y="28784"/>
                </a:lnTo>
                <a:lnTo>
                  <a:pt x="91434" y="28858"/>
                </a:lnTo>
                <a:lnTo>
                  <a:pt x="91490" y="28914"/>
                </a:lnTo>
                <a:lnTo>
                  <a:pt x="91546" y="28951"/>
                </a:lnTo>
                <a:lnTo>
                  <a:pt x="91620" y="28970"/>
                </a:lnTo>
                <a:lnTo>
                  <a:pt x="91695" y="28988"/>
                </a:lnTo>
                <a:lnTo>
                  <a:pt x="91806" y="28970"/>
                </a:lnTo>
                <a:lnTo>
                  <a:pt x="91900" y="28933"/>
                </a:lnTo>
                <a:lnTo>
                  <a:pt x="91974" y="28877"/>
                </a:lnTo>
                <a:lnTo>
                  <a:pt x="92030" y="28802"/>
                </a:lnTo>
                <a:lnTo>
                  <a:pt x="92067" y="28690"/>
                </a:lnTo>
                <a:lnTo>
                  <a:pt x="92067" y="28579"/>
                </a:lnTo>
                <a:lnTo>
                  <a:pt x="92030" y="28486"/>
                </a:lnTo>
                <a:lnTo>
                  <a:pt x="91955" y="28374"/>
                </a:lnTo>
                <a:lnTo>
                  <a:pt x="91955" y="28393"/>
                </a:lnTo>
                <a:lnTo>
                  <a:pt x="91881" y="28318"/>
                </a:lnTo>
                <a:lnTo>
                  <a:pt x="91825" y="28281"/>
                </a:lnTo>
                <a:lnTo>
                  <a:pt x="91769" y="28281"/>
                </a:lnTo>
                <a:lnTo>
                  <a:pt x="91695" y="28262"/>
                </a:lnTo>
                <a:close/>
                <a:moveTo>
                  <a:pt x="671" y="28635"/>
                </a:moveTo>
                <a:lnTo>
                  <a:pt x="597" y="28653"/>
                </a:lnTo>
                <a:lnTo>
                  <a:pt x="541" y="28690"/>
                </a:lnTo>
                <a:lnTo>
                  <a:pt x="485" y="28728"/>
                </a:lnTo>
                <a:lnTo>
                  <a:pt x="448" y="28784"/>
                </a:lnTo>
                <a:lnTo>
                  <a:pt x="410" y="28839"/>
                </a:lnTo>
                <a:lnTo>
                  <a:pt x="392" y="28914"/>
                </a:lnTo>
                <a:lnTo>
                  <a:pt x="392" y="28970"/>
                </a:lnTo>
                <a:lnTo>
                  <a:pt x="410" y="29044"/>
                </a:lnTo>
                <a:lnTo>
                  <a:pt x="429" y="29100"/>
                </a:lnTo>
                <a:lnTo>
                  <a:pt x="466" y="29156"/>
                </a:lnTo>
                <a:lnTo>
                  <a:pt x="522" y="29193"/>
                </a:lnTo>
                <a:lnTo>
                  <a:pt x="578" y="29230"/>
                </a:lnTo>
                <a:lnTo>
                  <a:pt x="634" y="29268"/>
                </a:lnTo>
                <a:lnTo>
                  <a:pt x="746" y="29268"/>
                </a:lnTo>
                <a:lnTo>
                  <a:pt x="839" y="29249"/>
                </a:lnTo>
                <a:lnTo>
                  <a:pt x="932" y="29175"/>
                </a:lnTo>
                <a:lnTo>
                  <a:pt x="969" y="29137"/>
                </a:lnTo>
                <a:lnTo>
                  <a:pt x="1006" y="29100"/>
                </a:lnTo>
                <a:lnTo>
                  <a:pt x="1025" y="29044"/>
                </a:lnTo>
                <a:lnTo>
                  <a:pt x="1043" y="28970"/>
                </a:lnTo>
                <a:lnTo>
                  <a:pt x="1043" y="28914"/>
                </a:lnTo>
                <a:lnTo>
                  <a:pt x="1025" y="28858"/>
                </a:lnTo>
                <a:lnTo>
                  <a:pt x="950" y="28746"/>
                </a:lnTo>
                <a:lnTo>
                  <a:pt x="913" y="28709"/>
                </a:lnTo>
                <a:lnTo>
                  <a:pt x="857" y="28672"/>
                </a:lnTo>
                <a:lnTo>
                  <a:pt x="801" y="28653"/>
                </a:lnTo>
                <a:lnTo>
                  <a:pt x="727" y="28635"/>
                </a:lnTo>
                <a:close/>
                <a:moveTo>
                  <a:pt x="91490" y="30087"/>
                </a:moveTo>
                <a:lnTo>
                  <a:pt x="91416" y="30124"/>
                </a:lnTo>
                <a:lnTo>
                  <a:pt x="91360" y="30161"/>
                </a:lnTo>
                <a:lnTo>
                  <a:pt x="91322" y="30217"/>
                </a:lnTo>
                <a:lnTo>
                  <a:pt x="91229" y="30347"/>
                </a:lnTo>
                <a:lnTo>
                  <a:pt x="91192" y="30422"/>
                </a:lnTo>
                <a:lnTo>
                  <a:pt x="91192" y="30496"/>
                </a:lnTo>
                <a:lnTo>
                  <a:pt x="91192" y="30590"/>
                </a:lnTo>
                <a:lnTo>
                  <a:pt x="91211" y="30645"/>
                </a:lnTo>
                <a:lnTo>
                  <a:pt x="91248" y="30720"/>
                </a:lnTo>
                <a:lnTo>
                  <a:pt x="91285" y="30776"/>
                </a:lnTo>
                <a:lnTo>
                  <a:pt x="91341" y="30832"/>
                </a:lnTo>
                <a:lnTo>
                  <a:pt x="91397" y="30869"/>
                </a:lnTo>
                <a:lnTo>
                  <a:pt x="91471" y="30887"/>
                </a:lnTo>
                <a:lnTo>
                  <a:pt x="91546" y="30906"/>
                </a:lnTo>
                <a:lnTo>
                  <a:pt x="91639" y="30887"/>
                </a:lnTo>
                <a:lnTo>
                  <a:pt x="91713" y="30869"/>
                </a:lnTo>
                <a:lnTo>
                  <a:pt x="91769" y="30832"/>
                </a:lnTo>
                <a:lnTo>
                  <a:pt x="91825" y="30776"/>
                </a:lnTo>
                <a:lnTo>
                  <a:pt x="91862" y="30720"/>
                </a:lnTo>
                <a:lnTo>
                  <a:pt x="91900" y="30645"/>
                </a:lnTo>
                <a:lnTo>
                  <a:pt x="91918" y="30590"/>
                </a:lnTo>
                <a:lnTo>
                  <a:pt x="91918" y="30496"/>
                </a:lnTo>
                <a:lnTo>
                  <a:pt x="91918" y="30422"/>
                </a:lnTo>
                <a:lnTo>
                  <a:pt x="91881" y="30347"/>
                </a:lnTo>
                <a:lnTo>
                  <a:pt x="91806" y="30217"/>
                </a:lnTo>
                <a:lnTo>
                  <a:pt x="91751" y="30161"/>
                </a:lnTo>
                <a:lnTo>
                  <a:pt x="91695" y="30124"/>
                </a:lnTo>
                <a:lnTo>
                  <a:pt x="91620" y="30087"/>
                </a:lnTo>
                <a:close/>
                <a:moveTo>
                  <a:pt x="876" y="30608"/>
                </a:moveTo>
                <a:lnTo>
                  <a:pt x="801" y="30627"/>
                </a:lnTo>
                <a:lnTo>
                  <a:pt x="746" y="30645"/>
                </a:lnTo>
                <a:lnTo>
                  <a:pt x="690" y="30683"/>
                </a:lnTo>
                <a:lnTo>
                  <a:pt x="634" y="30738"/>
                </a:lnTo>
                <a:lnTo>
                  <a:pt x="597" y="30813"/>
                </a:lnTo>
                <a:lnTo>
                  <a:pt x="578" y="30887"/>
                </a:lnTo>
                <a:lnTo>
                  <a:pt x="597" y="30962"/>
                </a:lnTo>
                <a:lnTo>
                  <a:pt x="615" y="31036"/>
                </a:lnTo>
                <a:lnTo>
                  <a:pt x="652" y="31111"/>
                </a:lnTo>
                <a:lnTo>
                  <a:pt x="690" y="31167"/>
                </a:lnTo>
                <a:lnTo>
                  <a:pt x="746" y="31223"/>
                </a:lnTo>
                <a:lnTo>
                  <a:pt x="839" y="31260"/>
                </a:lnTo>
                <a:lnTo>
                  <a:pt x="857" y="31260"/>
                </a:lnTo>
                <a:lnTo>
                  <a:pt x="894" y="31316"/>
                </a:lnTo>
                <a:lnTo>
                  <a:pt x="932" y="31334"/>
                </a:lnTo>
                <a:lnTo>
                  <a:pt x="969" y="31316"/>
                </a:lnTo>
                <a:lnTo>
                  <a:pt x="1006" y="31297"/>
                </a:lnTo>
                <a:lnTo>
                  <a:pt x="1099" y="31241"/>
                </a:lnTo>
                <a:lnTo>
                  <a:pt x="1137" y="31204"/>
                </a:lnTo>
                <a:lnTo>
                  <a:pt x="1174" y="31148"/>
                </a:lnTo>
                <a:lnTo>
                  <a:pt x="1230" y="31036"/>
                </a:lnTo>
                <a:lnTo>
                  <a:pt x="1230" y="30962"/>
                </a:lnTo>
                <a:lnTo>
                  <a:pt x="1230" y="30906"/>
                </a:lnTo>
                <a:lnTo>
                  <a:pt x="1211" y="30832"/>
                </a:lnTo>
                <a:lnTo>
                  <a:pt x="1174" y="30757"/>
                </a:lnTo>
                <a:lnTo>
                  <a:pt x="1137" y="30720"/>
                </a:lnTo>
                <a:lnTo>
                  <a:pt x="1081" y="30664"/>
                </a:lnTo>
                <a:lnTo>
                  <a:pt x="1025" y="30627"/>
                </a:lnTo>
                <a:lnTo>
                  <a:pt x="950" y="30608"/>
                </a:lnTo>
                <a:close/>
                <a:moveTo>
                  <a:pt x="91620" y="31781"/>
                </a:moveTo>
                <a:lnTo>
                  <a:pt x="91564" y="31800"/>
                </a:lnTo>
                <a:lnTo>
                  <a:pt x="91527" y="31818"/>
                </a:lnTo>
                <a:lnTo>
                  <a:pt x="91471" y="31856"/>
                </a:lnTo>
                <a:lnTo>
                  <a:pt x="91434" y="31911"/>
                </a:lnTo>
                <a:lnTo>
                  <a:pt x="91397" y="32004"/>
                </a:lnTo>
                <a:lnTo>
                  <a:pt x="91397" y="32098"/>
                </a:lnTo>
                <a:lnTo>
                  <a:pt x="91434" y="32191"/>
                </a:lnTo>
                <a:lnTo>
                  <a:pt x="91509" y="32247"/>
                </a:lnTo>
                <a:lnTo>
                  <a:pt x="91546" y="32284"/>
                </a:lnTo>
                <a:lnTo>
                  <a:pt x="91602" y="32302"/>
                </a:lnTo>
                <a:lnTo>
                  <a:pt x="91695" y="32302"/>
                </a:lnTo>
                <a:lnTo>
                  <a:pt x="91769" y="32265"/>
                </a:lnTo>
                <a:lnTo>
                  <a:pt x="91844" y="32209"/>
                </a:lnTo>
                <a:lnTo>
                  <a:pt x="91900" y="32135"/>
                </a:lnTo>
                <a:lnTo>
                  <a:pt x="91918" y="32042"/>
                </a:lnTo>
                <a:lnTo>
                  <a:pt x="91900" y="31949"/>
                </a:lnTo>
                <a:lnTo>
                  <a:pt x="91881" y="31911"/>
                </a:lnTo>
                <a:lnTo>
                  <a:pt x="91844" y="31874"/>
                </a:lnTo>
                <a:lnTo>
                  <a:pt x="91788" y="31837"/>
                </a:lnTo>
                <a:lnTo>
                  <a:pt x="91732" y="31800"/>
                </a:lnTo>
                <a:lnTo>
                  <a:pt x="91676" y="31781"/>
                </a:lnTo>
                <a:close/>
                <a:moveTo>
                  <a:pt x="652" y="32340"/>
                </a:moveTo>
                <a:lnTo>
                  <a:pt x="578" y="32358"/>
                </a:lnTo>
                <a:lnTo>
                  <a:pt x="522" y="32377"/>
                </a:lnTo>
                <a:lnTo>
                  <a:pt x="466" y="32414"/>
                </a:lnTo>
                <a:lnTo>
                  <a:pt x="410" y="32451"/>
                </a:lnTo>
                <a:lnTo>
                  <a:pt x="355" y="32507"/>
                </a:lnTo>
                <a:lnTo>
                  <a:pt x="317" y="32563"/>
                </a:lnTo>
                <a:lnTo>
                  <a:pt x="299" y="32637"/>
                </a:lnTo>
                <a:lnTo>
                  <a:pt x="280" y="32693"/>
                </a:lnTo>
                <a:lnTo>
                  <a:pt x="299" y="32768"/>
                </a:lnTo>
                <a:lnTo>
                  <a:pt x="299" y="32824"/>
                </a:lnTo>
                <a:lnTo>
                  <a:pt x="336" y="32880"/>
                </a:lnTo>
                <a:lnTo>
                  <a:pt x="373" y="32935"/>
                </a:lnTo>
                <a:lnTo>
                  <a:pt x="410" y="32973"/>
                </a:lnTo>
                <a:lnTo>
                  <a:pt x="466" y="33010"/>
                </a:lnTo>
                <a:lnTo>
                  <a:pt x="541" y="33028"/>
                </a:lnTo>
                <a:lnTo>
                  <a:pt x="597" y="33047"/>
                </a:lnTo>
                <a:lnTo>
                  <a:pt x="671" y="33047"/>
                </a:lnTo>
                <a:lnTo>
                  <a:pt x="727" y="33028"/>
                </a:lnTo>
                <a:lnTo>
                  <a:pt x="801" y="32991"/>
                </a:lnTo>
                <a:lnTo>
                  <a:pt x="857" y="32954"/>
                </a:lnTo>
                <a:lnTo>
                  <a:pt x="894" y="32917"/>
                </a:lnTo>
                <a:lnTo>
                  <a:pt x="932" y="32861"/>
                </a:lnTo>
                <a:lnTo>
                  <a:pt x="969" y="32805"/>
                </a:lnTo>
                <a:lnTo>
                  <a:pt x="988" y="32731"/>
                </a:lnTo>
                <a:lnTo>
                  <a:pt x="988" y="32656"/>
                </a:lnTo>
                <a:lnTo>
                  <a:pt x="969" y="32582"/>
                </a:lnTo>
                <a:lnTo>
                  <a:pt x="950" y="32526"/>
                </a:lnTo>
                <a:lnTo>
                  <a:pt x="913" y="32470"/>
                </a:lnTo>
                <a:lnTo>
                  <a:pt x="857" y="32414"/>
                </a:lnTo>
                <a:lnTo>
                  <a:pt x="801" y="32377"/>
                </a:lnTo>
                <a:lnTo>
                  <a:pt x="727" y="32358"/>
                </a:lnTo>
                <a:lnTo>
                  <a:pt x="652" y="32340"/>
                </a:lnTo>
                <a:close/>
                <a:moveTo>
                  <a:pt x="91602" y="33401"/>
                </a:moveTo>
                <a:lnTo>
                  <a:pt x="91509" y="33457"/>
                </a:lnTo>
                <a:lnTo>
                  <a:pt x="91453" y="33531"/>
                </a:lnTo>
                <a:lnTo>
                  <a:pt x="91416" y="33606"/>
                </a:lnTo>
                <a:lnTo>
                  <a:pt x="91434" y="33699"/>
                </a:lnTo>
                <a:lnTo>
                  <a:pt x="91471" y="33792"/>
                </a:lnTo>
                <a:lnTo>
                  <a:pt x="91527" y="33848"/>
                </a:lnTo>
                <a:lnTo>
                  <a:pt x="91620" y="33866"/>
                </a:lnTo>
                <a:lnTo>
                  <a:pt x="91732" y="33866"/>
                </a:lnTo>
                <a:lnTo>
                  <a:pt x="91806" y="33829"/>
                </a:lnTo>
                <a:lnTo>
                  <a:pt x="91844" y="33755"/>
                </a:lnTo>
                <a:lnTo>
                  <a:pt x="91881" y="33680"/>
                </a:lnTo>
                <a:lnTo>
                  <a:pt x="91881" y="33587"/>
                </a:lnTo>
                <a:lnTo>
                  <a:pt x="91844" y="33513"/>
                </a:lnTo>
                <a:lnTo>
                  <a:pt x="91788" y="33438"/>
                </a:lnTo>
                <a:lnTo>
                  <a:pt x="91695" y="33401"/>
                </a:lnTo>
                <a:close/>
                <a:moveTo>
                  <a:pt x="708" y="34034"/>
                </a:moveTo>
                <a:lnTo>
                  <a:pt x="652" y="34052"/>
                </a:lnTo>
                <a:lnTo>
                  <a:pt x="597" y="34052"/>
                </a:lnTo>
                <a:lnTo>
                  <a:pt x="541" y="34090"/>
                </a:lnTo>
                <a:lnTo>
                  <a:pt x="504" y="34127"/>
                </a:lnTo>
                <a:lnTo>
                  <a:pt x="466" y="34164"/>
                </a:lnTo>
                <a:lnTo>
                  <a:pt x="429" y="34220"/>
                </a:lnTo>
                <a:lnTo>
                  <a:pt x="410" y="34276"/>
                </a:lnTo>
                <a:lnTo>
                  <a:pt x="410" y="34332"/>
                </a:lnTo>
                <a:lnTo>
                  <a:pt x="410" y="34388"/>
                </a:lnTo>
                <a:lnTo>
                  <a:pt x="429" y="34443"/>
                </a:lnTo>
                <a:lnTo>
                  <a:pt x="485" y="34537"/>
                </a:lnTo>
                <a:lnTo>
                  <a:pt x="578" y="34592"/>
                </a:lnTo>
                <a:lnTo>
                  <a:pt x="671" y="34630"/>
                </a:lnTo>
                <a:lnTo>
                  <a:pt x="746" y="34630"/>
                </a:lnTo>
                <a:lnTo>
                  <a:pt x="801" y="34611"/>
                </a:lnTo>
                <a:lnTo>
                  <a:pt x="857" y="34592"/>
                </a:lnTo>
                <a:lnTo>
                  <a:pt x="894" y="34555"/>
                </a:lnTo>
                <a:lnTo>
                  <a:pt x="932" y="34499"/>
                </a:lnTo>
                <a:lnTo>
                  <a:pt x="969" y="34462"/>
                </a:lnTo>
                <a:lnTo>
                  <a:pt x="988" y="34406"/>
                </a:lnTo>
                <a:lnTo>
                  <a:pt x="988" y="34332"/>
                </a:lnTo>
                <a:lnTo>
                  <a:pt x="988" y="34276"/>
                </a:lnTo>
                <a:lnTo>
                  <a:pt x="969" y="34220"/>
                </a:lnTo>
                <a:lnTo>
                  <a:pt x="913" y="34127"/>
                </a:lnTo>
                <a:lnTo>
                  <a:pt x="820" y="34071"/>
                </a:lnTo>
                <a:lnTo>
                  <a:pt x="708" y="34034"/>
                </a:lnTo>
                <a:close/>
                <a:moveTo>
                  <a:pt x="91620" y="35058"/>
                </a:moveTo>
                <a:lnTo>
                  <a:pt x="91490" y="35076"/>
                </a:lnTo>
                <a:lnTo>
                  <a:pt x="91434" y="35095"/>
                </a:lnTo>
                <a:lnTo>
                  <a:pt x="91378" y="35114"/>
                </a:lnTo>
                <a:lnTo>
                  <a:pt x="91341" y="35170"/>
                </a:lnTo>
                <a:lnTo>
                  <a:pt x="91304" y="35207"/>
                </a:lnTo>
                <a:lnTo>
                  <a:pt x="91267" y="35263"/>
                </a:lnTo>
                <a:lnTo>
                  <a:pt x="91248" y="35337"/>
                </a:lnTo>
                <a:lnTo>
                  <a:pt x="91248" y="35393"/>
                </a:lnTo>
                <a:lnTo>
                  <a:pt x="91267" y="35449"/>
                </a:lnTo>
                <a:lnTo>
                  <a:pt x="91285" y="35505"/>
                </a:lnTo>
                <a:lnTo>
                  <a:pt x="91322" y="35561"/>
                </a:lnTo>
                <a:lnTo>
                  <a:pt x="91360" y="35598"/>
                </a:lnTo>
                <a:lnTo>
                  <a:pt x="91416" y="35635"/>
                </a:lnTo>
                <a:lnTo>
                  <a:pt x="91471" y="35672"/>
                </a:lnTo>
                <a:lnTo>
                  <a:pt x="91658" y="35672"/>
                </a:lnTo>
                <a:lnTo>
                  <a:pt x="91713" y="35654"/>
                </a:lnTo>
                <a:lnTo>
                  <a:pt x="91769" y="35616"/>
                </a:lnTo>
                <a:lnTo>
                  <a:pt x="91806" y="35579"/>
                </a:lnTo>
                <a:lnTo>
                  <a:pt x="91844" y="35523"/>
                </a:lnTo>
                <a:lnTo>
                  <a:pt x="91881" y="35412"/>
                </a:lnTo>
                <a:lnTo>
                  <a:pt x="91862" y="35281"/>
                </a:lnTo>
                <a:lnTo>
                  <a:pt x="91844" y="35225"/>
                </a:lnTo>
                <a:lnTo>
                  <a:pt x="91825" y="35170"/>
                </a:lnTo>
                <a:lnTo>
                  <a:pt x="91788" y="35132"/>
                </a:lnTo>
                <a:lnTo>
                  <a:pt x="91732" y="35095"/>
                </a:lnTo>
                <a:lnTo>
                  <a:pt x="91620" y="35058"/>
                </a:lnTo>
                <a:close/>
                <a:moveTo>
                  <a:pt x="801" y="35821"/>
                </a:moveTo>
                <a:lnTo>
                  <a:pt x="708" y="35840"/>
                </a:lnTo>
                <a:lnTo>
                  <a:pt x="652" y="35858"/>
                </a:lnTo>
                <a:lnTo>
                  <a:pt x="615" y="35877"/>
                </a:lnTo>
                <a:lnTo>
                  <a:pt x="541" y="35970"/>
                </a:lnTo>
                <a:lnTo>
                  <a:pt x="504" y="36082"/>
                </a:lnTo>
                <a:lnTo>
                  <a:pt x="504" y="36138"/>
                </a:lnTo>
                <a:lnTo>
                  <a:pt x="504" y="36194"/>
                </a:lnTo>
                <a:lnTo>
                  <a:pt x="522" y="36249"/>
                </a:lnTo>
                <a:lnTo>
                  <a:pt x="559" y="36305"/>
                </a:lnTo>
                <a:lnTo>
                  <a:pt x="597" y="36342"/>
                </a:lnTo>
                <a:lnTo>
                  <a:pt x="634" y="36380"/>
                </a:lnTo>
                <a:lnTo>
                  <a:pt x="746" y="36417"/>
                </a:lnTo>
                <a:lnTo>
                  <a:pt x="857" y="36417"/>
                </a:lnTo>
                <a:lnTo>
                  <a:pt x="913" y="36398"/>
                </a:lnTo>
                <a:lnTo>
                  <a:pt x="969" y="36361"/>
                </a:lnTo>
                <a:lnTo>
                  <a:pt x="1006" y="36324"/>
                </a:lnTo>
                <a:lnTo>
                  <a:pt x="1043" y="36268"/>
                </a:lnTo>
                <a:lnTo>
                  <a:pt x="1062" y="36212"/>
                </a:lnTo>
                <a:lnTo>
                  <a:pt x="1081" y="36156"/>
                </a:lnTo>
                <a:lnTo>
                  <a:pt x="1081" y="36082"/>
                </a:lnTo>
                <a:lnTo>
                  <a:pt x="1062" y="36026"/>
                </a:lnTo>
                <a:lnTo>
                  <a:pt x="988" y="35914"/>
                </a:lnTo>
                <a:lnTo>
                  <a:pt x="913" y="35858"/>
                </a:lnTo>
                <a:lnTo>
                  <a:pt x="801" y="35821"/>
                </a:lnTo>
                <a:close/>
                <a:moveTo>
                  <a:pt x="91490" y="36827"/>
                </a:moveTo>
                <a:lnTo>
                  <a:pt x="91397" y="36864"/>
                </a:lnTo>
                <a:lnTo>
                  <a:pt x="91341" y="36920"/>
                </a:lnTo>
                <a:lnTo>
                  <a:pt x="91304" y="36957"/>
                </a:lnTo>
                <a:lnTo>
                  <a:pt x="91267" y="37031"/>
                </a:lnTo>
                <a:lnTo>
                  <a:pt x="91248" y="37087"/>
                </a:lnTo>
                <a:lnTo>
                  <a:pt x="91248" y="37162"/>
                </a:lnTo>
                <a:lnTo>
                  <a:pt x="91248" y="37218"/>
                </a:lnTo>
                <a:lnTo>
                  <a:pt x="91267" y="37292"/>
                </a:lnTo>
                <a:lnTo>
                  <a:pt x="91285" y="37348"/>
                </a:lnTo>
                <a:lnTo>
                  <a:pt x="91341" y="37404"/>
                </a:lnTo>
                <a:lnTo>
                  <a:pt x="91397" y="37460"/>
                </a:lnTo>
                <a:lnTo>
                  <a:pt x="91453" y="37497"/>
                </a:lnTo>
                <a:lnTo>
                  <a:pt x="91527" y="37515"/>
                </a:lnTo>
                <a:lnTo>
                  <a:pt x="91602" y="37515"/>
                </a:lnTo>
                <a:lnTo>
                  <a:pt x="91676" y="37497"/>
                </a:lnTo>
                <a:lnTo>
                  <a:pt x="91732" y="37460"/>
                </a:lnTo>
                <a:lnTo>
                  <a:pt x="91788" y="37422"/>
                </a:lnTo>
                <a:lnTo>
                  <a:pt x="91844" y="37366"/>
                </a:lnTo>
                <a:lnTo>
                  <a:pt x="91862" y="37292"/>
                </a:lnTo>
                <a:lnTo>
                  <a:pt x="91881" y="37236"/>
                </a:lnTo>
                <a:lnTo>
                  <a:pt x="91881" y="37162"/>
                </a:lnTo>
                <a:lnTo>
                  <a:pt x="91881" y="37087"/>
                </a:lnTo>
                <a:lnTo>
                  <a:pt x="91862" y="37031"/>
                </a:lnTo>
                <a:lnTo>
                  <a:pt x="91825" y="36957"/>
                </a:lnTo>
                <a:lnTo>
                  <a:pt x="91788" y="36901"/>
                </a:lnTo>
                <a:lnTo>
                  <a:pt x="91695" y="36845"/>
                </a:lnTo>
                <a:lnTo>
                  <a:pt x="91602" y="36827"/>
                </a:lnTo>
                <a:close/>
                <a:moveTo>
                  <a:pt x="597" y="37478"/>
                </a:moveTo>
                <a:lnTo>
                  <a:pt x="522" y="37497"/>
                </a:lnTo>
                <a:lnTo>
                  <a:pt x="466" y="37497"/>
                </a:lnTo>
                <a:lnTo>
                  <a:pt x="392" y="37534"/>
                </a:lnTo>
                <a:lnTo>
                  <a:pt x="336" y="37571"/>
                </a:lnTo>
                <a:lnTo>
                  <a:pt x="299" y="37627"/>
                </a:lnTo>
                <a:lnTo>
                  <a:pt x="261" y="37683"/>
                </a:lnTo>
                <a:lnTo>
                  <a:pt x="243" y="37739"/>
                </a:lnTo>
                <a:lnTo>
                  <a:pt x="224" y="37869"/>
                </a:lnTo>
                <a:lnTo>
                  <a:pt x="224" y="37944"/>
                </a:lnTo>
                <a:lnTo>
                  <a:pt x="243" y="37999"/>
                </a:lnTo>
                <a:lnTo>
                  <a:pt x="280" y="38074"/>
                </a:lnTo>
                <a:lnTo>
                  <a:pt x="317" y="38130"/>
                </a:lnTo>
                <a:lnTo>
                  <a:pt x="373" y="38167"/>
                </a:lnTo>
                <a:lnTo>
                  <a:pt x="429" y="38204"/>
                </a:lnTo>
                <a:lnTo>
                  <a:pt x="485" y="38223"/>
                </a:lnTo>
                <a:lnTo>
                  <a:pt x="615" y="38223"/>
                </a:lnTo>
                <a:lnTo>
                  <a:pt x="690" y="38186"/>
                </a:lnTo>
                <a:lnTo>
                  <a:pt x="746" y="38148"/>
                </a:lnTo>
                <a:lnTo>
                  <a:pt x="783" y="38093"/>
                </a:lnTo>
                <a:lnTo>
                  <a:pt x="820" y="38037"/>
                </a:lnTo>
                <a:lnTo>
                  <a:pt x="839" y="37962"/>
                </a:lnTo>
                <a:lnTo>
                  <a:pt x="839" y="37888"/>
                </a:lnTo>
                <a:lnTo>
                  <a:pt x="857" y="37832"/>
                </a:lnTo>
                <a:lnTo>
                  <a:pt x="876" y="37739"/>
                </a:lnTo>
                <a:lnTo>
                  <a:pt x="857" y="37664"/>
                </a:lnTo>
                <a:lnTo>
                  <a:pt x="820" y="37590"/>
                </a:lnTo>
                <a:lnTo>
                  <a:pt x="764" y="37553"/>
                </a:lnTo>
                <a:lnTo>
                  <a:pt x="708" y="37515"/>
                </a:lnTo>
                <a:lnTo>
                  <a:pt x="652" y="37497"/>
                </a:lnTo>
                <a:lnTo>
                  <a:pt x="597" y="37478"/>
                </a:lnTo>
                <a:close/>
                <a:moveTo>
                  <a:pt x="615" y="39005"/>
                </a:moveTo>
                <a:lnTo>
                  <a:pt x="559" y="39023"/>
                </a:lnTo>
                <a:lnTo>
                  <a:pt x="504" y="39042"/>
                </a:lnTo>
                <a:lnTo>
                  <a:pt x="410" y="39117"/>
                </a:lnTo>
                <a:lnTo>
                  <a:pt x="373" y="39154"/>
                </a:lnTo>
                <a:lnTo>
                  <a:pt x="336" y="39210"/>
                </a:lnTo>
                <a:lnTo>
                  <a:pt x="317" y="39266"/>
                </a:lnTo>
                <a:lnTo>
                  <a:pt x="317" y="39321"/>
                </a:lnTo>
                <a:lnTo>
                  <a:pt x="317" y="39396"/>
                </a:lnTo>
                <a:lnTo>
                  <a:pt x="336" y="39452"/>
                </a:lnTo>
                <a:lnTo>
                  <a:pt x="355" y="39508"/>
                </a:lnTo>
                <a:lnTo>
                  <a:pt x="410" y="39545"/>
                </a:lnTo>
                <a:lnTo>
                  <a:pt x="504" y="39619"/>
                </a:lnTo>
                <a:lnTo>
                  <a:pt x="597" y="39638"/>
                </a:lnTo>
                <a:lnTo>
                  <a:pt x="708" y="39619"/>
                </a:lnTo>
                <a:lnTo>
                  <a:pt x="801" y="39563"/>
                </a:lnTo>
                <a:lnTo>
                  <a:pt x="857" y="39526"/>
                </a:lnTo>
                <a:lnTo>
                  <a:pt x="876" y="39470"/>
                </a:lnTo>
                <a:lnTo>
                  <a:pt x="913" y="39414"/>
                </a:lnTo>
                <a:lnTo>
                  <a:pt x="913" y="39340"/>
                </a:lnTo>
                <a:lnTo>
                  <a:pt x="913" y="39284"/>
                </a:lnTo>
                <a:lnTo>
                  <a:pt x="894" y="39228"/>
                </a:lnTo>
                <a:lnTo>
                  <a:pt x="876" y="39172"/>
                </a:lnTo>
                <a:lnTo>
                  <a:pt x="820" y="39117"/>
                </a:lnTo>
                <a:lnTo>
                  <a:pt x="727" y="39042"/>
                </a:lnTo>
                <a:lnTo>
                  <a:pt x="671" y="39023"/>
                </a:lnTo>
                <a:lnTo>
                  <a:pt x="615" y="39005"/>
                </a:lnTo>
                <a:close/>
                <a:moveTo>
                  <a:pt x="91695" y="38949"/>
                </a:moveTo>
                <a:lnTo>
                  <a:pt x="91620" y="38968"/>
                </a:lnTo>
                <a:lnTo>
                  <a:pt x="91509" y="39042"/>
                </a:lnTo>
                <a:lnTo>
                  <a:pt x="91471" y="39098"/>
                </a:lnTo>
                <a:lnTo>
                  <a:pt x="91434" y="39154"/>
                </a:lnTo>
                <a:lnTo>
                  <a:pt x="91416" y="39210"/>
                </a:lnTo>
                <a:lnTo>
                  <a:pt x="91397" y="39284"/>
                </a:lnTo>
                <a:lnTo>
                  <a:pt x="91397" y="39340"/>
                </a:lnTo>
                <a:lnTo>
                  <a:pt x="91416" y="39396"/>
                </a:lnTo>
                <a:lnTo>
                  <a:pt x="91434" y="39470"/>
                </a:lnTo>
                <a:lnTo>
                  <a:pt x="91471" y="39526"/>
                </a:lnTo>
                <a:lnTo>
                  <a:pt x="91509" y="39563"/>
                </a:lnTo>
                <a:lnTo>
                  <a:pt x="91564" y="39601"/>
                </a:lnTo>
                <a:lnTo>
                  <a:pt x="91620" y="39638"/>
                </a:lnTo>
                <a:lnTo>
                  <a:pt x="91695" y="39657"/>
                </a:lnTo>
                <a:lnTo>
                  <a:pt x="91751" y="39657"/>
                </a:lnTo>
                <a:lnTo>
                  <a:pt x="91825" y="39638"/>
                </a:lnTo>
                <a:lnTo>
                  <a:pt x="91881" y="39619"/>
                </a:lnTo>
                <a:lnTo>
                  <a:pt x="91937" y="39601"/>
                </a:lnTo>
                <a:lnTo>
                  <a:pt x="91993" y="39545"/>
                </a:lnTo>
                <a:lnTo>
                  <a:pt x="92030" y="39489"/>
                </a:lnTo>
                <a:lnTo>
                  <a:pt x="92067" y="39433"/>
                </a:lnTo>
                <a:lnTo>
                  <a:pt x="92086" y="39359"/>
                </a:lnTo>
                <a:lnTo>
                  <a:pt x="92086" y="39303"/>
                </a:lnTo>
                <a:lnTo>
                  <a:pt x="92067" y="39228"/>
                </a:lnTo>
                <a:lnTo>
                  <a:pt x="92049" y="39172"/>
                </a:lnTo>
                <a:lnTo>
                  <a:pt x="92011" y="39098"/>
                </a:lnTo>
                <a:lnTo>
                  <a:pt x="91974" y="39042"/>
                </a:lnTo>
                <a:lnTo>
                  <a:pt x="91918" y="39005"/>
                </a:lnTo>
                <a:lnTo>
                  <a:pt x="91844" y="38968"/>
                </a:lnTo>
                <a:lnTo>
                  <a:pt x="91769" y="38949"/>
                </a:lnTo>
                <a:close/>
                <a:moveTo>
                  <a:pt x="597" y="40476"/>
                </a:moveTo>
                <a:lnTo>
                  <a:pt x="541" y="40494"/>
                </a:lnTo>
                <a:lnTo>
                  <a:pt x="485" y="40513"/>
                </a:lnTo>
                <a:lnTo>
                  <a:pt x="392" y="40587"/>
                </a:lnTo>
                <a:lnTo>
                  <a:pt x="317" y="40699"/>
                </a:lnTo>
                <a:lnTo>
                  <a:pt x="317" y="40755"/>
                </a:lnTo>
                <a:lnTo>
                  <a:pt x="299" y="40811"/>
                </a:lnTo>
                <a:lnTo>
                  <a:pt x="317" y="40885"/>
                </a:lnTo>
                <a:lnTo>
                  <a:pt x="336" y="40941"/>
                </a:lnTo>
                <a:lnTo>
                  <a:pt x="373" y="40997"/>
                </a:lnTo>
                <a:lnTo>
                  <a:pt x="410" y="41034"/>
                </a:lnTo>
                <a:lnTo>
                  <a:pt x="504" y="41090"/>
                </a:lnTo>
                <a:lnTo>
                  <a:pt x="615" y="41109"/>
                </a:lnTo>
                <a:lnTo>
                  <a:pt x="727" y="41090"/>
                </a:lnTo>
                <a:lnTo>
                  <a:pt x="783" y="41053"/>
                </a:lnTo>
                <a:lnTo>
                  <a:pt x="839" y="41016"/>
                </a:lnTo>
                <a:lnTo>
                  <a:pt x="876" y="40960"/>
                </a:lnTo>
                <a:lnTo>
                  <a:pt x="913" y="40904"/>
                </a:lnTo>
                <a:lnTo>
                  <a:pt x="913" y="40848"/>
                </a:lnTo>
                <a:lnTo>
                  <a:pt x="932" y="40774"/>
                </a:lnTo>
                <a:lnTo>
                  <a:pt x="913" y="40699"/>
                </a:lnTo>
                <a:lnTo>
                  <a:pt x="876" y="40643"/>
                </a:lnTo>
                <a:lnTo>
                  <a:pt x="801" y="40550"/>
                </a:lnTo>
                <a:lnTo>
                  <a:pt x="708" y="40494"/>
                </a:lnTo>
                <a:lnTo>
                  <a:pt x="652" y="40476"/>
                </a:lnTo>
                <a:close/>
                <a:moveTo>
                  <a:pt x="91732" y="40625"/>
                </a:moveTo>
                <a:lnTo>
                  <a:pt x="91676" y="40643"/>
                </a:lnTo>
                <a:lnTo>
                  <a:pt x="91620" y="40643"/>
                </a:lnTo>
                <a:lnTo>
                  <a:pt x="91564" y="40680"/>
                </a:lnTo>
                <a:lnTo>
                  <a:pt x="91509" y="40755"/>
                </a:lnTo>
                <a:lnTo>
                  <a:pt x="91471" y="40848"/>
                </a:lnTo>
                <a:lnTo>
                  <a:pt x="91471" y="40941"/>
                </a:lnTo>
                <a:lnTo>
                  <a:pt x="91490" y="41034"/>
                </a:lnTo>
                <a:lnTo>
                  <a:pt x="91527" y="41090"/>
                </a:lnTo>
                <a:lnTo>
                  <a:pt x="91564" y="41127"/>
                </a:lnTo>
                <a:lnTo>
                  <a:pt x="91658" y="41165"/>
                </a:lnTo>
                <a:lnTo>
                  <a:pt x="91769" y="41183"/>
                </a:lnTo>
                <a:lnTo>
                  <a:pt x="91825" y="41165"/>
                </a:lnTo>
                <a:lnTo>
                  <a:pt x="91881" y="41146"/>
                </a:lnTo>
                <a:lnTo>
                  <a:pt x="91918" y="41109"/>
                </a:lnTo>
                <a:lnTo>
                  <a:pt x="91955" y="41071"/>
                </a:lnTo>
                <a:lnTo>
                  <a:pt x="92011" y="40978"/>
                </a:lnTo>
                <a:lnTo>
                  <a:pt x="92011" y="40867"/>
                </a:lnTo>
                <a:lnTo>
                  <a:pt x="91974" y="40774"/>
                </a:lnTo>
                <a:lnTo>
                  <a:pt x="91937" y="40718"/>
                </a:lnTo>
                <a:lnTo>
                  <a:pt x="91900" y="40680"/>
                </a:lnTo>
                <a:lnTo>
                  <a:pt x="91844" y="40662"/>
                </a:lnTo>
                <a:lnTo>
                  <a:pt x="91788" y="40643"/>
                </a:lnTo>
                <a:lnTo>
                  <a:pt x="91732" y="40625"/>
                </a:lnTo>
                <a:close/>
                <a:moveTo>
                  <a:pt x="485" y="42207"/>
                </a:moveTo>
                <a:lnTo>
                  <a:pt x="429" y="42226"/>
                </a:lnTo>
                <a:lnTo>
                  <a:pt x="355" y="42263"/>
                </a:lnTo>
                <a:lnTo>
                  <a:pt x="317" y="42319"/>
                </a:lnTo>
                <a:lnTo>
                  <a:pt x="280" y="42375"/>
                </a:lnTo>
                <a:lnTo>
                  <a:pt x="243" y="42431"/>
                </a:lnTo>
                <a:lnTo>
                  <a:pt x="224" y="42505"/>
                </a:lnTo>
                <a:lnTo>
                  <a:pt x="243" y="42561"/>
                </a:lnTo>
                <a:lnTo>
                  <a:pt x="243" y="42635"/>
                </a:lnTo>
                <a:lnTo>
                  <a:pt x="280" y="42673"/>
                </a:lnTo>
                <a:lnTo>
                  <a:pt x="336" y="42766"/>
                </a:lnTo>
                <a:lnTo>
                  <a:pt x="448" y="42822"/>
                </a:lnTo>
                <a:lnTo>
                  <a:pt x="559" y="42859"/>
                </a:lnTo>
                <a:lnTo>
                  <a:pt x="634" y="42840"/>
                </a:lnTo>
                <a:lnTo>
                  <a:pt x="690" y="42822"/>
                </a:lnTo>
                <a:lnTo>
                  <a:pt x="746" y="42784"/>
                </a:lnTo>
                <a:lnTo>
                  <a:pt x="801" y="42747"/>
                </a:lnTo>
                <a:lnTo>
                  <a:pt x="839" y="42691"/>
                </a:lnTo>
                <a:lnTo>
                  <a:pt x="857" y="42617"/>
                </a:lnTo>
                <a:lnTo>
                  <a:pt x="876" y="42561"/>
                </a:lnTo>
                <a:lnTo>
                  <a:pt x="876" y="42486"/>
                </a:lnTo>
                <a:lnTo>
                  <a:pt x="857" y="42431"/>
                </a:lnTo>
                <a:lnTo>
                  <a:pt x="839" y="42375"/>
                </a:lnTo>
                <a:lnTo>
                  <a:pt x="764" y="42282"/>
                </a:lnTo>
                <a:lnTo>
                  <a:pt x="671" y="42226"/>
                </a:lnTo>
                <a:lnTo>
                  <a:pt x="559" y="42207"/>
                </a:lnTo>
                <a:close/>
                <a:moveTo>
                  <a:pt x="91583" y="42468"/>
                </a:moveTo>
                <a:lnTo>
                  <a:pt x="91527" y="42505"/>
                </a:lnTo>
                <a:lnTo>
                  <a:pt x="91471" y="42524"/>
                </a:lnTo>
                <a:lnTo>
                  <a:pt x="91416" y="42580"/>
                </a:lnTo>
                <a:lnTo>
                  <a:pt x="91378" y="42617"/>
                </a:lnTo>
                <a:lnTo>
                  <a:pt x="91341" y="42673"/>
                </a:lnTo>
                <a:lnTo>
                  <a:pt x="91322" y="42747"/>
                </a:lnTo>
                <a:lnTo>
                  <a:pt x="91304" y="42803"/>
                </a:lnTo>
                <a:lnTo>
                  <a:pt x="91322" y="42877"/>
                </a:lnTo>
                <a:lnTo>
                  <a:pt x="91341" y="42952"/>
                </a:lnTo>
                <a:lnTo>
                  <a:pt x="91378" y="43008"/>
                </a:lnTo>
                <a:lnTo>
                  <a:pt x="91416" y="43045"/>
                </a:lnTo>
                <a:lnTo>
                  <a:pt x="91471" y="43101"/>
                </a:lnTo>
                <a:lnTo>
                  <a:pt x="91527" y="43119"/>
                </a:lnTo>
                <a:lnTo>
                  <a:pt x="91583" y="43138"/>
                </a:lnTo>
                <a:lnTo>
                  <a:pt x="91658" y="43157"/>
                </a:lnTo>
                <a:lnTo>
                  <a:pt x="91713" y="43138"/>
                </a:lnTo>
                <a:lnTo>
                  <a:pt x="91788" y="43119"/>
                </a:lnTo>
                <a:lnTo>
                  <a:pt x="91844" y="43101"/>
                </a:lnTo>
                <a:lnTo>
                  <a:pt x="91900" y="43045"/>
                </a:lnTo>
                <a:lnTo>
                  <a:pt x="91937" y="43008"/>
                </a:lnTo>
                <a:lnTo>
                  <a:pt x="91974" y="42933"/>
                </a:lnTo>
                <a:lnTo>
                  <a:pt x="91993" y="42877"/>
                </a:lnTo>
                <a:lnTo>
                  <a:pt x="91993" y="42803"/>
                </a:lnTo>
                <a:lnTo>
                  <a:pt x="91993" y="42747"/>
                </a:lnTo>
                <a:lnTo>
                  <a:pt x="91974" y="42673"/>
                </a:lnTo>
                <a:lnTo>
                  <a:pt x="91937" y="42617"/>
                </a:lnTo>
                <a:lnTo>
                  <a:pt x="91900" y="42580"/>
                </a:lnTo>
                <a:lnTo>
                  <a:pt x="91844" y="42524"/>
                </a:lnTo>
                <a:lnTo>
                  <a:pt x="91788" y="42505"/>
                </a:lnTo>
                <a:lnTo>
                  <a:pt x="91713" y="42486"/>
                </a:lnTo>
                <a:lnTo>
                  <a:pt x="91658" y="42468"/>
                </a:lnTo>
                <a:close/>
                <a:moveTo>
                  <a:pt x="652" y="43790"/>
                </a:moveTo>
                <a:lnTo>
                  <a:pt x="615" y="43827"/>
                </a:lnTo>
                <a:lnTo>
                  <a:pt x="578" y="43864"/>
                </a:lnTo>
                <a:lnTo>
                  <a:pt x="559" y="43920"/>
                </a:lnTo>
                <a:lnTo>
                  <a:pt x="578" y="43976"/>
                </a:lnTo>
                <a:lnTo>
                  <a:pt x="615" y="44013"/>
                </a:lnTo>
                <a:lnTo>
                  <a:pt x="652" y="44032"/>
                </a:lnTo>
                <a:lnTo>
                  <a:pt x="708" y="44050"/>
                </a:lnTo>
                <a:lnTo>
                  <a:pt x="746" y="44032"/>
                </a:lnTo>
                <a:lnTo>
                  <a:pt x="783" y="44013"/>
                </a:lnTo>
                <a:lnTo>
                  <a:pt x="820" y="43976"/>
                </a:lnTo>
                <a:lnTo>
                  <a:pt x="839" y="43920"/>
                </a:lnTo>
                <a:lnTo>
                  <a:pt x="820" y="43864"/>
                </a:lnTo>
                <a:lnTo>
                  <a:pt x="783" y="43827"/>
                </a:lnTo>
                <a:lnTo>
                  <a:pt x="746" y="43790"/>
                </a:lnTo>
                <a:close/>
                <a:moveTo>
                  <a:pt x="91732" y="44050"/>
                </a:moveTo>
                <a:lnTo>
                  <a:pt x="91639" y="44069"/>
                </a:lnTo>
                <a:lnTo>
                  <a:pt x="91527" y="44125"/>
                </a:lnTo>
                <a:lnTo>
                  <a:pt x="91490" y="44162"/>
                </a:lnTo>
                <a:lnTo>
                  <a:pt x="91471" y="44218"/>
                </a:lnTo>
                <a:lnTo>
                  <a:pt x="91453" y="44274"/>
                </a:lnTo>
                <a:lnTo>
                  <a:pt x="91434" y="44330"/>
                </a:lnTo>
                <a:lnTo>
                  <a:pt x="91453" y="44404"/>
                </a:lnTo>
                <a:lnTo>
                  <a:pt x="91471" y="44460"/>
                </a:lnTo>
                <a:lnTo>
                  <a:pt x="91490" y="44516"/>
                </a:lnTo>
                <a:lnTo>
                  <a:pt x="91527" y="44553"/>
                </a:lnTo>
                <a:lnTo>
                  <a:pt x="91639" y="44609"/>
                </a:lnTo>
                <a:lnTo>
                  <a:pt x="91732" y="44628"/>
                </a:lnTo>
                <a:lnTo>
                  <a:pt x="91844" y="44609"/>
                </a:lnTo>
                <a:lnTo>
                  <a:pt x="91937" y="44553"/>
                </a:lnTo>
                <a:lnTo>
                  <a:pt x="91974" y="44516"/>
                </a:lnTo>
                <a:lnTo>
                  <a:pt x="92011" y="44460"/>
                </a:lnTo>
                <a:lnTo>
                  <a:pt x="92030" y="44404"/>
                </a:lnTo>
                <a:lnTo>
                  <a:pt x="92030" y="44330"/>
                </a:lnTo>
                <a:lnTo>
                  <a:pt x="92030" y="44274"/>
                </a:lnTo>
                <a:lnTo>
                  <a:pt x="92011" y="44218"/>
                </a:lnTo>
                <a:lnTo>
                  <a:pt x="91974" y="44162"/>
                </a:lnTo>
                <a:lnTo>
                  <a:pt x="91937" y="44125"/>
                </a:lnTo>
                <a:lnTo>
                  <a:pt x="91844" y="44069"/>
                </a:lnTo>
                <a:lnTo>
                  <a:pt x="91732" y="44050"/>
                </a:lnTo>
                <a:close/>
                <a:moveTo>
                  <a:pt x="708" y="45093"/>
                </a:moveTo>
                <a:lnTo>
                  <a:pt x="578" y="45112"/>
                </a:lnTo>
                <a:lnTo>
                  <a:pt x="522" y="45112"/>
                </a:lnTo>
                <a:lnTo>
                  <a:pt x="466" y="45149"/>
                </a:lnTo>
                <a:lnTo>
                  <a:pt x="429" y="45186"/>
                </a:lnTo>
                <a:lnTo>
                  <a:pt x="392" y="45242"/>
                </a:lnTo>
                <a:lnTo>
                  <a:pt x="355" y="45298"/>
                </a:lnTo>
                <a:lnTo>
                  <a:pt x="355" y="45372"/>
                </a:lnTo>
                <a:lnTo>
                  <a:pt x="355" y="45428"/>
                </a:lnTo>
                <a:lnTo>
                  <a:pt x="355" y="45484"/>
                </a:lnTo>
                <a:lnTo>
                  <a:pt x="392" y="45540"/>
                </a:lnTo>
                <a:lnTo>
                  <a:pt x="429" y="45577"/>
                </a:lnTo>
                <a:lnTo>
                  <a:pt x="522" y="45652"/>
                </a:lnTo>
                <a:lnTo>
                  <a:pt x="652" y="45689"/>
                </a:lnTo>
                <a:lnTo>
                  <a:pt x="708" y="45689"/>
                </a:lnTo>
                <a:lnTo>
                  <a:pt x="783" y="45670"/>
                </a:lnTo>
                <a:lnTo>
                  <a:pt x="839" y="45652"/>
                </a:lnTo>
                <a:lnTo>
                  <a:pt x="876" y="45614"/>
                </a:lnTo>
                <a:lnTo>
                  <a:pt x="932" y="45577"/>
                </a:lnTo>
                <a:lnTo>
                  <a:pt x="969" y="45540"/>
                </a:lnTo>
                <a:lnTo>
                  <a:pt x="988" y="45465"/>
                </a:lnTo>
                <a:lnTo>
                  <a:pt x="1006" y="45409"/>
                </a:lnTo>
                <a:lnTo>
                  <a:pt x="988" y="45354"/>
                </a:lnTo>
                <a:lnTo>
                  <a:pt x="988" y="45298"/>
                </a:lnTo>
                <a:lnTo>
                  <a:pt x="950" y="45242"/>
                </a:lnTo>
                <a:lnTo>
                  <a:pt x="913" y="45186"/>
                </a:lnTo>
                <a:lnTo>
                  <a:pt x="876" y="45149"/>
                </a:lnTo>
                <a:lnTo>
                  <a:pt x="820" y="45112"/>
                </a:lnTo>
                <a:lnTo>
                  <a:pt x="764" y="45093"/>
                </a:lnTo>
                <a:close/>
                <a:moveTo>
                  <a:pt x="91695" y="45093"/>
                </a:moveTo>
                <a:lnTo>
                  <a:pt x="91620" y="45112"/>
                </a:lnTo>
                <a:lnTo>
                  <a:pt x="91546" y="45130"/>
                </a:lnTo>
                <a:lnTo>
                  <a:pt x="91490" y="45167"/>
                </a:lnTo>
                <a:lnTo>
                  <a:pt x="91434" y="45223"/>
                </a:lnTo>
                <a:lnTo>
                  <a:pt x="91378" y="45279"/>
                </a:lnTo>
                <a:lnTo>
                  <a:pt x="91360" y="45354"/>
                </a:lnTo>
                <a:lnTo>
                  <a:pt x="91341" y="45428"/>
                </a:lnTo>
                <a:lnTo>
                  <a:pt x="91341" y="45503"/>
                </a:lnTo>
                <a:lnTo>
                  <a:pt x="91360" y="45558"/>
                </a:lnTo>
                <a:lnTo>
                  <a:pt x="91378" y="45614"/>
                </a:lnTo>
                <a:lnTo>
                  <a:pt x="91416" y="45670"/>
                </a:lnTo>
                <a:lnTo>
                  <a:pt x="91453" y="45726"/>
                </a:lnTo>
                <a:lnTo>
                  <a:pt x="91564" y="45782"/>
                </a:lnTo>
                <a:lnTo>
                  <a:pt x="91620" y="45800"/>
                </a:lnTo>
                <a:lnTo>
                  <a:pt x="91695" y="45819"/>
                </a:lnTo>
                <a:lnTo>
                  <a:pt x="91769" y="45800"/>
                </a:lnTo>
                <a:lnTo>
                  <a:pt x="91844" y="45782"/>
                </a:lnTo>
                <a:lnTo>
                  <a:pt x="91900" y="45745"/>
                </a:lnTo>
                <a:lnTo>
                  <a:pt x="91955" y="45689"/>
                </a:lnTo>
                <a:lnTo>
                  <a:pt x="91993" y="45633"/>
                </a:lnTo>
                <a:lnTo>
                  <a:pt x="92030" y="45558"/>
                </a:lnTo>
                <a:lnTo>
                  <a:pt x="92049" y="45484"/>
                </a:lnTo>
                <a:lnTo>
                  <a:pt x="92049" y="45409"/>
                </a:lnTo>
                <a:lnTo>
                  <a:pt x="92030" y="45354"/>
                </a:lnTo>
                <a:lnTo>
                  <a:pt x="92011" y="45298"/>
                </a:lnTo>
                <a:lnTo>
                  <a:pt x="91974" y="45242"/>
                </a:lnTo>
                <a:lnTo>
                  <a:pt x="91937" y="45186"/>
                </a:lnTo>
                <a:lnTo>
                  <a:pt x="91825" y="45130"/>
                </a:lnTo>
                <a:lnTo>
                  <a:pt x="91695" y="45093"/>
                </a:lnTo>
                <a:close/>
                <a:moveTo>
                  <a:pt x="504" y="46769"/>
                </a:moveTo>
                <a:lnTo>
                  <a:pt x="448" y="46787"/>
                </a:lnTo>
                <a:lnTo>
                  <a:pt x="392" y="46824"/>
                </a:lnTo>
                <a:lnTo>
                  <a:pt x="336" y="46862"/>
                </a:lnTo>
                <a:lnTo>
                  <a:pt x="280" y="46918"/>
                </a:lnTo>
                <a:lnTo>
                  <a:pt x="206" y="47066"/>
                </a:lnTo>
                <a:lnTo>
                  <a:pt x="187" y="47141"/>
                </a:lnTo>
                <a:lnTo>
                  <a:pt x="187" y="47215"/>
                </a:lnTo>
                <a:lnTo>
                  <a:pt x="187" y="47290"/>
                </a:lnTo>
                <a:lnTo>
                  <a:pt x="224" y="47364"/>
                </a:lnTo>
                <a:lnTo>
                  <a:pt x="261" y="47420"/>
                </a:lnTo>
                <a:lnTo>
                  <a:pt x="317" y="47476"/>
                </a:lnTo>
                <a:lnTo>
                  <a:pt x="392" y="47513"/>
                </a:lnTo>
                <a:lnTo>
                  <a:pt x="448" y="47532"/>
                </a:lnTo>
                <a:lnTo>
                  <a:pt x="522" y="47551"/>
                </a:lnTo>
                <a:lnTo>
                  <a:pt x="597" y="47532"/>
                </a:lnTo>
                <a:lnTo>
                  <a:pt x="652" y="47513"/>
                </a:lnTo>
                <a:lnTo>
                  <a:pt x="727" y="47476"/>
                </a:lnTo>
                <a:lnTo>
                  <a:pt x="783" y="47439"/>
                </a:lnTo>
                <a:lnTo>
                  <a:pt x="820" y="47383"/>
                </a:lnTo>
                <a:lnTo>
                  <a:pt x="894" y="47234"/>
                </a:lnTo>
                <a:lnTo>
                  <a:pt x="913" y="47160"/>
                </a:lnTo>
                <a:lnTo>
                  <a:pt x="913" y="47085"/>
                </a:lnTo>
                <a:lnTo>
                  <a:pt x="913" y="47011"/>
                </a:lnTo>
                <a:lnTo>
                  <a:pt x="876" y="46936"/>
                </a:lnTo>
                <a:lnTo>
                  <a:pt x="839" y="46880"/>
                </a:lnTo>
                <a:lnTo>
                  <a:pt x="764" y="46824"/>
                </a:lnTo>
                <a:lnTo>
                  <a:pt x="708" y="46787"/>
                </a:lnTo>
                <a:lnTo>
                  <a:pt x="634" y="46769"/>
                </a:lnTo>
                <a:close/>
                <a:moveTo>
                  <a:pt x="91658" y="47215"/>
                </a:moveTo>
                <a:lnTo>
                  <a:pt x="91546" y="47234"/>
                </a:lnTo>
                <a:lnTo>
                  <a:pt x="91471" y="47290"/>
                </a:lnTo>
                <a:lnTo>
                  <a:pt x="91434" y="47327"/>
                </a:lnTo>
                <a:lnTo>
                  <a:pt x="91397" y="47364"/>
                </a:lnTo>
                <a:lnTo>
                  <a:pt x="91397" y="47420"/>
                </a:lnTo>
                <a:lnTo>
                  <a:pt x="91378" y="47476"/>
                </a:lnTo>
                <a:lnTo>
                  <a:pt x="91397" y="47551"/>
                </a:lnTo>
                <a:lnTo>
                  <a:pt x="91397" y="47606"/>
                </a:lnTo>
                <a:lnTo>
                  <a:pt x="91434" y="47644"/>
                </a:lnTo>
                <a:lnTo>
                  <a:pt x="91471" y="47681"/>
                </a:lnTo>
                <a:lnTo>
                  <a:pt x="91546" y="47737"/>
                </a:lnTo>
                <a:lnTo>
                  <a:pt x="91751" y="47737"/>
                </a:lnTo>
                <a:lnTo>
                  <a:pt x="91844" y="47681"/>
                </a:lnTo>
                <a:lnTo>
                  <a:pt x="91881" y="47644"/>
                </a:lnTo>
                <a:lnTo>
                  <a:pt x="91900" y="47606"/>
                </a:lnTo>
                <a:lnTo>
                  <a:pt x="91918" y="47551"/>
                </a:lnTo>
                <a:lnTo>
                  <a:pt x="91918" y="47476"/>
                </a:lnTo>
                <a:lnTo>
                  <a:pt x="91918" y="47420"/>
                </a:lnTo>
                <a:lnTo>
                  <a:pt x="91900" y="47364"/>
                </a:lnTo>
                <a:lnTo>
                  <a:pt x="91881" y="47327"/>
                </a:lnTo>
                <a:lnTo>
                  <a:pt x="91844" y="47290"/>
                </a:lnTo>
                <a:lnTo>
                  <a:pt x="91751" y="47234"/>
                </a:lnTo>
                <a:lnTo>
                  <a:pt x="91658" y="47215"/>
                </a:lnTo>
                <a:close/>
                <a:moveTo>
                  <a:pt x="504" y="48295"/>
                </a:moveTo>
                <a:lnTo>
                  <a:pt x="429" y="48333"/>
                </a:lnTo>
                <a:lnTo>
                  <a:pt x="373" y="48407"/>
                </a:lnTo>
                <a:lnTo>
                  <a:pt x="355" y="48481"/>
                </a:lnTo>
                <a:lnTo>
                  <a:pt x="336" y="48556"/>
                </a:lnTo>
                <a:lnTo>
                  <a:pt x="336" y="48630"/>
                </a:lnTo>
                <a:lnTo>
                  <a:pt x="355" y="48705"/>
                </a:lnTo>
                <a:lnTo>
                  <a:pt x="373" y="48779"/>
                </a:lnTo>
                <a:lnTo>
                  <a:pt x="410" y="48835"/>
                </a:lnTo>
                <a:lnTo>
                  <a:pt x="466" y="48891"/>
                </a:lnTo>
                <a:lnTo>
                  <a:pt x="522" y="48928"/>
                </a:lnTo>
                <a:lnTo>
                  <a:pt x="597" y="48947"/>
                </a:lnTo>
                <a:lnTo>
                  <a:pt x="671" y="48928"/>
                </a:lnTo>
                <a:lnTo>
                  <a:pt x="746" y="48891"/>
                </a:lnTo>
                <a:lnTo>
                  <a:pt x="820" y="48835"/>
                </a:lnTo>
                <a:lnTo>
                  <a:pt x="857" y="48779"/>
                </a:lnTo>
                <a:lnTo>
                  <a:pt x="894" y="48705"/>
                </a:lnTo>
                <a:lnTo>
                  <a:pt x="913" y="48612"/>
                </a:lnTo>
                <a:lnTo>
                  <a:pt x="913" y="48519"/>
                </a:lnTo>
                <a:lnTo>
                  <a:pt x="876" y="48444"/>
                </a:lnTo>
                <a:lnTo>
                  <a:pt x="820" y="48370"/>
                </a:lnTo>
                <a:lnTo>
                  <a:pt x="746" y="48333"/>
                </a:lnTo>
                <a:lnTo>
                  <a:pt x="671" y="48295"/>
                </a:lnTo>
                <a:close/>
                <a:moveTo>
                  <a:pt x="91658" y="48630"/>
                </a:moveTo>
                <a:lnTo>
                  <a:pt x="91564" y="48649"/>
                </a:lnTo>
                <a:lnTo>
                  <a:pt x="91471" y="48705"/>
                </a:lnTo>
                <a:lnTo>
                  <a:pt x="91434" y="48742"/>
                </a:lnTo>
                <a:lnTo>
                  <a:pt x="91397" y="48798"/>
                </a:lnTo>
                <a:lnTo>
                  <a:pt x="91360" y="48891"/>
                </a:lnTo>
                <a:lnTo>
                  <a:pt x="91378" y="49003"/>
                </a:lnTo>
                <a:lnTo>
                  <a:pt x="91397" y="49059"/>
                </a:lnTo>
                <a:lnTo>
                  <a:pt x="91434" y="49114"/>
                </a:lnTo>
                <a:lnTo>
                  <a:pt x="91471" y="49152"/>
                </a:lnTo>
                <a:lnTo>
                  <a:pt x="91509" y="49170"/>
                </a:lnTo>
                <a:lnTo>
                  <a:pt x="91620" y="49208"/>
                </a:lnTo>
                <a:lnTo>
                  <a:pt x="91732" y="49208"/>
                </a:lnTo>
                <a:lnTo>
                  <a:pt x="91788" y="49189"/>
                </a:lnTo>
                <a:lnTo>
                  <a:pt x="91825" y="49152"/>
                </a:lnTo>
                <a:lnTo>
                  <a:pt x="91881" y="49114"/>
                </a:lnTo>
                <a:lnTo>
                  <a:pt x="91900" y="49059"/>
                </a:lnTo>
                <a:lnTo>
                  <a:pt x="91937" y="49003"/>
                </a:lnTo>
                <a:lnTo>
                  <a:pt x="91937" y="48947"/>
                </a:lnTo>
                <a:lnTo>
                  <a:pt x="91937" y="48872"/>
                </a:lnTo>
                <a:lnTo>
                  <a:pt x="91937" y="48817"/>
                </a:lnTo>
                <a:lnTo>
                  <a:pt x="91900" y="48761"/>
                </a:lnTo>
                <a:lnTo>
                  <a:pt x="91862" y="48723"/>
                </a:lnTo>
                <a:lnTo>
                  <a:pt x="91769" y="48668"/>
                </a:lnTo>
                <a:lnTo>
                  <a:pt x="91658" y="48630"/>
                </a:lnTo>
                <a:close/>
                <a:moveTo>
                  <a:pt x="26755" y="49990"/>
                </a:moveTo>
                <a:lnTo>
                  <a:pt x="26736" y="50008"/>
                </a:lnTo>
                <a:lnTo>
                  <a:pt x="26744" y="50004"/>
                </a:lnTo>
                <a:lnTo>
                  <a:pt x="26755" y="49990"/>
                </a:lnTo>
                <a:close/>
                <a:moveTo>
                  <a:pt x="48836" y="50027"/>
                </a:moveTo>
                <a:lnTo>
                  <a:pt x="48817" y="50045"/>
                </a:lnTo>
                <a:lnTo>
                  <a:pt x="48825" y="50040"/>
                </a:lnTo>
                <a:lnTo>
                  <a:pt x="48825" y="50040"/>
                </a:lnTo>
                <a:lnTo>
                  <a:pt x="48836" y="50027"/>
                </a:lnTo>
                <a:close/>
                <a:moveTo>
                  <a:pt x="39192" y="49952"/>
                </a:moveTo>
                <a:lnTo>
                  <a:pt x="39155" y="49971"/>
                </a:lnTo>
                <a:lnTo>
                  <a:pt x="39099" y="50008"/>
                </a:lnTo>
                <a:lnTo>
                  <a:pt x="39062" y="50045"/>
                </a:lnTo>
                <a:lnTo>
                  <a:pt x="39024" y="50083"/>
                </a:lnTo>
                <a:lnTo>
                  <a:pt x="38987" y="50194"/>
                </a:lnTo>
                <a:lnTo>
                  <a:pt x="38987" y="50250"/>
                </a:lnTo>
                <a:lnTo>
                  <a:pt x="39006" y="50306"/>
                </a:lnTo>
                <a:lnTo>
                  <a:pt x="39024" y="50362"/>
                </a:lnTo>
                <a:lnTo>
                  <a:pt x="39062" y="50418"/>
                </a:lnTo>
                <a:lnTo>
                  <a:pt x="39136" y="50474"/>
                </a:lnTo>
                <a:lnTo>
                  <a:pt x="39248" y="50492"/>
                </a:lnTo>
                <a:lnTo>
                  <a:pt x="39341" y="50492"/>
                </a:lnTo>
                <a:lnTo>
                  <a:pt x="39434" y="50455"/>
                </a:lnTo>
                <a:lnTo>
                  <a:pt x="39471" y="50399"/>
                </a:lnTo>
                <a:lnTo>
                  <a:pt x="39508" y="50362"/>
                </a:lnTo>
                <a:lnTo>
                  <a:pt x="39546" y="50250"/>
                </a:lnTo>
                <a:lnTo>
                  <a:pt x="39546" y="50194"/>
                </a:lnTo>
                <a:lnTo>
                  <a:pt x="39546" y="50157"/>
                </a:lnTo>
                <a:lnTo>
                  <a:pt x="39527" y="50101"/>
                </a:lnTo>
                <a:lnTo>
                  <a:pt x="39490" y="50045"/>
                </a:lnTo>
                <a:lnTo>
                  <a:pt x="39453" y="50008"/>
                </a:lnTo>
                <a:lnTo>
                  <a:pt x="39397" y="49971"/>
                </a:lnTo>
                <a:lnTo>
                  <a:pt x="39304" y="49952"/>
                </a:lnTo>
                <a:close/>
                <a:moveTo>
                  <a:pt x="42692" y="49915"/>
                </a:moveTo>
                <a:lnTo>
                  <a:pt x="42636" y="49934"/>
                </a:lnTo>
                <a:lnTo>
                  <a:pt x="42562" y="49952"/>
                </a:lnTo>
                <a:lnTo>
                  <a:pt x="42524" y="49971"/>
                </a:lnTo>
                <a:lnTo>
                  <a:pt x="42487" y="50008"/>
                </a:lnTo>
                <a:lnTo>
                  <a:pt x="42431" y="50101"/>
                </a:lnTo>
                <a:lnTo>
                  <a:pt x="42413" y="50213"/>
                </a:lnTo>
                <a:lnTo>
                  <a:pt x="42431" y="50325"/>
                </a:lnTo>
                <a:lnTo>
                  <a:pt x="42487" y="50418"/>
                </a:lnTo>
                <a:lnTo>
                  <a:pt x="42524" y="50455"/>
                </a:lnTo>
                <a:lnTo>
                  <a:pt x="42562" y="50492"/>
                </a:lnTo>
                <a:lnTo>
                  <a:pt x="42636" y="50511"/>
                </a:lnTo>
                <a:lnTo>
                  <a:pt x="42767" y="50511"/>
                </a:lnTo>
                <a:lnTo>
                  <a:pt x="42822" y="50492"/>
                </a:lnTo>
                <a:lnTo>
                  <a:pt x="42878" y="50455"/>
                </a:lnTo>
                <a:lnTo>
                  <a:pt x="42915" y="50418"/>
                </a:lnTo>
                <a:lnTo>
                  <a:pt x="42971" y="50325"/>
                </a:lnTo>
                <a:lnTo>
                  <a:pt x="42990" y="50213"/>
                </a:lnTo>
                <a:lnTo>
                  <a:pt x="42971" y="50101"/>
                </a:lnTo>
                <a:lnTo>
                  <a:pt x="42915" y="50008"/>
                </a:lnTo>
                <a:lnTo>
                  <a:pt x="42878" y="49971"/>
                </a:lnTo>
                <a:lnTo>
                  <a:pt x="42822" y="49952"/>
                </a:lnTo>
                <a:lnTo>
                  <a:pt x="42767" y="49934"/>
                </a:lnTo>
                <a:lnTo>
                  <a:pt x="42692" y="49915"/>
                </a:lnTo>
                <a:close/>
                <a:moveTo>
                  <a:pt x="16422" y="49896"/>
                </a:moveTo>
                <a:lnTo>
                  <a:pt x="16366" y="49915"/>
                </a:lnTo>
                <a:lnTo>
                  <a:pt x="16310" y="49915"/>
                </a:lnTo>
                <a:lnTo>
                  <a:pt x="16217" y="49990"/>
                </a:lnTo>
                <a:lnTo>
                  <a:pt x="16143" y="50083"/>
                </a:lnTo>
                <a:lnTo>
                  <a:pt x="16124" y="50194"/>
                </a:lnTo>
                <a:lnTo>
                  <a:pt x="16105" y="50250"/>
                </a:lnTo>
                <a:lnTo>
                  <a:pt x="16124" y="50325"/>
                </a:lnTo>
                <a:lnTo>
                  <a:pt x="16161" y="50381"/>
                </a:lnTo>
                <a:lnTo>
                  <a:pt x="16199" y="50436"/>
                </a:lnTo>
                <a:lnTo>
                  <a:pt x="16236" y="50474"/>
                </a:lnTo>
                <a:lnTo>
                  <a:pt x="16292" y="50511"/>
                </a:lnTo>
                <a:lnTo>
                  <a:pt x="16366" y="50529"/>
                </a:lnTo>
                <a:lnTo>
                  <a:pt x="16478" y="50529"/>
                </a:lnTo>
                <a:lnTo>
                  <a:pt x="16534" y="50511"/>
                </a:lnTo>
                <a:lnTo>
                  <a:pt x="16627" y="50455"/>
                </a:lnTo>
                <a:lnTo>
                  <a:pt x="16701" y="50362"/>
                </a:lnTo>
                <a:lnTo>
                  <a:pt x="16738" y="50250"/>
                </a:lnTo>
                <a:lnTo>
                  <a:pt x="16738" y="50194"/>
                </a:lnTo>
                <a:lnTo>
                  <a:pt x="16738" y="50120"/>
                </a:lnTo>
                <a:lnTo>
                  <a:pt x="16701" y="50064"/>
                </a:lnTo>
                <a:lnTo>
                  <a:pt x="16664" y="50008"/>
                </a:lnTo>
                <a:lnTo>
                  <a:pt x="16608" y="49971"/>
                </a:lnTo>
                <a:lnTo>
                  <a:pt x="16552" y="49934"/>
                </a:lnTo>
                <a:lnTo>
                  <a:pt x="16496" y="49915"/>
                </a:lnTo>
                <a:lnTo>
                  <a:pt x="16422" y="49896"/>
                </a:lnTo>
                <a:close/>
                <a:moveTo>
                  <a:pt x="32024" y="50064"/>
                </a:moveTo>
                <a:lnTo>
                  <a:pt x="31931" y="50083"/>
                </a:lnTo>
                <a:lnTo>
                  <a:pt x="31856" y="50120"/>
                </a:lnTo>
                <a:lnTo>
                  <a:pt x="31782" y="50213"/>
                </a:lnTo>
                <a:lnTo>
                  <a:pt x="31763" y="50250"/>
                </a:lnTo>
                <a:lnTo>
                  <a:pt x="31763" y="50306"/>
                </a:lnTo>
                <a:lnTo>
                  <a:pt x="31782" y="50381"/>
                </a:lnTo>
                <a:lnTo>
                  <a:pt x="31838" y="50474"/>
                </a:lnTo>
                <a:lnTo>
                  <a:pt x="31912" y="50529"/>
                </a:lnTo>
                <a:lnTo>
                  <a:pt x="32005" y="50548"/>
                </a:lnTo>
                <a:lnTo>
                  <a:pt x="32098" y="50511"/>
                </a:lnTo>
                <a:lnTo>
                  <a:pt x="32154" y="50474"/>
                </a:lnTo>
                <a:lnTo>
                  <a:pt x="32210" y="50399"/>
                </a:lnTo>
                <a:lnTo>
                  <a:pt x="32229" y="50325"/>
                </a:lnTo>
                <a:lnTo>
                  <a:pt x="32229" y="50232"/>
                </a:lnTo>
                <a:lnTo>
                  <a:pt x="32191" y="50157"/>
                </a:lnTo>
                <a:lnTo>
                  <a:pt x="32117" y="50101"/>
                </a:lnTo>
                <a:lnTo>
                  <a:pt x="32024" y="50064"/>
                </a:lnTo>
                <a:close/>
                <a:moveTo>
                  <a:pt x="30404" y="50045"/>
                </a:moveTo>
                <a:lnTo>
                  <a:pt x="30311" y="50064"/>
                </a:lnTo>
                <a:lnTo>
                  <a:pt x="30274" y="50083"/>
                </a:lnTo>
                <a:lnTo>
                  <a:pt x="30237" y="50120"/>
                </a:lnTo>
                <a:lnTo>
                  <a:pt x="30181" y="50176"/>
                </a:lnTo>
                <a:lnTo>
                  <a:pt x="30162" y="50232"/>
                </a:lnTo>
                <a:lnTo>
                  <a:pt x="30143" y="50287"/>
                </a:lnTo>
                <a:lnTo>
                  <a:pt x="30143" y="50343"/>
                </a:lnTo>
                <a:lnTo>
                  <a:pt x="30162" y="50381"/>
                </a:lnTo>
                <a:lnTo>
                  <a:pt x="30181" y="50436"/>
                </a:lnTo>
                <a:lnTo>
                  <a:pt x="30218" y="50492"/>
                </a:lnTo>
                <a:lnTo>
                  <a:pt x="30274" y="50529"/>
                </a:lnTo>
                <a:lnTo>
                  <a:pt x="30367" y="50567"/>
                </a:lnTo>
                <a:lnTo>
                  <a:pt x="30460" y="50548"/>
                </a:lnTo>
                <a:lnTo>
                  <a:pt x="30553" y="50529"/>
                </a:lnTo>
                <a:lnTo>
                  <a:pt x="30609" y="50455"/>
                </a:lnTo>
                <a:lnTo>
                  <a:pt x="30646" y="50418"/>
                </a:lnTo>
                <a:lnTo>
                  <a:pt x="30665" y="50362"/>
                </a:lnTo>
                <a:lnTo>
                  <a:pt x="30665" y="50269"/>
                </a:lnTo>
                <a:lnTo>
                  <a:pt x="30628" y="50194"/>
                </a:lnTo>
                <a:lnTo>
                  <a:pt x="30572" y="50120"/>
                </a:lnTo>
                <a:lnTo>
                  <a:pt x="30497" y="50064"/>
                </a:lnTo>
                <a:lnTo>
                  <a:pt x="30404" y="50045"/>
                </a:lnTo>
                <a:close/>
                <a:moveTo>
                  <a:pt x="37628" y="49878"/>
                </a:moveTo>
                <a:lnTo>
                  <a:pt x="37553" y="49896"/>
                </a:lnTo>
                <a:lnTo>
                  <a:pt x="37498" y="49915"/>
                </a:lnTo>
                <a:lnTo>
                  <a:pt x="37442" y="49971"/>
                </a:lnTo>
                <a:lnTo>
                  <a:pt x="37386" y="50008"/>
                </a:lnTo>
                <a:lnTo>
                  <a:pt x="37349" y="50064"/>
                </a:lnTo>
                <a:lnTo>
                  <a:pt x="37311" y="50138"/>
                </a:lnTo>
                <a:lnTo>
                  <a:pt x="37311" y="50213"/>
                </a:lnTo>
                <a:lnTo>
                  <a:pt x="37311" y="50269"/>
                </a:lnTo>
                <a:lnTo>
                  <a:pt x="37330" y="50343"/>
                </a:lnTo>
                <a:lnTo>
                  <a:pt x="37367" y="50399"/>
                </a:lnTo>
                <a:lnTo>
                  <a:pt x="37423" y="50455"/>
                </a:lnTo>
                <a:lnTo>
                  <a:pt x="37479" y="50511"/>
                </a:lnTo>
                <a:lnTo>
                  <a:pt x="37535" y="50529"/>
                </a:lnTo>
                <a:lnTo>
                  <a:pt x="37591" y="50548"/>
                </a:lnTo>
                <a:lnTo>
                  <a:pt x="37665" y="50567"/>
                </a:lnTo>
                <a:lnTo>
                  <a:pt x="37721" y="50567"/>
                </a:lnTo>
                <a:lnTo>
                  <a:pt x="37795" y="50548"/>
                </a:lnTo>
                <a:lnTo>
                  <a:pt x="37851" y="50511"/>
                </a:lnTo>
                <a:lnTo>
                  <a:pt x="37889" y="50474"/>
                </a:lnTo>
                <a:lnTo>
                  <a:pt x="37944" y="50436"/>
                </a:lnTo>
                <a:lnTo>
                  <a:pt x="37982" y="50381"/>
                </a:lnTo>
                <a:lnTo>
                  <a:pt x="38000" y="50325"/>
                </a:lnTo>
                <a:lnTo>
                  <a:pt x="38019" y="50250"/>
                </a:lnTo>
                <a:lnTo>
                  <a:pt x="38019" y="50176"/>
                </a:lnTo>
                <a:lnTo>
                  <a:pt x="38000" y="50120"/>
                </a:lnTo>
                <a:lnTo>
                  <a:pt x="37963" y="50045"/>
                </a:lnTo>
                <a:lnTo>
                  <a:pt x="37926" y="49990"/>
                </a:lnTo>
                <a:lnTo>
                  <a:pt x="37889" y="49952"/>
                </a:lnTo>
                <a:lnTo>
                  <a:pt x="37833" y="49915"/>
                </a:lnTo>
                <a:lnTo>
                  <a:pt x="37758" y="49878"/>
                </a:lnTo>
                <a:close/>
                <a:moveTo>
                  <a:pt x="48985" y="49971"/>
                </a:moveTo>
                <a:lnTo>
                  <a:pt x="48929" y="49990"/>
                </a:lnTo>
                <a:lnTo>
                  <a:pt x="48873" y="50008"/>
                </a:lnTo>
                <a:lnTo>
                  <a:pt x="48825" y="50040"/>
                </a:lnTo>
                <a:lnTo>
                  <a:pt x="48825" y="50040"/>
                </a:lnTo>
                <a:lnTo>
                  <a:pt x="48762" y="50120"/>
                </a:lnTo>
                <a:lnTo>
                  <a:pt x="48724" y="50176"/>
                </a:lnTo>
                <a:lnTo>
                  <a:pt x="48724" y="50232"/>
                </a:lnTo>
                <a:lnTo>
                  <a:pt x="48743" y="50287"/>
                </a:lnTo>
                <a:lnTo>
                  <a:pt x="48762" y="50343"/>
                </a:lnTo>
                <a:lnTo>
                  <a:pt x="48817" y="50362"/>
                </a:lnTo>
                <a:lnTo>
                  <a:pt x="48855" y="50381"/>
                </a:lnTo>
                <a:lnTo>
                  <a:pt x="48855" y="50399"/>
                </a:lnTo>
                <a:lnTo>
                  <a:pt x="48873" y="50399"/>
                </a:lnTo>
                <a:lnTo>
                  <a:pt x="48910" y="50418"/>
                </a:lnTo>
                <a:lnTo>
                  <a:pt x="48892" y="50418"/>
                </a:lnTo>
                <a:lnTo>
                  <a:pt x="48910" y="50436"/>
                </a:lnTo>
                <a:lnTo>
                  <a:pt x="48966" y="50492"/>
                </a:lnTo>
                <a:lnTo>
                  <a:pt x="49041" y="50548"/>
                </a:lnTo>
                <a:lnTo>
                  <a:pt x="49115" y="50567"/>
                </a:lnTo>
                <a:lnTo>
                  <a:pt x="49190" y="50548"/>
                </a:lnTo>
                <a:lnTo>
                  <a:pt x="49264" y="50529"/>
                </a:lnTo>
                <a:lnTo>
                  <a:pt x="49320" y="50492"/>
                </a:lnTo>
                <a:lnTo>
                  <a:pt x="49376" y="50418"/>
                </a:lnTo>
                <a:lnTo>
                  <a:pt x="49395" y="50343"/>
                </a:lnTo>
                <a:lnTo>
                  <a:pt x="49395" y="50269"/>
                </a:lnTo>
                <a:lnTo>
                  <a:pt x="49376" y="50194"/>
                </a:lnTo>
                <a:lnTo>
                  <a:pt x="49339" y="50120"/>
                </a:lnTo>
                <a:lnTo>
                  <a:pt x="49283" y="50064"/>
                </a:lnTo>
                <a:lnTo>
                  <a:pt x="49208" y="50027"/>
                </a:lnTo>
                <a:lnTo>
                  <a:pt x="49134" y="49990"/>
                </a:lnTo>
                <a:lnTo>
                  <a:pt x="49059" y="49971"/>
                </a:lnTo>
                <a:close/>
                <a:moveTo>
                  <a:pt x="5884" y="49859"/>
                </a:moveTo>
                <a:lnTo>
                  <a:pt x="5828" y="49878"/>
                </a:lnTo>
                <a:lnTo>
                  <a:pt x="5772" y="49915"/>
                </a:lnTo>
                <a:lnTo>
                  <a:pt x="5717" y="49952"/>
                </a:lnTo>
                <a:lnTo>
                  <a:pt x="5642" y="50045"/>
                </a:lnTo>
                <a:lnTo>
                  <a:pt x="5623" y="50120"/>
                </a:lnTo>
                <a:lnTo>
                  <a:pt x="5605" y="50176"/>
                </a:lnTo>
                <a:lnTo>
                  <a:pt x="5605" y="50250"/>
                </a:lnTo>
                <a:lnTo>
                  <a:pt x="5605" y="50325"/>
                </a:lnTo>
                <a:lnTo>
                  <a:pt x="5642" y="50399"/>
                </a:lnTo>
                <a:lnTo>
                  <a:pt x="5698" y="50455"/>
                </a:lnTo>
                <a:lnTo>
                  <a:pt x="5754" y="50511"/>
                </a:lnTo>
                <a:lnTo>
                  <a:pt x="5810" y="50548"/>
                </a:lnTo>
                <a:lnTo>
                  <a:pt x="5884" y="50567"/>
                </a:lnTo>
                <a:lnTo>
                  <a:pt x="5959" y="50585"/>
                </a:lnTo>
                <a:lnTo>
                  <a:pt x="6033" y="50585"/>
                </a:lnTo>
                <a:lnTo>
                  <a:pt x="6089" y="50567"/>
                </a:lnTo>
                <a:lnTo>
                  <a:pt x="6145" y="50529"/>
                </a:lnTo>
                <a:lnTo>
                  <a:pt x="6201" y="50492"/>
                </a:lnTo>
                <a:lnTo>
                  <a:pt x="6275" y="50381"/>
                </a:lnTo>
                <a:lnTo>
                  <a:pt x="6312" y="50325"/>
                </a:lnTo>
                <a:lnTo>
                  <a:pt x="6331" y="50250"/>
                </a:lnTo>
                <a:lnTo>
                  <a:pt x="6331" y="50176"/>
                </a:lnTo>
                <a:lnTo>
                  <a:pt x="6312" y="50101"/>
                </a:lnTo>
                <a:lnTo>
                  <a:pt x="6275" y="50045"/>
                </a:lnTo>
                <a:lnTo>
                  <a:pt x="6238" y="49971"/>
                </a:lnTo>
                <a:lnTo>
                  <a:pt x="6182" y="49934"/>
                </a:lnTo>
                <a:lnTo>
                  <a:pt x="6108" y="49878"/>
                </a:lnTo>
                <a:lnTo>
                  <a:pt x="6033" y="49859"/>
                </a:lnTo>
                <a:close/>
                <a:moveTo>
                  <a:pt x="45839" y="50027"/>
                </a:moveTo>
                <a:lnTo>
                  <a:pt x="45783" y="50045"/>
                </a:lnTo>
                <a:lnTo>
                  <a:pt x="45727" y="50064"/>
                </a:lnTo>
                <a:lnTo>
                  <a:pt x="45690" y="50083"/>
                </a:lnTo>
                <a:lnTo>
                  <a:pt x="45652" y="50120"/>
                </a:lnTo>
                <a:lnTo>
                  <a:pt x="45596" y="50213"/>
                </a:lnTo>
                <a:lnTo>
                  <a:pt x="45578" y="50306"/>
                </a:lnTo>
                <a:lnTo>
                  <a:pt x="45596" y="50399"/>
                </a:lnTo>
                <a:lnTo>
                  <a:pt x="45652" y="50492"/>
                </a:lnTo>
                <a:lnTo>
                  <a:pt x="45690" y="50529"/>
                </a:lnTo>
                <a:lnTo>
                  <a:pt x="45727" y="50548"/>
                </a:lnTo>
                <a:lnTo>
                  <a:pt x="45783" y="50567"/>
                </a:lnTo>
                <a:lnTo>
                  <a:pt x="45839" y="50585"/>
                </a:lnTo>
                <a:lnTo>
                  <a:pt x="45913" y="50567"/>
                </a:lnTo>
                <a:lnTo>
                  <a:pt x="45950" y="50548"/>
                </a:lnTo>
                <a:lnTo>
                  <a:pt x="46006" y="50529"/>
                </a:lnTo>
                <a:lnTo>
                  <a:pt x="46043" y="50492"/>
                </a:lnTo>
                <a:lnTo>
                  <a:pt x="46081" y="50399"/>
                </a:lnTo>
                <a:lnTo>
                  <a:pt x="46099" y="50306"/>
                </a:lnTo>
                <a:lnTo>
                  <a:pt x="46081" y="50213"/>
                </a:lnTo>
                <a:lnTo>
                  <a:pt x="46043" y="50120"/>
                </a:lnTo>
                <a:lnTo>
                  <a:pt x="46006" y="50083"/>
                </a:lnTo>
                <a:lnTo>
                  <a:pt x="45950" y="50064"/>
                </a:lnTo>
                <a:lnTo>
                  <a:pt x="45913" y="50045"/>
                </a:lnTo>
                <a:lnTo>
                  <a:pt x="45839" y="50027"/>
                </a:lnTo>
                <a:close/>
                <a:moveTo>
                  <a:pt x="47272" y="50008"/>
                </a:moveTo>
                <a:lnTo>
                  <a:pt x="47216" y="50027"/>
                </a:lnTo>
                <a:lnTo>
                  <a:pt x="47179" y="50045"/>
                </a:lnTo>
                <a:lnTo>
                  <a:pt x="47086" y="50101"/>
                </a:lnTo>
                <a:lnTo>
                  <a:pt x="47030" y="50194"/>
                </a:lnTo>
                <a:lnTo>
                  <a:pt x="46993" y="50287"/>
                </a:lnTo>
                <a:lnTo>
                  <a:pt x="47011" y="50399"/>
                </a:lnTo>
                <a:lnTo>
                  <a:pt x="47030" y="50455"/>
                </a:lnTo>
                <a:lnTo>
                  <a:pt x="47049" y="50492"/>
                </a:lnTo>
                <a:lnTo>
                  <a:pt x="47105" y="50529"/>
                </a:lnTo>
                <a:lnTo>
                  <a:pt x="47160" y="50567"/>
                </a:lnTo>
                <a:lnTo>
                  <a:pt x="47216" y="50585"/>
                </a:lnTo>
                <a:lnTo>
                  <a:pt x="47272" y="50585"/>
                </a:lnTo>
                <a:lnTo>
                  <a:pt x="47384" y="50567"/>
                </a:lnTo>
                <a:lnTo>
                  <a:pt x="47440" y="50548"/>
                </a:lnTo>
                <a:lnTo>
                  <a:pt x="47477" y="50511"/>
                </a:lnTo>
                <a:lnTo>
                  <a:pt x="47514" y="50474"/>
                </a:lnTo>
                <a:lnTo>
                  <a:pt x="47551" y="50418"/>
                </a:lnTo>
                <a:lnTo>
                  <a:pt x="47570" y="50362"/>
                </a:lnTo>
                <a:lnTo>
                  <a:pt x="47570" y="50306"/>
                </a:lnTo>
                <a:lnTo>
                  <a:pt x="47551" y="50194"/>
                </a:lnTo>
                <a:lnTo>
                  <a:pt x="47496" y="50101"/>
                </a:lnTo>
                <a:lnTo>
                  <a:pt x="47458" y="50064"/>
                </a:lnTo>
                <a:lnTo>
                  <a:pt x="47402" y="50045"/>
                </a:lnTo>
                <a:lnTo>
                  <a:pt x="47328" y="50027"/>
                </a:lnTo>
                <a:lnTo>
                  <a:pt x="47272" y="50008"/>
                </a:lnTo>
                <a:close/>
                <a:moveTo>
                  <a:pt x="74138" y="49934"/>
                </a:moveTo>
                <a:lnTo>
                  <a:pt x="74082" y="49952"/>
                </a:lnTo>
                <a:lnTo>
                  <a:pt x="74026" y="49971"/>
                </a:lnTo>
                <a:lnTo>
                  <a:pt x="73970" y="50008"/>
                </a:lnTo>
                <a:lnTo>
                  <a:pt x="73896" y="50101"/>
                </a:lnTo>
                <a:lnTo>
                  <a:pt x="73840" y="50213"/>
                </a:lnTo>
                <a:lnTo>
                  <a:pt x="73840" y="50269"/>
                </a:lnTo>
                <a:lnTo>
                  <a:pt x="73840" y="50343"/>
                </a:lnTo>
                <a:lnTo>
                  <a:pt x="73877" y="50436"/>
                </a:lnTo>
                <a:lnTo>
                  <a:pt x="73952" y="50511"/>
                </a:lnTo>
                <a:lnTo>
                  <a:pt x="74026" y="50567"/>
                </a:lnTo>
                <a:lnTo>
                  <a:pt x="74138" y="50585"/>
                </a:lnTo>
                <a:lnTo>
                  <a:pt x="74212" y="50585"/>
                </a:lnTo>
                <a:lnTo>
                  <a:pt x="74268" y="50567"/>
                </a:lnTo>
                <a:lnTo>
                  <a:pt x="74343" y="50529"/>
                </a:lnTo>
                <a:lnTo>
                  <a:pt x="74399" y="50492"/>
                </a:lnTo>
                <a:lnTo>
                  <a:pt x="74436" y="50436"/>
                </a:lnTo>
                <a:lnTo>
                  <a:pt x="74473" y="50381"/>
                </a:lnTo>
                <a:lnTo>
                  <a:pt x="74492" y="50343"/>
                </a:lnTo>
                <a:lnTo>
                  <a:pt x="74492" y="50325"/>
                </a:lnTo>
                <a:lnTo>
                  <a:pt x="74510" y="50306"/>
                </a:lnTo>
                <a:lnTo>
                  <a:pt x="74492" y="50306"/>
                </a:lnTo>
                <a:lnTo>
                  <a:pt x="74548" y="50287"/>
                </a:lnTo>
                <a:lnTo>
                  <a:pt x="74566" y="50250"/>
                </a:lnTo>
                <a:lnTo>
                  <a:pt x="74566" y="50213"/>
                </a:lnTo>
                <a:lnTo>
                  <a:pt x="74510" y="50120"/>
                </a:lnTo>
                <a:lnTo>
                  <a:pt x="74473" y="50064"/>
                </a:lnTo>
                <a:lnTo>
                  <a:pt x="74417" y="50027"/>
                </a:lnTo>
                <a:lnTo>
                  <a:pt x="74324" y="49971"/>
                </a:lnTo>
                <a:lnTo>
                  <a:pt x="74268" y="49952"/>
                </a:lnTo>
                <a:lnTo>
                  <a:pt x="74194" y="49934"/>
                </a:lnTo>
                <a:close/>
                <a:moveTo>
                  <a:pt x="24930" y="49915"/>
                </a:moveTo>
                <a:lnTo>
                  <a:pt x="24856" y="49934"/>
                </a:lnTo>
                <a:lnTo>
                  <a:pt x="24800" y="49952"/>
                </a:lnTo>
                <a:lnTo>
                  <a:pt x="24744" y="49990"/>
                </a:lnTo>
                <a:lnTo>
                  <a:pt x="24688" y="50045"/>
                </a:lnTo>
                <a:lnTo>
                  <a:pt x="24651" y="50120"/>
                </a:lnTo>
                <a:lnTo>
                  <a:pt x="24651" y="50194"/>
                </a:lnTo>
                <a:lnTo>
                  <a:pt x="24651" y="50269"/>
                </a:lnTo>
                <a:lnTo>
                  <a:pt x="24707" y="50418"/>
                </a:lnTo>
                <a:lnTo>
                  <a:pt x="24726" y="50474"/>
                </a:lnTo>
                <a:lnTo>
                  <a:pt x="24781" y="50511"/>
                </a:lnTo>
                <a:lnTo>
                  <a:pt x="24837" y="50548"/>
                </a:lnTo>
                <a:lnTo>
                  <a:pt x="24893" y="50585"/>
                </a:lnTo>
                <a:lnTo>
                  <a:pt x="24949" y="50604"/>
                </a:lnTo>
                <a:lnTo>
                  <a:pt x="25079" y="50604"/>
                </a:lnTo>
                <a:lnTo>
                  <a:pt x="25135" y="50585"/>
                </a:lnTo>
                <a:lnTo>
                  <a:pt x="25191" y="50548"/>
                </a:lnTo>
                <a:lnTo>
                  <a:pt x="25247" y="50511"/>
                </a:lnTo>
                <a:lnTo>
                  <a:pt x="25284" y="50455"/>
                </a:lnTo>
                <a:lnTo>
                  <a:pt x="25303" y="50399"/>
                </a:lnTo>
                <a:lnTo>
                  <a:pt x="25321" y="50343"/>
                </a:lnTo>
                <a:lnTo>
                  <a:pt x="25340" y="50287"/>
                </a:lnTo>
                <a:lnTo>
                  <a:pt x="25340" y="50213"/>
                </a:lnTo>
                <a:lnTo>
                  <a:pt x="25321" y="50157"/>
                </a:lnTo>
                <a:lnTo>
                  <a:pt x="25284" y="50101"/>
                </a:lnTo>
                <a:lnTo>
                  <a:pt x="25247" y="50045"/>
                </a:lnTo>
                <a:lnTo>
                  <a:pt x="25191" y="49990"/>
                </a:lnTo>
                <a:lnTo>
                  <a:pt x="25135" y="49952"/>
                </a:lnTo>
                <a:lnTo>
                  <a:pt x="25061" y="49934"/>
                </a:lnTo>
                <a:lnTo>
                  <a:pt x="25005" y="49915"/>
                </a:lnTo>
                <a:close/>
                <a:moveTo>
                  <a:pt x="86854" y="50343"/>
                </a:moveTo>
                <a:lnTo>
                  <a:pt x="86798" y="50362"/>
                </a:lnTo>
                <a:lnTo>
                  <a:pt x="86761" y="50381"/>
                </a:lnTo>
                <a:lnTo>
                  <a:pt x="86724" y="50436"/>
                </a:lnTo>
                <a:lnTo>
                  <a:pt x="86724" y="50474"/>
                </a:lnTo>
                <a:lnTo>
                  <a:pt x="86724" y="50529"/>
                </a:lnTo>
                <a:lnTo>
                  <a:pt x="86761" y="50567"/>
                </a:lnTo>
                <a:lnTo>
                  <a:pt x="86798" y="50604"/>
                </a:lnTo>
                <a:lnTo>
                  <a:pt x="86910" y="50604"/>
                </a:lnTo>
                <a:lnTo>
                  <a:pt x="86947" y="50567"/>
                </a:lnTo>
                <a:lnTo>
                  <a:pt x="86966" y="50529"/>
                </a:lnTo>
                <a:lnTo>
                  <a:pt x="86984" y="50474"/>
                </a:lnTo>
                <a:lnTo>
                  <a:pt x="86966" y="50436"/>
                </a:lnTo>
                <a:lnTo>
                  <a:pt x="86947" y="50381"/>
                </a:lnTo>
                <a:lnTo>
                  <a:pt x="86910" y="50362"/>
                </a:lnTo>
                <a:lnTo>
                  <a:pt x="86854" y="50343"/>
                </a:lnTo>
                <a:close/>
                <a:moveTo>
                  <a:pt x="4078" y="49990"/>
                </a:moveTo>
                <a:lnTo>
                  <a:pt x="4022" y="50008"/>
                </a:lnTo>
                <a:lnTo>
                  <a:pt x="3929" y="50064"/>
                </a:lnTo>
                <a:lnTo>
                  <a:pt x="3873" y="50157"/>
                </a:lnTo>
                <a:lnTo>
                  <a:pt x="3836" y="50269"/>
                </a:lnTo>
                <a:lnTo>
                  <a:pt x="3836" y="50343"/>
                </a:lnTo>
                <a:lnTo>
                  <a:pt x="3836" y="50399"/>
                </a:lnTo>
                <a:lnTo>
                  <a:pt x="3873" y="50455"/>
                </a:lnTo>
                <a:lnTo>
                  <a:pt x="3911" y="50511"/>
                </a:lnTo>
                <a:lnTo>
                  <a:pt x="3948" y="50567"/>
                </a:lnTo>
                <a:lnTo>
                  <a:pt x="4004" y="50585"/>
                </a:lnTo>
                <a:lnTo>
                  <a:pt x="4078" y="50623"/>
                </a:lnTo>
                <a:lnTo>
                  <a:pt x="4209" y="50623"/>
                </a:lnTo>
                <a:lnTo>
                  <a:pt x="4264" y="50604"/>
                </a:lnTo>
                <a:lnTo>
                  <a:pt x="4357" y="50548"/>
                </a:lnTo>
                <a:lnTo>
                  <a:pt x="4413" y="50455"/>
                </a:lnTo>
                <a:lnTo>
                  <a:pt x="4451" y="50343"/>
                </a:lnTo>
                <a:lnTo>
                  <a:pt x="4469" y="50269"/>
                </a:lnTo>
                <a:lnTo>
                  <a:pt x="4451" y="50213"/>
                </a:lnTo>
                <a:lnTo>
                  <a:pt x="4413" y="50157"/>
                </a:lnTo>
                <a:lnTo>
                  <a:pt x="4376" y="50101"/>
                </a:lnTo>
                <a:lnTo>
                  <a:pt x="4339" y="50045"/>
                </a:lnTo>
                <a:lnTo>
                  <a:pt x="4283" y="50008"/>
                </a:lnTo>
                <a:lnTo>
                  <a:pt x="4209" y="49990"/>
                </a:lnTo>
                <a:close/>
                <a:moveTo>
                  <a:pt x="11134" y="49990"/>
                </a:moveTo>
                <a:lnTo>
                  <a:pt x="11060" y="50008"/>
                </a:lnTo>
                <a:lnTo>
                  <a:pt x="10948" y="50064"/>
                </a:lnTo>
                <a:lnTo>
                  <a:pt x="10837" y="50120"/>
                </a:lnTo>
                <a:lnTo>
                  <a:pt x="10781" y="50176"/>
                </a:lnTo>
                <a:lnTo>
                  <a:pt x="10762" y="50232"/>
                </a:lnTo>
                <a:lnTo>
                  <a:pt x="10743" y="50287"/>
                </a:lnTo>
                <a:lnTo>
                  <a:pt x="10762" y="50362"/>
                </a:lnTo>
                <a:lnTo>
                  <a:pt x="10781" y="50418"/>
                </a:lnTo>
                <a:lnTo>
                  <a:pt x="10818" y="50474"/>
                </a:lnTo>
                <a:lnTo>
                  <a:pt x="10874" y="50529"/>
                </a:lnTo>
                <a:lnTo>
                  <a:pt x="10930" y="50567"/>
                </a:lnTo>
                <a:lnTo>
                  <a:pt x="11079" y="50604"/>
                </a:lnTo>
                <a:lnTo>
                  <a:pt x="11153" y="50623"/>
                </a:lnTo>
                <a:lnTo>
                  <a:pt x="11209" y="50623"/>
                </a:lnTo>
                <a:lnTo>
                  <a:pt x="11265" y="50604"/>
                </a:lnTo>
                <a:lnTo>
                  <a:pt x="11321" y="50567"/>
                </a:lnTo>
                <a:lnTo>
                  <a:pt x="11376" y="50529"/>
                </a:lnTo>
                <a:lnTo>
                  <a:pt x="11414" y="50474"/>
                </a:lnTo>
                <a:lnTo>
                  <a:pt x="11432" y="50418"/>
                </a:lnTo>
                <a:lnTo>
                  <a:pt x="11451" y="50362"/>
                </a:lnTo>
                <a:lnTo>
                  <a:pt x="11470" y="50306"/>
                </a:lnTo>
                <a:lnTo>
                  <a:pt x="11451" y="50250"/>
                </a:lnTo>
                <a:lnTo>
                  <a:pt x="11432" y="50176"/>
                </a:lnTo>
                <a:lnTo>
                  <a:pt x="11414" y="50120"/>
                </a:lnTo>
                <a:lnTo>
                  <a:pt x="11358" y="50083"/>
                </a:lnTo>
                <a:lnTo>
                  <a:pt x="11321" y="50045"/>
                </a:lnTo>
                <a:lnTo>
                  <a:pt x="11265" y="50008"/>
                </a:lnTo>
                <a:lnTo>
                  <a:pt x="11190" y="49990"/>
                </a:lnTo>
                <a:close/>
                <a:moveTo>
                  <a:pt x="26904" y="49896"/>
                </a:moveTo>
                <a:lnTo>
                  <a:pt x="26829" y="49952"/>
                </a:lnTo>
                <a:lnTo>
                  <a:pt x="26744" y="50004"/>
                </a:lnTo>
                <a:lnTo>
                  <a:pt x="26681" y="50083"/>
                </a:lnTo>
                <a:lnTo>
                  <a:pt x="26643" y="50138"/>
                </a:lnTo>
                <a:lnTo>
                  <a:pt x="26643" y="50176"/>
                </a:lnTo>
                <a:lnTo>
                  <a:pt x="26625" y="50287"/>
                </a:lnTo>
                <a:lnTo>
                  <a:pt x="26643" y="50381"/>
                </a:lnTo>
                <a:lnTo>
                  <a:pt x="26681" y="50474"/>
                </a:lnTo>
                <a:lnTo>
                  <a:pt x="26755" y="50548"/>
                </a:lnTo>
                <a:lnTo>
                  <a:pt x="26848" y="50604"/>
                </a:lnTo>
                <a:lnTo>
                  <a:pt x="26960" y="50623"/>
                </a:lnTo>
                <a:lnTo>
                  <a:pt x="27071" y="50604"/>
                </a:lnTo>
                <a:lnTo>
                  <a:pt x="27165" y="50567"/>
                </a:lnTo>
                <a:lnTo>
                  <a:pt x="27258" y="50511"/>
                </a:lnTo>
                <a:lnTo>
                  <a:pt x="27314" y="50418"/>
                </a:lnTo>
                <a:lnTo>
                  <a:pt x="27332" y="50306"/>
                </a:lnTo>
                <a:lnTo>
                  <a:pt x="27332" y="50213"/>
                </a:lnTo>
                <a:lnTo>
                  <a:pt x="27314" y="50101"/>
                </a:lnTo>
                <a:lnTo>
                  <a:pt x="27258" y="50027"/>
                </a:lnTo>
                <a:lnTo>
                  <a:pt x="27183" y="49952"/>
                </a:lnTo>
                <a:lnTo>
                  <a:pt x="27090" y="49896"/>
                </a:lnTo>
                <a:close/>
                <a:moveTo>
                  <a:pt x="43753" y="49915"/>
                </a:moveTo>
                <a:lnTo>
                  <a:pt x="43679" y="49934"/>
                </a:lnTo>
                <a:lnTo>
                  <a:pt x="43623" y="49971"/>
                </a:lnTo>
                <a:lnTo>
                  <a:pt x="43586" y="50008"/>
                </a:lnTo>
                <a:lnTo>
                  <a:pt x="43511" y="50101"/>
                </a:lnTo>
                <a:lnTo>
                  <a:pt x="43474" y="50157"/>
                </a:lnTo>
                <a:lnTo>
                  <a:pt x="43455" y="50232"/>
                </a:lnTo>
                <a:lnTo>
                  <a:pt x="43455" y="50306"/>
                </a:lnTo>
                <a:lnTo>
                  <a:pt x="43474" y="50381"/>
                </a:lnTo>
                <a:lnTo>
                  <a:pt x="43511" y="50436"/>
                </a:lnTo>
                <a:lnTo>
                  <a:pt x="43548" y="50511"/>
                </a:lnTo>
                <a:lnTo>
                  <a:pt x="43604" y="50548"/>
                </a:lnTo>
                <a:lnTo>
                  <a:pt x="43660" y="50585"/>
                </a:lnTo>
                <a:lnTo>
                  <a:pt x="43735" y="50623"/>
                </a:lnTo>
                <a:lnTo>
                  <a:pt x="43884" y="50623"/>
                </a:lnTo>
                <a:lnTo>
                  <a:pt x="43939" y="50604"/>
                </a:lnTo>
                <a:lnTo>
                  <a:pt x="43995" y="50567"/>
                </a:lnTo>
                <a:lnTo>
                  <a:pt x="44051" y="50529"/>
                </a:lnTo>
                <a:lnTo>
                  <a:pt x="44126" y="50436"/>
                </a:lnTo>
                <a:lnTo>
                  <a:pt x="44144" y="50362"/>
                </a:lnTo>
                <a:lnTo>
                  <a:pt x="44163" y="50306"/>
                </a:lnTo>
                <a:lnTo>
                  <a:pt x="44163" y="50232"/>
                </a:lnTo>
                <a:lnTo>
                  <a:pt x="44163" y="50157"/>
                </a:lnTo>
                <a:lnTo>
                  <a:pt x="44126" y="50083"/>
                </a:lnTo>
                <a:lnTo>
                  <a:pt x="44088" y="50027"/>
                </a:lnTo>
                <a:lnTo>
                  <a:pt x="44033" y="49990"/>
                </a:lnTo>
                <a:lnTo>
                  <a:pt x="43958" y="49934"/>
                </a:lnTo>
                <a:lnTo>
                  <a:pt x="43884" y="49915"/>
                </a:lnTo>
                <a:close/>
                <a:moveTo>
                  <a:pt x="14318" y="50306"/>
                </a:moveTo>
                <a:lnTo>
                  <a:pt x="14262" y="50325"/>
                </a:lnTo>
                <a:lnTo>
                  <a:pt x="14225" y="50381"/>
                </a:lnTo>
                <a:lnTo>
                  <a:pt x="14188" y="50455"/>
                </a:lnTo>
                <a:lnTo>
                  <a:pt x="14188" y="50511"/>
                </a:lnTo>
                <a:lnTo>
                  <a:pt x="14225" y="50567"/>
                </a:lnTo>
                <a:lnTo>
                  <a:pt x="14281" y="50623"/>
                </a:lnTo>
                <a:lnTo>
                  <a:pt x="14337" y="50641"/>
                </a:lnTo>
                <a:lnTo>
                  <a:pt x="14393" y="50641"/>
                </a:lnTo>
                <a:lnTo>
                  <a:pt x="14448" y="50604"/>
                </a:lnTo>
                <a:lnTo>
                  <a:pt x="14486" y="50567"/>
                </a:lnTo>
                <a:lnTo>
                  <a:pt x="14523" y="50492"/>
                </a:lnTo>
                <a:lnTo>
                  <a:pt x="14504" y="50436"/>
                </a:lnTo>
                <a:lnTo>
                  <a:pt x="14486" y="50381"/>
                </a:lnTo>
                <a:lnTo>
                  <a:pt x="14448" y="50343"/>
                </a:lnTo>
                <a:lnTo>
                  <a:pt x="14374" y="50306"/>
                </a:lnTo>
                <a:close/>
                <a:moveTo>
                  <a:pt x="19643" y="49971"/>
                </a:moveTo>
                <a:lnTo>
                  <a:pt x="19531" y="50027"/>
                </a:lnTo>
                <a:lnTo>
                  <a:pt x="19475" y="50064"/>
                </a:lnTo>
                <a:lnTo>
                  <a:pt x="19438" y="50101"/>
                </a:lnTo>
                <a:lnTo>
                  <a:pt x="19401" y="50176"/>
                </a:lnTo>
                <a:lnTo>
                  <a:pt x="19382" y="50250"/>
                </a:lnTo>
                <a:lnTo>
                  <a:pt x="19382" y="50306"/>
                </a:lnTo>
                <a:lnTo>
                  <a:pt x="19382" y="50381"/>
                </a:lnTo>
                <a:lnTo>
                  <a:pt x="19401" y="50455"/>
                </a:lnTo>
                <a:lnTo>
                  <a:pt x="19438" y="50511"/>
                </a:lnTo>
                <a:lnTo>
                  <a:pt x="19494" y="50567"/>
                </a:lnTo>
                <a:lnTo>
                  <a:pt x="19550" y="50604"/>
                </a:lnTo>
                <a:lnTo>
                  <a:pt x="19624" y="50641"/>
                </a:lnTo>
                <a:lnTo>
                  <a:pt x="19755" y="50641"/>
                </a:lnTo>
                <a:lnTo>
                  <a:pt x="19829" y="50623"/>
                </a:lnTo>
                <a:lnTo>
                  <a:pt x="19885" y="50604"/>
                </a:lnTo>
                <a:lnTo>
                  <a:pt x="19941" y="50548"/>
                </a:lnTo>
                <a:lnTo>
                  <a:pt x="19997" y="50511"/>
                </a:lnTo>
                <a:lnTo>
                  <a:pt x="20034" y="50436"/>
                </a:lnTo>
                <a:lnTo>
                  <a:pt x="20052" y="50381"/>
                </a:lnTo>
                <a:lnTo>
                  <a:pt x="20052" y="50325"/>
                </a:lnTo>
                <a:lnTo>
                  <a:pt x="20034" y="50194"/>
                </a:lnTo>
                <a:lnTo>
                  <a:pt x="19978" y="50083"/>
                </a:lnTo>
                <a:lnTo>
                  <a:pt x="19941" y="50045"/>
                </a:lnTo>
                <a:lnTo>
                  <a:pt x="19885" y="50008"/>
                </a:lnTo>
                <a:lnTo>
                  <a:pt x="19829" y="49990"/>
                </a:lnTo>
                <a:lnTo>
                  <a:pt x="19773" y="49971"/>
                </a:lnTo>
                <a:close/>
                <a:moveTo>
                  <a:pt x="41110" y="49971"/>
                </a:moveTo>
                <a:lnTo>
                  <a:pt x="41035" y="49990"/>
                </a:lnTo>
                <a:lnTo>
                  <a:pt x="40979" y="50027"/>
                </a:lnTo>
                <a:lnTo>
                  <a:pt x="40923" y="50064"/>
                </a:lnTo>
                <a:lnTo>
                  <a:pt x="40886" y="50120"/>
                </a:lnTo>
                <a:lnTo>
                  <a:pt x="40867" y="50176"/>
                </a:lnTo>
                <a:lnTo>
                  <a:pt x="40830" y="50232"/>
                </a:lnTo>
                <a:lnTo>
                  <a:pt x="40830" y="50306"/>
                </a:lnTo>
                <a:lnTo>
                  <a:pt x="40830" y="50381"/>
                </a:lnTo>
                <a:lnTo>
                  <a:pt x="40849" y="50436"/>
                </a:lnTo>
                <a:lnTo>
                  <a:pt x="40886" y="50492"/>
                </a:lnTo>
                <a:lnTo>
                  <a:pt x="40923" y="50548"/>
                </a:lnTo>
                <a:lnTo>
                  <a:pt x="40979" y="50585"/>
                </a:lnTo>
                <a:lnTo>
                  <a:pt x="41035" y="50623"/>
                </a:lnTo>
                <a:lnTo>
                  <a:pt x="41110" y="50641"/>
                </a:lnTo>
                <a:lnTo>
                  <a:pt x="41240" y="50641"/>
                </a:lnTo>
                <a:lnTo>
                  <a:pt x="41296" y="50623"/>
                </a:lnTo>
                <a:lnTo>
                  <a:pt x="41370" y="50585"/>
                </a:lnTo>
                <a:lnTo>
                  <a:pt x="41407" y="50548"/>
                </a:lnTo>
                <a:lnTo>
                  <a:pt x="41445" y="50492"/>
                </a:lnTo>
                <a:lnTo>
                  <a:pt x="41482" y="50436"/>
                </a:lnTo>
                <a:lnTo>
                  <a:pt x="41500" y="50381"/>
                </a:lnTo>
                <a:lnTo>
                  <a:pt x="41519" y="50306"/>
                </a:lnTo>
                <a:lnTo>
                  <a:pt x="41500" y="50232"/>
                </a:lnTo>
                <a:lnTo>
                  <a:pt x="41482" y="50176"/>
                </a:lnTo>
                <a:lnTo>
                  <a:pt x="41463" y="50120"/>
                </a:lnTo>
                <a:lnTo>
                  <a:pt x="41407" y="50064"/>
                </a:lnTo>
                <a:lnTo>
                  <a:pt x="41352" y="50027"/>
                </a:lnTo>
                <a:lnTo>
                  <a:pt x="41296" y="49990"/>
                </a:lnTo>
                <a:lnTo>
                  <a:pt x="41240" y="49971"/>
                </a:lnTo>
                <a:close/>
                <a:moveTo>
                  <a:pt x="18209" y="49952"/>
                </a:moveTo>
                <a:lnTo>
                  <a:pt x="18135" y="49971"/>
                </a:lnTo>
                <a:lnTo>
                  <a:pt x="18079" y="49990"/>
                </a:lnTo>
                <a:lnTo>
                  <a:pt x="17930" y="50083"/>
                </a:lnTo>
                <a:lnTo>
                  <a:pt x="17874" y="50138"/>
                </a:lnTo>
                <a:lnTo>
                  <a:pt x="17837" y="50213"/>
                </a:lnTo>
                <a:lnTo>
                  <a:pt x="17818" y="50287"/>
                </a:lnTo>
                <a:lnTo>
                  <a:pt x="17818" y="50362"/>
                </a:lnTo>
                <a:lnTo>
                  <a:pt x="17856" y="50436"/>
                </a:lnTo>
                <a:lnTo>
                  <a:pt x="17893" y="50492"/>
                </a:lnTo>
                <a:lnTo>
                  <a:pt x="18004" y="50585"/>
                </a:lnTo>
                <a:lnTo>
                  <a:pt x="18135" y="50641"/>
                </a:lnTo>
                <a:lnTo>
                  <a:pt x="18209" y="50660"/>
                </a:lnTo>
                <a:lnTo>
                  <a:pt x="18284" y="50660"/>
                </a:lnTo>
                <a:lnTo>
                  <a:pt x="18358" y="50641"/>
                </a:lnTo>
                <a:lnTo>
                  <a:pt x="18414" y="50623"/>
                </a:lnTo>
                <a:lnTo>
                  <a:pt x="18489" y="50567"/>
                </a:lnTo>
                <a:lnTo>
                  <a:pt x="18526" y="50529"/>
                </a:lnTo>
                <a:lnTo>
                  <a:pt x="18582" y="50474"/>
                </a:lnTo>
                <a:lnTo>
                  <a:pt x="18600" y="50399"/>
                </a:lnTo>
                <a:lnTo>
                  <a:pt x="18619" y="50325"/>
                </a:lnTo>
                <a:lnTo>
                  <a:pt x="18619" y="50269"/>
                </a:lnTo>
                <a:lnTo>
                  <a:pt x="18600" y="50194"/>
                </a:lnTo>
                <a:lnTo>
                  <a:pt x="18563" y="50120"/>
                </a:lnTo>
                <a:lnTo>
                  <a:pt x="18507" y="50064"/>
                </a:lnTo>
                <a:lnTo>
                  <a:pt x="18470" y="50027"/>
                </a:lnTo>
                <a:lnTo>
                  <a:pt x="18395" y="49990"/>
                </a:lnTo>
                <a:lnTo>
                  <a:pt x="18340" y="49971"/>
                </a:lnTo>
                <a:lnTo>
                  <a:pt x="18265" y="49952"/>
                </a:lnTo>
                <a:close/>
                <a:moveTo>
                  <a:pt x="65220" y="50120"/>
                </a:moveTo>
                <a:lnTo>
                  <a:pt x="65164" y="50138"/>
                </a:lnTo>
                <a:lnTo>
                  <a:pt x="65108" y="50157"/>
                </a:lnTo>
                <a:lnTo>
                  <a:pt x="65034" y="50213"/>
                </a:lnTo>
                <a:lnTo>
                  <a:pt x="64978" y="50306"/>
                </a:lnTo>
                <a:lnTo>
                  <a:pt x="64959" y="50362"/>
                </a:lnTo>
                <a:lnTo>
                  <a:pt x="64959" y="50418"/>
                </a:lnTo>
                <a:lnTo>
                  <a:pt x="64959" y="50474"/>
                </a:lnTo>
                <a:lnTo>
                  <a:pt x="64996" y="50511"/>
                </a:lnTo>
                <a:lnTo>
                  <a:pt x="65052" y="50604"/>
                </a:lnTo>
                <a:lnTo>
                  <a:pt x="65164" y="50641"/>
                </a:lnTo>
                <a:lnTo>
                  <a:pt x="65220" y="50660"/>
                </a:lnTo>
                <a:lnTo>
                  <a:pt x="65276" y="50660"/>
                </a:lnTo>
                <a:lnTo>
                  <a:pt x="65369" y="50623"/>
                </a:lnTo>
                <a:lnTo>
                  <a:pt x="65425" y="50548"/>
                </a:lnTo>
                <a:lnTo>
                  <a:pt x="65481" y="50455"/>
                </a:lnTo>
                <a:lnTo>
                  <a:pt x="65481" y="50362"/>
                </a:lnTo>
                <a:lnTo>
                  <a:pt x="65462" y="50269"/>
                </a:lnTo>
                <a:lnTo>
                  <a:pt x="65406" y="50194"/>
                </a:lnTo>
                <a:lnTo>
                  <a:pt x="65313" y="50138"/>
                </a:lnTo>
                <a:lnTo>
                  <a:pt x="65220" y="50120"/>
                </a:lnTo>
                <a:close/>
                <a:moveTo>
                  <a:pt x="61794" y="50101"/>
                </a:moveTo>
                <a:lnTo>
                  <a:pt x="61738" y="50120"/>
                </a:lnTo>
                <a:lnTo>
                  <a:pt x="61645" y="50176"/>
                </a:lnTo>
                <a:lnTo>
                  <a:pt x="61589" y="50269"/>
                </a:lnTo>
                <a:lnTo>
                  <a:pt x="61552" y="50381"/>
                </a:lnTo>
                <a:lnTo>
                  <a:pt x="61552" y="50436"/>
                </a:lnTo>
                <a:lnTo>
                  <a:pt x="61571" y="50492"/>
                </a:lnTo>
                <a:lnTo>
                  <a:pt x="61608" y="50548"/>
                </a:lnTo>
                <a:lnTo>
                  <a:pt x="61645" y="50585"/>
                </a:lnTo>
                <a:lnTo>
                  <a:pt x="61738" y="50660"/>
                </a:lnTo>
                <a:lnTo>
                  <a:pt x="61794" y="50678"/>
                </a:lnTo>
                <a:lnTo>
                  <a:pt x="61906" y="50678"/>
                </a:lnTo>
                <a:lnTo>
                  <a:pt x="61962" y="50660"/>
                </a:lnTo>
                <a:lnTo>
                  <a:pt x="62036" y="50604"/>
                </a:lnTo>
                <a:lnTo>
                  <a:pt x="62111" y="50511"/>
                </a:lnTo>
                <a:lnTo>
                  <a:pt x="62148" y="50418"/>
                </a:lnTo>
                <a:lnTo>
                  <a:pt x="62129" y="50343"/>
                </a:lnTo>
                <a:lnTo>
                  <a:pt x="62129" y="50287"/>
                </a:lnTo>
                <a:lnTo>
                  <a:pt x="62092" y="50232"/>
                </a:lnTo>
                <a:lnTo>
                  <a:pt x="62055" y="50194"/>
                </a:lnTo>
                <a:lnTo>
                  <a:pt x="62018" y="50157"/>
                </a:lnTo>
                <a:lnTo>
                  <a:pt x="61962" y="50120"/>
                </a:lnTo>
                <a:lnTo>
                  <a:pt x="61906" y="50101"/>
                </a:lnTo>
                <a:close/>
                <a:moveTo>
                  <a:pt x="63470" y="50045"/>
                </a:moveTo>
                <a:lnTo>
                  <a:pt x="63395" y="50064"/>
                </a:lnTo>
                <a:lnTo>
                  <a:pt x="63358" y="50101"/>
                </a:lnTo>
                <a:lnTo>
                  <a:pt x="63302" y="50138"/>
                </a:lnTo>
                <a:lnTo>
                  <a:pt x="63265" y="50194"/>
                </a:lnTo>
                <a:lnTo>
                  <a:pt x="63228" y="50306"/>
                </a:lnTo>
                <a:lnTo>
                  <a:pt x="63228" y="50362"/>
                </a:lnTo>
                <a:lnTo>
                  <a:pt x="63228" y="50436"/>
                </a:lnTo>
                <a:lnTo>
                  <a:pt x="63246" y="50492"/>
                </a:lnTo>
                <a:lnTo>
                  <a:pt x="63284" y="50548"/>
                </a:lnTo>
                <a:lnTo>
                  <a:pt x="63321" y="50585"/>
                </a:lnTo>
                <a:lnTo>
                  <a:pt x="63377" y="50641"/>
                </a:lnTo>
                <a:lnTo>
                  <a:pt x="63433" y="50660"/>
                </a:lnTo>
                <a:lnTo>
                  <a:pt x="63488" y="50678"/>
                </a:lnTo>
                <a:lnTo>
                  <a:pt x="63619" y="50678"/>
                </a:lnTo>
                <a:lnTo>
                  <a:pt x="63675" y="50660"/>
                </a:lnTo>
                <a:lnTo>
                  <a:pt x="63730" y="50623"/>
                </a:lnTo>
                <a:lnTo>
                  <a:pt x="63786" y="50585"/>
                </a:lnTo>
                <a:lnTo>
                  <a:pt x="63824" y="50529"/>
                </a:lnTo>
                <a:lnTo>
                  <a:pt x="63842" y="50474"/>
                </a:lnTo>
                <a:lnTo>
                  <a:pt x="63861" y="50418"/>
                </a:lnTo>
                <a:lnTo>
                  <a:pt x="63879" y="50362"/>
                </a:lnTo>
                <a:lnTo>
                  <a:pt x="63861" y="50287"/>
                </a:lnTo>
                <a:lnTo>
                  <a:pt x="63842" y="50232"/>
                </a:lnTo>
                <a:lnTo>
                  <a:pt x="63805" y="50176"/>
                </a:lnTo>
                <a:lnTo>
                  <a:pt x="63768" y="50120"/>
                </a:lnTo>
                <a:lnTo>
                  <a:pt x="63712" y="50083"/>
                </a:lnTo>
                <a:lnTo>
                  <a:pt x="63656" y="50064"/>
                </a:lnTo>
                <a:lnTo>
                  <a:pt x="63600" y="50045"/>
                </a:lnTo>
                <a:close/>
                <a:moveTo>
                  <a:pt x="79053" y="50101"/>
                </a:moveTo>
                <a:lnTo>
                  <a:pt x="78941" y="50120"/>
                </a:lnTo>
                <a:lnTo>
                  <a:pt x="78886" y="50157"/>
                </a:lnTo>
                <a:lnTo>
                  <a:pt x="78848" y="50194"/>
                </a:lnTo>
                <a:lnTo>
                  <a:pt x="78811" y="50232"/>
                </a:lnTo>
                <a:lnTo>
                  <a:pt x="78774" y="50287"/>
                </a:lnTo>
                <a:lnTo>
                  <a:pt x="78755" y="50399"/>
                </a:lnTo>
                <a:lnTo>
                  <a:pt x="78774" y="50492"/>
                </a:lnTo>
                <a:lnTo>
                  <a:pt x="78830" y="50585"/>
                </a:lnTo>
                <a:lnTo>
                  <a:pt x="78923" y="50641"/>
                </a:lnTo>
                <a:lnTo>
                  <a:pt x="78979" y="50660"/>
                </a:lnTo>
                <a:lnTo>
                  <a:pt x="79035" y="50678"/>
                </a:lnTo>
                <a:lnTo>
                  <a:pt x="79146" y="50678"/>
                </a:lnTo>
                <a:lnTo>
                  <a:pt x="79202" y="50641"/>
                </a:lnTo>
                <a:lnTo>
                  <a:pt x="79258" y="50623"/>
                </a:lnTo>
                <a:lnTo>
                  <a:pt x="79295" y="50567"/>
                </a:lnTo>
                <a:lnTo>
                  <a:pt x="79332" y="50511"/>
                </a:lnTo>
                <a:lnTo>
                  <a:pt x="79351" y="50455"/>
                </a:lnTo>
                <a:lnTo>
                  <a:pt x="79351" y="50399"/>
                </a:lnTo>
                <a:lnTo>
                  <a:pt x="79351" y="50343"/>
                </a:lnTo>
                <a:lnTo>
                  <a:pt x="79332" y="50287"/>
                </a:lnTo>
                <a:lnTo>
                  <a:pt x="79314" y="50232"/>
                </a:lnTo>
                <a:lnTo>
                  <a:pt x="79277" y="50194"/>
                </a:lnTo>
                <a:lnTo>
                  <a:pt x="79239" y="50157"/>
                </a:lnTo>
                <a:lnTo>
                  <a:pt x="79183" y="50120"/>
                </a:lnTo>
                <a:lnTo>
                  <a:pt x="79128" y="50101"/>
                </a:lnTo>
                <a:close/>
                <a:moveTo>
                  <a:pt x="690" y="50083"/>
                </a:moveTo>
                <a:lnTo>
                  <a:pt x="634" y="50101"/>
                </a:lnTo>
                <a:lnTo>
                  <a:pt x="578" y="50120"/>
                </a:lnTo>
                <a:lnTo>
                  <a:pt x="485" y="50176"/>
                </a:lnTo>
                <a:lnTo>
                  <a:pt x="410" y="50269"/>
                </a:lnTo>
                <a:lnTo>
                  <a:pt x="392" y="50381"/>
                </a:lnTo>
                <a:lnTo>
                  <a:pt x="392" y="50436"/>
                </a:lnTo>
                <a:lnTo>
                  <a:pt x="410" y="50492"/>
                </a:lnTo>
                <a:lnTo>
                  <a:pt x="429" y="50548"/>
                </a:lnTo>
                <a:lnTo>
                  <a:pt x="466" y="50604"/>
                </a:lnTo>
                <a:lnTo>
                  <a:pt x="522" y="50641"/>
                </a:lnTo>
                <a:lnTo>
                  <a:pt x="559" y="50660"/>
                </a:lnTo>
                <a:lnTo>
                  <a:pt x="615" y="50678"/>
                </a:lnTo>
                <a:lnTo>
                  <a:pt x="690" y="50697"/>
                </a:lnTo>
                <a:lnTo>
                  <a:pt x="746" y="50678"/>
                </a:lnTo>
                <a:lnTo>
                  <a:pt x="801" y="50660"/>
                </a:lnTo>
                <a:lnTo>
                  <a:pt x="894" y="50604"/>
                </a:lnTo>
                <a:lnTo>
                  <a:pt x="950" y="50511"/>
                </a:lnTo>
                <a:lnTo>
                  <a:pt x="988" y="50418"/>
                </a:lnTo>
                <a:lnTo>
                  <a:pt x="988" y="50343"/>
                </a:lnTo>
                <a:lnTo>
                  <a:pt x="969" y="50287"/>
                </a:lnTo>
                <a:lnTo>
                  <a:pt x="932" y="50232"/>
                </a:lnTo>
                <a:lnTo>
                  <a:pt x="894" y="50194"/>
                </a:lnTo>
                <a:lnTo>
                  <a:pt x="857" y="50157"/>
                </a:lnTo>
                <a:lnTo>
                  <a:pt x="801" y="50120"/>
                </a:lnTo>
                <a:lnTo>
                  <a:pt x="746" y="50101"/>
                </a:lnTo>
                <a:lnTo>
                  <a:pt x="690" y="50083"/>
                </a:lnTo>
                <a:close/>
                <a:moveTo>
                  <a:pt x="33662" y="50083"/>
                </a:moveTo>
                <a:lnTo>
                  <a:pt x="33606" y="50101"/>
                </a:lnTo>
                <a:lnTo>
                  <a:pt x="33551" y="50120"/>
                </a:lnTo>
                <a:lnTo>
                  <a:pt x="33495" y="50157"/>
                </a:lnTo>
                <a:lnTo>
                  <a:pt x="33457" y="50213"/>
                </a:lnTo>
                <a:lnTo>
                  <a:pt x="33439" y="50269"/>
                </a:lnTo>
                <a:lnTo>
                  <a:pt x="33420" y="50381"/>
                </a:lnTo>
                <a:lnTo>
                  <a:pt x="33439" y="50492"/>
                </a:lnTo>
                <a:lnTo>
                  <a:pt x="33457" y="50548"/>
                </a:lnTo>
                <a:lnTo>
                  <a:pt x="33495" y="50604"/>
                </a:lnTo>
                <a:lnTo>
                  <a:pt x="33551" y="50641"/>
                </a:lnTo>
                <a:lnTo>
                  <a:pt x="33606" y="50678"/>
                </a:lnTo>
                <a:lnTo>
                  <a:pt x="33662" y="50697"/>
                </a:lnTo>
                <a:lnTo>
                  <a:pt x="33793" y="50697"/>
                </a:lnTo>
                <a:lnTo>
                  <a:pt x="33848" y="50678"/>
                </a:lnTo>
                <a:lnTo>
                  <a:pt x="33904" y="50641"/>
                </a:lnTo>
                <a:lnTo>
                  <a:pt x="33942" y="50604"/>
                </a:lnTo>
                <a:lnTo>
                  <a:pt x="33979" y="50567"/>
                </a:lnTo>
                <a:lnTo>
                  <a:pt x="34016" y="50511"/>
                </a:lnTo>
                <a:lnTo>
                  <a:pt x="34035" y="50455"/>
                </a:lnTo>
                <a:lnTo>
                  <a:pt x="34035" y="50399"/>
                </a:lnTo>
                <a:lnTo>
                  <a:pt x="34035" y="50325"/>
                </a:lnTo>
                <a:lnTo>
                  <a:pt x="34016" y="50269"/>
                </a:lnTo>
                <a:lnTo>
                  <a:pt x="33979" y="50213"/>
                </a:lnTo>
                <a:lnTo>
                  <a:pt x="33942" y="50176"/>
                </a:lnTo>
                <a:lnTo>
                  <a:pt x="33904" y="50138"/>
                </a:lnTo>
                <a:lnTo>
                  <a:pt x="33848" y="50101"/>
                </a:lnTo>
                <a:lnTo>
                  <a:pt x="33793" y="50083"/>
                </a:lnTo>
                <a:close/>
                <a:moveTo>
                  <a:pt x="57903" y="50101"/>
                </a:moveTo>
                <a:lnTo>
                  <a:pt x="57791" y="50138"/>
                </a:lnTo>
                <a:lnTo>
                  <a:pt x="57717" y="50213"/>
                </a:lnTo>
                <a:lnTo>
                  <a:pt x="57680" y="50269"/>
                </a:lnTo>
                <a:lnTo>
                  <a:pt x="57661" y="50325"/>
                </a:lnTo>
                <a:lnTo>
                  <a:pt x="57661" y="50399"/>
                </a:lnTo>
                <a:lnTo>
                  <a:pt x="57661" y="50455"/>
                </a:lnTo>
                <a:lnTo>
                  <a:pt x="57680" y="50511"/>
                </a:lnTo>
                <a:lnTo>
                  <a:pt x="57717" y="50567"/>
                </a:lnTo>
                <a:lnTo>
                  <a:pt x="57754" y="50623"/>
                </a:lnTo>
                <a:lnTo>
                  <a:pt x="57810" y="50660"/>
                </a:lnTo>
                <a:lnTo>
                  <a:pt x="57866" y="50678"/>
                </a:lnTo>
                <a:lnTo>
                  <a:pt x="57922" y="50697"/>
                </a:lnTo>
                <a:lnTo>
                  <a:pt x="57996" y="50697"/>
                </a:lnTo>
                <a:lnTo>
                  <a:pt x="58052" y="50678"/>
                </a:lnTo>
                <a:lnTo>
                  <a:pt x="58108" y="50641"/>
                </a:lnTo>
                <a:lnTo>
                  <a:pt x="58164" y="50623"/>
                </a:lnTo>
                <a:lnTo>
                  <a:pt x="58201" y="50567"/>
                </a:lnTo>
                <a:lnTo>
                  <a:pt x="58238" y="50511"/>
                </a:lnTo>
                <a:lnTo>
                  <a:pt x="58257" y="50399"/>
                </a:lnTo>
                <a:lnTo>
                  <a:pt x="58238" y="50306"/>
                </a:lnTo>
                <a:lnTo>
                  <a:pt x="58182" y="50194"/>
                </a:lnTo>
                <a:lnTo>
                  <a:pt x="58108" y="50138"/>
                </a:lnTo>
                <a:lnTo>
                  <a:pt x="57996" y="50101"/>
                </a:lnTo>
                <a:close/>
                <a:moveTo>
                  <a:pt x="21654" y="50008"/>
                </a:moveTo>
                <a:lnTo>
                  <a:pt x="21579" y="50027"/>
                </a:lnTo>
                <a:lnTo>
                  <a:pt x="21523" y="50064"/>
                </a:lnTo>
                <a:lnTo>
                  <a:pt x="21467" y="50120"/>
                </a:lnTo>
                <a:lnTo>
                  <a:pt x="21430" y="50213"/>
                </a:lnTo>
                <a:lnTo>
                  <a:pt x="21430" y="50287"/>
                </a:lnTo>
                <a:lnTo>
                  <a:pt x="21430" y="50362"/>
                </a:lnTo>
                <a:lnTo>
                  <a:pt x="21449" y="50436"/>
                </a:lnTo>
                <a:lnTo>
                  <a:pt x="21486" y="50511"/>
                </a:lnTo>
                <a:lnTo>
                  <a:pt x="21523" y="50567"/>
                </a:lnTo>
                <a:lnTo>
                  <a:pt x="21561" y="50623"/>
                </a:lnTo>
                <a:lnTo>
                  <a:pt x="21616" y="50660"/>
                </a:lnTo>
                <a:lnTo>
                  <a:pt x="21691" y="50697"/>
                </a:lnTo>
                <a:lnTo>
                  <a:pt x="21747" y="50716"/>
                </a:lnTo>
                <a:lnTo>
                  <a:pt x="21821" y="50716"/>
                </a:lnTo>
                <a:lnTo>
                  <a:pt x="21933" y="50697"/>
                </a:lnTo>
                <a:lnTo>
                  <a:pt x="21989" y="50660"/>
                </a:lnTo>
                <a:lnTo>
                  <a:pt x="22045" y="50623"/>
                </a:lnTo>
                <a:lnTo>
                  <a:pt x="22082" y="50567"/>
                </a:lnTo>
                <a:lnTo>
                  <a:pt x="22119" y="50511"/>
                </a:lnTo>
                <a:lnTo>
                  <a:pt x="22138" y="50455"/>
                </a:lnTo>
                <a:lnTo>
                  <a:pt x="22156" y="50381"/>
                </a:lnTo>
                <a:lnTo>
                  <a:pt x="22138" y="50269"/>
                </a:lnTo>
                <a:lnTo>
                  <a:pt x="22119" y="50194"/>
                </a:lnTo>
                <a:lnTo>
                  <a:pt x="22082" y="50157"/>
                </a:lnTo>
                <a:lnTo>
                  <a:pt x="22026" y="50101"/>
                </a:lnTo>
                <a:lnTo>
                  <a:pt x="21989" y="50064"/>
                </a:lnTo>
                <a:lnTo>
                  <a:pt x="21914" y="50027"/>
                </a:lnTo>
                <a:lnTo>
                  <a:pt x="21821" y="50008"/>
                </a:lnTo>
                <a:close/>
                <a:moveTo>
                  <a:pt x="35505" y="50064"/>
                </a:moveTo>
                <a:lnTo>
                  <a:pt x="35375" y="50101"/>
                </a:lnTo>
                <a:lnTo>
                  <a:pt x="35319" y="50120"/>
                </a:lnTo>
                <a:lnTo>
                  <a:pt x="35282" y="50176"/>
                </a:lnTo>
                <a:lnTo>
                  <a:pt x="35245" y="50213"/>
                </a:lnTo>
                <a:lnTo>
                  <a:pt x="35208" y="50269"/>
                </a:lnTo>
                <a:lnTo>
                  <a:pt x="35189" y="50381"/>
                </a:lnTo>
                <a:lnTo>
                  <a:pt x="35189" y="50474"/>
                </a:lnTo>
                <a:lnTo>
                  <a:pt x="35245" y="50567"/>
                </a:lnTo>
                <a:lnTo>
                  <a:pt x="35319" y="50641"/>
                </a:lnTo>
                <a:lnTo>
                  <a:pt x="35375" y="50678"/>
                </a:lnTo>
                <a:lnTo>
                  <a:pt x="35450" y="50697"/>
                </a:lnTo>
                <a:lnTo>
                  <a:pt x="35524" y="50716"/>
                </a:lnTo>
                <a:lnTo>
                  <a:pt x="35599" y="50716"/>
                </a:lnTo>
                <a:lnTo>
                  <a:pt x="35654" y="50697"/>
                </a:lnTo>
                <a:lnTo>
                  <a:pt x="35729" y="50660"/>
                </a:lnTo>
                <a:lnTo>
                  <a:pt x="35785" y="50623"/>
                </a:lnTo>
                <a:lnTo>
                  <a:pt x="35822" y="50548"/>
                </a:lnTo>
                <a:lnTo>
                  <a:pt x="35859" y="50492"/>
                </a:lnTo>
                <a:lnTo>
                  <a:pt x="35878" y="50418"/>
                </a:lnTo>
                <a:lnTo>
                  <a:pt x="35859" y="50343"/>
                </a:lnTo>
                <a:lnTo>
                  <a:pt x="35841" y="50269"/>
                </a:lnTo>
                <a:lnTo>
                  <a:pt x="35803" y="50213"/>
                </a:lnTo>
                <a:lnTo>
                  <a:pt x="35766" y="50157"/>
                </a:lnTo>
                <a:lnTo>
                  <a:pt x="35710" y="50101"/>
                </a:lnTo>
                <a:lnTo>
                  <a:pt x="35636" y="50083"/>
                </a:lnTo>
                <a:lnTo>
                  <a:pt x="35505" y="50064"/>
                </a:lnTo>
                <a:close/>
                <a:moveTo>
                  <a:pt x="50828" y="49990"/>
                </a:moveTo>
                <a:lnTo>
                  <a:pt x="50754" y="50008"/>
                </a:lnTo>
                <a:lnTo>
                  <a:pt x="50679" y="50008"/>
                </a:lnTo>
                <a:lnTo>
                  <a:pt x="50586" y="50045"/>
                </a:lnTo>
                <a:lnTo>
                  <a:pt x="50530" y="50083"/>
                </a:lnTo>
                <a:lnTo>
                  <a:pt x="50474" y="50138"/>
                </a:lnTo>
                <a:lnTo>
                  <a:pt x="50437" y="50213"/>
                </a:lnTo>
                <a:lnTo>
                  <a:pt x="50419" y="50287"/>
                </a:lnTo>
                <a:lnTo>
                  <a:pt x="50419" y="50362"/>
                </a:lnTo>
                <a:lnTo>
                  <a:pt x="50437" y="50436"/>
                </a:lnTo>
                <a:lnTo>
                  <a:pt x="50474" y="50492"/>
                </a:lnTo>
                <a:lnTo>
                  <a:pt x="50512" y="50548"/>
                </a:lnTo>
                <a:lnTo>
                  <a:pt x="50567" y="50604"/>
                </a:lnTo>
                <a:lnTo>
                  <a:pt x="50623" y="50660"/>
                </a:lnTo>
                <a:lnTo>
                  <a:pt x="50679" y="50697"/>
                </a:lnTo>
                <a:lnTo>
                  <a:pt x="50754" y="50716"/>
                </a:lnTo>
                <a:lnTo>
                  <a:pt x="50884" y="50716"/>
                </a:lnTo>
                <a:lnTo>
                  <a:pt x="50940" y="50697"/>
                </a:lnTo>
                <a:lnTo>
                  <a:pt x="50996" y="50660"/>
                </a:lnTo>
                <a:lnTo>
                  <a:pt x="51052" y="50623"/>
                </a:lnTo>
                <a:lnTo>
                  <a:pt x="51107" y="50585"/>
                </a:lnTo>
                <a:lnTo>
                  <a:pt x="51126" y="50529"/>
                </a:lnTo>
                <a:lnTo>
                  <a:pt x="51163" y="50455"/>
                </a:lnTo>
                <a:lnTo>
                  <a:pt x="51163" y="50381"/>
                </a:lnTo>
                <a:lnTo>
                  <a:pt x="51163" y="50306"/>
                </a:lnTo>
                <a:lnTo>
                  <a:pt x="51163" y="50250"/>
                </a:lnTo>
                <a:lnTo>
                  <a:pt x="51126" y="50176"/>
                </a:lnTo>
                <a:lnTo>
                  <a:pt x="51089" y="50120"/>
                </a:lnTo>
                <a:lnTo>
                  <a:pt x="51033" y="50083"/>
                </a:lnTo>
                <a:lnTo>
                  <a:pt x="50977" y="50045"/>
                </a:lnTo>
                <a:lnTo>
                  <a:pt x="50903" y="50008"/>
                </a:lnTo>
                <a:lnTo>
                  <a:pt x="50828" y="49990"/>
                </a:lnTo>
                <a:close/>
                <a:moveTo>
                  <a:pt x="55799" y="50027"/>
                </a:moveTo>
                <a:lnTo>
                  <a:pt x="55706" y="50064"/>
                </a:lnTo>
                <a:lnTo>
                  <a:pt x="55613" y="50120"/>
                </a:lnTo>
                <a:lnTo>
                  <a:pt x="55557" y="50213"/>
                </a:lnTo>
                <a:lnTo>
                  <a:pt x="55539" y="50325"/>
                </a:lnTo>
                <a:lnTo>
                  <a:pt x="55557" y="50362"/>
                </a:lnTo>
                <a:lnTo>
                  <a:pt x="55576" y="50418"/>
                </a:lnTo>
                <a:lnTo>
                  <a:pt x="55613" y="50529"/>
                </a:lnTo>
                <a:lnTo>
                  <a:pt x="55632" y="50567"/>
                </a:lnTo>
                <a:lnTo>
                  <a:pt x="55669" y="50623"/>
                </a:lnTo>
                <a:lnTo>
                  <a:pt x="55762" y="50697"/>
                </a:lnTo>
                <a:lnTo>
                  <a:pt x="55818" y="50716"/>
                </a:lnTo>
                <a:lnTo>
                  <a:pt x="55874" y="50716"/>
                </a:lnTo>
                <a:lnTo>
                  <a:pt x="55967" y="50697"/>
                </a:lnTo>
                <a:lnTo>
                  <a:pt x="56078" y="50641"/>
                </a:lnTo>
                <a:lnTo>
                  <a:pt x="56153" y="50548"/>
                </a:lnTo>
                <a:lnTo>
                  <a:pt x="56172" y="50511"/>
                </a:lnTo>
                <a:lnTo>
                  <a:pt x="56190" y="50455"/>
                </a:lnTo>
                <a:lnTo>
                  <a:pt x="56209" y="50381"/>
                </a:lnTo>
                <a:lnTo>
                  <a:pt x="56209" y="50343"/>
                </a:lnTo>
                <a:lnTo>
                  <a:pt x="56190" y="50269"/>
                </a:lnTo>
                <a:lnTo>
                  <a:pt x="56153" y="50213"/>
                </a:lnTo>
                <a:lnTo>
                  <a:pt x="56116" y="50138"/>
                </a:lnTo>
                <a:lnTo>
                  <a:pt x="56023" y="50083"/>
                </a:lnTo>
                <a:lnTo>
                  <a:pt x="55911" y="50045"/>
                </a:lnTo>
                <a:lnTo>
                  <a:pt x="55799" y="50027"/>
                </a:lnTo>
                <a:close/>
                <a:moveTo>
                  <a:pt x="9180" y="50045"/>
                </a:moveTo>
                <a:lnTo>
                  <a:pt x="9124" y="50064"/>
                </a:lnTo>
                <a:lnTo>
                  <a:pt x="9068" y="50101"/>
                </a:lnTo>
                <a:lnTo>
                  <a:pt x="9012" y="50138"/>
                </a:lnTo>
                <a:lnTo>
                  <a:pt x="8937" y="50232"/>
                </a:lnTo>
                <a:lnTo>
                  <a:pt x="8919" y="50287"/>
                </a:lnTo>
                <a:lnTo>
                  <a:pt x="8900" y="50343"/>
                </a:lnTo>
                <a:lnTo>
                  <a:pt x="8900" y="50418"/>
                </a:lnTo>
                <a:lnTo>
                  <a:pt x="8919" y="50492"/>
                </a:lnTo>
                <a:lnTo>
                  <a:pt x="8937" y="50567"/>
                </a:lnTo>
                <a:lnTo>
                  <a:pt x="8993" y="50623"/>
                </a:lnTo>
                <a:lnTo>
                  <a:pt x="9049" y="50678"/>
                </a:lnTo>
                <a:lnTo>
                  <a:pt x="9105" y="50716"/>
                </a:lnTo>
                <a:lnTo>
                  <a:pt x="9180" y="50734"/>
                </a:lnTo>
                <a:lnTo>
                  <a:pt x="9310" y="50734"/>
                </a:lnTo>
                <a:lnTo>
                  <a:pt x="9366" y="50716"/>
                </a:lnTo>
                <a:lnTo>
                  <a:pt x="9422" y="50697"/>
                </a:lnTo>
                <a:lnTo>
                  <a:pt x="9477" y="50660"/>
                </a:lnTo>
                <a:lnTo>
                  <a:pt x="9552" y="50548"/>
                </a:lnTo>
                <a:lnTo>
                  <a:pt x="9589" y="50436"/>
                </a:lnTo>
                <a:lnTo>
                  <a:pt x="9589" y="50362"/>
                </a:lnTo>
                <a:lnTo>
                  <a:pt x="9589" y="50287"/>
                </a:lnTo>
                <a:lnTo>
                  <a:pt x="9552" y="50213"/>
                </a:lnTo>
                <a:lnTo>
                  <a:pt x="9515" y="50157"/>
                </a:lnTo>
                <a:lnTo>
                  <a:pt x="9459" y="50101"/>
                </a:lnTo>
                <a:lnTo>
                  <a:pt x="9384" y="50064"/>
                </a:lnTo>
                <a:lnTo>
                  <a:pt x="9328" y="50045"/>
                </a:lnTo>
                <a:close/>
                <a:moveTo>
                  <a:pt x="12885" y="50045"/>
                </a:moveTo>
                <a:lnTo>
                  <a:pt x="12810" y="50064"/>
                </a:lnTo>
                <a:lnTo>
                  <a:pt x="12754" y="50083"/>
                </a:lnTo>
                <a:lnTo>
                  <a:pt x="12698" y="50120"/>
                </a:lnTo>
                <a:lnTo>
                  <a:pt x="12642" y="50157"/>
                </a:lnTo>
                <a:lnTo>
                  <a:pt x="12605" y="50194"/>
                </a:lnTo>
                <a:lnTo>
                  <a:pt x="12568" y="50269"/>
                </a:lnTo>
                <a:lnTo>
                  <a:pt x="12549" y="50325"/>
                </a:lnTo>
                <a:lnTo>
                  <a:pt x="12549" y="50399"/>
                </a:lnTo>
                <a:lnTo>
                  <a:pt x="12549" y="50455"/>
                </a:lnTo>
                <a:lnTo>
                  <a:pt x="12568" y="50529"/>
                </a:lnTo>
                <a:lnTo>
                  <a:pt x="12605" y="50585"/>
                </a:lnTo>
                <a:lnTo>
                  <a:pt x="12642" y="50623"/>
                </a:lnTo>
                <a:lnTo>
                  <a:pt x="12698" y="50678"/>
                </a:lnTo>
                <a:lnTo>
                  <a:pt x="12754" y="50697"/>
                </a:lnTo>
                <a:lnTo>
                  <a:pt x="12810" y="50716"/>
                </a:lnTo>
                <a:lnTo>
                  <a:pt x="12885" y="50734"/>
                </a:lnTo>
                <a:lnTo>
                  <a:pt x="12959" y="50716"/>
                </a:lnTo>
                <a:lnTo>
                  <a:pt x="13015" y="50697"/>
                </a:lnTo>
                <a:lnTo>
                  <a:pt x="13071" y="50678"/>
                </a:lnTo>
                <a:lnTo>
                  <a:pt x="13127" y="50623"/>
                </a:lnTo>
                <a:lnTo>
                  <a:pt x="13164" y="50585"/>
                </a:lnTo>
                <a:lnTo>
                  <a:pt x="13201" y="50529"/>
                </a:lnTo>
                <a:lnTo>
                  <a:pt x="13220" y="50455"/>
                </a:lnTo>
                <a:lnTo>
                  <a:pt x="13220" y="50399"/>
                </a:lnTo>
                <a:lnTo>
                  <a:pt x="13220" y="50325"/>
                </a:lnTo>
                <a:lnTo>
                  <a:pt x="13201" y="50269"/>
                </a:lnTo>
                <a:lnTo>
                  <a:pt x="13164" y="50194"/>
                </a:lnTo>
                <a:lnTo>
                  <a:pt x="13127" y="50157"/>
                </a:lnTo>
                <a:lnTo>
                  <a:pt x="13071" y="50120"/>
                </a:lnTo>
                <a:lnTo>
                  <a:pt x="13015" y="50083"/>
                </a:lnTo>
                <a:lnTo>
                  <a:pt x="12940" y="50064"/>
                </a:lnTo>
                <a:lnTo>
                  <a:pt x="12885" y="50045"/>
                </a:lnTo>
                <a:close/>
                <a:moveTo>
                  <a:pt x="23311" y="50101"/>
                </a:moveTo>
                <a:lnTo>
                  <a:pt x="23255" y="50120"/>
                </a:lnTo>
                <a:lnTo>
                  <a:pt x="23199" y="50120"/>
                </a:lnTo>
                <a:lnTo>
                  <a:pt x="23106" y="50194"/>
                </a:lnTo>
                <a:lnTo>
                  <a:pt x="23031" y="50287"/>
                </a:lnTo>
                <a:lnTo>
                  <a:pt x="22994" y="50381"/>
                </a:lnTo>
                <a:lnTo>
                  <a:pt x="22994" y="50455"/>
                </a:lnTo>
                <a:lnTo>
                  <a:pt x="23013" y="50511"/>
                </a:lnTo>
                <a:lnTo>
                  <a:pt x="23050" y="50585"/>
                </a:lnTo>
                <a:lnTo>
                  <a:pt x="23087" y="50623"/>
                </a:lnTo>
                <a:lnTo>
                  <a:pt x="23124" y="50678"/>
                </a:lnTo>
                <a:lnTo>
                  <a:pt x="23180" y="50697"/>
                </a:lnTo>
                <a:lnTo>
                  <a:pt x="23236" y="50734"/>
                </a:lnTo>
                <a:lnTo>
                  <a:pt x="23366" y="50734"/>
                </a:lnTo>
                <a:lnTo>
                  <a:pt x="23422" y="50716"/>
                </a:lnTo>
                <a:lnTo>
                  <a:pt x="23515" y="50660"/>
                </a:lnTo>
                <a:lnTo>
                  <a:pt x="23590" y="50567"/>
                </a:lnTo>
                <a:lnTo>
                  <a:pt x="23627" y="50455"/>
                </a:lnTo>
                <a:lnTo>
                  <a:pt x="23627" y="50399"/>
                </a:lnTo>
                <a:lnTo>
                  <a:pt x="23609" y="50325"/>
                </a:lnTo>
                <a:lnTo>
                  <a:pt x="23590" y="50269"/>
                </a:lnTo>
                <a:lnTo>
                  <a:pt x="23553" y="50213"/>
                </a:lnTo>
                <a:lnTo>
                  <a:pt x="23497" y="50176"/>
                </a:lnTo>
                <a:lnTo>
                  <a:pt x="23441" y="50138"/>
                </a:lnTo>
                <a:lnTo>
                  <a:pt x="23385" y="50120"/>
                </a:lnTo>
                <a:lnTo>
                  <a:pt x="23311" y="50101"/>
                </a:lnTo>
                <a:close/>
                <a:moveTo>
                  <a:pt x="54217" y="49971"/>
                </a:moveTo>
                <a:lnTo>
                  <a:pt x="54142" y="49990"/>
                </a:lnTo>
                <a:lnTo>
                  <a:pt x="54068" y="50027"/>
                </a:lnTo>
                <a:lnTo>
                  <a:pt x="54012" y="50083"/>
                </a:lnTo>
                <a:lnTo>
                  <a:pt x="53993" y="50138"/>
                </a:lnTo>
                <a:lnTo>
                  <a:pt x="53975" y="50287"/>
                </a:lnTo>
                <a:lnTo>
                  <a:pt x="53975" y="50436"/>
                </a:lnTo>
                <a:lnTo>
                  <a:pt x="53993" y="50511"/>
                </a:lnTo>
                <a:lnTo>
                  <a:pt x="54030" y="50567"/>
                </a:lnTo>
                <a:lnTo>
                  <a:pt x="54068" y="50623"/>
                </a:lnTo>
                <a:lnTo>
                  <a:pt x="54124" y="50678"/>
                </a:lnTo>
                <a:lnTo>
                  <a:pt x="54179" y="50716"/>
                </a:lnTo>
                <a:lnTo>
                  <a:pt x="54254" y="50734"/>
                </a:lnTo>
                <a:lnTo>
                  <a:pt x="54403" y="50734"/>
                </a:lnTo>
                <a:lnTo>
                  <a:pt x="54459" y="50716"/>
                </a:lnTo>
                <a:lnTo>
                  <a:pt x="54533" y="50678"/>
                </a:lnTo>
                <a:lnTo>
                  <a:pt x="54570" y="50623"/>
                </a:lnTo>
                <a:lnTo>
                  <a:pt x="54626" y="50567"/>
                </a:lnTo>
                <a:lnTo>
                  <a:pt x="54645" y="50511"/>
                </a:lnTo>
                <a:lnTo>
                  <a:pt x="54663" y="50436"/>
                </a:lnTo>
                <a:lnTo>
                  <a:pt x="54663" y="50362"/>
                </a:lnTo>
                <a:lnTo>
                  <a:pt x="54663" y="50306"/>
                </a:lnTo>
                <a:lnTo>
                  <a:pt x="54626" y="50232"/>
                </a:lnTo>
                <a:lnTo>
                  <a:pt x="54589" y="50176"/>
                </a:lnTo>
                <a:lnTo>
                  <a:pt x="54496" y="50064"/>
                </a:lnTo>
                <a:lnTo>
                  <a:pt x="54366" y="49990"/>
                </a:lnTo>
                <a:lnTo>
                  <a:pt x="54291" y="49971"/>
                </a:lnTo>
                <a:close/>
                <a:moveTo>
                  <a:pt x="2328" y="50045"/>
                </a:moveTo>
                <a:lnTo>
                  <a:pt x="2272" y="50064"/>
                </a:lnTo>
                <a:lnTo>
                  <a:pt x="2198" y="50101"/>
                </a:lnTo>
                <a:lnTo>
                  <a:pt x="2161" y="50157"/>
                </a:lnTo>
                <a:lnTo>
                  <a:pt x="2123" y="50194"/>
                </a:lnTo>
                <a:lnTo>
                  <a:pt x="2086" y="50269"/>
                </a:lnTo>
                <a:lnTo>
                  <a:pt x="2067" y="50399"/>
                </a:lnTo>
                <a:lnTo>
                  <a:pt x="2086" y="50529"/>
                </a:lnTo>
                <a:lnTo>
                  <a:pt x="2123" y="50585"/>
                </a:lnTo>
                <a:lnTo>
                  <a:pt x="2161" y="50641"/>
                </a:lnTo>
                <a:lnTo>
                  <a:pt x="2198" y="50678"/>
                </a:lnTo>
                <a:lnTo>
                  <a:pt x="2272" y="50716"/>
                </a:lnTo>
                <a:lnTo>
                  <a:pt x="2328" y="50734"/>
                </a:lnTo>
                <a:lnTo>
                  <a:pt x="2421" y="50753"/>
                </a:lnTo>
                <a:lnTo>
                  <a:pt x="2496" y="50734"/>
                </a:lnTo>
                <a:lnTo>
                  <a:pt x="2570" y="50716"/>
                </a:lnTo>
                <a:lnTo>
                  <a:pt x="2626" y="50678"/>
                </a:lnTo>
                <a:lnTo>
                  <a:pt x="2663" y="50641"/>
                </a:lnTo>
                <a:lnTo>
                  <a:pt x="2700" y="50585"/>
                </a:lnTo>
                <a:lnTo>
                  <a:pt x="2738" y="50529"/>
                </a:lnTo>
                <a:lnTo>
                  <a:pt x="2756" y="50399"/>
                </a:lnTo>
                <a:lnTo>
                  <a:pt x="2738" y="50269"/>
                </a:lnTo>
                <a:lnTo>
                  <a:pt x="2700" y="50194"/>
                </a:lnTo>
                <a:lnTo>
                  <a:pt x="2663" y="50157"/>
                </a:lnTo>
                <a:lnTo>
                  <a:pt x="2626" y="50101"/>
                </a:lnTo>
                <a:lnTo>
                  <a:pt x="2570" y="50064"/>
                </a:lnTo>
                <a:lnTo>
                  <a:pt x="2496" y="50045"/>
                </a:lnTo>
                <a:close/>
                <a:moveTo>
                  <a:pt x="28915" y="50027"/>
                </a:moveTo>
                <a:lnTo>
                  <a:pt x="28822" y="50045"/>
                </a:lnTo>
                <a:lnTo>
                  <a:pt x="28747" y="50064"/>
                </a:lnTo>
                <a:lnTo>
                  <a:pt x="28617" y="50138"/>
                </a:lnTo>
                <a:lnTo>
                  <a:pt x="28561" y="50176"/>
                </a:lnTo>
                <a:lnTo>
                  <a:pt x="28505" y="50232"/>
                </a:lnTo>
                <a:lnTo>
                  <a:pt x="28468" y="50287"/>
                </a:lnTo>
                <a:lnTo>
                  <a:pt x="28449" y="50362"/>
                </a:lnTo>
                <a:lnTo>
                  <a:pt x="28449" y="50418"/>
                </a:lnTo>
                <a:lnTo>
                  <a:pt x="28468" y="50492"/>
                </a:lnTo>
                <a:lnTo>
                  <a:pt x="28486" y="50567"/>
                </a:lnTo>
                <a:lnTo>
                  <a:pt x="28542" y="50623"/>
                </a:lnTo>
                <a:lnTo>
                  <a:pt x="28654" y="50697"/>
                </a:lnTo>
                <a:lnTo>
                  <a:pt x="28729" y="50734"/>
                </a:lnTo>
                <a:lnTo>
                  <a:pt x="28803" y="50771"/>
                </a:lnTo>
                <a:lnTo>
                  <a:pt x="28971" y="50771"/>
                </a:lnTo>
                <a:lnTo>
                  <a:pt x="29026" y="50734"/>
                </a:lnTo>
                <a:lnTo>
                  <a:pt x="29101" y="50697"/>
                </a:lnTo>
                <a:lnTo>
                  <a:pt x="29157" y="50660"/>
                </a:lnTo>
                <a:lnTo>
                  <a:pt x="29213" y="50585"/>
                </a:lnTo>
                <a:lnTo>
                  <a:pt x="29231" y="50529"/>
                </a:lnTo>
                <a:lnTo>
                  <a:pt x="29250" y="50455"/>
                </a:lnTo>
                <a:lnTo>
                  <a:pt x="29250" y="50381"/>
                </a:lnTo>
                <a:lnTo>
                  <a:pt x="29250" y="50306"/>
                </a:lnTo>
                <a:lnTo>
                  <a:pt x="29213" y="50250"/>
                </a:lnTo>
                <a:lnTo>
                  <a:pt x="29175" y="50176"/>
                </a:lnTo>
                <a:lnTo>
                  <a:pt x="29138" y="50120"/>
                </a:lnTo>
                <a:lnTo>
                  <a:pt x="29082" y="50083"/>
                </a:lnTo>
                <a:lnTo>
                  <a:pt x="28989" y="50045"/>
                </a:lnTo>
                <a:lnTo>
                  <a:pt x="28915" y="50027"/>
                </a:lnTo>
                <a:close/>
                <a:moveTo>
                  <a:pt x="68608" y="50138"/>
                </a:moveTo>
                <a:lnTo>
                  <a:pt x="68553" y="50157"/>
                </a:lnTo>
                <a:lnTo>
                  <a:pt x="68459" y="50194"/>
                </a:lnTo>
                <a:lnTo>
                  <a:pt x="68366" y="50269"/>
                </a:lnTo>
                <a:lnTo>
                  <a:pt x="68329" y="50362"/>
                </a:lnTo>
                <a:lnTo>
                  <a:pt x="68292" y="50455"/>
                </a:lnTo>
                <a:lnTo>
                  <a:pt x="68311" y="50511"/>
                </a:lnTo>
                <a:lnTo>
                  <a:pt x="68311" y="50567"/>
                </a:lnTo>
                <a:lnTo>
                  <a:pt x="68348" y="50623"/>
                </a:lnTo>
                <a:lnTo>
                  <a:pt x="68385" y="50678"/>
                </a:lnTo>
                <a:lnTo>
                  <a:pt x="68441" y="50716"/>
                </a:lnTo>
                <a:lnTo>
                  <a:pt x="68497" y="50753"/>
                </a:lnTo>
                <a:lnTo>
                  <a:pt x="68553" y="50771"/>
                </a:lnTo>
                <a:lnTo>
                  <a:pt x="68627" y="50771"/>
                </a:lnTo>
                <a:lnTo>
                  <a:pt x="68701" y="50753"/>
                </a:lnTo>
                <a:lnTo>
                  <a:pt x="68757" y="50734"/>
                </a:lnTo>
                <a:lnTo>
                  <a:pt x="68813" y="50697"/>
                </a:lnTo>
                <a:lnTo>
                  <a:pt x="68869" y="50660"/>
                </a:lnTo>
                <a:lnTo>
                  <a:pt x="68906" y="50585"/>
                </a:lnTo>
                <a:lnTo>
                  <a:pt x="68925" y="50529"/>
                </a:lnTo>
                <a:lnTo>
                  <a:pt x="68925" y="50474"/>
                </a:lnTo>
                <a:lnTo>
                  <a:pt x="68925" y="50399"/>
                </a:lnTo>
                <a:lnTo>
                  <a:pt x="68906" y="50343"/>
                </a:lnTo>
                <a:lnTo>
                  <a:pt x="68869" y="50287"/>
                </a:lnTo>
                <a:lnTo>
                  <a:pt x="68832" y="50232"/>
                </a:lnTo>
                <a:lnTo>
                  <a:pt x="68776" y="50194"/>
                </a:lnTo>
                <a:lnTo>
                  <a:pt x="68720" y="50157"/>
                </a:lnTo>
                <a:lnTo>
                  <a:pt x="68664" y="50138"/>
                </a:lnTo>
                <a:close/>
                <a:moveTo>
                  <a:pt x="72146" y="50138"/>
                </a:moveTo>
                <a:lnTo>
                  <a:pt x="72090" y="50157"/>
                </a:lnTo>
                <a:lnTo>
                  <a:pt x="71978" y="50213"/>
                </a:lnTo>
                <a:lnTo>
                  <a:pt x="71941" y="50269"/>
                </a:lnTo>
                <a:lnTo>
                  <a:pt x="71904" y="50306"/>
                </a:lnTo>
                <a:lnTo>
                  <a:pt x="71867" y="50381"/>
                </a:lnTo>
                <a:lnTo>
                  <a:pt x="71867" y="50455"/>
                </a:lnTo>
                <a:lnTo>
                  <a:pt x="71867" y="50511"/>
                </a:lnTo>
                <a:lnTo>
                  <a:pt x="71885" y="50585"/>
                </a:lnTo>
                <a:lnTo>
                  <a:pt x="71922" y="50641"/>
                </a:lnTo>
                <a:lnTo>
                  <a:pt x="71960" y="50697"/>
                </a:lnTo>
                <a:lnTo>
                  <a:pt x="72015" y="50734"/>
                </a:lnTo>
                <a:lnTo>
                  <a:pt x="72071" y="50771"/>
                </a:lnTo>
                <a:lnTo>
                  <a:pt x="72276" y="50771"/>
                </a:lnTo>
                <a:lnTo>
                  <a:pt x="72332" y="50753"/>
                </a:lnTo>
                <a:lnTo>
                  <a:pt x="72388" y="50716"/>
                </a:lnTo>
                <a:lnTo>
                  <a:pt x="72425" y="50660"/>
                </a:lnTo>
                <a:lnTo>
                  <a:pt x="72462" y="50604"/>
                </a:lnTo>
                <a:lnTo>
                  <a:pt x="72481" y="50548"/>
                </a:lnTo>
                <a:lnTo>
                  <a:pt x="72500" y="50436"/>
                </a:lnTo>
                <a:lnTo>
                  <a:pt x="72481" y="50325"/>
                </a:lnTo>
                <a:lnTo>
                  <a:pt x="72406" y="50250"/>
                </a:lnTo>
                <a:lnTo>
                  <a:pt x="72369" y="50213"/>
                </a:lnTo>
                <a:lnTo>
                  <a:pt x="72313" y="50176"/>
                </a:lnTo>
                <a:lnTo>
                  <a:pt x="72258" y="50157"/>
                </a:lnTo>
                <a:lnTo>
                  <a:pt x="72202" y="50138"/>
                </a:lnTo>
                <a:close/>
                <a:moveTo>
                  <a:pt x="77564" y="50176"/>
                </a:moveTo>
                <a:lnTo>
                  <a:pt x="77508" y="50194"/>
                </a:lnTo>
                <a:lnTo>
                  <a:pt x="77452" y="50213"/>
                </a:lnTo>
                <a:lnTo>
                  <a:pt x="77359" y="50269"/>
                </a:lnTo>
                <a:lnTo>
                  <a:pt x="77303" y="50362"/>
                </a:lnTo>
                <a:lnTo>
                  <a:pt x="77266" y="50474"/>
                </a:lnTo>
                <a:lnTo>
                  <a:pt x="77266" y="50529"/>
                </a:lnTo>
                <a:lnTo>
                  <a:pt x="77284" y="50585"/>
                </a:lnTo>
                <a:lnTo>
                  <a:pt x="77322" y="50641"/>
                </a:lnTo>
                <a:lnTo>
                  <a:pt x="77359" y="50678"/>
                </a:lnTo>
                <a:lnTo>
                  <a:pt x="77396" y="50716"/>
                </a:lnTo>
                <a:lnTo>
                  <a:pt x="77452" y="50753"/>
                </a:lnTo>
                <a:lnTo>
                  <a:pt x="77508" y="50771"/>
                </a:lnTo>
                <a:lnTo>
                  <a:pt x="77620" y="50771"/>
                </a:lnTo>
                <a:lnTo>
                  <a:pt x="77675" y="50753"/>
                </a:lnTo>
                <a:lnTo>
                  <a:pt x="77768" y="50697"/>
                </a:lnTo>
                <a:lnTo>
                  <a:pt x="77824" y="50604"/>
                </a:lnTo>
                <a:lnTo>
                  <a:pt x="77862" y="50492"/>
                </a:lnTo>
                <a:lnTo>
                  <a:pt x="77862" y="50436"/>
                </a:lnTo>
                <a:lnTo>
                  <a:pt x="77843" y="50381"/>
                </a:lnTo>
                <a:lnTo>
                  <a:pt x="77824" y="50325"/>
                </a:lnTo>
                <a:lnTo>
                  <a:pt x="77787" y="50269"/>
                </a:lnTo>
                <a:lnTo>
                  <a:pt x="77731" y="50232"/>
                </a:lnTo>
                <a:lnTo>
                  <a:pt x="77694" y="50213"/>
                </a:lnTo>
                <a:lnTo>
                  <a:pt x="77620" y="50194"/>
                </a:lnTo>
                <a:lnTo>
                  <a:pt x="77564" y="50176"/>
                </a:lnTo>
                <a:close/>
                <a:moveTo>
                  <a:pt x="52671" y="50213"/>
                </a:moveTo>
                <a:lnTo>
                  <a:pt x="52597" y="50232"/>
                </a:lnTo>
                <a:lnTo>
                  <a:pt x="52541" y="50250"/>
                </a:lnTo>
                <a:lnTo>
                  <a:pt x="52504" y="50287"/>
                </a:lnTo>
                <a:lnTo>
                  <a:pt x="52448" y="50325"/>
                </a:lnTo>
                <a:lnTo>
                  <a:pt x="52429" y="50399"/>
                </a:lnTo>
                <a:lnTo>
                  <a:pt x="52411" y="50455"/>
                </a:lnTo>
                <a:lnTo>
                  <a:pt x="52411" y="50511"/>
                </a:lnTo>
                <a:lnTo>
                  <a:pt x="52411" y="50585"/>
                </a:lnTo>
                <a:lnTo>
                  <a:pt x="52467" y="50697"/>
                </a:lnTo>
                <a:lnTo>
                  <a:pt x="52504" y="50734"/>
                </a:lnTo>
                <a:lnTo>
                  <a:pt x="52541" y="50771"/>
                </a:lnTo>
                <a:lnTo>
                  <a:pt x="52597" y="50809"/>
                </a:lnTo>
                <a:lnTo>
                  <a:pt x="52653" y="50827"/>
                </a:lnTo>
                <a:lnTo>
                  <a:pt x="52727" y="50827"/>
                </a:lnTo>
                <a:lnTo>
                  <a:pt x="52783" y="50809"/>
                </a:lnTo>
                <a:lnTo>
                  <a:pt x="52839" y="50790"/>
                </a:lnTo>
                <a:lnTo>
                  <a:pt x="52895" y="50771"/>
                </a:lnTo>
                <a:lnTo>
                  <a:pt x="52932" y="50734"/>
                </a:lnTo>
                <a:lnTo>
                  <a:pt x="52969" y="50678"/>
                </a:lnTo>
                <a:lnTo>
                  <a:pt x="53006" y="50623"/>
                </a:lnTo>
                <a:lnTo>
                  <a:pt x="53025" y="50567"/>
                </a:lnTo>
                <a:lnTo>
                  <a:pt x="53025" y="50455"/>
                </a:lnTo>
                <a:lnTo>
                  <a:pt x="52969" y="50343"/>
                </a:lnTo>
                <a:lnTo>
                  <a:pt x="52895" y="50269"/>
                </a:lnTo>
                <a:lnTo>
                  <a:pt x="52858" y="50232"/>
                </a:lnTo>
                <a:lnTo>
                  <a:pt x="52802" y="50213"/>
                </a:lnTo>
                <a:close/>
                <a:moveTo>
                  <a:pt x="66281" y="50269"/>
                </a:moveTo>
                <a:lnTo>
                  <a:pt x="66225" y="50287"/>
                </a:lnTo>
                <a:lnTo>
                  <a:pt x="66188" y="50325"/>
                </a:lnTo>
                <a:lnTo>
                  <a:pt x="66132" y="50418"/>
                </a:lnTo>
                <a:lnTo>
                  <a:pt x="66095" y="50511"/>
                </a:lnTo>
                <a:lnTo>
                  <a:pt x="66076" y="50567"/>
                </a:lnTo>
                <a:lnTo>
                  <a:pt x="66095" y="50623"/>
                </a:lnTo>
                <a:lnTo>
                  <a:pt x="66095" y="50678"/>
                </a:lnTo>
                <a:lnTo>
                  <a:pt x="66132" y="50734"/>
                </a:lnTo>
                <a:lnTo>
                  <a:pt x="66207" y="50790"/>
                </a:lnTo>
                <a:lnTo>
                  <a:pt x="66300" y="50827"/>
                </a:lnTo>
                <a:lnTo>
                  <a:pt x="66411" y="50827"/>
                </a:lnTo>
                <a:lnTo>
                  <a:pt x="66449" y="50809"/>
                </a:lnTo>
                <a:lnTo>
                  <a:pt x="66505" y="50790"/>
                </a:lnTo>
                <a:lnTo>
                  <a:pt x="66542" y="50734"/>
                </a:lnTo>
                <a:lnTo>
                  <a:pt x="66579" y="50697"/>
                </a:lnTo>
                <a:lnTo>
                  <a:pt x="66598" y="50641"/>
                </a:lnTo>
                <a:lnTo>
                  <a:pt x="66616" y="50585"/>
                </a:lnTo>
                <a:lnTo>
                  <a:pt x="66598" y="50474"/>
                </a:lnTo>
                <a:lnTo>
                  <a:pt x="66542" y="50381"/>
                </a:lnTo>
                <a:lnTo>
                  <a:pt x="66467" y="50306"/>
                </a:lnTo>
                <a:lnTo>
                  <a:pt x="66411" y="50269"/>
                </a:lnTo>
                <a:close/>
                <a:moveTo>
                  <a:pt x="88250" y="50176"/>
                </a:moveTo>
                <a:lnTo>
                  <a:pt x="88195" y="50194"/>
                </a:lnTo>
                <a:lnTo>
                  <a:pt x="88139" y="50232"/>
                </a:lnTo>
                <a:lnTo>
                  <a:pt x="88101" y="50269"/>
                </a:lnTo>
                <a:lnTo>
                  <a:pt x="88064" y="50325"/>
                </a:lnTo>
                <a:lnTo>
                  <a:pt x="88046" y="50362"/>
                </a:lnTo>
                <a:lnTo>
                  <a:pt x="88027" y="50492"/>
                </a:lnTo>
                <a:lnTo>
                  <a:pt x="88046" y="50604"/>
                </a:lnTo>
                <a:lnTo>
                  <a:pt x="88101" y="50716"/>
                </a:lnTo>
                <a:lnTo>
                  <a:pt x="88139" y="50753"/>
                </a:lnTo>
                <a:lnTo>
                  <a:pt x="88176" y="50790"/>
                </a:lnTo>
                <a:lnTo>
                  <a:pt x="88250" y="50827"/>
                </a:lnTo>
                <a:lnTo>
                  <a:pt x="88381" y="50827"/>
                </a:lnTo>
                <a:lnTo>
                  <a:pt x="88437" y="50809"/>
                </a:lnTo>
                <a:lnTo>
                  <a:pt x="88492" y="50790"/>
                </a:lnTo>
                <a:lnTo>
                  <a:pt x="88530" y="50734"/>
                </a:lnTo>
                <a:lnTo>
                  <a:pt x="88586" y="50641"/>
                </a:lnTo>
                <a:lnTo>
                  <a:pt x="88623" y="50529"/>
                </a:lnTo>
                <a:lnTo>
                  <a:pt x="88623" y="50455"/>
                </a:lnTo>
                <a:lnTo>
                  <a:pt x="88604" y="50399"/>
                </a:lnTo>
                <a:lnTo>
                  <a:pt x="88586" y="50325"/>
                </a:lnTo>
                <a:lnTo>
                  <a:pt x="88548" y="50287"/>
                </a:lnTo>
                <a:lnTo>
                  <a:pt x="88492" y="50250"/>
                </a:lnTo>
                <a:lnTo>
                  <a:pt x="88455" y="50213"/>
                </a:lnTo>
                <a:lnTo>
                  <a:pt x="88381" y="50194"/>
                </a:lnTo>
                <a:lnTo>
                  <a:pt x="88325" y="50176"/>
                </a:lnTo>
                <a:close/>
                <a:moveTo>
                  <a:pt x="91527" y="50250"/>
                </a:moveTo>
                <a:lnTo>
                  <a:pt x="91453" y="50269"/>
                </a:lnTo>
                <a:lnTo>
                  <a:pt x="91397" y="50287"/>
                </a:lnTo>
                <a:lnTo>
                  <a:pt x="91341" y="50325"/>
                </a:lnTo>
                <a:lnTo>
                  <a:pt x="91285" y="50381"/>
                </a:lnTo>
                <a:lnTo>
                  <a:pt x="91248" y="50436"/>
                </a:lnTo>
                <a:lnTo>
                  <a:pt x="91229" y="50492"/>
                </a:lnTo>
                <a:lnTo>
                  <a:pt x="91229" y="50567"/>
                </a:lnTo>
                <a:lnTo>
                  <a:pt x="91229" y="50641"/>
                </a:lnTo>
                <a:lnTo>
                  <a:pt x="91248" y="50697"/>
                </a:lnTo>
                <a:lnTo>
                  <a:pt x="91285" y="50753"/>
                </a:lnTo>
                <a:lnTo>
                  <a:pt x="91322" y="50790"/>
                </a:lnTo>
                <a:lnTo>
                  <a:pt x="91378" y="50809"/>
                </a:lnTo>
                <a:lnTo>
                  <a:pt x="91453" y="50827"/>
                </a:lnTo>
                <a:lnTo>
                  <a:pt x="91583" y="50827"/>
                </a:lnTo>
                <a:lnTo>
                  <a:pt x="91564" y="50846"/>
                </a:lnTo>
                <a:lnTo>
                  <a:pt x="91676" y="50827"/>
                </a:lnTo>
                <a:lnTo>
                  <a:pt x="91769" y="50771"/>
                </a:lnTo>
                <a:lnTo>
                  <a:pt x="91844" y="50697"/>
                </a:lnTo>
                <a:lnTo>
                  <a:pt x="91862" y="50641"/>
                </a:lnTo>
                <a:lnTo>
                  <a:pt x="91862" y="50585"/>
                </a:lnTo>
                <a:lnTo>
                  <a:pt x="91862" y="50529"/>
                </a:lnTo>
                <a:lnTo>
                  <a:pt x="91844" y="50474"/>
                </a:lnTo>
                <a:lnTo>
                  <a:pt x="91788" y="50381"/>
                </a:lnTo>
                <a:lnTo>
                  <a:pt x="91751" y="50343"/>
                </a:lnTo>
                <a:lnTo>
                  <a:pt x="91695" y="50306"/>
                </a:lnTo>
                <a:lnTo>
                  <a:pt x="91658" y="50287"/>
                </a:lnTo>
                <a:lnTo>
                  <a:pt x="91602" y="50287"/>
                </a:lnTo>
                <a:lnTo>
                  <a:pt x="91527" y="50250"/>
                </a:lnTo>
                <a:close/>
                <a:moveTo>
                  <a:pt x="70414" y="50157"/>
                </a:moveTo>
                <a:lnTo>
                  <a:pt x="70340" y="50176"/>
                </a:lnTo>
                <a:lnTo>
                  <a:pt x="70284" y="50194"/>
                </a:lnTo>
                <a:lnTo>
                  <a:pt x="70210" y="50232"/>
                </a:lnTo>
                <a:lnTo>
                  <a:pt x="70154" y="50269"/>
                </a:lnTo>
                <a:lnTo>
                  <a:pt x="70098" y="50325"/>
                </a:lnTo>
                <a:lnTo>
                  <a:pt x="70079" y="50399"/>
                </a:lnTo>
                <a:lnTo>
                  <a:pt x="70079" y="50455"/>
                </a:lnTo>
                <a:lnTo>
                  <a:pt x="70079" y="50529"/>
                </a:lnTo>
                <a:lnTo>
                  <a:pt x="70098" y="50585"/>
                </a:lnTo>
                <a:lnTo>
                  <a:pt x="70135" y="50660"/>
                </a:lnTo>
                <a:lnTo>
                  <a:pt x="70172" y="50716"/>
                </a:lnTo>
                <a:lnTo>
                  <a:pt x="70228" y="50771"/>
                </a:lnTo>
                <a:lnTo>
                  <a:pt x="70284" y="50809"/>
                </a:lnTo>
                <a:lnTo>
                  <a:pt x="70358" y="50846"/>
                </a:lnTo>
                <a:lnTo>
                  <a:pt x="70414" y="50865"/>
                </a:lnTo>
                <a:lnTo>
                  <a:pt x="70507" y="50865"/>
                </a:lnTo>
                <a:lnTo>
                  <a:pt x="70582" y="50846"/>
                </a:lnTo>
                <a:lnTo>
                  <a:pt x="70656" y="50827"/>
                </a:lnTo>
                <a:lnTo>
                  <a:pt x="70731" y="50790"/>
                </a:lnTo>
                <a:lnTo>
                  <a:pt x="70787" y="50734"/>
                </a:lnTo>
                <a:lnTo>
                  <a:pt x="70805" y="50678"/>
                </a:lnTo>
                <a:lnTo>
                  <a:pt x="70843" y="50604"/>
                </a:lnTo>
                <a:lnTo>
                  <a:pt x="70843" y="50548"/>
                </a:lnTo>
                <a:lnTo>
                  <a:pt x="70843" y="50474"/>
                </a:lnTo>
                <a:lnTo>
                  <a:pt x="70824" y="50399"/>
                </a:lnTo>
                <a:lnTo>
                  <a:pt x="70787" y="50343"/>
                </a:lnTo>
                <a:lnTo>
                  <a:pt x="70731" y="50287"/>
                </a:lnTo>
                <a:lnTo>
                  <a:pt x="70675" y="50250"/>
                </a:lnTo>
                <a:lnTo>
                  <a:pt x="70619" y="50194"/>
                </a:lnTo>
                <a:lnTo>
                  <a:pt x="70563" y="50176"/>
                </a:lnTo>
                <a:lnTo>
                  <a:pt x="70489" y="50157"/>
                </a:lnTo>
                <a:close/>
                <a:moveTo>
                  <a:pt x="82200" y="50269"/>
                </a:moveTo>
                <a:lnTo>
                  <a:pt x="82144" y="50287"/>
                </a:lnTo>
                <a:lnTo>
                  <a:pt x="82032" y="50362"/>
                </a:lnTo>
                <a:lnTo>
                  <a:pt x="81958" y="50455"/>
                </a:lnTo>
                <a:lnTo>
                  <a:pt x="81939" y="50529"/>
                </a:lnTo>
                <a:lnTo>
                  <a:pt x="81939" y="50585"/>
                </a:lnTo>
                <a:lnTo>
                  <a:pt x="81958" y="50641"/>
                </a:lnTo>
                <a:lnTo>
                  <a:pt x="81976" y="50697"/>
                </a:lnTo>
                <a:lnTo>
                  <a:pt x="82051" y="50790"/>
                </a:lnTo>
                <a:lnTo>
                  <a:pt x="82106" y="50827"/>
                </a:lnTo>
                <a:lnTo>
                  <a:pt x="82162" y="50846"/>
                </a:lnTo>
                <a:lnTo>
                  <a:pt x="82218" y="50865"/>
                </a:lnTo>
                <a:lnTo>
                  <a:pt x="82274" y="50865"/>
                </a:lnTo>
                <a:lnTo>
                  <a:pt x="82386" y="50846"/>
                </a:lnTo>
                <a:lnTo>
                  <a:pt x="82442" y="50809"/>
                </a:lnTo>
                <a:lnTo>
                  <a:pt x="82479" y="50771"/>
                </a:lnTo>
                <a:lnTo>
                  <a:pt x="82516" y="50716"/>
                </a:lnTo>
                <a:lnTo>
                  <a:pt x="82553" y="50660"/>
                </a:lnTo>
                <a:lnTo>
                  <a:pt x="82572" y="50604"/>
                </a:lnTo>
                <a:lnTo>
                  <a:pt x="82572" y="50548"/>
                </a:lnTo>
                <a:lnTo>
                  <a:pt x="82535" y="50436"/>
                </a:lnTo>
                <a:lnTo>
                  <a:pt x="82479" y="50343"/>
                </a:lnTo>
                <a:lnTo>
                  <a:pt x="82442" y="50306"/>
                </a:lnTo>
                <a:lnTo>
                  <a:pt x="82386" y="50287"/>
                </a:lnTo>
                <a:lnTo>
                  <a:pt x="82311" y="50269"/>
                </a:lnTo>
                <a:close/>
                <a:moveTo>
                  <a:pt x="83689" y="50250"/>
                </a:moveTo>
                <a:lnTo>
                  <a:pt x="83633" y="50269"/>
                </a:lnTo>
                <a:lnTo>
                  <a:pt x="83577" y="50306"/>
                </a:lnTo>
                <a:lnTo>
                  <a:pt x="83521" y="50343"/>
                </a:lnTo>
                <a:lnTo>
                  <a:pt x="83484" y="50381"/>
                </a:lnTo>
                <a:lnTo>
                  <a:pt x="83447" y="50436"/>
                </a:lnTo>
                <a:lnTo>
                  <a:pt x="83428" y="50492"/>
                </a:lnTo>
                <a:lnTo>
                  <a:pt x="83410" y="50548"/>
                </a:lnTo>
                <a:lnTo>
                  <a:pt x="83410" y="50604"/>
                </a:lnTo>
                <a:lnTo>
                  <a:pt x="83447" y="50716"/>
                </a:lnTo>
                <a:lnTo>
                  <a:pt x="83521" y="50790"/>
                </a:lnTo>
                <a:lnTo>
                  <a:pt x="83633" y="50846"/>
                </a:lnTo>
                <a:lnTo>
                  <a:pt x="83689" y="50865"/>
                </a:lnTo>
                <a:lnTo>
                  <a:pt x="83819" y="50865"/>
                </a:lnTo>
                <a:lnTo>
                  <a:pt x="83875" y="50846"/>
                </a:lnTo>
                <a:lnTo>
                  <a:pt x="83931" y="50809"/>
                </a:lnTo>
                <a:lnTo>
                  <a:pt x="83968" y="50771"/>
                </a:lnTo>
                <a:lnTo>
                  <a:pt x="84006" y="50716"/>
                </a:lnTo>
                <a:lnTo>
                  <a:pt x="84024" y="50660"/>
                </a:lnTo>
                <a:lnTo>
                  <a:pt x="84043" y="50585"/>
                </a:lnTo>
                <a:lnTo>
                  <a:pt x="84043" y="50529"/>
                </a:lnTo>
                <a:lnTo>
                  <a:pt x="84024" y="50474"/>
                </a:lnTo>
                <a:lnTo>
                  <a:pt x="84006" y="50418"/>
                </a:lnTo>
                <a:lnTo>
                  <a:pt x="83968" y="50362"/>
                </a:lnTo>
                <a:lnTo>
                  <a:pt x="83931" y="50325"/>
                </a:lnTo>
                <a:lnTo>
                  <a:pt x="83875" y="50287"/>
                </a:lnTo>
                <a:lnTo>
                  <a:pt x="83819" y="50269"/>
                </a:lnTo>
                <a:lnTo>
                  <a:pt x="83763" y="50250"/>
                </a:lnTo>
                <a:close/>
                <a:moveTo>
                  <a:pt x="75814" y="50194"/>
                </a:moveTo>
                <a:lnTo>
                  <a:pt x="75758" y="50232"/>
                </a:lnTo>
                <a:lnTo>
                  <a:pt x="75702" y="50269"/>
                </a:lnTo>
                <a:lnTo>
                  <a:pt x="75646" y="50325"/>
                </a:lnTo>
                <a:lnTo>
                  <a:pt x="75609" y="50381"/>
                </a:lnTo>
                <a:lnTo>
                  <a:pt x="75572" y="50455"/>
                </a:lnTo>
                <a:lnTo>
                  <a:pt x="75572" y="50511"/>
                </a:lnTo>
                <a:lnTo>
                  <a:pt x="75572" y="50585"/>
                </a:lnTo>
                <a:lnTo>
                  <a:pt x="75609" y="50660"/>
                </a:lnTo>
                <a:lnTo>
                  <a:pt x="75627" y="50716"/>
                </a:lnTo>
                <a:lnTo>
                  <a:pt x="75683" y="50771"/>
                </a:lnTo>
                <a:lnTo>
                  <a:pt x="75739" y="50809"/>
                </a:lnTo>
                <a:lnTo>
                  <a:pt x="75795" y="50846"/>
                </a:lnTo>
                <a:lnTo>
                  <a:pt x="75851" y="50883"/>
                </a:lnTo>
                <a:lnTo>
                  <a:pt x="76056" y="50883"/>
                </a:lnTo>
                <a:lnTo>
                  <a:pt x="76111" y="50846"/>
                </a:lnTo>
                <a:lnTo>
                  <a:pt x="76167" y="50809"/>
                </a:lnTo>
                <a:lnTo>
                  <a:pt x="76223" y="50753"/>
                </a:lnTo>
                <a:lnTo>
                  <a:pt x="76242" y="50697"/>
                </a:lnTo>
                <a:lnTo>
                  <a:pt x="76279" y="50641"/>
                </a:lnTo>
                <a:lnTo>
                  <a:pt x="76279" y="50585"/>
                </a:lnTo>
                <a:lnTo>
                  <a:pt x="76279" y="50511"/>
                </a:lnTo>
                <a:lnTo>
                  <a:pt x="76223" y="50399"/>
                </a:lnTo>
                <a:lnTo>
                  <a:pt x="76149" y="50287"/>
                </a:lnTo>
                <a:lnTo>
                  <a:pt x="76093" y="50232"/>
                </a:lnTo>
                <a:lnTo>
                  <a:pt x="76037" y="50213"/>
                </a:lnTo>
                <a:lnTo>
                  <a:pt x="75963" y="50194"/>
                </a:lnTo>
                <a:close/>
                <a:moveTo>
                  <a:pt x="7597" y="50381"/>
                </a:moveTo>
                <a:lnTo>
                  <a:pt x="7541" y="50399"/>
                </a:lnTo>
                <a:lnTo>
                  <a:pt x="7504" y="50436"/>
                </a:lnTo>
                <a:lnTo>
                  <a:pt x="7467" y="50474"/>
                </a:lnTo>
                <a:lnTo>
                  <a:pt x="7411" y="50548"/>
                </a:lnTo>
                <a:lnTo>
                  <a:pt x="7392" y="50660"/>
                </a:lnTo>
                <a:lnTo>
                  <a:pt x="7411" y="50753"/>
                </a:lnTo>
                <a:lnTo>
                  <a:pt x="7467" y="50846"/>
                </a:lnTo>
                <a:lnTo>
                  <a:pt x="7504" y="50865"/>
                </a:lnTo>
                <a:lnTo>
                  <a:pt x="7541" y="50902"/>
                </a:lnTo>
                <a:lnTo>
                  <a:pt x="7597" y="50920"/>
                </a:lnTo>
                <a:lnTo>
                  <a:pt x="7727" y="50920"/>
                </a:lnTo>
                <a:lnTo>
                  <a:pt x="7765" y="50902"/>
                </a:lnTo>
                <a:lnTo>
                  <a:pt x="7820" y="50865"/>
                </a:lnTo>
                <a:lnTo>
                  <a:pt x="7858" y="50846"/>
                </a:lnTo>
                <a:lnTo>
                  <a:pt x="7895" y="50753"/>
                </a:lnTo>
                <a:lnTo>
                  <a:pt x="7914" y="50660"/>
                </a:lnTo>
                <a:lnTo>
                  <a:pt x="7895" y="50548"/>
                </a:lnTo>
                <a:lnTo>
                  <a:pt x="7858" y="50474"/>
                </a:lnTo>
                <a:lnTo>
                  <a:pt x="7820" y="50436"/>
                </a:lnTo>
                <a:lnTo>
                  <a:pt x="7765" y="50399"/>
                </a:lnTo>
                <a:lnTo>
                  <a:pt x="7727" y="50381"/>
                </a:lnTo>
                <a:close/>
                <a:moveTo>
                  <a:pt x="85458" y="50287"/>
                </a:moveTo>
                <a:lnTo>
                  <a:pt x="85402" y="50306"/>
                </a:lnTo>
                <a:lnTo>
                  <a:pt x="85346" y="50325"/>
                </a:lnTo>
                <a:lnTo>
                  <a:pt x="85253" y="50381"/>
                </a:lnTo>
                <a:lnTo>
                  <a:pt x="85178" y="50474"/>
                </a:lnTo>
                <a:lnTo>
                  <a:pt x="85141" y="50585"/>
                </a:lnTo>
                <a:lnTo>
                  <a:pt x="85141" y="50660"/>
                </a:lnTo>
                <a:lnTo>
                  <a:pt x="85160" y="50716"/>
                </a:lnTo>
                <a:lnTo>
                  <a:pt x="85178" y="50771"/>
                </a:lnTo>
                <a:lnTo>
                  <a:pt x="85216" y="50827"/>
                </a:lnTo>
                <a:lnTo>
                  <a:pt x="85272" y="50883"/>
                </a:lnTo>
                <a:lnTo>
                  <a:pt x="85327" y="50920"/>
                </a:lnTo>
                <a:lnTo>
                  <a:pt x="85402" y="50939"/>
                </a:lnTo>
                <a:lnTo>
                  <a:pt x="85514" y="50939"/>
                </a:lnTo>
                <a:lnTo>
                  <a:pt x="85569" y="50920"/>
                </a:lnTo>
                <a:lnTo>
                  <a:pt x="85681" y="50865"/>
                </a:lnTo>
                <a:lnTo>
                  <a:pt x="85737" y="50771"/>
                </a:lnTo>
                <a:lnTo>
                  <a:pt x="85774" y="50660"/>
                </a:lnTo>
                <a:lnTo>
                  <a:pt x="85793" y="50585"/>
                </a:lnTo>
                <a:lnTo>
                  <a:pt x="85774" y="50529"/>
                </a:lnTo>
                <a:lnTo>
                  <a:pt x="85737" y="50455"/>
                </a:lnTo>
                <a:lnTo>
                  <a:pt x="85700" y="50399"/>
                </a:lnTo>
                <a:lnTo>
                  <a:pt x="85663" y="50362"/>
                </a:lnTo>
                <a:lnTo>
                  <a:pt x="85588" y="50325"/>
                </a:lnTo>
                <a:lnTo>
                  <a:pt x="85532" y="50306"/>
                </a:lnTo>
                <a:lnTo>
                  <a:pt x="85458" y="50287"/>
                </a:lnTo>
                <a:close/>
                <a:moveTo>
                  <a:pt x="80636" y="50306"/>
                </a:moveTo>
                <a:lnTo>
                  <a:pt x="80580" y="50325"/>
                </a:lnTo>
                <a:lnTo>
                  <a:pt x="80524" y="50362"/>
                </a:lnTo>
                <a:lnTo>
                  <a:pt x="80487" y="50418"/>
                </a:lnTo>
                <a:lnTo>
                  <a:pt x="80449" y="50474"/>
                </a:lnTo>
                <a:lnTo>
                  <a:pt x="80431" y="50548"/>
                </a:lnTo>
                <a:lnTo>
                  <a:pt x="80412" y="50604"/>
                </a:lnTo>
                <a:lnTo>
                  <a:pt x="80431" y="50660"/>
                </a:lnTo>
                <a:lnTo>
                  <a:pt x="80449" y="50734"/>
                </a:lnTo>
                <a:lnTo>
                  <a:pt x="80468" y="50790"/>
                </a:lnTo>
                <a:lnTo>
                  <a:pt x="80505" y="50846"/>
                </a:lnTo>
                <a:lnTo>
                  <a:pt x="80561" y="50883"/>
                </a:lnTo>
                <a:lnTo>
                  <a:pt x="80673" y="50939"/>
                </a:lnTo>
                <a:lnTo>
                  <a:pt x="80803" y="50958"/>
                </a:lnTo>
                <a:lnTo>
                  <a:pt x="80934" y="50939"/>
                </a:lnTo>
                <a:lnTo>
                  <a:pt x="80989" y="50920"/>
                </a:lnTo>
                <a:lnTo>
                  <a:pt x="81045" y="50883"/>
                </a:lnTo>
                <a:lnTo>
                  <a:pt x="81101" y="50827"/>
                </a:lnTo>
                <a:lnTo>
                  <a:pt x="81138" y="50753"/>
                </a:lnTo>
                <a:lnTo>
                  <a:pt x="81157" y="50678"/>
                </a:lnTo>
                <a:lnTo>
                  <a:pt x="81157" y="50623"/>
                </a:lnTo>
                <a:lnTo>
                  <a:pt x="81138" y="50548"/>
                </a:lnTo>
                <a:lnTo>
                  <a:pt x="81120" y="50474"/>
                </a:lnTo>
                <a:lnTo>
                  <a:pt x="81064" y="50418"/>
                </a:lnTo>
                <a:lnTo>
                  <a:pt x="81008" y="50381"/>
                </a:lnTo>
                <a:lnTo>
                  <a:pt x="80934" y="50343"/>
                </a:lnTo>
                <a:lnTo>
                  <a:pt x="80859" y="50325"/>
                </a:lnTo>
                <a:lnTo>
                  <a:pt x="80785" y="50325"/>
                </a:lnTo>
                <a:lnTo>
                  <a:pt x="80710" y="50306"/>
                </a:lnTo>
                <a:close/>
                <a:moveTo>
                  <a:pt x="89945" y="50269"/>
                </a:moveTo>
                <a:lnTo>
                  <a:pt x="89870" y="50306"/>
                </a:lnTo>
                <a:lnTo>
                  <a:pt x="89814" y="50343"/>
                </a:lnTo>
                <a:lnTo>
                  <a:pt x="89759" y="50418"/>
                </a:lnTo>
                <a:lnTo>
                  <a:pt x="89721" y="50474"/>
                </a:lnTo>
                <a:lnTo>
                  <a:pt x="89703" y="50548"/>
                </a:lnTo>
                <a:lnTo>
                  <a:pt x="89703" y="50604"/>
                </a:lnTo>
                <a:lnTo>
                  <a:pt x="89703" y="50678"/>
                </a:lnTo>
                <a:lnTo>
                  <a:pt x="89721" y="50734"/>
                </a:lnTo>
                <a:lnTo>
                  <a:pt x="89759" y="50790"/>
                </a:lnTo>
                <a:lnTo>
                  <a:pt x="89796" y="50846"/>
                </a:lnTo>
                <a:lnTo>
                  <a:pt x="89852" y="50902"/>
                </a:lnTo>
                <a:lnTo>
                  <a:pt x="90001" y="50958"/>
                </a:lnTo>
                <a:lnTo>
                  <a:pt x="90075" y="50976"/>
                </a:lnTo>
                <a:lnTo>
                  <a:pt x="90149" y="50995"/>
                </a:lnTo>
                <a:lnTo>
                  <a:pt x="90224" y="50976"/>
                </a:lnTo>
                <a:lnTo>
                  <a:pt x="90280" y="50958"/>
                </a:lnTo>
                <a:lnTo>
                  <a:pt x="90354" y="50920"/>
                </a:lnTo>
                <a:lnTo>
                  <a:pt x="90410" y="50865"/>
                </a:lnTo>
                <a:lnTo>
                  <a:pt x="90447" y="50790"/>
                </a:lnTo>
                <a:lnTo>
                  <a:pt x="90466" y="50734"/>
                </a:lnTo>
                <a:lnTo>
                  <a:pt x="90485" y="50660"/>
                </a:lnTo>
                <a:lnTo>
                  <a:pt x="90466" y="50585"/>
                </a:lnTo>
                <a:lnTo>
                  <a:pt x="90447" y="50511"/>
                </a:lnTo>
                <a:lnTo>
                  <a:pt x="90410" y="50455"/>
                </a:lnTo>
                <a:lnTo>
                  <a:pt x="90373" y="50399"/>
                </a:lnTo>
                <a:lnTo>
                  <a:pt x="90317" y="50362"/>
                </a:lnTo>
                <a:lnTo>
                  <a:pt x="90168" y="50287"/>
                </a:lnTo>
                <a:lnTo>
                  <a:pt x="90094" y="50269"/>
                </a:lnTo>
                <a:close/>
                <a:moveTo>
                  <a:pt x="59783" y="50064"/>
                </a:moveTo>
                <a:lnTo>
                  <a:pt x="59709" y="50083"/>
                </a:lnTo>
                <a:lnTo>
                  <a:pt x="59634" y="50101"/>
                </a:lnTo>
                <a:lnTo>
                  <a:pt x="59579" y="50138"/>
                </a:lnTo>
                <a:lnTo>
                  <a:pt x="59523" y="50176"/>
                </a:lnTo>
                <a:lnTo>
                  <a:pt x="59467" y="50232"/>
                </a:lnTo>
                <a:lnTo>
                  <a:pt x="59430" y="50306"/>
                </a:lnTo>
                <a:lnTo>
                  <a:pt x="59392" y="50362"/>
                </a:lnTo>
                <a:lnTo>
                  <a:pt x="59374" y="50511"/>
                </a:lnTo>
                <a:lnTo>
                  <a:pt x="59374" y="50660"/>
                </a:lnTo>
                <a:lnTo>
                  <a:pt x="59430" y="50790"/>
                </a:lnTo>
                <a:lnTo>
                  <a:pt x="59523" y="50902"/>
                </a:lnTo>
                <a:lnTo>
                  <a:pt x="59634" y="50976"/>
                </a:lnTo>
                <a:lnTo>
                  <a:pt x="59765" y="51014"/>
                </a:lnTo>
                <a:lnTo>
                  <a:pt x="59839" y="51032"/>
                </a:lnTo>
                <a:lnTo>
                  <a:pt x="59914" y="51032"/>
                </a:lnTo>
                <a:lnTo>
                  <a:pt x="59988" y="51014"/>
                </a:lnTo>
                <a:lnTo>
                  <a:pt x="60044" y="50976"/>
                </a:lnTo>
                <a:lnTo>
                  <a:pt x="60174" y="50883"/>
                </a:lnTo>
                <a:lnTo>
                  <a:pt x="60230" y="50827"/>
                </a:lnTo>
                <a:lnTo>
                  <a:pt x="60267" y="50771"/>
                </a:lnTo>
                <a:lnTo>
                  <a:pt x="60305" y="50697"/>
                </a:lnTo>
                <a:lnTo>
                  <a:pt x="60305" y="50623"/>
                </a:lnTo>
                <a:lnTo>
                  <a:pt x="60305" y="50548"/>
                </a:lnTo>
                <a:lnTo>
                  <a:pt x="60305" y="50474"/>
                </a:lnTo>
                <a:lnTo>
                  <a:pt x="60267" y="50399"/>
                </a:lnTo>
                <a:lnTo>
                  <a:pt x="60230" y="50343"/>
                </a:lnTo>
                <a:lnTo>
                  <a:pt x="60174" y="50287"/>
                </a:lnTo>
                <a:lnTo>
                  <a:pt x="60100" y="50250"/>
                </a:lnTo>
                <a:lnTo>
                  <a:pt x="60007" y="50138"/>
                </a:lnTo>
                <a:lnTo>
                  <a:pt x="59932" y="50101"/>
                </a:lnTo>
                <a:lnTo>
                  <a:pt x="59858" y="50064"/>
                </a:lnTo>
                <a:close/>
              </a:path>
            </a:pathLst>
          </a:custGeom>
          <a:solidFill>
            <a:srgbClr val="B5D4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117200" y="115225"/>
            <a:ext cx="8909558" cy="4913024"/>
          </a:xfrm>
          <a:custGeom>
            <a:avLst/>
            <a:gdLst/>
            <a:ahLst/>
            <a:cxnLst/>
            <a:rect l="l" t="t" r="r" b="b"/>
            <a:pathLst>
              <a:path w="92849" h="51200" extrusionOk="0">
                <a:moveTo>
                  <a:pt x="15026" y="1005"/>
                </a:moveTo>
                <a:lnTo>
                  <a:pt x="15026" y="1005"/>
                </a:lnTo>
                <a:lnTo>
                  <a:pt x="15026" y="1005"/>
                </a:lnTo>
                <a:close/>
                <a:moveTo>
                  <a:pt x="15026" y="1005"/>
                </a:moveTo>
                <a:lnTo>
                  <a:pt x="14970" y="1099"/>
                </a:lnTo>
                <a:lnTo>
                  <a:pt x="14978" y="1087"/>
                </a:lnTo>
                <a:lnTo>
                  <a:pt x="15026" y="1005"/>
                </a:lnTo>
                <a:close/>
                <a:moveTo>
                  <a:pt x="14970" y="1099"/>
                </a:moveTo>
                <a:lnTo>
                  <a:pt x="14970" y="1099"/>
                </a:lnTo>
                <a:lnTo>
                  <a:pt x="14970" y="1099"/>
                </a:lnTo>
                <a:close/>
                <a:moveTo>
                  <a:pt x="37907" y="112"/>
                </a:moveTo>
                <a:lnTo>
                  <a:pt x="37851" y="130"/>
                </a:lnTo>
                <a:lnTo>
                  <a:pt x="37758" y="168"/>
                </a:lnTo>
                <a:lnTo>
                  <a:pt x="37535" y="298"/>
                </a:lnTo>
                <a:lnTo>
                  <a:pt x="37274" y="503"/>
                </a:lnTo>
                <a:lnTo>
                  <a:pt x="37013" y="708"/>
                </a:lnTo>
                <a:lnTo>
                  <a:pt x="36771" y="931"/>
                </a:lnTo>
                <a:lnTo>
                  <a:pt x="36474" y="1210"/>
                </a:lnTo>
                <a:lnTo>
                  <a:pt x="36436" y="1266"/>
                </a:lnTo>
                <a:lnTo>
                  <a:pt x="36436" y="1285"/>
                </a:lnTo>
                <a:lnTo>
                  <a:pt x="36455" y="1285"/>
                </a:lnTo>
                <a:lnTo>
                  <a:pt x="36548" y="1266"/>
                </a:lnTo>
                <a:lnTo>
                  <a:pt x="36660" y="1210"/>
                </a:lnTo>
                <a:lnTo>
                  <a:pt x="36902" y="1099"/>
                </a:lnTo>
                <a:lnTo>
                  <a:pt x="37051" y="1005"/>
                </a:lnTo>
                <a:lnTo>
                  <a:pt x="37274" y="857"/>
                </a:lnTo>
                <a:lnTo>
                  <a:pt x="37591" y="633"/>
                </a:lnTo>
                <a:lnTo>
                  <a:pt x="37740" y="521"/>
                </a:lnTo>
                <a:lnTo>
                  <a:pt x="37851" y="391"/>
                </a:lnTo>
                <a:lnTo>
                  <a:pt x="37944" y="279"/>
                </a:lnTo>
                <a:lnTo>
                  <a:pt x="37963" y="242"/>
                </a:lnTo>
                <a:lnTo>
                  <a:pt x="37982" y="186"/>
                </a:lnTo>
                <a:lnTo>
                  <a:pt x="37963" y="130"/>
                </a:lnTo>
                <a:lnTo>
                  <a:pt x="37907" y="112"/>
                </a:lnTo>
                <a:close/>
                <a:moveTo>
                  <a:pt x="26885" y="1396"/>
                </a:moveTo>
                <a:lnTo>
                  <a:pt x="26867" y="1452"/>
                </a:lnTo>
                <a:lnTo>
                  <a:pt x="26885" y="1415"/>
                </a:lnTo>
                <a:lnTo>
                  <a:pt x="26885" y="1396"/>
                </a:lnTo>
                <a:close/>
                <a:moveTo>
                  <a:pt x="34537" y="149"/>
                </a:moveTo>
                <a:lnTo>
                  <a:pt x="34481" y="168"/>
                </a:lnTo>
                <a:lnTo>
                  <a:pt x="34388" y="205"/>
                </a:lnTo>
                <a:lnTo>
                  <a:pt x="34314" y="279"/>
                </a:lnTo>
                <a:lnTo>
                  <a:pt x="34109" y="466"/>
                </a:lnTo>
                <a:lnTo>
                  <a:pt x="33904" y="708"/>
                </a:lnTo>
                <a:lnTo>
                  <a:pt x="33532" y="1192"/>
                </a:lnTo>
                <a:lnTo>
                  <a:pt x="33364" y="1452"/>
                </a:lnTo>
                <a:lnTo>
                  <a:pt x="33625" y="1229"/>
                </a:lnTo>
                <a:lnTo>
                  <a:pt x="34072" y="838"/>
                </a:lnTo>
                <a:lnTo>
                  <a:pt x="34295" y="633"/>
                </a:lnTo>
                <a:lnTo>
                  <a:pt x="34481" y="428"/>
                </a:lnTo>
                <a:lnTo>
                  <a:pt x="34556" y="354"/>
                </a:lnTo>
                <a:lnTo>
                  <a:pt x="34593" y="279"/>
                </a:lnTo>
                <a:lnTo>
                  <a:pt x="34612" y="223"/>
                </a:lnTo>
                <a:lnTo>
                  <a:pt x="34593" y="186"/>
                </a:lnTo>
                <a:lnTo>
                  <a:pt x="34537" y="149"/>
                </a:lnTo>
                <a:close/>
                <a:moveTo>
                  <a:pt x="22361" y="242"/>
                </a:moveTo>
                <a:lnTo>
                  <a:pt x="22287" y="261"/>
                </a:lnTo>
                <a:lnTo>
                  <a:pt x="22193" y="317"/>
                </a:lnTo>
                <a:lnTo>
                  <a:pt x="22119" y="410"/>
                </a:lnTo>
                <a:lnTo>
                  <a:pt x="22045" y="503"/>
                </a:lnTo>
                <a:lnTo>
                  <a:pt x="21877" y="745"/>
                </a:lnTo>
                <a:lnTo>
                  <a:pt x="21747" y="1005"/>
                </a:lnTo>
                <a:lnTo>
                  <a:pt x="21654" y="1229"/>
                </a:lnTo>
                <a:lnTo>
                  <a:pt x="21560" y="1452"/>
                </a:lnTo>
                <a:lnTo>
                  <a:pt x="21784" y="1266"/>
                </a:lnTo>
                <a:lnTo>
                  <a:pt x="22138" y="912"/>
                </a:lnTo>
                <a:lnTo>
                  <a:pt x="22324" y="708"/>
                </a:lnTo>
                <a:lnTo>
                  <a:pt x="22454" y="540"/>
                </a:lnTo>
                <a:lnTo>
                  <a:pt x="22491" y="466"/>
                </a:lnTo>
                <a:lnTo>
                  <a:pt x="22529" y="391"/>
                </a:lnTo>
                <a:lnTo>
                  <a:pt x="22529" y="335"/>
                </a:lnTo>
                <a:lnTo>
                  <a:pt x="22510" y="298"/>
                </a:lnTo>
                <a:lnTo>
                  <a:pt x="22436" y="242"/>
                </a:lnTo>
                <a:close/>
                <a:moveTo>
                  <a:pt x="33364" y="1452"/>
                </a:moveTo>
                <a:lnTo>
                  <a:pt x="33364" y="1452"/>
                </a:lnTo>
                <a:lnTo>
                  <a:pt x="33364" y="1452"/>
                </a:lnTo>
                <a:close/>
                <a:moveTo>
                  <a:pt x="66858" y="242"/>
                </a:moveTo>
                <a:lnTo>
                  <a:pt x="66784" y="261"/>
                </a:lnTo>
                <a:lnTo>
                  <a:pt x="66691" y="317"/>
                </a:lnTo>
                <a:lnTo>
                  <a:pt x="66616" y="410"/>
                </a:lnTo>
                <a:lnTo>
                  <a:pt x="66542" y="503"/>
                </a:lnTo>
                <a:lnTo>
                  <a:pt x="66393" y="745"/>
                </a:lnTo>
                <a:lnTo>
                  <a:pt x="66262" y="1005"/>
                </a:lnTo>
                <a:lnTo>
                  <a:pt x="66151" y="1229"/>
                </a:lnTo>
                <a:lnTo>
                  <a:pt x="66076" y="1452"/>
                </a:lnTo>
                <a:lnTo>
                  <a:pt x="66281" y="1266"/>
                </a:lnTo>
                <a:lnTo>
                  <a:pt x="66653" y="912"/>
                </a:lnTo>
                <a:lnTo>
                  <a:pt x="66821" y="708"/>
                </a:lnTo>
                <a:lnTo>
                  <a:pt x="66951" y="540"/>
                </a:lnTo>
                <a:lnTo>
                  <a:pt x="67007" y="466"/>
                </a:lnTo>
                <a:lnTo>
                  <a:pt x="67026" y="391"/>
                </a:lnTo>
                <a:lnTo>
                  <a:pt x="67026" y="335"/>
                </a:lnTo>
                <a:lnTo>
                  <a:pt x="67007" y="298"/>
                </a:lnTo>
                <a:lnTo>
                  <a:pt x="66933" y="242"/>
                </a:lnTo>
                <a:close/>
                <a:moveTo>
                  <a:pt x="36771" y="354"/>
                </a:moveTo>
                <a:lnTo>
                  <a:pt x="36678" y="372"/>
                </a:lnTo>
                <a:lnTo>
                  <a:pt x="36585" y="428"/>
                </a:lnTo>
                <a:lnTo>
                  <a:pt x="36343" y="596"/>
                </a:lnTo>
                <a:lnTo>
                  <a:pt x="36101" y="801"/>
                </a:lnTo>
                <a:lnTo>
                  <a:pt x="35636" y="1229"/>
                </a:lnTo>
                <a:lnTo>
                  <a:pt x="35375" y="1471"/>
                </a:lnTo>
                <a:lnTo>
                  <a:pt x="35673" y="1303"/>
                </a:lnTo>
                <a:lnTo>
                  <a:pt x="36231" y="987"/>
                </a:lnTo>
                <a:lnTo>
                  <a:pt x="36511" y="801"/>
                </a:lnTo>
                <a:lnTo>
                  <a:pt x="36753" y="633"/>
                </a:lnTo>
                <a:lnTo>
                  <a:pt x="36827" y="559"/>
                </a:lnTo>
                <a:lnTo>
                  <a:pt x="36883" y="484"/>
                </a:lnTo>
                <a:lnTo>
                  <a:pt x="36920" y="428"/>
                </a:lnTo>
                <a:lnTo>
                  <a:pt x="36902" y="391"/>
                </a:lnTo>
                <a:lnTo>
                  <a:pt x="36846" y="354"/>
                </a:lnTo>
                <a:close/>
                <a:moveTo>
                  <a:pt x="61478" y="335"/>
                </a:moveTo>
                <a:lnTo>
                  <a:pt x="61384" y="372"/>
                </a:lnTo>
                <a:lnTo>
                  <a:pt x="61291" y="410"/>
                </a:lnTo>
                <a:lnTo>
                  <a:pt x="61217" y="484"/>
                </a:lnTo>
                <a:lnTo>
                  <a:pt x="61049" y="670"/>
                </a:lnTo>
                <a:lnTo>
                  <a:pt x="60900" y="875"/>
                </a:lnTo>
                <a:lnTo>
                  <a:pt x="60789" y="1099"/>
                </a:lnTo>
                <a:lnTo>
                  <a:pt x="60696" y="1285"/>
                </a:lnTo>
                <a:lnTo>
                  <a:pt x="60640" y="1415"/>
                </a:lnTo>
                <a:lnTo>
                  <a:pt x="60640" y="1471"/>
                </a:lnTo>
                <a:lnTo>
                  <a:pt x="60751" y="1396"/>
                </a:lnTo>
                <a:lnTo>
                  <a:pt x="60900" y="1266"/>
                </a:lnTo>
                <a:lnTo>
                  <a:pt x="61087" y="1099"/>
                </a:lnTo>
                <a:lnTo>
                  <a:pt x="61273" y="894"/>
                </a:lnTo>
                <a:lnTo>
                  <a:pt x="61440" y="689"/>
                </a:lnTo>
                <a:lnTo>
                  <a:pt x="61552" y="521"/>
                </a:lnTo>
                <a:lnTo>
                  <a:pt x="61589" y="447"/>
                </a:lnTo>
                <a:lnTo>
                  <a:pt x="61589" y="391"/>
                </a:lnTo>
                <a:lnTo>
                  <a:pt x="61589" y="354"/>
                </a:lnTo>
                <a:lnTo>
                  <a:pt x="61552" y="335"/>
                </a:lnTo>
                <a:close/>
                <a:moveTo>
                  <a:pt x="16962" y="335"/>
                </a:moveTo>
                <a:lnTo>
                  <a:pt x="16887" y="372"/>
                </a:lnTo>
                <a:lnTo>
                  <a:pt x="16794" y="410"/>
                </a:lnTo>
                <a:lnTo>
                  <a:pt x="16701" y="484"/>
                </a:lnTo>
                <a:lnTo>
                  <a:pt x="16552" y="670"/>
                </a:lnTo>
                <a:lnTo>
                  <a:pt x="16403" y="875"/>
                </a:lnTo>
                <a:lnTo>
                  <a:pt x="16273" y="1099"/>
                </a:lnTo>
                <a:lnTo>
                  <a:pt x="16198" y="1285"/>
                </a:lnTo>
                <a:lnTo>
                  <a:pt x="16143" y="1415"/>
                </a:lnTo>
                <a:lnTo>
                  <a:pt x="16143" y="1471"/>
                </a:lnTo>
                <a:lnTo>
                  <a:pt x="16236" y="1396"/>
                </a:lnTo>
                <a:lnTo>
                  <a:pt x="16403" y="1266"/>
                </a:lnTo>
                <a:lnTo>
                  <a:pt x="16589" y="1099"/>
                </a:lnTo>
                <a:lnTo>
                  <a:pt x="16776" y="894"/>
                </a:lnTo>
                <a:lnTo>
                  <a:pt x="16925" y="689"/>
                </a:lnTo>
                <a:lnTo>
                  <a:pt x="17055" y="521"/>
                </a:lnTo>
                <a:lnTo>
                  <a:pt x="17073" y="447"/>
                </a:lnTo>
                <a:lnTo>
                  <a:pt x="17092" y="391"/>
                </a:lnTo>
                <a:lnTo>
                  <a:pt x="17092" y="354"/>
                </a:lnTo>
                <a:lnTo>
                  <a:pt x="17055" y="335"/>
                </a:lnTo>
                <a:close/>
                <a:moveTo>
                  <a:pt x="46229" y="298"/>
                </a:moveTo>
                <a:lnTo>
                  <a:pt x="46174" y="317"/>
                </a:lnTo>
                <a:lnTo>
                  <a:pt x="46118" y="354"/>
                </a:lnTo>
                <a:lnTo>
                  <a:pt x="46062" y="428"/>
                </a:lnTo>
                <a:lnTo>
                  <a:pt x="45931" y="614"/>
                </a:lnTo>
                <a:lnTo>
                  <a:pt x="45801" y="857"/>
                </a:lnTo>
                <a:lnTo>
                  <a:pt x="45689" y="1099"/>
                </a:lnTo>
                <a:lnTo>
                  <a:pt x="45615" y="1303"/>
                </a:lnTo>
                <a:lnTo>
                  <a:pt x="45578" y="1434"/>
                </a:lnTo>
                <a:lnTo>
                  <a:pt x="45578" y="1471"/>
                </a:lnTo>
                <a:lnTo>
                  <a:pt x="45596" y="1471"/>
                </a:lnTo>
                <a:lnTo>
                  <a:pt x="45764" y="1266"/>
                </a:lnTo>
                <a:lnTo>
                  <a:pt x="46043" y="912"/>
                </a:lnTo>
                <a:lnTo>
                  <a:pt x="46174" y="708"/>
                </a:lnTo>
                <a:lnTo>
                  <a:pt x="46267" y="540"/>
                </a:lnTo>
                <a:lnTo>
                  <a:pt x="46304" y="391"/>
                </a:lnTo>
                <a:lnTo>
                  <a:pt x="46304" y="354"/>
                </a:lnTo>
                <a:lnTo>
                  <a:pt x="46285" y="317"/>
                </a:lnTo>
                <a:lnTo>
                  <a:pt x="46229" y="298"/>
                </a:lnTo>
                <a:close/>
                <a:moveTo>
                  <a:pt x="60640" y="1471"/>
                </a:moveTo>
                <a:lnTo>
                  <a:pt x="60640" y="1471"/>
                </a:lnTo>
                <a:lnTo>
                  <a:pt x="60640" y="1471"/>
                </a:lnTo>
                <a:close/>
                <a:moveTo>
                  <a:pt x="20201" y="372"/>
                </a:moveTo>
                <a:lnTo>
                  <a:pt x="20145" y="410"/>
                </a:lnTo>
                <a:lnTo>
                  <a:pt x="20071" y="466"/>
                </a:lnTo>
                <a:lnTo>
                  <a:pt x="19922" y="614"/>
                </a:lnTo>
                <a:lnTo>
                  <a:pt x="19773" y="819"/>
                </a:lnTo>
                <a:lnTo>
                  <a:pt x="19624" y="1043"/>
                </a:lnTo>
                <a:lnTo>
                  <a:pt x="19494" y="1247"/>
                </a:lnTo>
                <a:lnTo>
                  <a:pt x="19419" y="1415"/>
                </a:lnTo>
                <a:lnTo>
                  <a:pt x="19382" y="1508"/>
                </a:lnTo>
                <a:lnTo>
                  <a:pt x="19401" y="1508"/>
                </a:lnTo>
                <a:lnTo>
                  <a:pt x="19457" y="1471"/>
                </a:lnTo>
                <a:lnTo>
                  <a:pt x="19624" y="1322"/>
                </a:lnTo>
                <a:lnTo>
                  <a:pt x="19885" y="1080"/>
                </a:lnTo>
                <a:lnTo>
                  <a:pt x="20015" y="950"/>
                </a:lnTo>
                <a:lnTo>
                  <a:pt x="20183" y="763"/>
                </a:lnTo>
                <a:lnTo>
                  <a:pt x="20257" y="652"/>
                </a:lnTo>
                <a:lnTo>
                  <a:pt x="20313" y="559"/>
                </a:lnTo>
                <a:lnTo>
                  <a:pt x="20313" y="466"/>
                </a:lnTo>
                <a:lnTo>
                  <a:pt x="20313" y="428"/>
                </a:lnTo>
                <a:lnTo>
                  <a:pt x="20294" y="391"/>
                </a:lnTo>
                <a:lnTo>
                  <a:pt x="20257" y="372"/>
                </a:lnTo>
                <a:close/>
                <a:moveTo>
                  <a:pt x="38745" y="410"/>
                </a:moveTo>
                <a:lnTo>
                  <a:pt x="38652" y="428"/>
                </a:lnTo>
                <a:lnTo>
                  <a:pt x="38559" y="521"/>
                </a:lnTo>
                <a:lnTo>
                  <a:pt x="38447" y="614"/>
                </a:lnTo>
                <a:lnTo>
                  <a:pt x="38242" y="819"/>
                </a:lnTo>
                <a:lnTo>
                  <a:pt x="38131" y="950"/>
                </a:lnTo>
                <a:lnTo>
                  <a:pt x="38037" y="1080"/>
                </a:lnTo>
                <a:lnTo>
                  <a:pt x="37907" y="1285"/>
                </a:lnTo>
                <a:lnTo>
                  <a:pt x="37851" y="1396"/>
                </a:lnTo>
                <a:lnTo>
                  <a:pt x="37814" y="1471"/>
                </a:lnTo>
                <a:lnTo>
                  <a:pt x="37814" y="1508"/>
                </a:lnTo>
                <a:lnTo>
                  <a:pt x="37870" y="1508"/>
                </a:lnTo>
                <a:lnTo>
                  <a:pt x="38093" y="1322"/>
                </a:lnTo>
                <a:lnTo>
                  <a:pt x="38447" y="1005"/>
                </a:lnTo>
                <a:lnTo>
                  <a:pt x="38615" y="819"/>
                </a:lnTo>
                <a:lnTo>
                  <a:pt x="38764" y="652"/>
                </a:lnTo>
                <a:lnTo>
                  <a:pt x="38801" y="577"/>
                </a:lnTo>
                <a:lnTo>
                  <a:pt x="38838" y="521"/>
                </a:lnTo>
                <a:lnTo>
                  <a:pt x="38838" y="466"/>
                </a:lnTo>
                <a:lnTo>
                  <a:pt x="38819" y="428"/>
                </a:lnTo>
                <a:lnTo>
                  <a:pt x="38782" y="410"/>
                </a:lnTo>
                <a:close/>
                <a:moveTo>
                  <a:pt x="41966" y="149"/>
                </a:moveTo>
                <a:lnTo>
                  <a:pt x="41891" y="186"/>
                </a:lnTo>
                <a:lnTo>
                  <a:pt x="41798" y="242"/>
                </a:lnTo>
                <a:lnTo>
                  <a:pt x="41705" y="335"/>
                </a:lnTo>
                <a:lnTo>
                  <a:pt x="41612" y="447"/>
                </a:lnTo>
                <a:lnTo>
                  <a:pt x="41445" y="708"/>
                </a:lnTo>
                <a:lnTo>
                  <a:pt x="41277" y="987"/>
                </a:lnTo>
                <a:lnTo>
                  <a:pt x="41147" y="1247"/>
                </a:lnTo>
                <a:lnTo>
                  <a:pt x="41016" y="1508"/>
                </a:lnTo>
                <a:lnTo>
                  <a:pt x="41240" y="1285"/>
                </a:lnTo>
                <a:lnTo>
                  <a:pt x="41649" y="857"/>
                </a:lnTo>
                <a:lnTo>
                  <a:pt x="41836" y="633"/>
                </a:lnTo>
                <a:lnTo>
                  <a:pt x="42003" y="428"/>
                </a:lnTo>
                <a:lnTo>
                  <a:pt x="42115" y="261"/>
                </a:lnTo>
                <a:lnTo>
                  <a:pt x="42133" y="223"/>
                </a:lnTo>
                <a:lnTo>
                  <a:pt x="42133" y="186"/>
                </a:lnTo>
                <a:lnTo>
                  <a:pt x="42059" y="149"/>
                </a:lnTo>
                <a:close/>
                <a:moveTo>
                  <a:pt x="64699" y="372"/>
                </a:moveTo>
                <a:lnTo>
                  <a:pt x="64643" y="410"/>
                </a:lnTo>
                <a:lnTo>
                  <a:pt x="64587" y="466"/>
                </a:lnTo>
                <a:lnTo>
                  <a:pt x="64438" y="614"/>
                </a:lnTo>
                <a:lnTo>
                  <a:pt x="64270" y="819"/>
                </a:lnTo>
                <a:lnTo>
                  <a:pt x="64121" y="1043"/>
                </a:lnTo>
                <a:lnTo>
                  <a:pt x="64010" y="1247"/>
                </a:lnTo>
                <a:lnTo>
                  <a:pt x="63917" y="1415"/>
                </a:lnTo>
                <a:lnTo>
                  <a:pt x="63879" y="1508"/>
                </a:lnTo>
                <a:lnTo>
                  <a:pt x="63917" y="1508"/>
                </a:lnTo>
                <a:lnTo>
                  <a:pt x="63954" y="1471"/>
                </a:lnTo>
                <a:lnTo>
                  <a:pt x="64140" y="1322"/>
                </a:lnTo>
                <a:lnTo>
                  <a:pt x="64401" y="1080"/>
                </a:lnTo>
                <a:lnTo>
                  <a:pt x="64512" y="950"/>
                </a:lnTo>
                <a:lnTo>
                  <a:pt x="64680" y="763"/>
                </a:lnTo>
                <a:lnTo>
                  <a:pt x="64754" y="652"/>
                </a:lnTo>
                <a:lnTo>
                  <a:pt x="64810" y="559"/>
                </a:lnTo>
                <a:lnTo>
                  <a:pt x="64829" y="466"/>
                </a:lnTo>
                <a:lnTo>
                  <a:pt x="64810" y="428"/>
                </a:lnTo>
                <a:lnTo>
                  <a:pt x="64792" y="391"/>
                </a:lnTo>
                <a:lnTo>
                  <a:pt x="64754" y="372"/>
                </a:lnTo>
                <a:close/>
                <a:moveTo>
                  <a:pt x="2924" y="149"/>
                </a:moveTo>
                <a:lnTo>
                  <a:pt x="2812" y="186"/>
                </a:lnTo>
                <a:lnTo>
                  <a:pt x="2700" y="223"/>
                </a:lnTo>
                <a:lnTo>
                  <a:pt x="2607" y="298"/>
                </a:lnTo>
                <a:lnTo>
                  <a:pt x="2533" y="372"/>
                </a:lnTo>
                <a:lnTo>
                  <a:pt x="2440" y="466"/>
                </a:lnTo>
                <a:lnTo>
                  <a:pt x="2365" y="559"/>
                </a:lnTo>
                <a:lnTo>
                  <a:pt x="2235" y="782"/>
                </a:lnTo>
                <a:lnTo>
                  <a:pt x="2123" y="1005"/>
                </a:lnTo>
                <a:lnTo>
                  <a:pt x="2030" y="1229"/>
                </a:lnTo>
                <a:lnTo>
                  <a:pt x="1956" y="1396"/>
                </a:lnTo>
                <a:lnTo>
                  <a:pt x="1881" y="1527"/>
                </a:lnTo>
                <a:lnTo>
                  <a:pt x="2272" y="1080"/>
                </a:lnTo>
                <a:lnTo>
                  <a:pt x="2477" y="875"/>
                </a:lnTo>
                <a:lnTo>
                  <a:pt x="2682" y="670"/>
                </a:lnTo>
                <a:lnTo>
                  <a:pt x="2849" y="521"/>
                </a:lnTo>
                <a:lnTo>
                  <a:pt x="3054" y="335"/>
                </a:lnTo>
                <a:lnTo>
                  <a:pt x="3110" y="261"/>
                </a:lnTo>
                <a:lnTo>
                  <a:pt x="3129" y="223"/>
                </a:lnTo>
                <a:lnTo>
                  <a:pt x="3129" y="186"/>
                </a:lnTo>
                <a:lnTo>
                  <a:pt x="3110" y="168"/>
                </a:lnTo>
                <a:lnTo>
                  <a:pt x="3073" y="149"/>
                </a:lnTo>
                <a:close/>
                <a:moveTo>
                  <a:pt x="47421" y="149"/>
                </a:moveTo>
                <a:lnTo>
                  <a:pt x="47309" y="186"/>
                </a:lnTo>
                <a:lnTo>
                  <a:pt x="47216" y="223"/>
                </a:lnTo>
                <a:lnTo>
                  <a:pt x="47123" y="298"/>
                </a:lnTo>
                <a:lnTo>
                  <a:pt x="47030" y="372"/>
                </a:lnTo>
                <a:lnTo>
                  <a:pt x="46937" y="466"/>
                </a:lnTo>
                <a:lnTo>
                  <a:pt x="46881" y="559"/>
                </a:lnTo>
                <a:lnTo>
                  <a:pt x="46751" y="782"/>
                </a:lnTo>
                <a:lnTo>
                  <a:pt x="46639" y="1005"/>
                </a:lnTo>
                <a:lnTo>
                  <a:pt x="46546" y="1229"/>
                </a:lnTo>
                <a:lnTo>
                  <a:pt x="46453" y="1396"/>
                </a:lnTo>
                <a:lnTo>
                  <a:pt x="46378" y="1527"/>
                </a:lnTo>
                <a:lnTo>
                  <a:pt x="46769" y="1080"/>
                </a:lnTo>
                <a:lnTo>
                  <a:pt x="46974" y="875"/>
                </a:lnTo>
                <a:lnTo>
                  <a:pt x="47179" y="670"/>
                </a:lnTo>
                <a:lnTo>
                  <a:pt x="47346" y="521"/>
                </a:lnTo>
                <a:lnTo>
                  <a:pt x="47551" y="335"/>
                </a:lnTo>
                <a:lnTo>
                  <a:pt x="47607" y="261"/>
                </a:lnTo>
                <a:lnTo>
                  <a:pt x="47626" y="223"/>
                </a:lnTo>
                <a:lnTo>
                  <a:pt x="47626" y="186"/>
                </a:lnTo>
                <a:lnTo>
                  <a:pt x="47607" y="168"/>
                </a:lnTo>
                <a:lnTo>
                  <a:pt x="47570" y="149"/>
                </a:lnTo>
                <a:close/>
                <a:moveTo>
                  <a:pt x="16105" y="56"/>
                </a:moveTo>
                <a:lnTo>
                  <a:pt x="16050" y="75"/>
                </a:lnTo>
                <a:lnTo>
                  <a:pt x="15919" y="149"/>
                </a:lnTo>
                <a:lnTo>
                  <a:pt x="15789" y="261"/>
                </a:lnTo>
                <a:lnTo>
                  <a:pt x="15565" y="484"/>
                </a:lnTo>
                <a:lnTo>
                  <a:pt x="15416" y="614"/>
                </a:lnTo>
                <a:lnTo>
                  <a:pt x="15193" y="857"/>
                </a:lnTo>
                <a:lnTo>
                  <a:pt x="15063" y="968"/>
                </a:lnTo>
                <a:lnTo>
                  <a:pt x="14978" y="1087"/>
                </a:lnTo>
                <a:lnTo>
                  <a:pt x="14895" y="1229"/>
                </a:lnTo>
                <a:lnTo>
                  <a:pt x="14839" y="1359"/>
                </a:lnTo>
                <a:lnTo>
                  <a:pt x="14802" y="1471"/>
                </a:lnTo>
                <a:lnTo>
                  <a:pt x="14802" y="1508"/>
                </a:lnTo>
                <a:lnTo>
                  <a:pt x="14802" y="1527"/>
                </a:lnTo>
                <a:lnTo>
                  <a:pt x="14839" y="1508"/>
                </a:lnTo>
                <a:lnTo>
                  <a:pt x="14895" y="1490"/>
                </a:lnTo>
                <a:lnTo>
                  <a:pt x="15193" y="1247"/>
                </a:lnTo>
                <a:lnTo>
                  <a:pt x="15677" y="819"/>
                </a:lnTo>
                <a:lnTo>
                  <a:pt x="15919" y="596"/>
                </a:lnTo>
                <a:lnTo>
                  <a:pt x="16105" y="391"/>
                </a:lnTo>
                <a:lnTo>
                  <a:pt x="16161" y="298"/>
                </a:lnTo>
                <a:lnTo>
                  <a:pt x="16217" y="223"/>
                </a:lnTo>
                <a:lnTo>
                  <a:pt x="16236" y="149"/>
                </a:lnTo>
                <a:lnTo>
                  <a:pt x="16217" y="93"/>
                </a:lnTo>
                <a:lnTo>
                  <a:pt x="16180" y="75"/>
                </a:lnTo>
                <a:lnTo>
                  <a:pt x="16143" y="56"/>
                </a:lnTo>
                <a:close/>
                <a:moveTo>
                  <a:pt x="35543" y="261"/>
                </a:moveTo>
                <a:lnTo>
                  <a:pt x="35450" y="279"/>
                </a:lnTo>
                <a:lnTo>
                  <a:pt x="35338" y="335"/>
                </a:lnTo>
                <a:lnTo>
                  <a:pt x="35245" y="410"/>
                </a:lnTo>
                <a:lnTo>
                  <a:pt x="35133" y="503"/>
                </a:lnTo>
                <a:lnTo>
                  <a:pt x="34947" y="689"/>
                </a:lnTo>
                <a:lnTo>
                  <a:pt x="34798" y="838"/>
                </a:lnTo>
                <a:lnTo>
                  <a:pt x="34686" y="1005"/>
                </a:lnTo>
                <a:lnTo>
                  <a:pt x="34519" y="1247"/>
                </a:lnTo>
                <a:lnTo>
                  <a:pt x="34407" y="1471"/>
                </a:lnTo>
                <a:lnTo>
                  <a:pt x="34388" y="1527"/>
                </a:lnTo>
                <a:lnTo>
                  <a:pt x="34407" y="1527"/>
                </a:lnTo>
                <a:lnTo>
                  <a:pt x="35338" y="745"/>
                </a:lnTo>
                <a:lnTo>
                  <a:pt x="35505" y="614"/>
                </a:lnTo>
                <a:lnTo>
                  <a:pt x="35598" y="521"/>
                </a:lnTo>
                <a:lnTo>
                  <a:pt x="35692" y="447"/>
                </a:lnTo>
                <a:lnTo>
                  <a:pt x="35747" y="372"/>
                </a:lnTo>
                <a:lnTo>
                  <a:pt x="35747" y="335"/>
                </a:lnTo>
                <a:lnTo>
                  <a:pt x="35747" y="298"/>
                </a:lnTo>
                <a:lnTo>
                  <a:pt x="35729" y="279"/>
                </a:lnTo>
                <a:lnTo>
                  <a:pt x="35692" y="261"/>
                </a:lnTo>
                <a:close/>
                <a:moveTo>
                  <a:pt x="42971" y="261"/>
                </a:moveTo>
                <a:lnTo>
                  <a:pt x="42860" y="317"/>
                </a:lnTo>
                <a:lnTo>
                  <a:pt x="42748" y="410"/>
                </a:lnTo>
                <a:lnTo>
                  <a:pt x="42636" y="521"/>
                </a:lnTo>
                <a:lnTo>
                  <a:pt x="42450" y="763"/>
                </a:lnTo>
                <a:lnTo>
                  <a:pt x="42320" y="931"/>
                </a:lnTo>
                <a:lnTo>
                  <a:pt x="42264" y="1080"/>
                </a:lnTo>
                <a:lnTo>
                  <a:pt x="42171" y="1322"/>
                </a:lnTo>
                <a:lnTo>
                  <a:pt x="42152" y="1434"/>
                </a:lnTo>
                <a:lnTo>
                  <a:pt x="42152" y="1508"/>
                </a:lnTo>
                <a:lnTo>
                  <a:pt x="42152" y="1527"/>
                </a:lnTo>
                <a:lnTo>
                  <a:pt x="42171" y="1527"/>
                </a:lnTo>
                <a:lnTo>
                  <a:pt x="42245" y="1490"/>
                </a:lnTo>
                <a:lnTo>
                  <a:pt x="42487" y="1229"/>
                </a:lnTo>
                <a:lnTo>
                  <a:pt x="42655" y="1043"/>
                </a:lnTo>
                <a:lnTo>
                  <a:pt x="42841" y="838"/>
                </a:lnTo>
                <a:lnTo>
                  <a:pt x="42990" y="633"/>
                </a:lnTo>
                <a:lnTo>
                  <a:pt x="43102" y="466"/>
                </a:lnTo>
                <a:lnTo>
                  <a:pt x="43120" y="391"/>
                </a:lnTo>
                <a:lnTo>
                  <a:pt x="43139" y="335"/>
                </a:lnTo>
                <a:lnTo>
                  <a:pt x="43120" y="279"/>
                </a:lnTo>
                <a:lnTo>
                  <a:pt x="43064" y="261"/>
                </a:lnTo>
                <a:close/>
                <a:moveTo>
                  <a:pt x="46378" y="1527"/>
                </a:moveTo>
                <a:lnTo>
                  <a:pt x="46378" y="1527"/>
                </a:lnTo>
                <a:lnTo>
                  <a:pt x="46378" y="1527"/>
                </a:lnTo>
                <a:close/>
                <a:moveTo>
                  <a:pt x="60603" y="56"/>
                </a:moveTo>
                <a:lnTo>
                  <a:pt x="60547" y="75"/>
                </a:lnTo>
                <a:lnTo>
                  <a:pt x="60435" y="149"/>
                </a:lnTo>
                <a:lnTo>
                  <a:pt x="60305" y="261"/>
                </a:lnTo>
                <a:lnTo>
                  <a:pt x="60063" y="484"/>
                </a:lnTo>
                <a:lnTo>
                  <a:pt x="59914" y="614"/>
                </a:lnTo>
                <a:lnTo>
                  <a:pt x="59690" y="857"/>
                </a:lnTo>
                <a:lnTo>
                  <a:pt x="59579" y="968"/>
                </a:lnTo>
                <a:lnTo>
                  <a:pt x="59485" y="1099"/>
                </a:lnTo>
                <a:lnTo>
                  <a:pt x="59523" y="1005"/>
                </a:lnTo>
                <a:lnTo>
                  <a:pt x="59411" y="1229"/>
                </a:lnTo>
                <a:lnTo>
                  <a:pt x="59336" y="1359"/>
                </a:lnTo>
                <a:lnTo>
                  <a:pt x="59299" y="1471"/>
                </a:lnTo>
                <a:lnTo>
                  <a:pt x="59299" y="1508"/>
                </a:lnTo>
                <a:lnTo>
                  <a:pt x="59318" y="1527"/>
                </a:lnTo>
                <a:lnTo>
                  <a:pt x="59355" y="1508"/>
                </a:lnTo>
                <a:lnTo>
                  <a:pt x="59392" y="1490"/>
                </a:lnTo>
                <a:lnTo>
                  <a:pt x="59690" y="1247"/>
                </a:lnTo>
                <a:lnTo>
                  <a:pt x="60174" y="819"/>
                </a:lnTo>
                <a:lnTo>
                  <a:pt x="60416" y="596"/>
                </a:lnTo>
                <a:lnTo>
                  <a:pt x="60603" y="391"/>
                </a:lnTo>
                <a:lnTo>
                  <a:pt x="60677" y="298"/>
                </a:lnTo>
                <a:lnTo>
                  <a:pt x="60714" y="223"/>
                </a:lnTo>
                <a:lnTo>
                  <a:pt x="60733" y="149"/>
                </a:lnTo>
                <a:lnTo>
                  <a:pt x="60714" y="93"/>
                </a:lnTo>
                <a:lnTo>
                  <a:pt x="60696" y="75"/>
                </a:lnTo>
                <a:lnTo>
                  <a:pt x="60658" y="56"/>
                </a:lnTo>
                <a:close/>
                <a:moveTo>
                  <a:pt x="4004" y="242"/>
                </a:moveTo>
                <a:lnTo>
                  <a:pt x="3929" y="279"/>
                </a:lnTo>
                <a:lnTo>
                  <a:pt x="3836" y="335"/>
                </a:lnTo>
                <a:lnTo>
                  <a:pt x="3762" y="410"/>
                </a:lnTo>
                <a:lnTo>
                  <a:pt x="3594" y="614"/>
                </a:lnTo>
                <a:lnTo>
                  <a:pt x="3426" y="857"/>
                </a:lnTo>
                <a:lnTo>
                  <a:pt x="3278" y="1099"/>
                </a:lnTo>
                <a:lnTo>
                  <a:pt x="3166" y="1322"/>
                </a:lnTo>
                <a:lnTo>
                  <a:pt x="3035" y="1545"/>
                </a:lnTo>
                <a:lnTo>
                  <a:pt x="3296" y="1322"/>
                </a:lnTo>
                <a:lnTo>
                  <a:pt x="3520" y="1117"/>
                </a:lnTo>
                <a:lnTo>
                  <a:pt x="3724" y="912"/>
                </a:lnTo>
                <a:lnTo>
                  <a:pt x="3929" y="689"/>
                </a:lnTo>
                <a:lnTo>
                  <a:pt x="4078" y="484"/>
                </a:lnTo>
                <a:lnTo>
                  <a:pt x="4115" y="410"/>
                </a:lnTo>
                <a:lnTo>
                  <a:pt x="4134" y="335"/>
                </a:lnTo>
                <a:lnTo>
                  <a:pt x="4115" y="279"/>
                </a:lnTo>
                <a:lnTo>
                  <a:pt x="4078" y="261"/>
                </a:lnTo>
                <a:lnTo>
                  <a:pt x="4004" y="242"/>
                </a:lnTo>
                <a:close/>
                <a:moveTo>
                  <a:pt x="40756" y="447"/>
                </a:moveTo>
                <a:lnTo>
                  <a:pt x="40644" y="466"/>
                </a:lnTo>
                <a:lnTo>
                  <a:pt x="40569" y="484"/>
                </a:lnTo>
                <a:lnTo>
                  <a:pt x="40495" y="540"/>
                </a:lnTo>
                <a:lnTo>
                  <a:pt x="40421" y="596"/>
                </a:lnTo>
                <a:lnTo>
                  <a:pt x="40365" y="689"/>
                </a:lnTo>
                <a:lnTo>
                  <a:pt x="40309" y="763"/>
                </a:lnTo>
                <a:lnTo>
                  <a:pt x="40234" y="950"/>
                </a:lnTo>
                <a:lnTo>
                  <a:pt x="40179" y="1154"/>
                </a:lnTo>
                <a:lnTo>
                  <a:pt x="40141" y="1341"/>
                </a:lnTo>
                <a:lnTo>
                  <a:pt x="40104" y="1471"/>
                </a:lnTo>
                <a:lnTo>
                  <a:pt x="40067" y="1545"/>
                </a:lnTo>
                <a:lnTo>
                  <a:pt x="40067" y="1545"/>
                </a:lnTo>
                <a:lnTo>
                  <a:pt x="40309" y="1303"/>
                </a:lnTo>
                <a:lnTo>
                  <a:pt x="40476" y="1117"/>
                </a:lnTo>
                <a:lnTo>
                  <a:pt x="40663" y="931"/>
                </a:lnTo>
                <a:lnTo>
                  <a:pt x="40793" y="763"/>
                </a:lnTo>
                <a:lnTo>
                  <a:pt x="40849" y="670"/>
                </a:lnTo>
                <a:lnTo>
                  <a:pt x="40867" y="596"/>
                </a:lnTo>
                <a:lnTo>
                  <a:pt x="40886" y="540"/>
                </a:lnTo>
                <a:lnTo>
                  <a:pt x="40867" y="503"/>
                </a:lnTo>
                <a:lnTo>
                  <a:pt x="40830" y="466"/>
                </a:lnTo>
                <a:lnTo>
                  <a:pt x="40756" y="447"/>
                </a:lnTo>
                <a:close/>
                <a:moveTo>
                  <a:pt x="48501" y="242"/>
                </a:moveTo>
                <a:lnTo>
                  <a:pt x="48426" y="279"/>
                </a:lnTo>
                <a:lnTo>
                  <a:pt x="48352" y="335"/>
                </a:lnTo>
                <a:lnTo>
                  <a:pt x="48259" y="410"/>
                </a:lnTo>
                <a:lnTo>
                  <a:pt x="48091" y="614"/>
                </a:lnTo>
                <a:lnTo>
                  <a:pt x="47924" y="857"/>
                </a:lnTo>
                <a:lnTo>
                  <a:pt x="47775" y="1099"/>
                </a:lnTo>
                <a:lnTo>
                  <a:pt x="47663" y="1322"/>
                </a:lnTo>
                <a:lnTo>
                  <a:pt x="47551" y="1545"/>
                </a:lnTo>
                <a:lnTo>
                  <a:pt x="47551" y="1545"/>
                </a:lnTo>
                <a:lnTo>
                  <a:pt x="47812" y="1322"/>
                </a:lnTo>
                <a:lnTo>
                  <a:pt x="48017" y="1117"/>
                </a:lnTo>
                <a:lnTo>
                  <a:pt x="48240" y="912"/>
                </a:lnTo>
                <a:lnTo>
                  <a:pt x="48426" y="689"/>
                </a:lnTo>
                <a:lnTo>
                  <a:pt x="48575" y="484"/>
                </a:lnTo>
                <a:lnTo>
                  <a:pt x="48612" y="410"/>
                </a:lnTo>
                <a:lnTo>
                  <a:pt x="48631" y="335"/>
                </a:lnTo>
                <a:lnTo>
                  <a:pt x="48631" y="279"/>
                </a:lnTo>
                <a:lnTo>
                  <a:pt x="48575" y="261"/>
                </a:lnTo>
                <a:lnTo>
                  <a:pt x="48501" y="242"/>
                </a:lnTo>
                <a:close/>
                <a:moveTo>
                  <a:pt x="3035" y="1545"/>
                </a:moveTo>
                <a:lnTo>
                  <a:pt x="3035" y="1545"/>
                </a:lnTo>
                <a:lnTo>
                  <a:pt x="3035" y="1545"/>
                </a:lnTo>
                <a:close/>
                <a:moveTo>
                  <a:pt x="23683" y="168"/>
                </a:moveTo>
                <a:lnTo>
                  <a:pt x="23571" y="186"/>
                </a:lnTo>
                <a:lnTo>
                  <a:pt x="23478" y="242"/>
                </a:lnTo>
                <a:lnTo>
                  <a:pt x="23348" y="335"/>
                </a:lnTo>
                <a:lnTo>
                  <a:pt x="23236" y="447"/>
                </a:lnTo>
                <a:lnTo>
                  <a:pt x="22975" y="726"/>
                </a:lnTo>
                <a:lnTo>
                  <a:pt x="22752" y="1024"/>
                </a:lnTo>
                <a:lnTo>
                  <a:pt x="22566" y="1303"/>
                </a:lnTo>
                <a:lnTo>
                  <a:pt x="22454" y="1490"/>
                </a:lnTo>
                <a:lnTo>
                  <a:pt x="22436" y="1527"/>
                </a:lnTo>
                <a:lnTo>
                  <a:pt x="22436" y="1545"/>
                </a:lnTo>
                <a:lnTo>
                  <a:pt x="22566" y="1471"/>
                </a:lnTo>
                <a:lnTo>
                  <a:pt x="22752" y="1322"/>
                </a:lnTo>
                <a:lnTo>
                  <a:pt x="23217" y="912"/>
                </a:lnTo>
                <a:lnTo>
                  <a:pt x="23459" y="708"/>
                </a:lnTo>
                <a:lnTo>
                  <a:pt x="23664" y="503"/>
                </a:lnTo>
                <a:lnTo>
                  <a:pt x="23776" y="335"/>
                </a:lnTo>
                <a:lnTo>
                  <a:pt x="23813" y="279"/>
                </a:lnTo>
                <a:lnTo>
                  <a:pt x="23813" y="242"/>
                </a:lnTo>
                <a:lnTo>
                  <a:pt x="23795" y="205"/>
                </a:lnTo>
                <a:lnTo>
                  <a:pt x="23757" y="186"/>
                </a:lnTo>
                <a:lnTo>
                  <a:pt x="23720" y="168"/>
                </a:lnTo>
                <a:close/>
                <a:moveTo>
                  <a:pt x="68180" y="168"/>
                </a:moveTo>
                <a:lnTo>
                  <a:pt x="68087" y="186"/>
                </a:lnTo>
                <a:lnTo>
                  <a:pt x="67975" y="242"/>
                </a:lnTo>
                <a:lnTo>
                  <a:pt x="67864" y="335"/>
                </a:lnTo>
                <a:lnTo>
                  <a:pt x="67733" y="447"/>
                </a:lnTo>
                <a:lnTo>
                  <a:pt x="67491" y="726"/>
                </a:lnTo>
                <a:lnTo>
                  <a:pt x="67249" y="1024"/>
                </a:lnTo>
                <a:lnTo>
                  <a:pt x="67063" y="1303"/>
                </a:lnTo>
                <a:lnTo>
                  <a:pt x="66951" y="1490"/>
                </a:lnTo>
                <a:lnTo>
                  <a:pt x="66933" y="1527"/>
                </a:lnTo>
                <a:lnTo>
                  <a:pt x="66933" y="1545"/>
                </a:lnTo>
                <a:lnTo>
                  <a:pt x="66951" y="1545"/>
                </a:lnTo>
                <a:lnTo>
                  <a:pt x="67063" y="1471"/>
                </a:lnTo>
                <a:lnTo>
                  <a:pt x="67249" y="1322"/>
                </a:lnTo>
                <a:lnTo>
                  <a:pt x="67733" y="912"/>
                </a:lnTo>
                <a:lnTo>
                  <a:pt x="67957" y="708"/>
                </a:lnTo>
                <a:lnTo>
                  <a:pt x="68161" y="503"/>
                </a:lnTo>
                <a:lnTo>
                  <a:pt x="68292" y="335"/>
                </a:lnTo>
                <a:lnTo>
                  <a:pt x="68310" y="279"/>
                </a:lnTo>
                <a:lnTo>
                  <a:pt x="68310" y="242"/>
                </a:lnTo>
                <a:lnTo>
                  <a:pt x="68292" y="205"/>
                </a:lnTo>
                <a:lnTo>
                  <a:pt x="68255" y="186"/>
                </a:lnTo>
                <a:lnTo>
                  <a:pt x="68217" y="168"/>
                </a:lnTo>
                <a:close/>
                <a:moveTo>
                  <a:pt x="6163" y="279"/>
                </a:moveTo>
                <a:lnTo>
                  <a:pt x="6089" y="317"/>
                </a:lnTo>
                <a:lnTo>
                  <a:pt x="5996" y="391"/>
                </a:lnTo>
                <a:lnTo>
                  <a:pt x="5828" y="577"/>
                </a:lnTo>
                <a:lnTo>
                  <a:pt x="5661" y="819"/>
                </a:lnTo>
                <a:lnTo>
                  <a:pt x="5493" y="1080"/>
                </a:lnTo>
                <a:lnTo>
                  <a:pt x="5363" y="1322"/>
                </a:lnTo>
                <a:lnTo>
                  <a:pt x="5214" y="1583"/>
                </a:lnTo>
                <a:lnTo>
                  <a:pt x="5493" y="1359"/>
                </a:lnTo>
                <a:lnTo>
                  <a:pt x="5698" y="1192"/>
                </a:lnTo>
                <a:lnTo>
                  <a:pt x="5903" y="987"/>
                </a:lnTo>
                <a:lnTo>
                  <a:pt x="6089" y="801"/>
                </a:lnTo>
                <a:lnTo>
                  <a:pt x="6238" y="614"/>
                </a:lnTo>
                <a:lnTo>
                  <a:pt x="6294" y="521"/>
                </a:lnTo>
                <a:lnTo>
                  <a:pt x="6312" y="447"/>
                </a:lnTo>
                <a:lnTo>
                  <a:pt x="6312" y="372"/>
                </a:lnTo>
                <a:lnTo>
                  <a:pt x="6275" y="317"/>
                </a:lnTo>
                <a:lnTo>
                  <a:pt x="6219" y="279"/>
                </a:lnTo>
                <a:close/>
                <a:moveTo>
                  <a:pt x="7299" y="0"/>
                </a:moveTo>
                <a:lnTo>
                  <a:pt x="7225" y="19"/>
                </a:lnTo>
                <a:lnTo>
                  <a:pt x="7131" y="37"/>
                </a:lnTo>
                <a:lnTo>
                  <a:pt x="7057" y="93"/>
                </a:lnTo>
                <a:lnTo>
                  <a:pt x="6983" y="168"/>
                </a:lnTo>
                <a:lnTo>
                  <a:pt x="6908" y="279"/>
                </a:lnTo>
                <a:lnTo>
                  <a:pt x="6759" y="521"/>
                </a:lnTo>
                <a:lnTo>
                  <a:pt x="6629" y="801"/>
                </a:lnTo>
                <a:lnTo>
                  <a:pt x="6443" y="1322"/>
                </a:lnTo>
                <a:lnTo>
                  <a:pt x="6368" y="1490"/>
                </a:lnTo>
                <a:lnTo>
                  <a:pt x="6331" y="1583"/>
                </a:lnTo>
                <a:lnTo>
                  <a:pt x="6331" y="1583"/>
                </a:lnTo>
                <a:lnTo>
                  <a:pt x="6536" y="1359"/>
                </a:lnTo>
                <a:lnTo>
                  <a:pt x="6722" y="1117"/>
                </a:lnTo>
                <a:lnTo>
                  <a:pt x="7094" y="633"/>
                </a:lnTo>
                <a:lnTo>
                  <a:pt x="7187" y="503"/>
                </a:lnTo>
                <a:lnTo>
                  <a:pt x="7262" y="410"/>
                </a:lnTo>
                <a:lnTo>
                  <a:pt x="7336" y="279"/>
                </a:lnTo>
                <a:lnTo>
                  <a:pt x="7392" y="168"/>
                </a:lnTo>
                <a:lnTo>
                  <a:pt x="7392" y="130"/>
                </a:lnTo>
                <a:lnTo>
                  <a:pt x="7392" y="75"/>
                </a:lnTo>
                <a:lnTo>
                  <a:pt x="7373" y="37"/>
                </a:lnTo>
                <a:lnTo>
                  <a:pt x="7355" y="19"/>
                </a:lnTo>
                <a:lnTo>
                  <a:pt x="7299" y="0"/>
                </a:lnTo>
                <a:close/>
                <a:moveTo>
                  <a:pt x="14932" y="279"/>
                </a:moveTo>
                <a:lnTo>
                  <a:pt x="14877" y="298"/>
                </a:lnTo>
                <a:lnTo>
                  <a:pt x="14802" y="335"/>
                </a:lnTo>
                <a:lnTo>
                  <a:pt x="14709" y="410"/>
                </a:lnTo>
                <a:lnTo>
                  <a:pt x="14541" y="614"/>
                </a:lnTo>
                <a:lnTo>
                  <a:pt x="14355" y="857"/>
                </a:lnTo>
                <a:lnTo>
                  <a:pt x="14188" y="1117"/>
                </a:lnTo>
                <a:lnTo>
                  <a:pt x="14039" y="1359"/>
                </a:lnTo>
                <a:lnTo>
                  <a:pt x="13908" y="1583"/>
                </a:lnTo>
                <a:lnTo>
                  <a:pt x="14132" y="1378"/>
                </a:lnTo>
                <a:lnTo>
                  <a:pt x="14560" y="987"/>
                </a:lnTo>
                <a:lnTo>
                  <a:pt x="14746" y="782"/>
                </a:lnTo>
                <a:lnTo>
                  <a:pt x="14914" y="577"/>
                </a:lnTo>
                <a:lnTo>
                  <a:pt x="14970" y="503"/>
                </a:lnTo>
                <a:lnTo>
                  <a:pt x="14988" y="428"/>
                </a:lnTo>
                <a:lnTo>
                  <a:pt x="15007" y="354"/>
                </a:lnTo>
                <a:lnTo>
                  <a:pt x="14988" y="317"/>
                </a:lnTo>
                <a:lnTo>
                  <a:pt x="14932" y="279"/>
                </a:lnTo>
                <a:close/>
                <a:moveTo>
                  <a:pt x="50660" y="279"/>
                </a:moveTo>
                <a:lnTo>
                  <a:pt x="50586" y="317"/>
                </a:lnTo>
                <a:lnTo>
                  <a:pt x="50512" y="391"/>
                </a:lnTo>
                <a:lnTo>
                  <a:pt x="50344" y="577"/>
                </a:lnTo>
                <a:lnTo>
                  <a:pt x="50158" y="819"/>
                </a:lnTo>
                <a:lnTo>
                  <a:pt x="50009" y="1080"/>
                </a:lnTo>
                <a:lnTo>
                  <a:pt x="49860" y="1322"/>
                </a:lnTo>
                <a:lnTo>
                  <a:pt x="49711" y="1583"/>
                </a:lnTo>
                <a:lnTo>
                  <a:pt x="49990" y="1359"/>
                </a:lnTo>
                <a:lnTo>
                  <a:pt x="50195" y="1192"/>
                </a:lnTo>
                <a:lnTo>
                  <a:pt x="50400" y="987"/>
                </a:lnTo>
                <a:lnTo>
                  <a:pt x="50605" y="801"/>
                </a:lnTo>
                <a:lnTo>
                  <a:pt x="50735" y="614"/>
                </a:lnTo>
                <a:lnTo>
                  <a:pt x="50791" y="521"/>
                </a:lnTo>
                <a:lnTo>
                  <a:pt x="50809" y="447"/>
                </a:lnTo>
                <a:lnTo>
                  <a:pt x="50809" y="372"/>
                </a:lnTo>
                <a:lnTo>
                  <a:pt x="50772" y="317"/>
                </a:lnTo>
                <a:lnTo>
                  <a:pt x="50716" y="279"/>
                </a:lnTo>
                <a:close/>
                <a:moveTo>
                  <a:pt x="51796" y="0"/>
                </a:moveTo>
                <a:lnTo>
                  <a:pt x="51722" y="19"/>
                </a:lnTo>
                <a:lnTo>
                  <a:pt x="51647" y="37"/>
                </a:lnTo>
                <a:lnTo>
                  <a:pt x="51554" y="93"/>
                </a:lnTo>
                <a:lnTo>
                  <a:pt x="51480" y="168"/>
                </a:lnTo>
                <a:lnTo>
                  <a:pt x="51405" y="279"/>
                </a:lnTo>
                <a:lnTo>
                  <a:pt x="51256" y="521"/>
                </a:lnTo>
                <a:lnTo>
                  <a:pt x="51145" y="801"/>
                </a:lnTo>
                <a:lnTo>
                  <a:pt x="50940" y="1322"/>
                </a:lnTo>
                <a:lnTo>
                  <a:pt x="50884" y="1490"/>
                </a:lnTo>
                <a:lnTo>
                  <a:pt x="50828" y="1583"/>
                </a:lnTo>
                <a:lnTo>
                  <a:pt x="51033" y="1359"/>
                </a:lnTo>
                <a:lnTo>
                  <a:pt x="51238" y="1117"/>
                </a:lnTo>
                <a:lnTo>
                  <a:pt x="51591" y="633"/>
                </a:lnTo>
                <a:lnTo>
                  <a:pt x="51684" y="503"/>
                </a:lnTo>
                <a:lnTo>
                  <a:pt x="51759" y="410"/>
                </a:lnTo>
                <a:lnTo>
                  <a:pt x="51833" y="279"/>
                </a:lnTo>
                <a:lnTo>
                  <a:pt x="51889" y="168"/>
                </a:lnTo>
                <a:lnTo>
                  <a:pt x="51908" y="130"/>
                </a:lnTo>
                <a:lnTo>
                  <a:pt x="51908" y="75"/>
                </a:lnTo>
                <a:lnTo>
                  <a:pt x="51889" y="37"/>
                </a:lnTo>
                <a:lnTo>
                  <a:pt x="51852" y="19"/>
                </a:lnTo>
                <a:lnTo>
                  <a:pt x="51796" y="0"/>
                </a:lnTo>
                <a:close/>
                <a:moveTo>
                  <a:pt x="59430" y="279"/>
                </a:moveTo>
                <a:lnTo>
                  <a:pt x="59374" y="298"/>
                </a:lnTo>
                <a:lnTo>
                  <a:pt x="59299" y="335"/>
                </a:lnTo>
                <a:lnTo>
                  <a:pt x="59225" y="410"/>
                </a:lnTo>
                <a:lnTo>
                  <a:pt x="59039" y="614"/>
                </a:lnTo>
                <a:lnTo>
                  <a:pt x="58852" y="857"/>
                </a:lnTo>
                <a:lnTo>
                  <a:pt x="58685" y="1117"/>
                </a:lnTo>
                <a:lnTo>
                  <a:pt x="58536" y="1359"/>
                </a:lnTo>
                <a:lnTo>
                  <a:pt x="58406" y="1583"/>
                </a:lnTo>
                <a:lnTo>
                  <a:pt x="58648" y="1378"/>
                </a:lnTo>
                <a:lnTo>
                  <a:pt x="59057" y="987"/>
                </a:lnTo>
                <a:lnTo>
                  <a:pt x="59243" y="782"/>
                </a:lnTo>
                <a:lnTo>
                  <a:pt x="59411" y="577"/>
                </a:lnTo>
                <a:lnTo>
                  <a:pt x="59467" y="503"/>
                </a:lnTo>
                <a:lnTo>
                  <a:pt x="59504" y="428"/>
                </a:lnTo>
                <a:lnTo>
                  <a:pt x="59504" y="354"/>
                </a:lnTo>
                <a:lnTo>
                  <a:pt x="59485" y="317"/>
                </a:lnTo>
                <a:lnTo>
                  <a:pt x="59430" y="279"/>
                </a:lnTo>
                <a:close/>
                <a:moveTo>
                  <a:pt x="5214" y="1583"/>
                </a:moveTo>
                <a:lnTo>
                  <a:pt x="5214" y="1583"/>
                </a:lnTo>
                <a:lnTo>
                  <a:pt x="5214" y="1583"/>
                </a:lnTo>
                <a:close/>
                <a:moveTo>
                  <a:pt x="13908" y="1583"/>
                </a:moveTo>
                <a:lnTo>
                  <a:pt x="13908" y="1583"/>
                </a:lnTo>
                <a:lnTo>
                  <a:pt x="13908" y="1583"/>
                </a:lnTo>
                <a:close/>
                <a:moveTo>
                  <a:pt x="45243" y="298"/>
                </a:moveTo>
                <a:lnTo>
                  <a:pt x="45150" y="354"/>
                </a:lnTo>
                <a:lnTo>
                  <a:pt x="45038" y="447"/>
                </a:lnTo>
                <a:lnTo>
                  <a:pt x="44945" y="559"/>
                </a:lnTo>
                <a:lnTo>
                  <a:pt x="44759" y="801"/>
                </a:lnTo>
                <a:lnTo>
                  <a:pt x="44647" y="968"/>
                </a:lnTo>
                <a:lnTo>
                  <a:pt x="44554" y="1099"/>
                </a:lnTo>
                <a:lnTo>
                  <a:pt x="44442" y="1341"/>
                </a:lnTo>
                <a:lnTo>
                  <a:pt x="44349" y="1527"/>
                </a:lnTo>
                <a:lnTo>
                  <a:pt x="44349" y="1583"/>
                </a:lnTo>
                <a:lnTo>
                  <a:pt x="44386" y="1564"/>
                </a:lnTo>
                <a:lnTo>
                  <a:pt x="44591" y="1359"/>
                </a:lnTo>
                <a:lnTo>
                  <a:pt x="44963" y="968"/>
                </a:lnTo>
                <a:lnTo>
                  <a:pt x="45131" y="745"/>
                </a:lnTo>
                <a:lnTo>
                  <a:pt x="45261" y="559"/>
                </a:lnTo>
                <a:lnTo>
                  <a:pt x="45317" y="484"/>
                </a:lnTo>
                <a:lnTo>
                  <a:pt x="45336" y="410"/>
                </a:lnTo>
                <a:lnTo>
                  <a:pt x="45336" y="354"/>
                </a:lnTo>
                <a:lnTo>
                  <a:pt x="45317" y="317"/>
                </a:lnTo>
                <a:lnTo>
                  <a:pt x="45280" y="298"/>
                </a:lnTo>
                <a:close/>
                <a:moveTo>
                  <a:pt x="49711" y="1583"/>
                </a:moveTo>
                <a:lnTo>
                  <a:pt x="49711" y="1583"/>
                </a:lnTo>
                <a:lnTo>
                  <a:pt x="49711" y="1583"/>
                </a:lnTo>
                <a:close/>
                <a:moveTo>
                  <a:pt x="50828" y="1583"/>
                </a:moveTo>
                <a:lnTo>
                  <a:pt x="50828" y="1583"/>
                </a:lnTo>
                <a:lnTo>
                  <a:pt x="50828" y="1583"/>
                </a:lnTo>
                <a:close/>
                <a:moveTo>
                  <a:pt x="58406" y="1583"/>
                </a:moveTo>
                <a:lnTo>
                  <a:pt x="58406" y="1583"/>
                </a:lnTo>
                <a:lnTo>
                  <a:pt x="58406" y="1583"/>
                </a:lnTo>
                <a:close/>
                <a:moveTo>
                  <a:pt x="13704" y="261"/>
                </a:moveTo>
                <a:lnTo>
                  <a:pt x="13592" y="298"/>
                </a:lnTo>
                <a:lnTo>
                  <a:pt x="13517" y="354"/>
                </a:lnTo>
                <a:lnTo>
                  <a:pt x="13424" y="428"/>
                </a:lnTo>
                <a:lnTo>
                  <a:pt x="13350" y="521"/>
                </a:lnTo>
                <a:lnTo>
                  <a:pt x="13275" y="633"/>
                </a:lnTo>
                <a:lnTo>
                  <a:pt x="13145" y="857"/>
                </a:lnTo>
                <a:lnTo>
                  <a:pt x="13033" y="1099"/>
                </a:lnTo>
                <a:lnTo>
                  <a:pt x="12940" y="1322"/>
                </a:lnTo>
                <a:lnTo>
                  <a:pt x="12866" y="1508"/>
                </a:lnTo>
                <a:lnTo>
                  <a:pt x="12829" y="1601"/>
                </a:lnTo>
                <a:lnTo>
                  <a:pt x="12829" y="1601"/>
                </a:lnTo>
                <a:lnTo>
                  <a:pt x="13089" y="1322"/>
                </a:lnTo>
                <a:lnTo>
                  <a:pt x="13499" y="875"/>
                </a:lnTo>
                <a:lnTo>
                  <a:pt x="13685" y="652"/>
                </a:lnTo>
                <a:lnTo>
                  <a:pt x="13815" y="466"/>
                </a:lnTo>
                <a:lnTo>
                  <a:pt x="13853" y="391"/>
                </a:lnTo>
                <a:lnTo>
                  <a:pt x="13871" y="317"/>
                </a:lnTo>
                <a:lnTo>
                  <a:pt x="13853" y="279"/>
                </a:lnTo>
                <a:lnTo>
                  <a:pt x="13797" y="261"/>
                </a:lnTo>
                <a:close/>
                <a:moveTo>
                  <a:pt x="58201" y="261"/>
                </a:moveTo>
                <a:lnTo>
                  <a:pt x="58108" y="298"/>
                </a:lnTo>
                <a:lnTo>
                  <a:pt x="58015" y="354"/>
                </a:lnTo>
                <a:lnTo>
                  <a:pt x="57922" y="428"/>
                </a:lnTo>
                <a:lnTo>
                  <a:pt x="57847" y="521"/>
                </a:lnTo>
                <a:lnTo>
                  <a:pt x="57773" y="633"/>
                </a:lnTo>
                <a:lnTo>
                  <a:pt x="57642" y="857"/>
                </a:lnTo>
                <a:lnTo>
                  <a:pt x="57531" y="1099"/>
                </a:lnTo>
                <a:lnTo>
                  <a:pt x="57437" y="1322"/>
                </a:lnTo>
                <a:lnTo>
                  <a:pt x="57382" y="1508"/>
                </a:lnTo>
                <a:lnTo>
                  <a:pt x="57326" y="1601"/>
                </a:lnTo>
                <a:lnTo>
                  <a:pt x="57586" y="1322"/>
                </a:lnTo>
                <a:lnTo>
                  <a:pt x="57996" y="875"/>
                </a:lnTo>
                <a:lnTo>
                  <a:pt x="58182" y="652"/>
                </a:lnTo>
                <a:lnTo>
                  <a:pt x="58331" y="466"/>
                </a:lnTo>
                <a:lnTo>
                  <a:pt x="58368" y="391"/>
                </a:lnTo>
                <a:lnTo>
                  <a:pt x="58368" y="317"/>
                </a:lnTo>
                <a:lnTo>
                  <a:pt x="58350" y="279"/>
                </a:lnTo>
                <a:lnTo>
                  <a:pt x="58294" y="261"/>
                </a:lnTo>
                <a:close/>
                <a:moveTo>
                  <a:pt x="57326" y="1601"/>
                </a:moveTo>
                <a:lnTo>
                  <a:pt x="57326" y="1601"/>
                </a:lnTo>
                <a:lnTo>
                  <a:pt x="57326" y="1601"/>
                </a:lnTo>
                <a:close/>
                <a:moveTo>
                  <a:pt x="11618" y="298"/>
                </a:moveTo>
                <a:lnTo>
                  <a:pt x="11507" y="317"/>
                </a:lnTo>
                <a:lnTo>
                  <a:pt x="11414" y="372"/>
                </a:lnTo>
                <a:lnTo>
                  <a:pt x="11302" y="447"/>
                </a:lnTo>
                <a:lnTo>
                  <a:pt x="11209" y="540"/>
                </a:lnTo>
                <a:lnTo>
                  <a:pt x="11116" y="652"/>
                </a:lnTo>
                <a:lnTo>
                  <a:pt x="10948" y="875"/>
                </a:lnTo>
                <a:lnTo>
                  <a:pt x="10799" y="1136"/>
                </a:lnTo>
                <a:lnTo>
                  <a:pt x="10669" y="1359"/>
                </a:lnTo>
                <a:lnTo>
                  <a:pt x="10594" y="1527"/>
                </a:lnTo>
                <a:lnTo>
                  <a:pt x="10539" y="1620"/>
                </a:lnTo>
                <a:lnTo>
                  <a:pt x="10762" y="1396"/>
                </a:lnTo>
                <a:lnTo>
                  <a:pt x="11004" y="1192"/>
                </a:lnTo>
                <a:lnTo>
                  <a:pt x="11507" y="782"/>
                </a:lnTo>
                <a:lnTo>
                  <a:pt x="11637" y="670"/>
                </a:lnTo>
                <a:lnTo>
                  <a:pt x="11730" y="614"/>
                </a:lnTo>
                <a:lnTo>
                  <a:pt x="11805" y="540"/>
                </a:lnTo>
                <a:lnTo>
                  <a:pt x="11860" y="466"/>
                </a:lnTo>
                <a:lnTo>
                  <a:pt x="11860" y="428"/>
                </a:lnTo>
                <a:lnTo>
                  <a:pt x="11860" y="410"/>
                </a:lnTo>
                <a:lnTo>
                  <a:pt x="11860" y="372"/>
                </a:lnTo>
                <a:lnTo>
                  <a:pt x="11823" y="354"/>
                </a:lnTo>
                <a:lnTo>
                  <a:pt x="11711" y="298"/>
                </a:lnTo>
                <a:close/>
                <a:moveTo>
                  <a:pt x="18228" y="372"/>
                </a:moveTo>
                <a:lnTo>
                  <a:pt x="18172" y="391"/>
                </a:lnTo>
                <a:lnTo>
                  <a:pt x="18097" y="428"/>
                </a:lnTo>
                <a:lnTo>
                  <a:pt x="18004" y="503"/>
                </a:lnTo>
                <a:lnTo>
                  <a:pt x="17818" y="689"/>
                </a:lnTo>
                <a:lnTo>
                  <a:pt x="17632" y="931"/>
                </a:lnTo>
                <a:lnTo>
                  <a:pt x="17278" y="1396"/>
                </a:lnTo>
                <a:lnTo>
                  <a:pt x="17129" y="1620"/>
                </a:lnTo>
                <a:lnTo>
                  <a:pt x="17129" y="1620"/>
                </a:lnTo>
                <a:lnTo>
                  <a:pt x="17390" y="1434"/>
                </a:lnTo>
                <a:lnTo>
                  <a:pt x="17613" y="1266"/>
                </a:lnTo>
                <a:lnTo>
                  <a:pt x="17837" y="1061"/>
                </a:lnTo>
                <a:lnTo>
                  <a:pt x="18042" y="875"/>
                </a:lnTo>
                <a:lnTo>
                  <a:pt x="18191" y="670"/>
                </a:lnTo>
                <a:lnTo>
                  <a:pt x="18246" y="596"/>
                </a:lnTo>
                <a:lnTo>
                  <a:pt x="18284" y="521"/>
                </a:lnTo>
                <a:lnTo>
                  <a:pt x="18284" y="447"/>
                </a:lnTo>
                <a:lnTo>
                  <a:pt x="18265" y="391"/>
                </a:lnTo>
                <a:lnTo>
                  <a:pt x="18228" y="372"/>
                </a:lnTo>
                <a:close/>
                <a:moveTo>
                  <a:pt x="19140" y="298"/>
                </a:moveTo>
                <a:lnTo>
                  <a:pt x="19084" y="317"/>
                </a:lnTo>
                <a:lnTo>
                  <a:pt x="19010" y="372"/>
                </a:lnTo>
                <a:lnTo>
                  <a:pt x="18898" y="466"/>
                </a:lnTo>
                <a:lnTo>
                  <a:pt x="18805" y="577"/>
                </a:lnTo>
                <a:lnTo>
                  <a:pt x="18637" y="838"/>
                </a:lnTo>
                <a:lnTo>
                  <a:pt x="18526" y="1005"/>
                </a:lnTo>
                <a:lnTo>
                  <a:pt x="18377" y="1378"/>
                </a:lnTo>
                <a:lnTo>
                  <a:pt x="18321" y="1583"/>
                </a:lnTo>
                <a:lnTo>
                  <a:pt x="18321" y="1620"/>
                </a:lnTo>
                <a:lnTo>
                  <a:pt x="18340" y="1601"/>
                </a:lnTo>
                <a:lnTo>
                  <a:pt x="18582" y="1303"/>
                </a:lnTo>
                <a:lnTo>
                  <a:pt x="18917" y="894"/>
                </a:lnTo>
                <a:lnTo>
                  <a:pt x="19066" y="689"/>
                </a:lnTo>
                <a:lnTo>
                  <a:pt x="19177" y="503"/>
                </a:lnTo>
                <a:lnTo>
                  <a:pt x="19215" y="428"/>
                </a:lnTo>
                <a:lnTo>
                  <a:pt x="19215" y="372"/>
                </a:lnTo>
                <a:lnTo>
                  <a:pt x="19215" y="317"/>
                </a:lnTo>
                <a:lnTo>
                  <a:pt x="19177" y="298"/>
                </a:lnTo>
                <a:close/>
                <a:moveTo>
                  <a:pt x="56116" y="298"/>
                </a:moveTo>
                <a:lnTo>
                  <a:pt x="56004" y="317"/>
                </a:lnTo>
                <a:lnTo>
                  <a:pt x="55911" y="372"/>
                </a:lnTo>
                <a:lnTo>
                  <a:pt x="55818" y="447"/>
                </a:lnTo>
                <a:lnTo>
                  <a:pt x="55706" y="540"/>
                </a:lnTo>
                <a:lnTo>
                  <a:pt x="55613" y="652"/>
                </a:lnTo>
                <a:lnTo>
                  <a:pt x="55445" y="875"/>
                </a:lnTo>
                <a:lnTo>
                  <a:pt x="55296" y="1136"/>
                </a:lnTo>
                <a:lnTo>
                  <a:pt x="55185" y="1359"/>
                </a:lnTo>
                <a:lnTo>
                  <a:pt x="55092" y="1527"/>
                </a:lnTo>
                <a:lnTo>
                  <a:pt x="55036" y="1620"/>
                </a:lnTo>
                <a:lnTo>
                  <a:pt x="55036" y="1620"/>
                </a:lnTo>
                <a:lnTo>
                  <a:pt x="55259" y="1396"/>
                </a:lnTo>
                <a:lnTo>
                  <a:pt x="55501" y="1192"/>
                </a:lnTo>
                <a:lnTo>
                  <a:pt x="56004" y="782"/>
                </a:lnTo>
                <a:lnTo>
                  <a:pt x="56134" y="670"/>
                </a:lnTo>
                <a:lnTo>
                  <a:pt x="56227" y="614"/>
                </a:lnTo>
                <a:lnTo>
                  <a:pt x="56302" y="540"/>
                </a:lnTo>
                <a:lnTo>
                  <a:pt x="56358" y="466"/>
                </a:lnTo>
                <a:lnTo>
                  <a:pt x="56376" y="428"/>
                </a:lnTo>
                <a:lnTo>
                  <a:pt x="56376" y="410"/>
                </a:lnTo>
                <a:lnTo>
                  <a:pt x="56358" y="372"/>
                </a:lnTo>
                <a:lnTo>
                  <a:pt x="56320" y="354"/>
                </a:lnTo>
                <a:lnTo>
                  <a:pt x="56227" y="298"/>
                </a:lnTo>
                <a:close/>
                <a:moveTo>
                  <a:pt x="62725" y="372"/>
                </a:moveTo>
                <a:lnTo>
                  <a:pt x="62669" y="391"/>
                </a:lnTo>
                <a:lnTo>
                  <a:pt x="62595" y="428"/>
                </a:lnTo>
                <a:lnTo>
                  <a:pt x="62520" y="503"/>
                </a:lnTo>
                <a:lnTo>
                  <a:pt x="62334" y="689"/>
                </a:lnTo>
                <a:lnTo>
                  <a:pt x="62129" y="931"/>
                </a:lnTo>
                <a:lnTo>
                  <a:pt x="61775" y="1396"/>
                </a:lnTo>
                <a:lnTo>
                  <a:pt x="61627" y="1620"/>
                </a:lnTo>
                <a:lnTo>
                  <a:pt x="61906" y="1434"/>
                </a:lnTo>
                <a:lnTo>
                  <a:pt x="62111" y="1266"/>
                </a:lnTo>
                <a:lnTo>
                  <a:pt x="62334" y="1061"/>
                </a:lnTo>
                <a:lnTo>
                  <a:pt x="62539" y="875"/>
                </a:lnTo>
                <a:lnTo>
                  <a:pt x="62706" y="670"/>
                </a:lnTo>
                <a:lnTo>
                  <a:pt x="62762" y="596"/>
                </a:lnTo>
                <a:lnTo>
                  <a:pt x="62781" y="521"/>
                </a:lnTo>
                <a:lnTo>
                  <a:pt x="62799" y="447"/>
                </a:lnTo>
                <a:lnTo>
                  <a:pt x="62762" y="391"/>
                </a:lnTo>
                <a:lnTo>
                  <a:pt x="62725" y="372"/>
                </a:lnTo>
                <a:close/>
                <a:moveTo>
                  <a:pt x="63637" y="298"/>
                </a:moveTo>
                <a:lnTo>
                  <a:pt x="63600" y="317"/>
                </a:lnTo>
                <a:lnTo>
                  <a:pt x="63507" y="372"/>
                </a:lnTo>
                <a:lnTo>
                  <a:pt x="63414" y="466"/>
                </a:lnTo>
                <a:lnTo>
                  <a:pt x="63321" y="577"/>
                </a:lnTo>
                <a:lnTo>
                  <a:pt x="63135" y="838"/>
                </a:lnTo>
                <a:lnTo>
                  <a:pt x="63041" y="1005"/>
                </a:lnTo>
                <a:lnTo>
                  <a:pt x="62893" y="1378"/>
                </a:lnTo>
                <a:lnTo>
                  <a:pt x="62818" y="1583"/>
                </a:lnTo>
                <a:lnTo>
                  <a:pt x="62818" y="1620"/>
                </a:lnTo>
                <a:lnTo>
                  <a:pt x="62837" y="1601"/>
                </a:lnTo>
                <a:lnTo>
                  <a:pt x="63079" y="1303"/>
                </a:lnTo>
                <a:lnTo>
                  <a:pt x="63414" y="894"/>
                </a:lnTo>
                <a:lnTo>
                  <a:pt x="63581" y="689"/>
                </a:lnTo>
                <a:lnTo>
                  <a:pt x="63675" y="503"/>
                </a:lnTo>
                <a:lnTo>
                  <a:pt x="63712" y="428"/>
                </a:lnTo>
                <a:lnTo>
                  <a:pt x="63730" y="372"/>
                </a:lnTo>
                <a:lnTo>
                  <a:pt x="63712" y="317"/>
                </a:lnTo>
                <a:lnTo>
                  <a:pt x="63675" y="298"/>
                </a:lnTo>
                <a:close/>
                <a:moveTo>
                  <a:pt x="66002" y="112"/>
                </a:moveTo>
                <a:lnTo>
                  <a:pt x="65946" y="130"/>
                </a:lnTo>
                <a:lnTo>
                  <a:pt x="65890" y="149"/>
                </a:lnTo>
                <a:lnTo>
                  <a:pt x="65760" y="242"/>
                </a:lnTo>
                <a:lnTo>
                  <a:pt x="65611" y="372"/>
                </a:lnTo>
                <a:lnTo>
                  <a:pt x="65350" y="652"/>
                </a:lnTo>
                <a:lnTo>
                  <a:pt x="65220" y="801"/>
                </a:lnTo>
                <a:lnTo>
                  <a:pt x="65015" y="1061"/>
                </a:lnTo>
                <a:lnTo>
                  <a:pt x="64922" y="1192"/>
                </a:lnTo>
                <a:lnTo>
                  <a:pt x="64885" y="1266"/>
                </a:lnTo>
                <a:lnTo>
                  <a:pt x="64866" y="1341"/>
                </a:lnTo>
                <a:lnTo>
                  <a:pt x="64866" y="1303"/>
                </a:lnTo>
                <a:lnTo>
                  <a:pt x="64847" y="1341"/>
                </a:lnTo>
                <a:lnTo>
                  <a:pt x="64810" y="1471"/>
                </a:lnTo>
                <a:lnTo>
                  <a:pt x="64810" y="1545"/>
                </a:lnTo>
                <a:lnTo>
                  <a:pt x="64810" y="1601"/>
                </a:lnTo>
                <a:lnTo>
                  <a:pt x="64829" y="1620"/>
                </a:lnTo>
                <a:lnTo>
                  <a:pt x="64829" y="1601"/>
                </a:lnTo>
                <a:lnTo>
                  <a:pt x="64885" y="1564"/>
                </a:lnTo>
                <a:lnTo>
                  <a:pt x="65555" y="857"/>
                </a:lnTo>
                <a:lnTo>
                  <a:pt x="65778" y="614"/>
                </a:lnTo>
                <a:lnTo>
                  <a:pt x="65946" y="410"/>
                </a:lnTo>
                <a:lnTo>
                  <a:pt x="66058" y="242"/>
                </a:lnTo>
                <a:lnTo>
                  <a:pt x="66076" y="186"/>
                </a:lnTo>
                <a:lnTo>
                  <a:pt x="66076" y="149"/>
                </a:lnTo>
                <a:lnTo>
                  <a:pt x="66039" y="130"/>
                </a:lnTo>
                <a:lnTo>
                  <a:pt x="66002" y="112"/>
                </a:lnTo>
                <a:close/>
                <a:moveTo>
                  <a:pt x="10539" y="1620"/>
                </a:moveTo>
                <a:lnTo>
                  <a:pt x="10539" y="1620"/>
                </a:lnTo>
                <a:lnTo>
                  <a:pt x="10539" y="1620"/>
                </a:lnTo>
                <a:close/>
                <a:moveTo>
                  <a:pt x="18321" y="1620"/>
                </a:moveTo>
                <a:lnTo>
                  <a:pt x="18321" y="1620"/>
                </a:lnTo>
                <a:lnTo>
                  <a:pt x="18321" y="1620"/>
                </a:lnTo>
                <a:close/>
                <a:moveTo>
                  <a:pt x="21505" y="112"/>
                </a:moveTo>
                <a:lnTo>
                  <a:pt x="21449" y="130"/>
                </a:lnTo>
                <a:lnTo>
                  <a:pt x="21393" y="149"/>
                </a:lnTo>
                <a:lnTo>
                  <a:pt x="21263" y="242"/>
                </a:lnTo>
                <a:lnTo>
                  <a:pt x="21114" y="372"/>
                </a:lnTo>
                <a:lnTo>
                  <a:pt x="20853" y="652"/>
                </a:lnTo>
                <a:lnTo>
                  <a:pt x="20723" y="801"/>
                </a:lnTo>
                <a:lnTo>
                  <a:pt x="20518" y="1061"/>
                </a:lnTo>
                <a:lnTo>
                  <a:pt x="20425" y="1192"/>
                </a:lnTo>
                <a:lnTo>
                  <a:pt x="20388" y="1266"/>
                </a:lnTo>
                <a:lnTo>
                  <a:pt x="20369" y="1341"/>
                </a:lnTo>
                <a:lnTo>
                  <a:pt x="20369" y="1303"/>
                </a:lnTo>
                <a:lnTo>
                  <a:pt x="20350" y="1341"/>
                </a:lnTo>
                <a:lnTo>
                  <a:pt x="20313" y="1471"/>
                </a:lnTo>
                <a:lnTo>
                  <a:pt x="20313" y="1545"/>
                </a:lnTo>
                <a:lnTo>
                  <a:pt x="20313" y="1601"/>
                </a:lnTo>
                <a:lnTo>
                  <a:pt x="20313" y="1620"/>
                </a:lnTo>
                <a:lnTo>
                  <a:pt x="20332" y="1601"/>
                </a:lnTo>
                <a:lnTo>
                  <a:pt x="20388" y="1564"/>
                </a:lnTo>
                <a:lnTo>
                  <a:pt x="21058" y="857"/>
                </a:lnTo>
                <a:lnTo>
                  <a:pt x="21263" y="614"/>
                </a:lnTo>
                <a:lnTo>
                  <a:pt x="21449" y="410"/>
                </a:lnTo>
                <a:lnTo>
                  <a:pt x="21560" y="242"/>
                </a:lnTo>
                <a:lnTo>
                  <a:pt x="21579" y="186"/>
                </a:lnTo>
                <a:lnTo>
                  <a:pt x="21579" y="149"/>
                </a:lnTo>
                <a:lnTo>
                  <a:pt x="21542" y="130"/>
                </a:lnTo>
                <a:lnTo>
                  <a:pt x="21505" y="112"/>
                </a:lnTo>
                <a:close/>
                <a:moveTo>
                  <a:pt x="61627" y="1620"/>
                </a:moveTo>
                <a:lnTo>
                  <a:pt x="61627" y="1620"/>
                </a:lnTo>
                <a:lnTo>
                  <a:pt x="61627" y="1620"/>
                </a:lnTo>
                <a:close/>
                <a:moveTo>
                  <a:pt x="62818" y="1620"/>
                </a:moveTo>
                <a:lnTo>
                  <a:pt x="62818" y="1620"/>
                </a:lnTo>
                <a:lnTo>
                  <a:pt x="62818" y="1620"/>
                </a:lnTo>
                <a:close/>
                <a:moveTo>
                  <a:pt x="64829" y="1620"/>
                </a:moveTo>
                <a:lnTo>
                  <a:pt x="64829" y="1620"/>
                </a:lnTo>
                <a:lnTo>
                  <a:pt x="64829" y="1620"/>
                </a:lnTo>
                <a:close/>
                <a:moveTo>
                  <a:pt x="8304" y="279"/>
                </a:moveTo>
                <a:lnTo>
                  <a:pt x="8211" y="298"/>
                </a:lnTo>
                <a:lnTo>
                  <a:pt x="8137" y="335"/>
                </a:lnTo>
                <a:lnTo>
                  <a:pt x="8044" y="410"/>
                </a:lnTo>
                <a:lnTo>
                  <a:pt x="7951" y="503"/>
                </a:lnTo>
                <a:lnTo>
                  <a:pt x="7764" y="689"/>
                </a:lnTo>
                <a:lnTo>
                  <a:pt x="7653" y="838"/>
                </a:lnTo>
                <a:lnTo>
                  <a:pt x="7448" y="1080"/>
                </a:lnTo>
                <a:lnTo>
                  <a:pt x="7373" y="1229"/>
                </a:lnTo>
                <a:lnTo>
                  <a:pt x="7336" y="1285"/>
                </a:lnTo>
                <a:lnTo>
                  <a:pt x="7336" y="1359"/>
                </a:lnTo>
                <a:lnTo>
                  <a:pt x="7318" y="1415"/>
                </a:lnTo>
                <a:lnTo>
                  <a:pt x="7318" y="1545"/>
                </a:lnTo>
                <a:lnTo>
                  <a:pt x="7336" y="1601"/>
                </a:lnTo>
                <a:lnTo>
                  <a:pt x="7355" y="1638"/>
                </a:lnTo>
                <a:lnTo>
                  <a:pt x="7392" y="1620"/>
                </a:lnTo>
                <a:lnTo>
                  <a:pt x="7467" y="1583"/>
                </a:lnTo>
                <a:lnTo>
                  <a:pt x="7746" y="1303"/>
                </a:lnTo>
                <a:lnTo>
                  <a:pt x="7951" y="1099"/>
                </a:lnTo>
                <a:lnTo>
                  <a:pt x="8174" y="875"/>
                </a:lnTo>
                <a:lnTo>
                  <a:pt x="8342" y="652"/>
                </a:lnTo>
                <a:lnTo>
                  <a:pt x="8397" y="559"/>
                </a:lnTo>
                <a:lnTo>
                  <a:pt x="8435" y="466"/>
                </a:lnTo>
                <a:lnTo>
                  <a:pt x="8453" y="391"/>
                </a:lnTo>
                <a:lnTo>
                  <a:pt x="8435" y="335"/>
                </a:lnTo>
                <a:lnTo>
                  <a:pt x="8397" y="298"/>
                </a:lnTo>
                <a:lnTo>
                  <a:pt x="8304" y="279"/>
                </a:lnTo>
                <a:close/>
                <a:moveTo>
                  <a:pt x="10576" y="466"/>
                </a:moveTo>
                <a:lnTo>
                  <a:pt x="10520" y="484"/>
                </a:lnTo>
                <a:lnTo>
                  <a:pt x="10445" y="521"/>
                </a:lnTo>
                <a:lnTo>
                  <a:pt x="10352" y="577"/>
                </a:lnTo>
                <a:lnTo>
                  <a:pt x="10259" y="670"/>
                </a:lnTo>
                <a:lnTo>
                  <a:pt x="10054" y="894"/>
                </a:lnTo>
                <a:lnTo>
                  <a:pt x="9850" y="1154"/>
                </a:lnTo>
                <a:lnTo>
                  <a:pt x="9682" y="1396"/>
                </a:lnTo>
                <a:lnTo>
                  <a:pt x="9552" y="1601"/>
                </a:lnTo>
                <a:lnTo>
                  <a:pt x="9533" y="1638"/>
                </a:lnTo>
                <a:lnTo>
                  <a:pt x="9570" y="1601"/>
                </a:lnTo>
                <a:lnTo>
                  <a:pt x="9719" y="1452"/>
                </a:lnTo>
                <a:lnTo>
                  <a:pt x="10129" y="1154"/>
                </a:lnTo>
                <a:lnTo>
                  <a:pt x="10352" y="1005"/>
                </a:lnTo>
                <a:lnTo>
                  <a:pt x="10520" y="857"/>
                </a:lnTo>
                <a:lnTo>
                  <a:pt x="10594" y="782"/>
                </a:lnTo>
                <a:lnTo>
                  <a:pt x="10632" y="708"/>
                </a:lnTo>
                <a:lnTo>
                  <a:pt x="10669" y="633"/>
                </a:lnTo>
                <a:lnTo>
                  <a:pt x="10669" y="577"/>
                </a:lnTo>
                <a:lnTo>
                  <a:pt x="10632" y="503"/>
                </a:lnTo>
                <a:lnTo>
                  <a:pt x="10576" y="466"/>
                </a:lnTo>
                <a:close/>
                <a:moveTo>
                  <a:pt x="39843" y="205"/>
                </a:moveTo>
                <a:lnTo>
                  <a:pt x="39788" y="223"/>
                </a:lnTo>
                <a:lnTo>
                  <a:pt x="39676" y="298"/>
                </a:lnTo>
                <a:lnTo>
                  <a:pt x="39564" y="391"/>
                </a:lnTo>
                <a:lnTo>
                  <a:pt x="39359" y="614"/>
                </a:lnTo>
                <a:lnTo>
                  <a:pt x="39229" y="763"/>
                </a:lnTo>
                <a:lnTo>
                  <a:pt x="39117" y="968"/>
                </a:lnTo>
                <a:lnTo>
                  <a:pt x="38950" y="1285"/>
                </a:lnTo>
                <a:lnTo>
                  <a:pt x="38894" y="1452"/>
                </a:lnTo>
                <a:lnTo>
                  <a:pt x="38857" y="1564"/>
                </a:lnTo>
                <a:lnTo>
                  <a:pt x="38838" y="1638"/>
                </a:lnTo>
                <a:lnTo>
                  <a:pt x="38857" y="1638"/>
                </a:lnTo>
                <a:lnTo>
                  <a:pt x="38894" y="1620"/>
                </a:lnTo>
                <a:lnTo>
                  <a:pt x="39117" y="1396"/>
                </a:lnTo>
                <a:lnTo>
                  <a:pt x="39508" y="931"/>
                </a:lnTo>
                <a:lnTo>
                  <a:pt x="39713" y="689"/>
                </a:lnTo>
                <a:lnTo>
                  <a:pt x="39862" y="484"/>
                </a:lnTo>
                <a:lnTo>
                  <a:pt x="39974" y="317"/>
                </a:lnTo>
                <a:lnTo>
                  <a:pt x="39992" y="261"/>
                </a:lnTo>
                <a:lnTo>
                  <a:pt x="39974" y="223"/>
                </a:lnTo>
                <a:lnTo>
                  <a:pt x="39936" y="205"/>
                </a:lnTo>
                <a:close/>
                <a:moveTo>
                  <a:pt x="52802" y="279"/>
                </a:moveTo>
                <a:lnTo>
                  <a:pt x="52727" y="298"/>
                </a:lnTo>
                <a:lnTo>
                  <a:pt x="52634" y="335"/>
                </a:lnTo>
                <a:lnTo>
                  <a:pt x="52541" y="410"/>
                </a:lnTo>
                <a:lnTo>
                  <a:pt x="52448" y="503"/>
                </a:lnTo>
                <a:lnTo>
                  <a:pt x="52280" y="689"/>
                </a:lnTo>
                <a:lnTo>
                  <a:pt x="52150" y="838"/>
                </a:lnTo>
                <a:lnTo>
                  <a:pt x="51945" y="1080"/>
                </a:lnTo>
                <a:lnTo>
                  <a:pt x="51871" y="1229"/>
                </a:lnTo>
                <a:lnTo>
                  <a:pt x="51852" y="1285"/>
                </a:lnTo>
                <a:lnTo>
                  <a:pt x="51833" y="1359"/>
                </a:lnTo>
                <a:lnTo>
                  <a:pt x="51815" y="1415"/>
                </a:lnTo>
                <a:lnTo>
                  <a:pt x="51815" y="1545"/>
                </a:lnTo>
                <a:lnTo>
                  <a:pt x="51833" y="1601"/>
                </a:lnTo>
                <a:lnTo>
                  <a:pt x="51852" y="1638"/>
                </a:lnTo>
                <a:lnTo>
                  <a:pt x="51889" y="1620"/>
                </a:lnTo>
                <a:lnTo>
                  <a:pt x="51964" y="1583"/>
                </a:lnTo>
                <a:lnTo>
                  <a:pt x="52262" y="1303"/>
                </a:lnTo>
                <a:lnTo>
                  <a:pt x="52466" y="1099"/>
                </a:lnTo>
                <a:lnTo>
                  <a:pt x="52671" y="875"/>
                </a:lnTo>
                <a:lnTo>
                  <a:pt x="52839" y="652"/>
                </a:lnTo>
                <a:lnTo>
                  <a:pt x="52895" y="559"/>
                </a:lnTo>
                <a:lnTo>
                  <a:pt x="52951" y="466"/>
                </a:lnTo>
                <a:lnTo>
                  <a:pt x="52951" y="391"/>
                </a:lnTo>
                <a:lnTo>
                  <a:pt x="52951" y="335"/>
                </a:lnTo>
                <a:lnTo>
                  <a:pt x="52895" y="298"/>
                </a:lnTo>
                <a:lnTo>
                  <a:pt x="52802" y="279"/>
                </a:lnTo>
                <a:close/>
                <a:moveTo>
                  <a:pt x="55092" y="466"/>
                </a:moveTo>
                <a:lnTo>
                  <a:pt x="55017" y="484"/>
                </a:lnTo>
                <a:lnTo>
                  <a:pt x="54943" y="521"/>
                </a:lnTo>
                <a:lnTo>
                  <a:pt x="54850" y="577"/>
                </a:lnTo>
                <a:lnTo>
                  <a:pt x="54756" y="670"/>
                </a:lnTo>
                <a:lnTo>
                  <a:pt x="54552" y="894"/>
                </a:lnTo>
                <a:lnTo>
                  <a:pt x="54347" y="1154"/>
                </a:lnTo>
                <a:lnTo>
                  <a:pt x="54179" y="1396"/>
                </a:lnTo>
                <a:lnTo>
                  <a:pt x="54049" y="1601"/>
                </a:lnTo>
                <a:lnTo>
                  <a:pt x="54030" y="1638"/>
                </a:lnTo>
                <a:lnTo>
                  <a:pt x="54068" y="1601"/>
                </a:lnTo>
                <a:lnTo>
                  <a:pt x="54217" y="1452"/>
                </a:lnTo>
                <a:lnTo>
                  <a:pt x="54645" y="1154"/>
                </a:lnTo>
                <a:lnTo>
                  <a:pt x="54850" y="1005"/>
                </a:lnTo>
                <a:lnTo>
                  <a:pt x="55017" y="857"/>
                </a:lnTo>
                <a:lnTo>
                  <a:pt x="55092" y="782"/>
                </a:lnTo>
                <a:lnTo>
                  <a:pt x="55129" y="708"/>
                </a:lnTo>
                <a:lnTo>
                  <a:pt x="55166" y="633"/>
                </a:lnTo>
                <a:lnTo>
                  <a:pt x="55166" y="577"/>
                </a:lnTo>
                <a:lnTo>
                  <a:pt x="55129" y="503"/>
                </a:lnTo>
                <a:lnTo>
                  <a:pt x="55092" y="466"/>
                </a:lnTo>
                <a:close/>
                <a:moveTo>
                  <a:pt x="78960" y="223"/>
                </a:moveTo>
                <a:lnTo>
                  <a:pt x="78867" y="298"/>
                </a:lnTo>
                <a:lnTo>
                  <a:pt x="78755" y="391"/>
                </a:lnTo>
                <a:lnTo>
                  <a:pt x="78643" y="521"/>
                </a:lnTo>
                <a:lnTo>
                  <a:pt x="78420" y="801"/>
                </a:lnTo>
                <a:lnTo>
                  <a:pt x="78308" y="950"/>
                </a:lnTo>
                <a:lnTo>
                  <a:pt x="78197" y="1099"/>
                </a:lnTo>
                <a:lnTo>
                  <a:pt x="78029" y="1359"/>
                </a:lnTo>
                <a:lnTo>
                  <a:pt x="77973" y="1490"/>
                </a:lnTo>
                <a:lnTo>
                  <a:pt x="77917" y="1583"/>
                </a:lnTo>
                <a:lnTo>
                  <a:pt x="77917" y="1620"/>
                </a:lnTo>
                <a:lnTo>
                  <a:pt x="77917" y="1638"/>
                </a:lnTo>
                <a:lnTo>
                  <a:pt x="77936" y="1638"/>
                </a:lnTo>
                <a:lnTo>
                  <a:pt x="77973" y="1620"/>
                </a:lnTo>
                <a:lnTo>
                  <a:pt x="78066" y="1545"/>
                </a:lnTo>
                <a:lnTo>
                  <a:pt x="78234" y="1396"/>
                </a:lnTo>
                <a:lnTo>
                  <a:pt x="78420" y="1210"/>
                </a:lnTo>
                <a:lnTo>
                  <a:pt x="78643" y="968"/>
                </a:lnTo>
                <a:lnTo>
                  <a:pt x="78830" y="745"/>
                </a:lnTo>
                <a:lnTo>
                  <a:pt x="78979" y="521"/>
                </a:lnTo>
                <a:lnTo>
                  <a:pt x="79034" y="428"/>
                </a:lnTo>
                <a:lnTo>
                  <a:pt x="79053" y="354"/>
                </a:lnTo>
                <a:lnTo>
                  <a:pt x="79053" y="279"/>
                </a:lnTo>
                <a:lnTo>
                  <a:pt x="79034" y="242"/>
                </a:lnTo>
                <a:lnTo>
                  <a:pt x="78997" y="223"/>
                </a:lnTo>
                <a:close/>
                <a:moveTo>
                  <a:pt x="87785" y="428"/>
                </a:moveTo>
                <a:lnTo>
                  <a:pt x="87692" y="447"/>
                </a:lnTo>
                <a:lnTo>
                  <a:pt x="87580" y="484"/>
                </a:lnTo>
                <a:lnTo>
                  <a:pt x="87468" y="559"/>
                </a:lnTo>
                <a:lnTo>
                  <a:pt x="87338" y="633"/>
                </a:lnTo>
                <a:lnTo>
                  <a:pt x="87077" y="857"/>
                </a:lnTo>
                <a:lnTo>
                  <a:pt x="86817" y="1099"/>
                </a:lnTo>
                <a:lnTo>
                  <a:pt x="86593" y="1322"/>
                </a:lnTo>
                <a:lnTo>
                  <a:pt x="86426" y="1508"/>
                </a:lnTo>
                <a:lnTo>
                  <a:pt x="86351" y="1638"/>
                </a:lnTo>
                <a:lnTo>
                  <a:pt x="86444" y="1564"/>
                </a:lnTo>
                <a:lnTo>
                  <a:pt x="86631" y="1415"/>
                </a:lnTo>
                <a:lnTo>
                  <a:pt x="87189" y="1061"/>
                </a:lnTo>
                <a:lnTo>
                  <a:pt x="87729" y="708"/>
                </a:lnTo>
                <a:lnTo>
                  <a:pt x="87897" y="577"/>
                </a:lnTo>
                <a:lnTo>
                  <a:pt x="87934" y="521"/>
                </a:lnTo>
                <a:lnTo>
                  <a:pt x="87934" y="503"/>
                </a:lnTo>
                <a:lnTo>
                  <a:pt x="87878" y="447"/>
                </a:lnTo>
                <a:lnTo>
                  <a:pt x="87785" y="428"/>
                </a:lnTo>
                <a:close/>
                <a:moveTo>
                  <a:pt x="54030" y="1638"/>
                </a:moveTo>
                <a:lnTo>
                  <a:pt x="54030" y="1638"/>
                </a:lnTo>
                <a:lnTo>
                  <a:pt x="54030" y="1638"/>
                </a:lnTo>
                <a:close/>
                <a:moveTo>
                  <a:pt x="49543" y="335"/>
                </a:moveTo>
                <a:lnTo>
                  <a:pt x="49450" y="372"/>
                </a:lnTo>
                <a:lnTo>
                  <a:pt x="49376" y="428"/>
                </a:lnTo>
                <a:lnTo>
                  <a:pt x="49283" y="521"/>
                </a:lnTo>
                <a:lnTo>
                  <a:pt x="49134" y="708"/>
                </a:lnTo>
                <a:lnTo>
                  <a:pt x="48985" y="950"/>
                </a:lnTo>
                <a:lnTo>
                  <a:pt x="48724" y="1415"/>
                </a:lnTo>
                <a:lnTo>
                  <a:pt x="48650" y="1583"/>
                </a:lnTo>
                <a:lnTo>
                  <a:pt x="48594" y="1676"/>
                </a:lnTo>
                <a:lnTo>
                  <a:pt x="48873" y="1396"/>
                </a:lnTo>
                <a:lnTo>
                  <a:pt x="49320" y="950"/>
                </a:lnTo>
                <a:lnTo>
                  <a:pt x="49506" y="726"/>
                </a:lnTo>
                <a:lnTo>
                  <a:pt x="49655" y="521"/>
                </a:lnTo>
                <a:lnTo>
                  <a:pt x="49692" y="447"/>
                </a:lnTo>
                <a:lnTo>
                  <a:pt x="49692" y="391"/>
                </a:lnTo>
                <a:lnTo>
                  <a:pt x="49674" y="354"/>
                </a:lnTo>
                <a:lnTo>
                  <a:pt x="49618" y="335"/>
                </a:lnTo>
                <a:close/>
                <a:moveTo>
                  <a:pt x="86668" y="223"/>
                </a:moveTo>
                <a:lnTo>
                  <a:pt x="86593" y="242"/>
                </a:lnTo>
                <a:lnTo>
                  <a:pt x="86519" y="279"/>
                </a:lnTo>
                <a:lnTo>
                  <a:pt x="86426" y="372"/>
                </a:lnTo>
                <a:lnTo>
                  <a:pt x="86202" y="596"/>
                </a:lnTo>
                <a:lnTo>
                  <a:pt x="85979" y="875"/>
                </a:lnTo>
                <a:lnTo>
                  <a:pt x="85774" y="1154"/>
                </a:lnTo>
                <a:lnTo>
                  <a:pt x="85588" y="1415"/>
                </a:lnTo>
                <a:lnTo>
                  <a:pt x="85420" y="1676"/>
                </a:lnTo>
                <a:lnTo>
                  <a:pt x="85718" y="1452"/>
                </a:lnTo>
                <a:lnTo>
                  <a:pt x="85942" y="1247"/>
                </a:lnTo>
                <a:lnTo>
                  <a:pt x="86202" y="1005"/>
                </a:lnTo>
                <a:lnTo>
                  <a:pt x="86444" y="763"/>
                </a:lnTo>
                <a:lnTo>
                  <a:pt x="86631" y="540"/>
                </a:lnTo>
                <a:lnTo>
                  <a:pt x="86686" y="447"/>
                </a:lnTo>
                <a:lnTo>
                  <a:pt x="86724" y="372"/>
                </a:lnTo>
                <a:lnTo>
                  <a:pt x="86742" y="298"/>
                </a:lnTo>
                <a:lnTo>
                  <a:pt x="86724" y="242"/>
                </a:lnTo>
                <a:lnTo>
                  <a:pt x="86705" y="223"/>
                </a:lnTo>
                <a:close/>
                <a:moveTo>
                  <a:pt x="5028" y="335"/>
                </a:moveTo>
                <a:lnTo>
                  <a:pt x="4953" y="372"/>
                </a:lnTo>
                <a:lnTo>
                  <a:pt x="4879" y="428"/>
                </a:lnTo>
                <a:lnTo>
                  <a:pt x="4786" y="521"/>
                </a:lnTo>
                <a:lnTo>
                  <a:pt x="4637" y="708"/>
                </a:lnTo>
                <a:lnTo>
                  <a:pt x="4488" y="950"/>
                </a:lnTo>
                <a:lnTo>
                  <a:pt x="4227" y="1415"/>
                </a:lnTo>
                <a:lnTo>
                  <a:pt x="4134" y="1583"/>
                </a:lnTo>
                <a:lnTo>
                  <a:pt x="4078" y="1676"/>
                </a:lnTo>
                <a:lnTo>
                  <a:pt x="4376" y="1396"/>
                </a:lnTo>
                <a:lnTo>
                  <a:pt x="4804" y="950"/>
                </a:lnTo>
                <a:lnTo>
                  <a:pt x="5009" y="726"/>
                </a:lnTo>
                <a:lnTo>
                  <a:pt x="5158" y="521"/>
                </a:lnTo>
                <a:lnTo>
                  <a:pt x="5177" y="447"/>
                </a:lnTo>
                <a:lnTo>
                  <a:pt x="5195" y="391"/>
                </a:lnTo>
                <a:lnTo>
                  <a:pt x="5177" y="354"/>
                </a:lnTo>
                <a:lnTo>
                  <a:pt x="5121" y="335"/>
                </a:lnTo>
                <a:close/>
                <a:moveTo>
                  <a:pt x="85420" y="1676"/>
                </a:moveTo>
                <a:lnTo>
                  <a:pt x="85420" y="1676"/>
                </a:lnTo>
                <a:lnTo>
                  <a:pt x="85420" y="1676"/>
                </a:lnTo>
                <a:close/>
                <a:moveTo>
                  <a:pt x="91229" y="317"/>
                </a:moveTo>
                <a:lnTo>
                  <a:pt x="91173" y="335"/>
                </a:lnTo>
                <a:lnTo>
                  <a:pt x="91080" y="372"/>
                </a:lnTo>
                <a:lnTo>
                  <a:pt x="90987" y="428"/>
                </a:lnTo>
                <a:lnTo>
                  <a:pt x="90727" y="614"/>
                </a:lnTo>
                <a:lnTo>
                  <a:pt x="90429" y="857"/>
                </a:lnTo>
                <a:lnTo>
                  <a:pt x="89870" y="1359"/>
                </a:lnTo>
                <a:lnTo>
                  <a:pt x="89554" y="1676"/>
                </a:lnTo>
                <a:lnTo>
                  <a:pt x="89647" y="1638"/>
                </a:lnTo>
                <a:lnTo>
                  <a:pt x="89907" y="1490"/>
                </a:lnTo>
                <a:lnTo>
                  <a:pt x="90205" y="1303"/>
                </a:lnTo>
                <a:lnTo>
                  <a:pt x="90410" y="1173"/>
                </a:lnTo>
                <a:lnTo>
                  <a:pt x="90615" y="1024"/>
                </a:lnTo>
                <a:lnTo>
                  <a:pt x="90913" y="819"/>
                </a:lnTo>
                <a:lnTo>
                  <a:pt x="91062" y="689"/>
                </a:lnTo>
                <a:lnTo>
                  <a:pt x="91173" y="577"/>
                </a:lnTo>
                <a:lnTo>
                  <a:pt x="91248" y="466"/>
                </a:lnTo>
                <a:lnTo>
                  <a:pt x="91266" y="410"/>
                </a:lnTo>
                <a:lnTo>
                  <a:pt x="91266" y="354"/>
                </a:lnTo>
                <a:lnTo>
                  <a:pt x="91248" y="335"/>
                </a:lnTo>
                <a:lnTo>
                  <a:pt x="91229" y="317"/>
                </a:lnTo>
                <a:close/>
                <a:moveTo>
                  <a:pt x="12735" y="261"/>
                </a:moveTo>
                <a:lnTo>
                  <a:pt x="12661" y="298"/>
                </a:lnTo>
                <a:lnTo>
                  <a:pt x="12549" y="372"/>
                </a:lnTo>
                <a:lnTo>
                  <a:pt x="12456" y="484"/>
                </a:lnTo>
                <a:lnTo>
                  <a:pt x="12345" y="614"/>
                </a:lnTo>
                <a:lnTo>
                  <a:pt x="12121" y="912"/>
                </a:lnTo>
                <a:lnTo>
                  <a:pt x="11935" y="1210"/>
                </a:lnTo>
                <a:lnTo>
                  <a:pt x="11786" y="1490"/>
                </a:lnTo>
                <a:lnTo>
                  <a:pt x="11711" y="1657"/>
                </a:lnTo>
                <a:lnTo>
                  <a:pt x="11693" y="1694"/>
                </a:lnTo>
                <a:lnTo>
                  <a:pt x="11693" y="1694"/>
                </a:lnTo>
                <a:lnTo>
                  <a:pt x="11730" y="1676"/>
                </a:lnTo>
                <a:lnTo>
                  <a:pt x="11972" y="1452"/>
                </a:lnTo>
                <a:lnTo>
                  <a:pt x="12400" y="1024"/>
                </a:lnTo>
                <a:lnTo>
                  <a:pt x="12605" y="801"/>
                </a:lnTo>
                <a:lnTo>
                  <a:pt x="12773" y="596"/>
                </a:lnTo>
                <a:lnTo>
                  <a:pt x="12866" y="410"/>
                </a:lnTo>
                <a:lnTo>
                  <a:pt x="12884" y="354"/>
                </a:lnTo>
                <a:lnTo>
                  <a:pt x="12866" y="317"/>
                </a:lnTo>
                <a:lnTo>
                  <a:pt x="12847" y="279"/>
                </a:lnTo>
                <a:lnTo>
                  <a:pt x="12810" y="261"/>
                </a:lnTo>
                <a:close/>
                <a:moveTo>
                  <a:pt x="24763" y="223"/>
                </a:moveTo>
                <a:lnTo>
                  <a:pt x="24707" y="261"/>
                </a:lnTo>
                <a:lnTo>
                  <a:pt x="24595" y="335"/>
                </a:lnTo>
                <a:lnTo>
                  <a:pt x="24465" y="428"/>
                </a:lnTo>
                <a:lnTo>
                  <a:pt x="24241" y="670"/>
                </a:lnTo>
                <a:lnTo>
                  <a:pt x="24093" y="819"/>
                </a:lnTo>
                <a:lnTo>
                  <a:pt x="23869" y="1061"/>
                </a:lnTo>
                <a:lnTo>
                  <a:pt x="23776" y="1192"/>
                </a:lnTo>
                <a:lnTo>
                  <a:pt x="23683" y="1341"/>
                </a:lnTo>
                <a:lnTo>
                  <a:pt x="23590" y="1396"/>
                </a:lnTo>
                <a:lnTo>
                  <a:pt x="23515" y="1490"/>
                </a:lnTo>
                <a:lnTo>
                  <a:pt x="23497" y="1564"/>
                </a:lnTo>
                <a:lnTo>
                  <a:pt x="23497" y="1657"/>
                </a:lnTo>
                <a:lnTo>
                  <a:pt x="23515" y="1676"/>
                </a:lnTo>
                <a:lnTo>
                  <a:pt x="23515" y="1694"/>
                </a:lnTo>
                <a:lnTo>
                  <a:pt x="23590" y="1694"/>
                </a:lnTo>
                <a:lnTo>
                  <a:pt x="23850" y="1434"/>
                </a:lnTo>
                <a:lnTo>
                  <a:pt x="24316" y="987"/>
                </a:lnTo>
                <a:lnTo>
                  <a:pt x="24558" y="745"/>
                </a:lnTo>
                <a:lnTo>
                  <a:pt x="24744" y="521"/>
                </a:lnTo>
                <a:lnTo>
                  <a:pt x="24856" y="354"/>
                </a:lnTo>
                <a:lnTo>
                  <a:pt x="24893" y="298"/>
                </a:lnTo>
                <a:lnTo>
                  <a:pt x="24874" y="261"/>
                </a:lnTo>
                <a:lnTo>
                  <a:pt x="24856" y="223"/>
                </a:lnTo>
                <a:close/>
                <a:moveTo>
                  <a:pt x="57251" y="261"/>
                </a:moveTo>
                <a:lnTo>
                  <a:pt x="57158" y="298"/>
                </a:lnTo>
                <a:lnTo>
                  <a:pt x="57065" y="372"/>
                </a:lnTo>
                <a:lnTo>
                  <a:pt x="56953" y="484"/>
                </a:lnTo>
                <a:lnTo>
                  <a:pt x="56842" y="614"/>
                </a:lnTo>
                <a:lnTo>
                  <a:pt x="56637" y="912"/>
                </a:lnTo>
                <a:lnTo>
                  <a:pt x="56432" y="1210"/>
                </a:lnTo>
                <a:lnTo>
                  <a:pt x="56283" y="1490"/>
                </a:lnTo>
                <a:lnTo>
                  <a:pt x="56209" y="1657"/>
                </a:lnTo>
                <a:lnTo>
                  <a:pt x="56209" y="1694"/>
                </a:lnTo>
                <a:lnTo>
                  <a:pt x="56227" y="1676"/>
                </a:lnTo>
                <a:lnTo>
                  <a:pt x="56469" y="1452"/>
                </a:lnTo>
                <a:lnTo>
                  <a:pt x="56898" y="1024"/>
                </a:lnTo>
                <a:lnTo>
                  <a:pt x="57102" y="801"/>
                </a:lnTo>
                <a:lnTo>
                  <a:pt x="57270" y="596"/>
                </a:lnTo>
                <a:lnTo>
                  <a:pt x="57363" y="410"/>
                </a:lnTo>
                <a:lnTo>
                  <a:pt x="57382" y="354"/>
                </a:lnTo>
                <a:lnTo>
                  <a:pt x="57382" y="317"/>
                </a:lnTo>
                <a:lnTo>
                  <a:pt x="57344" y="279"/>
                </a:lnTo>
                <a:lnTo>
                  <a:pt x="57326" y="261"/>
                </a:lnTo>
                <a:close/>
                <a:moveTo>
                  <a:pt x="69260" y="223"/>
                </a:moveTo>
                <a:lnTo>
                  <a:pt x="69204" y="261"/>
                </a:lnTo>
                <a:lnTo>
                  <a:pt x="69092" y="335"/>
                </a:lnTo>
                <a:lnTo>
                  <a:pt x="68962" y="428"/>
                </a:lnTo>
                <a:lnTo>
                  <a:pt x="68739" y="670"/>
                </a:lnTo>
                <a:lnTo>
                  <a:pt x="68608" y="819"/>
                </a:lnTo>
                <a:lnTo>
                  <a:pt x="68385" y="1061"/>
                </a:lnTo>
                <a:lnTo>
                  <a:pt x="68273" y="1192"/>
                </a:lnTo>
                <a:lnTo>
                  <a:pt x="68180" y="1341"/>
                </a:lnTo>
                <a:lnTo>
                  <a:pt x="68087" y="1396"/>
                </a:lnTo>
                <a:lnTo>
                  <a:pt x="68031" y="1490"/>
                </a:lnTo>
                <a:lnTo>
                  <a:pt x="67994" y="1564"/>
                </a:lnTo>
                <a:lnTo>
                  <a:pt x="68013" y="1657"/>
                </a:lnTo>
                <a:lnTo>
                  <a:pt x="68013" y="1676"/>
                </a:lnTo>
                <a:lnTo>
                  <a:pt x="68031" y="1694"/>
                </a:lnTo>
                <a:lnTo>
                  <a:pt x="68087" y="1694"/>
                </a:lnTo>
                <a:lnTo>
                  <a:pt x="68366" y="1434"/>
                </a:lnTo>
                <a:lnTo>
                  <a:pt x="68832" y="987"/>
                </a:lnTo>
                <a:lnTo>
                  <a:pt x="69055" y="745"/>
                </a:lnTo>
                <a:lnTo>
                  <a:pt x="69241" y="521"/>
                </a:lnTo>
                <a:lnTo>
                  <a:pt x="69372" y="354"/>
                </a:lnTo>
                <a:lnTo>
                  <a:pt x="69390" y="298"/>
                </a:lnTo>
                <a:lnTo>
                  <a:pt x="69390" y="261"/>
                </a:lnTo>
                <a:lnTo>
                  <a:pt x="69353" y="223"/>
                </a:lnTo>
                <a:close/>
                <a:moveTo>
                  <a:pt x="9533" y="1638"/>
                </a:moveTo>
                <a:lnTo>
                  <a:pt x="9515" y="1657"/>
                </a:lnTo>
                <a:lnTo>
                  <a:pt x="9496" y="1713"/>
                </a:lnTo>
                <a:lnTo>
                  <a:pt x="9533" y="1638"/>
                </a:lnTo>
                <a:close/>
                <a:moveTo>
                  <a:pt x="33420" y="335"/>
                </a:moveTo>
                <a:lnTo>
                  <a:pt x="33364" y="354"/>
                </a:lnTo>
                <a:lnTo>
                  <a:pt x="33308" y="372"/>
                </a:lnTo>
                <a:lnTo>
                  <a:pt x="33178" y="466"/>
                </a:lnTo>
                <a:lnTo>
                  <a:pt x="33048" y="577"/>
                </a:lnTo>
                <a:lnTo>
                  <a:pt x="32806" y="838"/>
                </a:lnTo>
                <a:lnTo>
                  <a:pt x="32675" y="987"/>
                </a:lnTo>
                <a:lnTo>
                  <a:pt x="32564" y="1154"/>
                </a:lnTo>
                <a:lnTo>
                  <a:pt x="32415" y="1434"/>
                </a:lnTo>
                <a:lnTo>
                  <a:pt x="32322" y="1657"/>
                </a:lnTo>
                <a:lnTo>
                  <a:pt x="32322" y="1713"/>
                </a:lnTo>
                <a:lnTo>
                  <a:pt x="32359" y="1694"/>
                </a:lnTo>
                <a:lnTo>
                  <a:pt x="32601" y="1471"/>
                </a:lnTo>
                <a:lnTo>
                  <a:pt x="33029" y="1061"/>
                </a:lnTo>
                <a:lnTo>
                  <a:pt x="33234" y="857"/>
                </a:lnTo>
                <a:lnTo>
                  <a:pt x="33383" y="652"/>
                </a:lnTo>
                <a:lnTo>
                  <a:pt x="33457" y="559"/>
                </a:lnTo>
                <a:lnTo>
                  <a:pt x="33495" y="484"/>
                </a:lnTo>
                <a:lnTo>
                  <a:pt x="33513" y="428"/>
                </a:lnTo>
                <a:lnTo>
                  <a:pt x="33495" y="372"/>
                </a:lnTo>
                <a:lnTo>
                  <a:pt x="33457" y="354"/>
                </a:lnTo>
                <a:lnTo>
                  <a:pt x="33420" y="335"/>
                </a:lnTo>
                <a:close/>
                <a:moveTo>
                  <a:pt x="54030" y="1638"/>
                </a:moveTo>
                <a:lnTo>
                  <a:pt x="54012" y="1657"/>
                </a:lnTo>
                <a:lnTo>
                  <a:pt x="53993" y="1713"/>
                </a:lnTo>
                <a:lnTo>
                  <a:pt x="54030" y="1638"/>
                </a:lnTo>
                <a:close/>
                <a:moveTo>
                  <a:pt x="77917" y="335"/>
                </a:moveTo>
                <a:lnTo>
                  <a:pt x="77880" y="354"/>
                </a:lnTo>
                <a:lnTo>
                  <a:pt x="77806" y="372"/>
                </a:lnTo>
                <a:lnTo>
                  <a:pt x="77694" y="466"/>
                </a:lnTo>
                <a:lnTo>
                  <a:pt x="77545" y="577"/>
                </a:lnTo>
                <a:lnTo>
                  <a:pt x="77303" y="838"/>
                </a:lnTo>
                <a:lnTo>
                  <a:pt x="77173" y="987"/>
                </a:lnTo>
                <a:lnTo>
                  <a:pt x="77061" y="1154"/>
                </a:lnTo>
                <a:lnTo>
                  <a:pt x="76931" y="1434"/>
                </a:lnTo>
                <a:lnTo>
                  <a:pt x="76819" y="1657"/>
                </a:lnTo>
                <a:lnTo>
                  <a:pt x="76819" y="1713"/>
                </a:lnTo>
                <a:lnTo>
                  <a:pt x="76837" y="1713"/>
                </a:lnTo>
                <a:lnTo>
                  <a:pt x="76856" y="1694"/>
                </a:lnTo>
                <a:lnTo>
                  <a:pt x="77098" y="1471"/>
                </a:lnTo>
                <a:lnTo>
                  <a:pt x="77526" y="1061"/>
                </a:lnTo>
                <a:lnTo>
                  <a:pt x="77731" y="857"/>
                </a:lnTo>
                <a:lnTo>
                  <a:pt x="77899" y="652"/>
                </a:lnTo>
                <a:lnTo>
                  <a:pt x="77955" y="559"/>
                </a:lnTo>
                <a:lnTo>
                  <a:pt x="77992" y="484"/>
                </a:lnTo>
                <a:lnTo>
                  <a:pt x="78010" y="428"/>
                </a:lnTo>
                <a:lnTo>
                  <a:pt x="77992" y="372"/>
                </a:lnTo>
                <a:lnTo>
                  <a:pt x="77973" y="354"/>
                </a:lnTo>
                <a:lnTo>
                  <a:pt x="77917" y="335"/>
                </a:lnTo>
                <a:close/>
                <a:moveTo>
                  <a:pt x="80189" y="75"/>
                </a:moveTo>
                <a:lnTo>
                  <a:pt x="80133" y="93"/>
                </a:lnTo>
                <a:lnTo>
                  <a:pt x="80077" y="112"/>
                </a:lnTo>
                <a:lnTo>
                  <a:pt x="79965" y="205"/>
                </a:lnTo>
                <a:lnTo>
                  <a:pt x="79854" y="335"/>
                </a:lnTo>
                <a:lnTo>
                  <a:pt x="79649" y="596"/>
                </a:lnTo>
                <a:lnTo>
                  <a:pt x="79518" y="763"/>
                </a:lnTo>
                <a:lnTo>
                  <a:pt x="79407" y="894"/>
                </a:lnTo>
                <a:lnTo>
                  <a:pt x="79276" y="1024"/>
                </a:lnTo>
                <a:lnTo>
                  <a:pt x="79165" y="1136"/>
                </a:lnTo>
                <a:lnTo>
                  <a:pt x="79053" y="1266"/>
                </a:lnTo>
                <a:lnTo>
                  <a:pt x="78941" y="1415"/>
                </a:lnTo>
                <a:lnTo>
                  <a:pt x="78867" y="1545"/>
                </a:lnTo>
                <a:lnTo>
                  <a:pt x="78811" y="1657"/>
                </a:lnTo>
                <a:lnTo>
                  <a:pt x="78811" y="1694"/>
                </a:lnTo>
                <a:lnTo>
                  <a:pt x="78830" y="1713"/>
                </a:lnTo>
                <a:lnTo>
                  <a:pt x="78867" y="1694"/>
                </a:lnTo>
                <a:lnTo>
                  <a:pt x="78923" y="1657"/>
                </a:lnTo>
                <a:lnTo>
                  <a:pt x="79258" y="1396"/>
                </a:lnTo>
                <a:lnTo>
                  <a:pt x="79500" y="1173"/>
                </a:lnTo>
                <a:lnTo>
                  <a:pt x="79779" y="912"/>
                </a:lnTo>
                <a:lnTo>
                  <a:pt x="80021" y="652"/>
                </a:lnTo>
                <a:lnTo>
                  <a:pt x="80207" y="410"/>
                </a:lnTo>
                <a:lnTo>
                  <a:pt x="80263" y="298"/>
                </a:lnTo>
                <a:lnTo>
                  <a:pt x="80300" y="205"/>
                </a:lnTo>
                <a:lnTo>
                  <a:pt x="80300" y="130"/>
                </a:lnTo>
                <a:lnTo>
                  <a:pt x="80282" y="112"/>
                </a:lnTo>
                <a:lnTo>
                  <a:pt x="80263" y="93"/>
                </a:lnTo>
                <a:lnTo>
                  <a:pt x="80226" y="75"/>
                </a:lnTo>
                <a:close/>
                <a:moveTo>
                  <a:pt x="9570" y="168"/>
                </a:moveTo>
                <a:lnTo>
                  <a:pt x="9515" y="205"/>
                </a:lnTo>
                <a:lnTo>
                  <a:pt x="9459" y="223"/>
                </a:lnTo>
                <a:lnTo>
                  <a:pt x="9347" y="335"/>
                </a:lnTo>
                <a:lnTo>
                  <a:pt x="9217" y="466"/>
                </a:lnTo>
                <a:lnTo>
                  <a:pt x="8993" y="763"/>
                </a:lnTo>
                <a:lnTo>
                  <a:pt x="8844" y="950"/>
                </a:lnTo>
                <a:lnTo>
                  <a:pt x="8546" y="1266"/>
                </a:lnTo>
                <a:lnTo>
                  <a:pt x="8379" y="1452"/>
                </a:lnTo>
                <a:lnTo>
                  <a:pt x="8342" y="1527"/>
                </a:lnTo>
                <a:lnTo>
                  <a:pt x="8323" y="1564"/>
                </a:lnTo>
                <a:lnTo>
                  <a:pt x="8323" y="1620"/>
                </a:lnTo>
                <a:lnTo>
                  <a:pt x="8342" y="1694"/>
                </a:lnTo>
                <a:lnTo>
                  <a:pt x="8342" y="1713"/>
                </a:lnTo>
                <a:lnTo>
                  <a:pt x="8360" y="1732"/>
                </a:lnTo>
                <a:lnTo>
                  <a:pt x="8397" y="1732"/>
                </a:lnTo>
                <a:lnTo>
                  <a:pt x="8435" y="1694"/>
                </a:lnTo>
                <a:lnTo>
                  <a:pt x="8677" y="1434"/>
                </a:lnTo>
                <a:lnTo>
                  <a:pt x="9142" y="950"/>
                </a:lnTo>
                <a:lnTo>
                  <a:pt x="9366" y="689"/>
                </a:lnTo>
                <a:lnTo>
                  <a:pt x="9552" y="466"/>
                </a:lnTo>
                <a:lnTo>
                  <a:pt x="9664" y="279"/>
                </a:lnTo>
                <a:lnTo>
                  <a:pt x="9682" y="223"/>
                </a:lnTo>
                <a:lnTo>
                  <a:pt x="9664" y="186"/>
                </a:lnTo>
                <a:lnTo>
                  <a:pt x="9626" y="168"/>
                </a:lnTo>
                <a:close/>
                <a:moveTo>
                  <a:pt x="29082" y="354"/>
                </a:moveTo>
                <a:lnTo>
                  <a:pt x="28989" y="391"/>
                </a:lnTo>
                <a:lnTo>
                  <a:pt x="28896" y="466"/>
                </a:lnTo>
                <a:lnTo>
                  <a:pt x="28784" y="559"/>
                </a:lnTo>
                <a:lnTo>
                  <a:pt x="28673" y="670"/>
                </a:lnTo>
                <a:lnTo>
                  <a:pt x="28431" y="950"/>
                </a:lnTo>
                <a:lnTo>
                  <a:pt x="28207" y="1247"/>
                </a:lnTo>
                <a:lnTo>
                  <a:pt x="28040" y="1508"/>
                </a:lnTo>
                <a:lnTo>
                  <a:pt x="27928" y="1676"/>
                </a:lnTo>
                <a:lnTo>
                  <a:pt x="27909" y="1732"/>
                </a:lnTo>
                <a:lnTo>
                  <a:pt x="28188" y="1508"/>
                </a:lnTo>
                <a:lnTo>
                  <a:pt x="28654" y="1099"/>
                </a:lnTo>
                <a:lnTo>
                  <a:pt x="28896" y="875"/>
                </a:lnTo>
                <a:lnTo>
                  <a:pt x="29082" y="652"/>
                </a:lnTo>
                <a:lnTo>
                  <a:pt x="29212" y="503"/>
                </a:lnTo>
                <a:lnTo>
                  <a:pt x="29231" y="447"/>
                </a:lnTo>
                <a:lnTo>
                  <a:pt x="29231" y="391"/>
                </a:lnTo>
                <a:lnTo>
                  <a:pt x="29194" y="372"/>
                </a:lnTo>
                <a:lnTo>
                  <a:pt x="29157" y="354"/>
                </a:lnTo>
                <a:close/>
                <a:moveTo>
                  <a:pt x="32322" y="372"/>
                </a:moveTo>
                <a:lnTo>
                  <a:pt x="32210" y="391"/>
                </a:lnTo>
                <a:lnTo>
                  <a:pt x="32080" y="466"/>
                </a:lnTo>
                <a:lnTo>
                  <a:pt x="31968" y="540"/>
                </a:lnTo>
                <a:lnTo>
                  <a:pt x="31875" y="633"/>
                </a:lnTo>
                <a:lnTo>
                  <a:pt x="31670" y="857"/>
                </a:lnTo>
                <a:lnTo>
                  <a:pt x="31521" y="1043"/>
                </a:lnTo>
                <a:lnTo>
                  <a:pt x="31409" y="1210"/>
                </a:lnTo>
                <a:lnTo>
                  <a:pt x="31279" y="1452"/>
                </a:lnTo>
                <a:lnTo>
                  <a:pt x="31186" y="1657"/>
                </a:lnTo>
                <a:lnTo>
                  <a:pt x="31149" y="1732"/>
                </a:lnTo>
                <a:lnTo>
                  <a:pt x="31391" y="1490"/>
                </a:lnTo>
                <a:lnTo>
                  <a:pt x="31633" y="1266"/>
                </a:lnTo>
                <a:lnTo>
                  <a:pt x="32117" y="838"/>
                </a:lnTo>
                <a:lnTo>
                  <a:pt x="32247" y="708"/>
                </a:lnTo>
                <a:lnTo>
                  <a:pt x="32415" y="559"/>
                </a:lnTo>
                <a:lnTo>
                  <a:pt x="32471" y="466"/>
                </a:lnTo>
                <a:lnTo>
                  <a:pt x="32471" y="447"/>
                </a:lnTo>
                <a:lnTo>
                  <a:pt x="32471" y="410"/>
                </a:lnTo>
                <a:lnTo>
                  <a:pt x="32471" y="391"/>
                </a:lnTo>
                <a:lnTo>
                  <a:pt x="32433" y="372"/>
                </a:lnTo>
                <a:close/>
                <a:moveTo>
                  <a:pt x="54068" y="168"/>
                </a:moveTo>
                <a:lnTo>
                  <a:pt x="54030" y="205"/>
                </a:lnTo>
                <a:lnTo>
                  <a:pt x="53974" y="223"/>
                </a:lnTo>
                <a:lnTo>
                  <a:pt x="53844" y="335"/>
                </a:lnTo>
                <a:lnTo>
                  <a:pt x="53714" y="466"/>
                </a:lnTo>
                <a:lnTo>
                  <a:pt x="53490" y="763"/>
                </a:lnTo>
                <a:lnTo>
                  <a:pt x="53360" y="950"/>
                </a:lnTo>
                <a:lnTo>
                  <a:pt x="53062" y="1266"/>
                </a:lnTo>
                <a:lnTo>
                  <a:pt x="52895" y="1452"/>
                </a:lnTo>
                <a:lnTo>
                  <a:pt x="52839" y="1527"/>
                </a:lnTo>
                <a:lnTo>
                  <a:pt x="52820" y="1564"/>
                </a:lnTo>
                <a:lnTo>
                  <a:pt x="52820" y="1620"/>
                </a:lnTo>
                <a:lnTo>
                  <a:pt x="52839" y="1694"/>
                </a:lnTo>
                <a:lnTo>
                  <a:pt x="52857" y="1713"/>
                </a:lnTo>
                <a:lnTo>
                  <a:pt x="52876" y="1732"/>
                </a:lnTo>
                <a:lnTo>
                  <a:pt x="52895" y="1732"/>
                </a:lnTo>
                <a:lnTo>
                  <a:pt x="52932" y="1694"/>
                </a:lnTo>
                <a:lnTo>
                  <a:pt x="53193" y="1434"/>
                </a:lnTo>
                <a:lnTo>
                  <a:pt x="53639" y="950"/>
                </a:lnTo>
                <a:lnTo>
                  <a:pt x="53863" y="689"/>
                </a:lnTo>
                <a:lnTo>
                  <a:pt x="54049" y="466"/>
                </a:lnTo>
                <a:lnTo>
                  <a:pt x="54161" y="279"/>
                </a:lnTo>
                <a:lnTo>
                  <a:pt x="54179" y="223"/>
                </a:lnTo>
                <a:lnTo>
                  <a:pt x="54161" y="186"/>
                </a:lnTo>
                <a:lnTo>
                  <a:pt x="54123" y="168"/>
                </a:lnTo>
                <a:close/>
                <a:moveTo>
                  <a:pt x="73579" y="354"/>
                </a:moveTo>
                <a:lnTo>
                  <a:pt x="73505" y="391"/>
                </a:lnTo>
                <a:lnTo>
                  <a:pt x="73393" y="466"/>
                </a:lnTo>
                <a:lnTo>
                  <a:pt x="73281" y="559"/>
                </a:lnTo>
                <a:lnTo>
                  <a:pt x="73170" y="670"/>
                </a:lnTo>
                <a:lnTo>
                  <a:pt x="72928" y="950"/>
                </a:lnTo>
                <a:lnTo>
                  <a:pt x="72723" y="1247"/>
                </a:lnTo>
                <a:lnTo>
                  <a:pt x="72537" y="1508"/>
                </a:lnTo>
                <a:lnTo>
                  <a:pt x="72425" y="1676"/>
                </a:lnTo>
                <a:lnTo>
                  <a:pt x="72406" y="1732"/>
                </a:lnTo>
                <a:lnTo>
                  <a:pt x="72686" y="1508"/>
                </a:lnTo>
                <a:lnTo>
                  <a:pt x="73151" y="1099"/>
                </a:lnTo>
                <a:lnTo>
                  <a:pt x="73393" y="875"/>
                </a:lnTo>
                <a:lnTo>
                  <a:pt x="73579" y="652"/>
                </a:lnTo>
                <a:lnTo>
                  <a:pt x="73710" y="503"/>
                </a:lnTo>
                <a:lnTo>
                  <a:pt x="73728" y="447"/>
                </a:lnTo>
                <a:lnTo>
                  <a:pt x="73728" y="391"/>
                </a:lnTo>
                <a:lnTo>
                  <a:pt x="73691" y="372"/>
                </a:lnTo>
                <a:lnTo>
                  <a:pt x="73672" y="354"/>
                </a:lnTo>
                <a:close/>
                <a:moveTo>
                  <a:pt x="76819" y="372"/>
                </a:moveTo>
                <a:lnTo>
                  <a:pt x="76707" y="391"/>
                </a:lnTo>
                <a:lnTo>
                  <a:pt x="76595" y="466"/>
                </a:lnTo>
                <a:lnTo>
                  <a:pt x="76484" y="540"/>
                </a:lnTo>
                <a:lnTo>
                  <a:pt x="76372" y="633"/>
                </a:lnTo>
                <a:lnTo>
                  <a:pt x="76167" y="857"/>
                </a:lnTo>
                <a:lnTo>
                  <a:pt x="76018" y="1043"/>
                </a:lnTo>
                <a:lnTo>
                  <a:pt x="75907" y="1210"/>
                </a:lnTo>
                <a:lnTo>
                  <a:pt x="75776" y="1452"/>
                </a:lnTo>
                <a:lnTo>
                  <a:pt x="75683" y="1657"/>
                </a:lnTo>
                <a:lnTo>
                  <a:pt x="75665" y="1732"/>
                </a:lnTo>
                <a:lnTo>
                  <a:pt x="75888" y="1490"/>
                </a:lnTo>
                <a:lnTo>
                  <a:pt x="76130" y="1266"/>
                </a:lnTo>
                <a:lnTo>
                  <a:pt x="76614" y="838"/>
                </a:lnTo>
                <a:lnTo>
                  <a:pt x="76744" y="708"/>
                </a:lnTo>
                <a:lnTo>
                  <a:pt x="76912" y="559"/>
                </a:lnTo>
                <a:lnTo>
                  <a:pt x="76968" y="466"/>
                </a:lnTo>
                <a:lnTo>
                  <a:pt x="76986" y="447"/>
                </a:lnTo>
                <a:lnTo>
                  <a:pt x="76986" y="410"/>
                </a:lnTo>
                <a:lnTo>
                  <a:pt x="76968" y="391"/>
                </a:lnTo>
                <a:lnTo>
                  <a:pt x="76931" y="372"/>
                </a:lnTo>
                <a:close/>
                <a:moveTo>
                  <a:pt x="83391" y="261"/>
                </a:moveTo>
                <a:lnTo>
                  <a:pt x="83298" y="298"/>
                </a:lnTo>
                <a:lnTo>
                  <a:pt x="83186" y="372"/>
                </a:lnTo>
                <a:lnTo>
                  <a:pt x="83075" y="466"/>
                </a:lnTo>
                <a:lnTo>
                  <a:pt x="82963" y="596"/>
                </a:lnTo>
                <a:lnTo>
                  <a:pt x="82702" y="875"/>
                </a:lnTo>
                <a:lnTo>
                  <a:pt x="82479" y="1192"/>
                </a:lnTo>
                <a:lnTo>
                  <a:pt x="82293" y="1471"/>
                </a:lnTo>
                <a:lnTo>
                  <a:pt x="82162" y="1657"/>
                </a:lnTo>
                <a:lnTo>
                  <a:pt x="82125" y="1732"/>
                </a:lnTo>
                <a:lnTo>
                  <a:pt x="82255" y="1657"/>
                </a:lnTo>
                <a:lnTo>
                  <a:pt x="82460" y="1490"/>
                </a:lnTo>
                <a:lnTo>
                  <a:pt x="82702" y="1285"/>
                </a:lnTo>
                <a:lnTo>
                  <a:pt x="82963" y="1061"/>
                </a:lnTo>
                <a:lnTo>
                  <a:pt x="83205" y="819"/>
                </a:lnTo>
                <a:lnTo>
                  <a:pt x="83391" y="614"/>
                </a:lnTo>
                <a:lnTo>
                  <a:pt x="83466" y="521"/>
                </a:lnTo>
                <a:lnTo>
                  <a:pt x="83521" y="428"/>
                </a:lnTo>
                <a:lnTo>
                  <a:pt x="83540" y="354"/>
                </a:lnTo>
                <a:lnTo>
                  <a:pt x="83521" y="317"/>
                </a:lnTo>
                <a:lnTo>
                  <a:pt x="83503" y="279"/>
                </a:lnTo>
                <a:lnTo>
                  <a:pt x="83466" y="261"/>
                </a:lnTo>
                <a:close/>
                <a:moveTo>
                  <a:pt x="31112" y="447"/>
                </a:moveTo>
                <a:lnTo>
                  <a:pt x="31056" y="466"/>
                </a:lnTo>
                <a:lnTo>
                  <a:pt x="31000" y="503"/>
                </a:lnTo>
                <a:lnTo>
                  <a:pt x="30925" y="577"/>
                </a:lnTo>
                <a:lnTo>
                  <a:pt x="30776" y="782"/>
                </a:lnTo>
                <a:lnTo>
                  <a:pt x="30627" y="1024"/>
                </a:lnTo>
                <a:lnTo>
                  <a:pt x="30385" y="1508"/>
                </a:lnTo>
                <a:lnTo>
                  <a:pt x="30255" y="1750"/>
                </a:lnTo>
                <a:lnTo>
                  <a:pt x="30460" y="1527"/>
                </a:lnTo>
                <a:lnTo>
                  <a:pt x="30814" y="1136"/>
                </a:lnTo>
                <a:lnTo>
                  <a:pt x="30981" y="912"/>
                </a:lnTo>
                <a:lnTo>
                  <a:pt x="31112" y="708"/>
                </a:lnTo>
                <a:lnTo>
                  <a:pt x="31167" y="633"/>
                </a:lnTo>
                <a:lnTo>
                  <a:pt x="31186" y="559"/>
                </a:lnTo>
                <a:lnTo>
                  <a:pt x="31186" y="503"/>
                </a:lnTo>
                <a:lnTo>
                  <a:pt x="31167" y="466"/>
                </a:lnTo>
                <a:lnTo>
                  <a:pt x="31112" y="447"/>
                </a:lnTo>
                <a:close/>
                <a:moveTo>
                  <a:pt x="44200" y="298"/>
                </a:moveTo>
                <a:lnTo>
                  <a:pt x="44107" y="354"/>
                </a:lnTo>
                <a:lnTo>
                  <a:pt x="44014" y="428"/>
                </a:lnTo>
                <a:lnTo>
                  <a:pt x="43921" y="521"/>
                </a:lnTo>
                <a:lnTo>
                  <a:pt x="43828" y="633"/>
                </a:lnTo>
                <a:lnTo>
                  <a:pt x="43623" y="912"/>
                </a:lnTo>
                <a:lnTo>
                  <a:pt x="43455" y="1210"/>
                </a:lnTo>
                <a:lnTo>
                  <a:pt x="43306" y="1471"/>
                </a:lnTo>
                <a:lnTo>
                  <a:pt x="43157" y="1750"/>
                </a:lnTo>
                <a:lnTo>
                  <a:pt x="43809" y="1043"/>
                </a:lnTo>
                <a:lnTo>
                  <a:pt x="44200" y="577"/>
                </a:lnTo>
                <a:lnTo>
                  <a:pt x="44312" y="410"/>
                </a:lnTo>
                <a:lnTo>
                  <a:pt x="44349" y="354"/>
                </a:lnTo>
                <a:lnTo>
                  <a:pt x="44330" y="335"/>
                </a:lnTo>
                <a:lnTo>
                  <a:pt x="44312" y="317"/>
                </a:lnTo>
                <a:lnTo>
                  <a:pt x="44274" y="298"/>
                </a:lnTo>
                <a:close/>
                <a:moveTo>
                  <a:pt x="75627" y="447"/>
                </a:moveTo>
                <a:lnTo>
                  <a:pt x="75571" y="466"/>
                </a:lnTo>
                <a:lnTo>
                  <a:pt x="75497" y="503"/>
                </a:lnTo>
                <a:lnTo>
                  <a:pt x="75441" y="577"/>
                </a:lnTo>
                <a:lnTo>
                  <a:pt x="75292" y="782"/>
                </a:lnTo>
                <a:lnTo>
                  <a:pt x="75143" y="1024"/>
                </a:lnTo>
                <a:lnTo>
                  <a:pt x="74883" y="1508"/>
                </a:lnTo>
                <a:lnTo>
                  <a:pt x="74752" y="1750"/>
                </a:lnTo>
                <a:lnTo>
                  <a:pt x="74957" y="1527"/>
                </a:lnTo>
                <a:lnTo>
                  <a:pt x="75311" y="1136"/>
                </a:lnTo>
                <a:lnTo>
                  <a:pt x="75478" y="912"/>
                </a:lnTo>
                <a:lnTo>
                  <a:pt x="75609" y="708"/>
                </a:lnTo>
                <a:lnTo>
                  <a:pt x="75665" y="633"/>
                </a:lnTo>
                <a:lnTo>
                  <a:pt x="75683" y="559"/>
                </a:lnTo>
                <a:lnTo>
                  <a:pt x="75702" y="503"/>
                </a:lnTo>
                <a:lnTo>
                  <a:pt x="75665" y="466"/>
                </a:lnTo>
                <a:lnTo>
                  <a:pt x="75627" y="447"/>
                </a:lnTo>
                <a:close/>
                <a:moveTo>
                  <a:pt x="30255" y="1750"/>
                </a:moveTo>
                <a:lnTo>
                  <a:pt x="30255" y="1750"/>
                </a:lnTo>
                <a:lnTo>
                  <a:pt x="30255" y="1750"/>
                </a:lnTo>
                <a:close/>
                <a:moveTo>
                  <a:pt x="74752" y="1750"/>
                </a:moveTo>
                <a:lnTo>
                  <a:pt x="74752" y="1750"/>
                </a:lnTo>
                <a:lnTo>
                  <a:pt x="74752" y="1750"/>
                </a:lnTo>
                <a:close/>
                <a:moveTo>
                  <a:pt x="92290" y="298"/>
                </a:moveTo>
                <a:lnTo>
                  <a:pt x="92216" y="317"/>
                </a:lnTo>
                <a:lnTo>
                  <a:pt x="92123" y="354"/>
                </a:lnTo>
                <a:lnTo>
                  <a:pt x="92030" y="410"/>
                </a:lnTo>
                <a:lnTo>
                  <a:pt x="91769" y="596"/>
                </a:lnTo>
                <a:lnTo>
                  <a:pt x="91471" y="819"/>
                </a:lnTo>
                <a:lnTo>
                  <a:pt x="91192" y="1080"/>
                </a:lnTo>
                <a:lnTo>
                  <a:pt x="90931" y="1322"/>
                </a:lnTo>
                <a:lnTo>
                  <a:pt x="90633" y="1620"/>
                </a:lnTo>
                <a:lnTo>
                  <a:pt x="90596" y="1676"/>
                </a:lnTo>
                <a:lnTo>
                  <a:pt x="90578" y="1713"/>
                </a:lnTo>
                <a:lnTo>
                  <a:pt x="90596" y="1732"/>
                </a:lnTo>
                <a:lnTo>
                  <a:pt x="90615" y="1750"/>
                </a:lnTo>
                <a:lnTo>
                  <a:pt x="90689" y="1732"/>
                </a:lnTo>
                <a:lnTo>
                  <a:pt x="90820" y="1676"/>
                </a:lnTo>
                <a:lnTo>
                  <a:pt x="91006" y="1583"/>
                </a:lnTo>
                <a:lnTo>
                  <a:pt x="91024" y="1564"/>
                </a:lnTo>
                <a:lnTo>
                  <a:pt x="90969" y="1583"/>
                </a:lnTo>
                <a:lnTo>
                  <a:pt x="91118" y="1490"/>
                </a:lnTo>
                <a:lnTo>
                  <a:pt x="91266" y="1378"/>
                </a:lnTo>
                <a:lnTo>
                  <a:pt x="91397" y="1247"/>
                </a:lnTo>
                <a:lnTo>
                  <a:pt x="91527" y="1136"/>
                </a:lnTo>
                <a:lnTo>
                  <a:pt x="91732" y="987"/>
                </a:lnTo>
                <a:lnTo>
                  <a:pt x="92030" y="763"/>
                </a:lnTo>
                <a:lnTo>
                  <a:pt x="92179" y="633"/>
                </a:lnTo>
                <a:lnTo>
                  <a:pt x="92290" y="521"/>
                </a:lnTo>
                <a:lnTo>
                  <a:pt x="92328" y="466"/>
                </a:lnTo>
                <a:lnTo>
                  <a:pt x="92346" y="410"/>
                </a:lnTo>
                <a:lnTo>
                  <a:pt x="92365" y="372"/>
                </a:lnTo>
                <a:lnTo>
                  <a:pt x="92346" y="335"/>
                </a:lnTo>
                <a:lnTo>
                  <a:pt x="92290" y="298"/>
                </a:lnTo>
                <a:close/>
                <a:moveTo>
                  <a:pt x="25675" y="298"/>
                </a:moveTo>
                <a:lnTo>
                  <a:pt x="25638" y="317"/>
                </a:lnTo>
                <a:lnTo>
                  <a:pt x="25526" y="410"/>
                </a:lnTo>
                <a:lnTo>
                  <a:pt x="25433" y="521"/>
                </a:lnTo>
                <a:lnTo>
                  <a:pt x="25340" y="670"/>
                </a:lnTo>
                <a:lnTo>
                  <a:pt x="25154" y="968"/>
                </a:lnTo>
                <a:lnTo>
                  <a:pt x="25042" y="1154"/>
                </a:lnTo>
                <a:lnTo>
                  <a:pt x="24856" y="1527"/>
                </a:lnTo>
                <a:lnTo>
                  <a:pt x="24763" y="1732"/>
                </a:lnTo>
                <a:lnTo>
                  <a:pt x="24763" y="1769"/>
                </a:lnTo>
                <a:lnTo>
                  <a:pt x="24781" y="1750"/>
                </a:lnTo>
                <a:lnTo>
                  <a:pt x="25042" y="1471"/>
                </a:lnTo>
                <a:lnTo>
                  <a:pt x="25247" y="1229"/>
                </a:lnTo>
                <a:lnTo>
                  <a:pt x="25470" y="968"/>
                </a:lnTo>
                <a:lnTo>
                  <a:pt x="25638" y="726"/>
                </a:lnTo>
                <a:lnTo>
                  <a:pt x="25768" y="503"/>
                </a:lnTo>
                <a:lnTo>
                  <a:pt x="25805" y="428"/>
                </a:lnTo>
                <a:lnTo>
                  <a:pt x="25805" y="354"/>
                </a:lnTo>
                <a:lnTo>
                  <a:pt x="25768" y="317"/>
                </a:lnTo>
                <a:lnTo>
                  <a:pt x="25712" y="298"/>
                </a:lnTo>
                <a:close/>
                <a:moveTo>
                  <a:pt x="26848" y="298"/>
                </a:moveTo>
                <a:lnTo>
                  <a:pt x="26755" y="354"/>
                </a:lnTo>
                <a:lnTo>
                  <a:pt x="26643" y="466"/>
                </a:lnTo>
                <a:lnTo>
                  <a:pt x="26531" y="596"/>
                </a:lnTo>
                <a:lnTo>
                  <a:pt x="26327" y="875"/>
                </a:lnTo>
                <a:lnTo>
                  <a:pt x="26215" y="1043"/>
                </a:lnTo>
                <a:lnTo>
                  <a:pt x="26122" y="1210"/>
                </a:lnTo>
                <a:lnTo>
                  <a:pt x="25973" y="1490"/>
                </a:lnTo>
                <a:lnTo>
                  <a:pt x="25880" y="1713"/>
                </a:lnTo>
                <a:lnTo>
                  <a:pt x="25861" y="1769"/>
                </a:lnTo>
                <a:lnTo>
                  <a:pt x="25880" y="1769"/>
                </a:lnTo>
                <a:lnTo>
                  <a:pt x="26103" y="1527"/>
                </a:lnTo>
                <a:lnTo>
                  <a:pt x="26513" y="1061"/>
                </a:lnTo>
                <a:lnTo>
                  <a:pt x="26699" y="819"/>
                </a:lnTo>
                <a:lnTo>
                  <a:pt x="26848" y="596"/>
                </a:lnTo>
                <a:lnTo>
                  <a:pt x="26904" y="503"/>
                </a:lnTo>
                <a:lnTo>
                  <a:pt x="26941" y="410"/>
                </a:lnTo>
                <a:lnTo>
                  <a:pt x="26941" y="354"/>
                </a:lnTo>
                <a:lnTo>
                  <a:pt x="26922" y="317"/>
                </a:lnTo>
                <a:lnTo>
                  <a:pt x="26885" y="298"/>
                </a:lnTo>
                <a:close/>
                <a:moveTo>
                  <a:pt x="70172" y="298"/>
                </a:moveTo>
                <a:lnTo>
                  <a:pt x="70135" y="317"/>
                </a:lnTo>
                <a:lnTo>
                  <a:pt x="70042" y="410"/>
                </a:lnTo>
                <a:lnTo>
                  <a:pt x="69930" y="521"/>
                </a:lnTo>
                <a:lnTo>
                  <a:pt x="69837" y="670"/>
                </a:lnTo>
                <a:lnTo>
                  <a:pt x="69651" y="968"/>
                </a:lnTo>
                <a:lnTo>
                  <a:pt x="69539" y="1154"/>
                </a:lnTo>
                <a:lnTo>
                  <a:pt x="69353" y="1527"/>
                </a:lnTo>
                <a:lnTo>
                  <a:pt x="69279" y="1732"/>
                </a:lnTo>
                <a:lnTo>
                  <a:pt x="69260" y="1769"/>
                </a:lnTo>
                <a:lnTo>
                  <a:pt x="69297" y="1750"/>
                </a:lnTo>
                <a:lnTo>
                  <a:pt x="69558" y="1471"/>
                </a:lnTo>
                <a:lnTo>
                  <a:pt x="69763" y="1229"/>
                </a:lnTo>
                <a:lnTo>
                  <a:pt x="69967" y="968"/>
                </a:lnTo>
                <a:lnTo>
                  <a:pt x="70154" y="726"/>
                </a:lnTo>
                <a:lnTo>
                  <a:pt x="70265" y="503"/>
                </a:lnTo>
                <a:lnTo>
                  <a:pt x="70303" y="428"/>
                </a:lnTo>
                <a:lnTo>
                  <a:pt x="70303" y="354"/>
                </a:lnTo>
                <a:lnTo>
                  <a:pt x="70284" y="317"/>
                </a:lnTo>
                <a:lnTo>
                  <a:pt x="70209" y="298"/>
                </a:lnTo>
                <a:close/>
                <a:moveTo>
                  <a:pt x="71345" y="298"/>
                </a:moveTo>
                <a:lnTo>
                  <a:pt x="71252" y="354"/>
                </a:lnTo>
                <a:lnTo>
                  <a:pt x="71140" y="466"/>
                </a:lnTo>
                <a:lnTo>
                  <a:pt x="71029" y="596"/>
                </a:lnTo>
                <a:lnTo>
                  <a:pt x="70842" y="875"/>
                </a:lnTo>
                <a:lnTo>
                  <a:pt x="70731" y="1043"/>
                </a:lnTo>
                <a:lnTo>
                  <a:pt x="70619" y="1210"/>
                </a:lnTo>
                <a:lnTo>
                  <a:pt x="70489" y="1490"/>
                </a:lnTo>
                <a:lnTo>
                  <a:pt x="70377" y="1713"/>
                </a:lnTo>
                <a:lnTo>
                  <a:pt x="70358" y="1769"/>
                </a:lnTo>
                <a:lnTo>
                  <a:pt x="70377" y="1769"/>
                </a:lnTo>
                <a:lnTo>
                  <a:pt x="70600" y="1527"/>
                </a:lnTo>
                <a:lnTo>
                  <a:pt x="71010" y="1061"/>
                </a:lnTo>
                <a:lnTo>
                  <a:pt x="71196" y="819"/>
                </a:lnTo>
                <a:lnTo>
                  <a:pt x="71364" y="596"/>
                </a:lnTo>
                <a:lnTo>
                  <a:pt x="71401" y="503"/>
                </a:lnTo>
                <a:lnTo>
                  <a:pt x="71438" y="410"/>
                </a:lnTo>
                <a:lnTo>
                  <a:pt x="71457" y="354"/>
                </a:lnTo>
                <a:lnTo>
                  <a:pt x="71420" y="317"/>
                </a:lnTo>
                <a:lnTo>
                  <a:pt x="71401" y="298"/>
                </a:lnTo>
                <a:close/>
                <a:moveTo>
                  <a:pt x="82274" y="521"/>
                </a:moveTo>
                <a:lnTo>
                  <a:pt x="82218" y="540"/>
                </a:lnTo>
                <a:lnTo>
                  <a:pt x="82162" y="559"/>
                </a:lnTo>
                <a:lnTo>
                  <a:pt x="82032" y="614"/>
                </a:lnTo>
                <a:lnTo>
                  <a:pt x="81902" y="726"/>
                </a:lnTo>
                <a:lnTo>
                  <a:pt x="81641" y="931"/>
                </a:lnTo>
                <a:lnTo>
                  <a:pt x="81511" y="1061"/>
                </a:lnTo>
                <a:lnTo>
                  <a:pt x="81324" y="1266"/>
                </a:lnTo>
                <a:lnTo>
                  <a:pt x="81231" y="1378"/>
                </a:lnTo>
                <a:lnTo>
                  <a:pt x="81194" y="1434"/>
                </a:lnTo>
                <a:lnTo>
                  <a:pt x="81175" y="1471"/>
                </a:lnTo>
                <a:lnTo>
                  <a:pt x="81157" y="1527"/>
                </a:lnTo>
                <a:lnTo>
                  <a:pt x="81138" y="1657"/>
                </a:lnTo>
                <a:lnTo>
                  <a:pt x="81138" y="1713"/>
                </a:lnTo>
                <a:lnTo>
                  <a:pt x="81138" y="1750"/>
                </a:lnTo>
                <a:lnTo>
                  <a:pt x="81157" y="1769"/>
                </a:lnTo>
                <a:lnTo>
                  <a:pt x="81175" y="1750"/>
                </a:lnTo>
                <a:lnTo>
                  <a:pt x="81250" y="1694"/>
                </a:lnTo>
                <a:lnTo>
                  <a:pt x="81846" y="1117"/>
                </a:lnTo>
                <a:lnTo>
                  <a:pt x="82199" y="763"/>
                </a:lnTo>
                <a:lnTo>
                  <a:pt x="82311" y="633"/>
                </a:lnTo>
                <a:lnTo>
                  <a:pt x="82330" y="596"/>
                </a:lnTo>
                <a:lnTo>
                  <a:pt x="82330" y="559"/>
                </a:lnTo>
                <a:lnTo>
                  <a:pt x="82311" y="540"/>
                </a:lnTo>
                <a:lnTo>
                  <a:pt x="82274" y="521"/>
                </a:lnTo>
                <a:close/>
                <a:moveTo>
                  <a:pt x="89889" y="428"/>
                </a:moveTo>
                <a:lnTo>
                  <a:pt x="89796" y="466"/>
                </a:lnTo>
                <a:lnTo>
                  <a:pt x="89703" y="540"/>
                </a:lnTo>
                <a:lnTo>
                  <a:pt x="89591" y="633"/>
                </a:lnTo>
                <a:lnTo>
                  <a:pt x="89461" y="745"/>
                </a:lnTo>
                <a:lnTo>
                  <a:pt x="89218" y="1024"/>
                </a:lnTo>
                <a:lnTo>
                  <a:pt x="88995" y="1322"/>
                </a:lnTo>
                <a:lnTo>
                  <a:pt x="88809" y="1583"/>
                </a:lnTo>
                <a:lnTo>
                  <a:pt x="88697" y="1732"/>
                </a:lnTo>
                <a:lnTo>
                  <a:pt x="88697" y="1769"/>
                </a:lnTo>
                <a:lnTo>
                  <a:pt x="88716" y="1769"/>
                </a:lnTo>
                <a:lnTo>
                  <a:pt x="88995" y="1545"/>
                </a:lnTo>
                <a:lnTo>
                  <a:pt x="89461" y="1154"/>
                </a:lnTo>
                <a:lnTo>
                  <a:pt x="89684" y="950"/>
                </a:lnTo>
                <a:lnTo>
                  <a:pt x="89870" y="763"/>
                </a:lnTo>
                <a:lnTo>
                  <a:pt x="89982" y="596"/>
                </a:lnTo>
                <a:lnTo>
                  <a:pt x="90019" y="540"/>
                </a:lnTo>
                <a:lnTo>
                  <a:pt x="90019" y="484"/>
                </a:lnTo>
                <a:lnTo>
                  <a:pt x="89982" y="447"/>
                </a:lnTo>
                <a:lnTo>
                  <a:pt x="89963" y="428"/>
                </a:lnTo>
                <a:close/>
                <a:moveTo>
                  <a:pt x="88772" y="596"/>
                </a:moveTo>
                <a:lnTo>
                  <a:pt x="88660" y="652"/>
                </a:lnTo>
                <a:lnTo>
                  <a:pt x="88548" y="726"/>
                </a:lnTo>
                <a:lnTo>
                  <a:pt x="88437" y="838"/>
                </a:lnTo>
                <a:lnTo>
                  <a:pt x="88232" y="1080"/>
                </a:lnTo>
                <a:lnTo>
                  <a:pt x="88101" y="1229"/>
                </a:lnTo>
                <a:lnTo>
                  <a:pt x="87804" y="1564"/>
                </a:lnTo>
                <a:lnTo>
                  <a:pt x="87655" y="1732"/>
                </a:lnTo>
                <a:lnTo>
                  <a:pt x="87636" y="1787"/>
                </a:lnTo>
                <a:lnTo>
                  <a:pt x="87673" y="1787"/>
                </a:lnTo>
                <a:lnTo>
                  <a:pt x="87952" y="1601"/>
                </a:lnTo>
                <a:lnTo>
                  <a:pt x="88176" y="1452"/>
                </a:lnTo>
                <a:lnTo>
                  <a:pt x="88418" y="1266"/>
                </a:lnTo>
                <a:lnTo>
                  <a:pt x="88641" y="1061"/>
                </a:lnTo>
                <a:lnTo>
                  <a:pt x="88809" y="875"/>
                </a:lnTo>
                <a:lnTo>
                  <a:pt x="88846" y="801"/>
                </a:lnTo>
                <a:lnTo>
                  <a:pt x="88883" y="726"/>
                </a:lnTo>
                <a:lnTo>
                  <a:pt x="88883" y="652"/>
                </a:lnTo>
                <a:lnTo>
                  <a:pt x="88846" y="614"/>
                </a:lnTo>
                <a:lnTo>
                  <a:pt x="88809" y="596"/>
                </a:lnTo>
                <a:close/>
                <a:moveTo>
                  <a:pt x="27984" y="447"/>
                </a:moveTo>
                <a:lnTo>
                  <a:pt x="27928" y="466"/>
                </a:lnTo>
                <a:lnTo>
                  <a:pt x="27779" y="521"/>
                </a:lnTo>
                <a:lnTo>
                  <a:pt x="27611" y="614"/>
                </a:lnTo>
                <a:lnTo>
                  <a:pt x="27462" y="726"/>
                </a:lnTo>
                <a:lnTo>
                  <a:pt x="27332" y="838"/>
                </a:lnTo>
                <a:lnTo>
                  <a:pt x="27164" y="987"/>
                </a:lnTo>
                <a:lnTo>
                  <a:pt x="26997" y="1210"/>
                </a:lnTo>
                <a:lnTo>
                  <a:pt x="26922" y="1341"/>
                </a:lnTo>
                <a:lnTo>
                  <a:pt x="26885" y="1415"/>
                </a:lnTo>
                <a:lnTo>
                  <a:pt x="26885" y="1434"/>
                </a:lnTo>
                <a:lnTo>
                  <a:pt x="26829" y="1620"/>
                </a:lnTo>
                <a:lnTo>
                  <a:pt x="26829" y="1732"/>
                </a:lnTo>
                <a:lnTo>
                  <a:pt x="26829" y="1806"/>
                </a:lnTo>
                <a:lnTo>
                  <a:pt x="26829" y="1825"/>
                </a:lnTo>
                <a:lnTo>
                  <a:pt x="26848" y="1825"/>
                </a:lnTo>
                <a:lnTo>
                  <a:pt x="26885" y="1806"/>
                </a:lnTo>
                <a:lnTo>
                  <a:pt x="26922" y="1769"/>
                </a:lnTo>
                <a:lnTo>
                  <a:pt x="27146" y="1527"/>
                </a:lnTo>
                <a:lnTo>
                  <a:pt x="27555" y="1117"/>
                </a:lnTo>
                <a:lnTo>
                  <a:pt x="27946" y="726"/>
                </a:lnTo>
                <a:lnTo>
                  <a:pt x="28058" y="577"/>
                </a:lnTo>
                <a:lnTo>
                  <a:pt x="28114" y="521"/>
                </a:lnTo>
                <a:lnTo>
                  <a:pt x="28077" y="484"/>
                </a:lnTo>
                <a:lnTo>
                  <a:pt x="28040" y="447"/>
                </a:lnTo>
                <a:close/>
                <a:moveTo>
                  <a:pt x="72481" y="447"/>
                </a:moveTo>
                <a:lnTo>
                  <a:pt x="72425" y="466"/>
                </a:lnTo>
                <a:lnTo>
                  <a:pt x="72276" y="521"/>
                </a:lnTo>
                <a:lnTo>
                  <a:pt x="72127" y="614"/>
                </a:lnTo>
                <a:lnTo>
                  <a:pt x="71960" y="726"/>
                </a:lnTo>
                <a:lnTo>
                  <a:pt x="71829" y="838"/>
                </a:lnTo>
                <a:lnTo>
                  <a:pt x="71662" y="987"/>
                </a:lnTo>
                <a:lnTo>
                  <a:pt x="71494" y="1210"/>
                </a:lnTo>
                <a:lnTo>
                  <a:pt x="71420" y="1341"/>
                </a:lnTo>
                <a:lnTo>
                  <a:pt x="71382" y="1452"/>
                </a:lnTo>
                <a:lnTo>
                  <a:pt x="71382" y="1434"/>
                </a:lnTo>
                <a:lnTo>
                  <a:pt x="71345" y="1620"/>
                </a:lnTo>
                <a:lnTo>
                  <a:pt x="71327" y="1732"/>
                </a:lnTo>
                <a:lnTo>
                  <a:pt x="71327" y="1806"/>
                </a:lnTo>
                <a:lnTo>
                  <a:pt x="71345" y="1825"/>
                </a:lnTo>
                <a:lnTo>
                  <a:pt x="71364" y="1825"/>
                </a:lnTo>
                <a:lnTo>
                  <a:pt x="71382" y="1806"/>
                </a:lnTo>
                <a:lnTo>
                  <a:pt x="71420" y="1769"/>
                </a:lnTo>
                <a:lnTo>
                  <a:pt x="71643" y="1527"/>
                </a:lnTo>
                <a:lnTo>
                  <a:pt x="72053" y="1117"/>
                </a:lnTo>
                <a:lnTo>
                  <a:pt x="72444" y="726"/>
                </a:lnTo>
                <a:lnTo>
                  <a:pt x="72574" y="577"/>
                </a:lnTo>
                <a:lnTo>
                  <a:pt x="72611" y="521"/>
                </a:lnTo>
                <a:lnTo>
                  <a:pt x="72574" y="484"/>
                </a:lnTo>
                <a:lnTo>
                  <a:pt x="72537" y="447"/>
                </a:lnTo>
                <a:close/>
                <a:moveTo>
                  <a:pt x="84564" y="354"/>
                </a:moveTo>
                <a:lnTo>
                  <a:pt x="84490" y="372"/>
                </a:lnTo>
                <a:lnTo>
                  <a:pt x="84341" y="466"/>
                </a:lnTo>
                <a:lnTo>
                  <a:pt x="84173" y="577"/>
                </a:lnTo>
                <a:lnTo>
                  <a:pt x="83856" y="838"/>
                </a:lnTo>
                <a:lnTo>
                  <a:pt x="83689" y="1024"/>
                </a:lnTo>
                <a:lnTo>
                  <a:pt x="83521" y="1210"/>
                </a:lnTo>
                <a:lnTo>
                  <a:pt x="83335" y="1490"/>
                </a:lnTo>
                <a:lnTo>
                  <a:pt x="83205" y="1732"/>
                </a:lnTo>
                <a:lnTo>
                  <a:pt x="83168" y="1825"/>
                </a:lnTo>
                <a:lnTo>
                  <a:pt x="83466" y="1564"/>
                </a:lnTo>
                <a:lnTo>
                  <a:pt x="84005" y="1117"/>
                </a:lnTo>
                <a:lnTo>
                  <a:pt x="84285" y="875"/>
                </a:lnTo>
                <a:lnTo>
                  <a:pt x="84508" y="652"/>
                </a:lnTo>
                <a:lnTo>
                  <a:pt x="84657" y="484"/>
                </a:lnTo>
                <a:lnTo>
                  <a:pt x="84694" y="428"/>
                </a:lnTo>
                <a:lnTo>
                  <a:pt x="84694" y="391"/>
                </a:lnTo>
                <a:lnTo>
                  <a:pt x="84657" y="354"/>
                </a:lnTo>
                <a:close/>
                <a:moveTo>
                  <a:pt x="85607" y="391"/>
                </a:moveTo>
                <a:lnTo>
                  <a:pt x="85569" y="428"/>
                </a:lnTo>
                <a:lnTo>
                  <a:pt x="85402" y="596"/>
                </a:lnTo>
                <a:lnTo>
                  <a:pt x="84955" y="1080"/>
                </a:lnTo>
                <a:lnTo>
                  <a:pt x="84527" y="1601"/>
                </a:lnTo>
                <a:lnTo>
                  <a:pt x="84341" y="1825"/>
                </a:lnTo>
                <a:lnTo>
                  <a:pt x="84471" y="1750"/>
                </a:lnTo>
                <a:lnTo>
                  <a:pt x="84694" y="1620"/>
                </a:lnTo>
                <a:lnTo>
                  <a:pt x="84974" y="1415"/>
                </a:lnTo>
                <a:lnTo>
                  <a:pt x="85253" y="1192"/>
                </a:lnTo>
                <a:lnTo>
                  <a:pt x="85495" y="950"/>
                </a:lnTo>
                <a:lnTo>
                  <a:pt x="85588" y="838"/>
                </a:lnTo>
                <a:lnTo>
                  <a:pt x="85662" y="726"/>
                </a:lnTo>
                <a:lnTo>
                  <a:pt x="85718" y="633"/>
                </a:lnTo>
                <a:lnTo>
                  <a:pt x="85737" y="540"/>
                </a:lnTo>
                <a:lnTo>
                  <a:pt x="85718" y="447"/>
                </a:lnTo>
                <a:lnTo>
                  <a:pt x="85644" y="391"/>
                </a:lnTo>
                <a:close/>
                <a:moveTo>
                  <a:pt x="81213" y="391"/>
                </a:moveTo>
                <a:lnTo>
                  <a:pt x="81157" y="410"/>
                </a:lnTo>
                <a:lnTo>
                  <a:pt x="81101" y="447"/>
                </a:lnTo>
                <a:lnTo>
                  <a:pt x="80971" y="540"/>
                </a:lnTo>
                <a:lnTo>
                  <a:pt x="80822" y="689"/>
                </a:lnTo>
                <a:lnTo>
                  <a:pt x="80561" y="968"/>
                </a:lnTo>
                <a:lnTo>
                  <a:pt x="80412" y="1136"/>
                </a:lnTo>
                <a:lnTo>
                  <a:pt x="80207" y="1359"/>
                </a:lnTo>
                <a:lnTo>
                  <a:pt x="80114" y="1490"/>
                </a:lnTo>
                <a:lnTo>
                  <a:pt x="80040" y="1620"/>
                </a:lnTo>
                <a:lnTo>
                  <a:pt x="80040" y="1601"/>
                </a:lnTo>
                <a:lnTo>
                  <a:pt x="79984" y="1732"/>
                </a:lnTo>
                <a:lnTo>
                  <a:pt x="79965" y="1806"/>
                </a:lnTo>
                <a:lnTo>
                  <a:pt x="79965" y="1843"/>
                </a:lnTo>
                <a:lnTo>
                  <a:pt x="79965" y="1862"/>
                </a:lnTo>
                <a:lnTo>
                  <a:pt x="79984" y="1862"/>
                </a:lnTo>
                <a:lnTo>
                  <a:pt x="80040" y="1825"/>
                </a:lnTo>
                <a:lnTo>
                  <a:pt x="80300" y="1564"/>
                </a:lnTo>
                <a:lnTo>
                  <a:pt x="80747" y="1117"/>
                </a:lnTo>
                <a:lnTo>
                  <a:pt x="80971" y="875"/>
                </a:lnTo>
                <a:lnTo>
                  <a:pt x="81157" y="652"/>
                </a:lnTo>
                <a:lnTo>
                  <a:pt x="81287" y="503"/>
                </a:lnTo>
                <a:lnTo>
                  <a:pt x="81306" y="447"/>
                </a:lnTo>
                <a:lnTo>
                  <a:pt x="81306" y="410"/>
                </a:lnTo>
                <a:lnTo>
                  <a:pt x="81269" y="391"/>
                </a:lnTo>
                <a:close/>
                <a:moveTo>
                  <a:pt x="1527" y="298"/>
                </a:moveTo>
                <a:lnTo>
                  <a:pt x="1472" y="317"/>
                </a:lnTo>
                <a:lnTo>
                  <a:pt x="1378" y="372"/>
                </a:lnTo>
                <a:lnTo>
                  <a:pt x="1285" y="484"/>
                </a:lnTo>
                <a:lnTo>
                  <a:pt x="1174" y="633"/>
                </a:lnTo>
                <a:lnTo>
                  <a:pt x="969" y="931"/>
                </a:lnTo>
                <a:lnTo>
                  <a:pt x="857" y="1099"/>
                </a:lnTo>
                <a:lnTo>
                  <a:pt x="783" y="1266"/>
                </a:lnTo>
                <a:lnTo>
                  <a:pt x="652" y="1583"/>
                </a:lnTo>
                <a:lnTo>
                  <a:pt x="597" y="1713"/>
                </a:lnTo>
                <a:lnTo>
                  <a:pt x="559" y="1825"/>
                </a:lnTo>
                <a:lnTo>
                  <a:pt x="559" y="1862"/>
                </a:lnTo>
                <a:lnTo>
                  <a:pt x="578" y="1880"/>
                </a:lnTo>
                <a:lnTo>
                  <a:pt x="597" y="1880"/>
                </a:lnTo>
                <a:lnTo>
                  <a:pt x="634" y="1843"/>
                </a:lnTo>
                <a:lnTo>
                  <a:pt x="857" y="1583"/>
                </a:lnTo>
                <a:lnTo>
                  <a:pt x="1043" y="1359"/>
                </a:lnTo>
                <a:lnTo>
                  <a:pt x="1230" y="1117"/>
                </a:lnTo>
                <a:lnTo>
                  <a:pt x="1397" y="857"/>
                </a:lnTo>
                <a:lnTo>
                  <a:pt x="1509" y="614"/>
                </a:lnTo>
                <a:lnTo>
                  <a:pt x="1565" y="521"/>
                </a:lnTo>
                <a:lnTo>
                  <a:pt x="1583" y="428"/>
                </a:lnTo>
                <a:lnTo>
                  <a:pt x="1583" y="372"/>
                </a:lnTo>
                <a:lnTo>
                  <a:pt x="1546" y="317"/>
                </a:lnTo>
                <a:lnTo>
                  <a:pt x="1527" y="298"/>
                </a:lnTo>
                <a:close/>
                <a:moveTo>
                  <a:pt x="30255" y="466"/>
                </a:moveTo>
                <a:lnTo>
                  <a:pt x="30162" y="521"/>
                </a:lnTo>
                <a:lnTo>
                  <a:pt x="30050" y="614"/>
                </a:lnTo>
                <a:lnTo>
                  <a:pt x="29827" y="801"/>
                </a:lnTo>
                <a:lnTo>
                  <a:pt x="29734" y="912"/>
                </a:lnTo>
                <a:lnTo>
                  <a:pt x="29529" y="1117"/>
                </a:lnTo>
                <a:lnTo>
                  <a:pt x="29231" y="1415"/>
                </a:lnTo>
                <a:lnTo>
                  <a:pt x="29101" y="1583"/>
                </a:lnTo>
                <a:lnTo>
                  <a:pt x="28989" y="1732"/>
                </a:lnTo>
                <a:lnTo>
                  <a:pt x="28933" y="1843"/>
                </a:lnTo>
                <a:lnTo>
                  <a:pt x="28915" y="1880"/>
                </a:lnTo>
                <a:lnTo>
                  <a:pt x="28933" y="1918"/>
                </a:lnTo>
                <a:lnTo>
                  <a:pt x="28970" y="1936"/>
                </a:lnTo>
                <a:lnTo>
                  <a:pt x="29045" y="1918"/>
                </a:lnTo>
                <a:lnTo>
                  <a:pt x="29119" y="1880"/>
                </a:lnTo>
                <a:lnTo>
                  <a:pt x="29212" y="1825"/>
                </a:lnTo>
                <a:lnTo>
                  <a:pt x="29436" y="1638"/>
                </a:lnTo>
                <a:lnTo>
                  <a:pt x="29678" y="1396"/>
                </a:lnTo>
                <a:lnTo>
                  <a:pt x="29920" y="1136"/>
                </a:lnTo>
                <a:lnTo>
                  <a:pt x="30125" y="894"/>
                </a:lnTo>
                <a:lnTo>
                  <a:pt x="30255" y="670"/>
                </a:lnTo>
                <a:lnTo>
                  <a:pt x="30311" y="596"/>
                </a:lnTo>
                <a:lnTo>
                  <a:pt x="30330" y="540"/>
                </a:lnTo>
                <a:lnTo>
                  <a:pt x="30330" y="484"/>
                </a:lnTo>
                <a:lnTo>
                  <a:pt x="30311" y="466"/>
                </a:lnTo>
                <a:close/>
                <a:moveTo>
                  <a:pt x="74752" y="466"/>
                </a:moveTo>
                <a:lnTo>
                  <a:pt x="74659" y="521"/>
                </a:lnTo>
                <a:lnTo>
                  <a:pt x="74547" y="614"/>
                </a:lnTo>
                <a:lnTo>
                  <a:pt x="74343" y="801"/>
                </a:lnTo>
                <a:lnTo>
                  <a:pt x="74231" y="912"/>
                </a:lnTo>
                <a:lnTo>
                  <a:pt x="74026" y="1117"/>
                </a:lnTo>
                <a:lnTo>
                  <a:pt x="73728" y="1415"/>
                </a:lnTo>
                <a:lnTo>
                  <a:pt x="73598" y="1583"/>
                </a:lnTo>
                <a:lnTo>
                  <a:pt x="73486" y="1732"/>
                </a:lnTo>
                <a:lnTo>
                  <a:pt x="73430" y="1843"/>
                </a:lnTo>
                <a:lnTo>
                  <a:pt x="73412" y="1880"/>
                </a:lnTo>
                <a:lnTo>
                  <a:pt x="73430" y="1918"/>
                </a:lnTo>
                <a:lnTo>
                  <a:pt x="73486" y="1936"/>
                </a:lnTo>
                <a:lnTo>
                  <a:pt x="73542" y="1918"/>
                </a:lnTo>
                <a:lnTo>
                  <a:pt x="73635" y="1880"/>
                </a:lnTo>
                <a:lnTo>
                  <a:pt x="73728" y="1825"/>
                </a:lnTo>
                <a:lnTo>
                  <a:pt x="73952" y="1638"/>
                </a:lnTo>
                <a:lnTo>
                  <a:pt x="74175" y="1396"/>
                </a:lnTo>
                <a:lnTo>
                  <a:pt x="74417" y="1136"/>
                </a:lnTo>
                <a:lnTo>
                  <a:pt x="74622" y="894"/>
                </a:lnTo>
                <a:lnTo>
                  <a:pt x="74771" y="670"/>
                </a:lnTo>
                <a:lnTo>
                  <a:pt x="74808" y="596"/>
                </a:lnTo>
                <a:lnTo>
                  <a:pt x="74827" y="540"/>
                </a:lnTo>
                <a:lnTo>
                  <a:pt x="74827" y="484"/>
                </a:lnTo>
                <a:lnTo>
                  <a:pt x="74827" y="466"/>
                </a:lnTo>
                <a:close/>
                <a:moveTo>
                  <a:pt x="92328" y="1583"/>
                </a:moveTo>
                <a:lnTo>
                  <a:pt x="92104" y="1694"/>
                </a:lnTo>
                <a:lnTo>
                  <a:pt x="91713" y="1936"/>
                </a:lnTo>
                <a:lnTo>
                  <a:pt x="91509" y="2067"/>
                </a:lnTo>
                <a:lnTo>
                  <a:pt x="91360" y="2197"/>
                </a:lnTo>
                <a:lnTo>
                  <a:pt x="91248" y="2309"/>
                </a:lnTo>
                <a:lnTo>
                  <a:pt x="91248" y="2346"/>
                </a:lnTo>
                <a:lnTo>
                  <a:pt x="91248" y="2383"/>
                </a:lnTo>
                <a:lnTo>
                  <a:pt x="91266" y="2402"/>
                </a:lnTo>
                <a:lnTo>
                  <a:pt x="91304" y="2402"/>
                </a:lnTo>
                <a:lnTo>
                  <a:pt x="91397" y="2383"/>
                </a:lnTo>
                <a:lnTo>
                  <a:pt x="91509" y="2327"/>
                </a:lnTo>
                <a:lnTo>
                  <a:pt x="91620" y="2271"/>
                </a:lnTo>
                <a:lnTo>
                  <a:pt x="91844" y="2123"/>
                </a:lnTo>
                <a:lnTo>
                  <a:pt x="91974" y="2011"/>
                </a:lnTo>
                <a:lnTo>
                  <a:pt x="92067" y="1918"/>
                </a:lnTo>
                <a:lnTo>
                  <a:pt x="92253" y="1750"/>
                </a:lnTo>
                <a:lnTo>
                  <a:pt x="92365" y="1620"/>
                </a:lnTo>
                <a:lnTo>
                  <a:pt x="92384" y="1583"/>
                </a:lnTo>
                <a:close/>
                <a:moveTo>
                  <a:pt x="92346" y="2383"/>
                </a:moveTo>
                <a:lnTo>
                  <a:pt x="92272" y="2420"/>
                </a:lnTo>
                <a:lnTo>
                  <a:pt x="92179" y="2458"/>
                </a:lnTo>
                <a:lnTo>
                  <a:pt x="91955" y="2625"/>
                </a:lnTo>
                <a:lnTo>
                  <a:pt x="91713" y="2830"/>
                </a:lnTo>
                <a:lnTo>
                  <a:pt x="91471" y="3053"/>
                </a:lnTo>
                <a:lnTo>
                  <a:pt x="91266" y="3295"/>
                </a:lnTo>
                <a:lnTo>
                  <a:pt x="91118" y="3482"/>
                </a:lnTo>
                <a:lnTo>
                  <a:pt x="91062" y="3556"/>
                </a:lnTo>
                <a:lnTo>
                  <a:pt x="91043" y="3631"/>
                </a:lnTo>
                <a:lnTo>
                  <a:pt x="91043" y="3649"/>
                </a:lnTo>
                <a:lnTo>
                  <a:pt x="91080" y="3649"/>
                </a:lnTo>
                <a:lnTo>
                  <a:pt x="91248" y="3556"/>
                </a:lnTo>
                <a:lnTo>
                  <a:pt x="91471" y="3370"/>
                </a:lnTo>
                <a:lnTo>
                  <a:pt x="91751" y="3147"/>
                </a:lnTo>
                <a:lnTo>
                  <a:pt x="92253" y="2681"/>
                </a:lnTo>
                <a:lnTo>
                  <a:pt x="92402" y="2514"/>
                </a:lnTo>
                <a:lnTo>
                  <a:pt x="92458" y="2420"/>
                </a:lnTo>
                <a:lnTo>
                  <a:pt x="92421" y="2402"/>
                </a:lnTo>
                <a:lnTo>
                  <a:pt x="92346" y="2383"/>
                </a:lnTo>
                <a:close/>
                <a:moveTo>
                  <a:pt x="1509" y="2011"/>
                </a:moveTo>
                <a:lnTo>
                  <a:pt x="1416" y="2085"/>
                </a:lnTo>
                <a:lnTo>
                  <a:pt x="1304" y="2178"/>
                </a:lnTo>
                <a:lnTo>
                  <a:pt x="1192" y="2309"/>
                </a:lnTo>
                <a:lnTo>
                  <a:pt x="1006" y="2569"/>
                </a:lnTo>
                <a:lnTo>
                  <a:pt x="876" y="2756"/>
                </a:lnTo>
                <a:lnTo>
                  <a:pt x="615" y="3053"/>
                </a:lnTo>
                <a:lnTo>
                  <a:pt x="485" y="3221"/>
                </a:lnTo>
                <a:lnTo>
                  <a:pt x="392" y="3389"/>
                </a:lnTo>
                <a:lnTo>
                  <a:pt x="280" y="3612"/>
                </a:lnTo>
                <a:lnTo>
                  <a:pt x="224" y="3724"/>
                </a:lnTo>
                <a:lnTo>
                  <a:pt x="243" y="3742"/>
                </a:lnTo>
                <a:lnTo>
                  <a:pt x="280" y="3724"/>
                </a:lnTo>
                <a:lnTo>
                  <a:pt x="597" y="3389"/>
                </a:lnTo>
                <a:lnTo>
                  <a:pt x="1118" y="2830"/>
                </a:lnTo>
                <a:lnTo>
                  <a:pt x="1360" y="2551"/>
                </a:lnTo>
                <a:lnTo>
                  <a:pt x="1546" y="2290"/>
                </a:lnTo>
                <a:lnTo>
                  <a:pt x="1602" y="2178"/>
                </a:lnTo>
                <a:lnTo>
                  <a:pt x="1639" y="2104"/>
                </a:lnTo>
                <a:lnTo>
                  <a:pt x="1639" y="2048"/>
                </a:lnTo>
                <a:lnTo>
                  <a:pt x="1621" y="2029"/>
                </a:lnTo>
                <a:lnTo>
                  <a:pt x="1602" y="2011"/>
                </a:lnTo>
                <a:close/>
                <a:moveTo>
                  <a:pt x="1397" y="3258"/>
                </a:moveTo>
                <a:lnTo>
                  <a:pt x="1304" y="3295"/>
                </a:lnTo>
                <a:lnTo>
                  <a:pt x="1211" y="3389"/>
                </a:lnTo>
                <a:lnTo>
                  <a:pt x="1118" y="3500"/>
                </a:lnTo>
                <a:lnTo>
                  <a:pt x="932" y="3724"/>
                </a:lnTo>
                <a:lnTo>
                  <a:pt x="820" y="3873"/>
                </a:lnTo>
                <a:lnTo>
                  <a:pt x="448" y="4338"/>
                </a:lnTo>
                <a:lnTo>
                  <a:pt x="280" y="4580"/>
                </a:lnTo>
                <a:lnTo>
                  <a:pt x="243" y="4636"/>
                </a:lnTo>
                <a:lnTo>
                  <a:pt x="243" y="4655"/>
                </a:lnTo>
                <a:lnTo>
                  <a:pt x="261" y="4655"/>
                </a:lnTo>
                <a:lnTo>
                  <a:pt x="541" y="4431"/>
                </a:lnTo>
                <a:lnTo>
                  <a:pt x="764" y="4226"/>
                </a:lnTo>
                <a:lnTo>
                  <a:pt x="1025" y="3984"/>
                </a:lnTo>
                <a:lnTo>
                  <a:pt x="1248" y="3742"/>
                </a:lnTo>
                <a:lnTo>
                  <a:pt x="1434" y="3538"/>
                </a:lnTo>
                <a:lnTo>
                  <a:pt x="1490" y="3444"/>
                </a:lnTo>
                <a:lnTo>
                  <a:pt x="1509" y="3351"/>
                </a:lnTo>
                <a:lnTo>
                  <a:pt x="1509" y="3295"/>
                </a:lnTo>
                <a:lnTo>
                  <a:pt x="1472" y="3258"/>
                </a:lnTo>
                <a:close/>
                <a:moveTo>
                  <a:pt x="92421" y="3575"/>
                </a:moveTo>
                <a:lnTo>
                  <a:pt x="92123" y="3780"/>
                </a:lnTo>
                <a:lnTo>
                  <a:pt x="91899" y="3947"/>
                </a:lnTo>
                <a:lnTo>
                  <a:pt x="91657" y="4133"/>
                </a:lnTo>
                <a:lnTo>
                  <a:pt x="91453" y="4338"/>
                </a:lnTo>
                <a:lnTo>
                  <a:pt x="91285" y="4524"/>
                </a:lnTo>
                <a:lnTo>
                  <a:pt x="91248" y="4599"/>
                </a:lnTo>
                <a:lnTo>
                  <a:pt x="91211" y="4655"/>
                </a:lnTo>
                <a:lnTo>
                  <a:pt x="91229" y="4710"/>
                </a:lnTo>
                <a:lnTo>
                  <a:pt x="91266" y="4748"/>
                </a:lnTo>
                <a:lnTo>
                  <a:pt x="91341" y="4748"/>
                </a:lnTo>
                <a:lnTo>
                  <a:pt x="91415" y="4729"/>
                </a:lnTo>
                <a:lnTo>
                  <a:pt x="91509" y="4692"/>
                </a:lnTo>
                <a:lnTo>
                  <a:pt x="91602" y="4617"/>
                </a:lnTo>
                <a:lnTo>
                  <a:pt x="91788" y="4431"/>
                </a:lnTo>
                <a:lnTo>
                  <a:pt x="91974" y="4208"/>
                </a:lnTo>
                <a:lnTo>
                  <a:pt x="92142" y="3984"/>
                </a:lnTo>
                <a:lnTo>
                  <a:pt x="92290" y="3780"/>
                </a:lnTo>
                <a:lnTo>
                  <a:pt x="92421" y="3575"/>
                </a:lnTo>
                <a:close/>
                <a:moveTo>
                  <a:pt x="1230" y="4394"/>
                </a:moveTo>
                <a:lnTo>
                  <a:pt x="1174" y="4431"/>
                </a:lnTo>
                <a:lnTo>
                  <a:pt x="1043" y="4506"/>
                </a:lnTo>
                <a:lnTo>
                  <a:pt x="913" y="4617"/>
                </a:lnTo>
                <a:lnTo>
                  <a:pt x="690" y="4859"/>
                </a:lnTo>
                <a:lnTo>
                  <a:pt x="559" y="5008"/>
                </a:lnTo>
                <a:lnTo>
                  <a:pt x="466" y="5176"/>
                </a:lnTo>
                <a:lnTo>
                  <a:pt x="336" y="5418"/>
                </a:lnTo>
                <a:lnTo>
                  <a:pt x="261" y="5623"/>
                </a:lnTo>
                <a:lnTo>
                  <a:pt x="243" y="5679"/>
                </a:lnTo>
                <a:lnTo>
                  <a:pt x="261" y="5679"/>
                </a:lnTo>
                <a:lnTo>
                  <a:pt x="280" y="5660"/>
                </a:lnTo>
                <a:lnTo>
                  <a:pt x="503" y="5455"/>
                </a:lnTo>
                <a:lnTo>
                  <a:pt x="894" y="5064"/>
                </a:lnTo>
                <a:lnTo>
                  <a:pt x="1081" y="4859"/>
                </a:lnTo>
                <a:lnTo>
                  <a:pt x="1248" y="4673"/>
                </a:lnTo>
                <a:lnTo>
                  <a:pt x="1341" y="4524"/>
                </a:lnTo>
                <a:lnTo>
                  <a:pt x="1360" y="4468"/>
                </a:lnTo>
                <a:lnTo>
                  <a:pt x="1341" y="4431"/>
                </a:lnTo>
                <a:lnTo>
                  <a:pt x="1323" y="4394"/>
                </a:lnTo>
                <a:close/>
                <a:moveTo>
                  <a:pt x="92588" y="4617"/>
                </a:moveTo>
                <a:lnTo>
                  <a:pt x="92533" y="4636"/>
                </a:lnTo>
                <a:lnTo>
                  <a:pt x="92365" y="4729"/>
                </a:lnTo>
                <a:lnTo>
                  <a:pt x="92142" y="4878"/>
                </a:lnTo>
                <a:lnTo>
                  <a:pt x="91918" y="5064"/>
                </a:lnTo>
                <a:lnTo>
                  <a:pt x="91490" y="5474"/>
                </a:lnTo>
                <a:lnTo>
                  <a:pt x="91341" y="5623"/>
                </a:lnTo>
                <a:lnTo>
                  <a:pt x="91266" y="5697"/>
                </a:lnTo>
                <a:lnTo>
                  <a:pt x="91248" y="5753"/>
                </a:lnTo>
                <a:lnTo>
                  <a:pt x="91248" y="5790"/>
                </a:lnTo>
                <a:lnTo>
                  <a:pt x="91248" y="5809"/>
                </a:lnTo>
                <a:lnTo>
                  <a:pt x="91285" y="5809"/>
                </a:lnTo>
                <a:lnTo>
                  <a:pt x="91378" y="5772"/>
                </a:lnTo>
                <a:lnTo>
                  <a:pt x="91509" y="5679"/>
                </a:lnTo>
                <a:lnTo>
                  <a:pt x="91769" y="5492"/>
                </a:lnTo>
                <a:lnTo>
                  <a:pt x="91899" y="5381"/>
                </a:lnTo>
                <a:lnTo>
                  <a:pt x="92290" y="4990"/>
                </a:lnTo>
                <a:lnTo>
                  <a:pt x="92533" y="4748"/>
                </a:lnTo>
                <a:lnTo>
                  <a:pt x="92588" y="4673"/>
                </a:lnTo>
                <a:lnTo>
                  <a:pt x="92607" y="4636"/>
                </a:lnTo>
                <a:lnTo>
                  <a:pt x="92588" y="4617"/>
                </a:lnTo>
                <a:close/>
                <a:moveTo>
                  <a:pt x="92477" y="5772"/>
                </a:moveTo>
                <a:lnTo>
                  <a:pt x="92272" y="5902"/>
                </a:lnTo>
                <a:lnTo>
                  <a:pt x="92067" y="6032"/>
                </a:lnTo>
                <a:lnTo>
                  <a:pt x="91844" y="6163"/>
                </a:lnTo>
                <a:lnTo>
                  <a:pt x="91657" y="6330"/>
                </a:lnTo>
                <a:lnTo>
                  <a:pt x="91527" y="6442"/>
                </a:lnTo>
                <a:lnTo>
                  <a:pt x="91341" y="6647"/>
                </a:lnTo>
                <a:lnTo>
                  <a:pt x="91285" y="6758"/>
                </a:lnTo>
                <a:lnTo>
                  <a:pt x="91248" y="6833"/>
                </a:lnTo>
                <a:lnTo>
                  <a:pt x="91248" y="6870"/>
                </a:lnTo>
                <a:lnTo>
                  <a:pt x="91266" y="6889"/>
                </a:lnTo>
                <a:lnTo>
                  <a:pt x="91341" y="6889"/>
                </a:lnTo>
                <a:lnTo>
                  <a:pt x="91453" y="6852"/>
                </a:lnTo>
                <a:lnTo>
                  <a:pt x="91546" y="6814"/>
                </a:lnTo>
                <a:lnTo>
                  <a:pt x="91639" y="6758"/>
                </a:lnTo>
                <a:lnTo>
                  <a:pt x="91713" y="6703"/>
                </a:lnTo>
                <a:lnTo>
                  <a:pt x="91862" y="6535"/>
                </a:lnTo>
                <a:lnTo>
                  <a:pt x="91993" y="6367"/>
                </a:lnTo>
                <a:lnTo>
                  <a:pt x="92235" y="6032"/>
                </a:lnTo>
                <a:lnTo>
                  <a:pt x="92365" y="5883"/>
                </a:lnTo>
                <a:lnTo>
                  <a:pt x="92477" y="5772"/>
                </a:lnTo>
                <a:close/>
                <a:moveTo>
                  <a:pt x="1434" y="5343"/>
                </a:moveTo>
                <a:lnTo>
                  <a:pt x="1397" y="5381"/>
                </a:lnTo>
                <a:lnTo>
                  <a:pt x="1267" y="5548"/>
                </a:lnTo>
                <a:lnTo>
                  <a:pt x="894" y="6088"/>
                </a:lnTo>
                <a:lnTo>
                  <a:pt x="541" y="6647"/>
                </a:lnTo>
                <a:lnTo>
                  <a:pt x="410" y="6833"/>
                </a:lnTo>
                <a:lnTo>
                  <a:pt x="336" y="6926"/>
                </a:lnTo>
                <a:lnTo>
                  <a:pt x="448" y="6833"/>
                </a:lnTo>
                <a:lnTo>
                  <a:pt x="634" y="6665"/>
                </a:lnTo>
                <a:lnTo>
                  <a:pt x="876" y="6442"/>
                </a:lnTo>
                <a:lnTo>
                  <a:pt x="1118" y="6200"/>
                </a:lnTo>
                <a:lnTo>
                  <a:pt x="1323" y="5921"/>
                </a:lnTo>
                <a:lnTo>
                  <a:pt x="1416" y="5809"/>
                </a:lnTo>
                <a:lnTo>
                  <a:pt x="1472" y="5679"/>
                </a:lnTo>
                <a:lnTo>
                  <a:pt x="1527" y="5567"/>
                </a:lnTo>
                <a:lnTo>
                  <a:pt x="1527" y="5474"/>
                </a:lnTo>
                <a:lnTo>
                  <a:pt x="1527" y="5399"/>
                </a:lnTo>
                <a:lnTo>
                  <a:pt x="1472" y="5343"/>
                </a:lnTo>
                <a:close/>
                <a:moveTo>
                  <a:pt x="1639" y="6535"/>
                </a:moveTo>
                <a:lnTo>
                  <a:pt x="1509" y="6609"/>
                </a:lnTo>
                <a:lnTo>
                  <a:pt x="1323" y="6758"/>
                </a:lnTo>
                <a:lnTo>
                  <a:pt x="1081" y="6963"/>
                </a:lnTo>
                <a:lnTo>
                  <a:pt x="839" y="7205"/>
                </a:lnTo>
                <a:lnTo>
                  <a:pt x="615" y="7429"/>
                </a:lnTo>
                <a:lnTo>
                  <a:pt x="429" y="7652"/>
                </a:lnTo>
                <a:lnTo>
                  <a:pt x="299" y="7801"/>
                </a:lnTo>
                <a:lnTo>
                  <a:pt x="280" y="7857"/>
                </a:lnTo>
                <a:lnTo>
                  <a:pt x="280" y="7894"/>
                </a:lnTo>
                <a:lnTo>
                  <a:pt x="317" y="7913"/>
                </a:lnTo>
                <a:lnTo>
                  <a:pt x="354" y="7913"/>
                </a:lnTo>
                <a:lnTo>
                  <a:pt x="429" y="7894"/>
                </a:lnTo>
                <a:lnTo>
                  <a:pt x="522" y="7857"/>
                </a:lnTo>
                <a:lnTo>
                  <a:pt x="634" y="7782"/>
                </a:lnTo>
                <a:lnTo>
                  <a:pt x="857" y="7559"/>
                </a:lnTo>
                <a:lnTo>
                  <a:pt x="1099" y="7280"/>
                </a:lnTo>
                <a:lnTo>
                  <a:pt x="1341" y="7000"/>
                </a:lnTo>
                <a:lnTo>
                  <a:pt x="1509" y="6758"/>
                </a:lnTo>
                <a:lnTo>
                  <a:pt x="1621" y="6591"/>
                </a:lnTo>
                <a:lnTo>
                  <a:pt x="1658" y="6535"/>
                </a:lnTo>
                <a:close/>
                <a:moveTo>
                  <a:pt x="92495" y="6833"/>
                </a:moveTo>
                <a:lnTo>
                  <a:pt x="92421" y="6852"/>
                </a:lnTo>
                <a:lnTo>
                  <a:pt x="92216" y="6945"/>
                </a:lnTo>
                <a:lnTo>
                  <a:pt x="91937" y="7075"/>
                </a:lnTo>
                <a:lnTo>
                  <a:pt x="91639" y="7261"/>
                </a:lnTo>
                <a:lnTo>
                  <a:pt x="91341" y="7447"/>
                </a:lnTo>
                <a:lnTo>
                  <a:pt x="91118" y="7652"/>
                </a:lnTo>
                <a:lnTo>
                  <a:pt x="91043" y="7745"/>
                </a:lnTo>
                <a:lnTo>
                  <a:pt x="90987" y="7820"/>
                </a:lnTo>
                <a:lnTo>
                  <a:pt x="90969" y="7876"/>
                </a:lnTo>
                <a:lnTo>
                  <a:pt x="90969" y="7913"/>
                </a:lnTo>
                <a:lnTo>
                  <a:pt x="90987" y="7931"/>
                </a:lnTo>
                <a:lnTo>
                  <a:pt x="91043" y="7969"/>
                </a:lnTo>
                <a:lnTo>
                  <a:pt x="91118" y="7950"/>
                </a:lnTo>
                <a:lnTo>
                  <a:pt x="91211" y="7931"/>
                </a:lnTo>
                <a:lnTo>
                  <a:pt x="91322" y="7876"/>
                </a:lnTo>
                <a:lnTo>
                  <a:pt x="91583" y="7708"/>
                </a:lnTo>
                <a:lnTo>
                  <a:pt x="91862" y="7503"/>
                </a:lnTo>
                <a:lnTo>
                  <a:pt x="92123" y="7280"/>
                </a:lnTo>
                <a:lnTo>
                  <a:pt x="92328" y="7075"/>
                </a:lnTo>
                <a:lnTo>
                  <a:pt x="92477" y="6926"/>
                </a:lnTo>
                <a:lnTo>
                  <a:pt x="92533" y="6852"/>
                </a:lnTo>
                <a:lnTo>
                  <a:pt x="92495" y="6833"/>
                </a:lnTo>
                <a:close/>
                <a:moveTo>
                  <a:pt x="1434" y="7559"/>
                </a:moveTo>
                <a:lnTo>
                  <a:pt x="1360" y="7578"/>
                </a:lnTo>
                <a:lnTo>
                  <a:pt x="1211" y="7652"/>
                </a:lnTo>
                <a:lnTo>
                  <a:pt x="1043" y="7764"/>
                </a:lnTo>
                <a:lnTo>
                  <a:pt x="894" y="7876"/>
                </a:lnTo>
                <a:lnTo>
                  <a:pt x="764" y="8006"/>
                </a:lnTo>
                <a:lnTo>
                  <a:pt x="578" y="8173"/>
                </a:lnTo>
                <a:lnTo>
                  <a:pt x="373" y="8434"/>
                </a:lnTo>
                <a:lnTo>
                  <a:pt x="299" y="8564"/>
                </a:lnTo>
                <a:lnTo>
                  <a:pt x="224" y="8695"/>
                </a:lnTo>
                <a:lnTo>
                  <a:pt x="187" y="8918"/>
                </a:lnTo>
                <a:lnTo>
                  <a:pt x="187" y="9011"/>
                </a:lnTo>
                <a:lnTo>
                  <a:pt x="187" y="9030"/>
                </a:lnTo>
                <a:lnTo>
                  <a:pt x="206" y="9030"/>
                </a:lnTo>
                <a:lnTo>
                  <a:pt x="243" y="8974"/>
                </a:lnTo>
                <a:lnTo>
                  <a:pt x="485" y="8713"/>
                </a:lnTo>
                <a:lnTo>
                  <a:pt x="950" y="8266"/>
                </a:lnTo>
                <a:lnTo>
                  <a:pt x="1397" y="7838"/>
                </a:lnTo>
                <a:lnTo>
                  <a:pt x="1527" y="7689"/>
                </a:lnTo>
                <a:lnTo>
                  <a:pt x="1583" y="7633"/>
                </a:lnTo>
                <a:lnTo>
                  <a:pt x="1527" y="7578"/>
                </a:lnTo>
                <a:lnTo>
                  <a:pt x="1490" y="7559"/>
                </a:lnTo>
                <a:close/>
                <a:moveTo>
                  <a:pt x="92402" y="7876"/>
                </a:moveTo>
                <a:lnTo>
                  <a:pt x="92272" y="7931"/>
                </a:lnTo>
                <a:lnTo>
                  <a:pt x="92086" y="8080"/>
                </a:lnTo>
                <a:lnTo>
                  <a:pt x="91844" y="8248"/>
                </a:lnTo>
                <a:lnTo>
                  <a:pt x="91583" y="8453"/>
                </a:lnTo>
                <a:lnTo>
                  <a:pt x="91378" y="8676"/>
                </a:lnTo>
                <a:lnTo>
                  <a:pt x="91285" y="8769"/>
                </a:lnTo>
                <a:lnTo>
                  <a:pt x="91229" y="8862"/>
                </a:lnTo>
                <a:lnTo>
                  <a:pt x="91192" y="8955"/>
                </a:lnTo>
                <a:lnTo>
                  <a:pt x="91192" y="9030"/>
                </a:lnTo>
                <a:lnTo>
                  <a:pt x="91229" y="9086"/>
                </a:lnTo>
                <a:lnTo>
                  <a:pt x="91304" y="9123"/>
                </a:lnTo>
                <a:lnTo>
                  <a:pt x="91341" y="9142"/>
                </a:lnTo>
                <a:lnTo>
                  <a:pt x="91378" y="9123"/>
                </a:lnTo>
                <a:lnTo>
                  <a:pt x="91453" y="9086"/>
                </a:lnTo>
                <a:lnTo>
                  <a:pt x="91527" y="9030"/>
                </a:lnTo>
                <a:lnTo>
                  <a:pt x="91602" y="8937"/>
                </a:lnTo>
                <a:lnTo>
                  <a:pt x="91751" y="8769"/>
                </a:lnTo>
                <a:lnTo>
                  <a:pt x="91844" y="8639"/>
                </a:lnTo>
                <a:lnTo>
                  <a:pt x="91993" y="8471"/>
                </a:lnTo>
                <a:lnTo>
                  <a:pt x="92272" y="8192"/>
                </a:lnTo>
                <a:lnTo>
                  <a:pt x="92384" y="8062"/>
                </a:lnTo>
                <a:lnTo>
                  <a:pt x="92477" y="7950"/>
                </a:lnTo>
                <a:lnTo>
                  <a:pt x="92477" y="7913"/>
                </a:lnTo>
                <a:lnTo>
                  <a:pt x="92477" y="7876"/>
                </a:lnTo>
                <a:close/>
                <a:moveTo>
                  <a:pt x="1490" y="8564"/>
                </a:moveTo>
                <a:lnTo>
                  <a:pt x="1453" y="8583"/>
                </a:lnTo>
                <a:lnTo>
                  <a:pt x="1360" y="8695"/>
                </a:lnTo>
                <a:lnTo>
                  <a:pt x="1174" y="8881"/>
                </a:lnTo>
                <a:lnTo>
                  <a:pt x="727" y="9421"/>
                </a:lnTo>
                <a:lnTo>
                  <a:pt x="317" y="9942"/>
                </a:lnTo>
                <a:lnTo>
                  <a:pt x="187" y="10110"/>
                </a:lnTo>
                <a:lnTo>
                  <a:pt x="150" y="10184"/>
                </a:lnTo>
                <a:lnTo>
                  <a:pt x="168" y="10203"/>
                </a:lnTo>
                <a:lnTo>
                  <a:pt x="224" y="10203"/>
                </a:lnTo>
                <a:lnTo>
                  <a:pt x="336" y="10147"/>
                </a:lnTo>
                <a:lnTo>
                  <a:pt x="485" y="10035"/>
                </a:lnTo>
                <a:lnTo>
                  <a:pt x="652" y="9886"/>
                </a:lnTo>
                <a:lnTo>
                  <a:pt x="950" y="9588"/>
                </a:lnTo>
                <a:lnTo>
                  <a:pt x="1118" y="9402"/>
                </a:lnTo>
                <a:lnTo>
                  <a:pt x="1248" y="9197"/>
                </a:lnTo>
                <a:lnTo>
                  <a:pt x="1416" y="8881"/>
                </a:lnTo>
                <a:lnTo>
                  <a:pt x="1490" y="8732"/>
                </a:lnTo>
                <a:lnTo>
                  <a:pt x="1509" y="8620"/>
                </a:lnTo>
                <a:lnTo>
                  <a:pt x="1527" y="8583"/>
                </a:lnTo>
                <a:lnTo>
                  <a:pt x="1509" y="8564"/>
                </a:lnTo>
                <a:close/>
                <a:moveTo>
                  <a:pt x="92551" y="8881"/>
                </a:moveTo>
                <a:lnTo>
                  <a:pt x="92495" y="8918"/>
                </a:lnTo>
                <a:lnTo>
                  <a:pt x="92216" y="9142"/>
                </a:lnTo>
                <a:lnTo>
                  <a:pt x="91713" y="9551"/>
                </a:lnTo>
                <a:lnTo>
                  <a:pt x="91453" y="9756"/>
                </a:lnTo>
                <a:lnTo>
                  <a:pt x="91248" y="9961"/>
                </a:lnTo>
                <a:lnTo>
                  <a:pt x="91173" y="10054"/>
                </a:lnTo>
                <a:lnTo>
                  <a:pt x="91136" y="10128"/>
                </a:lnTo>
                <a:lnTo>
                  <a:pt x="91118" y="10203"/>
                </a:lnTo>
                <a:lnTo>
                  <a:pt x="91118" y="10259"/>
                </a:lnTo>
                <a:lnTo>
                  <a:pt x="91155" y="10277"/>
                </a:lnTo>
                <a:lnTo>
                  <a:pt x="91192" y="10277"/>
                </a:lnTo>
                <a:lnTo>
                  <a:pt x="91304" y="10221"/>
                </a:lnTo>
                <a:lnTo>
                  <a:pt x="91471" y="10110"/>
                </a:lnTo>
                <a:lnTo>
                  <a:pt x="91639" y="9961"/>
                </a:lnTo>
                <a:lnTo>
                  <a:pt x="91955" y="9663"/>
                </a:lnTo>
                <a:lnTo>
                  <a:pt x="92123" y="9495"/>
                </a:lnTo>
                <a:lnTo>
                  <a:pt x="92402" y="9272"/>
                </a:lnTo>
                <a:lnTo>
                  <a:pt x="92551" y="9123"/>
                </a:lnTo>
                <a:lnTo>
                  <a:pt x="92607" y="9067"/>
                </a:lnTo>
                <a:lnTo>
                  <a:pt x="92626" y="9030"/>
                </a:lnTo>
                <a:lnTo>
                  <a:pt x="92626" y="8974"/>
                </a:lnTo>
                <a:lnTo>
                  <a:pt x="92607" y="8918"/>
                </a:lnTo>
                <a:lnTo>
                  <a:pt x="92607" y="8900"/>
                </a:lnTo>
                <a:lnTo>
                  <a:pt x="92588" y="8881"/>
                </a:lnTo>
                <a:close/>
                <a:moveTo>
                  <a:pt x="1565" y="9737"/>
                </a:moveTo>
                <a:lnTo>
                  <a:pt x="1453" y="9812"/>
                </a:lnTo>
                <a:lnTo>
                  <a:pt x="1267" y="9979"/>
                </a:lnTo>
                <a:lnTo>
                  <a:pt x="1025" y="10184"/>
                </a:lnTo>
                <a:lnTo>
                  <a:pt x="783" y="10426"/>
                </a:lnTo>
                <a:lnTo>
                  <a:pt x="559" y="10668"/>
                </a:lnTo>
                <a:lnTo>
                  <a:pt x="373" y="10910"/>
                </a:lnTo>
                <a:lnTo>
                  <a:pt x="261" y="11078"/>
                </a:lnTo>
                <a:lnTo>
                  <a:pt x="224" y="11152"/>
                </a:lnTo>
                <a:lnTo>
                  <a:pt x="243" y="11190"/>
                </a:lnTo>
                <a:lnTo>
                  <a:pt x="261" y="11208"/>
                </a:lnTo>
                <a:lnTo>
                  <a:pt x="299" y="11227"/>
                </a:lnTo>
                <a:lnTo>
                  <a:pt x="373" y="11208"/>
                </a:lnTo>
                <a:lnTo>
                  <a:pt x="466" y="11171"/>
                </a:lnTo>
                <a:lnTo>
                  <a:pt x="578" y="11078"/>
                </a:lnTo>
                <a:lnTo>
                  <a:pt x="820" y="10836"/>
                </a:lnTo>
                <a:lnTo>
                  <a:pt x="1081" y="10538"/>
                </a:lnTo>
                <a:lnTo>
                  <a:pt x="1323" y="10240"/>
                </a:lnTo>
                <a:lnTo>
                  <a:pt x="1509" y="9961"/>
                </a:lnTo>
                <a:lnTo>
                  <a:pt x="1602" y="9775"/>
                </a:lnTo>
                <a:lnTo>
                  <a:pt x="1602" y="9737"/>
                </a:lnTo>
                <a:close/>
                <a:moveTo>
                  <a:pt x="92663" y="10110"/>
                </a:moveTo>
                <a:lnTo>
                  <a:pt x="92458" y="10166"/>
                </a:lnTo>
                <a:lnTo>
                  <a:pt x="92216" y="10240"/>
                </a:lnTo>
                <a:lnTo>
                  <a:pt x="91993" y="10426"/>
                </a:lnTo>
                <a:lnTo>
                  <a:pt x="91825" y="10594"/>
                </a:lnTo>
                <a:lnTo>
                  <a:pt x="91657" y="10761"/>
                </a:lnTo>
                <a:lnTo>
                  <a:pt x="91509" y="10947"/>
                </a:lnTo>
                <a:lnTo>
                  <a:pt x="91471" y="11022"/>
                </a:lnTo>
                <a:lnTo>
                  <a:pt x="91434" y="11096"/>
                </a:lnTo>
                <a:lnTo>
                  <a:pt x="91415" y="11152"/>
                </a:lnTo>
                <a:lnTo>
                  <a:pt x="91434" y="11208"/>
                </a:lnTo>
                <a:lnTo>
                  <a:pt x="91471" y="11245"/>
                </a:lnTo>
                <a:lnTo>
                  <a:pt x="91546" y="11264"/>
                </a:lnTo>
                <a:lnTo>
                  <a:pt x="91583" y="11245"/>
                </a:lnTo>
                <a:lnTo>
                  <a:pt x="91639" y="11227"/>
                </a:lnTo>
                <a:lnTo>
                  <a:pt x="91769" y="11115"/>
                </a:lnTo>
                <a:lnTo>
                  <a:pt x="91937" y="10947"/>
                </a:lnTo>
                <a:lnTo>
                  <a:pt x="92104" y="10761"/>
                </a:lnTo>
                <a:lnTo>
                  <a:pt x="92439" y="10370"/>
                </a:lnTo>
                <a:lnTo>
                  <a:pt x="92570" y="10203"/>
                </a:lnTo>
                <a:lnTo>
                  <a:pt x="92663" y="10110"/>
                </a:lnTo>
                <a:close/>
                <a:moveTo>
                  <a:pt x="1341" y="10910"/>
                </a:moveTo>
                <a:lnTo>
                  <a:pt x="1304" y="10947"/>
                </a:lnTo>
                <a:lnTo>
                  <a:pt x="969" y="11320"/>
                </a:lnTo>
                <a:lnTo>
                  <a:pt x="801" y="11506"/>
                </a:lnTo>
                <a:lnTo>
                  <a:pt x="634" y="11692"/>
                </a:lnTo>
                <a:lnTo>
                  <a:pt x="503" y="11804"/>
                </a:lnTo>
                <a:lnTo>
                  <a:pt x="336" y="11953"/>
                </a:lnTo>
                <a:lnTo>
                  <a:pt x="280" y="12027"/>
                </a:lnTo>
                <a:lnTo>
                  <a:pt x="243" y="12083"/>
                </a:lnTo>
                <a:lnTo>
                  <a:pt x="261" y="12120"/>
                </a:lnTo>
                <a:lnTo>
                  <a:pt x="280" y="12139"/>
                </a:lnTo>
                <a:lnTo>
                  <a:pt x="317" y="12158"/>
                </a:lnTo>
                <a:lnTo>
                  <a:pt x="373" y="12176"/>
                </a:lnTo>
                <a:lnTo>
                  <a:pt x="410" y="12158"/>
                </a:lnTo>
                <a:lnTo>
                  <a:pt x="466" y="12158"/>
                </a:lnTo>
                <a:lnTo>
                  <a:pt x="578" y="12083"/>
                </a:lnTo>
                <a:lnTo>
                  <a:pt x="690" y="11990"/>
                </a:lnTo>
                <a:lnTo>
                  <a:pt x="801" y="11878"/>
                </a:lnTo>
                <a:lnTo>
                  <a:pt x="1025" y="11636"/>
                </a:lnTo>
                <a:lnTo>
                  <a:pt x="1174" y="11469"/>
                </a:lnTo>
                <a:lnTo>
                  <a:pt x="1230" y="11338"/>
                </a:lnTo>
                <a:lnTo>
                  <a:pt x="1323" y="11115"/>
                </a:lnTo>
                <a:lnTo>
                  <a:pt x="1360" y="11003"/>
                </a:lnTo>
                <a:lnTo>
                  <a:pt x="1360" y="10929"/>
                </a:lnTo>
                <a:lnTo>
                  <a:pt x="1360" y="10910"/>
                </a:lnTo>
                <a:close/>
                <a:moveTo>
                  <a:pt x="92495" y="11041"/>
                </a:moveTo>
                <a:lnTo>
                  <a:pt x="92365" y="11096"/>
                </a:lnTo>
                <a:lnTo>
                  <a:pt x="92216" y="11208"/>
                </a:lnTo>
                <a:lnTo>
                  <a:pt x="92048" y="11320"/>
                </a:lnTo>
                <a:lnTo>
                  <a:pt x="91751" y="11599"/>
                </a:lnTo>
                <a:lnTo>
                  <a:pt x="91583" y="11767"/>
                </a:lnTo>
                <a:lnTo>
                  <a:pt x="91360" y="12027"/>
                </a:lnTo>
                <a:lnTo>
                  <a:pt x="91266" y="12195"/>
                </a:lnTo>
                <a:lnTo>
                  <a:pt x="91248" y="12251"/>
                </a:lnTo>
                <a:lnTo>
                  <a:pt x="91248" y="12307"/>
                </a:lnTo>
                <a:lnTo>
                  <a:pt x="91266" y="12381"/>
                </a:lnTo>
                <a:lnTo>
                  <a:pt x="91304" y="12456"/>
                </a:lnTo>
                <a:lnTo>
                  <a:pt x="91341" y="12474"/>
                </a:lnTo>
                <a:lnTo>
                  <a:pt x="91415" y="12474"/>
                </a:lnTo>
                <a:lnTo>
                  <a:pt x="91453" y="12437"/>
                </a:lnTo>
                <a:lnTo>
                  <a:pt x="92030" y="11711"/>
                </a:lnTo>
                <a:lnTo>
                  <a:pt x="92551" y="11059"/>
                </a:lnTo>
                <a:lnTo>
                  <a:pt x="92533" y="11041"/>
                </a:lnTo>
                <a:close/>
                <a:moveTo>
                  <a:pt x="1527" y="11953"/>
                </a:moveTo>
                <a:lnTo>
                  <a:pt x="1490" y="11971"/>
                </a:lnTo>
                <a:lnTo>
                  <a:pt x="1378" y="12027"/>
                </a:lnTo>
                <a:lnTo>
                  <a:pt x="1248" y="12120"/>
                </a:lnTo>
                <a:lnTo>
                  <a:pt x="1118" y="12251"/>
                </a:lnTo>
                <a:lnTo>
                  <a:pt x="857" y="12530"/>
                </a:lnTo>
                <a:lnTo>
                  <a:pt x="708" y="12679"/>
                </a:lnTo>
                <a:lnTo>
                  <a:pt x="392" y="13070"/>
                </a:lnTo>
                <a:lnTo>
                  <a:pt x="224" y="13275"/>
                </a:lnTo>
                <a:lnTo>
                  <a:pt x="206" y="13312"/>
                </a:lnTo>
                <a:lnTo>
                  <a:pt x="206" y="13331"/>
                </a:lnTo>
                <a:lnTo>
                  <a:pt x="224" y="13312"/>
                </a:lnTo>
                <a:lnTo>
                  <a:pt x="522" y="13107"/>
                </a:lnTo>
                <a:lnTo>
                  <a:pt x="764" y="12921"/>
                </a:lnTo>
                <a:lnTo>
                  <a:pt x="1025" y="12698"/>
                </a:lnTo>
                <a:lnTo>
                  <a:pt x="1267" y="12474"/>
                </a:lnTo>
                <a:lnTo>
                  <a:pt x="1453" y="12269"/>
                </a:lnTo>
                <a:lnTo>
                  <a:pt x="1527" y="12176"/>
                </a:lnTo>
                <a:lnTo>
                  <a:pt x="1565" y="12083"/>
                </a:lnTo>
                <a:lnTo>
                  <a:pt x="1583" y="12027"/>
                </a:lnTo>
                <a:lnTo>
                  <a:pt x="1546" y="11971"/>
                </a:lnTo>
                <a:lnTo>
                  <a:pt x="1527" y="11953"/>
                </a:lnTo>
                <a:close/>
                <a:moveTo>
                  <a:pt x="92551" y="12214"/>
                </a:moveTo>
                <a:lnTo>
                  <a:pt x="92421" y="12251"/>
                </a:lnTo>
                <a:lnTo>
                  <a:pt x="92272" y="12344"/>
                </a:lnTo>
                <a:lnTo>
                  <a:pt x="92104" y="12456"/>
                </a:lnTo>
                <a:lnTo>
                  <a:pt x="91806" y="12716"/>
                </a:lnTo>
                <a:lnTo>
                  <a:pt x="91620" y="12884"/>
                </a:lnTo>
                <a:lnTo>
                  <a:pt x="91509" y="13014"/>
                </a:lnTo>
                <a:lnTo>
                  <a:pt x="91341" y="13256"/>
                </a:lnTo>
                <a:lnTo>
                  <a:pt x="91266" y="13368"/>
                </a:lnTo>
                <a:lnTo>
                  <a:pt x="91248" y="13442"/>
                </a:lnTo>
                <a:lnTo>
                  <a:pt x="91248" y="13480"/>
                </a:lnTo>
                <a:lnTo>
                  <a:pt x="91285" y="13498"/>
                </a:lnTo>
                <a:lnTo>
                  <a:pt x="91341" y="13480"/>
                </a:lnTo>
                <a:lnTo>
                  <a:pt x="91434" y="13405"/>
                </a:lnTo>
                <a:lnTo>
                  <a:pt x="91602" y="13275"/>
                </a:lnTo>
                <a:lnTo>
                  <a:pt x="92048" y="12865"/>
                </a:lnTo>
                <a:lnTo>
                  <a:pt x="92290" y="12642"/>
                </a:lnTo>
                <a:lnTo>
                  <a:pt x="92477" y="12456"/>
                </a:lnTo>
                <a:lnTo>
                  <a:pt x="92588" y="12307"/>
                </a:lnTo>
                <a:lnTo>
                  <a:pt x="92626" y="12251"/>
                </a:lnTo>
                <a:lnTo>
                  <a:pt x="92626" y="12232"/>
                </a:lnTo>
                <a:lnTo>
                  <a:pt x="92588" y="12214"/>
                </a:lnTo>
                <a:close/>
                <a:moveTo>
                  <a:pt x="1788" y="12958"/>
                </a:moveTo>
                <a:lnTo>
                  <a:pt x="1751" y="12977"/>
                </a:lnTo>
                <a:lnTo>
                  <a:pt x="1676" y="12995"/>
                </a:lnTo>
                <a:lnTo>
                  <a:pt x="1546" y="13070"/>
                </a:lnTo>
                <a:lnTo>
                  <a:pt x="1416" y="13163"/>
                </a:lnTo>
                <a:lnTo>
                  <a:pt x="1155" y="13405"/>
                </a:lnTo>
                <a:lnTo>
                  <a:pt x="1006" y="13573"/>
                </a:lnTo>
                <a:lnTo>
                  <a:pt x="839" y="13722"/>
                </a:lnTo>
                <a:lnTo>
                  <a:pt x="578" y="14001"/>
                </a:lnTo>
                <a:lnTo>
                  <a:pt x="448" y="14150"/>
                </a:lnTo>
                <a:lnTo>
                  <a:pt x="354" y="14280"/>
                </a:lnTo>
                <a:lnTo>
                  <a:pt x="299" y="14392"/>
                </a:lnTo>
                <a:lnTo>
                  <a:pt x="299" y="14429"/>
                </a:lnTo>
                <a:lnTo>
                  <a:pt x="317" y="14448"/>
                </a:lnTo>
                <a:lnTo>
                  <a:pt x="354" y="14448"/>
                </a:lnTo>
                <a:lnTo>
                  <a:pt x="429" y="14410"/>
                </a:lnTo>
                <a:lnTo>
                  <a:pt x="615" y="14280"/>
                </a:lnTo>
                <a:lnTo>
                  <a:pt x="894" y="14075"/>
                </a:lnTo>
                <a:lnTo>
                  <a:pt x="1174" y="13815"/>
                </a:lnTo>
                <a:lnTo>
                  <a:pt x="1472" y="13554"/>
                </a:lnTo>
                <a:lnTo>
                  <a:pt x="1695" y="13312"/>
                </a:lnTo>
                <a:lnTo>
                  <a:pt x="1788" y="13200"/>
                </a:lnTo>
                <a:lnTo>
                  <a:pt x="1844" y="13126"/>
                </a:lnTo>
                <a:lnTo>
                  <a:pt x="1881" y="13051"/>
                </a:lnTo>
                <a:lnTo>
                  <a:pt x="1881" y="13014"/>
                </a:lnTo>
                <a:lnTo>
                  <a:pt x="1844" y="12977"/>
                </a:lnTo>
                <a:lnTo>
                  <a:pt x="1788" y="12958"/>
                </a:lnTo>
                <a:close/>
                <a:moveTo>
                  <a:pt x="92514" y="13331"/>
                </a:moveTo>
                <a:lnTo>
                  <a:pt x="92477" y="13349"/>
                </a:lnTo>
                <a:lnTo>
                  <a:pt x="92346" y="13386"/>
                </a:lnTo>
                <a:lnTo>
                  <a:pt x="92197" y="13461"/>
                </a:lnTo>
                <a:lnTo>
                  <a:pt x="92030" y="13573"/>
                </a:lnTo>
                <a:lnTo>
                  <a:pt x="91732" y="13777"/>
                </a:lnTo>
                <a:lnTo>
                  <a:pt x="91546" y="13926"/>
                </a:lnTo>
                <a:lnTo>
                  <a:pt x="91490" y="14001"/>
                </a:lnTo>
                <a:lnTo>
                  <a:pt x="91415" y="14094"/>
                </a:lnTo>
                <a:lnTo>
                  <a:pt x="91360" y="14224"/>
                </a:lnTo>
                <a:lnTo>
                  <a:pt x="91304" y="14355"/>
                </a:lnTo>
                <a:lnTo>
                  <a:pt x="91266" y="14466"/>
                </a:lnTo>
                <a:lnTo>
                  <a:pt x="91266" y="14541"/>
                </a:lnTo>
                <a:lnTo>
                  <a:pt x="91285" y="14559"/>
                </a:lnTo>
                <a:lnTo>
                  <a:pt x="91322" y="14541"/>
                </a:lnTo>
                <a:lnTo>
                  <a:pt x="91415" y="14485"/>
                </a:lnTo>
                <a:lnTo>
                  <a:pt x="92011" y="13908"/>
                </a:lnTo>
                <a:lnTo>
                  <a:pt x="92384" y="13535"/>
                </a:lnTo>
                <a:lnTo>
                  <a:pt x="92495" y="13405"/>
                </a:lnTo>
                <a:lnTo>
                  <a:pt x="92533" y="13349"/>
                </a:lnTo>
                <a:lnTo>
                  <a:pt x="92514" y="13331"/>
                </a:lnTo>
                <a:close/>
                <a:moveTo>
                  <a:pt x="1639" y="14206"/>
                </a:moveTo>
                <a:lnTo>
                  <a:pt x="1546" y="14262"/>
                </a:lnTo>
                <a:lnTo>
                  <a:pt x="1360" y="14392"/>
                </a:lnTo>
                <a:lnTo>
                  <a:pt x="1118" y="14559"/>
                </a:lnTo>
                <a:lnTo>
                  <a:pt x="857" y="14764"/>
                </a:lnTo>
                <a:lnTo>
                  <a:pt x="634" y="14969"/>
                </a:lnTo>
                <a:lnTo>
                  <a:pt x="448" y="15155"/>
                </a:lnTo>
                <a:lnTo>
                  <a:pt x="373" y="15230"/>
                </a:lnTo>
                <a:lnTo>
                  <a:pt x="336" y="15304"/>
                </a:lnTo>
                <a:lnTo>
                  <a:pt x="336" y="15360"/>
                </a:lnTo>
                <a:lnTo>
                  <a:pt x="354" y="15397"/>
                </a:lnTo>
                <a:lnTo>
                  <a:pt x="448" y="15397"/>
                </a:lnTo>
                <a:lnTo>
                  <a:pt x="559" y="15360"/>
                </a:lnTo>
                <a:lnTo>
                  <a:pt x="690" y="15267"/>
                </a:lnTo>
                <a:lnTo>
                  <a:pt x="820" y="15155"/>
                </a:lnTo>
                <a:lnTo>
                  <a:pt x="1081" y="14932"/>
                </a:lnTo>
                <a:lnTo>
                  <a:pt x="1230" y="14783"/>
                </a:lnTo>
                <a:lnTo>
                  <a:pt x="1341" y="14671"/>
                </a:lnTo>
                <a:lnTo>
                  <a:pt x="1546" y="14466"/>
                </a:lnTo>
                <a:lnTo>
                  <a:pt x="1639" y="14355"/>
                </a:lnTo>
                <a:lnTo>
                  <a:pt x="1695" y="14262"/>
                </a:lnTo>
                <a:lnTo>
                  <a:pt x="1714" y="14243"/>
                </a:lnTo>
                <a:lnTo>
                  <a:pt x="1695" y="14224"/>
                </a:lnTo>
                <a:lnTo>
                  <a:pt x="1676" y="14206"/>
                </a:lnTo>
                <a:close/>
                <a:moveTo>
                  <a:pt x="92477" y="14429"/>
                </a:moveTo>
                <a:lnTo>
                  <a:pt x="92216" y="14615"/>
                </a:lnTo>
                <a:lnTo>
                  <a:pt x="91751" y="14969"/>
                </a:lnTo>
                <a:lnTo>
                  <a:pt x="91527" y="15155"/>
                </a:lnTo>
                <a:lnTo>
                  <a:pt x="91360" y="15341"/>
                </a:lnTo>
                <a:lnTo>
                  <a:pt x="91285" y="15416"/>
                </a:lnTo>
                <a:lnTo>
                  <a:pt x="91248" y="15490"/>
                </a:lnTo>
                <a:lnTo>
                  <a:pt x="91229" y="15528"/>
                </a:lnTo>
                <a:lnTo>
                  <a:pt x="91248" y="15583"/>
                </a:lnTo>
                <a:lnTo>
                  <a:pt x="91304" y="15602"/>
                </a:lnTo>
                <a:lnTo>
                  <a:pt x="91378" y="15602"/>
                </a:lnTo>
                <a:lnTo>
                  <a:pt x="91471" y="15565"/>
                </a:lnTo>
                <a:lnTo>
                  <a:pt x="91546" y="15509"/>
                </a:lnTo>
                <a:lnTo>
                  <a:pt x="91751" y="15341"/>
                </a:lnTo>
                <a:lnTo>
                  <a:pt x="91955" y="15118"/>
                </a:lnTo>
                <a:lnTo>
                  <a:pt x="92142" y="14876"/>
                </a:lnTo>
                <a:lnTo>
                  <a:pt x="92309" y="14652"/>
                </a:lnTo>
                <a:lnTo>
                  <a:pt x="92477" y="14429"/>
                </a:lnTo>
                <a:close/>
                <a:moveTo>
                  <a:pt x="1490" y="15267"/>
                </a:moveTo>
                <a:lnTo>
                  <a:pt x="1397" y="15323"/>
                </a:lnTo>
                <a:lnTo>
                  <a:pt x="1230" y="15472"/>
                </a:lnTo>
                <a:lnTo>
                  <a:pt x="801" y="15863"/>
                </a:lnTo>
                <a:lnTo>
                  <a:pt x="578" y="16086"/>
                </a:lnTo>
                <a:lnTo>
                  <a:pt x="392" y="16272"/>
                </a:lnTo>
                <a:lnTo>
                  <a:pt x="280" y="16421"/>
                </a:lnTo>
                <a:lnTo>
                  <a:pt x="261" y="16477"/>
                </a:lnTo>
                <a:lnTo>
                  <a:pt x="261" y="16514"/>
                </a:lnTo>
                <a:lnTo>
                  <a:pt x="299" y="16533"/>
                </a:lnTo>
                <a:lnTo>
                  <a:pt x="336" y="16552"/>
                </a:lnTo>
                <a:lnTo>
                  <a:pt x="410" y="16552"/>
                </a:lnTo>
                <a:lnTo>
                  <a:pt x="503" y="16533"/>
                </a:lnTo>
                <a:lnTo>
                  <a:pt x="615" y="16458"/>
                </a:lnTo>
                <a:lnTo>
                  <a:pt x="745" y="16365"/>
                </a:lnTo>
                <a:lnTo>
                  <a:pt x="857" y="16254"/>
                </a:lnTo>
                <a:lnTo>
                  <a:pt x="1099" y="15993"/>
                </a:lnTo>
                <a:lnTo>
                  <a:pt x="1304" y="15714"/>
                </a:lnTo>
                <a:lnTo>
                  <a:pt x="1453" y="15453"/>
                </a:lnTo>
                <a:lnTo>
                  <a:pt x="1509" y="15360"/>
                </a:lnTo>
                <a:lnTo>
                  <a:pt x="1527" y="15304"/>
                </a:lnTo>
                <a:lnTo>
                  <a:pt x="1527" y="15267"/>
                </a:lnTo>
                <a:close/>
                <a:moveTo>
                  <a:pt x="92309" y="15379"/>
                </a:moveTo>
                <a:lnTo>
                  <a:pt x="92197" y="15434"/>
                </a:lnTo>
                <a:lnTo>
                  <a:pt x="92048" y="15546"/>
                </a:lnTo>
                <a:lnTo>
                  <a:pt x="91881" y="15676"/>
                </a:lnTo>
                <a:lnTo>
                  <a:pt x="91583" y="15974"/>
                </a:lnTo>
                <a:lnTo>
                  <a:pt x="91397" y="16161"/>
                </a:lnTo>
                <a:lnTo>
                  <a:pt x="91285" y="16309"/>
                </a:lnTo>
                <a:lnTo>
                  <a:pt x="91118" y="16570"/>
                </a:lnTo>
                <a:lnTo>
                  <a:pt x="91062" y="16700"/>
                </a:lnTo>
                <a:lnTo>
                  <a:pt x="91024" y="16794"/>
                </a:lnTo>
                <a:lnTo>
                  <a:pt x="91024" y="16812"/>
                </a:lnTo>
                <a:lnTo>
                  <a:pt x="91043" y="16831"/>
                </a:lnTo>
                <a:lnTo>
                  <a:pt x="91080" y="16831"/>
                </a:lnTo>
                <a:lnTo>
                  <a:pt x="91136" y="16812"/>
                </a:lnTo>
                <a:lnTo>
                  <a:pt x="91248" y="16738"/>
                </a:lnTo>
                <a:lnTo>
                  <a:pt x="91434" y="16570"/>
                </a:lnTo>
                <a:lnTo>
                  <a:pt x="91881" y="16105"/>
                </a:lnTo>
                <a:lnTo>
                  <a:pt x="92104" y="15863"/>
                </a:lnTo>
                <a:lnTo>
                  <a:pt x="92272" y="15639"/>
                </a:lnTo>
                <a:lnTo>
                  <a:pt x="92384" y="15472"/>
                </a:lnTo>
                <a:lnTo>
                  <a:pt x="92402" y="15416"/>
                </a:lnTo>
                <a:lnTo>
                  <a:pt x="92402" y="15397"/>
                </a:lnTo>
                <a:lnTo>
                  <a:pt x="92365" y="15379"/>
                </a:lnTo>
                <a:close/>
                <a:moveTo>
                  <a:pt x="1509" y="16272"/>
                </a:moveTo>
                <a:lnTo>
                  <a:pt x="1397" y="16365"/>
                </a:lnTo>
                <a:lnTo>
                  <a:pt x="1230" y="16533"/>
                </a:lnTo>
                <a:lnTo>
                  <a:pt x="801" y="17017"/>
                </a:lnTo>
                <a:lnTo>
                  <a:pt x="410" y="17482"/>
                </a:lnTo>
                <a:lnTo>
                  <a:pt x="280" y="17613"/>
                </a:lnTo>
                <a:lnTo>
                  <a:pt x="224" y="17669"/>
                </a:lnTo>
                <a:lnTo>
                  <a:pt x="261" y="17687"/>
                </a:lnTo>
                <a:lnTo>
                  <a:pt x="299" y="17687"/>
                </a:lnTo>
                <a:lnTo>
                  <a:pt x="410" y="17631"/>
                </a:lnTo>
                <a:lnTo>
                  <a:pt x="559" y="17538"/>
                </a:lnTo>
                <a:lnTo>
                  <a:pt x="708" y="17427"/>
                </a:lnTo>
                <a:lnTo>
                  <a:pt x="1025" y="17166"/>
                </a:lnTo>
                <a:lnTo>
                  <a:pt x="1192" y="16998"/>
                </a:lnTo>
                <a:lnTo>
                  <a:pt x="1304" y="16849"/>
                </a:lnTo>
                <a:lnTo>
                  <a:pt x="1472" y="16570"/>
                </a:lnTo>
                <a:lnTo>
                  <a:pt x="1546" y="16440"/>
                </a:lnTo>
                <a:lnTo>
                  <a:pt x="1583" y="16347"/>
                </a:lnTo>
                <a:lnTo>
                  <a:pt x="1583" y="16309"/>
                </a:lnTo>
                <a:lnTo>
                  <a:pt x="1583" y="16272"/>
                </a:lnTo>
                <a:close/>
                <a:moveTo>
                  <a:pt x="92328" y="16626"/>
                </a:moveTo>
                <a:lnTo>
                  <a:pt x="92253" y="16645"/>
                </a:lnTo>
                <a:lnTo>
                  <a:pt x="92179" y="16700"/>
                </a:lnTo>
                <a:lnTo>
                  <a:pt x="92011" y="16831"/>
                </a:lnTo>
                <a:lnTo>
                  <a:pt x="91806" y="16998"/>
                </a:lnTo>
                <a:lnTo>
                  <a:pt x="91639" y="17203"/>
                </a:lnTo>
                <a:lnTo>
                  <a:pt x="91471" y="17389"/>
                </a:lnTo>
                <a:lnTo>
                  <a:pt x="91360" y="17576"/>
                </a:lnTo>
                <a:lnTo>
                  <a:pt x="91341" y="17631"/>
                </a:lnTo>
                <a:lnTo>
                  <a:pt x="91322" y="17687"/>
                </a:lnTo>
                <a:lnTo>
                  <a:pt x="91341" y="17724"/>
                </a:lnTo>
                <a:lnTo>
                  <a:pt x="91453" y="17724"/>
                </a:lnTo>
                <a:lnTo>
                  <a:pt x="91527" y="17687"/>
                </a:lnTo>
                <a:lnTo>
                  <a:pt x="91676" y="17557"/>
                </a:lnTo>
                <a:lnTo>
                  <a:pt x="91844" y="17371"/>
                </a:lnTo>
                <a:lnTo>
                  <a:pt x="91993" y="17185"/>
                </a:lnTo>
                <a:lnTo>
                  <a:pt x="92142" y="16980"/>
                </a:lnTo>
                <a:lnTo>
                  <a:pt x="92235" y="16794"/>
                </a:lnTo>
                <a:lnTo>
                  <a:pt x="92309" y="16682"/>
                </a:lnTo>
                <a:lnTo>
                  <a:pt x="92328" y="16626"/>
                </a:lnTo>
                <a:close/>
                <a:moveTo>
                  <a:pt x="1397" y="17576"/>
                </a:moveTo>
                <a:lnTo>
                  <a:pt x="1323" y="17594"/>
                </a:lnTo>
                <a:lnTo>
                  <a:pt x="1230" y="17631"/>
                </a:lnTo>
                <a:lnTo>
                  <a:pt x="1025" y="17780"/>
                </a:lnTo>
                <a:lnTo>
                  <a:pt x="820" y="17967"/>
                </a:lnTo>
                <a:lnTo>
                  <a:pt x="429" y="18357"/>
                </a:lnTo>
                <a:lnTo>
                  <a:pt x="243" y="18562"/>
                </a:lnTo>
                <a:lnTo>
                  <a:pt x="503" y="18413"/>
                </a:lnTo>
                <a:lnTo>
                  <a:pt x="950" y="18115"/>
                </a:lnTo>
                <a:lnTo>
                  <a:pt x="1192" y="17967"/>
                </a:lnTo>
                <a:lnTo>
                  <a:pt x="1378" y="17818"/>
                </a:lnTo>
                <a:lnTo>
                  <a:pt x="1453" y="17743"/>
                </a:lnTo>
                <a:lnTo>
                  <a:pt x="1490" y="17687"/>
                </a:lnTo>
                <a:lnTo>
                  <a:pt x="1509" y="17631"/>
                </a:lnTo>
                <a:lnTo>
                  <a:pt x="1509" y="17594"/>
                </a:lnTo>
                <a:lnTo>
                  <a:pt x="1453" y="17576"/>
                </a:lnTo>
                <a:close/>
                <a:moveTo>
                  <a:pt x="92514" y="17669"/>
                </a:moveTo>
                <a:lnTo>
                  <a:pt x="92458" y="17687"/>
                </a:lnTo>
                <a:lnTo>
                  <a:pt x="92309" y="17799"/>
                </a:lnTo>
                <a:lnTo>
                  <a:pt x="92123" y="17948"/>
                </a:lnTo>
                <a:lnTo>
                  <a:pt x="91918" y="18153"/>
                </a:lnTo>
                <a:lnTo>
                  <a:pt x="91527" y="18544"/>
                </a:lnTo>
                <a:lnTo>
                  <a:pt x="91322" y="18786"/>
                </a:lnTo>
                <a:lnTo>
                  <a:pt x="91304" y="18804"/>
                </a:lnTo>
                <a:lnTo>
                  <a:pt x="91341" y="18804"/>
                </a:lnTo>
                <a:lnTo>
                  <a:pt x="91490" y="18730"/>
                </a:lnTo>
                <a:lnTo>
                  <a:pt x="91713" y="18581"/>
                </a:lnTo>
                <a:lnTo>
                  <a:pt x="91974" y="18376"/>
                </a:lnTo>
                <a:lnTo>
                  <a:pt x="92235" y="18171"/>
                </a:lnTo>
                <a:lnTo>
                  <a:pt x="92458" y="17948"/>
                </a:lnTo>
                <a:lnTo>
                  <a:pt x="92533" y="17855"/>
                </a:lnTo>
                <a:lnTo>
                  <a:pt x="92570" y="17780"/>
                </a:lnTo>
                <a:lnTo>
                  <a:pt x="92570" y="17706"/>
                </a:lnTo>
                <a:lnTo>
                  <a:pt x="92570" y="17687"/>
                </a:lnTo>
                <a:lnTo>
                  <a:pt x="92551" y="17669"/>
                </a:lnTo>
                <a:close/>
                <a:moveTo>
                  <a:pt x="1490" y="18506"/>
                </a:moveTo>
                <a:lnTo>
                  <a:pt x="1453" y="18525"/>
                </a:lnTo>
                <a:lnTo>
                  <a:pt x="1248" y="18618"/>
                </a:lnTo>
                <a:lnTo>
                  <a:pt x="987" y="18804"/>
                </a:lnTo>
                <a:lnTo>
                  <a:pt x="671" y="19009"/>
                </a:lnTo>
                <a:lnTo>
                  <a:pt x="373" y="19251"/>
                </a:lnTo>
                <a:lnTo>
                  <a:pt x="261" y="19363"/>
                </a:lnTo>
                <a:lnTo>
                  <a:pt x="150" y="19475"/>
                </a:lnTo>
                <a:lnTo>
                  <a:pt x="57" y="19586"/>
                </a:lnTo>
                <a:lnTo>
                  <a:pt x="19" y="19679"/>
                </a:lnTo>
                <a:lnTo>
                  <a:pt x="1" y="19772"/>
                </a:lnTo>
                <a:lnTo>
                  <a:pt x="19" y="19810"/>
                </a:lnTo>
                <a:lnTo>
                  <a:pt x="38" y="19828"/>
                </a:lnTo>
                <a:lnTo>
                  <a:pt x="75" y="19847"/>
                </a:lnTo>
                <a:lnTo>
                  <a:pt x="131" y="19828"/>
                </a:lnTo>
                <a:lnTo>
                  <a:pt x="299" y="19717"/>
                </a:lnTo>
                <a:lnTo>
                  <a:pt x="522" y="19530"/>
                </a:lnTo>
                <a:lnTo>
                  <a:pt x="783" y="19307"/>
                </a:lnTo>
                <a:lnTo>
                  <a:pt x="1043" y="19084"/>
                </a:lnTo>
                <a:lnTo>
                  <a:pt x="1267" y="18842"/>
                </a:lnTo>
                <a:lnTo>
                  <a:pt x="1434" y="18655"/>
                </a:lnTo>
                <a:lnTo>
                  <a:pt x="1490" y="18581"/>
                </a:lnTo>
                <a:lnTo>
                  <a:pt x="1509" y="18525"/>
                </a:lnTo>
                <a:lnTo>
                  <a:pt x="1509" y="18506"/>
                </a:lnTo>
                <a:close/>
                <a:moveTo>
                  <a:pt x="92477" y="18842"/>
                </a:moveTo>
                <a:lnTo>
                  <a:pt x="92365" y="18879"/>
                </a:lnTo>
                <a:lnTo>
                  <a:pt x="92197" y="18953"/>
                </a:lnTo>
                <a:lnTo>
                  <a:pt x="92030" y="19065"/>
                </a:lnTo>
                <a:lnTo>
                  <a:pt x="91713" y="19270"/>
                </a:lnTo>
                <a:lnTo>
                  <a:pt x="91546" y="19400"/>
                </a:lnTo>
                <a:lnTo>
                  <a:pt x="91509" y="19456"/>
                </a:lnTo>
                <a:lnTo>
                  <a:pt x="91453" y="19530"/>
                </a:lnTo>
                <a:lnTo>
                  <a:pt x="91341" y="19735"/>
                </a:lnTo>
                <a:lnTo>
                  <a:pt x="91304" y="19828"/>
                </a:lnTo>
                <a:lnTo>
                  <a:pt x="91304" y="19884"/>
                </a:lnTo>
                <a:lnTo>
                  <a:pt x="91304" y="19903"/>
                </a:lnTo>
                <a:lnTo>
                  <a:pt x="91322" y="19903"/>
                </a:lnTo>
                <a:lnTo>
                  <a:pt x="91415" y="19847"/>
                </a:lnTo>
                <a:lnTo>
                  <a:pt x="92011" y="19344"/>
                </a:lnTo>
                <a:lnTo>
                  <a:pt x="92384" y="19028"/>
                </a:lnTo>
                <a:lnTo>
                  <a:pt x="92495" y="18916"/>
                </a:lnTo>
                <a:lnTo>
                  <a:pt x="92551" y="18860"/>
                </a:lnTo>
                <a:lnTo>
                  <a:pt x="92514" y="18842"/>
                </a:lnTo>
                <a:close/>
                <a:moveTo>
                  <a:pt x="92439" y="19977"/>
                </a:moveTo>
                <a:lnTo>
                  <a:pt x="92309" y="19996"/>
                </a:lnTo>
                <a:lnTo>
                  <a:pt x="92142" y="20070"/>
                </a:lnTo>
                <a:lnTo>
                  <a:pt x="91974" y="20163"/>
                </a:lnTo>
                <a:lnTo>
                  <a:pt x="91788" y="20275"/>
                </a:lnTo>
                <a:lnTo>
                  <a:pt x="91639" y="20405"/>
                </a:lnTo>
                <a:lnTo>
                  <a:pt x="91490" y="20554"/>
                </a:lnTo>
                <a:lnTo>
                  <a:pt x="91378" y="20685"/>
                </a:lnTo>
                <a:lnTo>
                  <a:pt x="91304" y="20796"/>
                </a:lnTo>
                <a:lnTo>
                  <a:pt x="91285" y="20852"/>
                </a:lnTo>
                <a:lnTo>
                  <a:pt x="91304" y="20871"/>
                </a:lnTo>
                <a:lnTo>
                  <a:pt x="91360" y="20871"/>
                </a:lnTo>
                <a:lnTo>
                  <a:pt x="91434" y="20834"/>
                </a:lnTo>
                <a:lnTo>
                  <a:pt x="91639" y="20703"/>
                </a:lnTo>
                <a:lnTo>
                  <a:pt x="91862" y="20536"/>
                </a:lnTo>
                <a:lnTo>
                  <a:pt x="92104" y="20331"/>
                </a:lnTo>
                <a:lnTo>
                  <a:pt x="92290" y="20163"/>
                </a:lnTo>
                <a:lnTo>
                  <a:pt x="92421" y="20033"/>
                </a:lnTo>
                <a:lnTo>
                  <a:pt x="92458" y="19996"/>
                </a:lnTo>
                <a:lnTo>
                  <a:pt x="92439" y="19977"/>
                </a:lnTo>
                <a:close/>
                <a:moveTo>
                  <a:pt x="1509" y="19530"/>
                </a:moveTo>
                <a:lnTo>
                  <a:pt x="1490" y="19549"/>
                </a:lnTo>
                <a:lnTo>
                  <a:pt x="1378" y="19624"/>
                </a:lnTo>
                <a:lnTo>
                  <a:pt x="1211" y="19791"/>
                </a:lnTo>
                <a:lnTo>
                  <a:pt x="764" y="20257"/>
                </a:lnTo>
                <a:lnTo>
                  <a:pt x="373" y="20703"/>
                </a:lnTo>
                <a:lnTo>
                  <a:pt x="261" y="20852"/>
                </a:lnTo>
                <a:lnTo>
                  <a:pt x="224" y="20908"/>
                </a:lnTo>
                <a:lnTo>
                  <a:pt x="224" y="20927"/>
                </a:lnTo>
                <a:lnTo>
                  <a:pt x="261" y="20945"/>
                </a:lnTo>
                <a:lnTo>
                  <a:pt x="299" y="20945"/>
                </a:lnTo>
                <a:lnTo>
                  <a:pt x="410" y="20890"/>
                </a:lnTo>
                <a:lnTo>
                  <a:pt x="559" y="20796"/>
                </a:lnTo>
                <a:lnTo>
                  <a:pt x="690" y="20666"/>
                </a:lnTo>
                <a:lnTo>
                  <a:pt x="969" y="20405"/>
                </a:lnTo>
                <a:lnTo>
                  <a:pt x="1118" y="20238"/>
                </a:lnTo>
                <a:lnTo>
                  <a:pt x="1248" y="20070"/>
                </a:lnTo>
                <a:lnTo>
                  <a:pt x="1397" y="19810"/>
                </a:lnTo>
                <a:lnTo>
                  <a:pt x="1527" y="19586"/>
                </a:lnTo>
                <a:lnTo>
                  <a:pt x="1527" y="19530"/>
                </a:lnTo>
                <a:close/>
                <a:moveTo>
                  <a:pt x="1360" y="20666"/>
                </a:moveTo>
                <a:lnTo>
                  <a:pt x="1267" y="20741"/>
                </a:lnTo>
                <a:lnTo>
                  <a:pt x="1174" y="20852"/>
                </a:lnTo>
                <a:lnTo>
                  <a:pt x="1062" y="20983"/>
                </a:lnTo>
                <a:lnTo>
                  <a:pt x="857" y="21262"/>
                </a:lnTo>
                <a:lnTo>
                  <a:pt x="727" y="21411"/>
                </a:lnTo>
                <a:lnTo>
                  <a:pt x="615" y="21523"/>
                </a:lnTo>
                <a:lnTo>
                  <a:pt x="392" y="21746"/>
                </a:lnTo>
                <a:lnTo>
                  <a:pt x="299" y="21858"/>
                </a:lnTo>
                <a:lnTo>
                  <a:pt x="224" y="21932"/>
                </a:lnTo>
                <a:lnTo>
                  <a:pt x="206" y="21969"/>
                </a:lnTo>
                <a:lnTo>
                  <a:pt x="224" y="21988"/>
                </a:lnTo>
                <a:lnTo>
                  <a:pt x="280" y="21988"/>
                </a:lnTo>
                <a:lnTo>
                  <a:pt x="392" y="21914"/>
                </a:lnTo>
                <a:lnTo>
                  <a:pt x="615" y="21783"/>
                </a:lnTo>
                <a:lnTo>
                  <a:pt x="857" y="21597"/>
                </a:lnTo>
                <a:lnTo>
                  <a:pt x="1118" y="21374"/>
                </a:lnTo>
                <a:lnTo>
                  <a:pt x="1341" y="21150"/>
                </a:lnTo>
                <a:lnTo>
                  <a:pt x="1434" y="21038"/>
                </a:lnTo>
                <a:lnTo>
                  <a:pt x="1490" y="20945"/>
                </a:lnTo>
                <a:lnTo>
                  <a:pt x="1527" y="20852"/>
                </a:lnTo>
                <a:lnTo>
                  <a:pt x="1546" y="20778"/>
                </a:lnTo>
                <a:lnTo>
                  <a:pt x="1509" y="20703"/>
                </a:lnTo>
                <a:lnTo>
                  <a:pt x="1434" y="20666"/>
                </a:lnTo>
                <a:close/>
                <a:moveTo>
                  <a:pt x="92421" y="20871"/>
                </a:moveTo>
                <a:lnTo>
                  <a:pt x="92290" y="20908"/>
                </a:lnTo>
                <a:lnTo>
                  <a:pt x="92142" y="21001"/>
                </a:lnTo>
                <a:lnTo>
                  <a:pt x="91974" y="21113"/>
                </a:lnTo>
                <a:lnTo>
                  <a:pt x="91676" y="21374"/>
                </a:lnTo>
                <a:lnTo>
                  <a:pt x="91509" y="21504"/>
                </a:lnTo>
                <a:lnTo>
                  <a:pt x="91397" y="21671"/>
                </a:lnTo>
                <a:lnTo>
                  <a:pt x="91229" y="21932"/>
                </a:lnTo>
                <a:lnTo>
                  <a:pt x="91155" y="22044"/>
                </a:lnTo>
                <a:lnTo>
                  <a:pt x="91118" y="22137"/>
                </a:lnTo>
                <a:lnTo>
                  <a:pt x="91118" y="22174"/>
                </a:lnTo>
                <a:lnTo>
                  <a:pt x="91118" y="22193"/>
                </a:lnTo>
                <a:lnTo>
                  <a:pt x="91136" y="22193"/>
                </a:lnTo>
                <a:lnTo>
                  <a:pt x="91173" y="22174"/>
                </a:lnTo>
                <a:lnTo>
                  <a:pt x="91434" y="21951"/>
                </a:lnTo>
                <a:lnTo>
                  <a:pt x="91899" y="21523"/>
                </a:lnTo>
                <a:lnTo>
                  <a:pt x="92328" y="21094"/>
                </a:lnTo>
                <a:lnTo>
                  <a:pt x="92458" y="20945"/>
                </a:lnTo>
                <a:lnTo>
                  <a:pt x="92495" y="20890"/>
                </a:lnTo>
                <a:lnTo>
                  <a:pt x="92458" y="20871"/>
                </a:lnTo>
                <a:close/>
                <a:moveTo>
                  <a:pt x="1583" y="21820"/>
                </a:moveTo>
                <a:lnTo>
                  <a:pt x="1472" y="21858"/>
                </a:lnTo>
                <a:lnTo>
                  <a:pt x="1341" y="21932"/>
                </a:lnTo>
                <a:lnTo>
                  <a:pt x="1192" y="22025"/>
                </a:lnTo>
                <a:lnTo>
                  <a:pt x="932" y="22249"/>
                </a:lnTo>
                <a:lnTo>
                  <a:pt x="783" y="22379"/>
                </a:lnTo>
                <a:lnTo>
                  <a:pt x="652" y="22509"/>
                </a:lnTo>
                <a:lnTo>
                  <a:pt x="448" y="22733"/>
                </a:lnTo>
                <a:lnTo>
                  <a:pt x="280" y="22938"/>
                </a:lnTo>
                <a:lnTo>
                  <a:pt x="243" y="22993"/>
                </a:lnTo>
                <a:lnTo>
                  <a:pt x="261" y="22993"/>
                </a:lnTo>
                <a:lnTo>
                  <a:pt x="541" y="22807"/>
                </a:lnTo>
                <a:lnTo>
                  <a:pt x="1062" y="22472"/>
                </a:lnTo>
                <a:lnTo>
                  <a:pt x="1304" y="22286"/>
                </a:lnTo>
                <a:lnTo>
                  <a:pt x="1509" y="22100"/>
                </a:lnTo>
                <a:lnTo>
                  <a:pt x="1583" y="22025"/>
                </a:lnTo>
                <a:lnTo>
                  <a:pt x="1639" y="21951"/>
                </a:lnTo>
                <a:lnTo>
                  <a:pt x="1658" y="21895"/>
                </a:lnTo>
                <a:lnTo>
                  <a:pt x="1658" y="21839"/>
                </a:lnTo>
                <a:lnTo>
                  <a:pt x="1621" y="21820"/>
                </a:lnTo>
                <a:close/>
                <a:moveTo>
                  <a:pt x="92272" y="22044"/>
                </a:moveTo>
                <a:lnTo>
                  <a:pt x="92197" y="22062"/>
                </a:lnTo>
                <a:lnTo>
                  <a:pt x="92086" y="22118"/>
                </a:lnTo>
                <a:lnTo>
                  <a:pt x="91993" y="22193"/>
                </a:lnTo>
                <a:lnTo>
                  <a:pt x="91881" y="22286"/>
                </a:lnTo>
                <a:lnTo>
                  <a:pt x="91657" y="22509"/>
                </a:lnTo>
                <a:lnTo>
                  <a:pt x="91453" y="22751"/>
                </a:lnTo>
                <a:lnTo>
                  <a:pt x="91304" y="22956"/>
                </a:lnTo>
                <a:lnTo>
                  <a:pt x="91266" y="23049"/>
                </a:lnTo>
                <a:lnTo>
                  <a:pt x="91266" y="23105"/>
                </a:lnTo>
                <a:lnTo>
                  <a:pt x="91285" y="23124"/>
                </a:lnTo>
                <a:lnTo>
                  <a:pt x="91322" y="23124"/>
                </a:lnTo>
                <a:lnTo>
                  <a:pt x="91415" y="23086"/>
                </a:lnTo>
                <a:lnTo>
                  <a:pt x="91564" y="22975"/>
                </a:lnTo>
                <a:lnTo>
                  <a:pt x="91937" y="22640"/>
                </a:lnTo>
                <a:lnTo>
                  <a:pt x="92123" y="22472"/>
                </a:lnTo>
                <a:lnTo>
                  <a:pt x="92272" y="22305"/>
                </a:lnTo>
                <a:lnTo>
                  <a:pt x="92384" y="22193"/>
                </a:lnTo>
                <a:lnTo>
                  <a:pt x="92402" y="22137"/>
                </a:lnTo>
                <a:lnTo>
                  <a:pt x="92402" y="22100"/>
                </a:lnTo>
                <a:lnTo>
                  <a:pt x="92384" y="22081"/>
                </a:lnTo>
                <a:lnTo>
                  <a:pt x="92346" y="22062"/>
                </a:lnTo>
                <a:lnTo>
                  <a:pt x="92272" y="22044"/>
                </a:lnTo>
                <a:close/>
                <a:moveTo>
                  <a:pt x="1509" y="22900"/>
                </a:moveTo>
                <a:lnTo>
                  <a:pt x="1472" y="22919"/>
                </a:lnTo>
                <a:lnTo>
                  <a:pt x="1360" y="22975"/>
                </a:lnTo>
                <a:lnTo>
                  <a:pt x="1230" y="23068"/>
                </a:lnTo>
                <a:lnTo>
                  <a:pt x="1081" y="23180"/>
                </a:lnTo>
                <a:lnTo>
                  <a:pt x="839" y="23403"/>
                </a:lnTo>
                <a:lnTo>
                  <a:pt x="671" y="23571"/>
                </a:lnTo>
                <a:lnTo>
                  <a:pt x="392" y="23868"/>
                </a:lnTo>
                <a:lnTo>
                  <a:pt x="261" y="24055"/>
                </a:lnTo>
                <a:lnTo>
                  <a:pt x="243" y="24092"/>
                </a:lnTo>
                <a:lnTo>
                  <a:pt x="280" y="24073"/>
                </a:lnTo>
                <a:lnTo>
                  <a:pt x="615" y="23850"/>
                </a:lnTo>
                <a:lnTo>
                  <a:pt x="876" y="23682"/>
                </a:lnTo>
                <a:lnTo>
                  <a:pt x="1136" y="23496"/>
                </a:lnTo>
                <a:lnTo>
                  <a:pt x="1378" y="23310"/>
                </a:lnTo>
                <a:lnTo>
                  <a:pt x="1546" y="23124"/>
                </a:lnTo>
                <a:lnTo>
                  <a:pt x="1602" y="23049"/>
                </a:lnTo>
                <a:lnTo>
                  <a:pt x="1621" y="22993"/>
                </a:lnTo>
                <a:lnTo>
                  <a:pt x="1602" y="22938"/>
                </a:lnTo>
                <a:lnTo>
                  <a:pt x="1546" y="22919"/>
                </a:lnTo>
                <a:lnTo>
                  <a:pt x="1509" y="22900"/>
                </a:lnTo>
                <a:close/>
                <a:moveTo>
                  <a:pt x="92477" y="23031"/>
                </a:moveTo>
                <a:lnTo>
                  <a:pt x="92458" y="23049"/>
                </a:lnTo>
                <a:lnTo>
                  <a:pt x="92365" y="23086"/>
                </a:lnTo>
                <a:lnTo>
                  <a:pt x="92067" y="23273"/>
                </a:lnTo>
                <a:lnTo>
                  <a:pt x="91751" y="23496"/>
                </a:lnTo>
                <a:lnTo>
                  <a:pt x="91639" y="23589"/>
                </a:lnTo>
                <a:lnTo>
                  <a:pt x="91564" y="23645"/>
                </a:lnTo>
                <a:lnTo>
                  <a:pt x="91453" y="23831"/>
                </a:lnTo>
                <a:lnTo>
                  <a:pt x="91304" y="24110"/>
                </a:lnTo>
                <a:lnTo>
                  <a:pt x="91248" y="24241"/>
                </a:lnTo>
                <a:lnTo>
                  <a:pt x="91211" y="24352"/>
                </a:lnTo>
                <a:lnTo>
                  <a:pt x="91211" y="24408"/>
                </a:lnTo>
                <a:lnTo>
                  <a:pt x="91229" y="24427"/>
                </a:lnTo>
                <a:lnTo>
                  <a:pt x="91266" y="24408"/>
                </a:lnTo>
                <a:lnTo>
                  <a:pt x="91397" y="24297"/>
                </a:lnTo>
                <a:lnTo>
                  <a:pt x="91564" y="24148"/>
                </a:lnTo>
                <a:lnTo>
                  <a:pt x="91751" y="23980"/>
                </a:lnTo>
                <a:lnTo>
                  <a:pt x="91937" y="23775"/>
                </a:lnTo>
                <a:lnTo>
                  <a:pt x="92104" y="23571"/>
                </a:lnTo>
                <a:lnTo>
                  <a:pt x="92253" y="23384"/>
                </a:lnTo>
                <a:lnTo>
                  <a:pt x="92384" y="23198"/>
                </a:lnTo>
                <a:lnTo>
                  <a:pt x="92477" y="23031"/>
                </a:lnTo>
                <a:close/>
                <a:moveTo>
                  <a:pt x="1658" y="23868"/>
                </a:moveTo>
                <a:lnTo>
                  <a:pt x="1621" y="23887"/>
                </a:lnTo>
                <a:lnTo>
                  <a:pt x="1509" y="23962"/>
                </a:lnTo>
                <a:lnTo>
                  <a:pt x="1323" y="24129"/>
                </a:lnTo>
                <a:lnTo>
                  <a:pt x="857" y="24595"/>
                </a:lnTo>
                <a:lnTo>
                  <a:pt x="448" y="25041"/>
                </a:lnTo>
                <a:lnTo>
                  <a:pt x="317" y="25190"/>
                </a:lnTo>
                <a:lnTo>
                  <a:pt x="261" y="25265"/>
                </a:lnTo>
                <a:lnTo>
                  <a:pt x="336" y="25265"/>
                </a:lnTo>
                <a:lnTo>
                  <a:pt x="466" y="25209"/>
                </a:lnTo>
                <a:lnTo>
                  <a:pt x="615" y="25097"/>
                </a:lnTo>
                <a:lnTo>
                  <a:pt x="783" y="24967"/>
                </a:lnTo>
                <a:lnTo>
                  <a:pt x="1118" y="24688"/>
                </a:lnTo>
                <a:lnTo>
                  <a:pt x="1304" y="24520"/>
                </a:lnTo>
                <a:lnTo>
                  <a:pt x="1416" y="24371"/>
                </a:lnTo>
                <a:lnTo>
                  <a:pt x="1583" y="24129"/>
                </a:lnTo>
                <a:lnTo>
                  <a:pt x="1658" y="24017"/>
                </a:lnTo>
                <a:lnTo>
                  <a:pt x="1695" y="23924"/>
                </a:lnTo>
                <a:lnTo>
                  <a:pt x="1695" y="23887"/>
                </a:lnTo>
                <a:lnTo>
                  <a:pt x="1695" y="23868"/>
                </a:lnTo>
                <a:close/>
                <a:moveTo>
                  <a:pt x="92551" y="24092"/>
                </a:moveTo>
                <a:lnTo>
                  <a:pt x="92439" y="24148"/>
                </a:lnTo>
                <a:lnTo>
                  <a:pt x="92272" y="24259"/>
                </a:lnTo>
                <a:lnTo>
                  <a:pt x="92104" y="24390"/>
                </a:lnTo>
                <a:lnTo>
                  <a:pt x="91769" y="24669"/>
                </a:lnTo>
                <a:lnTo>
                  <a:pt x="91583" y="24837"/>
                </a:lnTo>
                <a:lnTo>
                  <a:pt x="91471" y="24986"/>
                </a:lnTo>
                <a:lnTo>
                  <a:pt x="91304" y="25228"/>
                </a:lnTo>
                <a:lnTo>
                  <a:pt x="91229" y="25339"/>
                </a:lnTo>
                <a:lnTo>
                  <a:pt x="91192" y="25432"/>
                </a:lnTo>
                <a:lnTo>
                  <a:pt x="91192" y="25470"/>
                </a:lnTo>
                <a:lnTo>
                  <a:pt x="91211" y="25488"/>
                </a:lnTo>
                <a:lnTo>
                  <a:pt x="91229" y="25488"/>
                </a:lnTo>
                <a:lnTo>
                  <a:pt x="91266" y="25470"/>
                </a:lnTo>
                <a:lnTo>
                  <a:pt x="91397" y="25395"/>
                </a:lnTo>
                <a:lnTo>
                  <a:pt x="91564" y="25228"/>
                </a:lnTo>
                <a:lnTo>
                  <a:pt x="92030" y="24762"/>
                </a:lnTo>
                <a:lnTo>
                  <a:pt x="92458" y="24315"/>
                </a:lnTo>
                <a:lnTo>
                  <a:pt x="92588" y="24166"/>
                </a:lnTo>
                <a:lnTo>
                  <a:pt x="92626" y="24110"/>
                </a:lnTo>
                <a:lnTo>
                  <a:pt x="92588" y="24092"/>
                </a:lnTo>
                <a:close/>
                <a:moveTo>
                  <a:pt x="1639" y="24948"/>
                </a:moveTo>
                <a:lnTo>
                  <a:pt x="1490" y="25060"/>
                </a:lnTo>
                <a:lnTo>
                  <a:pt x="1323" y="25209"/>
                </a:lnTo>
                <a:lnTo>
                  <a:pt x="1136" y="25376"/>
                </a:lnTo>
                <a:lnTo>
                  <a:pt x="969" y="25581"/>
                </a:lnTo>
                <a:lnTo>
                  <a:pt x="783" y="25786"/>
                </a:lnTo>
                <a:lnTo>
                  <a:pt x="634" y="25991"/>
                </a:lnTo>
                <a:lnTo>
                  <a:pt x="503" y="26158"/>
                </a:lnTo>
                <a:lnTo>
                  <a:pt x="410" y="26326"/>
                </a:lnTo>
                <a:lnTo>
                  <a:pt x="448" y="26326"/>
                </a:lnTo>
                <a:lnTo>
                  <a:pt x="541" y="26270"/>
                </a:lnTo>
                <a:lnTo>
                  <a:pt x="820" y="26084"/>
                </a:lnTo>
                <a:lnTo>
                  <a:pt x="1136" y="25879"/>
                </a:lnTo>
                <a:lnTo>
                  <a:pt x="1267" y="25786"/>
                </a:lnTo>
                <a:lnTo>
                  <a:pt x="1341" y="25712"/>
                </a:lnTo>
                <a:lnTo>
                  <a:pt x="1453" y="25525"/>
                </a:lnTo>
                <a:lnTo>
                  <a:pt x="1583" y="25246"/>
                </a:lnTo>
                <a:lnTo>
                  <a:pt x="1658" y="25116"/>
                </a:lnTo>
                <a:lnTo>
                  <a:pt x="1676" y="25004"/>
                </a:lnTo>
                <a:lnTo>
                  <a:pt x="1676" y="24948"/>
                </a:lnTo>
                <a:close/>
                <a:moveTo>
                  <a:pt x="92607" y="25283"/>
                </a:moveTo>
                <a:lnTo>
                  <a:pt x="92290" y="25507"/>
                </a:lnTo>
                <a:lnTo>
                  <a:pt x="92030" y="25674"/>
                </a:lnTo>
                <a:lnTo>
                  <a:pt x="91751" y="25861"/>
                </a:lnTo>
                <a:lnTo>
                  <a:pt x="91509" y="26047"/>
                </a:lnTo>
                <a:lnTo>
                  <a:pt x="91341" y="26233"/>
                </a:lnTo>
                <a:lnTo>
                  <a:pt x="91285" y="26307"/>
                </a:lnTo>
                <a:lnTo>
                  <a:pt x="91266" y="26363"/>
                </a:lnTo>
                <a:lnTo>
                  <a:pt x="91285" y="26419"/>
                </a:lnTo>
                <a:lnTo>
                  <a:pt x="91341" y="26438"/>
                </a:lnTo>
                <a:lnTo>
                  <a:pt x="91378" y="26456"/>
                </a:lnTo>
                <a:lnTo>
                  <a:pt x="91434" y="26438"/>
                </a:lnTo>
                <a:lnTo>
                  <a:pt x="91546" y="26382"/>
                </a:lnTo>
                <a:lnTo>
                  <a:pt x="91676" y="26289"/>
                </a:lnTo>
                <a:lnTo>
                  <a:pt x="91806" y="26177"/>
                </a:lnTo>
                <a:lnTo>
                  <a:pt x="92067" y="25954"/>
                </a:lnTo>
                <a:lnTo>
                  <a:pt x="92235" y="25805"/>
                </a:lnTo>
                <a:lnTo>
                  <a:pt x="92495" y="25488"/>
                </a:lnTo>
                <a:lnTo>
                  <a:pt x="92626" y="25321"/>
                </a:lnTo>
                <a:lnTo>
                  <a:pt x="92644" y="25283"/>
                </a:lnTo>
                <a:close/>
                <a:moveTo>
                  <a:pt x="1546" y="26233"/>
                </a:moveTo>
                <a:lnTo>
                  <a:pt x="1472" y="26252"/>
                </a:lnTo>
                <a:lnTo>
                  <a:pt x="1378" y="26307"/>
                </a:lnTo>
                <a:lnTo>
                  <a:pt x="1211" y="26456"/>
                </a:lnTo>
                <a:lnTo>
                  <a:pt x="1025" y="26661"/>
                </a:lnTo>
                <a:lnTo>
                  <a:pt x="690" y="27071"/>
                </a:lnTo>
                <a:lnTo>
                  <a:pt x="541" y="27276"/>
                </a:lnTo>
                <a:lnTo>
                  <a:pt x="820" y="27127"/>
                </a:lnTo>
                <a:lnTo>
                  <a:pt x="1043" y="26996"/>
                </a:lnTo>
                <a:lnTo>
                  <a:pt x="1267" y="26847"/>
                </a:lnTo>
                <a:lnTo>
                  <a:pt x="1472" y="26698"/>
                </a:lnTo>
                <a:lnTo>
                  <a:pt x="1565" y="26605"/>
                </a:lnTo>
                <a:lnTo>
                  <a:pt x="1621" y="26531"/>
                </a:lnTo>
                <a:lnTo>
                  <a:pt x="1676" y="26456"/>
                </a:lnTo>
                <a:lnTo>
                  <a:pt x="1695" y="26382"/>
                </a:lnTo>
                <a:lnTo>
                  <a:pt x="1695" y="26307"/>
                </a:lnTo>
                <a:lnTo>
                  <a:pt x="1658" y="26252"/>
                </a:lnTo>
                <a:lnTo>
                  <a:pt x="1602" y="26233"/>
                </a:lnTo>
                <a:close/>
                <a:moveTo>
                  <a:pt x="92626" y="26363"/>
                </a:moveTo>
                <a:lnTo>
                  <a:pt x="92346" y="26549"/>
                </a:lnTo>
                <a:lnTo>
                  <a:pt x="91844" y="26885"/>
                </a:lnTo>
                <a:lnTo>
                  <a:pt x="91583" y="27089"/>
                </a:lnTo>
                <a:lnTo>
                  <a:pt x="91378" y="27257"/>
                </a:lnTo>
                <a:lnTo>
                  <a:pt x="91304" y="27331"/>
                </a:lnTo>
                <a:lnTo>
                  <a:pt x="91248" y="27406"/>
                </a:lnTo>
                <a:lnTo>
                  <a:pt x="91229" y="27462"/>
                </a:lnTo>
                <a:lnTo>
                  <a:pt x="91248" y="27518"/>
                </a:lnTo>
                <a:lnTo>
                  <a:pt x="91266" y="27536"/>
                </a:lnTo>
                <a:lnTo>
                  <a:pt x="91322" y="27536"/>
                </a:lnTo>
                <a:lnTo>
                  <a:pt x="91415" y="27499"/>
                </a:lnTo>
                <a:lnTo>
                  <a:pt x="91564" y="27424"/>
                </a:lnTo>
                <a:lnTo>
                  <a:pt x="91695" y="27331"/>
                </a:lnTo>
                <a:lnTo>
                  <a:pt x="91955" y="27108"/>
                </a:lnTo>
                <a:lnTo>
                  <a:pt x="92104" y="26996"/>
                </a:lnTo>
                <a:lnTo>
                  <a:pt x="92253" y="26847"/>
                </a:lnTo>
                <a:lnTo>
                  <a:pt x="92458" y="26624"/>
                </a:lnTo>
                <a:lnTo>
                  <a:pt x="92607" y="26419"/>
                </a:lnTo>
                <a:lnTo>
                  <a:pt x="92644" y="26363"/>
                </a:lnTo>
                <a:close/>
                <a:moveTo>
                  <a:pt x="1751" y="27164"/>
                </a:moveTo>
                <a:lnTo>
                  <a:pt x="1714" y="27182"/>
                </a:lnTo>
                <a:lnTo>
                  <a:pt x="1453" y="27406"/>
                </a:lnTo>
                <a:lnTo>
                  <a:pt x="1006" y="27834"/>
                </a:lnTo>
                <a:lnTo>
                  <a:pt x="578" y="28262"/>
                </a:lnTo>
                <a:lnTo>
                  <a:pt x="448" y="28411"/>
                </a:lnTo>
                <a:lnTo>
                  <a:pt x="392" y="28467"/>
                </a:lnTo>
                <a:lnTo>
                  <a:pt x="429" y="28486"/>
                </a:lnTo>
                <a:lnTo>
                  <a:pt x="466" y="28486"/>
                </a:lnTo>
                <a:lnTo>
                  <a:pt x="597" y="28448"/>
                </a:lnTo>
                <a:lnTo>
                  <a:pt x="745" y="28355"/>
                </a:lnTo>
                <a:lnTo>
                  <a:pt x="913" y="28244"/>
                </a:lnTo>
                <a:lnTo>
                  <a:pt x="1211" y="28002"/>
                </a:lnTo>
                <a:lnTo>
                  <a:pt x="1378" y="27853"/>
                </a:lnTo>
                <a:lnTo>
                  <a:pt x="1509" y="27685"/>
                </a:lnTo>
                <a:lnTo>
                  <a:pt x="1676" y="27424"/>
                </a:lnTo>
                <a:lnTo>
                  <a:pt x="1732" y="27313"/>
                </a:lnTo>
                <a:lnTo>
                  <a:pt x="1788" y="27220"/>
                </a:lnTo>
                <a:lnTo>
                  <a:pt x="1788" y="27182"/>
                </a:lnTo>
                <a:lnTo>
                  <a:pt x="1769" y="27164"/>
                </a:lnTo>
                <a:close/>
                <a:moveTo>
                  <a:pt x="92626" y="27369"/>
                </a:moveTo>
                <a:lnTo>
                  <a:pt x="92495" y="27443"/>
                </a:lnTo>
                <a:lnTo>
                  <a:pt x="92290" y="27573"/>
                </a:lnTo>
                <a:lnTo>
                  <a:pt x="92030" y="27760"/>
                </a:lnTo>
                <a:lnTo>
                  <a:pt x="91769" y="27983"/>
                </a:lnTo>
                <a:lnTo>
                  <a:pt x="91546" y="28206"/>
                </a:lnTo>
                <a:lnTo>
                  <a:pt x="91471" y="28318"/>
                </a:lnTo>
                <a:lnTo>
                  <a:pt x="91397" y="28411"/>
                </a:lnTo>
                <a:lnTo>
                  <a:pt x="91360" y="28504"/>
                </a:lnTo>
                <a:lnTo>
                  <a:pt x="91360" y="28597"/>
                </a:lnTo>
                <a:lnTo>
                  <a:pt x="91378" y="28653"/>
                </a:lnTo>
                <a:lnTo>
                  <a:pt x="91453" y="28691"/>
                </a:lnTo>
                <a:lnTo>
                  <a:pt x="91527" y="28691"/>
                </a:lnTo>
                <a:lnTo>
                  <a:pt x="91620" y="28616"/>
                </a:lnTo>
                <a:lnTo>
                  <a:pt x="91732" y="28504"/>
                </a:lnTo>
                <a:lnTo>
                  <a:pt x="91844" y="28374"/>
                </a:lnTo>
                <a:lnTo>
                  <a:pt x="92030" y="28113"/>
                </a:lnTo>
                <a:lnTo>
                  <a:pt x="92160" y="27946"/>
                </a:lnTo>
                <a:lnTo>
                  <a:pt x="92290" y="27834"/>
                </a:lnTo>
                <a:lnTo>
                  <a:pt x="92514" y="27611"/>
                </a:lnTo>
                <a:lnTo>
                  <a:pt x="92607" y="27518"/>
                </a:lnTo>
                <a:lnTo>
                  <a:pt x="92663" y="27424"/>
                </a:lnTo>
                <a:lnTo>
                  <a:pt x="92681" y="27387"/>
                </a:lnTo>
                <a:lnTo>
                  <a:pt x="92681" y="27369"/>
                </a:lnTo>
                <a:close/>
                <a:moveTo>
                  <a:pt x="1527" y="28486"/>
                </a:moveTo>
                <a:lnTo>
                  <a:pt x="1453" y="28523"/>
                </a:lnTo>
                <a:lnTo>
                  <a:pt x="1267" y="28653"/>
                </a:lnTo>
                <a:lnTo>
                  <a:pt x="1025" y="28821"/>
                </a:lnTo>
                <a:lnTo>
                  <a:pt x="801" y="29026"/>
                </a:lnTo>
                <a:lnTo>
                  <a:pt x="597" y="29193"/>
                </a:lnTo>
                <a:lnTo>
                  <a:pt x="466" y="29324"/>
                </a:lnTo>
                <a:lnTo>
                  <a:pt x="448" y="29379"/>
                </a:lnTo>
                <a:lnTo>
                  <a:pt x="597" y="29361"/>
                </a:lnTo>
                <a:lnTo>
                  <a:pt x="745" y="29305"/>
                </a:lnTo>
                <a:lnTo>
                  <a:pt x="913" y="29193"/>
                </a:lnTo>
                <a:lnTo>
                  <a:pt x="1099" y="29081"/>
                </a:lnTo>
                <a:lnTo>
                  <a:pt x="1267" y="28951"/>
                </a:lnTo>
                <a:lnTo>
                  <a:pt x="1416" y="28802"/>
                </a:lnTo>
                <a:lnTo>
                  <a:pt x="1527" y="28672"/>
                </a:lnTo>
                <a:lnTo>
                  <a:pt x="1583" y="28560"/>
                </a:lnTo>
                <a:lnTo>
                  <a:pt x="1602" y="28504"/>
                </a:lnTo>
                <a:lnTo>
                  <a:pt x="1602" y="28486"/>
                </a:lnTo>
                <a:close/>
                <a:moveTo>
                  <a:pt x="92607" y="28411"/>
                </a:moveTo>
                <a:lnTo>
                  <a:pt x="92551" y="28430"/>
                </a:lnTo>
                <a:lnTo>
                  <a:pt x="92458" y="28486"/>
                </a:lnTo>
                <a:lnTo>
                  <a:pt x="92346" y="28560"/>
                </a:lnTo>
                <a:lnTo>
                  <a:pt x="92104" y="28765"/>
                </a:lnTo>
                <a:lnTo>
                  <a:pt x="91862" y="29007"/>
                </a:lnTo>
                <a:lnTo>
                  <a:pt x="91620" y="29268"/>
                </a:lnTo>
                <a:lnTo>
                  <a:pt x="91434" y="29510"/>
                </a:lnTo>
                <a:lnTo>
                  <a:pt x="91378" y="29621"/>
                </a:lnTo>
                <a:lnTo>
                  <a:pt x="91322" y="29714"/>
                </a:lnTo>
                <a:lnTo>
                  <a:pt x="91322" y="29770"/>
                </a:lnTo>
                <a:lnTo>
                  <a:pt x="91341" y="29808"/>
                </a:lnTo>
                <a:lnTo>
                  <a:pt x="91360" y="29826"/>
                </a:lnTo>
                <a:lnTo>
                  <a:pt x="91397" y="29826"/>
                </a:lnTo>
                <a:lnTo>
                  <a:pt x="91490" y="29770"/>
                </a:lnTo>
                <a:lnTo>
                  <a:pt x="91602" y="29677"/>
                </a:lnTo>
                <a:lnTo>
                  <a:pt x="91713" y="29566"/>
                </a:lnTo>
                <a:lnTo>
                  <a:pt x="91918" y="29324"/>
                </a:lnTo>
                <a:lnTo>
                  <a:pt x="92048" y="29156"/>
                </a:lnTo>
                <a:lnTo>
                  <a:pt x="92421" y="28802"/>
                </a:lnTo>
                <a:lnTo>
                  <a:pt x="92533" y="28691"/>
                </a:lnTo>
                <a:lnTo>
                  <a:pt x="92626" y="28579"/>
                </a:lnTo>
                <a:lnTo>
                  <a:pt x="92663" y="28486"/>
                </a:lnTo>
                <a:lnTo>
                  <a:pt x="92681" y="28448"/>
                </a:lnTo>
                <a:lnTo>
                  <a:pt x="92663" y="28430"/>
                </a:lnTo>
                <a:lnTo>
                  <a:pt x="92607" y="28411"/>
                </a:lnTo>
                <a:close/>
                <a:moveTo>
                  <a:pt x="1490" y="29510"/>
                </a:moveTo>
                <a:lnTo>
                  <a:pt x="1434" y="29528"/>
                </a:lnTo>
                <a:lnTo>
                  <a:pt x="1285" y="29640"/>
                </a:lnTo>
                <a:lnTo>
                  <a:pt x="1099" y="29789"/>
                </a:lnTo>
                <a:lnTo>
                  <a:pt x="894" y="29994"/>
                </a:lnTo>
                <a:lnTo>
                  <a:pt x="559" y="30348"/>
                </a:lnTo>
                <a:lnTo>
                  <a:pt x="429" y="30515"/>
                </a:lnTo>
                <a:lnTo>
                  <a:pt x="764" y="30348"/>
                </a:lnTo>
                <a:lnTo>
                  <a:pt x="1006" y="30199"/>
                </a:lnTo>
                <a:lnTo>
                  <a:pt x="1230" y="30050"/>
                </a:lnTo>
                <a:lnTo>
                  <a:pt x="1453" y="29882"/>
                </a:lnTo>
                <a:lnTo>
                  <a:pt x="1527" y="29808"/>
                </a:lnTo>
                <a:lnTo>
                  <a:pt x="1583" y="29733"/>
                </a:lnTo>
                <a:lnTo>
                  <a:pt x="1621" y="29659"/>
                </a:lnTo>
                <a:lnTo>
                  <a:pt x="1621" y="29603"/>
                </a:lnTo>
                <a:lnTo>
                  <a:pt x="1602" y="29547"/>
                </a:lnTo>
                <a:lnTo>
                  <a:pt x="1527" y="29510"/>
                </a:lnTo>
                <a:close/>
                <a:moveTo>
                  <a:pt x="92812" y="29472"/>
                </a:moveTo>
                <a:lnTo>
                  <a:pt x="92756" y="29510"/>
                </a:lnTo>
                <a:lnTo>
                  <a:pt x="92477" y="29752"/>
                </a:lnTo>
                <a:lnTo>
                  <a:pt x="91974" y="30180"/>
                </a:lnTo>
                <a:lnTo>
                  <a:pt x="91732" y="30422"/>
                </a:lnTo>
                <a:lnTo>
                  <a:pt x="91527" y="30627"/>
                </a:lnTo>
                <a:lnTo>
                  <a:pt x="91453" y="30720"/>
                </a:lnTo>
                <a:lnTo>
                  <a:pt x="91415" y="30794"/>
                </a:lnTo>
                <a:lnTo>
                  <a:pt x="91397" y="30869"/>
                </a:lnTo>
                <a:lnTo>
                  <a:pt x="91397" y="30906"/>
                </a:lnTo>
                <a:lnTo>
                  <a:pt x="91453" y="30925"/>
                </a:lnTo>
                <a:lnTo>
                  <a:pt x="91546" y="30925"/>
                </a:lnTo>
                <a:lnTo>
                  <a:pt x="91602" y="30887"/>
                </a:lnTo>
                <a:lnTo>
                  <a:pt x="91751" y="30813"/>
                </a:lnTo>
                <a:lnTo>
                  <a:pt x="91881" y="30701"/>
                </a:lnTo>
                <a:lnTo>
                  <a:pt x="92142" y="30441"/>
                </a:lnTo>
                <a:lnTo>
                  <a:pt x="92290" y="30273"/>
                </a:lnTo>
                <a:lnTo>
                  <a:pt x="92533" y="30050"/>
                </a:lnTo>
                <a:lnTo>
                  <a:pt x="92644" y="29938"/>
                </a:lnTo>
                <a:lnTo>
                  <a:pt x="92719" y="29826"/>
                </a:lnTo>
                <a:lnTo>
                  <a:pt x="92756" y="29752"/>
                </a:lnTo>
                <a:lnTo>
                  <a:pt x="92830" y="29603"/>
                </a:lnTo>
                <a:lnTo>
                  <a:pt x="92849" y="29547"/>
                </a:lnTo>
                <a:lnTo>
                  <a:pt x="92849" y="29491"/>
                </a:lnTo>
                <a:lnTo>
                  <a:pt x="92830" y="29472"/>
                </a:lnTo>
                <a:close/>
                <a:moveTo>
                  <a:pt x="1416" y="30459"/>
                </a:moveTo>
                <a:lnTo>
                  <a:pt x="1323" y="30496"/>
                </a:lnTo>
                <a:lnTo>
                  <a:pt x="1248" y="30552"/>
                </a:lnTo>
                <a:lnTo>
                  <a:pt x="1136" y="30645"/>
                </a:lnTo>
                <a:lnTo>
                  <a:pt x="1043" y="30738"/>
                </a:lnTo>
                <a:lnTo>
                  <a:pt x="857" y="30981"/>
                </a:lnTo>
                <a:lnTo>
                  <a:pt x="690" y="31223"/>
                </a:lnTo>
                <a:lnTo>
                  <a:pt x="541" y="31465"/>
                </a:lnTo>
                <a:lnTo>
                  <a:pt x="410" y="31688"/>
                </a:lnTo>
                <a:lnTo>
                  <a:pt x="634" y="31483"/>
                </a:lnTo>
                <a:lnTo>
                  <a:pt x="1062" y="31111"/>
                </a:lnTo>
                <a:lnTo>
                  <a:pt x="1285" y="30906"/>
                </a:lnTo>
                <a:lnTo>
                  <a:pt x="1453" y="30720"/>
                </a:lnTo>
                <a:lnTo>
                  <a:pt x="1565" y="30590"/>
                </a:lnTo>
                <a:lnTo>
                  <a:pt x="1583" y="30534"/>
                </a:lnTo>
                <a:lnTo>
                  <a:pt x="1565" y="30496"/>
                </a:lnTo>
                <a:lnTo>
                  <a:pt x="1490" y="30459"/>
                </a:lnTo>
                <a:close/>
                <a:moveTo>
                  <a:pt x="92644" y="30794"/>
                </a:moveTo>
                <a:lnTo>
                  <a:pt x="92402" y="30943"/>
                </a:lnTo>
                <a:lnTo>
                  <a:pt x="91937" y="31241"/>
                </a:lnTo>
                <a:lnTo>
                  <a:pt x="91713" y="31390"/>
                </a:lnTo>
                <a:lnTo>
                  <a:pt x="91509" y="31539"/>
                </a:lnTo>
                <a:lnTo>
                  <a:pt x="91453" y="31614"/>
                </a:lnTo>
                <a:lnTo>
                  <a:pt x="91397" y="31669"/>
                </a:lnTo>
                <a:lnTo>
                  <a:pt x="91378" y="31725"/>
                </a:lnTo>
                <a:lnTo>
                  <a:pt x="91397" y="31762"/>
                </a:lnTo>
                <a:lnTo>
                  <a:pt x="91434" y="31781"/>
                </a:lnTo>
                <a:lnTo>
                  <a:pt x="91509" y="31800"/>
                </a:lnTo>
                <a:lnTo>
                  <a:pt x="91583" y="31762"/>
                </a:lnTo>
                <a:lnTo>
                  <a:pt x="91657" y="31725"/>
                </a:lnTo>
                <a:lnTo>
                  <a:pt x="91862" y="31576"/>
                </a:lnTo>
                <a:lnTo>
                  <a:pt x="92086" y="31390"/>
                </a:lnTo>
                <a:lnTo>
                  <a:pt x="92458" y="30999"/>
                </a:lnTo>
                <a:lnTo>
                  <a:pt x="92644" y="30794"/>
                </a:lnTo>
                <a:close/>
                <a:moveTo>
                  <a:pt x="1565" y="31614"/>
                </a:moveTo>
                <a:lnTo>
                  <a:pt x="1509" y="31632"/>
                </a:lnTo>
                <a:lnTo>
                  <a:pt x="1397" y="31688"/>
                </a:lnTo>
                <a:lnTo>
                  <a:pt x="1248" y="31818"/>
                </a:lnTo>
                <a:lnTo>
                  <a:pt x="1062" y="31986"/>
                </a:lnTo>
                <a:lnTo>
                  <a:pt x="876" y="32172"/>
                </a:lnTo>
                <a:lnTo>
                  <a:pt x="727" y="32377"/>
                </a:lnTo>
                <a:lnTo>
                  <a:pt x="597" y="32544"/>
                </a:lnTo>
                <a:lnTo>
                  <a:pt x="559" y="32600"/>
                </a:lnTo>
                <a:lnTo>
                  <a:pt x="541" y="32656"/>
                </a:lnTo>
                <a:lnTo>
                  <a:pt x="541" y="32712"/>
                </a:lnTo>
                <a:lnTo>
                  <a:pt x="559" y="32731"/>
                </a:lnTo>
                <a:lnTo>
                  <a:pt x="652" y="32731"/>
                </a:lnTo>
                <a:lnTo>
                  <a:pt x="764" y="32675"/>
                </a:lnTo>
                <a:lnTo>
                  <a:pt x="876" y="32600"/>
                </a:lnTo>
                <a:lnTo>
                  <a:pt x="987" y="32507"/>
                </a:lnTo>
                <a:lnTo>
                  <a:pt x="1211" y="32284"/>
                </a:lnTo>
                <a:lnTo>
                  <a:pt x="1360" y="32135"/>
                </a:lnTo>
                <a:lnTo>
                  <a:pt x="1434" y="32042"/>
                </a:lnTo>
                <a:lnTo>
                  <a:pt x="1546" y="31837"/>
                </a:lnTo>
                <a:lnTo>
                  <a:pt x="1602" y="31744"/>
                </a:lnTo>
                <a:lnTo>
                  <a:pt x="1621" y="31669"/>
                </a:lnTo>
                <a:lnTo>
                  <a:pt x="1621" y="31651"/>
                </a:lnTo>
                <a:lnTo>
                  <a:pt x="1602" y="31632"/>
                </a:lnTo>
                <a:lnTo>
                  <a:pt x="1565" y="31614"/>
                </a:lnTo>
                <a:close/>
                <a:moveTo>
                  <a:pt x="92607" y="31669"/>
                </a:moveTo>
                <a:lnTo>
                  <a:pt x="92290" y="31911"/>
                </a:lnTo>
                <a:lnTo>
                  <a:pt x="92030" y="32116"/>
                </a:lnTo>
                <a:lnTo>
                  <a:pt x="91769" y="32358"/>
                </a:lnTo>
                <a:lnTo>
                  <a:pt x="91527" y="32600"/>
                </a:lnTo>
                <a:lnTo>
                  <a:pt x="91415" y="32712"/>
                </a:lnTo>
                <a:lnTo>
                  <a:pt x="91341" y="32824"/>
                </a:lnTo>
                <a:lnTo>
                  <a:pt x="91285" y="32917"/>
                </a:lnTo>
                <a:lnTo>
                  <a:pt x="91266" y="32991"/>
                </a:lnTo>
                <a:lnTo>
                  <a:pt x="91285" y="33047"/>
                </a:lnTo>
                <a:lnTo>
                  <a:pt x="91341" y="33066"/>
                </a:lnTo>
                <a:lnTo>
                  <a:pt x="91415" y="33066"/>
                </a:lnTo>
                <a:lnTo>
                  <a:pt x="91471" y="33029"/>
                </a:lnTo>
                <a:lnTo>
                  <a:pt x="91564" y="32973"/>
                </a:lnTo>
                <a:lnTo>
                  <a:pt x="91657" y="32898"/>
                </a:lnTo>
                <a:lnTo>
                  <a:pt x="91844" y="32675"/>
                </a:lnTo>
                <a:lnTo>
                  <a:pt x="92048" y="32414"/>
                </a:lnTo>
                <a:lnTo>
                  <a:pt x="92421" y="31930"/>
                </a:lnTo>
                <a:lnTo>
                  <a:pt x="92551" y="31762"/>
                </a:lnTo>
                <a:lnTo>
                  <a:pt x="92607" y="31669"/>
                </a:lnTo>
                <a:close/>
                <a:moveTo>
                  <a:pt x="1807" y="32526"/>
                </a:moveTo>
                <a:lnTo>
                  <a:pt x="1769" y="32544"/>
                </a:lnTo>
                <a:lnTo>
                  <a:pt x="1639" y="32619"/>
                </a:lnTo>
                <a:lnTo>
                  <a:pt x="1453" y="32786"/>
                </a:lnTo>
                <a:lnTo>
                  <a:pt x="1006" y="33252"/>
                </a:lnTo>
                <a:lnTo>
                  <a:pt x="783" y="33494"/>
                </a:lnTo>
                <a:lnTo>
                  <a:pt x="615" y="33717"/>
                </a:lnTo>
                <a:lnTo>
                  <a:pt x="503" y="33885"/>
                </a:lnTo>
                <a:lnTo>
                  <a:pt x="485" y="33941"/>
                </a:lnTo>
                <a:lnTo>
                  <a:pt x="485" y="33959"/>
                </a:lnTo>
                <a:lnTo>
                  <a:pt x="522" y="33978"/>
                </a:lnTo>
                <a:lnTo>
                  <a:pt x="578" y="33978"/>
                </a:lnTo>
                <a:lnTo>
                  <a:pt x="708" y="33922"/>
                </a:lnTo>
                <a:lnTo>
                  <a:pt x="857" y="33810"/>
                </a:lnTo>
                <a:lnTo>
                  <a:pt x="1006" y="33680"/>
                </a:lnTo>
                <a:lnTo>
                  <a:pt x="1304" y="33382"/>
                </a:lnTo>
                <a:lnTo>
                  <a:pt x="1490" y="33196"/>
                </a:lnTo>
                <a:lnTo>
                  <a:pt x="1602" y="33047"/>
                </a:lnTo>
                <a:lnTo>
                  <a:pt x="1769" y="32786"/>
                </a:lnTo>
                <a:lnTo>
                  <a:pt x="1825" y="32656"/>
                </a:lnTo>
                <a:lnTo>
                  <a:pt x="1863" y="32563"/>
                </a:lnTo>
                <a:lnTo>
                  <a:pt x="1863" y="32544"/>
                </a:lnTo>
                <a:lnTo>
                  <a:pt x="1844" y="32526"/>
                </a:lnTo>
                <a:close/>
                <a:moveTo>
                  <a:pt x="92570" y="32824"/>
                </a:moveTo>
                <a:lnTo>
                  <a:pt x="92533" y="32842"/>
                </a:lnTo>
                <a:lnTo>
                  <a:pt x="92253" y="33029"/>
                </a:lnTo>
                <a:lnTo>
                  <a:pt x="92030" y="33196"/>
                </a:lnTo>
                <a:lnTo>
                  <a:pt x="91769" y="33401"/>
                </a:lnTo>
                <a:lnTo>
                  <a:pt x="91546" y="33624"/>
                </a:lnTo>
                <a:lnTo>
                  <a:pt x="91360" y="33810"/>
                </a:lnTo>
                <a:lnTo>
                  <a:pt x="91304" y="33904"/>
                </a:lnTo>
                <a:lnTo>
                  <a:pt x="91266" y="33978"/>
                </a:lnTo>
                <a:lnTo>
                  <a:pt x="91266" y="34034"/>
                </a:lnTo>
                <a:lnTo>
                  <a:pt x="91304" y="34090"/>
                </a:lnTo>
                <a:lnTo>
                  <a:pt x="91341" y="34108"/>
                </a:lnTo>
                <a:lnTo>
                  <a:pt x="91397" y="34090"/>
                </a:lnTo>
                <a:lnTo>
                  <a:pt x="91509" y="34053"/>
                </a:lnTo>
                <a:lnTo>
                  <a:pt x="91620" y="33959"/>
                </a:lnTo>
                <a:lnTo>
                  <a:pt x="91751" y="33848"/>
                </a:lnTo>
                <a:lnTo>
                  <a:pt x="91974" y="33606"/>
                </a:lnTo>
                <a:lnTo>
                  <a:pt x="92104" y="33457"/>
                </a:lnTo>
                <a:lnTo>
                  <a:pt x="92235" y="33308"/>
                </a:lnTo>
                <a:lnTo>
                  <a:pt x="92421" y="33084"/>
                </a:lnTo>
                <a:lnTo>
                  <a:pt x="92570" y="32880"/>
                </a:lnTo>
                <a:lnTo>
                  <a:pt x="92588" y="32824"/>
                </a:lnTo>
                <a:close/>
                <a:moveTo>
                  <a:pt x="1509" y="33755"/>
                </a:moveTo>
                <a:lnTo>
                  <a:pt x="1434" y="33792"/>
                </a:lnTo>
                <a:lnTo>
                  <a:pt x="1341" y="33848"/>
                </a:lnTo>
                <a:lnTo>
                  <a:pt x="1136" y="34034"/>
                </a:lnTo>
                <a:lnTo>
                  <a:pt x="950" y="34257"/>
                </a:lnTo>
                <a:lnTo>
                  <a:pt x="745" y="34481"/>
                </a:lnTo>
                <a:lnTo>
                  <a:pt x="597" y="34704"/>
                </a:lnTo>
                <a:lnTo>
                  <a:pt x="429" y="34928"/>
                </a:lnTo>
                <a:lnTo>
                  <a:pt x="671" y="34741"/>
                </a:lnTo>
                <a:lnTo>
                  <a:pt x="1136" y="34388"/>
                </a:lnTo>
                <a:lnTo>
                  <a:pt x="1360" y="34201"/>
                </a:lnTo>
                <a:lnTo>
                  <a:pt x="1546" y="34015"/>
                </a:lnTo>
                <a:lnTo>
                  <a:pt x="1602" y="33941"/>
                </a:lnTo>
                <a:lnTo>
                  <a:pt x="1639" y="33885"/>
                </a:lnTo>
                <a:lnTo>
                  <a:pt x="1658" y="33829"/>
                </a:lnTo>
                <a:lnTo>
                  <a:pt x="1639" y="33792"/>
                </a:lnTo>
                <a:lnTo>
                  <a:pt x="1583" y="33755"/>
                </a:lnTo>
                <a:close/>
                <a:moveTo>
                  <a:pt x="92328" y="33904"/>
                </a:moveTo>
                <a:lnTo>
                  <a:pt x="92067" y="34108"/>
                </a:lnTo>
                <a:lnTo>
                  <a:pt x="91620" y="34518"/>
                </a:lnTo>
                <a:lnTo>
                  <a:pt x="91397" y="34723"/>
                </a:lnTo>
                <a:lnTo>
                  <a:pt x="91211" y="34928"/>
                </a:lnTo>
                <a:lnTo>
                  <a:pt x="91155" y="35002"/>
                </a:lnTo>
                <a:lnTo>
                  <a:pt x="91118" y="35076"/>
                </a:lnTo>
                <a:lnTo>
                  <a:pt x="91099" y="35132"/>
                </a:lnTo>
                <a:lnTo>
                  <a:pt x="91118" y="35188"/>
                </a:lnTo>
                <a:lnTo>
                  <a:pt x="91155" y="35207"/>
                </a:lnTo>
                <a:lnTo>
                  <a:pt x="91229" y="35188"/>
                </a:lnTo>
                <a:lnTo>
                  <a:pt x="91304" y="35151"/>
                </a:lnTo>
                <a:lnTo>
                  <a:pt x="91397" y="35076"/>
                </a:lnTo>
                <a:lnTo>
                  <a:pt x="91583" y="34890"/>
                </a:lnTo>
                <a:lnTo>
                  <a:pt x="91788" y="34630"/>
                </a:lnTo>
                <a:lnTo>
                  <a:pt x="92160" y="34146"/>
                </a:lnTo>
                <a:lnTo>
                  <a:pt x="92328" y="33904"/>
                </a:lnTo>
                <a:close/>
                <a:moveTo>
                  <a:pt x="1583" y="34816"/>
                </a:moveTo>
                <a:lnTo>
                  <a:pt x="1472" y="34872"/>
                </a:lnTo>
                <a:lnTo>
                  <a:pt x="876" y="35449"/>
                </a:lnTo>
                <a:lnTo>
                  <a:pt x="503" y="35821"/>
                </a:lnTo>
                <a:lnTo>
                  <a:pt x="392" y="35952"/>
                </a:lnTo>
                <a:lnTo>
                  <a:pt x="354" y="36007"/>
                </a:lnTo>
                <a:lnTo>
                  <a:pt x="392" y="36026"/>
                </a:lnTo>
                <a:lnTo>
                  <a:pt x="429" y="36026"/>
                </a:lnTo>
                <a:lnTo>
                  <a:pt x="541" y="35970"/>
                </a:lnTo>
                <a:lnTo>
                  <a:pt x="690" y="35896"/>
                </a:lnTo>
                <a:lnTo>
                  <a:pt x="857" y="35784"/>
                </a:lnTo>
                <a:lnTo>
                  <a:pt x="1174" y="35579"/>
                </a:lnTo>
                <a:lnTo>
                  <a:pt x="1341" y="35430"/>
                </a:lnTo>
                <a:lnTo>
                  <a:pt x="1397" y="35374"/>
                </a:lnTo>
                <a:lnTo>
                  <a:pt x="1472" y="35263"/>
                </a:lnTo>
                <a:lnTo>
                  <a:pt x="1546" y="35132"/>
                </a:lnTo>
                <a:lnTo>
                  <a:pt x="1602" y="35002"/>
                </a:lnTo>
                <a:lnTo>
                  <a:pt x="1621" y="34890"/>
                </a:lnTo>
                <a:lnTo>
                  <a:pt x="1621" y="34816"/>
                </a:lnTo>
                <a:close/>
                <a:moveTo>
                  <a:pt x="92402" y="34909"/>
                </a:moveTo>
                <a:lnTo>
                  <a:pt x="92290" y="35002"/>
                </a:lnTo>
                <a:lnTo>
                  <a:pt x="92086" y="35151"/>
                </a:lnTo>
                <a:lnTo>
                  <a:pt x="91844" y="35374"/>
                </a:lnTo>
                <a:lnTo>
                  <a:pt x="91602" y="35635"/>
                </a:lnTo>
                <a:lnTo>
                  <a:pt x="91378" y="35877"/>
                </a:lnTo>
                <a:lnTo>
                  <a:pt x="91304" y="35989"/>
                </a:lnTo>
                <a:lnTo>
                  <a:pt x="91229" y="36100"/>
                </a:lnTo>
                <a:lnTo>
                  <a:pt x="91192" y="36194"/>
                </a:lnTo>
                <a:lnTo>
                  <a:pt x="91173" y="36268"/>
                </a:lnTo>
                <a:lnTo>
                  <a:pt x="91192" y="36324"/>
                </a:lnTo>
                <a:lnTo>
                  <a:pt x="91266" y="36343"/>
                </a:lnTo>
                <a:lnTo>
                  <a:pt x="91304" y="36343"/>
                </a:lnTo>
                <a:lnTo>
                  <a:pt x="91341" y="36324"/>
                </a:lnTo>
                <a:lnTo>
                  <a:pt x="91434" y="36268"/>
                </a:lnTo>
                <a:lnTo>
                  <a:pt x="91527" y="36156"/>
                </a:lnTo>
                <a:lnTo>
                  <a:pt x="91639" y="36026"/>
                </a:lnTo>
                <a:lnTo>
                  <a:pt x="91806" y="35765"/>
                </a:lnTo>
                <a:lnTo>
                  <a:pt x="91937" y="35579"/>
                </a:lnTo>
                <a:lnTo>
                  <a:pt x="92235" y="35188"/>
                </a:lnTo>
                <a:lnTo>
                  <a:pt x="92384" y="34983"/>
                </a:lnTo>
                <a:lnTo>
                  <a:pt x="92421" y="34909"/>
                </a:lnTo>
                <a:close/>
                <a:moveTo>
                  <a:pt x="1546" y="35877"/>
                </a:moveTo>
                <a:lnTo>
                  <a:pt x="1453" y="35952"/>
                </a:lnTo>
                <a:lnTo>
                  <a:pt x="1285" y="36082"/>
                </a:lnTo>
                <a:lnTo>
                  <a:pt x="839" y="36491"/>
                </a:lnTo>
                <a:lnTo>
                  <a:pt x="615" y="36715"/>
                </a:lnTo>
                <a:lnTo>
                  <a:pt x="429" y="36901"/>
                </a:lnTo>
                <a:lnTo>
                  <a:pt x="299" y="37050"/>
                </a:lnTo>
                <a:lnTo>
                  <a:pt x="280" y="37106"/>
                </a:lnTo>
                <a:lnTo>
                  <a:pt x="280" y="37124"/>
                </a:lnTo>
                <a:lnTo>
                  <a:pt x="299" y="37143"/>
                </a:lnTo>
                <a:lnTo>
                  <a:pt x="354" y="37143"/>
                </a:lnTo>
                <a:lnTo>
                  <a:pt x="466" y="37106"/>
                </a:lnTo>
                <a:lnTo>
                  <a:pt x="615" y="37013"/>
                </a:lnTo>
                <a:lnTo>
                  <a:pt x="783" y="36901"/>
                </a:lnTo>
                <a:lnTo>
                  <a:pt x="1099" y="36640"/>
                </a:lnTo>
                <a:lnTo>
                  <a:pt x="1285" y="36473"/>
                </a:lnTo>
                <a:lnTo>
                  <a:pt x="1397" y="36343"/>
                </a:lnTo>
                <a:lnTo>
                  <a:pt x="1565" y="36119"/>
                </a:lnTo>
                <a:lnTo>
                  <a:pt x="1621" y="36007"/>
                </a:lnTo>
                <a:lnTo>
                  <a:pt x="1658" y="35914"/>
                </a:lnTo>
                <a:lnTo>
                  <a:pt x="1658" y="35877"/>
                </a:lnTo>
                <a:close/>
                <a:moveTo>
                  <a:pt x="92365" y="35952"/>
                </a:moveTo>
                <a:lnTo>
                  <a:pt x="92123" y="36212"/>
                </a:lnTo>
                <a:lnTo>
                  <a:pt x="91713" y="36696"/>
                </a:lnTo>
                <a:lnTo>
                  <a:pt x="91527" y="36957"/>
                </a:lnTo>
                <a:lnTo>
                  <a:pt x="91378" y="37180"/>
                </a:lnTo>
                <a:lnTo>
                  <a:pt x="91322" y="37292"/>
                </a:lnTo>
                <a:lnTo>
                  <a:pt x="91304" y="37367"/>
                </a:lnTo>
                <a:lnTo>
                  <a:pt x="91285" y="37441"/>
                </a:lnTo>
                <a:lnTo>
                  <a:pt x="91322" y="37497"/>
                </a:lnTo>
                <a:lnTo>
                  <a:pt x="91378" y="37515"/>
                </a:lnTo>
                <a:lnTo>
                  <a:pt x="91434" y="37497"/>
                </a:lnTo>
                <a:lnTo>
                  <a:pt x="91509" y="37441"/>
                </a:lnTo>
                <a:lnTo>
                  <a:pt x="91583" y="37348"/>
                </a:lnTo>
                <a:lnTo>
                  <a:pt x="91751" y="37106"/>
                </a:lnTo>
                <a:lnTo>
                  <a:pt x="91918" y="36808"/>
                </a:lnTo>
                <a:lnTo>
                  <a:pt x="92216" y="36231"/>
                </a:lnTo>
                <a:lnTo>
                  <a:pt x="92365" y="35952"/>
                </a:lnTo>
                <a:close/>
                <a:moveTo>
                  <a:pt x="1472" y="36882"/>
                </a:moveTo>
                <a:lnTo>
                  <a:pt x="1434" y="36920"/>
                </a:lnTo>
                <a:lnTo>
                  <a:pt x="857" y="37646"/>
                </a:lnTo>
                <a:lnTo>
                  <a:pt x="336" y="38297"/>
                </a:lnTo>
                <a:lnTo>
                  <a:pt x="373" y="38316"/>
                </a:lnTo>
                <a:lnTo>
                  <a:pt x="410" y="38316"/>
                </a:lnTo>
                <a:lnTo>
                  <a:pt x="522" y="38260"/>
                </a:lnTo>
                <a:lnTo>
                  <a:pt x="671" y="38167"/>
                </a:lnTo>
                <a:lnTo>
                  <a:pt x="839" y="38037"/>
                </a:lnTo>
                <a:lnTo>
                  <a:pt x="1136" y="37757"/>
                </a:lnTo>
                <a:lnTo>
                  <a:pt x="1323" y="37590"/>
                </a:lnTo>
                <a:lnTo>
                  <a:pt x="1527" y="37329"/>
                </a:lnTo>
                <a:lnTo>
                  <a:pt x="1621" y="37162"/>
                </a:lnTo>
                <a:lnTo>
                  <a:pt x="1658" y="37106"/>
                </a:lnTo>
                <a:lnTo>
                  <a:pt x="1658" y="37050"/>
                </a:lnTo>
                <a:lnTo>
                  <a:pt x="1621" y="36976"/>
                </a:lnTo>
                <a:lnTo>
                  <a:pt x="1583" y="36901"/>
                </a:lnTo>
                <a:lnTo>
                  <a:pt x="1546" y="36882"/>
                </a:lnTo>
                <a:close/>
                <a:moveTo>
                  <a:pt x="92179" y="37087"/>
                </a:moveTo>
                <a:lnTo>
                  <a:pt x="92030" y="37162"/>
                </a:lnTo>
                <a:lnTo>
                  <a:pt x="91918" y="37236"/>
                </a:lnTo>
                <a:lnTo>
                  <a:pt x="91825" y="37329"/>
                </a:lnTo>
                <a:lnTo>
                  <a:pt x="91602" y="37571"/>
                </a:lnTo>
                <a:lnTo>
                  <a:pt x="91397" y="37832"/>
                </a:lnTo>
                <a:lnTo>
                  <a:pt x="91229" y="38074"/>
                </a:lnTo>
                <a:lnTo>
                  <a:pt x="91173" y="38204"/>
                </a:lnTo>
                <a:lnTo>
                  <a:pt x="91080" y="38428"/>
                </a:lnTo>
                <a:lnTo>
                  <a:pt x="91043" y="38521"/>
                </a:lnTo>
                <a:lnTo>
                  <a:pt x="91043" y="38595"/>
                </a:lnTo>
                <a:lnTo>
                  <a:pt x="91062" y="38595"/>
                </a:lnTo>
                <a:lnTo>
                  <a:pt x="91080" y="38614"/>
                </a:lnTo>
                <a:lnTo>
                  <a:pt x="91173" y="38558"/>
                </a:lnTo>
                <a:lnTo>
                  <a:pt x="91285" y="38465"/>
                </a:lnTo>
                <a:lnTo>
                  <a:pt x="91397" y="38353"/>
                </a:lnTo>
                <a:lnTo>
                  <a:pt x="91583" y="38130"/>
                </a:lnTo>
                <a:lnTo>
                  <a:pt x="91937" y="37646"/>
                </a:lnTo>
                <a:lnTo>
                  <a:pt x="92086" y="37441"/>
                </a:lnTo>
                <a:lnTo>
                  <a:pt x="92235" y="37218"/>
                </a:lnTo>
                <a:lnTo>
                  <a:pt x="92272" y="37143"/>
                </a:lnTo>
                <a:lnTo>
                  <a:pt x="92272" y="37106"/>
                </a:lnTo>
                <a:lnTo>
                  <a:pt x="92253" y="37087"/>
                </a:lnTo>
                <a:close/>
                <a:moveTo>
                  <a:pt x="1341" y="38111"/>
                </a:moveTo>
                <a:lnTo>
                  <a:pt x="1285" y="38130"/>
                </a:lnTo>
                <a:lnTo>
                  <a:pt x="1136" y="38242"/>
                </a:lnTo>
                <a:lnTo>
                  <a:pt x="987" y="38428"/>
                </a:lnTo>
                <a:lnTo>
                  <a:pt x="801" y="38633"/>
                </a:lnTo>
                <a:lnTo>
                  <a:pt x="485" y="39061"/>
                </a:lnTo>
                <a:lnTo>
                  <a:pt x="354" y="39210"/>
                </a:lnTo>
                <a:lnTo>
                  <a:pt x="299" y="39247"/>
                </a:lnTo>
                <a:lnTo>
                  <a:pt x="243" y="39284"/>
                </a:lnTo>
                <a:lnTo>
                  <a:pt x="243" y="39284"/>
                </a:lnTo>
                <a:lnTo>
                  <a:pt x="373" y="39228"/>
                </a:lnTo>
                <a:lnTo>
                  <a:pt x="578" y="39098"/>
                </a:lnTo>
                <a:lnTo>
                  <a:pt x="820" y="38949"/>
                </a:lnTo>
                <a:lnTo>
                  <a:pt x="1081" y="38763"/>
                </a:lnTo>
                <a:lnTo>
                  <a:pt x="1304" y="38558"/>
                </a:lnTo>
                <a:lnTo>
                  <a:pt x="1397" y="38465"/>
                </a:lnTo>
                <a:lnTo>
                  <a:pt x="1453" y="38372"/>
                </a:lnTo>
                <a:lnTo>
                  <a:pt x="1490" y="38297"/>
                </a:lnTo>
                <a:lnTo>
                  <a:pt x="1490" y="38223"/>
                </a:lnTo>
                <a:lnTo>
                  <a:pt x="1453" y="38148"/>
                </a:lnTo>
                <a:lnTo>
                  <a:pt x="1378" y="38111"/>
                </a:lnTo>
                <a:close/>
                <a:moveTo>
                  <a:pt x="92384" y="38353"/>
                </a:moveTo>
                <a:lnTo>
                  <a:pt x="92328" y="38372"/>
                </a:lnTo>
                <a:lnTo>
                  <a:pt x="92272" y="38391"/>
                </a:lnTo>
                <a:lnTo>
                  <a:pt x="92197" y="38446"/>
                </a:lnTo>
                <a:lnTo>
                  <a:pt x="92030" y="38577"/>
                </a:lnTo>
                <a:lnTo>
                  <a:pt x="91844" y="38744"/>
                </a:lnTo>
                <a:lnTo>
                  <a:pt x="91509" y="39098"/>
                </a:lnTo>
                <a:lnTo>
                  <a:pt x="91341" y="39321"/>
                </a:lnTo>
                <a:lnTo>
                  <a:pt x="91341" y="39340"/>
                </a:lnTo>
                <a:lnTo>
                  <a:pt x="91360" y="39359"/>
                </a:lnTo>
                <a:lnTo>
                  <a:pt x="91490" y="39303"/>
                </a:lnTo>
                <a:lnTo>
                  <a:pt x="91695" y="39191"/>
                </a:lnTo>
                <a:lnTo>
                  <a:pt x="91937" y="39024"/>
                </a:lnTo>
                <a:lnTo>
                  <a:pt x="92160" y="38837"/>
                </a:lnTo>
                <a:lnTo>
                  <a:pt x="92346" y="38651"/>
                </a:lnTo>
                <a:lnTo>
                  <a:pt x="92402" y="38577"/>
                </a:lnTo>
                <a:lnTo>
                  <a:pt x="92439" y="38502"/>
                </a:lnTo>
                <a:lnTo>
                  <a:pt x="92439" y="38428"/>
                </a:lnTo>
                <a:lnTo>
                  <a:pt x="92421" y="38372"/>
                </a:lnTo>
                <a:lnTo>
                  <a:pt x="92384" y="38353"/>
                </a:lnTo>
                <a:close/>
                <a:moveTo>
                  <a:pt x="1751" y="39079"/>
                </a:moveTo>
                <a:lnTo>
                  <a:pt x="1695" y="39098"/>
                </a:lnTo>
                <a:lnTo>
                  <a:pt x="1583" y="39154"/>
                </a:lnTo>
                <a:lnTo>
                  <a:pt x="1434" y="39247"/>
                </a:lnTo>
                <a:lnTo>
                  <a:pt x="1267" y="39396"/>
                </a:lnTo>
                <a:lnTo>
                  <a:pt x="950" y="39694"/>
                </a:lnTo>
                <a:lnTo>
                  <a:pt x="764" y="39861"/>
                </a:lnTo>
                <a:lnTo>
                  <a:pt x="485" y="40085"/>
                </a:lnTo>
                <a:lnTo>
                  <a:pt x="336" y="40234"/>
                </a:lnTo>
                <a:lnTo>
                  <a:pt x="280" y="40290"/>
                </a:lnTo>
                <a:lnTo>
                  <a:pt x="261" y="40327"/>
                </a:lnTo>
                <a:lnTo>
                  <a:pt x="261" y="40383"/>
                </a:lnTo>
                <a:lnTo>
                  <a:pt x="280" y="40438"/>
                </a:lnTo>
                <a:lnTo>
                  <a:pt x="299" y="40476"/>
                </a:lnTo>
                <a:lnTo>
                  <a:pt x="354" y="40476"/>
                </a:lnTo>
                <a:lnTo>
                  <a:pt x="392" y="40438"/>
                </a:lnTo>
                <a:lnTo>
                  <a:pt x="690" y="40215"/>
                </a:lnTo>
                <a:lnTo>
                  <a:pt x="1192" y="39824"/>
                </a:lnTo>
                <a:lnTo>
                  <a:pt x="1434" y="39601"/>
                </a:lnTo>
                <a:lnTo>
                  <a:pt x="1639" y="39396"/>
                </a:lnTo>
                <a:lnTo>
                  <a:pt x="1714" y="39303"/>
                </a:lnTo>
                <a:lnTo>
                  <a:pt x="1769" y="39228"/>
                </a:lnTo>
                <a:lnTo>
                  <a:pt x="1788" y="39154"/>
                </a:lnTo>
                <a:lnTo>
                  <a:pt x="1769" y="39117"/>
                </a:lnTo>
                <a:lnTo>
                  <a:pt x="1751" y="39079"/>
                </a:lnTo>
                <a:close/>
                <a:moveTo>
                  <a:pt x="92477" y="39359"/>
                </a:moveTo>
                <a:lnTo>
                  <a:pt x="92346" y="39415"/>
                </a:lnTo>
                <a:lnTo>
                  <a:pt x="92142" y="39526"/>
                </a:lnTo>
                <a:lnTo>
                  <a:pt x="91899" y="39675"/>
                </a:lnTo>
                <a:lnTo>
                  <a:pt x="91639" y="39861"/>
                </a:lnTo>
                <a:lnTo>
                  <a:pt x="91397" y="40048"/>
                </a:lnTo>
                <a:lnTo>
                  <a:pt x="91304" y="40159"/>
                </a:lnTo>
                <a:lnTo>
                  <a:pt x="91229" y="40252"/>
                </a:lnTo>
                <a:lnTo>
                  <a:pt x="91155" y="40345"/>
                </a:lnTo>
                <a:lnTo>
                  <a:pt x="91136" y="40420"/>
                </a:lnTo>
                <a:lnTo>
                  <a:pt x="91136" y="40494"/>
                </a:lnTo>
                <a:lnTo>
                  <a:pt x="91173" y="40569"/>
                </a:lnTo>
                <a:lnTo>
                  <a:pt x="91192" y="40587"/>
                </a:lnTo>
                <a:lnTo>
                  <a:pt x="91229" y="40587"/>
                </a:lnTo>
                <a:lnTo>
                  <a:pt x="91341" y="40532"/>
                </a:lnTo>
                <a:lnTo>
                  <a:pt x="91471" y="40457"/>
                </a:lnTo>
                <a:lnTo>
                  <a:pt x="91602" y="40345"/>
                </a:lnTo>
                <a:lnTo>
                  <a:pt x="91862" y="40103"/>
                </a:lnTo>
                <a:lnTo>
                  <a:pt x="91993" y="39954"/>
                </a:lnTo>
                <a:lnTo>
                  <a:pt x="92123" y="39843"/>
                </a:lnTo>
                <a:lnTo>
                  <a:pt x="92365" y="39619"/>
                </a:lnTo>
                <a:lnTo>
                  <a:pt x="92458" y="39526"/>
                </a:lnTo>
                <a:lnTo>
                  <a:pt x="92533" y="39433"/>
                </a:lnTo>
                <a:lnTo>
                  <a:pt x="92533" y="39396"/>
                </a:lnTo>
                <a:lnTo>
                  <a:pt x="92533" y="39377"/>
                </a:lnTo>
                <a:lnTo>
                  <a:pt x="92514" y="39359"/>
                </a:lnTo>
                <a:close/>
                <a:moveTo>
                  <a:pt x="1583" y="40234"/>
                </a:moveTo>
                <a:lnTo>
                  <a:pt x="1490" y="40252"/>
                </a:lnTo>
                <a:lnTo>
                  <a:pt x="1397" y="40308"/>
                </a:lnTo>
                <a:lnTo>
                  <a:pt x="1304" y="40383"/>
                </a:lnTo>
                <a:lnTo>
                  <a:pt x="1230" y="40457"/>
                </a:lnTo>
                <a:lnTo>
                  <a:pt x="1081" y="40662"/>
                </a:lnTo>
                <a:lnTo>
                  <a:pt x="950" y="40829"/>
                </a:lnTo>
                <a:lnTo>
                  <a:pt x="764" y="40960"/>
                </a:lnTo>
                <a:lnTo>
                  <a:pt x="541" y="41165"/>
                </a:lnTo>
                <a:lnTo>
                  <a:pt x="429" y="41258"/>
                </a:lnTo>
                <a:lnTo>
                  <a:pt x="392" y="41351"/>
                </a:lnTo>
                <a:lnTo>
                  <a:pt x="373" y="41407"/>
                </a:lnTo>
                <a:lnTo>
                  <a:pt x="392" y="41425"/>
                </a:lnTo>
                <a:lnTo>
                  <a:pt x="429" y="41462"/>
                </a:lnTo>
                <a:lnTo>
                  <a:pt x="485" y="41481"/>
                </a:lnTo>
                <a:lnTo>
                  <a:pt x="578" y="41481"/>
                </a:lnTo>
                <a:lnTo>
                  <a:pt x="690" y="41462"/>
                </a:lnTo>
                <a:lnTo>
                  <a:pt x="783" y="41407"/>
                </a:lnTo>
                <a:lnTo>
                  <a:pt x="894" y="41332"/>
                </a:lnTo>
                <a:lnTo>
                  <a:pt x="1006" y="41239"/>
                </a:lnTo>
                <a:lnTo>
                  <a:pt x="1118" y="41127"/>
                </a:lnTo>
                <a:lnTo>
                  <a:pt x="1304" y="40904"/>
                </a:lnTo>
                <a:lnTo>
                  <a:pt x="1472" y="40662"/>
                </a:lnTo>
                <a:lnTo>
                  <a:pt x="1583" y="40438"/>
                </a:lnTo>
                <a:lnTo>
                  <a:pt x="1621" y="40364"/>
                </a:lnTo>
                <a:lnTo>
                  <a:pt x="1639" y="40290"/>
                </a:lnTo>
                <a:lnTo>
                  <a:pt x="1621" y="40252"/>
                </a:lnTo>
                <a:lnTo>
                  <a:pt x="1583" y="40234"/>
                </a:lnTo>
                <a:close/>
                <a:moveTo>
                  <a:pt x="92439" y="40587"/>
                </a:moveTo>
                <a:lnTo>
                  <a:pt x="92309" y="40643"/>
                </a:lnTo>
                <a:lnTo>
                  <a:pt x="92142" y="40736"/>
                </a:lnTo>
                <a:lnTo>
                  <a:pt x="91918" y="40885"/>
                </a:lnTo>
                <a:lnTo>
                  <a:pt x="91695" y="41034"/>
                </a:lnTo>
                <a:lnTo>
                  <a:pt x="91509" y="41202"/>
                </a:lnTo>
                <a:lnTo>
                  <a:pt x="91378" y="41351"/>
                </a:lnTo>
                <a:lnTo>
                  <a:pt x="91341" y="41407"/>
                </a:lnTo>
                <a:lnTo>
                  <a:pt x="91341" y="41462"/>
                </a:lnTo>
                <a:lnTo>
                  <a:pt x="91360" y="41500"/>
                </a:lnTo>
                <a:lnTo>
                  <a:pt x="91434" y="41518"/>
                </a:lnTo>
                <a:lnTo>
                  <a:pt x="91490" y="41518"/>
                </a:lnTo>
                <a:lnTo>
                  <a:pt x="91546" y="41500"/>
                </a:lnTo>
                <a:lnTo>
                  <a:pt x="91620" y="41462"/>
                </a:lnTo>
                <a:lnTo>
                  <a:pt x="91695" y="41407"/>
                </a:lnTo>
                <a:lnTo>
                  <a:pt x="91862" y="41258"/>
                </a:lnTo>
                <a:lnTo>
                  <a:pt x="92030" y="41090"/>
                </a:lnTo>
                <a:lnTo>
                  <a:pt x="92290" y="40755"/>
                </a:lnTo>
                <a:lnTo>
                  <a:pt x="92439" y="40587"/>
                </a:lnTo>
                <a:close/>
                <a:moveTo>
                  <a:pt x="1844" y="41388"/>
                </a:moveTo>
                <a:lnTo>
                  <a:pt x="1769" y="41407"/>
                </a:lnTo>
                <a:lnTo>
                  <a:pt x="1676" y="41425"/>
                </a:lnTo>
                <a:lnTo>
                  <a:pt x="1565" y="41481"/>
                </a:lnTo>
                <a:lnTo>
                  <a:pt x="1304" y="41649"/>
                </a:lnTo>
                <a:lnTo>
                  <a:pt x="1043" y="41853"/>
                </a:lnTo>
                <a:lnTo>
                  <a:pt x="783" y="42077"/>
                </a:lnTo>
                <a:lnTo>
                  <a:pt x="559" y="42282"/>
                </a:lnTo>
                <a:lnTo>
                  <a:pt x="410" y="42431"/>
                </a:lnTo>
                <a:lnTo>
                  <a:pt x="373" y="42505"/>
                </a:lnTo>
                <a:lnTo>
                  <a:pt x="410" y="42524"/>
                </a:lnTo>
                <a:lnTo>
                  <a:pt x="466" y="42505"/>
                </a:lnTo>
                <a:lnTo>
                  <a:pt x="690" y="42431"/>
                </a:lnTo>
                <a:lnTo>
                  <a:pt x="950" y="42282"/>
                </a:lnTo>
                <a:lnTo>
                  <a:pt x="1267" y="42096"/>
                </a:lnTo>
                <a:lnTo>
                  <a:pt x="1546" y="41909"/>
                </a:lnTo>
                <a:lnTo>
                  <a:pt x="1769" y="41705"/>
                </a:lnTo>
                <a:lnTo>
                  <a:pt x="1863" y="41630"/>
                </a:lnTo>
                <a:lnTo>
                  <a:pt x="1918" y="41537"/>
                </a:lnTo>
                <a:lnTo>
                  <a:pt x="1937" y="41481"/>
                </a:lnTo>
                <a:lnTo>
                  <a:pt x="1918" y="41444"/>
                </a:lnTo>
                <a:lnTo>
                  <a:pt x="1900" y="41425"/>
                </a:lnTo>
                <a:lnTo>
                  <a:pt x="1844" y="41388"/>
                </a:lnTo>
                <a:close/>
                <a:moveTo>
                  <a:pt x="92421" y="41556"/>
                </a:moveTo>
                <a:lnTo>
                  <a:pt x="92309" y="41611"/>
                </a:lnTo>
                <a:lnTo>
                  <a:pt x="92104" y="41723"/>
                </a:lnTo>
                <a:lnTo>
                  <a:pt x="91862" y="41872"/>
                </a:lnTo>
                <a:lnTo>
                  <a:pt x="91602" y="42040"/>
                </a:lnTo>
                <a:lnTo>
                  <a:pt x="91378" y="42244"/>
                </a:lnTo>
                <a:lnTo>
                  <a:pt x="91266" y="42338"/>
                </a:lnTo>
                <a:lnTo>
                  <a:pt x="91192" y="42412"/>
                </a:lnTo>
                <a:lnTo>
                  <a:pt x="91136" y="42505"/>
                </a:lnTo>
                <a:lnTo>
                  <a:pt x="91099" y="42580"/>
                </a:lnTo>
                <a:lnTo>
                  <a:pt x="91099" y="42654"/>
                </a:lnTo>
                <a:lnTo>
                  <a:pt x="91118" y="42710"/>
                </a:lnTo>
                <a:lnTo>
                  <a:pt x="91155" y="42729"/>
                </a:lnTo>
                <a:lnTo>
                  <a:pt x="91229" y="42729"/>
                </a:lnTo>
                <a:lnTo>
                  <a:pt x="91285" y="42673"/>
                </a:lnTo>
                <a:lnTo>
                  <a:pt x="91378" y="42617"/>
                </a:lnTo>
                <a:lnTo>
                  <a:pt x="91583" y="42431"/>
                </a:lnTo>
                <a:lnTo>
                  <a:pt x="91806" y="42207"/>
                </a:lnTo>
                <a:lnTo>
                  <a:pt x="92197" y="41779"/>
                </a:lnTo>
                <a:lnTo>
                  <a:pt x="92346" y="41611"/>
                </a:lnTo>
                <a:lnTo>
                  <a:pt x="92421" y="41556"/>
                </a:lnTo>
                <a:close/>
                <a:moveTo>
                  <a:pt x="1546" y="42468"/>
                </a:moveTo>
                <a:lnTo>
                  <a:pt x="1453" y="42505"/>
                </a:lnTo>
                <a:lnTo>
                  <a:pt x="1341" y="42542"/>
                </a:lnTo>
                <a:lnTo>
                  <a:pt x="1267" y="42598"/>
                </a:lnTo>
                <a:lnTo>
                  <a:pt x="1174" y="42673"/>
                </a:lnTo>
                <a:lnTo>
                  <a:pt x="1025" y="42822"/>
                </a:lnTo>
                <a:lnTo>
                  <a:pt x="894" y="42989"/>
                </a:lnTo>
                <a:lnTo>
                  <a:pt x="652" y="43324"/>
                </a:lnTo>
                <a:lnTo>
                  <a:pt x="541" y="43473"/>
                </a:lnTo>
                <a:lnTo>
                  <a:pt x="410" y="43585"/>
                </a:lnTo>
                <a:lnTo>
                  <a:pt x="410" y="43585"/>
                </a:lnTo>
                <a:lnTo>
                  <a:pt x="615" y="43455"/>
                </a:lnTo>
                <a:lnTo>
                  <a:pt x="839" y="43324"/>
                </a:lnTo>
                <a:lnTo>
                  <a:pt x="1043" y="43194"/>
                </a:lnTo>
                <a:lnTo>
                  <a:pt x="1248" y="43026"/>
                </a:lnTo>
                <a:lnTo>
                  <a:pt x="1360" y="42915"/>
                </a:lnTo>
                <a:lnTo>
                  <a:pt x="1546" y="42710"/>
                </a:lnTo>
                <a:lnTo>
                  <a:pt x="1621" y="42598"/>
                </a:lnTo>
                <a:lnTo>
                  <a:pt x="1658" y="42524"/>
                </a:lnTo>
                <a:lnTo>
                  <a:pt x="1658" y="42486"/>
                </a:lnTo>
                <a:lnTo>
                  <a:pt x="1639" y="42468"/>
                </a:lnTo>
                <a:close/>
                <a:moveTo>
                  <a:pt x="92328" y="42673"/>
                </a:moveTo>
                <a:lnTo>
                  <a:pt x="92179" y="42747"/>
                </a:lnTo>
                <a:lnTo>
                  <a:pt x="91993" y="42877"/>
                </a:lnTo>
                <a:lnTo>
                  <a:pt x="91769" y="43064"/>
                </a:lnTo>
                <a:lnTo>
                  <a:pt x="91546" y="43250"/>
                </a:lnTo>
                <a:lnTo>
                  <a:pt x="91360" y="43455"/>
                </a:lnTo>
                <a:lnTo>
                  <a:pt x="91304" y="43548"/>
                </a:lnTo>
                <a:lnTo>
                  <a:pt x="91248" y="43622"/>
                </a:lnTo>
                <a:lnTo>
                  <a:pt x="91229" y="43697"/>
                </a:lnTo>
                <a:lnTo>
                  <a:pt x="91248" y="43734"/>
                </a:lnTo>
                <a:lnTo>
                  <a:pt x="91285" y="43771"/>
                </a:lnTo>
                <a:lnTo>
                  <a:pt x="91360" y="43790"/>
                </a:lnTo>
                <a:lnTo>
                  <a:pt x="91434" y="43753"/>
                </a:lnTo>
                <a:lnTo>
                  <a:pt x="91527" y="43697"/>
                </a:lnTo>
                <a:lnTo>
                  <a:pt x="91713" y="43492"/>
                </a:lnTo>
                <a:lnTo>
                  <a:pt x="91899" y="43287"/>
                </a:lnTo>
                <a:lnTo>
                  <a:pt x="92048" y="43138"/>
                </a:lnTo>
                <a:lnTo>
                  <a:pt x="92142" y="43045"/>
                </a:lnTo>
                <a:lnTo>
                  <a:pt x="92328" y="42877"/>
                </a:lnTo>
                <a:lnTo>
                  <a:pt x="92402" y="42784"/>
                </a:lnTo>
                <a:lnTo>
                  <a:pt x="92439" y="42710"/>
                </a:lnTo>
                <a:lnTo>
                  <a:pt x="92439" y="42691"/>
                </a:lnTo>
                <a:lnTo>
                  <a:pt x="92421" y="42673"/>
                </a:lnTo>
                <a:close/>
                <a:moveTo>
                  <a:pt x="1416" y="43510"/>
                </a:moveTo>
                <a:lnTo>
                  <a:pt x="1341" y="43548"/>
                </a:lnTo>
                <a:lnTo>
                  <a:pt x="1248" y="43604"/>
                </a:lnTo>
                <a:lnTo>
                  <a:pt x="1174" y="43678"/>
                </a:lnTo>
                <a:lnTo>
                  <a:pt x="1006" y="43864"/>
                </a:lnTo>
                <a:lnTo>
                  <a:pt x="820" y="44088"/>
                </a:lnTo>
                <a:lnTo>
                  <a:pt x="522" y="44516"/>
                </a:lnTo>
                <a:lnTo>
                  <a:pt x="410" y="44665"/>
                </a:lnTo>
                <a:lnTo>
                  <a:pt x="317" y="44739"/>
                </a:lnTo>
                <a:lnTo>
                  <a:pt x="317" y="44739"/>
                </a:lnTo>
                <a:lnTo>
                  <a:pt x="652" y="44497"/>
                </a:lnTo>
                <a:lnTo>
                  <a:pt x="894" y="44292"/>
                </a:lnTo>
                <a:lnTo>
                  <a:pt x="1155" y="44069"/>
                </a:lnTo>
                <a:lnTo>
                  <a:pt x="1378" y="43864"/>
                </a:lnTo>
                <a:lnTo>
                  <a:pt x="1527" y="43678"/>
                </a:lnTo>
                <a:lnTo>
                  <a:pt x="1565" y="43604"/>
                </a:lnTo>
                <a:lnTo>
                  <a:pt x="1583" y="43548"/>
                </a:lnTo>
                <a:lnTo>
                  <a:pt x="1565" y="43529"/>
                </a:lnTo>
                <a:lnTo>
                  <a:pt x="1546" y="43510"/>
                </a:lnTo>
                <a:close/>
                <a:moveTo>
                  <a:pt x="92626" y="43697"/>
                </a:moveTo>
                <a:lnTo>
                  <a:pt x="92328" y="43883"/>
                </a:lnTo>
                <a:lnTo>
                  <a:pt x="92086" y="44050"/>
                </a:lnTo>
                <a:lnTo>
                  <a:pt x="91806" y="44255"/>
                </a:lnTo>
                <a:lnTo>
                  <a:pt x="91564" y="44460"/>
                </a:lnTo>
                <a:lnTo>
                  <a:pt x="91360" y="44646"/>
                </a:lnTo>
                <a:lnTo>
                  <a:pt x="91304" y="44739"/>
                </a:lnTo>
                <a:lnTo>
                  <a:pt x="91248" y="44814"/>
                </a:lnTo>
                <a:lnTo>
                  <a:pt x="91248" y="44870"/>
                </a:lnTo>
                <a:lnTo>
                  <a:pt x="91266" y="44925"/>
                </a:lnTo>
                <a:lnTo>
                  <a:pt x="91285" y="44944"/>
                </a:lnTo>
                <a:lnTo>
                  <a:pt x="91341" y="44944"/>
                </a:lnTo>
                <a:lnTo>
                  <a:pt x="91434" y="44888"/>
                </a:lnTo>
                <a:lnTo>
                  <a:pt x="91564" y="44777"/>
                </a:lnTo>
                <a:lnTo>
                  <a:pt x="91695" y="44665"/>
                </a:lnTo>
                <a:lnTo>
                  <a:pt x="91955" y="44404"/>
                </a:lnTo>
                <a:lnTo>
                  <a:pt x="92104" y="44255"/>
                </a:lnTo>
                <a:lnTo>
                  <a:pt x="92421" y="43920"/>
                </a:lnTo>
                <a:lnTo>
                  <a:pt x="92588" y="43753"/>
                </a:lnTo>
                <a:lnTo>
                  <a:pt x="92626" y="43697"/>
                </a:lnTo>
                <a:close/>
                <a:moveTo>
                  <a:pt x="1621" y="44609"/>
                </a:moveTo>
                <a:lnTo>
                  <a:pt x="1565" y="44628"/>
                </a:lnTo>
                <a:lnTo>
                  <a:pt x="1509" y="44665"/>
                </a:lnTo>
                <a:lnTo>
                  <a:pt x="1323" y="44795"/>
                </a:lnTo>
                <a:lnTo>
                  <a:pt x="1118" y="44963"/>
                </a:lnTo>
                <a:lnTo>
                  <a:pt x="894" y="45167"/>
                </a:lnTo>
                <a:lnTo>
                  <a:pt x="690" y="45372"/>
                </a:lnTo>
                <a:lnTo>
                  <a:pt x="522" y="45558"/>
                </a:lnTo>
                <a:lnTo>
                  <a:pt x="429" y="45689"/>
                </a:lnTo>
                <a:lnTo>
                  <a:pt x="410" y="45745"/>
                </a:lnTo>
                <a:lnTo>
                  <a:pt x="429" y="45782"/>
                </a:lnTo>
                <a:lnTo>
                  <a:pt x="485" y="45801"/>
                </a:lnTo>
                <a:lnTo>
                  <a:pt x="559" y="45801"/>
                </a:lnTo>
                <a:lnTo>
                  <a:pt x="652" y="45763"/>
                </a:lnTo>
                <a:lnTo>
                  <a:pt x="745" y="45689"/>
                </a:lnTo>
                <a:lnTo>
                  <a:pt x="969" y="45503"/>
                </a:lnTo>
                <a:lnTo>
                  <a:pt x="1192" y="45279"/>
                </a:lnTo>
                <a:lnTo>
                  <a:pt x="1378" y="45037"/>
                </a:lnTo>
                <a:lnTo>
                  <a:pt x="1546" y="44814"/>
                </a:lnTo>
                <a:lnTo>
                  <a:pt x="1639" y="44665"/>
                </a:lnTo>
                <a:lnTo>
                  <a:pt x="1639" y="44628"/>
                </a:lnTo>
                <a:lnTo>
                  <a:pt x="1621" y="44609"/>
                </a:lnTo>
                <a:close/>
                <a:moveTo>
                  <a:pt x="92402" y="44870"/>
                </a:moveTo>
                <a:lnTo>
                  <a:pt x="92142" y="45037"/>
                </a:lnTo>
                <a:lnTo>
                  <a:pt x="91732" y="45354"/>
                </a:lnTo>
                <a:lnTo>
                  <a:pt x="91509" y="45521"/>
                </a:lnTo>
                <a:lnTo>
                  <a:pt x="91360" y="45670"/>
                </a:lnTo>
                <a:lnTo>
                  <a:pt x="91285" y="45745"/>
                </a:lnTo>
                <a:lnTo>
                  <a:pt x="91248" y="45819"/>
                </a:lnTo>
                <a:lnTo>
                  <a:pt x="91229" y="45856"/>
                </a:lnTo>
                <a:lnTo>
                  <a:pt x="91248" y="45912"/>
                </a:lnTo>
                <a:lnTo>
                  <a:pt x="91285" y="45931"/>
                </a:lnTo>
                <a:lnTo>
                  <a:pt x="91322" y="45931"/>
                </a:lnTo>
                <a:lnTo>
                  <a:pt x="91415" y="45912"/>
                </a:lnTo>
                <a:lnTo>
                  <a:pt x="91527" y="45856"/>
                </a:lnTo>
                <a:lnTo>
                  <a:pt x="91639" y="45763"/>
                </a:lnTo>
                <a:lnTo>
                  <a:pt x="91862" y="45558"/>
                </a:lnTo>
                <a:lnTo>
                  <a:pt x="91993" y="45447"/>
                </a:lnTo>
                <a:lnTo>
                  <a:pt x="92123" y="45316"/>
                </a:lnTo>
                <a:lnTo>
                  <a:pt x="92290" y="45093"/>
                </a:lnTo>
                <a:lnTo>
                  <a:pt x="92439" y="44907"/>
                </a:lnTo>
                <a:lnTo>
                  <a:pt x="92439" y="44870"/>
                </a:lnTo>
                <a:close/>
                <a:moveTo>
                  <a:pt x="92309" y="46061"/>
                </a:moveTo>
                <a:lnTo>
                  <a:pt x="92235" y="46080"/>
                </a:lnTo>
                <a:lnTo>
                  <a:pt x="92142" y="46117"/>
                </a:lnTo>
                <a:lnTo>
                  <a:pt x="91955" y="46247"/>
                </a:lnTo>
                <a:lnTo>
                  <a:pt x="91751" y="46415"/>
                </a:lnTo>
                <a:lnTo>
                  <a:pt x="91546" y="46601"/>
                </a:lnTo>
                <a:lnTo>
                  <a:pt x="91397" y="46750"/>
                </a:lnTo>
                <a:lnTo>
                  <a:pt x="91304" y="46862"/>
                </a:lnTo>
                <a:lnTo>
                  <a:pt x="91304" y="46899"/>
                </a:lnTo>
                <a:lnTo>
                  <a:pt x="91322" y="46899"/>
                </a:lnTo>
                <a:lnTo>
                  <a:pt x="91546" y="46787"/>
                </a:lnTo>
                <a:lnTo>
                  <a:pt x="91937" y="46564"/>
                </a:lnTo>
                <a:lnTo>
                  <a:pt x="92142" y="46434"/>
                </a:lnTo>
                <a:lnTo>
                  <a:pt x="92290" y="46303"/>
                </a:lnTo>
                <a:lnTo>
                  <a:pt x="92384" y="46191"/>
                </a:lnTo>
                <a:lnTo>
                  <a:pt x="92402" y="46154"/>
                </a:lnTo>
                <a:lnTo>
                  <a:pt x="92402" y="46098"/>
                </a:lnTo>
                <a:lnTo>
                  <a:pt x="92365" y="46061"/>
                </a:lnTo>
                <a:close/>
                <a:moveTo>
                  <a:pt x="1732" y="45614"/>
                </a:moveTo>
                <a:lnTo>
                  <a:pt x="1695" y="45652"/>
                </a:lnTo>
                <a:lnTo>
                  <a:pt x="1043" y="46322"/>
                </a:lnTo>
                <a:lnTo>
                  <a:pt x="634" y="46750"/>
                </a:lnTo>
                <a:lnTo>
                  <a:pt x="485" y="46880"/>
                </a:lnTo>
                <a:lnTo>
                  <a:pt x="429" y="46936"/>
                </a:lnTo>
                <a:lnTo>
                  <a:pt x="466" y="46955"/>
                </a:lnTo>
                <a:lnTo>
                  <a:pt x="503" y="46955"/>
                </a:lnTo>
                <a:lnTo>
                  <a:pt x="615" y="46918"/>
                </a:lnTo>
                <a:lnTo>
                  <a:pt x="783" y="46824"/>
                </a:lnTo>
                <a:lnTo>
                  <a:pt x="950" y="46713"/>
                </a:lnTo>
                <a:lnTo>
                  <a:pt x="1267" y="46471"/>
                </a:lnTo>
                <a:lnTo>
                  <a:pt x="1453" y="46322"/>
                </a:lnTo>
                <a:lnTo>
                  <a:pt x="1565" y="46136"/>
                </a:lnTo>
                <a:lnTo>
                  <a:pt x="1714" y="45856"/>
                </a:lnTo>
                <a:lnTo>
                  <a:pt x="1751" y="45745"/>
                </a:lnTo>
                <a:lnTo>
                  <a:pt x="1769" y="45652"/>
                </a:lnTo>
                <a:lnTo>
                  <a:pt x="1769" y="45614"/>
                </a:lnTo>
                <a:close/>
                <a:moveTo>
                  <a:pt x="1583" y="46955"/>
                </a:moveTo>
                <a:lnTo>
                  <a:pt x="1490" y="46973"/>
                </a:lnTo>
                <a:lnTo>
                  <a:pt x="1378" y="47029"/>
                </a:lnTo>
                <a:lnTo>
                  <a:pt x="1267" y="47085"/>
                </a:lnTo>
                <a:lnTo>
                  <a:pt x="1043" y="47253"/>
                </a:lnTo>
                <a:lnTo>
                  <a:pt x="932" y="47346"/>
                </a:lnTo>
                <a:lnTo>
                  <a:pt x="820" y="47439"/>
                </a:lnTo>
                <a:lnTo>
                  <a:pt x="652" y="47606"/>
                </a:lnTo>
                <a:lnTo>
                  <a:pt x="522" y="47755"/>
                </a:lnTo>
                <a:lnTo>
                  <a:pt x="522" y="47793"/>
                </a:lnTo>
                <a:lnTo>
                  <a:pt x="559" y="47774"/>
                </a:lnTo>
                <a:lnTo>
                  <a:pt x="783" y="47662"/>
                </a:lnTo>
                <a:lnTo>
                  <a:pt x="1192" y="47420"/>
                </a:lnTo>
                <a:lnTo>
                  <a:pt x="1378" y="47290"/>
                </a:lnTo>
                <a:lnTo>
                  <a:pt x="1546" y="47160"/>
                </a:lnTo>
                <a:lnTo>
                  <a:pt x="1639" y="47067"/>
                </a:lnTo>
                <a:lnTo>
                  <a:pt x="1658" y="47011"/>
                </a:lnTo>
                <a:lnTo>
                  <a:pt x="1639" y="46992"/>
                </a:lnTo>
                <a:lnTo>
                  <a:pt x="1621" y="46973"/>
                </a:lnTo>
                <a:lnTo>
                  <a:pt x="1583" y="46955"/>
                </a:lnTo>
                <a:close/>
                <a:moveTo>
                  <a:pt x="92384" y="46899"/>
                </a:moveTo>
                <a:lnTo>
                  <a:pt x="92272" y="46955"/>
                </a:lnTo>
                <a:lnTo>
                  <a:pt x="92123" y="47029"/>
                </a:lnTo>
                <a:lnTo>
                  <a:pt x="91955" y="47141"/>
                </a:lnTo>
                <a:lnTo>
                  <a:pt x="91620" y="47383"/>
                </a:lnTo>
                <a:lnTo>
                  <a:pt x="91453" y="47551"/>
                </a:lnTo>
                <a:lnTo>
                  <a:pt x="91322" y="47718"/>
                </a:lnTo>
                <a:lnTo>
                  <a:pt x="91192" y="47997"/>
                </a:lnTo>
                <a:lnTo>
                  <a:pt x="91136" y="48128"/>
                </a:lnTo>
                <a:lnTo>
                  <a:pt x="91118" y="48221"/>
                </a:lnTo>
                <a:lnTo>
                  <a:pt x="91118" y="48239"/>
                </a:lnTo>
                <a:lnTo>
                  <a:pt x="91136" y="48258"/>
                </a:lnTo>
                <a:lnTo>
                  <a:pt x="91155" y="48239"/>
                </a:lnTo>
                <a:lnTo>
                  <a:pt x="91211" y="48221"/>
                </a:lnTo>
                <a:lnTo>
                  <a:pt x="91844" y="47532"/>
                </a:lnTo>
                <a:lnTo>
                  <a:pt x="92272" y="47104"/>
                </a:lnTo>
                <a:lnTo>
                  <a:pt x="92402" y="46973"/>
                </a:lnTo>
                <a:lnTo>
                  <a:pt x="92458" y="46936"/>
                </a:lnTo>
                <a:lnTo>
                  <a:pt x="92439" y="46918"/>
                </a:lnTo>
                <a:lnTo>
                  <a:pt x="92384" y="46899"/>
                </a:lnTo>
                <a:close/>
                <a:moveTo>
                  <a:pt x="1583" y="47923"/>
                </a:moveTo>
                <a:lnTo>
                  <a:pt x="1490" y="47942"/>
                </a:lnTo>
                <a:lnTo>
                  <a:pt x="1378" y="48016"/>
                </a:lnTo>
                <a:lnTo>
                  <a:pt x="1248" y="48109"/>
                </a:lnTo>
                <a:lnTo>
                  <a:pt x="1025" y="48295"/>
                </a:lnTo>
                <a:lnTo>
                  <a:pt x="894" y="48426"/>
                </a:lnTo>
                <a:lnTo>
                  <a:pt x="783" y="48556"/>
                </a:lnTo>
                <a:lnTo>
                  <a:pt x="597" y="48761"/>
                </a:lnTo>
                <a:lnTo>
                  <a:pt x="466" y="48947"/>
                </a:lnTo>
                <a:lnTo>
                  <a:pt x="448" y="49003"/>
                </a:lnTo>
                <a:lnTo>
                  <a:pt x="466" y="49003"/>
                </a:lnTo>
                <a:lnTo>
                  <a:pt x="485" y="48984"/>
                </a:lnTo>
                <a:lnTo>
                  <a:pt x="745" y="48817"/>
                </a:lnTo>
                <a:lnTo>
                  <a:pt x="1174" y="48519"/>
                </a:lnTo>
                <a:lnTo>
                  <a:pt x="1378" y="48351"/>
                </a:lnTo>
                <a:lnTo>
                  <a:pt x="1546" y="48184"/>
                </a:lnTo>
                <a:lnTo>
                  <a:pt x="1602" y="48109"/>
                </a:lnTo>
                <a:lnTo>
                  <a:pt x="1639" y="48053"/>
                </a:lnTo>
                <a:lnTo>
                  <a:pt x="1658" y="47997"/>
                </a:lnTo>
                <a:lnTo>
                  <a:pt x="1639" y="47960"/>
                </a:lnTo>
                <a:lnTo>
                  <a:pt x="1621" y="47923"/>
                </a:lnTo>
                <a:close/>
                <a:moveTo>
                  <a:pt x="92421" y="48072"/>
                </a:moveTo>
                <a:lnTo>
                  <a:pt x="92123" y="48277"/>
                </a:lnTo>
                <a:lnTo>
                  <a:pt x="91899" y="48444"/>
                </a:lnTo>
                <a:lnTo>
                  <a:pt x="91657" y="48649"/>
                </a:lnTo>
                <a:lnTo>
                  <a:pt x="91453" y="48835"/>
                </a:lnTo>
                <a:lnTo>
                  <a:pt x="91285" y="49021"/>
                </a:lnTo>
                <a:lnTo>
                  <a:pt x="91248" y="49096"/>
                </a:lnTo>
                <a:lnTo>
                  <a:pt x="91211" y="49170"/>
                </a:lnTo>
                <a:lnTo>
                  <a:pt x="91229" y="49208"/>
                </a:lnTo>
                <a:lnTo>
                  <a:pt x="91266" y="49245"/>
                </a:lnTo>
                <a:lnTo>
                  <a:pt x="91341" y="49263"/>
                </a:lnTo>
                <a:lnTo>
                  <a:pt x="91415" y="49245"/>
                </a:lnTo>
                <a:lnTo>
                  <a:pt x="91509" y="49189"/>
                </a:lnTo>
                <a:lnTo>
                  <a:pt x="91602" y="49133"/>
                </a:lnTo>
                <a:lnTo>
                  <a:pt x="91788" y="48947"/>
                </a:lnTo>
                <a:lnTo>
                  <a:pt x="91974" y="48724"/>
                </a:lnTo>
                <a:lnTo>
                  <a:pt x="92142" y="48482"/>
                </a:lnTo>
                <a:lnTo>
                  <a:pt x="92290" y="48277"/>
                </a:lnTo>
                <a:lnTo>
                  <a:pt x="92421" y="48072"/>
                </a:lnTo>
                <a:close/>
                <a:moveTo>
                  <a:pt x="17688" y="49468"/>
                </a:moveTo>
                <a:lnTo>
                  <a:pt x="17688" y="49468"/>
                </a:lnTo>
                <a:lnTo>
                  <a:pt x="17688" y="49468"/>
                </a:lnTo>
                <a:close/>
                <a:moveTo>
                  <a:pt x="62185" y="49468"/>
                </a:moveTo>
                <a:lnTo>
                  <a:pt x="62185" y="49468"/>
                </a:lnTo>
                <a:lnTo>
                  <a:pt x="62185" y="49468"/>
                </a:lnTo>
                <a:close/>
                <a:moveTo>
                  <a:pt x="44759" y="49524"/>
                </a:moveTo>
                <a:lnTo>
                  <a:pt x="44759" y="49524"/>
                </a:lnTo>
                <a:lnTo>
                  <a:pt x="44759" y="49524"/>
                </a:lnTo>
                <a:close/>
                <a:moveTo>
                  <a:pt x="89256" y="49524"/>
                </a:moveTo>
                <a:lnTo>
                  <a:pt x="89256" y="49524"/>
                </a:lnTo>
                <a:lnTo>
                  <a:pt x="89256" y="49524"/>
                </a:lnTo>
                <a:close/>
                <a:moveTo>
                  <a:pt x="89256" y="49524"/>
                </a:moveTo>
                <a:lnTo>
                  <a:pt x="89256" y="49524"/>
                </a:lnTo>
                <a:lnTo>
                  <a:pt x="89256" y="49524"/>
                </a:lnTo>
                <a:close/>
                <a:moveTo>
                  <a:pt x="39341" y="49505"/>
                </a:moveTo>
                <a:lnTo>
                  <a:pt x="39303" y="49580"/>
                </a:lnTo>
                <a:lnTo>
                  <a:pt x="39322" y="49561"/>
                </a:lnTo>
                <a:lnTo>
                  <a:pt x="39341" y="49505"/>
                </a:lnTo>
                <a:close/>
                <a:moveTo>
                  <a:pt x="31707" y="49580"/>
                </a:moveTo>
                <a:lnTo>
                  <a:pt x="31707" y="49580"/>
                </a:lnTo>
                <a:lnTo>
                  <a:pt x="31707" y="49580"/>
                </a:lnTo>
                <a:close/>
                <a:moveTo>
                  <a:pt x="38298" y="49580"/>
                </a:moveTo>
                <a:lnTo>
                  <a:pt x="38298" y="49580"/>
                </a:lnTo>
                <a:lnTo>
                  <a:pt x="38298" y="49580"/>
                </a:lnTo>
                <a:close/>
                <a:moveTo>
                  <a:pt x="39303" y="49580"/>
                </a:moveTo>
                <a:lnTo>
                  <a:pt x="39303" y="49580"/>
                </a:lnTo>
                <a:lnTo>
                  <a:pt x="39303" y="49580"/>
                </a:lnTo>
                <a:close/>
                <a:moveTo>
                  <a:pt x="76204" y="49580"/>
                </a:moveTo>
                <a:lnTo>
                  <a:pt x="76204" y="49580"/>
                </a:lnTo>
                <a:lnTo>
                  <a:pt x="76204" y="49580"/>
                </a:lnTo>
                <a:close/>
                <a:moveTo>
                  <a:pt x="34928" y="49617"/>
                </a:moveTo>
                <a:lnTo>
                  <a:pt x="34928" y="49617"/>
                </a:lnTo>
                <a:lnTo>
                  <a:pt x="34928" y="49617"/>
                </a:lnTo>
                <a:close/>
                <a:moveTo>
                  <a:pt x="80524" y="49617"/>
                </a:moveTo>
                <a:lnTo>
                  <a:pt x="80524" y="49617"/>
                </a:lnTo>
                <a:lnTo>
                  <a:pt x="80524" y="49617"/>
                </a:lnTo>
                <a:close/>
                <a:moveTo>
                  <a:pt x="87003" y="49617"/>
                </a:moveTo>
                <a:lnTo>
                  <a:pt x="87003" y="49617"/>
                </a:lnTo>
                <a:lnTo>
                  <a:pt x="87003" y="49617"/>
                </a:lnTo>
                <a:close/>
                <a:moveTo>
                  <a:pt x="45801" y="49673"/>
                </a:moveTo>
                <a:lnTo>
                  <a:pt x="45801" y="49673"/>
                </a:lnTo>
                <a:lnTo>
                  <a:pt x="45801" y="49673"/>
                </a:lnTo>
                <a:close/>
                <a:moveTo>
                  <a:pt x="53267" y="49673"/>
                </a:moveTo>
                <a:lnTo>
                  <a:pt x="53267" y="49673"/>
                </a:lnTo>
                <a:lnTo>
                  <a:pt x="53267" y="49673"/>
                </a:lnTo>
                <a:close/>
                <a:moveTo>
                  <a:pt x="21970" y="49748"/>
                </a:moveTo>
                <a:lnTo>
                  <a:pt x="21951" y="49791"/>
                </a:lnTo>
                <a:lnTo>
                  <a:pt x="21951" y="49803"/>
                </a:lnTo>
                <a:lnTo>
                  <a:pt x="21970" y="49748"/>
                </a:lnTo>
                <a:close/>
                <a:moveTo>
                  <a:pt x="1639" y="48966"/>
                </a:moveTo>
                <a:lnTo>
                  <a:pt x="1602" y="48984"/>
                </a:lnTo>
                <a:lnTo>
                  <a:pt x="1509" y="49040"/>
                </a:lnTo>
                <a:lnTo>
                  <a:pt x="1378" y="49115"/>
                </a:lnTo>
                <a:lnTo>
                  <a:pt x="1136" y="49301"/>
                </a:lnTo>
                <a:lnTo>
                  <a:pt x="1006" y="49412"/>
                </a:lnTo>
                <a:lnTo>
                  <a:pt x="559" y="49785"/>
                </a:lnTo>
                <a:lnTo>
                  <a:pt x="299" y="50027"/>
                </a:lnTo>
                <a:lnTo>
                  <a:pt x="224" y="50120"/>
                </a:lnTo>
                <a:lnTo>
                  <a:pt x="206" y="50157"/>
                </a:lnTo>
                <a:lnTo>
                  <a:pt x="261" y="50176"/>
                </a:lnTo>
                <a:lnTo>
                  <a:pt x="317" y="50176"/>
                </a:lnTo>
                <a:lnTo>
                  <a:pt x="392" y="50139"/>
                </a:lnTo>
                <a:lnTo>
                  <a:pt x="485" y="50083"/>
                </a:lnTo>
                <a:lnTo>
                  <a:pt x="708" y="49915"/>
                </a:lnTo>
                <a:lnTo>
                  <a:pt x="969" y="49710"/>
                </a:lnTo>
                <a:lnTo>
                  <a:pt x="1211" y="49487"/>
                </a:lnTo>
                <a:lnTo>
                  <a:pt x="1416" y="49282"/>
                </a:lnTo>
                <a:lnTo>
                  <a:pt x="1565" y="49115"/>
                </a:lnTo>
                <a:lnTo>
                  <a:pt x="1639" y="49021"/>
                </a:lnTo>
                <a:lnTo>
                  <a:pt x="1658" y="48984"/>
                </a:lnTo>
                <a:lnTo>
                  <a:pt x="1658" y="48966"/>
                </a:lnTo>
                <a:close/>
                <a:moveTo>
                  <a:pt x="78308" y="50194"/>
                </a:moveTo>
                <a:lnTo>
                  <a:pt x="78308" y="50194"/>
                </a:lnTo>
                <a:lnTo>
                  <a:pt x="78308" y="50194"/>
                </a:lnTo>
                <a:close/>
                <a:moveTo>
                  <a:pt x="5679" y="49412"/>
                </a:moveTo>
                <a:lnTo>
                  <a:pt x="5661" y="49431"/>
                </a:lnTo>
                <a:lnTo>
                  <a:pt x="5381" y="49599"/>
                </a:lnTo>
                <a:lnTo>
                  <a:pt x="5158" y="49766"/>
                </a:lnTo>
                <a:lnTo>
                  <a:pt x="4935" y="49952"/>
                </a:lnTo>
                <a:lnTo>
                  <a:pt x="4711" y="50139"/>
                </a:lnTo>
                <a:lnTo>
                  <a:pt x="4544" y="50325"/>
                </a:lnTo>
                <a:lnTo>
                  <a:pt x="4488" y="50418"/>
                </a:lnTo>
                <a:lnTo>
                  <a:pt x="4450" y="50492"/>
                </a:lnTo>
                <a:lnTo>
                  <a:pt x="4469" y="50548"/>
                </a:lnTo>
                <a:lnTo>
                  <a:pt x="4506" y="50604"/>
                </a:lnTo>
                <a:lnTo>
                  <a:pt x="4581" y="50604"/>
                </a:lnTo>
                <a:lnTo>
                  <a:pt x="4674" y="50567"/>
                </a:lnTo>
                <a:lnTo>
                  <a:pt x="4786" y="50474"/>
                </a:lnTo>
                <a:lnTo>
                  <a:pt x="4897" y="50362"/>
                </a:lnTo>
                <a:lnTo>
                  <a:pt x="5121" y="50139"/>
                </a:lnTo>
                <a:lnTo>
                  <a:pt x="5232" y="49990"/>
                </a:lnTo>
                <a:lnTo>
                  <a:pt x="5549" y="49654"/>
                </a:lnTo>
                <a:lnTo>
                  <a:pt x="5679" y="49468"/>
                </a:lnTo>
                <a:lnTo>
                  <a:pt x="5698" y="49431"/>
                </a:lnTo>
                <a:lnTo>
                  <a:pt x="5679" y="49412"/>
                </a:lnTo>
                <a:close/>
                <a:moveTo>
                  <a:pt x="12158" y="49450"/>
                </a:moveTo>
                <a:lnTo>
                  <a:pt x="12102" y="49505"/>
                </a:lnTo>
                <a:lnTo>
                  <a:pt x="11507" y="50083"/>
                </a:lnTo>
                <a:lnTo>
                  <a:pt x="11153" y="50455"/>
                </a:lnTo>
                <a:lnTo>
                  <a:pt x="11041" y="50585"/>
                </a:lnTo>
                <a:lnTo>
                  <a:pt x="11004" y="50623"/>
                </a:lnTo>
                <a:lnTo>
                  <a:pt x="11004" y="50641"/>
                </a:lnTo>
                <a:lnTo>
                  <a:pt x="11041" y="50678"/>
                </a:lnTo>
                <a:lnTo>
                  <a:pt x="11116" y="50678"/>
                </a:lnTo>
                <a:lnTo>
                  <a:pt x="11172" y="50660"/>
                </a:lnTo>
                <a:lnTo>
                  <a:pt x="11302" y="50585"/>
                </a:lnTo>
                <a:lnTo>
                  <a:pt x="11451" y="50492"/>
                </a:lnTo>
                <a:lnTo>
                  <a:pt x="11693" y="50269"/>
                </a:lnTo>
                <a:lnTo>
                  <a:pt x="11842" y="50139"/>
                </a:lnTo>
                <a:lnTo>
                  <a:pt x="12028" y="49952"/>
                </a:lnTo>
                <a:lnTo>
                  <a:pt x="12121" y="49841"/>
                </a:lnTo>
                <a:lnTo>
                  <a:pt x="12140" y="49785"/>
                </a:lnTo>
                <a:lnTo>
                  <a:pt x="12158" y="49729"/>
                </a:lnTo>
                <a:lnTo>
                  <a:pt x="12177" y="49692"/>
                </a:lnTo>
                <a:lnTo>
                  <a:pt x="12214" y="49561"/>
                </a:lnTo>
                <a:lnTo>
                  <a:pt x="12214" y="49487"/>
                </a:lnTo>
                <a:lnTo>
                  <a:pt x="12196" y="49450"/>
                </a:lnTo>
                <a:close/>
                <a:moveTo>
                  <a:pt x="39303" y="49580"/>
                </a:moveTo>
                <a:lnTo>
                  <a:pt x="39266" y="49617"/>
                </a:lnTo>
                <a:lnTo>
                  <a:pt x="39117" y="49748"/>
                </a:lnTo>
                <a:lnTo>
                  <a:pt x="38708" y="50045"/>
                </a:lnTo>
                <a:lnTo>
                  <a:pt x="38484" y="50213"/>
                </a:lnTo>
                <a:lnTo>
                  <a:pt x="38317" y="50362"/>
                </a:lnTo>
                <a:lnTo>
                  <a:pt x="38242" y="50436"/>
                </a:lnTo>
                <a:lnTo>
                  <a:pt x="38205" y="50511"/>
                </a:lnTo>
                <a:lnTo>
                  <a:pt x="38168" y="50567"/>
                </a:lnTo>
                <a:lnTo>
                  <a:pt x="38168" y="50641"/>
                </a:lnTo>
                <a:lnTo>
                  <a:pt x="38205" y="50697"/>
                </a:lnTo>
                <a:lnTo>
                  <a:pt x="38261" y="50734"/>
                </a:lnTo>
                <a:lnTo>
                  <a:pt x="38317" y="50734"/>
                </a:lnTo>
                <a:lnTo>
                  <a:pt x="38391" y="50697"/>
                </a:lnTo>
                <a:lnTo>
                  <a:pt x="38484" y="50623"/>
                </a:lnTo>
                <a:lnTo>
                  <a:pt x="38577" y="50529"/>
                </a:lnTo>
                <a:lnTo>
                  <a:pt x="38782" y="50306"/>
                </a:lnTo>
                <a:lnTo>
                  <a:pt x="38987" y="50064"/>
                </a:lnTo>
                <a:lnTo>
                  <a:pt x="39155" y="49822"/>
                </a:lnTo>
                <a:lnTo>
                  <a:pt x="39285" y="49617"/>
                </a:lnTo>
                <a:lnTo>
                  <a:pt x="39303" y="49580"/>
                </a:lnTo>
                <a:close/>
                <a:moveTo>
                  <a:pt x="83819" y="49561"/>
                </a:moveTo>
                <a:lnTo>
                  <a:pt x="83763" y="49617"/>
                </a:lnTo>
                <a:lnTo>
                  <a:pt x="83614" y="49748"/>
                </a:lnTo>
                <a:lnTo>
                  <a:pt x="83205" y="50045"/>
                </a:lnTo>
                <a:lnTo>
                  <a:pt x="83000" y="50213"/>
                </a:lnTo>
                <a:lnTo>
                  <a:pt x="82814" y="50362"/>
                </a:lnTo>
                <a:lnTo>
                  <a:pt x="82758" y="50436"/>
                </a:lnTo>
                <a:lnTo>
                  <a:pt x="82702" y="50511"/>
                </a:lnTo>
                <a:lnTo>
                  <a:pt x="82684" y="50567"/>
                </a:lnTo>
                <a:lnTo>
                  <a:pt x="82684" y="50641"/>
                </a:lnTo>
                <a:lnTo>
                  <a:pt x="82702" y="50697"/>
                </a:lnTo>
                <a:lnTo>
                  <a:pt x="82758" y="50734"/>
                </a:lnTo>
                <a:lnTo>
                  <a:pt x="82832" y="50734"/>
                </a:lnTo>
                <a:lnTo>
                  <a:pt x="82907" y="50697"/>
                </a:lnTo>
                <a:lnTo>
                  <a:pt x="82981" y="50623"/>
                </a:lnTo>
                <a:lnTo>
                  <a:pt x="83093" y="50529"/>
                </a:lnTo>
                <a:lnTo>
                  <a:pt x="83279" y="50306"/>
                </a:lnTo>
                <a:lnTo>
                  <a:pt x="83484" y="50064"/>
                </a:lnTo>
                <a:lnTo>
                  <a:pt x="83670" y="49822"/>
                </a:lnTo>
                <a:lnTo>
                  <a:pt x="83782" y="49617"/>
                </a:lnTo>
                <a:lnTo>
                  <a:pt x="83819" y="49561"/>
                </a:lnTo>
                <a:close/>
                <a:moveTo>
                  <a:pt x="53267" y="49673"/>
                </a:moveTo>
                <a:lnTo>
                  <a:pt x="53025" y="49915"/>
                </a:lnTo>
                <a:lnTo>
                  <a:pt x="52857" y="50083"/>
                </a:lnTo>
                <a:lnTo>
                  <a:pt x="52690" y="50269"/>
                </a:lnTo>
                <a:lnTo>
                  <a:pt x="52541" y="50455"/>
                </a:lnTo>
                <a:lnTo>
                  <a:pt x="52504" y="50529"/>
                </a:lnTo>
                <a:lnTo>
                  <a:pt x="52466" y="50604"/>
                </a:lnTo>
                <a:lnTo>
                  <a:pt x="52448" y="50660"/>
                </a:lnTo>
                <a:lnTo>
                  <a:pt x="52466" y="50716"/>
                </a:lnTo>
                <a:lnTo>
                  <a:pt x="52522" y="50734"/>
                </a:lnTo>
                <a:lnTo>
                  <a:pt x="52597" y="50753"/>
                </a:lnTo>
                <a:lnTo>
                  <a:pt x="52690" y="50753"/>
                </a:lnTo>
                <a:lnTo>
                  <a:pt x="52764" y="50716"/>
                </a:lnTo>
                <a:lnTo>
                  <a:pt x="52857" y="50678"/>
                </a:lnTo>
                <a:lnTo>
                  <a:pt x="52913" y="50604"/>
                </a:lnTo>
                <a:lnTo>
                  <a:pt x="52969" y="50529"/>
                </a:lnTo>
                <a:lnTo>
                  <a:pt x="53025" y="50436"/>
                </a:lnTo>
                <a:lnTo>
                  <a:pt x="53099" y="50250"/>
                </a:lnTo>
                <a:lnTo>
                  <a:pt x="53155" y="50064"/>
                </a:lnTo>
                <a:lnTo>
                  <a:pt x="53211" y="49878"/>
                </a:lnTo>
                <a:lnTo>
                  <a:pt x="53230" y="49748"/>
                </a:lnTo>
                <a:lnTo>
                  <a:pt x="53267" y="49673"/>
                </a:lnTo>
                <a:close/>
                <a:moveTo>
                  <a:pt x="18582" y="49450"/>
                </a:moveTo>
                <a:lnTo>
                  <a:pt x="18377" y="49673"/>
                </a:lnTo>
                <a:lnTo>
                  <a:pt x="18023" y="50083"/>
                </a:lnTo>
                <a:lnTo>
                  <a:pt x="17855" y="50306"/>
                </a:lnTo>
                <a:lnTo>
                  <a:pt x="17725" y="50492"/>
                </a:lnTo>
                <a:lnTo>
                  <a:pt x="17669" y="50585"/>
                </a:lnTo>
                <a:lnTo>
                  <a:pt x="17651" y="50660"/>
                </a:lnTo>
                <a:lnTo>
                  <a:pt x="17651" y="50716"/>
                </a:lnTo>
                <a:lnTo>
                  <a:pt x="17669" y="50753"/>
                </a:lnTo>
                <a:lnTo>
                  <a:pt x="17725" y="50772"/>
                </a:lnTo>
                <a:lnTo>
                  <a:pt x="17781" y="50753"/>
                </a:lnTo>
                <a:lnTo>
                  <a:pt x="17837" y="50697"/>
                </a:lnTo>
                <a:lnTo>
                  <a:pt x="17911" y="50641"/>
                </a:lnTo>
                <a:lnTo>
                  <a:pt x="18060" y="50436"/>
                </a:lnTo>
                <a:lnTo>
                  <a:pt x="18209" y="50194"/>
                </a:lnTo>
                <a:lnTo>
                  <a:pt x="18451" y="49692"/>
                </a:lnTo>
                <a:lnTo>
                  <a:pt x="18582" y="49450"/>
                </a:lnTo>
                <a:close/>
                <a:moveTo>
                  <a:pt x="19848" y="49263"/>
                </a:moveTo>
                <a:lnTo>
                  <a:pt x="19810" y="49282"/>
                </a:lnTo>
                <a:lnTo>
                  <a:pt x="19494" y="49524"/>
                </a:lnTo>
                <a:lnTo>
                  <a:pt x="19252" y="49729"/>
                </a:lnTo>
                <a:lnTo>
                  <a:pt x="19010" y="49952"/>
                </a:lnTo>
                <a:lnTo>
                  <a:pt x="18786" y="50194"/>
                </a:lnTo>
                <a:lnTo>
                  <a:pt x="18600" y="50418"/>
                </a:lnTo>
                <a:lnTo>
                  <a:pt x="18544" y="50511"/>
                </a:lnTo>
                <a:lnTo>
                  <a:pt x="18507" y="50604"/>
                </a:lnTo>
                <a:lnTo>
                  <a:pt x="18507" y="50678"/>
                </a:lnTo>
                <a:lnTo>
                  <a:pt x="18526" y="50734"/>
                </a:lnTo>
                <a:lnTo>
                  <a:pt x="18563" y="50753"/>
                </a:lnTo>
                <a:lnTo>
                  <a:pt x="18600" y="50772"/>
                </a:lnTo>
                <a:lnTo>
                  <a:pt x="18637" y="50753"/>
                </a:lnTo>
                <a:lnTo>
                  <a:pt x="18693" y="50734"/>
                </a:lnTo>
                <a:lnTo>
                  <a:pt x="18805" y="50641"/>
                </a:lnTo>
                <a:lnTo>
                  <a:pt x="18917" y="50529"/>
                </a:lnTo>
                <a:lnTo>
                  <a:pt x="19121" y="50287"/>
                </a:lnTo>
                <a:lnTo>
                  <a:pt x="19252" y="50120"/>
                </a:lnTo>
                <a:lnTo>
                  <a:pt x="19401" y="49934"/>
                </a:lnTo>
                <a:lnTo>
                  <a:pt x="19643" y="49617"/>
                </a:lnTo>
                <a:lnTo>
                  <a:pt x="19829" y="49338"/>
                </a:lnTo>
                <a:lnTo>
                  <a:pt x="19848" y="49263"/>
                </a:lnTo>
                <a:close/>
                <a:moveTo>
                  <a:pt x="21989" y="49375"/>
                </a:moveTo>
                <a:lnTo>
                  <a:pt x="21951" y="49394"/>
                </a:lnTo>
                <a:lnTo>
                  <a:pt x="21914" y="49450"/>
                </a:lnTo>
                <a:lnTo>
                  <a:pt x="21691" y="49673"/>
                </a:lnTo>
                <a:lnTo>
                  <a:pt x="21281" y="50083"/>
                </a:lnTo>
                <a:lnTo>
                  <a:pt x="20890" y="50492"/>
                </a:lnTo>
                <a:lnTo>
                  <a:pt x="20778" y="50623"/>
                </a:lnTo>
                <a:lnTo>
                  <a:pt x="20723" y="50678"/>
                </a:lnTo>
                <a:lnTo>
                  <a:pt x="20760" y="50734"/>
                </a:lnTo>
                <a:lnTo>
                  <a:pt x="20797" y="50753"/>
                </a:lnTo>
                <a:lnTo>
                  <a:pt x="20853" y="50772"/>
                </a:lnTo>
                <a:lnTo>
                  <a:pt x="20909" y="50753"/>
                </a:lnTo>
                <a:lnTo>
                  <a:pt x="21058" y="50697"/>
                </a:lnTo>
                <a:lnTo>
                  <a:pt x="21225" y="50585"/>
                </a:lnTo>
                <a:lnTo>
                  <a:pt x="21374" y="50474"/>
                </a:lnTo>
                <a:lnTo>
                  <a:pt x="21505" y="50362"/>
                </a:lnTo>
                <a:lnTo>
                  <a:pt x="21672" y="50213"/>
                </a:lnTo>
                <a:lnTo>
                  <a:pt x="21840" y="50008"/>
                </a:lnTo>
                <a:lnTo>
                  <a:pt x="21914" y="49878"/>
                </a:lnTo>
                <a:lnTo>
                  <a:pt x="21951" y="49791"/>
                </a:lnTo>
                <a:lnTo>
                  <a:pt x="21951" y="49785"/>
                </a:lnTo>
                <a:lnTo>
                  <a:pt x="22007" y="49599"/>
                </a:lnTo>
                <a:lnTo>
                  <a:pt x="22007" y="49487"/>
                </a:lnTo>
                <a:lnTo>
                  <a:pt x="22007" y="49394"/>
                </a:lnTo>
                <a:lnTo>
                  <a:pt x="22007" y="49375"/>
                </a:lnTo>
                <a:close/>
                <a:moveTo>
                  <a:pt x="63079" y="49450"/>
                </a:moveTo>
                <a:lnTo>
                  <a:pt x="62874" y="49673"/>
                </a:lnTo>
                <a:lnTo>
                  <a:pt x="62520" y="50083"/>
                </a:lnTo>
                <a:lnTo>
                  <a:pt x="62353" y="50306"/>
                </a:lnTo>
                <a:lnTo>
                  <a:pt x="62222" y="50492"/>
                </a:lnTo>
                <a:lnTo>
                  <a:pt x="62185" y="50585"/>
                </a:lnTo>
                <a:lnTo>
                  <a:pt x="62148" y="50660"/>
                </a:lnTo>
                <a:lnTo>
                  <a:pt x="62148" y="50716"/>
                </a:lnTo>
                <a:lnTo>
                  <a:pt x="62166" y="50753"/>
                </a:lnTo>
                <a:lnTo>
                  <a:pt x="62222" y="50772"/>
                </a:lnTo>
                <a:lnTo>
                  <a:pt x="62278" y="50753"/>
                </a:lnTo>
                <a:lnTo>
                  <a:pt x="62334" y="50697"/>
                </a:lnTo>
                <a:lnTo>
                  <a:pt x="62408" y="50641"/>
                </a:lnTo>
                <a:lnTo>
                  <a:pt x="62557" y="50436"/>
                </a:lnTo>
                <a:lnTo>
                  <a:pt x="62706" y="50194"/>
                </a:lnTo>
                <a:lnTo>
                  <a:pt x="62967" y="49692"/>
                </a:lnTo>
                <a:lnTo>
                  <a:pt x="63079" y="49450"/>
                </a:lnTo>
                <a:close/>
                <a:moveTo>
                  <a:pt x="64345" y="49263"/>
                </a:moveTo>
                <a:lnTo>
                  <a:pt x="64308" y="49282"/>
                </a:lnTo>
                <a:lnTo>
                  <a:pt x="63991" y="49524"/>
                </a:lnTo>
                <a:lnTo>
                  <a:pt x="63768" y="49729"/>
                </a:lnTo>
                <a:lnTo>
                  <a:pt x="63507" y="49952"/>
                </a:lnTo>
                <a:lnTo>
                  <a:pt x="63284" y="50194"/>
                </a:lnTo>
                <a:lnTo>
                  <a:pt x="63097" y="50418"/>
                </a:lnTo>
                <a:lnTo>
                  <a:pt x="63041" y="50511"/>
                </a:lnTo>
                <a:lnTo>
                  <a:pt x="63004" y="50604"/>
                </a:lnTo>
                <a:lnTo>
                  <a:pt x="63004" y="50678"/>
                </a:lnTo>
                <a:lnTo>
                  <a:pt x="63023" y="50734"/>
                </a:lnTo>
                <a:lnTo>
                  <a:pt x="63060" y="50753"/>
                </a:lnTo>
                <a:lnTo>
                  <a:pt x="63097" y="50772"/>
                </a:lnTo>
                <a:lnTo>
                  <a:pt x="63153" y="50753"/>
                </a:lnTo>
                <a:lnTo>
                  <a:pt x="63190" y="50734"/>
                </a:lnTo>
                <a:lnTo>
                  <a:pt x="63302" y="50641"/>
                </a:lnTo>
                <a:lnTo>
                  <a:pt x="63414" y="50529"/>
                </a:lnTo>
                <a:lnTo>
                  <a:pt x="63637" y="50287"/>
                </a:lnTo>
                <a:lnTo>
                  <a:pt x="63749" y="50120"/>
                </a:lnTo>
                <a:lnTo>
                  <a:pt x="63917" y="49934"/>
                </a:lnTo>
                <a:lnTo>
                  <a:pt x="64159" y="49617"/>
                </a:lnTo>
                <a:lnTo>
                  <a:pt x="64326" y="49338"/>
                </a:lnTo>
                <a:lnTo>
                  <a:pt x="64363" y="49263"/>
                </a:lnTo>
                <a:close/>
                <a:moveTo>
                  <a:pt x="66486" y="49375"/>
                </a:moveTo>
                <a:lnTo>
                  <a:pt x="66449" y="49394"/>
                </a:lnTo>
                <a:lnTo>
                  <a:pt x="66411" y="49450"/>
                </a:lnTo>
                <a:lnTo>
                  <a:pt x="66188" y="49673"/>
                </a:lnTo>
                <a:lnTo>
                  <a:pt x="65778" y="50083"/>
                </a:lnTo>
                <a:lnTo>
                  <a:pt x="65406" y="50492"/>
                </a:lnTo>
                <a:lnTo>
                  <a:pt x="65276" y="50623"/>
                </a:lnTo>
                <a:lnTo>
                  <a:pt x="65238" y="50678"/>
                </a:lnTo>
                <a:lnTo>
                  <a:pt x="65257" y="50734"/>
                </a:lnTo>
                <a:lnTo>
                  <a:pt x="65294" y="50753"/>
                </a:lnTo>
                <a:lnTo>
                  <a:pt x="65350" y="50772"/>
                </a:lnTo>
                <a:lnTo>
                  <a:pt x="65425" y="50753"/>
                </a:lnTo>
                <a:lnTo>
                  <a:pt x="65555" y="50697"/>
                </a:lnTo>
                <a:lnTo>
                  <a:pt x="65723" y="50585"/>
                </a:lnTo>
                <a:lnTo>
                  <a:pt x="65871" y="50474"/>
                </a:lnTo>
                <a:lnTo>
                  <a:pt x="66020" y="50362"/>
                </a:lnTo>
                <a:lnTo>
                  <a:pt x="66169" y="50213"/>
                </a:lnTo>
                <a:lnTo>
                  <a:pt x="66337" y="50008"/>
                </a:lnTo>
                <a:lnTo>
                  <a:pt x="66411" y="49878"/>
                </a:lnTo>
                <a:lnTo>
                  <a:pt x="66467" y="49748"/>
                </a:lnTo>
                <a:lnTo>
                  <a:pt x="66449" y="49803"/>
                </a:lnTo>
                <a:lnTo>
                  <a:pt x="66467" y="49785"/>
                </a:lnTo>
                <a:lnTo>
                  <a:pt x="66504" y="49599"/>
                </a:lnTo>
                <a:lnTo>
                  <a:pt x="66523" y="49487"/>
                </a:lnTo>
                <a:lnTo>
                  <a:pt x="66504" y="49394"/>
                </a:lnTo>
                <a:lnTo>
                  <a:pt x="66504" y="49375"/>
                </a:lnTo>
                <a:close/>
                <a:moveTo>
                  <a:pt x="4637" y="49431"/>
                </a:moveTo>
                <a:lnTo>
                  <a:pt x="4618" y="49450"/>
                </a:lnTo>
                <a:lnTo>
                  <a:pt x="4339" y="49673"/>
                </a:lnTo>
                <a:lnTo>
                  <a:pt x="3892" y="50045"/>
                </a:lnTo>
                <a:lnTo>
                  <a:pt x="3650" y="50250"/>
                </a:lnTo>
                <a:lnTo>
                  <a:pt x="3464" y="50455"/>
                </a:lnTo>
                <a:lnTo>
                  <a:pt x="3352" y="50604"/>
                </a:lnTo>
                <a:lnTo>
                  <a:pt x="3333" y="50678"/>
                </a:lnTo>
                <a:lnTo>
                  <a:pt x="3333" y="50716"/>
                </a:lnTo>
                <a:lnTo>
                  <a:pt x="3352" y="50753"/>
                </a:lnTo>
                <a:lnTo>
                  <a:pt x="3371" y="50772"/>
                </a:lnTo>
                <a:lnTo>
                  <a:pt x="3408" y="50790"/>
                </a:lnTo>
                <a:lnTo>
                  <a:pt x="3445" y="50790"/>
                </a:lnTo>
                <a:lnTo>
                  <a:pt x="3538" y="50753"/>
                </a:lnTo>
                <a:lnTo>
                  <a:pt x="3650" y="50678"/>
                </a:lnTo>
                <a:lnTo>
                  <a:pt x="3762" y="50585"/>
                </a:lnTo>
                <a:lnTo>
                  <a:pt x="3873" y="50455"/>
                </a:lnTo>
                <a:lnTo>
                  <a:pt x="4115" y="50176"/>
                </a:lnTo>
                <a:lnTo>
                  <a:pt x="4357" y="49896"/>
                </a:lnTo>
                <a:lnTo>
                  <a:pt x="4525" y="49636"/>
                </a:lnTo>
                <a:lnTo>
                  <a:pt x="4637" y="49468"/>
                </a:lnTo>
                <a:lnTo>
                  <a:pt x="4637" y="49431"/>
                </a:lnTo>
                <a:close/>
                <a:moveTo>
                  <a:pt x="6983" y="49580"/>
                </a:moveTo>
                <a:lnTo>
                  <a:pt x="6908" y="49654"/>
                </a:lnTo>
                <a:lnTo>
                  <a:pt x="6703" y="49785"/>
                </a:lnTo>
                <a:lnTo>
                  <a:pt x="6145" y="50157"/>
                </a:lnTo>
                <a:lnTo>
                  <a:pt x="5623" y="50511"/>
                </a:lnTo>
                <a:lnTo>
                  <a:pt x="5456" y="50641"/>
                </a:lnTo>
                <a:lnTo>
                  <a:pt x="5419" y="50678"/>
                </a:lnTo>
                <a:lnTo>
                  <a:pt x="5400" y="50716"/>
                </a:lnTo>
                <a:lnTo>
                  <a:pt x="5474" y="50772"/>
                </a:lnTo>
                <a:lnTo>
                  <a:pt x="5549" y="50790"/>
                </a:lnTo>
                <a:lnTo>
                  <a:pt x="5642" y="50772"/>
                </a:lnTo>
                <a:lnTo>
                  <a:pt x="5754" y="50716"/>
                </a:lnTo>
                <a:lnTo>
                  <a:pt x="5865" y="50660"/>
                </a:lnTo>
                <a:lnTo>
                  <a:pt x="5996" y="50567"/>
                </a:lnTo>
                <a:lnTo>
                  <a:pt x="6256" y="50362"/>
                </a:lnTo>
                <a:lnTo>
                  <a:pt x="6517" y="50120"/>
                </a:lnTo>
                <a:lnTo>
                  <a:pt x="6740" y="49896"/>
                </a:lnTo>
                <a:lnTo>
                  <a:pt x="6908" y="49692"/>
                </a:lnTo>
                <a:lnTo>
                  <a:pt x="6983" y="49580"/>
                </a:lnTo>
                <a:close/>
                <a:moveTo>
                  <a:pt x="55501" y="49692"/>
                </a:moveTo>
                <a:lnTo>
                  <a:pt x="55464" y="49710"/>
                </a:lnTo>
                <a:lnTo>
                  <a:pt x="55241" y="49878"/>
                </a:lnTo>
                <a:lnTo>
                  <a:pt x="54887" y="50213"/>
                </a:lnTo>
                <a:lnTo>
                  <a:pt x="54719" y="50381"/>
                </a:lnTo>
                <a:lnTo>
                  <a:pt x="54589" y="50548"/>
                </a:lnTo>
                <a:lnTo>
                  <a:pt x="54533" y="50623"/>
                </a:lnTo>
                <a:lnTo>
                  <a:pt x="54514" y="50697"/>
                </a:lnTo>
                <a:lnTo>
                  <a:pt x="54496" y="50753"/>
                </a:lnTo>
                <a:lnTo>
                  <a:pt x="54514" y="50790"/>
                </a:lnTo>
                <a:lnTo>
                  <a:pt x="54552" y="50809"/>
                </a:lnTo>
                <a:lnTo>
                  <a:pt x="54589" y="50809"/>
                </a:lnTo>
                <a:lnTo>
                  <a:pt x="54682" y="50772"/>
                </a:lnTo>
                <a:lnTo>
                  <a:pt x="54775" y="50697"/>
                </a:lnTo>
                <a:lnTo>
                  <a:pt x="54887" y="50604"/>
                </a:lnTo>
                <a:lnTo>
                  <a:pt x="55092" y="50381"/>
                </a:lnTo>
                <a:lnTo>
                  <a:pt x="55203" y="50269"/>
                </a:lnTo>
                <a:lnTo>
                  <a:pt x="55296" y="50139"/>
                </a:lnTo>
                <a:lnTo>
                  <a:pt x="55427" y="49915"/>
                </a:lnTo>
                <a:lnTo>
                  <a:pt x="55483" y="49822"/>
                </a:lnTo>
                <a:lnTo>
                  <a:pt x="55520" y="49729"/>
                </a:lnTo>
                <a:lnTo>
                  <a:pt x="55520" y="49710"/>
                </a:lnTo>
                <a:lnTo>
                  <a:pt x="55520" y="49692"/>
                </a:lnTo>
                <a:close/>
                <a:moveTo>
                  <a:pt x="9012" y="49375"/>
                </a:moveTo>
                <a:lnTo>
                  <a:pt x="8863" y="49450"/>
                </a:lnTo>
                <a:lnTo>
                  <a:pt x="8640" y="49599"/>
                </a:lnTo>
                <a:lnTo>
                  <a:pt x="8379" y="49785"/>
                </a:lnTo>
                <a:lnTo>
                  <a:pt x="8100" y="50027"/>
                </a:lnTo>
                <a:lnTo>
                  <a:pt x="7839" y="50250"/>
                </a:lnTo>
                <a:lnTo>
                  <a:pt x="7746" y="50362"/>
                </a:lnTo>
                <a:lnTo>
                  <a:pt x="7671" y="50474"/>
                </a:lnTo>
                <a:lnTo>
                  <a:pt x="7616" y="50585"/>
                </a:lnTo>
                <a:lnTo>
                  <a:pt x="7616" y="50678"/>
                </a:lnTo>
                <a:lnTo>
                  <a:pt x="7634" y="50753"/>
                </a:lnTo>
                <a:lnTo>
                  <a:pt x="7690" y="50827"/>
                </a:lnTo>
                <a:lnTo>
                  <a:pt x="7727" y="50809"/>
                </a:lnTo>
                <a:lnTo>
                  <a:pt x="7783" y="50772"/>
                </a:lnTo>
                <a:lnTo>
                  <a:pt x="7932" y="50623"/>
                </a:lnTo>
                <a:lnTo>
                  <a:pt x="8397" y="50120"/>
                </a:lnTo>
                <a:lnTo>
                  <a:pt x="8826" y="49617"/>
                </a:lnTo>
                <a:lnTo>
                  <a:pt x="9012" y="49375"/>
                </a:lnTo>
                <a:close/>
                <a:moveTo>
                  <a:pt x="13350" y="49357"/>
                </a:moveTo>
                <a:lnTo>
                  <a:pt x="13294" y="49394"/>
                </a:lnTo>
                <a:lnTo>
                  <a:pt x="13052" y="49636"/>
                </a:lnTo>
                <a:lnTo>
                  <a:pt x="12587" y="50101"/>
                </a:lnTo>
                <a:lnTo>
                  <a:pt x="12363" y="50343"/>
                </a:lnTo>
                <a:lnTo>
                  <a:pt x="12177" y="50548"/>
                </a:lnTo>
                <a:lnTo>
                  <a:pt x="12065" y="50716"/>
                </a:lnTo>
                <a:lnTo>
                  <a:pt x="12028" y="50772"/>
                </a:lnTo>
                <a:lnTo>
                  <a:pt x="12047" y="50809"/>
                </a:lnTo>
                <a:lnTo>
                  <a:pt x="12084" y="50827"/>
                </a:lnTo>
                <a:lnTo>
                  <a:pt x="12121" y="50827"/>
                </a:lnTo>
                <a:lnTo>
                  <a:pt x="12177" y="50809"/>
                </a:lnTo>
                <a:lnTo>
                  <a:pt x="12233" y="50772"/>
                </a:lnTo>
                <a:lnTo>
                  <a:pt x="12382" y="50660"/>
                </a:lnTo>
                <a:lnTo>
                  <a:pt x="12512" y="50529"/>
                </a:lnTo>
                <a:lnTo>
                  <a:pt x="12773" y="50250"/>
                </a:lnTo>
                <a:lnTo>
                  <a:pt x="12922" y="50083"/>
                </a:lnTo>
                <a:lnTo>
                  <a:pt x="13126" y="49841"/>
                </a:lnTo>
                <a:lnTo>
                  <a:pt x="13238" y="49729"/>
                </a:lnTo>
                <a:lnTo>
                  <a:pt x="13294" y="49599"/>
                </a:lnTo>
                <a:lnTo>
                  <a:pt x="13294" y="49617"/>
                </a:lnTo>
                <a:lnTo>
                  <a:pt x="13313" y="49599"/>
                </a:lnTo>
                <a:lnTo>
                  <a:pt x="13350" y="49487"/>
                </a:lnTo>
                <a:lnTo>
                  <a:pt x="13369" y="49412"/>
                </a:lnTo>
                <a:lnTo>
                  <a:pt x="13369" y="49357"/>
                </a:lnTo>
                <a:close/>
                <a:moveTo>
                  <a:pt x="17688" y="49468"/>
                </a:moveTo>
                <a:lnTo>
                  <a:pt x="17446" y="49710"/>
                </a:lnTo>
                <a:lnTo>
                  <a:pt x="17204" y="49952"/>
                </a:lnTo>
                <a:lnTo>
                  <a:pt x="16720" y="50381"/>
                </a:lnTo>
                <a:lnTo>
                  <a:pt x="16589" y="50492"/>
                </a:lnTo>
                <a:lnTo>
                  <a:pt x="16422" y="50660"/>
                </a:lnTo>
                <a:lnTo>
                  <a:pt x="16366" y="50734"/>
                </a:lnTo>
                <a:lnTo>
                  <a:pt x="16366" y="50772"/>
                </a:lnTo>
                <a:lnTo>
                  <a:pt x="16366" y="50809"/>
                </a:lnTo>
                <a:lnTo>
                  <a:pt x="16366" y="50827"/>
                </a:lnTo>
                <a:lnTo>
                  <a:pt x="16403" y="50846"/>
                </a:lnTo>
                <a:lnTo>
                  <a:pt x="16515" y="50846"/>
                </a:lnTo>
                <a:lnTo>
                  <a:pt x="16627" y="50809"/>
                </a:lnTo>
                <a:lnTo>
                  <a:pt x="16757" y="50753"/>
                </a:lnTo>
                <a:lnTo>
                  <a:pt x="16869" y="50678"/>
                </a:lnTo>
                <a:lnTo>
                  <a:pt x="16962" y="50567"/>
                </a:lnTo>
                <a:lnTo>
                  <a:pt x="17167" y="50362"/>
                </a:lnTo>
                <a:lnTo>
                  <a:pt x="17316" y="50176"/>
                </a:lnTo>
                <a:lnTo>
                  <a:pt x="17427" y="50008"/>
                </a:lnTo>
                <a:lnTo>
                  <a:pt x="17558" y="49766"/>
                </a:lnTo>
                <a:lnTo>
                  <a:pt x="17651" y="49543"/>
                </a:lnTo>
                <a:lnTo>
                  <a:pt x="17688" y="49468"/>
                </a:lnTo>
                <a:close/>
                <a:moveTo>
                  <a:pt x="29436" y="49710"/>
                </a:moveTo>
                <a:lnTo>
                  <a:pt x="29380" y="49748"/>
                </a:lnTo>
                <a:lnTo>
                  <a:pt x="29212" y="49896"/>
                </a:lnTo>
                <a:lnTo>
                  <a:pt x="28952" y="50139"/>
                </a:lnTo>
                <a:lnTo>
                  <a:pt x="28821" y="50269"/>
                </a:lnTo>
                <a:lnTo>
                  <a:pt x="28654" y="50455"/>
                </a:lnTo>
                <a:lnTo>
                  <a:pt x="28579" y="50548"/>
                </a:lnTo>
                <a:lnTo>
                  <a:pt x="28524" y="50641"/>
                </a:lnTo>
                <a:lnTo>
                  <a:pt x="28524" y="50734"/>
                </a:lnTo>
                <a:lnTo>
                  <a:pt x="28524" y="50772"/>
                </a:lnTo>
                <a:lnTo>
                  <a:pt x="28542" y="50809"/>
                </a:lnTo>
                <a:lnTo>
                  <a:pt x="28579" y="50846"/>
                </a:lnTo>
                <a:lnTo>
                  <a:pt x="28635" y="50827"/>
                </a:lnTo>
                <a:lnTo>
                  <a:pt x="28691" y="50809"/>
                </a:lnTo>
                <a:lnTo>
                  <a:pt x="28766" y="50753"/>
                </a:lnTo>
                <a:lnTo>
                  <a:pt x="28915" y="50585"/>
                </a:lnTo>
                <a:lnTo>
                  <a:pt x="29064" y="50381"/>
                </a:lnTo>
                <a:lnTo>
                  <a:pt x="29212" y="50176"/>
                </a:lnTo>
                <a:lnTo>
                  <a:pt x="29343" y="49971"/>
                </a:lnTo>
                <a:lnTo>
                  <a:pt x="29417" y="49803"/>
                </a:lnTo>
                <a:lnTo>
                  <a:pt x="29455" y="49710"/>
                </a:lnTo>
                <a:close/>
                <a:moveTo>
                  <a:pt x="31707" y="49580"/>
                </a:moveTo>
                <a:lnTo>
                  <a:pt x="31447" y="49785"/>
                </a:lnTo>
                <a:lnTo>
                  <a:pt x="31223" y="49952"/>
                </a:lnTo>
                <a:lnTo>
                  <a:pt x="31000" y="50139"/>
                </a:lnTo>
                <a:lnTo>
                  <a:pt x="30795" y="50343"/>
                </a:lnTo>
                <a:lnTo>
                  <a:pt x="30627" y="50529"/>
                </a:lnTo>
                <a:lnTo>
                  <a:pt x="30590" y="50623"/>
                </a:lnTo>
                <a:lnTo>
                  <a:pt x="30553" y="50697"/>
                </a:lnTo>
                <a:lnTo>
                  <a:pt x="30553" y="50772"/>
                </a:lnTo>
                <a:lnTo>
                  <a:pt x="30572" y="50809"/>
                </a:lnTo>
                <a:lnTo>
                  <a:pt x="30609" y="50846"/>
                </a:lnTo>
                <a:lnTo>
                  <a:pt x="30665" y="50827"/>
                </a:lnTo>
                <a:lnTo>
                  <a:pt x="30739" y="50790"/>
                </a:lnTo>
                <a:lnTo>
                  <a:pt x="30832" y="50716"/>
                </a:lnTo>
                <a:lnTo>
                  <a:pt x="31018" y="50529"/>
                </a:lnTo>
                <a:lnTo>
                  <a:pt x="31205" y="50287"/>
                </a:lnTo>
                <a:lnTo>
                  <a:pt x="31558" y="49803"/>
                </a:lnTo>
                <a:lnTo>
                  <a:pt x="31707" y="49580"/>
                </a:lnTo>
                <a:close/>
                <a:moveTo>
                  <a:pt x="62185" y="49468"/>
                </a:moveTo>
                <a:lnTo>
                  <a:pt x="61962" y="49710"/>
                </a:lnTo>
                <a:lnTo>
                  <a:pt x="61720" y="49952"/>
                </a:lnTo>
                <a:lnTo>
                  <a:pt x="61217" y="50381"/>
                </a:lnTo>
                <a:lnTo>
                  <a:pt x="61087" y="50492"/>
                </a:lnTo>
                <a:lnTo>
                  <a:pt x="60919" y="50660"/>
                </a:lnTo>
                <a:lnTo>
                  <a:pt x="60882" y="50734"/>
                </a:lnTo>
                <a:lnTo>
                  <a:pt x="60863" y="50772"/>
                </a:lnTo>
                <a:lnTo>
                  <a:pt x="60863" y="50809"/>
                </a:lnTo>
                <a:lnTo>
                  <a:pt x="60882" y="50827"/>
                </a:lnTo>
                <a:lnTo>
                  <a:pt x="60900" y="50846"/>
                </a:lnTo>
                <a:lnTo>
                  <a:pt x="61031" y="50846"/>
                </a:lnTo>
                <a:lnTo>
                  <a:pt x="61142" y="50809"/>
                </a:lnTo>
                <a:lnTo>
                  <a:pt x="61254" y="50753"/>
                </a:lnTo>
                <a:lnTo>
                  <a:pt x="61366" y="50678"/>
                </a:lnTo>
                <a:lnTo>
                  <a:pt x="61478" y="50567"/>
                </a:lnTo>
                <a:lnTo>
                  <a:pt x="61664" y="50362"/>
                </a:lnTo>
                <a:lnTo>
                  <a:pt x="61831" y="50176"/>
                </a:lnTo>
                <a:lnTo>
                  <a:pt x="61924" y="50008"/>
                </a:lnTo>
                <a:lnTo>
                  <a:pt x="62055" y="49766"/>
                </a:lnTo>
                <a:lnTo>
                  <a:pt x="62166" y="49543"/>
                </a:lnTo>
                <a:lnTo>
                  <a:pt x="62185" y="49468"/>
                </a:lnTo>
                <a:close/>
                <a:moveTo>
                  <a:pt x="73933" y="49710"/>
                </a:moveTo>
                <a:lnTo>
                  <a:pt x="73877" y="49748"/>
                </a:lnTo>
                <a:lnTo>
                  <a:pt x="73710" y="49896"/>
                </a:lnTo>
                <a:lnTo>
                  <a:pt x="73449" y="50139"/>
                </a:lnTo>
                <a:lnTo>
                  <a:pt x="73319" y="50269"/>
                </a:lnTo>
                <a:lnTo>
                  <a:pt x="73151" y="50455"/>
                </a:lnTo>
                <a:lnTo>
                  <a:pt x="73077" y="50548"/>
                </a:lnTo>
                <a:lnTo>
                  <a:pt x="73039" y="50641"/>
                </a:lnTo>
                <a:lnTo>
                  <a:pt x="73021" y="50734"/>
                </a:lnTo>
                <a:lnTo>
                  <a:pt x="73021" y="50772"/>
                </a:lnTo>
                <a:lnTo>
                  <a:pt x="73058" y="50809"/>
                </a:lnTo>
                <a:lnTo>
                  <a:pt x="73095" y="50846"/>
                </a:lnTo>
                <a:lnTo>
                  <a:pt x="73132" y="50827"/>
                </a:lnTo>
                <a:lnTo>
                  <a:pt x="73207" y="50809"/>
                </a:lnTo>
                <a:lnTo>
                  <a:pt x="73263" y="50753"/>
                </a:lnTo>
                <a:lnTo>
                  <a:pt x="73412" y="50585"/>
                </a:lnTo>
                <a:lnTo>
                  <a:pt x="73561" y="50381"/>
                </a:lnTo>
                <a:lnTo>
                  <a:pt x="73710" y="50176"/>
                </a:lnTo>
                <a:lnTo>
                  <a:pt x="73840" y="49971"/>
                </a:lnTo>
                <a:lnTo>
                  <a:pt x="73914" y="49803"/>
                </a:lnTo>
                <a:lnTo>
                  <a:pt x="73952" y="49710"/>
                </a:lnTo>
                <a:close/>
                <a:moveTo>
                  <a:pt x="76204" y="49580"/>
                </a:moveTo>
                <a:lnTo>
                  <a:pt x="75944" y="49785"/>
                </a:lnTo>
                <a:lnTo>
                  <a:pt x="75739" y="49952"/>
                </a:lnTo>
                <a:lnTo>
                  <a:pt x="75516" y="50139"/>
                </a:lnTo>
                <a:lnTo>
                  <a:pt x="75292" y="50343"/>
                </a:lnTo>
                <a:lnTo>
                  <a:pt x="75143" y="50529"/>
                </a:lnTo>
                <a:lnTo>
                  <a:pt x="75087" y="50623"/>
                </a:lnTo>
                <a:lnTo>
                  <a:pt x="75050" y="50697"/>
                </a:lnTo>
                <a:lnTo>
                  <a:pt x="75050" y="50772"/>
                </a:lnTo>
                <a:lnTo>
                  <a:pt x="75069" y="50809"/>
                </a:lnTo>
                <a:lnTo>
                  <a:pt x="75106" y="50846"/>
                </a:lnTo>
                <a:lnTo>
                  <a:pt x="75180" y="50827"/>
                </a:lnTo>
                <a:lnTo>
                  <a:pt x="75236" y="50790"/>
                </a:lnTo>
                <a:lnTo>
                  <a:pt x="75329" y="50716"/>
                </a:lnTo>
                <a:lnTo>
                  <a:pt x="75516" y="50529"/>
                </a:lnTo>
                <a:lnTo>
                  <a:pt x="75720" y="50287"/>
                </a:lnTo>
                <a:lnTo>
                  <a:pt x="76056" y="49803"/>
                </a:lnTo>
                <a:lnTo>
                  <a:pt x="76204" y="49580"/>
                </a:lnTo>
                <a:close/>
                <a:moveTo>
                  <a:pt x="10185" y="49394"/>
                </a:moveTo>
                <a:lnTo>
                  <a:pt x="9868" y="49654"/>
                </a:lnTo>
                <a:lnTo>
                  <a:pt x="9328" y="50101"/>
                </a:lnTo>
                <a:lnTo>
                  <a:pt x="9049" y="50343"/>
                </a:lnTo>
                <a:lnTo>
                  <a:pt x="8826" y="50548"/>
                </a:lnTo>
                <a:lnTo>
                  <a:pt x="8677" y="50716"/>
                </a:lnTo>
                <a:lnTo>
                  <a:pt x="8640" y="50772"/>
                </a:lnTo>
                <a:lnTo>
                  <a:pt x="8640" y="50809"/>
                </a:lnTo>
                <a:lnTo>
                  <a:pt x="8677" y="50846"/>
                </a:lnTo>
                <a:lnTo>
                  <a:pt x="8714" y="50865"/>
                </a:lnTo>
                <a:lnTo>
                  <a:pt x="8770" y="50865"/>
                </a:lnTo>
                <a:lnTo>
                  <a:pt x="8844" y="50827"/>
                </a:lnTo>
                <a:lnTo>
                  <a:pt x="8993" y="50753"/>
                </a:lnTo>
                <a:lnTo>
                  <a:pt x="9161" y="50623"/>
                </a:lnTo>
                <a:lnTo>
                  <a:pt x="9477" y="50362"/>
                </a:lnTo>
                <a:lnTo>
                  <a:pt x="9664" y="50194"/>
                </a:lnTo>
                <a:lnTo>
                  <a:pt x="9812" y="49990"/>
                </a:lnTo>
                <a:lnTo>
                  <a:pt x="9999" y="49710"/>
                </a:lnTo>
                <a:lnTo>
                  <a:pt x="10148" y="49487"/>
                </a:lnTo>
                <a:lnTo>
                  <a:pt x="10185" y="49394"/>
                </a:lnTo>
                <a:close/>
                <a:moveTo>
                  <a:pt x="16515" y="49505"/>
                </a:moveTo>
                <a:lnTo>
                  <a:pt x="16478" y="49524"/>
                </a:lnTo>
                <a:lnTo>
                  <a:pt x="16236" y="49748"/>
                </a:lnTo>
                <a:lnTo>
                  <a:pt x="15807" y="50139"/>
                </a:lnTo>
                <a:lnTo>
                  <a:pt x="15603" y="50362"/>
                </a:lnTo>
                <a:lnTo>
                  <a:pt x="15454" y="50567"/>
                </a:lnTo>
                <a:lnTo>
                  <a:pt x="15379" y="50641"/>
                </a:lnTo>
                <a:lnTo>
                  <a:pt x="15342" y="50734"/>
                </a:lnTo>
                <a:lnTo>
                  <a:pt x="15323" y="50790"/>
                </a:lnTo>
                <a:lnTo>
                  <a:pt x="15342" y="50827"/>
                </a:lnTo>
                <a:lnTo>
                  <a:pt x="15379" y="50865"/>
                </a:lnTo>
                <a:lnTo>
                  <a:pt x="15472" y="50865"/>
                </a:lnTo>
                <a:lnTo>
                  <a:pt x="15528" y="50846"/>
                </a:lnTo>
                <a:lnTo>
                  <a:pt x="15659" y="50753"/>
                </a:lnTo>
                <a:lnTo>
                  <a:pt x="15789" y="50623"/>
                </a:lnTo>
                <a:lnTo>
                  <a:pt x="16031" y="50362"/>
                </a:lnTo>
                <a:lnTo>
                  <a:pt x="16161" y="50213"/>
                </a:lnTo>
                <a:lnTo>
                  <a:pt x="16273" y="50045"/>
                </a:lnTo>
                <a:lnTo>
                  <a:pt x="16422" y="49785"/>
                </a:lnTo>
                <a:lnTo>
                  <a:pt x="16515" y="49561"/>
                </a:lnTo>
                <a:lnTo>
                  <a:pt x="16515" y="49505"/>
                </a:lnTo>
                <a:close/>
                <a:moveTo>
                  <a:pt x="20927" y="49468"/>
                </a:moveTo>
                <a:lnTo>
                  <a:pt x="20648" y="49692"/>
                </a:lnTo>
                <a:lnTo>
                  <a:pt x="20183" y="50120"/>
                </a:lnTo>
                <a:lnTo>
                  <a:pt x="19941" y="50343"/>
                </a:lnTo>
                <a:lnTo>
                  <a:pt x="19755" y="50548"/>
                </a:lnTo>
                <a:lnTo>
                  <a:pt x="19624" y="50716"/>
                </a:lnTo>
                <a:lnTo>
                  <a:pt x="19606" y="50772"/>
                </a:lnTo>
                <a:lnTo>
                  <a:pt x="19606" y="50809"/>
                </a:lnTo>
                <a:lnTo>
                  <a:pt x="19643" y="50846"/>
                </a:lnTo>
                <a:lnTo>
                  <a:pt x="19680" y="50865"/>
                </a:lnTo>
                <a:lnTo>
                  <a:pt x="19755" y="50865"/>
                </a:lnTo>
                <a:lnTo>
                  <a:pt x="19848" y="50827"/>
                </a:lnTo>
                <a:lnTo>
                  <a:pt x="19941" y="50753"/>
                </a:lnTo>
                <a:lnTo>
                  <a:pt x="20052" y="50660"/>
                </a:lnTo>
                <a:lnTo>
                  <a:pt x="20164" y="50529"/>
                </a:lnTo>
                <a:lnTo>
                  <a:pt x="20406" y="50250"/>
                </a:lnTo>
                <a:lnTo>
                  <a:pt x="20630" y="49971"/>
                </a:lnTo>
                <a:lnTo>
                  <a:pt x="20797" y="49710"/>
                </a:lnTo>
                <a:lnTo>
                  <a:pt x="20909" y="49524"/>
                </a:lnTo>
                <a:lnTo>
                  <a:pt x="20927" y="49468"/>
                </a:lnTo>
                <a:close/>
                <a:moveTo>
                  <a:pt x="32694" y="49748"/>
                </a:moveTo>
                <a:lnTo>
                  <a:pt x="32601" y="49803"/>
                </a:lnTo>
                <a:lnTo>
                  <a:pt x="32433" y="49934"/>
                </a:lnTo>
                <a:lnTo>
                  <a:pt x="32247" y="50120"/>
                </a:lnTo>
                <a:lnTo>
                  <a:pt x="32061" y="50306"/>
                </a:lnTo>
                <a:lnTo>
                  <a:pt x="31912" y="50511"/>
                </a:lnTo>
                <a:lnTo>
                  <a:pt x="31782" y="50678"/>
                </a:lnTo>
                <a:lnTo>
                  <a:pt x="31763" y="50753"/>
                </a:lnTo>
                <a:lnTo>
                  <a:pt x="31745" y="50809"/>
                </a:lnTo>
                <a:lnTo>
                  <a:pt x="31745" y="50846"/>
                </a:lnTo>
                <a:lnTo>
                  <a:pt x="31782" y="50865"/>
                </a:lnTo>
                <a:lnTo>
                  <a:pt x="31875" y="50865"/>
                </a:lnTo>
                <a:lnTo>
                  <a:pt x="31949" y="50846"/>
                </a:lnTo>
                <a:lnTo>
                  <a:pt x="32042" y="50790"/>
                </a:lnTo>
                <a:lnTo>
                  <a:pt x="32136" y="50734"/>
                </a:lnTo>
                <a:lnTo>
                  <a:pt x="32284" y="50548"/>
                </a:lnTo>
                <a:lnTo>
                  <a:pt x="32433" y="50325"/>
                </a:lnTo>
                <a:lnTo>
                  <a:pt x="32564" y="50120"/>
                </a:lnTo>
                <a:lnTo>
                  <a:pt x="32638" y="49934"/>
                </a:lnTo>
                <a:lnTo>
                  <a:pt x="32694" y="49785"/>
                </a:lnTo>
                <a:lnTo>
                  <a:pt x="32694" y="49748"/>
                </a:lnTo>
                <a:close/>
                <a:moveTo>
                  <a:pt x="61012" y="49505"/>
                </a:moveTo>
                <a:lnTo>
                  <a:pt x="60994" y="49524"/>
                </a:lnTo>
                <a:lnTo>
                  <a:pt x="60733" y="49748"/>
                </a:lnTo>
                <a:lnTo>
                  <a:pt x="60323" y="50139"/>
                </a:lnTo>
                <a:lnTo>
                  <a:pt x="60118" y="50362"/>
                </a:lnTo>
                <a:lnTo>
                  <a:pt x="59951" y="50567"/>
                </a:lnTo>
                <a:lnTo>
                  <a:pt x="59895" y="50641"/>
                </a:lnTo>
                <a:lnTo>
                  <a:pt x="59858" y="50734"/>
                </a:lnTo>
                <a:lnTo>
                  <a:pt x="59839" y="50790"/>
                </a:lnTo>
                <a:lnTo>
                  <a:pt x="59839" y="50827"/>
                </a:lnTo>
                <a:lnTo>
                  <a:pt x="59876" y="50865"/>
                </a:lnTo>
                <a:lnTo>
                  <a:pt x="59970" y="50865"/>
                </a:lnTo>
                <a:lnTo>
                  <a:pt x="60025" y="50846"/>
                </a:lnTo>
                <a:lnTo>
                  <a:pt x="60156" y="50753"/>
                </a:lnTo>
                <a:lnTo>
                  <a:pt x="60286" y="50623"/>
                </a:lnTo>
                <a:lnTo>
                  <a:pt x="60547" y="50362"/>
                </a:lnTo>
                <a:lnTo>
                  <a:pt x="60658" y="50213"/>
                </a:lnTo>
                <a:lnTo>
                  <a:pt x="60770" y="50045"/>
                </a:lnTo>
                <a:lnTo>
                  <a:pt x="60919" y="49785"/>
                </a:lnTo>
                <a:lnTo>
                  <a:pt x="61012" y="49561"/>
                </a:lnTo>
                <a:lnTo>
                  <a:pt x="61031" y="49505"/>
                </a:lnTo>
                <a:close/>
                <a:moveTo>
                  <a:pt x="65443" y="49468"/>
                </a:moveTo>
                <a:lnTo>
                  <a:pt x="65164" y="49692"/>
                </a:lnTo>
                <a:lnTo>
                  <a:pt x="64680" y="50120"/>
                </a:lnTo>
                <a:lnTo>
                  <a:pt x="64456" y="50343"/>
                </a:lnTo>
                <a:lnTo>
                  <a:pt x="64252" y="50548"/>
                </a:lnTo>
                <a:lnTo>
                  <a:pt x="64140" y="50716"/>
                </a:lnTo>
                <a:lnTo>
                  <a:pt x="64103" y="50772"/>
                </a:lnTo>
                <a:lnTo>
                  <a:pt x="64121" y="50809"/>
                </a:lnTo>
                <a:lnTo>
                  <a:pt x="64140" y="50846"/>
                </a:lnTo>
                <a:lnTo>
                  <a:pt x="64177" y="50865"/>
                </a:lnTo>
                <a:lnTo>
                  <a:pt x="64252" y="50865"/>
                </a:lnTo>
                <a:lnTo>
                  <a:pt x="64345" y="50827"/>
                </a:lnTo>
                <a:lnTo>
                  <a:pt x="64456" y="50753"/>
                </a:lnTo>
                <a:lnTo>
                  <a:pt x="64568" y="50660"/>
                </a:lnTo>
                <a:lnTo>
                  <a:pt x="64680" y="50529"/>
                </a:lnTo>
                <a:lnTo>
                  <a:pt x="64903" y="50250"/>
                </a:lnTo>
                <a:lnTo>
                  <a:pt x="65127" y="49971"/>
                </a:lnTo>
                <a:lnTo>
                  <a:pt x="65294" y="49710"/>
                </a:lnTo>
                <a:lnTo>
                  <a:pt x="65406" y="49524"/>
                </a:lnTo>
                <a:lnTo>
                  <a:pt x="65443" y="49468"/>
                </a:lnTo>
                <a:close/>
                <a:moveTo>
                  <a:pt x="77210" y="49748"/>
                </a:moveTo>
                <a:lnTo>
                  <a:pt x="77098" y="49803"/>
                </a:lnTo>
                <a:lnTo>
                  <a:pt x="76931" y="49934"/>
                </a:lnTo>
                <a:lnTo>
                  <a:pt x="76763" y="50120"/>
                </a:lnTo>
                <a:lnTo>
                  <a:pt x="76577" y="50306"/>
                </a:lnTo>
                <a:lnTo>
                  <a:pt x="76409" y="50511"/>
                </a:lnTo>
                <a:lnTo>
                  <a:pt x="76298" y="50678"/>
                </a:lnTo>
                <a:lnTo>
                  <a:pt x="76260" y="50753"/>
                </a:lnTo>
                <a:lnTo>
                  <a:pt x="76242" y="50809"/>
                </a:lnTo>
                <a:lnTo>
                  <a:pt x="76260" y="50846"/>
                </a:lnTo>
                <a:lnTo>
                  <a:pt x="76279" y="50865"/>
                </a:lnTo>
                <a:lnTo>
                  <a:pt x="76372" y="50865"/>
                </a:lnTo>
                <a:lnTo>
                  <a:pt x="76465" y="50846"/>
                </a:lnTo>
                <a:lnTo>
                  <a:pt x="76540" y="50790"/>
                </a:lnTo>
                <a:lnTo>
                  <a:pt x="76633" y="50734"/>
                </a:lnTo>
                <a:lnTo>
                  <a:pt x="76800" y="50548"/>
                </a:lnTo>
                <a:lnTo>
                  <a:pt x="76931" y="50325"/>
                </a:lnTo>
                <a:lnTo>
                  <a:pt x="77061" y="50120"/>
                </a:lnTo>
                <a:lnTo>
                  <a:pt x="77154" y="49934"/>
                </a:lnTo>
                <a:lnTo>
                  <a:pt x="77191" y="49785"/>
                </a:lnTo>
                <a:lnTo>
                  <a:pt x="77210" y="49748"/>
                </a:lnTo>
                <a:close/>
                <a:moveTo>
                  <a:pt x="3780" y="49524"/>
                </a:moveTo>
                <a:lnTo>
                  <a:pt x="3687" y="49580"/>
                </a:lnTo>
                <a:lnTo>
                  <a:pt x="3426" y="49729"/>
                </a:lnTo>
                <a:lnTo>
                  <a:pt x="3147" y="49896"/>
                </a:lnTo>
                <a:lnTo>
                  <a:pt x="2924" y="50045"/>
                </a:lnTo>
                <a:lnTo>
                  <a:pt x="2738" y="50176"/>
                </a:lnTo>
                <a:lnTo>
                  <a:pt x="2421" y="50399"/>
                </a:lnTo>
                <a:lnTo>
                  <a:pt x="2291" y="50511"/>
                </a:lnTo>
                <a:lnTo>
                  <a:pt x="2160" y="50641"/>
                </a:lnTo>
                <a:lnTo>
                  <a:pt x="2086" y="50753"/>
                </a:lnTo>
                <a:lnTo>
                  <a:pt x="2086" y="50809"/>
                </a:lnTo>
                <a:lnTo>
                  <a:pt x="2086" y="50846"/>
                </a:lnTo>
                <a:lnTo>
                  <a:pt x="2086" y="50865"/>
                </a:lnTo>
                <a:lnTo>
                  <a:pt x="2105" y="50883"/>
                </a:lnTo>
                <a:lnTo>
                  <a:pt x="2160" y="50883"/>
                </a:lnTo>
                <a:lnTo>
                  <a:pt x="2254" y="50846"/>
                </a:lnTo>
                <a:lnTo>
                  <a:pt x="2347" y="50790"/>
                </a:lnTo>
                <a:lnTo>
                  <a:pt x="2607" y="50604"/>
                </a:lnTo>
                <a:lnTo>
                  <a:pt x="2905" y="50362"/>
                </a:lnTo>
                <a:lnTo>
                  <a:pt x="3464" y="49841"/>
                </a:lnTo>
                <a:lnTo>
                  <a:pt x="3780" y="49524"/>
                </a:lnTo>
                <a:close/>
                <a:moveTo>
                  <a:pt x="44759" y="49524"/>
                </a:moveTo>
                <a:lnTo>
                  <a:pt x="44461" y="49822"/>
                </a:lnTo>
                <a:lnTo>
                  <a:pt x="44032" y="50269"/>
                </a:lnTo>
                <a:lnTo>
                  <a:pt x="43828" y="50492"/>
                </a:lnTo>
                <a:lnTo>
                  <a:pt x="43679" y="50678"/>
                </a:lnTo>
                <a:lnTo>
                  <a:pt x="43660" y="50753"/>
                </a:lnTo>
                <a:lnTo>
                  <a:pt x="43641" y="50827"/>
                </a:lnTo>
                <a:lnTo>
                  <a:pt x="43660" y="50865"/>
                </a:lnTo>
                <a:lnTo>
                  <a:pt x="43716" y="50883"/>
                </a:lnTo>
                <a:lnTo>
                  <a:pt x="43809" y="50865"/>
                </a:lnTo>
                <a:lnTo>
                  <a:pt x="43884" y="50827"/>
                </a:lnTo>
                <a:lnTo>
                  <a:pt x="43958" y="50772"/>
                </a:lnTo>
                <a:lnTo>
                  <a:pt x="44051" y="50697"/>
                </a:lnTo>
                <a:lnTo>
                  <a:pt x="44200" y="50492"/>
                </a:lnTo>
                <a:lnTo>
                  <a:pt x="44349" y="50269"/>
                </a:lnTo>
                <a:lnTo>
                  <a:pt x="44610" y="49803"/>
                </a:lnTo>
                <a:lnTo>
                  <a:pt x="44703" y="49617"/>
                </a:lnTo>
                <a:lnTo>
                  <a:pt x="44759" y="49524"/>
                </a:lnTo>
                <a:close/>
                <a:moveTo>
                  <a:pt x="89256" y="49524"/>
                </a:moveTo>
                <a:lnTo>
                  <a:pt x="88976" y="49822"/>
                </a:lnTo>
                <a:lnTo>
                  <a:pt x="88530" y="50269"/>
                </a:lnTo>
                <a:lnTo>
                  <a:pt x="88325" y="50492"/>
                </a:lnTo>
                <a:lnTo>
                  <a:pt x="88195" y="50678"/>
                </a:lnTo>
                <a:lnTo>
                  <a:pt x="88157" y="50753"/>
                </a:lnTo>
                <a:lnTo>
                  <a:pt x="88139" y="50827"/>
                </a:lnTo>
                <a:lnTo>
                  <a:pt x="88157" y="50865"/>
                </a:lnTo>
                <a:lnTo>
                  <a:pt x="88232" y="50883"/>
                </a:lnTo>
                <a:lnTo>
                  <a:pt x="88306" y="50865"/>
                </a:lnTo>
                <a:lnTo>
                  <a:pt x="88381" y="50827"/>
                </a:lnTo>
                <a:lnTo>
                  <a:pt x="88474" y="50772"/>
                </a:lnTo>
                <a:lnTo>
                  <a:pt x="88548" y="50697"/>
                </a:lnTo>
                <a:lnTo>
                  <a:pt x="88716" y="50492"/>
                </a:lnTo>
                <a:lnTo>
                  <a:pt x="88865" y="50269"/>
                </a:lnTo>
                <a:lnTo>
                  <a:pt x="89107" y="49803"/>
                </a:lnTo>
                <a:lnTo>
                  <a:pt x="89200" y="49617"/>
                </a:lnTo>
                <a:lnTo>
                  <a:pt x="89256" y="49524"/>
                </a:lnTo>
                <a:close/>
                <a:moveTo>
                  <a:pt x="2719" y="49468"/>
                </a:moveTo>
                <a:lnTo>
                  <a:pt x="2645" y="49487"/>
                </a:lnTo>
                <a:lnTo>
                  <a:pt x="2533" y="49524"/>
                </a:lnTo>
                <a:lnTo>
                  <a:pt x="2328" y="49636"/>
                </a:lnTo>
                <a:lnTo>
                  <a:pt x="2316" y="49648"/>
                </a:lnTo>
                <a:lnTo>
                  <a:pt x="2316" y="49648"/>
                </a:lnTo>
                <a:lnTo>
                  <a:pt x="2216" y="49710"/>
                </a:lnTo>
                <a:lnTo>
                  <a:pt x="2086" y="49841"/>
                </a:lnTo>
                <a:lnTo>
                  <a:pt x="1937" y="49952"/>
                </a:lnTo>
                <a:lnTo>
                  <a:pt x="1807" y="50083"/>
                </a:lnTo>
                <a:lnTo>
                  <a:pt x="1621" y="50213"/>
                </a:lnTo>
                <a:lnTo>
                  <a:pt x="1304" y="50436"/>
                </a:lnTo>
                <a:lnTo>
                  <a:pt x="1155" y="50567"/>
                </a:lnTo>
                <a:lnTo>
                  <a:pt x="1043" y="50697"/>
                </a:lnTo>
                <a:lnTo>
                  <a:pt x="1006" y="50753"/>
                </a:lnTo>
                <a:lnTo>
                  <a:pt x="987" y="50790"/>
                </a:lnTo>
                <a:lnTo>
                  <a:pt x="987" y="50846"/>
                </a:lnTo>
                <a:lnTo>
                  <a:pt x="987" y="50883"/>
                </a:lnTo>
                <a:lnTo>
                  <a:pt x="1043" y="50902"/>
                </a:lnTo>
                <a:lnTo>
                  <a:pt x="1118" y="50902"/>
                </a:lnTo>
                <a:lnTo>
                  <a:pt x="1211" y="50865"/>
                </a:lnTo>
                <a:lnTo>
                  <a:pt x="1323" y="50790"/>
                </a:lnTo>
                <a:lnTo>
                  <a:pt x="1583" y="50623"/>
                </a:lnTo>
                <a:lnTo>
                  <a:pt x="1863" y="50381"/>
                </a:lnTo>
                <a:lnTo>
                  <a:pt x="2142" y="50139"/>
                </a:lnTo>
                <a:lnTo>
                  <a:pt x="2402" y="49896"/>
                </a:lnTo>
                <a:lnTo>
                  <a:pt x="2700" y="49580"/>
                </a:lnTo>
                <a:lnTo>
                  <a:pt x="2738" y="49524"/>
                </a:lnTo>
                <a:lnTo>
                  <a:pt x="2756" y="49487"/>
                </a:lnTo>
                <a:lnTo>
                  <a:pt x="2756" y="49468"/>
                </a:lnTo>
                <a:close/>
                <a:moveTo>
                  <a:pt x="38298" y="49580"/>
                </a:moveTo>
                <a:lnTo>
                  <a:pt x="38075" y="49822"/>
                </a:lnTo>
                <a:lnTo>
                  <a:pt x="37833" y="50027"/>
                </a:lnTo>
                <a:lnTo>
                  <a:pt x="37330" y="50436"/>
                </a:lnTo>
                <a:lnTo>
                  <a:pt x="37200" y="50529"/>
                </a:lnTo>
                <a:lnTo>
                  <a:pt x="37107" y="50604"/>
                </a:lnTo>
                <a:lnTo>
                  <a:pt x="37032" y="50678"/>
                </a:lnTo>
                <a:lnTo>
                  <a:pt x="36976" y="50753"/>
                </a:lnTo>
                <a:lnTo>
                  <a:pt x="36976" y="50772"/>
                </a:lnTo>
                <a:lnTo>
                  <a:pt x="36976" y="50809"/>
                </a:lnTo>
                <a:lnTo>
                  <a:pt x="36976" y="50846"/>
                </a:lnTo>
                <a:lnTo>
                  <a:pt x="37013" y="50865"/>
                </a:lnTo>
                <a:lnTo>
                  <a:pt x="37125" y="50902"/>
                </a:lnTo>
                <a:lnTo>
                  <a:pt x="37218" y="50902"/>
                </a:lnTo>
                <a:lnTo>
                  <a:pt x="37330" y="50883"/>
                </a:lnTo>
                <a:lnTo>
                  <a:pt x="37423" y="50827"/>
                </a:lnTo>
                <a:lnTo>
                  <a:pt x="37535" y="50753"/>
                </a:lnTo>
                <a:lnTo>
                  <a:pt x="37628" y="50678"/>
                </a:lnTo>
                <a:lnTo>
                  <a:pt x="37721" y="50567"/>
                </a:lnTo>
                <a:lnTo>
                  <a:pt x="37888" y="50325"/>
                </a:lnTo>
                <a:lnTo>
                  <a:pt x="38037" y="50083"/>
                </a:lnTo>
                <a:lnTo>
                  <a:pt x="38168" y="49841"/>
                </a:lnTo>
                <a:lnTo>
                  <a:pt x="38242" y="49673"/>
                </a:lnTo>
                <a:lnTo>
                  <a:pt x="38298" y="49580"/>
                </a:lnTo>
                <a:close/>
                <a:moveTo>
                  <a:pt x="48985" y="49636"/>
                </a:moveTo>
                <a:lnTo>
                  <a:pt x="48948" y="49654"/>
                </a:lnTo>
                <a:lnTo>
                  <a:pt x="48743" y="49859"/>
                </a:lnTo>
                <a:lnTo>
                  <a:pt x="48389" y="50250"/>
                </a:lnTo>
                <a:lnTo>
                  <a:pt x="48203" y="50455"/>
                </a:lnTo>
                <a:lnTo>
                  <a:pt x="48073" y="50660"/>
                </a:lnTo>
                <a:lnTo>
                  <a:pt x="48035" y="50734"/>
                </a:lnTo>
                <a:lnTo>
                  <a:pt x="47998" y="50809"/>
                </a:lnTo>
                <a:lnTo>
                  <a:pt x="47998" y="50865"/>
                </a:lnTo>
                <a:lnTo>
                  <a:pt x="48017" y="50902"/>
                </a:lnTo>
                <a:lnTo>
                  <a:pt x="48091" y="50902"/>
                </a:lnTo>
                <a:lnTo>
                  <a:pt x="48184" y="50865"/>
                </a:lnTo>
                <a:lnTo>
                  <a:pt x="48296" y="50772"/>
                </a:lnTo>
                <a:lnTo>
                  <a:pt x="48408" y="50641"/>
                </a:lnTo>
                <a:lnTo>
                  <a:pt x="48594" y="50399"/>
                </a:lnTo>
                <a:lnTo>
                  <a:pt x="48687" y="50250"/>
                </a:lnTo>
                <a:lnTo>
                  <a:pt x="48780" y="50101"/>
                </a:lnTo>
                <a:lnTo>
                  <a:pt x="48910" y="49878"/>
                </a:lnTo>
                <a:lnTo>
                  <a:pt x="48985" y="49673"/>
                </a:lnTo>
                <a:lnTo>
                  <a:pt x="48985" y="49636"/>
                </a:lnTo>
                <a:close/>
                <a:moveTo>
                  <a:pt x="82814" y="49580"/>
                </a:moveTo>
                <a:lnTo>
                  <a:pt x="82572" y="49822"/>
                </a:lnTo>
                <a:lnTo>
                  <a:pt x="82330" y="50027"/>
                </a:lnTo>
                <a:lnTo>
                  <a:pt x="81846" y="50436"/>
                </a:lnTo>
                <a:lnTo>
                  <a:pt x="81697" y="50529"/>
                </a:lnTo>
                <a:lnTo>
                  <a:pt x="81604" y="50604"/>
                </a:lnTo>
                <a:lnTo>
                  <a:pt x="81529" y="50678"/>
                </a:lnTo>
                <a:lnTo>
                  <a:pt x="81492" y="50753"/>
                </a:lnTo>
                <a:lnTo>
                  <a:pt x="81473" y="50772"/>
                </a:lnTo>
                <a:lnTo>
                  <a:pt x="81473" y="50809"/>
                </a:lnTo>
                <a:lnTo>
                  <a:pt x="81492" y="50846"/>
                </a:lnTo>
                <a:lnTo>
                  <a:pt x="81511" y="50865"/>
                </a:lnTo>
                <a:lnTo>
                  <a:pt x="81622" y="50902"/>
                </a:lnTo>
                <a:lnTo>
                  <a:pt x="81734" y="50902"/>
                </a:lnTo>
                <a:lnTo>
                  <a:pt x="81827" y="50883"/>
                </a:lnTo>
                <a:lnTo>
                  <a:pt x="81939" y="50827"/>
                </a:lnTo>
                <a:lnTo>
                  <a:pt x="82032" y="50753"/>
                </a:lnTo>
                <a:lnTo>
                  <a:pt x="82125" y="50678"/>
                </a:lnTo>
                <a:lnTo>
                  <a:pt x="82218" y="50567"/>
                </a:lnTo>
                <a:lnTo>
                  <a:pt x="82386" y="50325"/>
                </a:lnTo>
                <a:lnTo>
                  <a:pt x="82535" y="50083"/>
                </a:lnTo>
                <a:lnTo>
                  <a:pt x="82665" y="49841"/>
                </a:lnTo>
                <a:lnTo>
                  <a:pt x="82758" y="49673"/>
                </a:lnTo>
                <a:lnTo>
                  <a:pt x="82814" y="49580"/>
                </a:lnTo>
                <a:close/>
                <a:moveTo>
                  <a:pt x="22975" y="49431"/>
                </a:moveTo>
                <a:lnTo>
                  <a:pt x="22957" y="49450"/>
                </a:lnTo>
                <a:lnTo>
                  <a:pt x="22733" y="49692"/>
                </a:lnTo>
                <a:lnTo>
                  <a:pt x="22324" y="50139"/>
                </a:lnTo>
                <a:lnTo>
                  <a:pt x="22138" y="50399"/>
                </a:lnTo>
                <a:lnTo>
                  <a:pt x="21989" y="50623"/>
                </a:lnTo>
                <a:lnTo>
                  <a:pt x="21933" y="50716"/>
                </a:lnTo>
                <a:lnTo>
                  <a:pt x="21896" y="50790"/>
                </a:lnTo>
                <a:lnTo>
                  <a:pt x="21896" y="50865"/>
                </a:lnTo>
                <a:lnTo>
                  <a:pt x="21914" y="50902"/>
                </a:lnTo>
                <a:lnTo>
                  <a:pt x="21951" y="50920"/>
                </a:lnTo>
                <a:lnTo>
                  <a:pt x="21989" y="50902"/>
                </a:lnTo>
                <a:lnTo>
                  <a:pt x="22082" y="50846"/>
                </a:lnTo>
                <a:lnTo>
                  <a:pt x="22193" y="50734"/>
                </a:lnTo>
                <a:lnTo>
                  <a:pt x="22305" y="50604"/>
                </a:lnTo>
                <a:lnTo>
                  <a:pt x="22510" y="50343"/>
                </a:lnTo>
                <a:lnTo>
                  <a:pt x="22603" y="50176"/>
                </a:lnTo>
                <a:lnTo>
                  <a:pt x="22715" y="50008"/>
                </a:lnTo>
                <a:lnTo>
                  <a:pt x="22864" y="49729"/>
                </a:lnTo>
                <a:lnTo>
                  <a:pt x="22957" y="49505"/>
                </a:lnTo>
                <a:lnTo>
                  <a:pt x="22975" y="49450"/>
                </a:lnTo>
                <a:lnTo>
                  <a:pt x="22975" y="49431"/>
                </a:lnTo>
                <a:close/>
                <a:moveTo>
                  <a:pt x="24074" y="49431"/>
                </a:moveTo>
                <a:lnTo>
                  <a:pt x="24055" y="49450"/>
                </a:lnTo>
                <a:lnTo>
                  <a:pt x="23795" y="49748"/>
                </a:lnTo>
                <a:lnTo>
                  <a:pt x="23590" y="49990"/>
                </a:lnTo>
                <a:lnTo>
                  <a:pt x="23366" y="50232"/>
                </a:lnTo>
                <a:lnTo>
                  <a:pt x="23199" y="50492"/>
                </a:lnTo>
                <a:lnTo>
                  <a:pt x="23069" y="50697"/>
                </a:lnTo>
                <a:lnTo>
                  <a:pt x="23031" y="50790"/>
                </a:lnTo>
                <a:lnTo>
                  <a:pt x="23031" y="50846"/>
                </a:lnTo>
                <a:lnTo>
                  <a:pt x="23069" y="50902"/>
                </a:lnTo>
                <a:lnTo>
                  <a:pt x="23124" y="50920"/>
                </a:lnTo>
                <a:lnTo>
                  <a:pt x="23162" y="50902"/>
                </a:lnTo>
                <a:lnTo>
                  <a:pt x="23199" y="50883"/>
                </a:lnTo>
                <a:lnTo>
                  <a:pt x="23311" y="50809"/>
                </a:lnTo>
                <a:lnTo>
                  <a:pt x="23404" y="50678"/>
                </a:lnTo>
                <a:lnTo>
                  <a:pt x="23497" y="50548"/>
                </a:lnTo>
                <a:lnTo>
                  <a:pt x="23683" y="50250"/>
                </a:lnTo>
                <a:lnTo>
                  <a:pt x="23795" y="50064"/>
                </a:lnTo>
                <a:lnTo>
                  <a:pt x="23981" y="49692"/>
                </a:lnTo>
                <a:lnTo>
                  <a:pt x="24074" y="49487"/>
                </a:lnTo>
                <a:lnTo>
                  <a:pt x="24074" y="49431"/>
                </a:lnTo>
                <a:close/>
                <a:moveTo>
                  <a:pt x="30516" y="49599"/>
                </a:moveTo>
                <a:lnTo>
                  <a:pt x="30497" y="49617"/>
                </a:lnTo>
                <a:lnTo>
                  <a:pt x="30255" y="49896"/>
                </a:lnTo>
                <a:lnTo>
                  <a:pt x="29920" y="50325"/>
                </a:lnTo>
                <a:lnTo>
                  <a:pt x="29771" y="50529"/>
                </a:lnTo>
                <a:lnTo>
                  <a:pt x="29659" y="50716"/>
                </a:lnTo>
                <a:lnTo>
                  <a:pt x="29622" y="50790"/>
                </a:lnTo>
                <a:lnTo>
                  <a:pt x="29622" y="50846"/>
                </a:lnTo>
                <a:lnTo>
                  <a:pt x="29622" y="50883"/>
                </a:lnTo>
                <a:lnTo>
                  <a:pt x="29659" y="50920"/>
                </a:lnTo>
                <a:lnTo>
                  <a:pt x="29697" y="50920"/>
                </a:lnTo>
                <a:lnTo>
                  <a:pt x="29752" y="50902"/>
                </a:lnTo>
                <a:lnTo>
                  <a:pt x="29827" y="50846"/>
                </a:lnTo>
                <a:lnTo>
                  <a:pt x="29939" y="50753"/>
                </a:lnTo>
                <a:lnTo>
                  <a:pt x="30032" y="50623"/>
                </a:lnTo>
                <a:lnTo>
                  <a:pt x="30199" y="50381"/>
                </a:lnTo>
                <a:lnTo>
                  <a:pt x="30311" y="50213"/>
                </a:lnTo>
                <a:lnTo>
                  <a:pt x="30460" y="49841"/>
                </a:lnTo>
                <a:lnTo>
                  <a:pt x="30516" y="49636"/>
                </a:lnTo>
                <a:lnTo>
                  <a:pt x="30516" y="49599"/>
                </a:lnTo>
                <a:close/>
                <a:moveTo>
                  <a:pt x="34928" y="49617"/>
                </a:moveTo>
                <a:lnTo>
                  <a:pt x="34705" y="49841"/>
                </a:lnTo>
                <a:lnTo>
                  <a:pt x="34277" y="50213"/>
                </a:lnTo>
                <a:lnTo>
                  <a:pt x="34090" y="50436"/>
                </a:lnTo>
                <a:lnTo>
                  <a:pt x="33923" y="50623"/>
                </a:lnTo>
                <a:lnTo>
                  <a:pt x="33867" y="50716"/>
                </a:lnTo>
                <a:lnTo>
                  <a:pt x="33848" y="50790"/>
                </a:lnTo>
                <a:lnTo>
                  <a:pt x="33830" y="50846"/>
                </a:lnTo>
                <a:lnTo>
                  <a:pt x="33848" y="50902"/>
                </a:lnTo>
                <a:lnTo>
                  <a:pt x="33904" y="50920"/>
                </a:lnTo>
                <a:lnTo>
                  <a:pt x="33960" y="50920"/>
                </a:lnTo>
                <a:lnTo>
                  <a:pt x="34035" y="50865"/>
                </a:lnTo>
                <a:lnTo>
                  <a:pt x="34128" y="50809"/>
                </a:lnTo>
                <a:lnTo>
                  <a:pt x="34295" y="50604"/>
                </a:lnTo>
                <a:lnTo>
                  <a:pt x="34481" y="50343"/>
                </a:lnTo>
                <a:lnTo>
                  <a:pt x="34649" y="50083"/>
                </a:lnTo>
                <a:lnTo>
                  <a:pt x="34798" y="49859"/>
                </a:lnTo>
                <a:lnTo>
                  <a:pt x="34928" y="49617"/>
                </a:lnTo>
                <a:close/>
                <a:moveTo>
                  <a:pt x="43623" y="49636"/>
                </a:moveTo>
                <a:lnTo>
                  <a:pt x="43344" y="49859"/>
                </a:lnTo>
                <a:lnTo>
                  <a:pt x="43139" y="50027"/>
                </a:lnTo>
                <a:lnTo>
                  <a:pt x="42934" y="50213"/>
                </a:lnTo>
                <a:lnTo>
                  <a:pt x="42748" y="50418"/>
                </a:lnTo>
                <a:lnTo>
                  <a:pt x="42599" y="50604"/>
                </a:lnTo>
                <a:lnTo>
                  <a:pt x="42543" y="50678"/>
                </a:lnTo>
                <a:lnTo>
                  <a:pt x="42524" y="50753"/>
                </a:lnTo>
                <a:lnTo>
                  <a:pt x="42524" y="50827"/>
                </a:lnTo>
                <a:lnTo>
                  <a:pt x="42562" y="50883"/>
                </a:lnTo>
                <a:lnTo>
                  <a:pt x="42617" y="50920"/>
                </a:lnTo>
                <a:lnTo>
                  <a:pt x="42673" y="50920"/>
                </a:lnTo>
                <a:lnTo>
                  <a:pt x="42748" y="50883"/>
                </a:lnTo>
                <a:lnTo>
                  <a:pt x="42841" y="50827"/>
                </a:lnTo>
                <a:lnTo>
                  <a:pt x="43008" y="50641"/>
                </a:lnTo>
                <a:lnTo>
                  <a:pt x="43176" y="50399"/>
                </a:lnTo>
                <a:lnTo>
                  <a:pt x="43344" y="50139"/>
                </a:lnTo>
                <a:lnTo>
                  <a:pt x="43474" y="49896"/>
                </a:lnTo>
                <a:lnTo>
                  <a:pt x="43623" y="49636"/>
                </a:lnTo>
                <a:close/>
                <a:moveTo>
                  <a:pt x="47737" y="49748"/>
                </a:moveTo>
                <a:lnTo>
                  <a:pt x="47570" y="49952"/>
                </a:lnTo>
                <a:lnTo>
                  <a:pt x="47309" y="50306"/>
                </a:lnTo>
                <a:lnTo>
                  <a:pt x="47179" y="50492"/>
                </a:lnTo>
                <a:lnTo>
                  <a:pt x="47086" y="50678"/>
                </a:lnTo>
                <a:lnTo>
                  <a:pt x="47030" y="50809"/>
                </a:lnTo>
                <a:lnTo>
                  <a:pt x="47030" y="50865"/>
                </a:lnTo>
                <a:lnTo>
                  <a:pt x="47049" y="50902"/>
                </a:lnTo>
                <a:lnTo>
                  <a:pt x="47104" y="50920"/>
                </a:lnTo>
                <a:lnTo>
                  <a:pt x="47160" y="50902"/>
                </a:lnTo>
                <a:lnTo>
                  <a:pt x="47216" y="50865"/>
                </a:lnTo>
                <a:lnTo>
                  <a:pt x="47291" y="50790"/>
                </a:lnTo>
                <a:lnTo>
                  <a:pt x="47421" y="50585"/>
                </a:lnTo>
                <a:lnTo>
                  <a:pt x="47551" y="50343"/>
                </a:lnTo>
                <a:lnTo>
                  <a:pt x="47644" y="50101"/>
                </a:lnTo>
                <a:lnTo>
                  <a:pt x="47737" y="49896"/>
                </a:lnTo>
                <a:lnTo>
                  <a:pt x="47756" y="49766"/>
                </a:lnTo>
                <a:lnTo>
                  <a:pt x="47756" y="49748"/>
                </a:lnTo>
                <a:close/>
                <a:moveTo>
                  <a:pt x="50176" y="49468"/>
                </a:moveTo>
                <a:lnTo>
                  <a:pt x="49525" y="50176"/>
                </a:lnTo>
                <a:lnTo>
                  <a:pt x="49134" y="50641"/>
                </a:lnTo>
                <a:lnTo>
                  <a:pt x="49022" y="50790"/>
                </a:lnTo>
                <a:lnTo>
                  <a:pt x="49003" y="50846"/>
                </a:lnTo>
                <a:lnTo>
                  <a:pt x="49003" y="50883"/>
                </a:lnTo>
                <a:lnTo>
                  <a:pt x="49041" y="50902"/>
                </a:lnTo>
                <a:lnTo>
                  <a:pt x="49059" y="50920"/>
                </a:lnTo>
                <a:lnTo>
                  <a:pt x="49152" y="50902"/>
                </a:lnTo>
                <a:lnTo>
                  <a:pt x="49227" y="50865"/>
                </a:lnTo>
                <a:lnTo>
                  <a:pt x="49320" y="50790"/>
                </a:lnTo>
                <a:lnTo>
                  <a:pt x="49413" y="50697"/>
                </a:lnTo>
                <a:lnTo>
                  <a:pt x="49506" y="50567"/>
                </a:lnTo>
                <a:lnTo>
                  <a:pt x="49711" y="50287"/>
                </a:lnTo>
                <a:lnTo>
                  <a:pt x="49879" y="49990"/>
                </a:lnTo>
                <a:lnTo>
                  <a:pt x="50027" y="49729"/>
                </a:lnTo>
                <a:lnTo>
                  <a:pt x="50176" y="49468"/>
                </a:lnTo>
                <a:close/>
                <a:moveTo>
                  <a:pt x="67473" y="49431"/>
                </a:moveTo>
                <a:lnTo>
                  <a:pt x="67473" y="49450"/>
                </a:lnTo>
                <a:lnTo>
                  <a:pt x="67231" y="49692"/>
                </a:lnTo>
                <a:lnTo>
                  <a:pt x="66840" y="50139"/>
                </a:lnTo>
                <a:lnTo>
                  <a:pt x="66635" y="50399"/>
                </a:lnTo>
                <a:lnTo>
                  <a:pt x="66486" y="50623"/>
                </a:lnTo>
                <a:lnTo>
                  <a:pt x="66430" y="50716"/>
                </a:lnTo>
                <a:lnTo>
                  <a:pt x="66393" y="50790"/>
                </a:lnTo>
                <a:lnTo>
                  <a:pt x="66393" y="50865"/>
                </a:lnTo>
                <a:lnTo>
                  <a:pt x="66411" y="50902"/>
                </a:lnTo>
                <a:lnTo>
                  <a:pt x="66449" y="50920"/>
                </a:lnTo>
                <a:lnTo>
                  <a:pt x="66486" y="50902"/>
                </a:lnTo>
                <a:lnTo>
                  <a:pt x="66579" y="50846"/>
                </a:lnTo>
                <a:lnTo>
                  <a:pt x="66691" y="50734"/>
                </a:lnTo>
                <a:lnTo>
                  <a:pt x="66802" y="50604"/>
                </a:lnTo>
                <a:lnTo>
                  <a:pt x="67007" y="50343"/>
                </a:lnTo>
                <a:lnTo>
                  <a:pt x="67119" y="50176"/>
                </a:lnTo>
                <a:lnTo>
                  <a:pt x="67212" y="50008"/>
                </a:lnTo>
                <a:lnTo>
                  <a:pt x="67361" y="49729"/>
                </a:lnTo>
                <a:lnTo>
                  <a:pt x="67473" y="49505"/>
                </a:lnTo>
                <a:lnTo>
                  <a:pt x="67491" y="49450"/>
                </a:lnTo>
                <a:lnTo>
                  <a:pt x="67473" y="49431"/>
                </a:lnTo>
                <a:close/>
                <a:moveTo>
                  <a:pt x="68571" y="49431"/>
                </a:moveTo>
                <a:lnTo>
                  <a:pt x="68552" y="49450"/>
                </a:lnTo>
                <a:lnTo>
                  <a:pt x="68292" y="49748"/>
                </a:lnTo>
                <a:lnTo>
                  <a:pt x="68087" y="49990"/>
                </a:lnTo>
                <a:lnTo>
                  <a:pt x="67882" y="50232"/>
                </a:lnTo>
                <a:lnTo>
                  <a:pt x="67696" y="50492"/>
                </a:lnTo>
                <a:lnTo>
                  <a:pt x="67566" y="50697"/>
                </a:lnTo>
                <a:lnTo>
                  <a:pt x="67547" y="50790"/>
                </a:lnTo>
                <a:lnTo>
                  <a:pt x="67547" y="50846"/>
                </a:lnTo>
                <a:lnTo>
                  <a:pt x="67566" y="50902"/>
                </a:lnTo>
                <a:lnTo>
                  <a:pt x="67622" y="50920"/>
                </a:lnTo>
                <a:lnTo>
                  <a:pt x="67659" y="50902"/>
                </a:lnTo>
                <a:lnTo>
                  <a:pt x="67715" y="50883"/>
                </a:lnTo>
                <a:lnTo>
                  <a:pt x="67808" y="50809"/>
                </a:lnTo>
                <a:lnTo>
                  <a:pt x="67901" y="50678"/>
                </a:lnTo>
                <a:lnTo>
                  <a:pt x="68013" y="50548"/>
                </a:lnTo>
                <a:lnTo>
                  <a:pt x="68199" y="50250"/>
                </a:lnTo>
                <a:lnTo>
                  <a:pt x="68310" y="50064"/>
                </a:lnTo>
                <a:lnTo>
                  <a:pt x="68497" y="49692"/>
                </a:lnTo>
                <a:lnTo>
                  <a:pt x="68571" y="49487"/>
                </a:lnTo>
                <a:lnTo>
                  <a:pt x="68571" y="49431"/>
                </a:lnTo>
                <a:close/>
                <a:moveTo>
                  <a:pt x="75032" y="49599"/>
                </a:moveTo>
                <a:lnTo>
                  <a:pt x="74994" y="49617"/>
                </a:lnTo>
                <a:lnTo>
                  <a:pt x="74771" y="49896"/>
                </a:lnTo>
                <a:lnTo>
                  <a:pt x="74417" y="50325"/>
                </a:lnTo>
                <a:lnTo>
                  <a:pt x="74268" y="50529"/>
                </a:lnTo>
                <a:lnTo>
                  <a:pt x="74156" y="50716"/>
                </a:lnTo>
                <a:lnTo>
                  <a:pt x="74138" y="50790"/>
                </a:lnTo>
                <a:lnTo>
                  <a:pt x="74119" y="50846"/>
                </a:lnTo>
                <a:lnTo>
                  <a:pt x="74138" y="50883"/>
                </a:lnTo>
                <a:lnTo>
                  <a:pt x="74175" y="50920"/>
                </a:lnTo>
                <a:lnTo>
                  <a:pt x="74212" y="50920"/>
                </a:lnTo>
                <a:lnTo>
                  <a:pt x="74250" y="50902"/>
                </a:lnTo>
                <a:lnTo>
                  <a:pt x="74343" y="50846"/>
                </a:lnTo>
                <a:lnTo>
                  <a:pt x="74436" y="50753"/>
                </a:lnTo>
                <a:lnTo>
                  <a:pt x="74529" y="50623"/>
                </a:lnTo>
                <a:lnTo>
                  <a:pt x="74696" y="50381"/>
                </a:lnTo>
                <a:lnTo>
                  <a:pt x="74808" y="50213"/>
                </a:lnTo>
                <a:lnTo>
                  <a:pt x="74957" y="49841"/>
                </a:lnTo>
                <a:lnTo>
                  <a:pt x="75013" y="49636"/>
                </a:lnTo>
                <a:lnTo>
                  <a:pt x="75032" y="49599"/>
                </a:lnTo>
                <a:close/>
                <a:moveTo>
                  <a:pt x="79444" y="49617"/>
                </a:moveTo>
                <a:lnTo>
                  <a:pt x="79202" y="49841"/>
                </a:lnTo>
                <a:lnTo>
                  <a:pt x="78792" y="50213"/>
                </a:lnTo>
                <a:lnTo>
                  <a:pt x="78588" y="50436"/>
                </a:lnTo>
                <a:lnTo>
                  <a:pt x="78439" y="50623"/>
                </a:lnTo>
                <a:lnTo>
                  <a:pt x="78383" y="50716"/>
                </a:lnTo>
                <a:lnTo>
                  <a:pt x="78346" y="50790"/>
                </a:lnTo>
                <a:lnTo>
                  <a:pt x="78327" y="50846"/>
                </a:lnTo>
                <a:lnTo>
                  <a:pt x="78346" y="50902"/>
                </a:lnTo>
                <a:lnTo>
                  <a:pt x="78401" y="50920"/>
                </a:lnTo>
                <a:lnTo>
                  <a:pt x="78476" y="50920"/>
                </a:lnTo>
                <a:lnTo>
                  <a:pt x="78532" y="50865"/>
                </a:lnTo>
                <a:lnTo>
                  <a:pt x="78625" y="50809"/>
                </a:lnTo>
                <a:lnTo>
                  <a:pt x="78792" y="50604"/>
                </a:lnTo>
                <a:lnTo>
                  <a:pt x="78979" y="50343"/>
                </a:lnTo>
                <a:lnTo>
                  <a:pt x="79165" y="50083"/>
                </a:lnTo>
                <a:lnTo>
                  <a:pt x="79295" y="49859"/>
                </a:lnTo>
                <a:lnTo>
                  <a:pt x="79444" y="49617"/>
                </a:lnTo>
                <a:close/>
                <a:moveTo>
                  <a:pt x="88120" y="49636"/>
                </a:moveTo>
                <a:lnTo>
                  <a:pt x="87859" y="49859"/>
                </a:lnTo>
                <a:lnTo>
                  <a:pt x="87655" y="50027"/>
                </a:lnTo>
                <a:lnTo>
                  <a:pt x="87431" y="50213"/>
                </a:lnTo>
                <a:lnTo>
                  <a:pt x="87245" y="50418"/>
                </a:lnTo>
                <a:lnTo>
                  <a:pt x="87096" y="50604"/>
                </a:lnTo>
                <a:lnTo>
                  <a:pt x="87059" y="50678"/>
                </a:lnTo>
                <a:lnTo>
                  <a:pt x="87022" y="50753"/>
                </a:lnTo>
                <a:lnTo>
                  <a:pt x="87040" y="50827"/>
                </a:lnTo>
                <a:lnTo>
                  <a:pt x="87059" y="50883"/>
                </a:lnTo>
                <a:lnTo>
                  <a:pt x="87115" y="50920"/>
                </a:lnTo>
                <a:lnTo>
                  <a:pt x="87189" y="50920"/>
                </a:lnTo>
                <a:lnTo>
                  <a:pt x="87264" y="50883"/>
                </a:lnTo>
                <a:lnTo>
                  <a:pt x="87338" y="50827"/>
                </a:lnTo>
                <a:lnTo>
                  <a:pt x="87506" y="50641"/>
                </a:lnTo>
                <a:lnTo>
                  <a:pt x="87673" y="50399"/>
                </a:lnTo>
                <a:lnTo>
                  <a:pt x="87841" y="50139"/>
                </a:lnTo>
                <a:lnTo>
                  <a:pt x="87971" y="49896"/>
                </a:lnTo>
                <a:lnTo>
                  <a:pt x="88120" y="49636"/>
                </a:lnTo>
                <a:close/>
                <a:moveTo>
                  <a:pt x="92253" y="49748"/>
                </a:moveTo>
                <a:lnTo>
                  <a:pt x="92067" y="49952"/>
                </a:lnTo>
                <a:lnTo>
                  <a:pt x="91806" y="50306"/>
                </a:lnTo>
                <a:lnTo>
                  <a:pt x="91676" y="50492"/>
                </a:lnTo>
                <a:lnTo>
                  <a:pt x="91583" y="50678"/>
                </a:lnTo>
                <a:lnTo>
                  <a:pt x="91527" y="50809"/>
                </a:lnTo>
                <a:lnTo>
                  <a:pt x="91527" y="50865"/>
                </a:lnTo>
                <a:lnTo>
                  <a:pt x="91546" y="50902"/>
                </a:lnTo>
                <a:lnTo>
                  <a:pt x="91602" y="50920"/>
                </a:lnTo>
                <a:lnTo>
                  <a:pt x="91657" y="50902"/>
                </a:lnTo>
                <a:lnTo>
                  <a:pt x="91713" y="50865"/>
                </a:lnTo>
                <a:lnTo>
                  <a:pt x="91788" y="50790"/>
                </a:lnTo>
                <a:lnTo>
                  <a:pt x="91918" y="50585"/>
                </a:lnTo>
                <a:lnTo>
                  <a:pt x="92048" y="50343"/>
                </a:lnTo>
                <a:lnTo>
                  <a:pt x="92160" y="50101"/>
                </a:lnTo>
                <a:lnTo>
                  <a:pt x="92235" y="49896"/>
                </a:lnTo>
                <a:lnTo>
                  <a:pt x="92272" y="49766"/>
                </a:lnTo>
                <a:lnTo>
                  <a:pt x="92272" y="49748"/>
                </a:lnTo>
                <a:close/>
                <a:moveTo>
                  <a:pt x="36008" y="49617"/>
                </a:moveTo>
                <a:lnTo>
                  <a:pt x="35747" y="49896"/>
                </a:lnTo>
                <a:lnTo>
                  <a:pt x="35338" y="50325"/>
                </a:lnTo>
                <a:lnTo>
                  <a:pt x="35152" y="50548"/>
                </a:lnTo>
                <a:lnTo>
                  <a:pt x="35021" y="50753"/>
                </a:lnTo>
                <a:lnTo>
                  <a:pt x="34984" y="50827"/>
                </a:lnTo>
                <a:lnTo>
                  <a:pt x="34965" y="50883"/>
                </a:lnTo>
                <a:lnTo>
                  <a:pt x="34984" y="50920"/>
                </a:lnTo>
                <a:lnTo>
                  <a:pt x="35040" y="50939"/>
                </a:lnTo>
                <a:lnTo>
                  <a:pt x="35133" y="50939"/>
                </a:lnTo>
                <a:lnTo>
                  <a:pt x="35245" y="50902"/>
                </a:lnTo>
                <a:lnTo>
                  <a:pt x="35319" y="50846"/>
                </a:lnTo>
                <a:lnTo>
                  <a:pt x="35412" y="50772"/>
                </a:lnTo>
                <a:lnTo>
                  <a:pt x="35487" y="50678"/>
                </a:lnTo>
                <a:lnTo>
                  <a:pt x="35561" y="50585"/>
                </a:lnTo>
                <a:lnTo>
                  <a:pt x="35692" y="50343"/>
                </a:lnTo>
                <a:lnTo>
                  <a:pt x="35803" y="50101"/>
                </a:lnTo>
                <a:lnTo>
                  <a:pt x="35896" y="49878"/>
                </a:lnTo>
                <a:lnTo>
                  <a:pt x="35971" y="49710"/>
                </a:lnTo>
                <a:lnTo>
                  <a:pt x="36008" y="49617"/>
                </a:lnTo>
                <a:close/>
                <a:moveTo>
                  <a:pt x="41445" y="49580"/>
                </a:moveTo>
                <a:lnTo>
                  <a:pt x="41370" y="49636"/>
                </a:lnTo>
                <a:lnTo>
                  <a:pt x="41091" y="49915"/>
                </a:lnTo>
                <a:lnTo>
                  <a:pt x="40886" y="50120"/>
                </a:lnTo>
                <a:lnTo>
                  <a:pt x="40663" y="50343"/>
                </a:lnTo>
                <a:lnTo>
                  <a:pt x="40495" y="50567"/>
                </a:lnTo>
                <a:lnTo>
                  <a:pt x="40439" y="50660"/>
                </a:lnTo>
                <a:lnTo>
                  <a:pt x="40402" y="50753"/>
                </a:lnTo>
                <a:lnTo>
                  <a:pt x="40383" y="50827"/>
                </a:lnTo>
                <a:lnTo>
                  <a:pt x="40402" y="50883"/>
                </a:lnTo>
                <a:lnTo>
                  <a:pt x="40439" y="50920"/>
                </a:lnTo>
                <a:lnTo>
                  <a:pt x="40532" y="50939"/>
                </a:lnTo>
                <a:lnTo>
                  <a:pt x="40625" y="50920"/>
                </a:lnTo>
                <a:lnTo>
                  <a:pt x="40700" y="50865"/>
                </a:lnTo>
                <a:lnTo>
                  <a:pt x="40793" y="50790"/>
                </a:lnTo>
                <a:lnTo>
                  <a:pt x="40886" y="50716"/>
                </a:lnTo>
                <a:lnTo>
                  <a:pt x="41072" y="50511"/>
                </a:lnTo>
                <a:lnTo>
                  <a:pt x="41184" y="50362"/>
                </a:lnTo>
                <a:lnTo>
                  <a:pt x="41389" y="50120"/>
                </a:lnTo>
                <a:lnTo>
                  <a:pt x="41463" y="49990"/>
                </a:lnTo>
                <a:lnTo>
                  <a:pt x="41500" y="49915"/>
                </a:lnTo>
                <a:lnTo>
                  <a:pt x="41500" y="49859"/>
                </a:lnTo>
                <a:lnTo>
                  <a:pt x="41519" y="49785"/>
                </a:lnTo>
                <a:lnTo>
                  <a:pt x="41519" y="49673"/>
                </a:lnTo>
                <a:lnTo>
                  <a:pt x="41500" y="49617"/>
                </a:lnTo>
                <a:lnTo>
                  <a:pt x="41482" y="49580"/>
                </a:lnTo>
                <a:close/>
                <a:moveTo>
                  <a:pt x="58108" y="49822"/>
                </a:moveTo>
                <a:lnTo>
                  <a:pt x="57810" y="49971"/>
                </a:lnTo>
                <a:lnTo>
                  <a:pt x="57251" y="50306"/>
                </a:lnTo>
                <a:lnTo>
                  <a:pt x="56972" y="50474"/>
                </a:lnTo>
                <a:lnTo>
                  <a:pt x="56749" y="50641"/>
                </a:lnTo>
                <a:lnTo>
                  <a:pt x="56655" y="50716"/>
                </a:lnTo>
                <a:lnTo>
                  <a:pt x="56600" y="50790"/>
                </a:lnTo>
                <a:lnTo>
                  <a:pt x="56581" y="50846"/>
                </a:lnTo>
                <a:lnTo>
                  <a:pt x="56581" y="50902"/>
                </a:lnTo>
                <a:lnTo>
                  <a:pt x="56637" y="50939"/>
                </a:lnTo>
                <a:lnTo>
                  <a:pt x="56711" y="50939"/>
                </a:lnTo>
                <a:lnTo>
                  <a:pt x="56804" y="50902"/>
                </a:lnTo>
                <a:lnTo>
                  <a:pt x="56916" y="50865"/>
                </a:lnTo>
                <a:lnTo>
                  <a:pt x="57140" y="50697"/>
                </a:lnTo>
                <a:lnTo>
                  <a:pt x="57400" y="50492"/>
                </a:lnTo>
                <a:lnTo>
                  <a:pt x="57866" y="50045"/>
                </a:lnTo>
                <a:lnTo>
                  <a:pt x="58108" y="49822"/>
                </a:lnTo>
                <a:close/>
                <a:moveTo>
                  <a:pt x="58946" y="49673"/>
                </a:moveTo>
                <a:lnTo>
                  <a:pt x="57996" y="50474"/>
                </a:lnTo>
                <a:lnTo>
                  <a:pt x="57828" y="50604"/>
                </a:lnTo>
                <a:lnTo>
                  <a:pt x="57735" y="50678"/>
                </a:lnTo>
                <a:lnTo>
                  <a:pt x="57642" y="50772"/>
                </a:lnTo>
                <a:lnTo>
                  <a:pt x="57605" y="50846"/>
                </a:lnTo>
                <a:lnTo>
                  <a:pt x="57586" y="50883"/>
                </a:lnTo>
                <a:lnTo>
                  <a:pt x="57586" y="50902"/>
                </a:lnTo>
                <a:lnTo>
                  <a:pt x="57605" y="50920"/>
                </a:lnTo>
                <a:lnTo>
                  <a:pt x="57661" y="50939"/>
                </a:lnTo>
                <a:lnTo>
                  <a:pt x="57791" y="50939"/>
                </a:lnTo>
                <a:lnTo>
                  <a:pt x="57903" y="50920"/>
                </a:lnTo>
                <a:lnTo>
                  <a:pt x="57996" y="50865"/>
                </a:lnTo>
                <a:lnTo>
                  <a:pt x="58108" y="50809"/>
                </a:lnTo>
                <a:lnTo>
                  <a:pt x="58201" y="50716"/>
                </a:lnTo>
                <a:lnTo>
                  <a:pt x="58387" y="50529"/>
                </a:lnTo>
                <a:lnTo>
                  <a:pt x="58536" y="50362"/>
                </a:lnTo>
                <a:lnTo>
                  <a:pt x="58666" y="50213"/>
                </a:lnTo>
                <a:lnTo>
                  <a:pt x="58815" y="49952"/>
                </a:lnTo>
                <a:lnTo>
                  <a:pt x="58927" y="49748"/>
                </a:lnTo>
                <a:lnTo>
                  <a:pt x="58946" y="49692"/>
                </a:lnTo>
                <a:lnTo>
                  <a:pt x="58946" y="49673"/>
                </a:lnTo>
                <a:close/>
                <a:moveTo>
                  <a:pt x="80524" y="49617"/>
                </a:moveTo>
                <a:lnTo>
                  <a:pt x="80263" y="49896"/>
                </a:lnTo>
                <a:lnTo>
                  <a:pt x="79835" y="50325"/>
                </a:lnTo>
                <a:lnTo>
                  <a:pt x="79649" y="50548"/>
                </a:lnTo>
                <a:lnTo>
                  <a:pt x="79518" y="50753"/>
                </a:lnTo>
                <a:lnTo>
                  <a:pt x="79481" y="50827"/>
                </a:lnTo>
                <a:lnTo>
                  <a:pt x="79463" y="50883"/>
                </a:lnTo>
                <a:lnTo>
                  <a:pt x="79481" y="50920"/>
                </a:lnTo>
                <a:lnTo>
                  <a:pt x="79537" y="50939"/>
                </a:lnTo>
                <a:lnTo>
                  <a:pt x="79649" y="50939"/>
                </a:lnTo>
                <a:lnTo>
                  <a:pt x="79742" y="50902"/>
                </a:lnTo>
                <a:lnTo>
                  <a:pt x="79835" y="50846"/>
                </a:lnTo>
                <a:lnTo>
                  <a:pt x="79909" y="50772"/>
                </a:lnTo>
                <a:lnTo>
                  <a:pt x="80003" y="50678"/>
                </a:lnTo>
                <a:lnTo>
                  <a:pt x="80077" y="50585"/>
                </a:lnTo>
                <a:lnTo>
                  <a:pt x="80207" y="50343"/>
                </a:lnTo>
                <a:lnTo>
                  <a:pt x="80319" y="50101"/>
                </a:lnTo>
                <a:lnTo>
                  <a:pt x="80394" y="49878"/>
                </a:lnTo>
                <a:lnTo>
                  <a:pt x="80468" y="49710"/>
                </a:lnTo>
                <a:lnTo>
                  <a:pt x="80524" y="49617"/>
                </a:lnTo>
                <a:close/>
                <a:moveTo>
                  <a:pt x="85942" y="49580"/>
                </a:moveTo>
                <a:lnTo>
                  <a:pt x="85886" y="49636"/>
                </a:lnTo>
                <a:lnTo>
                  <a:pt x="85588" y="49915"/>
                </a:lnTo>
                <a:lnTo>
                  <a:pt x="85383" y="50120"/>
                </a:lnTo>
                <a:lnTo>
                  <a:pt x="85178" y="50343"/>
                </a:lnTo>
                <a:lnTo>
                  <a:pt x="84992" y="50567"/>
                </a:lnTo>
                <a:lnTo>
                  <a:pt x="84936" y="50660"/>
                </a:lnTo>
                <a:lnTo>
                  <a:pt x="84899" y="50753"/>
                </a:lnTo>
                <a:lnTo>
                  <a:pt x="84880" y="50827"/>
                </a:lnTo>
                <a:lnTo>
                  <a:pt x="84899" y="50883"/>
                </a:lnTo>
                <a:lnTo>
                  <a:pt x="84955" y="50920"/>
                </a:lnTo>
                <a:lnTo>
                  <a:pt x="85029" y="50939"/>
                </a:lnTo>
                <a:lnTo>
                  <a:pt x="85123" y="50920"/>
                </a:lnTo>
                <a:lnTo>
                  <a:pt x="85216" y="50865"/>
                </a:lnTo>
                <a:lnTo>
                  <a:pt x="85309" y="50790"/>
                </a:lnTo>
                <a:lnTo>
                  <a:pt x="85402" y="50716"/>
                </a:lnTo>
                <a:lnTo>
                  <a:pt x="85569" y="50511"/>
                </a:lnTo>
                <a:lnTo>
                  <a:pt x="85681" y="50362"/>
                </a:lnTo>
                <a:lnTo>
                  <a:pt x="85886" y="50120"/>
                </a:lnTo>
                <a:lnTo>
                  <a:pt x="85979" y="49990"/>
                </a:lnTo>
                <a:lnTo>
                  <a:pt x="85998" y="49915"/>
                </a:lnTo>
                <a:lnTo>
                  <a:pt x="86016" y="49859"/>
                </a:lnTo>
                <a:lnTo>
                  <a:pt x="86016" y="49785"/>
                </a:lnTo>
                <a:lnTo>
                  <a:pt x="86016" y="49673"/>
                </a:lnTo>
                <a:lnTo>
                  <a:pt x="86016" y="49617"/>
                </a:lnTo>
                <a:lnTo>
                  <a:pt x="85979" y="49580"/>
                </a:lnTo>
                <a:close/>
                <a:moveTo>
                  <a:pt x="11209" y="49487"/>
                </a:moveTo>
                <a:lnTo>
                  <a:pt x="11078" y="49561"/>
                </a:lnTo>
                <a:lnTo>
                  <a:pt x="10892" y="49710"/>
                </a:lnTo>
                <a:lnTo>
                  <a:pt x="10632" y="49915"/>
                </a:lnTo>
                <a:lnTo>
                  <a:pt x="10371" y="50139"/>
                </a:lnTo>
                <a:lnTo>
                  <a:pt x="10129" y="50381"/>
                </a:lnTo>
                <a:lnTo>
                  <a:pt x="9943" y="50604"/>
                </a:lnTo>
                <a:lnTo>
                  <a:pt x="9868" y="50697"/>
                </a:lnTo>
                <a:lnTo>
                  <a:pt x="9831" y="50790"/>
                </a:lnTo>
                <a:lnTo>
                  <a:pt x="9812" y="50846"/>
                </a:lnTo>
                <a:lnTo>
                  <a:pt x="9812" y="50902"/>
                </a:lnTo>
                <a:lnTo>
                  <a:pt x="9850" y="50939"/>
                </a:lnTo>
                <a:lnTo>
                  <a:pt x="9868" y="50939"/>
                </a:lnTo>
                <a:lnTo>
                  <a:pt x="9943" y="50958"/>
                </a:lnTo>
                <a:lnTo>
                  <a:pt x="10036" y="50902"/>
                </a:lnTo>
                <a:lnTo>
                  <a:pt x="10148" y="50846"/>
                </a:lnTo>
                <a:lnTo>
                  <a:pt x="10259" y="50734"/>
                </a:lnTo>
                <a:lnTo>
                  <a:pt x="10390" y="50623"/>
                </a:lnTo>
                <a:lnTo>
                  <a:pt x="10632" y="50325"/>
                </a:lnTo>
                <a:lnTo>
                  <a:pt x="10855" y="50027"/>
                </a:lnTo>
                <a:lnTo>
                  <a:pt x="11041" y="49748"/>
                </a:lnTo>
                <a:lnTo>
                  <a:pt x="11172" y="49543"/>
                </a:lnTo>
                <a:lnTo>
                  <a:pt x="11209" y="49487"/>
                </a:lnTo>
                <a:close/>
                <a:moveTo>
                  <a:pt x="37107" y="49524"/>
                </a:moveTo>
                <a:lnTo>
                  <a:pt x="36864" y="49766"/>
                </a:lnTo>
                <a:lnTo>
                  <a:pt x="36436" y="50194"/>
                </a:lnTo>
                <a:lnTo>
                  <a:pt x="36231" y="50418"/>
                </a:lnTo>
                <a:lnTo>
                  <a:pt x="36064" y="50623"/>
                </a:lnTo>
                <a:lnTo>
                  <a:pt x="35971" y="50790"/>
                </a:lnTo>
                <a:lnTo>
                  <a:pt x="35952" y="50865"/>
                </a:lnTo>
                <a:lnTo>
                  <a:pt x="35971" y="50902"/>
                </a:lnTo>
                <a:lnTo>
                  <a:pt x="35989" y="50939"/>
                </a:lnTo>
                <a:lnTo>
                  <a:pt x="36027" y="50958"/>
                </a:lnTo>
                <a:lnTo>
                  <a:pt x="36101" y="50958"/>
                </a:lnTo>
                <a:lnTo>
                  <a:pt x="36176" y="50902"/>
                </a:lnTo>
                <a:lnTo>
                  <a:pt x="36287" y="50827"/>
                </a:lnTo>
                <a:lnTo>
                  <a:pt x="36380" y="50716"/>
                </a:lnTo>
                <a:lnTo>
                  <a:pt x="36492" y="50604"/>
                </a:lnTo>
                <a:lnTo>
                  <a:pt x="36716" y="50306"/>
                </a:lnTo>
                <a:lnTo>
                  <a:pt x="36902" y="49990"/>
                </a:lnTo>
                <a:lnTo>
                  <a:pt x="37051" y="49729"/>
                </a:lnTo>
                <a:lnTo>
                  <a:pt x="37125" y="49543"/>
                </a:lnTo>
                <a:lnTo>
                  <a:pt x="37144" y="49524"/>
                </a:lnTo>
                <a:close/>
                <a:moveTo>
                  <a:pt x="45801" y="49673"/>
                </a:moveTo>
                <a:lnTo>
                  <a:pt x="45541" y="49896"/>
                </a:lnTo>
                <a:lnTo>
                  <a:pt x="45317" y="50083"/>
                </a:lnTo>
                <a:lnTo>
                  <a:pt x="45112" y="50306"/>
                </a:lnTo>
                <a:lnTo>
                  <a:pt x="44908" y="50529"/>
                </a:lnTo>
                <a:lnTo>
                  <a:pt x="44759" y="50734"/>
                </a:lnTo>
                <a:lnTo>
                  <a:pt x="44721" y="50809"/>
                </a:lnTo>
                <a:lnTo>
                  <a:pt x="44703" y="50883"/>
                </a:lnTo>
                <a:lnTo>
                  <a:pt x="44721" y="50920"/>
                </a:lnTo>
                <a:lnTo>
                  <a:pt x="44759" y="50958"/>
                </a:lnTo>
                <a:lnTo>
                  <a:pt x="44833" y="50958"/>
                </a:lnTo>
                <a:lnTo>
                  <a:pt x="44908" y="50939"/>
                </a:lnTo>
                <a:lnTo>
                  <a:pt x="45001" y="50883"/>
                </a:lnTo>
                <a:lnTo>
                  <a:pt x="45075" y="50809"/>
                </a:lnTo>
                <a:lnTo>
                  <a:pt x="45243" y="50604"/>
                </a:lnTo>
                <a:lnTo>
                  <a:pt x="45410" y="50362"/>
                </a:lnTo>
                <a:lnTo>
                  <a:pt x="45559" y="50101"/>
                </a:lnTo>
                <a:lnTo>
                  <a:pt x="45671" y="49896"/>
                </a:lnTo>
                <a:lnTo>
                  <a:pt x="45801" y="49673"/>
                </a:lnTo>
                <a:close/>
                <a:moveTo>
                  <a:pt x="51163" y="49673"/>
                </a:moveTo>
                <a:lnTo>
                  <a:pt x="51107" y="49729"/>
                </a:lnTo>
                <a:lnTo>
                  <a:pt x="50847" y="49971"/>
                </a:lnTo>
                <a:lnTo>
                  <a:pt x="50679" y="50157"/>
                </a:lnTo>
                <a:lnTo>
                  <a:pt x="50493" y="50362"/>
                </a:lnTo>
                <a:lnTo>
                  <a:pt x="50344" y="50567"/>
                </a:lnTo>
                <a:lnTo>
                  <a:pt x="50232" y="50753"/>
                </a:lnTo>
                <a:lnTo>
                  <a:pt x="50214" y="50827"/>
                </a:lnTo>
                <a:lnTo>
                  <a:pt x="50214" y="50883"/>
                </a:lnTo>
                <a:lnTo>
                  <a:pt x="50232" y="50920"/>
                </a:lnTo>
                <a:lnTo>
                  <a:pt x="50270" y="50958"/>
                </a:lnTo>
                <a:lnTo>
                  <a:pt x="50325" y="50958"/>
                </a:lnTo>
                <a:lnTo>
                  <a:pt x="50363" y="50939"/>
                </a:lnTo>
                <a:lnTo>
                  <a:pt x="50474" y="50902"/>
                </a:lnTo>
                <a:lnTo>
                  <a:pt x="50586" y="50809"/>
                </a:lnTo>
                <a:lnTo>
                  <a:pt x="50698" y="50697"/>
                </a:lnTo>
                <a:lnTo>
                  <a:pt x="50903" y="50455"/>
                </a:lnTo>
                <a:lnTo>
                  <a:pt x="51014" y="50269"/>
                </a:lnTo>
                <a:lnTo>
                  <a:pt x="51089" y="50139"/>
                </a:lnTo>
                <a:lnTo>
                  <a:pt x="51163" y="49896"/>
                </a:lnTo>
                <a:lnTo>
                  <a:pt x="51182" y="49785"/>
                </a:lnTo>
                <a:lnTo>
                  <a:pt x="51200" y="49710"/>
                </a:lnTo>
                <a:lnTo>
                  <a:pt x="51182" y="49673"/>
                </a:lnTo>
                <a:close/>
                <a:moveTo>
                  <a:pt x="81622" y="49524"/>
                </a:moveTo>
                <a:lnTo>
                  <a:pt x="81362" y="49766"/>
                </a:lnTo>
                <a:lnTo>
                  <a:pt x="80952" y="50194"/>
                </a:lnTo>
                <a:lnTo>
                  <a:pt x="80747" y="50418"/>
                </a:lnTo>
                <a:lnTo>
                  <a:pt x="80580" y="50623"/>
                </a:lnTo>
                <a:lnTo>
                  <a:pt x="80468" y="50790"/>
                </a:lnTo>
                <a:lnTo>
                  <a:pt x="80449" y="50865"/>
                </a:lnTo>
                <a:lnTo>
                  <a:pt x="80468" y="50902"/>
                </a:lnTo>
                <a:lnTo>
                  <a:pt x="80487" y="50939"/>
                </a:lnTo>
                <a:lnTo>
                  <a:pt x="80524" y="50958"/>
                </a:lnTo>
                <a:lnTo>
                  <a:pt x="80598" y="50958"/>
                </a:lnTo>
                <a:lnTo>
                  <a:pt x="80691" y="50902"/>
                </a:lnTo>
                <a:lnTo>
                  <a:pt x="80785" y="50827"/>
                </a:lnTo>
                <a:lnTo>
                  <a:pt x="80878" y="50716"/>
                </a:lnTo>
                <a:lnTo>
                  <a:pt x="80989" y="50604"/>
                </a:lnTo>
                <a:lnTo>
                  <a:pt x="81213" y="50306"/>
                </a:lnTo>
                <a:lnTo>
                  <a:pt x="81399" y="49990"/>
                </a:lnTo>
                <a:lnTo>
                  <a:pt x="81548" y="49729"/>
                </a:lnTo>
                <a:lnTo>
                  <a:pt x="81641" y="49543"/>
                </a:lnTo>
                <a:lnTo>
                  <a:pt x="81641" y="49524"/>
                </a:lnTo>
                <a:close/>
                <a:moveTo>
                  <a:pt x="90298" y="49673"/>
                </a:moveTo>
                <a:lnTo>
                  <a:pt x="90038" y="49896"/>
                </a:lnTo>
                <a:lnTo>
                  <a:pt x="89833" y="50083"/>
                </a:lnTo>
                <a:lnTo>
                  <a:pt x="89609" y="50306"/>
                </a:lnTo>
                <a:lnTo>
                  <a:pt x="89405" y="50529"/>
                </a:lnTo>
                <a:lnTo>
                  <a:pt x="89274" y="50734"/>
                </a:lnTo>
                <a:lnTo>
                  <a:pt x="89218" y="50809"/>
                </a:lnTo>
                <a:lnTo>
                  <a:pt x="89200" y="50883"/>
                </a:lnTo>
                <a:lnTo>
                  <a:pt x="89218" y="50920"/>
                </a:lnTo>
                <a:lnTo>
                  <a:pt x="89256" y="50958"/>
                </a:lnTo>
                <a:lnTo>
                  <a:pt x="89330" y="50958"/>
                </a:lnTo>
                <a:lnTo>
                  <a:pt x="89423" y="50939"/>
                </a:lnTo>
                <a:lnTo>
                  <a:pt x="89498" y="50883"/>
                </a:lnTo>
                <a:lnTo>
                  <a:pt x="89591" y="50809"/>
                </a:lnTo>
                <a:lnTo>
                  <a:pt x="89758" y="50604"/>
                </a:lnTo>
                <a:lnTo>
                  <a:pt x="89907" y="50362"/>
                </a:lnTo>
                <a:lnTo>
                  <a:pt x="90056" y="50101"/>
                </a:lnTo>
                <a:lnTo>
                  <a:pt x="90187" y="49896"/>
                </a:lnTo>
                <a:lnTo>
                  <a:pt x="90298" y="49673"/>
                </a:lnTo>
                <a:close/>
                <a:moveTo>
                  <a:pt x="15361" y="49580"/>
                </a:moveTo>
                <a:lnTo>
                  <a:pt x="15268" y="49654"/>
                </a:lnTo>
                <a:lnTo>
                  <a:pt x="15119" y="49803"/>
                </a:lnTo>
                <a:lnTo>
                  <a:pt x="14914" y="50008"/>
                </a:lnTo>
                <a:lnTo>
                  <a:pt x="14690" y="50232"/>
                </a:lnTo>
                <a:lnTo>
                  <a:pt x="14504" y="50474"/>
                </a:lnTo>
                <a:lnTo>
                  <a:pt x="14355" y="50678"/>
                </a:lnTo>
                <a:lnTo>
                  <a:pt x="14299" y="50772"/>
                </a:lnTo>
                <a:lnTo>
                  <a:pt x="14281" y="50865"/>
                </a:lnTo>
                <a:lnTo>
                  <a:pt x="14281" y="50920"/>
                </a:lnTo>
                <a:lnTo>
                  <a:pt x="14299" y="50976"/>
                </a:lnTo>
                <a:lnTo>
                  <a:pt x="14374" y="50976"/>
                </a:lnTo>
                <a:lnTo>
                  <a:pt x="14467" y="50920"/>
                </a:lnTo>
                <a:lnTo>
                  <a:pt x="14579" y="50809"/>
                </a:lnTo>
                <a:lnTo>
                  <a:pt x="14709" y="50678"/>
                </a:lnTo>
                <a:lnTo>
                  <a:pt x="14914" y="50418"/>
                </a:lnTo>
                <a:lnTo>
                  <a:pt x="15026" y="50250"/>
                </a:lnTo>
                <a:lnTo>
                  <a:pt x="15137" y="50120"/>
                </a:lnTo>
                <a:lnTo>
                  <a:pt x="15305" y="49859"/>
                </a:lnTo>
                <a:lnTo>
                  <a:pt x="15379" y="49729"/>
                </a:lnTo>
                <a:lnTo>
                  <a:pt x="15416" y="49636"/>
                </a:lnTo>
                <a:lnTo>
                  <a:pt x="15416" y="49599"/>
                </a:lnTo>
                <a:lnTo>
                  <a:pt x="15416" y="49580"/>
                </a:lnTo>
                <a:close/>
                <a:moveTo>
                  <a:pt x="27276" y="49748"/>
                </a:moveTo>
                <a:lnTo>
                  <a:pt x="27053" y="49952"/>
                </a:lnTo>
                <a:lnTo>
                  <a:pt x="26699" y="50306"/>
                </a:lnTo>
                <a:lnTo>
                  <a:pt x="26513" y="50492"/>
                </a:lnTo>
                <a:lnTo>
                  <a:pt x="26383" y="50678"/>
                </a:lnTo>
                <a:lnTo>
                  <a:pt x="26345" y="50753"/>
                </a:lnTo>
                <a:lnTo>
                  <a:pt x="26308" y="50827"/>
                </a:lnTo>
                <a:lnTo>
                  <a:pt x="26308" y="50865"/>
                </a:lnTo>
                <a:lnTo>
                  <a:pt x="26327" y="50920"/>
                </a:lnTo>
                <a:lnTo>
                  <a:pt x="26401" y="50958"/>
                </a:lnTo>
                <a:lnTo>
                  <a:pt x="26476" y="50976"/>
                </a:lnTo>
                <a:lnTo>
                  <a:pt x="26550" y="50939"/>
                </a:lnTo>
                <a:lnTo>
                  <a:pt x="26643" y="50883"/>
                </a:lnTo>
                <a:lnTo>
                  <a:pt x="26718" y="50809"/>
                </a:lnTo>
                <a:lnTo>
                  <a:pt x="26792" y="50697"/>
                </a:lnTo>
                <a:lnTo>
                  <a:pt x="26960" y="50455"/>
                </a:lnTo>
                <a:lnTo>
                  <a:pt x="27090" y="50213"/>
                </a:lnTo>
                <a:lnTo>
                  <a:pt x="27183" y="49971"/>
                </a:lnTo>
                <a:lnTo>
                  <a:pt x="27276" y="49748"/>
                </a:lnTo>
                <a:close/>
                <a:moveTo>
                  <a:pt x="71773" y="49748"/>
                </a:moveTo>
                <a:lnTo>
                  <a:pt x="71550" y="49952"/>
                </a:lnTo>
                <a:lnTo>
                  <a:pt x="71196" y="50306"/>
                </a:lnTo>
                <a:lnTo>
                  <a:pt x="71029" y="50492"/>
                </a:lnTo>
                <a:lnTo>
                  <a:pt x="70880" y="50678"/>
                </a:lnTo>
                <a:lnTo>
                  <a:pt x="70842" y="50753"/>
                </a:lnTo>
                <a:lnTo>
                  <a:pt x="70805" y="50827"/>
                </a:lnTo>
                <a:lnTo>
                  <a:pt x="70805" y="50865"/>
                </a:lnTo>
                <a:lnTo>
                  <a:pt x="70824" y="50920"/>
                </a:lnTo>
                <a:lnTo>
                  <a:pt x="70898" y="50958"/>
                </a:lnTo>
                <a:lnTo>
                  <a:pt x="70973" y="50976"/>
                </a:lnTo>
                <a:lnTo>
                  <a:pt x="71066" y="50939"/>
                </a:lnTo>
                <a:lnTo>
                  <a:pt x="71140" y="50883"/>
                </a:lnTo>
                <a:lnTo>
                  <a:pt x="71233" y="50809"/>
                </a:lnTo>
                <a:lnTo>
                  <a:pt x="71308" y="50697"/>
                </a:lnTo>
                <a:lnTo>
                  <a:pt x="71457" y="50455"/>
                </a:lnTo>
                <a:lnTo>
                  <a:pt x="71587" y="50213"/>
                </a:lnTo>
                <a:lnTo>
                  <a:pt x="71680" y="49971"/>
                </a:lnTo>
                <a:lnTo>
                  <a:pt x="71773" y="49748"/>
                </a:lnTo>
                <a:close/>
                <a:moveTo>
                  <a:pt x="7913" y="49524"/>
                </a:moveTo>
                <a:lnTo>
                  <a:pt x="7634" y="49766"/>
                </a:lnTo>
                <a:lnTo>
                  <a:pt x="7392" y="49971"/>
                </a:lnTo>
                <a:lnTo>
                  <a:pt x="7131" y="50194"/>
                </a:lnTo>
                <a:lnTo>
                  <a:pt x="6908" y="50436"/>
                </a:lnTo>
                <a:lnTo>
                  <a:pt x="6722" y="50660"/>
                </a:lnTo>
                <a:lnTo>
                  <a:pt x="6647" y="50753"/>
                </a:lnTo>
                <a:lnTo>
                  <a:pt x="6610" y="50846"/>
                </a:lnTo>
                <a:lnTo>
                  <a:pt x="6592" y="50920"/>
                </a:lnTo>
                <a:lnTo>
                  <a:pt x="6610" y="50958"/>
                </a:lnTo>
                <a:lnTo>
                  <a:pt x="6647" y="50976"/>
                </a:lnTo>
                <a:lnTo>
                  <a:pt x="6666" y="50995"/>
                </a:lnTo>
                <a:lnTo>
                  <a:pt x="6740" y="50976"/>
                </a:lnTo>
                <a:lnTo>
                  <a:pt x="6815" y="50920"/>
                </a:lnTo>
                <a:lnTo>
                  <a:pt x="6927" y="50846"/>
                </a:lnTo>
                <a:lnTo>
                  <a:pt x="7131" y="50623"/>
                </a:lnTo>
                <a:lnTo>
                  <a:pt x="7355" y="50343"/>
                </a:lnTo>
                <a:lnTo>
                  <a:pt x="7560" y="50045"/>
                </a:lnTo>
                <a:lnTo>
                  <a:pt x="7746" y="49785"/>
                </a:lnTo>
                <a:lnTo>
                  <a:pt x="7913" y="49524"/>
                </a:lnTo>
                <a:close/>
                <a:moveTo>
                  <a:pt x="25284" y="49505"/>
                </a:moveTo>
                <a:lnTo>
                  <a:pt x="25247" y="49524"/>
                </a:lnTo>
                <a:lnTo>
                  <a:pt x="24986" y="49785"/>
                </a:lnTo>
                <a:lnTo>
                  <a:pt x="24521" y="50232"/>
                </a:lnTo>
                <a:lnTo>
                  <a:pt x="24279" y="50474"/>
                </a:lnTo>
                <a:lnTo>
                  <a:pt x="24093" y="50678"/>
                </a:lnTo>
                <a:lnTo>
                  <a:pt x="23981" y="50846"/>
                </a:lnTo>
                <a:lnTo>
                  <a:pt x="23944" y="50920"/>
                </a:lnTo>
                <a:lnTo>
                  <a:pt x="23962" y="50958"/>
                </a:lnTo>
                <a:lnTo>
                  <a:pt x="23981" y="50976"/>
                </a:lnTo>
                <a:lnTo>
                  <a:pt x="24018" y="50995"/>
                </a:lnTo>
                <a:lnTo>
                  <a:pt x="24074" y="50976"/>
                </a:lnTo>
                <a:lnTo>
                  <a:pt x="24130" y="50958"/>
                </a:lnTo>
                <a:lnTo>
                  <a:pt x="24241" y="50883"/>
                </a:lnTo>
                <a:lnTo>
                  <a:pt x="24372" y="50772"/>
                </a:lnTo>
                <a:lnTo>
                  <a:pt x="24595" y="50548"/>
                </a:lnTo>
                <a:lnTo>
                  <a:pt x="24744" y="50399"/>
                </a:lnTo>
                <a:lnTo>
                  <a:pt x="24968" y="50139"/>
                </a:lnTo>
                <a:lnTo>
                  <a:pt x="25061" y="50008"/>
                </a:lnTo>
                <a:lnTo>
                  <a:pt x="25154" y="49878"/>
                </a:lnTo>
                <a:lnTo>
                  <a:pt x="25247" y="49803"/>
                </a:lnTo>
                <a:lnTo>
                  <a:pt x="25321" y="49729"/>
                </a:lnTo>
                <a:lnTo>
                  <a:pt x="25340" y="49654"/>
                </a:lnTo>
                <a:lnTo>
                  <a:pt x="25340" y="49561"/>
                </a:lnTo>
                <a:lnTo>
                  <a:pt x="25321" y="49524"/>
                </a:lnTo>
                <a:lnTo>
                  <a:pt x="25321" y="49505"/>
                </a:lnTo>
                <a:close/>
                <a:moveTo>
                  <a:pt x="69781" y="49505"/>
                </a:moveTo>
                <a:lnTo>
                  <a:pt x="69744" y="49524"/>
                </a:lnTo>
                <a:lnTo>
                  <a:pt x="69483" y="49785"/>
                </a:lnTo>
                <a:lnTo>
                  <a:pt x="69018" y="50232"/>
                </a:lnTo>
                <a:lnTo>
                  <a:pt x="68794" y="50474"/>
                </a:lnTo>
                <a:lnTo>
                  <a:pt x="68590" y="50678"/>
                </a:lnTo>
                <a:lnTo>
                  <a:pt x="68478" y="50846"/>
                </a:lnTo>
                <a:lnTo>
                  <a:pt x="68459" y="50920"/>
                </a:lnTo>
                <a:lnTo>
                  <a:pt x="68459" y="50958"/>
                </a:lnTo>
                <a:lnTo>
                  <a:pt x="68497" y="50976"/>
                </a:lnTo>
                <a:lnTo>
                  <a:pt x="68534" y="50995"/>
                </a:lnTo>
                <a:lnTo>
                  <a:pt x="68571" y="50976"/>
                </a:lnTo>
                <a:lnTo>
                  <a:pt x="68627" y="50958"/>
                </a:lnTo>
                <a:lnTo>
                  <a:pt x="68739" y="50883"/>
                </a:lnTo>
                <a:lnTo>
                  <a:pt x="68869" y="50772"/>
                </a:lnTo>
                <a:lnTo>
                  <a:pt x="69111" y="50548"/>
                </a:lnTo>
                <a:lnTo>
                  <a:pt x="69241" y="50399"/>
                </a:lnTo>
                <a:lnTo>
                  <a:pt x="69465" y="50139"/>
                </a:lnTo>
                <a:lnTo>
                  <a:pt x="69576" y="50008"/>
                </a:lnTo>
                <a:lnTo>
                  <a:pt x="69651" y="49878"/>
                </a:lnTo>
                <a:lnTo>
                  <a:pt x="69763" y="49803"/>
                </a:lnTo>
                <a:lnTo>
                  <a:pt x="69818" y="49729"/>
                </a:lnTo>
                <a:lnTo>
                  <a:pt x="69837" y="49654"/>
                </a:lnTo>
                <a:lnTo>
                  <a:pt x="69837" y="49561"/>
                </a:lnTo>
                <a:lnTo>
                  <a:pt x="69837" y="49524"/>
                </a:lnTo>
                <a:lnTo>
                  <a:pt x="69818" y="49505"/>
                </a:lnTo>
                <a:close/>
                <a:moveTo>
                  <a:pt x="54477" y="49561"/>
                </a:moveTo>
                <a:lnTo>
                  <a:pt x="54459" y="49580"/>
                </a:lnTo>
                <a:lnTo>
                  <a:pt x="54217" y="49822"/>
                </a:lnTo>
                <a:lnTo>
                  <a:pt x="53826" y="50269"/>
                </a:lnTo>
                <a:lnTo>
                  <a:pt x="53639" y="50511"/>
                </a:lnTo>
                <a:lnTo>
                  <a:pt x="53472" y="50734"/>
                </a:lnTo>
                <a:lnTo>
                  <a:pt x="53379" y="50883"/>
                </a:lnTo>
                <a:lnTo>
                  <a:pt x="53360" y="50939"/>
                </a:lnTo>
                <a:lnTo>
                  <a:pt x="53360" y="50976"/>
                </a:lnTo>
                <a:lnTo>
                  <a:pt x="53397" y="50995"/>
                </a:lnTo>
                <a:lnTo>
                  <a:pt x="53453" y="51014"/>
                </a:lnTo>
                <a:lnTo>
                  <a:pt x="53490" y="50995"/>
                </a:lnTo>
                <a:lnTo>
                  <a:pt x="53546" y="50976"/>
                </a:lnTo>
                <a:lnTo>
                  <a:pt x="53658" y="50920"/>
                </a:lnTo>
                <a:lnTo>
                  <a:pt x="53770" y="50809"/>
                </a:lnTo>
                <a:lnTo>
                  <a:pt x="53974" y="50604"/>
                </a:lnTo>
                <a:lnTo>
                  <a:pt x="54105" y="50436"/>
                </a:lnTo>
                <a:lnTo>
                  <a:pt x="54217" y="50232"/>
                </a:lnTo>
                <a:lnTo>
                  <a:pt x="54384" y="49915"/>
                </a:lnTo>
                <a:lnTo>
                  <a:pt x="54440" y="49766"/>
                </a:lnTo>
                <a:lnTo>
                  <a:pt x="54496" y="49636"/>
                </a:lnTo>
                <a:lnTo>
                  <a:pt x="54496" y="49580"/>
                </a:lnTo>
                <a:lnTo>
                  <a:pt x="54477" y="49561"/>
                </a:lnTo>
                <a:close/>
                <a:moveTo>
                  <a:pt x="40439" y="49487"/>
                </a:moveTo>
                <a:lnTo>
                  <a:pt x="40402" y="49524"/>
                </a:lnTo>
                <a:lnTo>
                  <a:pt x="40160" y="49766"/>
                </a:lnTo>
                <a:lnTo>
                  <a:pt x="39694" y="50250"/>
                </a:lnTo>
                <a:lnTo>
                  <a:pt x="39471" y="50511"/>
                </a:lnTo>
                <a:lnTo>
                  <a:pt x="39285" y="50753"/>
                </a:lnTo>
                <a:lnTo>
                  <a:pt x="39173" y="50939"/>
                </a:lnTo>
                <a:lnTo>
                  <a:pt x="39155" y="50995"/>
                </a:lnTo>
                <a:lnTo>
                  <a:pt x="39173" y="51032"/>
                </a:lnTo>
                <a:lnTo>
                  <a:pt x="39266" y="51032"/>
                </a:lnTo>
                <a:lnTo>
                  <a:pt x="39322" y="51014"/>
                </a:lnTo>
                <a:lnTo>
                  <a:pt x="39378" y="50976"/>
                </a:lnTo>
                <a:lnTo>
                  <a:pt x="39490" y="50865"/>
                </a:lnTo>
                <a:lnTo>
                  <a:pt x="39620" y="50734"/>
                </a:lnTo>
                <a:lnTo>
                  <a:pt x="39843" y="50455"/>
                </a:lnTo>
                <a:lnTo>
                  <a:pt x="39992" y="50269"/>
                </a:lnTo>
                <a:lnTo>
                  <a:pt x="40290" y="49952"/>
                </a:lnTo>
                <a:lnTo>
                  <a:pt x="40458" y="49766"/>
                </a:lnTo>
                <a:lnTo>
                  <a:pt x="40495" y="49692"/>
                </a:lnTo>
                <a:lnTo>
                  <a:pt x="40514" y="49636"/>
                </a:lnTo>
                <a:lnTo>
                  <a:pt x="40514" y="49580"/>
                </a:lnTo>
                <a:lnTo>
                  <a:pt x="40495" y="49524"/>
                </a:lnTo>
                <a:lnTo>
                  <a:pt x="40495" y="49487"/>
                </a:lnTo>
                <a:close/>
                <a:moveTo>
                  <a:pt x="84936" y="49487"/>
                </a:moveTo>
                <a:lnTo>
                  <a:pt x="84899" y="49524"/>
                </a:lnTo>
                <a:lnTo>
                  <a:pt x="84657" y="49766"/>
                </a:lnTo>
                <a:lnTo>
                  <a:pt x="84192" y="50250"/>
                </a:lnTo>
                <a:lnTo>
                  <a:pt x="83968" y="50511"/>
                </a:lnTo>
                <a:lnTo>
                  <a:pt x="83782" y="50753"/>
                </a:lnTo>
                <a:lnTo>
                  <a:pt x="83689" y="50939"/>
                </a:lnTo>
                <a:lnTo>
                  <a:pt x="83670" y="50995"/>
                </a:lnTo>
                <a:lnTo>
                  <a:pt x="83670" y="51032"/>
                </a:lnTo>
                <a:lnTo>
                  <a:pt x="83763" y="51032"/>
                </a:lnTo>
                <a:lnTo>
                  <a:pt x="83819" y="51014"/>
                </a:lnTo>
                <a:lnTo>
                  <a:pt x="83875" y="50976"/>
                </a:lnTo>
                <a:lnTo>
                  <a:pt x="83987" y="50865"/>
                </a:lnTo>
                <a:lnTo>
                  <a:pt x="84117" y="50734"/>
                </a:lnTo>
                <a:lnTo>
                  <a:pt x="84341" y="50455"/>
                </a:lnTo>
                <a:lnTo>
                  <a:pt x="84490" y="50269"/>
                </a:lnTo>
                <a:lnTo>
                  <a:pt x="84787" y="49952"/>
                </a:lnTo>
                <a:lnTo>
                  <a:pt x="84955" y="49766"/>
                </a:lnTo>
                <a:lnTo>
                  <a:pt x="85011" y="49692"/>
                </a:lnTo>
                <a:lnTo>
                  <a:pt x="85011" y="49636"/>
                </a:lnTo>
                <a:lnTo>
                  <a:pt x="85011" y="49580"/>
                </a:lnTo>
                <a:lnTo>
                  <a:pt x="85011" y="49524"/>
                </a:lnTo>
                <a:lnTo>
                  <a:pt x="84992" y="49487"/>
                </a:lnTo>
                <a:close/>
                <a:moveTo>
                  <a:pt x="26383" y="49673"/>
                </a:moveTo>
                <a:lnTo>
                  <a:pt x="26271" y="49748"/>
                </a:lnTo>
                <a:lnTo>
                  <a:pt x="26085" y="49878"/>
                </a:lnTo>
                <a:lnTo>
                  <a:pt x="25619" y="50287"/>
                </a:lnTo>
                <a:lnTo>
                  <a:pt x="25377" y="50511"/>
                </a:lnTo>
                <a:lnTo>
                  <a:pt x="25172" y="50716"/>
                </a:lnTo>
                <a:lnTo>
                  <a:pt x="25042" y="50865"/>
                </a:lnTo>
                <a:lnTo>
                  <a:pt x="25023" y="50920"/>
                </a:lnTo>
                <a:lnTo>
                  <a:pt x="25023" y="50958"/>
                </a:lnTo>
                <a:lnTo>
                  <a:pt x="25042" y="50995"/>
                </a:lnTo>
                <a:lnTo>
                  <a:pt x="25079" y="51032"/>
                </a:lnTo>
                <a:lnTo>
                  <a:pt x="25117" y="51051"/>
                </a:lnTo>
                <a:lnTo>
                  <a:pt x="25154" y="51051"/>
                </a:lnTo>
                <a:lnTo>
                  <a:pt x="25265" y="51014"/>
                </a:lnTo>
                <a:lnTo>
                  <a:pt x="25359" y="50958"/>
                </a:lnTo>
                <a:lnTo>
                  <a:pt x="25489" y="50865"/>
                </a:lnTo>
                <a:lnTo>
                  <a:pt x="25601" y="50753"/>
                </a:lnTo>
                <a:lnTo>
                  <a:pt x="25861" y="50474"/>
                </a:lnTo>
                <a:lnTo>
                  <a:pt x="26085" y="50176"/>
                </a:lnTo>
                <a:lnTo>
                  <a:pt x="26271" y="49915"/>
                </a:lnTo>
                <a:lnTo>
                  <a:pt x="26383" y="49729"/>
                </a:lnTo>
                <a:lnTo>
                  <a:pt x="26401" y="49673"/>
                </a:lnTo>
                <a:close/>
                <a:moveTo>
                  <a:pt x="46955" y="49692"/>
                </a:moveTo>
                <a:lnTo>
                  <a:pt x="46565" y="50139"/>
                </a:lnTo>
                <a:lnTo>
                  <a:pt x="46360" y="50343"/>
                </a:lnTo>
                <a:lnTo>
                  <a:pt x="46155" y="50548"/>
                </a:lnTo>
                <a:lnTo>
                  <a:pt x="45987" y="50697"/>
                </a:lnTo>
                <a:lnTo>
                  <a:pt x="45783" y="50865"/>
                </a:lnTo>
                <a:lnTo>
                  <a:pt x="45727" y="50958"/>
                </a:lnTo>
                <a:lnTo>
                  <a:pt x="45708" y="50995"/>
                </a:lnTo>
                <a:lnTo>
                  <a:pt x="45708" y="51014"/>
                </a:lnTo>
                <a:lnTo>
                  <a:pt x="45727" y="51051"/>
                </a:lnTo>
                <a:lnTo>
                  <a:pt x="45913" y="51051"/>
                </a:lnTo>
                <a:lnTo>
                  <a:pt x="46025" y="51032"/>
                </a:lnTo>
                <a:lnTo>
                  <a:pt x="46136" y="50976"/>
                </a:lnTo>
                <a:lnTo>
                  <a:pt x="46229" y="50920"/>
                </a:lnTo>
                <a:lnTo>
                  <a:pt x="46304" y="50846"/>
                </a:lnTo>
                <a:lnTo>
                  <a:pt x="46397" y="50753"/>
                </a:lnTo>
                <a:lnTo>
                  <a:pt x="46471" y="50641"/>
                </a:lnTo>
                <a:lnTo>
                  <a:pt x="46602" y="50436"/>
                </a:lnTo>
                <a:lnTo>
                  <a:pt x="46713" y="50194"/>
                </a:lnTo>
                <a:lnTo>
                  <a:pt x="46807" y="49990"/>
                </a:lnTo>
                <a:lnTo>
                  <a:pt x="46881" y="49803"/>
                </a:lnTo>
                <a:lnTo>
                  <a:pt x="46955" y="49692"/>
                </a:lnTo>
                <a:close/>
                <a:moveTo>
                  <a:pt x="59988" y="49766"/>
                </a:moveTo>
                <a:lnTo>
                  <a:pt x="59727" y="49971"/>
                </a:lnTo>
                <a:lnTo>
                  <a:pt x="59262" y="50362"/>
                </a:lnTo>
                <a:lnTo>
                  <a:pt x="59039" y="50585"/>
                </a:lnTo>
                <a:lnTo>
                  <a:pt x="58852" y="50772"/>
                </a:lnTo>
                <a:lnTo>
                  <a:pt x="58797" y="50865"/>
                </a:lnTo>
                <a:lnTo>
                  <a:pt x="58741" y="50939"/>
                </a:lnTo>
                <a:lnTo>
                  <a:pt x="58741" y="50995"/>
                </a:lnTo>
                <a:lnTo>
                  <a:pt x="58741" y="51032"/>
                </a:lnTo>
                <a:lnTo>
                  <a:pt x="58797" y="51051"/>
                </a:lnTo>
                <a:lnTo>
                  <a:pt x="58871" y="51051"/>
                </a:lnTo>
                <a:lnTo>
                  <a:pt x="58946" y="51014"/>
                </a:lnTo>
                <a:lnTo>
                  <a:pt x="59039" y="50939"/>
                </a:lnTo>
                <a:lnTo>
                  <a:pt x="59225" y="50734"/>
                </a:lnTo>
                <a:lnTo>
                  <a:pt x="59430" y="50492"/>
                </a:lnTo>
                <a:lnTo>
                  <a:pt x="59802" y="50008"/>
                </a:lnTo>
                <a:lnTo>
                  <a:pt x="59988" y="49766"/>
                </a:lnTo>
                <a:close/>
                <a:moveTo>
                  <a:pt x="70898" y="49673"/>
                </a:moveTo>
                <a:lnTo>
                  <a:pt x="70787" y="49748"/>
                </a:lnTo>
                <a:lnTo>
                  <a:pt x="70600" y="49878"/>
                </a:lnTo>
                <a:lnTo>
                  <a:pt x="70116" y="50287"/>
                </a:lnTo>
                <a:lnTo>
                  <a:pt x="69874" y="50511"/>
                </a:lnTo>
                <a:lnTo>
                  <a:pt x="69688" y="50716"/>
                </a:lnTo>
                <a:lnTo>
                  <a:pt x="69558" y="50865"/>
                </a:lnTo>
                <a:lnTo>
                  <a:pt x="69521" y="50920"/>
                </a:lnTo>
                <a:lnTo>
                  <a:pt x="69521" y="50958"/>
                </a:lnTo>
                <a:lnTo>
                  <a:pt x="69558" y="50995"/>
                </a:lnTo>
                <a:lnTo>
                  <a:pt x="69576" y="51032"/>
                </a:lnTo>
                <a:lnTo>
                  <a:pt x="69632" y="51051"/>
                </a:lnTo>
                <a:lnTo>
                  <a:pt x="69670" y="51051"/>
                </a:lnTo>
                <a:lnTo>
                  <a:pt x="69763" y="51014"/>
                </a:lnTo>
                <a:lnTo>
                  <a:pt x="69874" y="50958"/>
                </a:lnTo>
                <a:lnTo>
                  <a:pt x="69986" y="50865"/>
                </a:lnTo>
                <a:lnTo>
                  <a:pt x="70116" y="50753"/>
                </a:lnTo>
                <a:lnTo>
                  <a:pt x="70358" y="50474"/>
                </a:lnTo>
                <a:lnTo>
                  <a:pt x="70582" y="50176"/>
                </a:lnTo>
                <a:lnTo>
                  <a:pt x="70768" y="49915"/>
                </a:lnTo>
                <a:lnTo>
                  <a:pt x="70880" y="49729"/>
                </a:lnTo>
                <a:lnTo>
                  <a:pt x="70898" y="49673"/>
                </a:lnTo>
                <a:close/>
                <a:moveTo>
                  <a:pt x="91453" y="49692"/>
                </a:moveTo>
                <a:lnTo>
                  <a:pt x="91080" y="50139"/>
                </a:lnTo>
                <a:lnTo>
                  <a:pt x="90876" y="50343"/>
                </a:lnTo>
                <a:lnTo>
                  <a:pt x="90652" y="50548"/>
                </a:lnTo>
                <a:lnTo>
                  <a:pt x="90485" y="50697"/>
                </a:lnTo>
                <a:lnTo>
                  <a:pt x="90298" y="50865"/>
                </a:lnTo>
                <a:lnTo>
                  <a:pt x="90224" y="50958"/>
                </a:lnTo>
                <a:lnTo>
                  <a:pt x="90224" y="50995"/>
                </a:lnTo>
                <a:lnTo>
                  <a:pt x="90224" y="51014"/>
                </a:lnTo>
                <a:lnTo>
                  <a:pt x="90242" y="51051"/>
                </a:lnTo>
                <a:lnTo>
                  <a:pt x="90410" y="51051"/>
                </a:lnTo>
                <a:lnTo>
                  <a:pt x="90522" y="51032"/>
                </a:lnTo>
                <a:lnTo>
                  <a:pt x="90633" y="50976"/>
                </a:lnTo>
                <a:lnTo>
                  <a:pt x="90727" y="50920"/>
                </a:lnTo>
                <a:lnTo>
                  <a:pt x="90820" y="50846"/>
                </a:lnTo>
                <a:lnTo>
                  <a:pt x="90894" y="50753"/>
                </a:lnTo>
                <a:lnTo>
                  <a:pt x="90969" y="50641"/>
                </a:lnTo>
                <a:lnTo>
                  <a:pt x="91099" y="50436"/>
                </a:lnTo>
                <a:lnTo>
                  <a:pt x="91211" y="50194"/>
                </a:lnTo>
                <a:lnTo>
                  <a:pt x="91304" y="49990"/>
                </a:lnTo>
                <a:lnTo>
                  <a:pt x="91378" y="49803"/>
                </a:lnTo>
                <a:lnTo>
                  <a:pt x="91453" y="49692"/>
                </a:lnTo>
                <a:close/>
                <a:moveTo>
                  <a:pt x="52317" y="49692"/>
                </a:moveTo>
                <a:lnTo>
                  <a:pt x="52094" y="49915"/>
                </a:lnTo>
                <a:lnTo>
                  <a:pt x="51703" y="50362"/>
                </a:lnTo>
                <a:lnTo>
                  <a:pt x="51498" y="50585"/>
                </a:lnTo>
                <a:lnTo>
                  <a:pt x="51331" y="50790"/>
                </a:lnTo>
                <a:lnTo>
                  <a:pt x="51219" y="50939"/>
                </a:lnTo>
                <a:lnTo>
                  <a:pt x="51200" y="50995"/>
                </a:lnTo>
                <a:lnTo>
                  <a:pt x="51219" y="51014"/>
                </a:lnTo>
                <a:lnTo>
                  <a:pt x="51293" y="51069"/>
                </a:lnTo>
                <a:lnTo>
                  <a:pt x="51368" y="51069"/>
                </a:lnTo>
                <a:lnTo>
                  <a:pt x="51442" y="51032"/>
                </a:lnTo>
                <a:lnTo>
                  <a:pt x="51536" y="50958"/>
                </a:lnTo>
                <a:lnTo>
                  <a:pt x="51629" y="50865"/>
                </a:lnTo>
                <a:lnTo>
                  <a:pt x="51722" y="50772"/>
                </a:lnTo>
                <a:lnTo>
                  <a:pt x="51889" y="50511"/>
                </a:lnTo>
                <a:lnTo>
                  <a:pt x="52057" y="50232"/>
                </a:lnTo>
                <a:lnTo>
                  <a:pt x="52187" y="49971"/>
                </a:lnTo>
                <a:lnTo>
                  <a:pt x="52317" y="49692"/>
                </a:lnTo>
                <a:close/>
                <a:moveTo>
                  <a:pt x="28505" y="49599"/>
                </a:moveTo>
                <a:lnTo>
                  <a:pt x="28449" y="49654"/>
                </a:lnTo>
                <a:lnTo>
                  <a:pt x="27779" y="50362"/>
                </a:lnTo>
                <a:lnTo>
                  <a:pt x="27574" y="50585"/>
                </a:lnTo>
                <a:lnTo>
                  <a:pt x="27388" y="50809"/>
                </a:lnTo>
                <a:lnTo>
                  <a:pt x="27276" y="50976"/>
                </a:lnTo>
                <a:lnTo>
                  <a:pt x="27258" y="51032"/>
                </a:lnTo>
                <a:lnTo>
                  <a:pt x="27258" y="51069"/>
                </a:lnTo>
                <a:lnTo>
                  <a:pt x="27295" y="51088"/>
                </a:lnTo>
                <a:lnTo>
                  <a:pt x="27388" y="51088"/>
                </a:lnTo>
                <a:lnTo>
                  <a:pt x="27444" y="51051"/>
                </a:lnTo>
                <a:lnTo>
                  <a:pt x="27574" y="50958"/>
                </a:lnTo>
                <a:lnTo>
                  <a:pt x="27723" y="50827"/>
                </a:lnTo>
                <a:lnTo>
                  <a:pt x="27984" y="50567"/>
                </a:lnTo>
                <a:lnTo>
                  <a:pt x="28114" y="50399"/>
                </a:lnTo>
                <a:lnTo>
                  <a:pt x="28319" y="50157"/>
                </a:lnTo>
                <a:lnTo>
                  <a:pt x="28412" y="50008"/>
                </a:lnTo>
                <a:lnTo>
                  <a:pt x="28449" y="49952"/>
                </a:lnTo>
                <a:lnTo>
                  <a:pt x="28468" y="49878"/>
                </a:lnTo>
                <a:lnTo>
                  <a:pt x="28468" y="49896"/>
                </a:lnTo>
                <a:lnTo>
                  <a:pt x="28486" y="49878"/>
                </a:lnTo>
                <a:lnTo>
                  <a:pt x="28524" y="49729"/>
                </a:lnTo>
                <a:lnTo>
                  <a:pt x="28524" y="49654"/>
                </a:lnTo>
                <a:lnTo>
                  <a:pt x="28524" y="49617"/>
                </a:lnTo>
                <a:lnTo>
                  <a:pt x="28524" y="49599"/>
                </a:lnTo>
                <a:close/>
                <a:moveTo>
                  <a:pt x="56879" y="49934"/>
                </a:moveTo>
                <a:lnTo>
                  <a:pt x="56804" y="49952"/>
                </a:lnTo>
                <a:lnTo>
                  <a:pt x="56674" y="49990"/>
                </a:lnTo>
                <a:lnTo>
                  <a:pt x="56432" y="50120"/>
                </a:lnTo>
                <a:lnTo>
                  <a:pt x="56283" y="50194"/>
                </a:lnTo>
                <a:lnTo>
                  <a:pt x="56060" y="50362"/>
                </a:lnTo>
                <a:lnTo>
                  <a:pt x="55762" y="50567"/>
                </a:lnTo>
                <a:lnTo>
                  <a:pt x="55613" y="50697"/>
                </a:lnTo>
                <a:lnTo>
                  <a:pt x="55483" y="50809"/>
                </a:lnTo>
                <a:lnTo>
                  <a:pt x="55389" y="50920"/>
                </a:lnTo>
                <a:lnTo>
                  <a:pt x="55371" y="50976"/>
                </a:lnTo>
                <a:lnTo>
                  <a:pt x="55371" y="51014"/>
                </a:lnTo>
                <a:lnTo>
                  <a:pt x="55389" y="51069"/>
                </a:lnTo>
                <a:lnTo>
                  <a:pt x="55427" y="51088"/>
                </a:lnTo>
                <a:lnTo>
                  <a:pt x="55501" y="51088"/>
                </a:lnTo>
                <a:lnTo>
                  <a:pt x="55576" y="51051"/>
                </a:lnTo>
                <a:lnTo>
                  <a:pt x="55799" y="50902"/>
                </a:lnTo>
                <a:lnTo>
                  <a:pt x="56060" y="50716"/>
                </a:lnTo>
                <a:lnTo>
                  <a:pt x="56339" y="50492"/>
                </a:lnTo>
                <a:lnTo>
                  <a:pt x="56581" y="50287"/>
                </a:lnTo>
                <a:lnTo>
                  <a:pt x="56879" y="50008"/>
                </a:lnTo>
                <a:lnTo>
                  <a:pt x="56916" y="49934"/>
                </a:lnTo>
                <a:close/>
                <a:moveTo>
                  <a:pt x="73002" y="49599"/>
                </a:moveTo>
                <a:lnTo>
                  <a:pt x="72946" y="49654"/>
                </a:lnTo>
                <a:lnTo>
                  <a:pt x="72276" y="50362"/>
                </a:lnTo>
                <a:lnTo>
                  <a:pt x="72071" y="50585"/>
                </a:lnTo>
                <a:lnTo>
                  <a:pt x="71885" y="50809"/>
                </a:lnTo>
                <a:lnTo>
                  <a:pt x="71773" y="50976"/>
                </a:lnTo>
                <a:lnTo>
                  <a:pt x="71755" y="51032"/>
                </a:lnTo>
                <a:lnTo>
                  <a:pt x="71755" y="51069"/>
                </a:lnTo>
                <a:lnTo>
                  <a:pt x="71792" y="51088"/>
                </a:lnTo>
                <a:lnTo>
                  <a:pt x="71885" y="51088"/>
                </a:lnTo>
                <a:lnTo>
                  <a:pt x="71960" y="51051"/>
                </a:lnTo>
                <a:lnTo>
                  <a:pt x="72090" y="50958"/>
                </a:lnTo>
                <a:lnTo>
                  <a:pt x="72220" y="50827"/>
                </a:lnTo>
                <a:lnTo>
                  <a:pt x="72481" y="50567"/>
                </a:lnTo>
                <a:lnTo>
                  <a:pt x="72611" y="50399"/>
                </a:lnTo>
                <a:lnTo>
                  <a:pt x="72816" y="50157"/>
                </a:lnTo>
                <a:lnTo>
                  <a:pt x="72928" y="50008"/>
                </a:lnTo>
                <a:lnTo>
                  <a:pt x="72946" y="49952"/>
                </a:lnTo>
                <a:lnTo>
                  <a:pt x="72984" y="49878"/>
                </a:lnTo>
                <a:lnTo>
                  <a:pt x="73021" y="49729"/>
                </a:lnTo>
                <a:lnTo>
                  <a:pt x="73039" y="49654"/>
                </a:lnTo>
                <a:lnTo>
                  <a:pt x="73039" y="49617"/>
                </a:lnTo>
                <a:lnTo>
                  <a:pt x="73021" y="49599"/>
                </a:lnTo>
                <a:close/>
                <a:moveTo>
                  <a:pt x="14486" y="49505"/>
                </a:moveTo>
                <a:lnTo>
                  <a:pt x="14411" y="49543"/>
                </a:lnTo>
                <a:lnTo>
                  <a:pt x="14095" y="49822"/>
                </a:lnTo>
                <a:lnTo>
                  <a:pt x="13834" y="50045"/>
                </a:lnTo>
                <a:lnTo>
                  <a:pt x="13573" y="50306"/>
                </a:lnTo>
                <a:lnTo>
                  <a:pt x="13331" y="50567"/>
                </a:lnTo>
                <a:lnTo>
                  <a:pt x="13145" y="50809"/>
                </a:lnTo>
                <a:lnTo>
                  <a:pt x="13071" y="50902"/>
                </a:lnTo>
                <a:lnTo>
                  <a:pt x="13033" y="50995"/>
                </a:lnTo>
                <a:lnTo>
                  <a:pt x="13033" y="51069"/>
                </a:lnTo>
                <a:lnTo>
                  <a:pt x="13052" y="51107"/>
                </a:lnTo>
                <a:lnTo>
                  <a:pt x="13071" y="51125"/>
                </a:lnTo>
                <a:lnTo>
                  <a:pt x="13108" y="51144"/>
                </a:lnTo>
                <a:lnTo>
                  <a:pt x="13164" y="51144"/>
                </a:lnTo>
                <a:lnTo>
                  <a:pt x="13201" y="51125"/>
                </a:lnTo>
                <a:lnTo>
                  <a:pt x="13257" y="51088"/>
                </a:lnTo>
                <a:lnTo>
                  <a:pt x="13369" y="50995"/>
                </a:lnTo>
                <a:lnTo>
                  <a:pt x="13480" y="50883"/>
                </a:lnTo>
                <a:lnTo>
                  <a:pt x="13685" y="50604"/>
                </a:lnTo>
                <a:lnTo>
                  <a:pt x="13815" y="50436"/>
                </a:lnTo>
                <a:lnTo>
                  <a:pt x="13927" y="50306"/>
                </a:lnTo>
                <a:lnTo>
                  <a:pt x="14057" y="50194"/>
                </a:lnTo>
                <a:lnTo>
                  <a:pt x="14169" y="50064"/>
                </a:lnTo>
                <a:lnTo>
                  <a:pt x="14281" y="49934"/>
                </a:lnTo>
                <a:lnTo>
                  <a:pt x="14244" y="50008"/>
                </a:lnTo>
                <a:lnTo>
                  <a:pt x="14392" y="49785"/>
                </a:lnTo>
                <a:lnTo>
                  <a:pt x="14467" y="49654"/>
                </a:lnTo>
                <a:lnTo>
                  <a:pt x="14523" y="49543"/>
                </a:lnTo>
                <a:lnTo>
                  <a:pt x="14523" y="49524"/>
                </a:lnTo>
                <a:lnTo>
                  <a:pt x="14523" y="49505"/>
                </a:lnTo>
                <a:close/>
                <a:moveTo>
                  <a:pt x="33997" y="49692"/>
                </a:moveTo>
                <a:lnTo>
                  <a:pt x="33941" y="49729"/>
                </a:lnTo>
                <a:lnTo>
                  <a:pt x="33644" y="49971"/>
                </a:lnTo>
                <a:lnTo>
                  <a:pt x="33160" y="50381"/>
                </a:lnTo>
                <a:lnTo>
                  <a:pt x="32917" y="50604"/>
                </a:lnTo>
                <a:lnTo>
                  <a:pt x="32731" y="50827"/>
                </a:lnTo>
                <a:lnTo>
                  <a:pt x="32675" y="50920"/>
                </a:lnTo>
                <a:lnTo>
                  <a:pt x="32620" y="50995"/>
                </a:lnTo>
                <a:lnTo>
                  <a:pt x="32601" y="51069"/>
                </a:lnTo>
                <a:lnTo>
                  <a:pt x="32620" y="51107"/>
                </a:lnTo>
                <a:lnTo>
                  <a:pt x="32657" y="51144"/>
                </a:lnTo>
                <a:lnTo>
                  <a:pt x="32731" y="51144"/>
                </a:lnTo>
                <a:lnTo>
                  <a:pt x="32787" y="51125"/>
                </a:lnTo>
                <a:lnTo>
                  <a:pt x="32917" y="51051"/>
                </a:lnTo>
                <a:lnTo>
                  <a:pt x="33048" y="50958"/>
                </a:lnTo>
                <a:lnTo>
                  <a:pt x="33271" y="50734"/>
                </a:lnTo>
                <a:lnTo>
                  <a:pt x="33420" y="50585"/>
                </a:lnTo>
                <a:lnTo>
                  <a:pt x="33644" y="50362"/>
                </a:lnTo>
                <a:lnTo>
                  <a:pt x="33774" y="50232"/>
                </a:lnTo>
                <a:lnTo>
                  <a:pt x="33867" y="50101"/>
                </a:lnTo>
                <a:lnTo>
                  <a:pt x="33811" y="50194"/>
                </a:lnTo>
                <a:lnTo>
                  <a:pt x="33811" y="50194"/>
                </a:lnTo>
                <a:lnTo>
                  <a:pt x="33941" y="49990"/>
                </a:lnTo>
                <a:lnTo>
                  <a:pt x="33997" y="49841"/>
                </a:lnTo>
                <a:lnTo>
                  <a:pt x="34035" y="49729"/>
                </a:lnTo>
                <a:lnTo>
                  <a:pt x="34035" y="49692"/>
                </a:lnTo>
                <a:close/>
                <a:moveTo>
                  <a:pt x="78494" y="49692"/>
                </a:moveTo>
                <a:lnTo>
                  <a:pt x="78439" y="49729"/>
                </a:lnTo>
                <a:lnTo>
                  <a:pt x="78141" y="49971"/>
                </a:lnTo>
                <a:lnTo>
                  <a:pt x="77657" y="50381"/>
                </a:lnTo>
                <a:lnTo>
                  <a:pt x="77433" y="50604"/>
                </a:lnTo>
                <a:lnTo>
                  <a:pt x="77247" y="50827"/>
                </a:lnTo>
                <a:lnTo>
                  <a:pt x="77173" y="50920"/>
                </a:lnTo>
                <a:lnTo>
                  <a:pt x="77117" y="50995"/>
                </a:lnTo>
                <a:lnTo>
                  <a:pt x="77117" y="51069"/>
                </a:lnTo>
                <a:lnTo>
                  <a:pt x="77117" y="51107"/>
                </a:lnTo>
                <a:lnTo>
                  <a:pt x="77154" y="51144"/>
                </a:lnTo>
                <a:lnTo>
                  <a:pt x="77247" y="51144"/>
                </a:lnTo>
                <a:lnTo>
                  <a:pt x="77303" y="51125"/>
                </a:lnTo>
                <a:lnTo>
                  <a:pt x="77415" y="51051"/>
                </a:lnTo>
                <a:lnTo>
                  <a:pt x="77545" y="50958"/>
                </a:lnTo>
                <a:lnTo>
                  <a:pt x="77787" y="50734"/>
                </a:lnTo>
                <a:lnTo>
                  <a:pt x="77917" y="50585"/>
                </a:lnTo>
                <a:lnTo>
                  <a:pt x="78159" y="50362"/>
                </a:lnTo>
                <a:lnTo>
                  <a:pt x="78271" y="50232"/>
                </a:lnTo>
                <a:lnTo>
                  <a:pt x="78364" y="50101"/>
                </a:lnTo>
                <a:lnTo>
                  <a:pt x="78308" y="50194"/>
                </a:lnTo>
                <a:lnTo>
                  <a:pt x="78439" y="49990"/>
                </a:lnTo>
                <a:lnTo>
                  <a:pt x="78494" y="49841"/>
                </a:lnTo>
                <a:lnTo>
                  <a:pt x="78550" y="49729"/>
                </a:lnTo>
                <a:lnTo>
                  <a:pt x="78550" y="49692"/>
                </a:lnTo>
                <a:close/>
                <a:moveTo>
                  <a:pt x="42506" y="49617"/>
                </a:moveTo>
                <a:lnTo>
                  <a:pt x="42301" y="49841"/>
                </a:lnTo>
                <a:lnTo>
                  <a:pt x="42115" y="50083"/>
                </a:lnTo>
                <a:lnTo>
                  <a:pt x="41742" y="50585"/>
                </a:lnTo>
                <a:lnTo>
                  <a:pt x="41649" y="50697"/>
                </a:lnTo>
                <a:lnTo>
                  <a:pt x="41575" y="50809"/>
                </a:lnTo>
                <a:lnTo>
                  <a:pt x="41500" y="50920"/>
                </a:lnTo>
                <a:lnTo>
                  <a:pt x="41445" y="51032"/>
                </a:lnTo>
                <a:lnTo>
                  <a:pt x="41445" y="51088"/>
                </a:lnTo>
                <a:lnTo>
                  <a:pt x="41445" y="51125"/>
                </a:lnTo>
                <a:lnTo>
                  <a:pt x="41463" y="51163"/>
                </a:lnTo>
                <a:lnTo>
                  <a:pt x="41482" y="51181"/>
                </a:lnTo>
                <a:lnTo>
                  <a:pt x="41538" y="51200"/>
                </a:lnTo>
                <a:lnTo>
                  <a:pt x="41612" y="51200"/>
                </a:lnTo>
                <a:lnTo>
                  <a:pt x="41705" y="51163"/>
                </a:lnTo>
                <a:lnTo>
                  <a:pt x="41780" y="51107"/>
                </a:lnTo>
                <a:lnTo>
                  <a:pt x="41854" y="51032"/>
                </a:lnTo>
                <a:lnTo>
                  <a:pt x="41929" y="50939"/>
                </a:lnTo>
                <a:lnTo>
                  <a:pt x="42078" y="50697"/>
                </a:lnTo>
                <a:lnTo>
                  <a:pt x="42208" y="50418"/>
                </a:lnTo>
                <a:lnTo>
                  <a:pt x="42394" y="49896"/>
                </a:lnTo>
                <a:lnTo>
                  <a:pt x="42469" y="49710"/>
                </a:lnTo>
                <a:lnTo>
                  <a:pt x="42506" y="49617"/>
                </a:lnTo>
                <a:close/>
                <a:moveTo>
                  <a:pt x="87003" y="49617"/>
                </a:moveTo>
                <a:lnTo>
                  <a:pt x="86798" y="49841"/>
                </a:lnTo>
                <a:lnTo>
                  <a:pt x="86612" y="50083"/>
                </a:lnTo>
                <a:lnTo>
                  <a:pt x="86240" y="50585"/>
                </a:lnTo>
                <a:lnTo>
                  <a:pt x="86147" y="50697"/>
                </a:lnTo>
                <a:lnTo>
                  <a:pt x="86072" y="50809"/>
                </a:lnTo>
                <a:lnTo>
                  <a:pt x="85998" y="50920"/>
                </a:lnTo>
                <a:lnTo>
                  <a:pt x="85960" y="51032"/>
                </a:lnTo>
                <a:lnTo>
                  <a:pt x="85942" y="51088"/>
                </a:lnTo>
                <a:lnTo>
                  <a:pt x="85942" y="51125"/>
                </a:lnTo>
                <a:lnTo>
                  <a:pt x="85960" y="51163"/>
                </a:lnTo>
                <a:lnTo>
                  <a:pt x="85998" y="51181"/>
                </a:lnTo>
                <a:lnTo>
                  <a:pt x="86035" y="51200"/>
                </a:lnTo>
                <a:lnTo>
                  <a:pt x="86109" y="51200"/>
                </a:lnTo>
                <a:lnTo>
                  <a:pt x="86202" y="51163"/>
                </a:lnTo>
                <a:lnTo>
                  <a:pt x="86277" y="51107"/>
                </a:lnTo>
                <a:lnTo>
                  <a:pt x="86370" y="51032"/>
                </a:lnTo>
                <a:lnTo>
                  <a:pt x="86444" y="50939"/>
                </a:lnTo>
                <a:lnTo>
                  <a:pt x="86575" y="50697"/>
                </a:lnTo>
                <a:lnTo>
                  <a:pt x="86705" y="50418"/>
                </a:lnTo>
                <a:lnTo>
                  <a:pt x="86891" y="49896"/>
                </a:lnTo>
                <a:lnTo>
                  <a:pt x="86966" y="49710"/>
                </a:lnTo>
                <a:lnTo>
                  <a:pt x="87003" y="49617"/>
                </a:lnTo>
                <a:close/>
              </a:path>
            </a:pathLst>
          </a:custGeom>
          <a:solidFill>
            <a:srgbClr val="F0C3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890300" y="1200150"/>
            <a:ext cx="3360600" cy="316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2"/>
          </p:nvPr>
        </p:nvSpPr>
        <p:spPr>
          <a:xfrm>
            <a:off x="4893212" y="1200150"/>
            <a:ext cx="3360600" cy="316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157350" y="125700"/>
            <a:ext cx="8829185" cy="4892151"/>
          </a:xfrm>
          <a:custGeom>
            <a:avLst/>
            <a:gdLst/>
            <a:ahLst/>
            <a:cxnLst/>
            <a:rect l="l" t="t" r="r" b="b"/>
            <a:pathLst>
              <a:path w="92105" h="51033" extrusionOk="0">
                <a:moveTo>
                  <a:pt x="52951" y="93"/>
                </a:moveTo>
                <a:lnTo>
                  <a:pt x="52858" y="130"/>
                </a:lnTo>
                <a:lnTo>
                  <a:pt x="52802" y="168"/>
                </a:lnTo>
                <a:lnTo>
                  <a:pt x="52764" y="205"/>
                </a:lnTo>
                <a:lnTo>
                  <a:pt x="52727" y="242"/>
                </a:lnTo>
                <a:lnTo>
                  <a:pt x="52709" y="298"/>
                </a:lnTo>
                <a:lnTo>
                  <a:pt x="52709" y="354"/>
                </a:lnTo>
                <a:lnTo>
                  <a:pt x="52709" y="410"/>
                </a:lnTo>
                <a:lnTo>
                  <a:pt x="52746" y="521"/>
                </a:lnTo>
                <a:lnTo>
                  <a:pt x="52783" y="559"/>
                </a:lnTo>
                <a:lnTo>
                  <a:pt x="52820" y="596"/>
                </a:lnTo>
                <a:lnTo>
                  <a:pt x="52913" y="633"/>
                </a:lnTo>
                <a:lnTo>
                  <a:pt x="53006" y="652"/>
                </a:lnTo>
                <a:lnTo>
                  <a:pt x="53118" y="614"/>
                </a:lnTo>
                <a:lnTo>
                  <a:pt x="53193" y="559"/>
                </a:lnTo>
                <a:lnTo>
                  <a:pt x="53230" y="521"/>
                </a:lnTo>
                <a:lnTo>
                  <a:pt x="53248" y="465"/>
                </a:lnTo>
                <a:lnTo>
                  <a:pt x="53267" y="410"/>
                </a:lnTo>
                <a:lnTo>
                  <a:pt x="53267" y="354"/>
                </a:lnTo>
                <a:lnTo>
                  <a:pt x="53230" y="242"/>
                </a:lnTo>
                <a:lnTo>
                  <a:pt x="53193" y="186"/>
                </a:lnTo>
                <a:lnTo>
                  <a:pt x="53155" y="149"/>
                </a:lnTo>
                <a:lnTo>
                  <a:pt x="53100" y="130"/>
                </a:lnTo>
                <a:lnTo>
                  <a:pt x="53062" y="112"/>
                </a:lnTo>
                <a:lnTo>
                  <a:pt x="52951" y="93"/>
                </a:lnTo>
                <a:close/>
                <a:moveTo>
                  <a:pt x="49488" y="75"/>
                </a:moveTo>
                <a:lnTo>
                  <a:pt x="49432" y="93"/>
                </a:lnTo>
                <a:lnTo>
                  <a:pt x="49376" y="130"/>
                </a:lnTo>
                <a:lnTo>
                  <a:pt x="49339" y="168"/>
                </a:lnTo>
                <a:lnTo>
                  <a:pt x="49283" y="261"/>
                </a:lnTo>
                <a:lnTo>
                  <a:pt x="49264" y="372"/>
                </a:lnTo>
                <a:lnTo>
                  <a:pt x="49283" y="484"/>
                </a:lnTo>
                <a:lnTo>
                  <a:pt x="49339" y="577"/>
                </a:lnTo>
                <a:lnTo>
                  <a:pt x="49376" y="614"/>
                </a:lnTo>
                <a:lnTo>
                  <a:pt x="49432" y="652"/>
                </a:lnTo>
                <a:lnTo>
                  <a:pt x="49488" y="670"/>
                </a:lnTo>
                <a:lnTo>
                  <a:pt x="49618" y="670"/>
                </a:lnTo>
                <a:lnTo>
                  <a:pt x="49692" y="652"/>
                </a:lnTo>
                <a:lnTo>
                  <a:pt x="49730" y="614"/>
                </a:lnTo>
                <a:lnTo>
                  <a:pt x="49767" y="577"/>
                </a:lnTo>
                <a:lnTo>
                  <a:pt x="49823" y="484"/>
                </a:lnTo>
                <a:lnTo>
                  <a:pt x="49841" y="372"/>
                </a:lnTo>
                <a:lnTo>
                  <a:pt x="49823" y="261"/>
                </a:lnTo>
                <a:lnTo>
                  <a:pt x="49767" y="168"/>
                </a:lnTo>
                <a:lnTo>
                  <a:pt x="49730" y="130"/>
                </a:lnTo>
                <a:lnTo>
                  <a:pt x="49692" y="93"/>
                </a:lnTo>
                <a:lnTo>
                  <a:pt x="49618" y="75"/>
                </a:lnTo>
                <a:close/>
                <a:moveTo>
                  <a:pt x="60286" y="223"/>
                </a:moveTo>
                <a:lnTo>
                  <a:pt x="60193" y="242"/>
                </a:lnTo>
                <a:lnTo>
                  <a:pt x="60100" y="279"/>
                </a:lnTo>
                <a:lnTo>
                  <a:pt x="60063" y="317"/>
                </a:lnTo>
                <a:lnTo>
                  <a:pt x="60044" y="354"/>
                </a:lnTo>
                <a:lnTo>
                  <a:pt x="60025" y="428"/>
                </a:lnTo>
                <a:lnTo>
                  <a:pt x="60025" y="521"/>
                </a:lnTo>
                <a:lnTo>
                  <a:pt x="60063" y="596"/>
                </a:lnTo>
                <a:lnTo>
                  <a:pt x="60119" y="652"/>
                </a:lnTo>
                <a:lnTo>
                  <a:pt x="60212" y="689"/>
                </a:lnTo>
                <a:lnTo>
                  <a:pt x="60305" y="689"/>
                </a:lnTo>
                <a:lnTo>
                  <a:pt x="60379" y="652"/>
                </a:lnTo>
                <a:lnTo>
                  <a:pt x="60454" y="577"/>
                </a:lnTo>
                <a:lnTo>
                  <a:pt x="60491" y="503"/>
                </a:lnTo>
                <a:lnTo>
                  <a:pt x="60491" y="410"/>
                </a:lnTo>
                <a:lnTo>
                  <a:pt x="60454" y="317"/>
                </a:lnTo>
                <a:lnTo>
                  <a:pt x="60416" y="279"/>
                </a:lnTo>
                <a:lnTo>
                  <a:pt x="60379" y="261"/>
                </a:lnTo>
                <a:lnTo>
                  <a:pt x="60286" y="223"/>
                </a:lnTo>
                <a:close/>
                <a:moveTo>
                  <a:pt x="75758" y="56"/>
                </a:moveTo>
                <a:lnTo>
                  <a:pt x="75702" y="75"/>
                </a:lnTo>
                <a:lnTo>
                  <a:pt x="75646" y="112"/>
                </a:lnTo>
                <a:lnTo>
                  <a:pt x="75590" y="149"/>
                </a:lnTo>
                <a:lnTo>
                  <a:pt x="75553" y="205"/>
                </a:lnTo>
                <a:lnTo>
                  <a:pt x="75534" y="261"/>
                </a:lnTo>
                <a:lnTo>
                  <a:pt x="75516" y="317"/>
                </a:lnTo>
                <a:lnTo>
                  <a:pt x="75516" y="391"/>
                </a:lnTo>
                <a:lnTo>
                  <a:pt x="75534" y="503"/>
                </a:lnTo>
                <a:lnTo>
                  <a:pt x="75609" y="596"/>
                </a:lnTo>
                <a:lnTo>
                  <a:pt x="75702" y="670"/>
                </a:lnTo>
                <a:lnTo>
                  <a:pt x="75758" y="689"/>
                </a:lnTo>
                <a:lnTo>
                  <a:pt x="75888" y="689"/>
                </a:lnTo>
                <a:lnTo>
                  <a:pt x="75963" y="652"/>
                </a:lnTo>
                <a:lnTo>
                  <a:pt x="76018" y="633"/>
                </a:lnTo>
                <a:lnTo>
                  <a:pt x="76056" y="577"/>
                </a:lnTo>
                <a:lnTo>
                  <a:pt x="76093" y="521"/>
                </a:lnTo>
                <a:lnTo>
                  <a:pt x="76130" y="465"/>
                </a:lnTo>
                <a:lnTo>
                  <a:pt x="76149" y="410"/>
                </a:lnTo>
                <a:lnTo>
                  <a:pt x="76130" y="335"/>
                </a:lnTo>
                <a:lnTo>
                  <a:pt x="76111" y="223"/>
                </a:lnTo>
                <a:lnTo>
                  <a:pt x="76037" y="130"/>
                </a:lnTo>
                <a:lnTo>
                  <a:pt x="75944" y="75"/>
                </a:lnTo>
                <a:lnTo>
                  <a:pt x="75888" y="56"/>
                </a:lnTo>
                <a:close/>
                <a:moveTo>
                  <a:pt x="43176" y="130"/>
                </a:moveTo>
                <a:lnTo>
                  <a:pt x="43083" y="149"/>
                </a:lnTo>
                <a:lnTo>
                  <a:pt x="42990" y="186"/>
                </a:lnTo>
                <a:lnTo>
                  <a:pt x="42934" y="261"/>
                </a:lnTo>
                <a:lnTo>
                  <a:pt x="42878" y="335"/>
                </a:lnTo>
                <a:lnTo>
                  <a:pt x="42860" y="428"/>
                </a:lnTo>
                <a:lnTo>
                  <a:pt x="42860" y="521"/>
                </a:lnTo>
                <a:lnTo>
                  <a:pt x="42915" y="614"/>
                </a:lnTo>
                <a:lnTo>
                  <a:pt x="42971" y="670"/>
                </a:lnTo>
                <a:lnTo>
                  <a:pt x="43064" y="708"/>
                </a:lnTo>
                <a:lnTo>
                  <a:pt x="43157" y="708"/>
                </a:lnTo>
                <a:lnTo>
                  <a:pt x="43251" y="670"/>
                </a:lnTo>
                <a:lnTo>
                  <a:pt x="43325" y="614"/>
                </a:lnTo>
                <a:lnTo>
                  <a:pt x="43344" y="577"/>
                </a:lnTo>
                <a:lnTo>
                  <a:pt x="43362" y="568"/>
                </a:lnTo>
                <a:lnTo>
                  <a:pt x="43362" y="577"/>
                </a:lnTo>
                <a:lnTo>
                  <a:pt x="43381" y="559"/>
                </a:lnTo>
                <a:lnTo>
                  <a:pt x="43400" y="559"/>
                </a:lnTo>
                <a:lnTo>
                  <a:pt x="43400" y="540"/>
                </a:lnTo>
                <a:lnTo>
                  <a:pt x="43437" y="521"/>
                </a:lnTo>
                <a:lnTo>
                  <a:pt x="43474" y="503"/>
                </a:lnTo>
                <a:lnTo>
                  <a:pt x="43493" y="484"/>
                </a:lnTo>
                <a:lnTo>
                  <a:pt x="43530" y="410"/>
                </a:lnTo>
                <a:lnTo>
                  <a:pt x="43530" y="335"/>
                </a:lnTo>
                <a:lnTo>
                  <a:pt x="43511" y="279"/>
                </a:lnTo>
                <a:lnTo>
                  <a:pt x="43493" y="242"/>
                </a:lnTo>
                <a:lnTo>
                  <a:pt x="43418" y="186"/>
                </a:lnTo>
                <a:lnTo>
                  <a:pt x="43437" y="205"/>
                </a:lnTo>
                <a:lnTo>
                  <a:pt x="43362" y="149"/>
                </a:lnTo>
                <a:lnTo>
                  <a:pt x="43269" y="130"/>
                </a:lnTo>
                <a:close/>
                <a:moveTo>
                  <a:pt x="54570" y="19"/>
                </a:moveTo>
                <a:lnTo>
                  <a:pt x="54496" y="37"/>
                </a:lnTo>
                <a:lnTo>
                  <a:pt x="54421" y="56"/>
                </a:lnTo>
                <a:lnTo>
                  <a:pt x="54366" y="93"/>
                </a:lnTo>
                <a:lnTo>
                  <a:pt x="54328" y="149"/>
                </a:lnTo>
                <a:lnTo>
                  <a:pt x="54291" y="205"/>
                </a:lnTo>
                <a:lnTo>
                  <a:pt x="54254" y="261"/>
                </a:lnTo>
                <a:lnTo>
                  <a:pt x="54235" y="335"/>
                </a:lnTo>
                <a:lnTo>
                  <a:pt x="54235" y="391"/>
                </a:lnTo>
                <a:lnTo>
                  <a:pt x="54254" y="465"/>
                </a:lnTo>
                <a:lnTo>
                  <a:pt x="54272" y="521"/>
                </a:lnTo>
                <a:lnTo>
                  <a:pt x="54310" y="577"/>
                </a:lnTo>
                <a:lnTo>
                  <a:pt x="54347" y="633"/>
                </a:lnTo>
                <a:lnTo>
                  <a:pt x="54403" y="670"/>
                </a:lnTo>
                <a:lnTo>
                  <a:pt x="54459" y="689"/>
                </a:lnTo>
                <a:lnTo>
                  <a:pt x="54533" y="708"/>
                </a:lnTo>
                <a:lnTo>
                  <a:pt x="54663" y="708"/>
                </a:lnTo>
                <a:lnTo>
                  <a:pt x="54719" y="689"/>
                </a:lnTo>
                <a:lnTo>
                  <a:pt x="54775" y="652"/>
                </a:lnTo>
                <a:lnTo>
                  <a:pt x="54831" y="614"/>
                </a:lnTo>
                <a:lnTo>
                  <a:pt x="54887" y="559"/>
                </a:lnTo>
                <a:lnTo>
                  <a:pt x="54924" y="503"/>
                </a:lnTo>
                <a:lnTo>
                  <a:pt x="54943" y="428"/>
                </a:lnTo>
                <a:lnTo>
                  <a:pt x="54943" y="372"/>
                </a:lnTo>
                <a:lnTo>
                  <a:pt x="54943" y="298"/>
                </a:lnTo>
                <a:lnTo>
                  <a:pt x="54905" y="242"/>
                </a:lnTo>
                <a:lnTo>
                  <a:pt x="54868" y="168"/>
                </a:lnTo>
                <a:lnTo>
                  <a:pt x="54831" y="112"/>
                </a:lnTo>
                <a:lnTo>
                  <a:pt x="54775" y="75"/>
                </a:lnTo>
                <a:lnTo>
                  <a:pt x="54701" y="37"/>
                </a:lnTo>
                <a:lnTo>
                  <a:pt x="54645" y="19"/>
                </a:lnTo>
                <a:close/>
                <a:moveTo>
                  <a:pt x="46341" y="186"/>
                </a:moveTo>
                <a:lnTo>
                  <a:pt x="46304" y="205"/>
                </a:lnTo>
                <a:lnTo>
                  <a:pt x="46248" y="242"/>
                </a:lnTo>
                <a:lnTo>
                  <a:pt x="46211" y="279"/>
                </a:lnTo>
                <a:lnTo>
                  <a:pt x="46174" y="354"/>
                </a:lnTo>
                <a:lnTo>
                  <a:pt x="46155" y="465"/>
                </a:lnTo>
                <a:lnTo>
                  <a:pt x="46174" y="559"/>
                </a:lnTo>
                <a:lnTo>
                  <a:pt x="46211" y="652"/>
                </a:lnTo>
                <a:lnTo>
                  <a:pt x="46248" y="670"/>
                </a:lnTo>
                <a:lnTo>
                  <a:pt x="46304" y="708"/>
                </a:lnTo>
                <a:lnTo>
                  <a:pt x="46341" y="726"/>
                </a:lnTo>
                <a:lnTo>
                  <a:pt x="46472" y="726"/>
                </a:lnTo>
                <a:lnTo>
                  <a:pt x="46527" y="708"/>
                </a:lnTo>
                <a:lnTo>
                  <a:pt x="46565" y="670"/>
                </a:lnTo>
                <a:lnTo>
                  <a:pt x="46602" y="652"/>
                </a:lnTo>
                <a:lnTo>
                  <a:pt x="46658" y="559"/>
                </a:lnTo>
                <a:lnTo>
                  <a:pt x="46676" y="465"/>
                </a:lnTo>
                <a:lnTo>
                  <a:pt x="46658" y="354"/>
                </a:lnTo>
                <a:lnTo>
                  <a:pt x="46602" y="279"/>
                </a:lnTo>
                <a:lnTo>
                  <a:pt x="46565" y="242"/>
                </a:lnTo>
                <a:lnTo>
                  <a:pt x="46527" y="205"/>
                </a:lnTo>
                <a:lnTo>
                  <a:pt x="46472" y="186"/>
                </a:lnTo>
                <a:close/>
                <a:moveTo>
                  <a:pt x="61794" y="205"/>
                </a:moveTo>
                <a:lnTo>
                  <a:pt x="61701" y="242"/>
                </a:lnTo>
                <a:lnTo>
                  <a:pt x="61645" y="298"/>
                </a:lnTo>
                <a:lnTo>
                  <a:pt x="61608" y="354"/>
                </a:lnTo>
                <a:lnTo>
                  <a:pt x="61589" y="391"/>
                </a:lnTo>
                <a:lnTo>
                  <a:pt x="61589" y="484"/>
                </a:lnTo>
                <a:lnTo>
                  <a:pt x="61627" y="577"/>
                </a:lnTo>
                <a:lnTo>
                  <a:pt x="61682" y="652"/>
                </a:lnTo>
                <a:lnTo>
                  <a:pt x="61757" y="689"/>
                </a:lnTo>
                <a:lnTo>
                  <a:pt x="61850" y="726"/>
                </a:lnTo>
                <a:lnTo>
                  <a:pt x="61943" y="708"/>
                </a:lnTo>
                <a:lnTo>
                  <a:pt x="61980" y="670"/>
                </a:lnTo>
                <a:lnTo>
                  <a:pt x="62018" y="633"/>
                </a:lnTo>
                <a:lnTo>
                  <a:pt x="62073" y="596"/>
                </a:lnTo>
                <a:lnTo>
                  <a:pt x="62092" y="540"/>
                </a:lnTo>
                <a:lnTo>
                  <a:pt x="62111" y="484"/>
                </a:lnTo>
                <a:lnTo>
                  <a:pt x="62111" y="428"/>
                </a:lnTo>
                <a:lnTo>
                  <a:pt x="62092" y="372"/>
                </a:lnTo>
                <a:lnTo>
                  <a:pt x="62073" y="317"/>
                </a:lnTo>
                <a:lnTo>
                  <a:pt x="62036" y="279"/>
                </a:lnTo>
                <a:lnTo>
                  <a:pt x="61980" y="242"/>
                </a:lnTo>
                <a:lnTo>
                  <a:pt x="61887" y="205"/>
                </a:lnTo>
                <a:close/>
                <a:moveTo>
                  <a:pt x="18023" y="93"/>
                </a:moveTo>
                <a:lnTo>
                  <a:pt x="17967" y="112"/>
                </a:lnTo>
                <a:lnTo>
                  <a:pt x="17911" y="149"/>
                </a:lnTo>
                <a:lnTo>
                  <a:pt x="17856" y="168"/>
                </a:lnTo>
                <a:lnTo>
                  <a:pt x="17818" y="186"/>
                </a:lnTo>
                <a:lnTo>
                  <a:pt x="17744" y="261"/>
                </a:lnTo>
                <a:lnTo>
                  <a:pt x="17707" y="335"/>
                </a:lnTo>
                <a:lnTo>
                  <a:pt x="17688" y="372"/>
                </a:lnTo>
                <a:lnTo>
                  <a:pt x="17707" y="428"/>
                </a:lnTo>
                <a:lnTo>
                  <a:pt x="17725" y="447"/>
                </a:lnTo>
                <a:lnTo>
                  <a:pt x="17762" y="465"/>
                </a:lnTo>
                <a:lnTo>
                  <a:pt x="17762" y="484"/>
                </a:lnTo>
                <a:lnTo>
                  <a:pt x="17781" y="503"/>
                </a:lnTo>
                <a:lnTo>
                  <a:pt x="17818" y="614"/>
                </a:lnTo>
                <a:lnTo>
                  <a:pt x="17911" y="670"/>
                </a:lnTo>
                <a:lnTo>
                  <a:pt x="18004" y="726"/>
                </a:lnTo>
                <a:lnTo>
                  <a:pt x="18116" y="745"/>
                </a:lnTo>
                <a:lnTo>
                  <a:pt x="18228" y="726"/>
                </a:lnTo>
                <a:lnTo>
                  <a:pt x="18321" y="670"/>
                </a:lnTo>
                <a:lnTo>
                  <a:pt x="18358" y="614"/>
                </a:lnTo>
                <a:lnTo>
                  <a:pt x="18377" y="559"/>
                </a:lnTo>
                <a:lnTo>
                  <a:pt x="18414" y="503"/>
                </a:lnTo>
                <a:lnTo>
                  <a:pt x="18414" y="447"/>
                </a:lnTo>
                <a:lnTo>
                  <a:pt x="18395" y="335"/>
                </a:lnTo>
                <a:lnTo>
                  <a:pt x="18340" y="223"/>
                </a:lnTo>
                <a:lnTo>
                  <a:pt x="18265" y="149"/>
                </a:lnTo>
                <a:lnTo>
                  <a:pt x="18209" y="112"/>
                </a:lnTo>
                <a:lnTo>
                  <a:pt x="18153" y="93"/>
                </a:lnTo>
                <a:close/>
                <a:moveTo>
                  <a:pt x="44963" y="168"/>
                </a:moveTo>
                <a:lnTo>
                  <a:pt x="44852" y="205"/>
                </a:lnTo>
                <a:lnTo>
                  <a:pt x="44796" y="223"/>
                </a:lnTo>
                <a:lnTo>
                  <a:pt x="44759" y="261"/>
                </a:lnTo>
                <a:lnTo>
                  <a:pt x="44721" y="317"/>
                </a:lnTo>
                <a:lnTo>
                  <a:pt x="44703" y="372"/>
                </a:lnTo>
                <a:lnTo>
                  <a:pt x="44684" y="465"/>
                </a:lnTo>
                <a:lnTo>
                  <a:pt x="44703" y="577"/>
                </a:lnTo>
                <a:lnTo>
                  <a:pt x="44740" y="633"/>
                </a:lnTo>
                <a:lnTo>
                  <a:pt x="44777" y="670"/>
                </a:lnTo>
                <a:lnTo>
                  <a:pt x="44833" y="708"/>
                </a:lnTo>
                <a:lnTo>
                  <a:pt x="44870" y="726"/>
                </a:lnTo>
                <a:lnTo>
                  <a:pt x="44982" y="745"/>
                </a:lnTo>
                <a:lnTo>
                  <a:pt x="45094" y="708"/>
                </a:lnTo>
                <a:lnTo>
                  <a:pt x="45150" y="689"/>
                </a:lnTo>
                <a:lnTo>
                  <a:pt x="45187" y="652"/>
                </a:lnTo>
                <a:lnTo>
                  <a:pt x="45243" y="540"/>
                </a:lnTo>
                <a:lnTo>
                  <a:pt x="45261" y="447"/>
                </a:lnTo>
                <a:lnTo>
                  <a:pt x="45243" y="354"/>
                </a:lnTo>
                <a:lnTo>
                  <a:pt x="45168" y="261"/>
                </a:lnTo>
                <a:lnTo>
                  <a:pt x="45131" y="205"/>
                </a:lnTo>
                <a:lnTo>
                  <a:pt x="45075" y="186"/>
                </a:lnTo>
                <a:lnTo>
                  <a:pt x="45019" y="168"/>
                </a:lnTo>
                <a:close/>
                <a:moveTo>
                  <a:pt x="86296" y="0"/>
                </a:moveTo>
                <a:lnTo>
                  <a:pt x="86221" y="19"/>
                </a:lnTo>
                <a:lnTo>
                  <a:pt x="86147" y="37"/>
                </a:lnTo>
                <a:lnTo>
                  <a:pt x="86072" y="75"/>
                </a:lnTo>
                <a:lnTo>
                  <a:pt x="86016" y="130"/>
                </a:lnTo>
                <a:lnTo>
                  <a:pt x="85979" y="186"/>
                </a:lnTo>
                <a:lnTo>
                  <a:pt x="85942" y="261"/>
                </a:lnTo>
                <a:lnTo>
                  <a:pt x="85923" y="335"/>
                </a:lnTo>
                <a:lnTo>
                  <a:pt x="85923" y="410"/>
                </a:lnTo>
                <a:lnTo>
                  <a:pt x="85942" y="484"/>
                </a:lnTo>
                <a:lnTo>
                  <a:pt x="85979" y="540"/>
                </a:lnTo>
                <a:lnTo>
                  <a:pt x="86054" y="633"/>
                </a:lnTo>
                <a:lnTo>
                  <a:pt x="86109" y="689"/>
                </a:lnTo>
                <a:lnTo>
                  <a:pt x="86165" y="708"/>
                </a:lnTo>
                <a:lnTo>
                  <a:pt x="86221" y="726"/>
                </a:lnTo>
                <a:lnTo>
                  <a:pt x="86296" y="745"/>
                </a:lnTo>
                <a:lnTo>
                  <a:pt x="86370" y="726"/>
                </a:lnTo>
                <a:lnTo>
                  <a:pt x="86444" y="708"/>
                </a:lnTo>
                <a:lnTo>
                  <a:pt x="86500" y="670"/>
                </a:lnTo>
                <a:lnTo>
                  <a:pt x="86556" y="614"/>
                </a:lnTo>
                <a:lnTo>
                  <a:pt x="86612" y="559"/>
                </a:lnTo>
                <a:lnTo>
                  <a:pt x="86649" y="484"/>
                </a:lnTo>
                <a:lnTo>
                  <a:pt x="86649" y="410"/>
                </a:lnTo>
                <a:lnTo>
                  <a:pt x="86649" y="335"/>
                </a:lnTo>
                <a:lnTo>
                  <a:pt x="86631" y="261"/>
                </a:lnTo>
                <a:lnTo>
                  <a:pt x="86612" y="205"/>
                </a:lnTo>
                <a:lnTo>
                  <a:pt x="86538" y="93"/>
                </a:lnTo>
                <a:lnTo>
                  <a:pt x="86482" y="56"/>
                </a:lnTo>
                <a:lnTo>
                  <a:pt x="86426" y="37"/>
                </a:lnTo>
                <a:lnTo>
                  <a:pt x="86370" y="19"/>
                </a:lnTo>
                <a:lnTo>
                  <a:pt x="86296" y="0"/>
                </a:lnTo>
                <a:close/>
                <a:moveTo>
                  <a:pt x="5344" y="503"/>
                </a:moveTo>
                <a:lnTo>
                  <a:pt x="5307" y="540"/>
                </a:lnTo>
                <a:lnTo>
                  <a:pt x="5288" y="577"/>
                </a:lnTo>
                <a:lnTo>
                  <a:pt x="5270" y="633"/>
                </a:lnTo>
                <a:lnTo>
                  <a:pt x="5288" y="670"/>
                </a:lnTo>
                <a:lnTo>
                  <a:pt x="5307" y="726"/>
                </a:lnTo>
                <a:lnTo>
                  <a:pt x="5344" y="745"/>
                </a:lnTo>
                <a:lnTo>
                  <a:pt x="5400" y="763"/>
                </a:lnTo>
                <a:lnTo>
                  <a:pt x="5456" y="745"/>
                </a:lnTo>
                <a:lnTo>
                  <a:pt x="5493" y="726"/>
                </a:lnTo>
                <a:lnTo>
                  <a:pt x="5530" y="670"/>
                </a:lnTo>
                <a:lnTo>
                  <a:pt x="5530" y="633"/>
                </a:lnTo>
                <a:lnTo>
                  <a:pt x="5530" y="577"/>
                </a:lnTo>
                <a:lnTo>
                  <a:pt x="5493" y="540"/>
                </a:lnTo>
                <a:lnTo>
                  <a:pt x="5456" y="503"/>
                </a:lnTo>
                <a:close/>
                <a:moveTo>
                  <a:pt x="67249" y="75"/>
                </a:moveTo>
                <a:lnTo>
                  <a:pt x="67193" y="93"/>
                </a:lnTo>
                <a:lnTo>
                  <a:pt x="67119" y="112"/>
                </a:lnTo>
                <a:lnTo>
                  <a:pt x="67063" y="149"/>
                </a:lnTo>
                <a:lnTo>
                  <a:pt x="67026" y="186"/>
                </a:lnTo>
                <a:lnTo>
                  <a:pt x="66970" y="242"/>
                </a:lnTo>
                <a:lnTo>
                  <a:pt x="66951" y="298"/>
                </a:lnTo>
                <a:lnTo>
                  <a:pt x="66933" y="372"/>
                </a:lnTo>
                <a:lnTo>
                  <a:pt x="66914" y="428"/>
                </a:lnTo>
                <a:lnTo>
                  <a:pt x="66933" y="484"/>
                </a:lnTo>
                <a:lnTo>
                  <a:pt x="66933" y="559"/>
                </a:lnTo>
                <a:lnTo>
                  <a:pt x="66970" y="614"/>
                </a:lnTo>
                <a:lnTo>
                  <a:pt x="67007" y="652"/>
                </a:lnTo>
                <a:lnTo>
                  <a:pt x="67063" y="708"/>
                </a:lnTo>
                <a:lnTo>
                  <a:pt x="67119" y="726"/>
                </a:lnTo>
                <a:lnTo>
                  <a:pt x="67193" y="763"/>
                </a:lnTo>
                <a:lnTo>
                  <a:pt x="67268" y="763"/>
                </a:lnTo>
                <a:lnTo>
                  <a:pt x="67324" y="745"/>
                </a:lnTo>
                <a:lnTo>
                  <a:pt x="67398" y="726"/>
                </a:lnTo>
                <a:lnTo>
                  <a:pt x="67454" y="689"/>
                </a:lnTo>
                <a:lnTo>
                  <a:pt x="67491" y="633"/>
                </a:lnTo>
                <a:lnTo>
                  <a:pt x="67566" y="521"/>
                </a:lnTo>
                <a:lnTo>
                  <a:pt x="67603" y="372"/>
                </a:lnTo>
                <a:lnTo>
                  <a:pt x="67603" y="317"/>
                </a:lnTo>
                <a:lnTo>
                  <a:pt x="67584" y="242"/>
                </a:lnTo>
                <a:lnTo>
                  <a:pt x="67566" y="186"/>
                </a:lnTo>
                <a:lnTo>
                  <a:pt x="67529" y="149"/>
                </a:lnTo>
                <a:lnTo>
                  <a:pt x="67473" y="112"/>
                </a:lnTo>
                <a:lnTo>
                  <a:pt x="67398" y="75"/>
                </a:lnTo>
                <a:close/>
                <a:moveTo>
                  <a:pt x="81064" y="149"/>
                </a:moveTo>
                <a:lnTo>
                  <a:pt x="81008" y="168"/>
                </a:lnTo>
                <a:lnTo>
                  <a:pt x="80952" y="186"/>
                </a:lnTo>
                <a:lnTo>
                  <a:pt x="80896" y="223"/>
                </a:lnTo>
                <a:lnTo>
                  <a:pt x="80859" y="279"/>
                </a:lnTo>
                <a:lnTo>
                  <a:pt x="80822" y="335"/>
                </a:lnTo>
                <a:lnTo>
                  <a:pt x="80803" y="391"/>
                </a:lnTo>
                <a:lnTo>
                  <a:pt x="80785" y="447"/>
                </a:lnTo>
                <a:lnTo>
                  <a:pt x="80803" y="521"/>
                </a:lnTo>
                <a:lnTo>
                  <a:pt x="80822" y="577"/>
                </a:lnTo>
                <a:lnTo>
                  <a:pt x="80840" y="633"/>
                </a:lnTo>
                <a:lnTo>
                  <a:pt x="80878" y="670"/>
                </a:lnTo>
                <a:lnTo>
                  <a:pt x="80934" y="708"/>
                </a:lnTo>
                <a:lnTo>
                  <a:pt x="80989" y="745"/>
                </a:lnTo>
                <a:lnTo>
                  <a:pt x="81045" y="763"/>
                </a:lnTo>
                <a:lnTo>
                  <a:pt x="81176" y="763"/>
                </a:lnTo>
                <a:lnTo>
                  <a:pt x="81306" y="726"/>
                </a:lnTo>
                <a:lnTo>
                  <a:pt x="81380" y="689"/>
                </a:lnTo>
                <a:lnTo>
                  <a:pt x="81436" y="633"/>
                </a:lnTo>
                <a:lnTo>
                  <a:pt x="81473" y="577"/>
                </a:lnTo>
                <a:lnTo>
                  <a:pt x="81492" y="540"/>
                </a:lnTo>
                <a:lnTo>
                  <a:pt x="81511" y="465"/>
                </a:lnTo>
                <a:lnTo>
                  <a:pt x="81492" y="391"/>
                </a:lnTo>
                <a:lnTo>
                  <a:pt x="81473" y="335"/>
                </a:lnTo>
                <a:lnTo>
                  <a:pt x="81436" y="279"/>
                </a:lnTo>
                <a:lnTo>
                  <a:pt x="81306" y="205"/>
                </a:lnTo>
                <a:lnTo>
                  <a:pt x="81194" y="149"/>
                </a:lnTo>
                <a:close/>
                <a:moveTo>
                  <a:pt x="48445" y="56"/>
                </a:moveTo>
                <a:lnTo>
                  <a:pt x="48371" y="75"/>
                </a:lnTo>
                <a:lnTo>
                  <a:pt x="48296" y="93"/>
                </a:lnTo>
                <a:lnTo>
                  <a:pt x="48222" y="130"/>
                </a:lnTo>
                <a:lnTo>
                  <a:pt x="48166" y="186"/>
                </a:lnTo>
                <a:lnTo>
                  <a:pt x="48129" y="242"/>
                </a:lnTo>
                <a:lnTo>
                  <a:pt x="48091" y="317"/>
                </a:lnTo>
                <a:lnTo>
                  <a:pt x="48091" y="391"/>
                </a:lnTo>
                <a:lnTo>
                  <a:pt x="48091" y="465"/>
                </a:lnTo>
                <a:lnTo>
                  <a:pt x="48110" y="521"/>
                </a:lnTo>
                <a:lnTo>
                  <a:pt x="48129" y="577"/>
                </a:lnTo>
                <a:lnTo>
                  <a:pt x="48203" y="689"/>
                </a:lnTo>
                <a:lnTo>
                  <a:pt x="48259" y="726"/>
                </a:lnTo>
                <a:lnTo>
                  <a:pt x="48315" y="745"/>
                </a:lnTo>
                <a:lnTo>
                  <a:pt x="48371" y="763"/>
                </a:lnTo>
                <a:lnTo>
                  <a:pt x="48445" y="782"/>
                </a:lnTo>
                <a:lnTo>
                  <a:pt x="48520" y="763"/>
                </a:lnTo>
                <a:lnTo>
                  <a:pt x="48594" y="745"/>
                </a:lnTo>
                <a:lnTo>
                  <a:pt x="48650" y="708"/>
                </a:lnTo>
                <a:lnTo>
                  <a:pt x="48706" y="652"/>
                </a:lnTo>
                <a:lnTo>
                  <a:pt x="48743" y="596"/>
                </a:lnTo>
                <a:lnTo>
                  <a:pt x="48780" y="521"/>
                </a:lnTo>
                <a:lnTo>
                  <a:pt x="48799" y="447"/>
                </a:lnTo>
                <a:lnTo>
                  <a:pt x="48799" y="372"/>
                </a:lnTo>
                <a:lnTo>
                  <a:pt x="48780" y="317"/>
                </a:lnTo>
                <a:lnTo>
                  <a:pt x="48743" y="261"/>
                </a:lnTo>
                <a:lnTo>
                  <a:pt x="48668" y="149"/>
                </a:lnTo>
                <a:lnTo>
                  <a:pt x="48631" y="112"/>
                </a:lnTo>
                <a:lnTo>
                  <a:pt x="48575" y="93"/>
                </a:lnTo>
                <a:lnTo>
                  <a:pt x="48501" y="75"/>
                </a:lnTo>
                <a:lnTo>
                  <a:pt x="48445" y="56"/>
                </a:lnTo>
                <a:close/>
                <a:moveTo>
                  <a:pt x="65201" y="37"/>
                </a:moveTo>
                <a:lnTo>
                  <a:pt x="65145" y="56"/>
                </a:lnTo>
                <a:lnTo>
                  <a:pt x="65090" y="93"/>
                </a:lnTo>
                <a:lnTo>
                  <a:pt x="65034" y="130"/>
                </a:lnTo>
                <a:lnTo>
                  <a:pt x="64978" y="186"/>
                </a:lnTo>
                <a:lnTo>
                  <a:pt x="64959" y="242"/>
                </a:lnTo>
                <a:lnTo>
                  <a:pt x="64922" y="354"/>
                </a:lnTo>
                <a:lnTo>
                  <a:pt x="64922" y="484"/>
                </a:lnTo>
                <a:lnTo>
                  <a:pt x="64941" y="540"/>
                </a:lnTo>
                <a:lnTo>
                  <a:pt x="64959" y="596"/>
                </a:lnTo>
                <a:lnTo>
                  <a:pt x="64996" y="652"/>
                </a:lnTo>
                <a:lnTo>
                  <a:pt x="65052" y="708"/>
                </a:lnTo>
                <a:lnTo>
                  <a:pt x="65108" y="726"/>
                </a:lnTo>
                <a:lnTo>
                  <a:pt x="65164" y="763"/>
                </a:lnTo>
                <a:lnTo>
                  <a:pt x="65239" y="782"/>
                </a:lnTo>
                <a:lnTo>
                  <a:pt x="65294" y="782"/>
                </a:lnTo>
                <a:lnTo>
                  <a:pt x="65369" y="763"/>
                </a:lnTo>
                <a:lnTo>
                  <a:pt x="65425" y="745"/>
                </a:lnTo>
                <a:lnTo>
                  <a:pt x="65518" y="689"/>
                </a:lnTo>
                <a:lnTo>
                  <a:pt x="65592" y="596"/>
                </a:lnTo>
                <a:lnTo>
                  <a:pt x="65629" y="521"/>
                </a:lnTo>
                <a:lnTo>
                  <a:pt x="65629" y="465"/>
                </a:lnTo>
                <a:lnTo>
                  <a:pt x="65611" y="335"/>
                </a:lnTo>
                <a:lnTo>
                  <a:pt x="65611" y="279"/>
                </a:lnTo>
                <a:lnTo>
                  <a:pt x="65574" y="242"/>
                </a:lnTo>
                <a:lnTo>
                  <a:pt x="65499" y="149"/>
                </a:lnTo>
                <a:lnTo>
                  <a:pt x="65518" y="149"/>
                </a:lnTo>
                <a:lnTo>
                  <a:pt x="65406" y="75"/>
                </a:lnTo>
                <a:lnTo>
                  <a:pt x="65332" y="56"/>
                </a:lnTo>
                <a:lnTo>
                  <a:pt x="65276" y="37"/>
                </a:lnTo>
                <a:close/>
                <a:moveTo>
                  <a:pt x="88046" y="149"/>
                </a:moveTo>
                <a:lnTo>
                  <a:pt x="87990" y="168"/>
                </a:lnTo>
                <a:lnTo>
                  <a:pt x="87934" y="186"/>
                </a:lnTo>
                <a:lnTo>
                  <a:pt x="87878" y="223"/>
                </a:lnTo>
                <a:lnTo>
                  <a:pt x="87841" y="279"/>
                </a:lnTo>
                <a:lnTo>
                  <a:pt x="87822" y="335"/>
                </a:lnTo>
                <a:lnTo>
                  <a:pt x="87804" y="391"/>
                </a:lnTo>
                <a:lnTo>
                  <a:pt x="87785" y="465"/>
                </a:lnTo>
                <a:lnTo>
                  <a:pt x="87804" y="521"/>
                </a:lnTo>
                <a:lnTo>
                  <a:pt x="87822" y="577"/>
                </a:lnTo>
                <a:lnTo>
                  <a:pt x="87841" y="633"/>
                </a:lnTo>
                <a:lnTo>
                  <a:pt x="87878" y="689"/>
                </a:lnTo>
                <a:lnTo>
                  <a:pt x="87934" y="726"/>
                </a:lnTo>
                <a:lnTo>
                  <a:pt x="87990" y="745"/>
                </a:lnTo>
                <a:lnTo>
                  <a:pt x="88046" y="763"/>
                </a:lnTo>
                <a:lnTo>
                  <a:pt x="88101" y="782"/>
                </a:lnTo>
                <a:lnTo>
                  <a:pt x="88176" y="763"/>
                </a:lnTo>
                <a:lnTo>
                  <a:pt x="88232" y="745"/>
                </a:lnTo>
                <a:lnTo>
                  <a:pt x="88288" y="726"/>
                </a:lnTo>
                <a:lnTo>
                  <a:pt x="88344" y="689"/>
                </a:lnTo>
                <a:lnTo>
                  <a:pt x="88381" y="633"/>
                </a:lnTo>
                <a:lnTo>
                  <a:pt x="88399" y="577"/>
                </a:lnTo>
                <a:lnTo>
                  <a:pt x="88418" y="521"/>
                </a:lnTo>
                <a:lnTo>
                  <a:pt x="88418" y="465"/>
                </a:lnTo>
                <a:lnTo>
                  <a:pt x="88418" y="391"/>
                </a:lnTo>
                <a:lnTo>
                  <a:pt x="88399" y="335"/>
                </a:lnTo>
                <a:lnTo>
                  <a:pt x="88381" y="279"/>
                </a:lnTo>
                <a:lnTo>
                  <a:pt x="88325" y="242"/>
                </a:lnTo>
                <a:lnTo>
                  <a:pt x="88288" y="186"/>
                </a:lnTo>
                <a:lnTo>
                  <a:pt x="88232" y="168"/>
                </a:lnTo>
                <a:lnTo>
                  <a:pt x="88176" y="149"/>
                </a:lnTo>
                <a:close/>
                <a:moveTo>
                  <a:pt x="27053" y="279"/>
                </a:moveTo>
                <a:lnTo>
                  <a:pt x="26960" y="298"/>
                </a:lnTo>
                <a:lnTo>
                  <a:pt x="26885" y="335"/>
                </a:lnTo>
                <a:lnTo>
                  <a:pt x="26811" y="391"/>
                </a:lnTo>
                <a:lnTo>
                  <a:pt x="26774" y="484"/>
                </a:lnTo>
                <a:lnTo>
                  <a:pt x="26774" y="577"/>
                </a:lnTo>
                <a:lnTo>
                  <a:pt x="26811" y="670"/>
                </a:lnTo>
                <a:lnTo>
                  <a:pt x="26867" y="763"/>
                </a:lnTo>
                <a:lnTo>
                  <a:pt x="26904" y="782"/>
                </a:lnTo>
                <a:lnTo>
                  <a:pt x="26960" y="801"/>
                </a:lnTo>
                <a:lnTo>
                  <a:pt x="27071" y="801"/>
                </a:lnTo>
                <a:lnTo>
                  <a:pt x="27183" y="763"/>
                </a:lnTo>
                <a:lnTo>
                  <a:pt x="27258" y="689"/>
                </a:lnTo>
                <a:lnTo>
                  <a:pt x="27276" y="652"/>
                </a:lnTo>
                <a:lnTo>
                  <a:pt x="27295" y="596"/>
                </a:lnTo>
                <a:lnTo>
                  <a:pt x="27295" y="540"/>
                </a:lnTo>
                <a:lnTo>
                  <a:pt x="27295" y="484"/>
                </a:lnTo>
                <a:lnTo>
                  <a:pt x="27239" y="391"/>
                </a:lnTo>
                <a:lnTo>
                  <a:pt x="27165" y="317"/>
                </a:lnTo>
                <a:lnTo>
                  <a:pt x="27109" y="298"/>
                </a:lnTo>
                <a:lnTo>
                  <a:pt x="27053" y="279"/>
                </a:lnTo>
                <a:close/>
                <a:moveTo>
                  <a:pt x="51089" y="112"/>
                </a:moveTo>
                <a:lnTo>
                  <a:pt x="51014" y="130"/>
                </a:lnTo>
                <a:lnTo>
                  <a:pt x="50958" y="149"/>
                </a:lnTo>
                <a:lnTo>
                  <a:pt x="50903" y="168"/>
                </a:lnTo>
                <a:lnTo>
                  <a:pt x="50847" y="223"/>
                </a:lnTo>
                <a:lnTo>
                  <a:pt x="50791" y="261"/>
                </a:lnTo>
                <a:lnTo>
                  <a:pt x="50772" y="335"/>
                </a:lnTo>
                <a:lnTo>
                  <a:pt x="50754" y="391"/>
                </a:lnTo>
                <a:lnTo>
                  <a:pt x="50735" y="465"/>
                </a:lnTo>
                <a:lnTo>
                  <a:pt x="50754" y="521"/>
                </a:lnTo>
                <a:lnTo>
                  <a:pt x="50772" y="596"/>
                </a:lnTo>
                <a:lnTo>
                  <a:pt x="50810" y="652"/>
                </a:lnTo>
                <a:lnTo>
                  <a:pt x="50847" y="689"/>
                </a:lnTo>
                <a:lnTo>
                  <a:pt x="50884" y="745"/>
                </a:lnTo>
                <a:lnTo>
                  <a:pt x="50958" y="763"/>
                </a:lnTo>
                <a:lnTo>
                  <a:pt x="51014" y="801"/>
                </a:lnTo>
                <a:lnTo>
                  <a:pt x="51145" y="801"/>
                </a:lnTo>
                <a:lnTo>
                  <a:pt x="51219" y="763"/>
                </a:lnTo>
                <a:lnTo>
                  <a:pt x="51275" y="745"/>
                </a:lnTo>
                <a:lnTo>
                  <a:pt x="51331" y="689"/>
                </a:lnTo>
                <a:lnTo>
                  <a:pt x="51368" y="652"/>
                </a:lnTo>
                <a:lnTo>
                  <a:pt x="51405" y="596"/>
                </a:lnTo>
                <a:lnTo>
                  <a:pt x="51424" y="521"/>
                </a:lnTo>
                <a:lnTo>
                  <a:pt x="51424" y="465"/>
                </a:lnTo>
                <a:lnTo>
                  <a:pt x="51424" y="391"/>
                </a:lnTo>
                <a:lnTo>
                  <a:pt x="51387" y="335"/>
                </a:lnTo>
                <a:lnTo>
                  <a:pt x="51368" y="261"/>
                </a:lnTo>
                <a:lnTo>
                  <a:pt x="51331" y="223"/>
                </a:lnTo>
                <a:lnTo>
                  <a:pt x="51275" y="168"/>
                </a:lnTo>
                <a:lnTo>
                  <a:pt x="51219" y="149"/>
                </a:lnTo>
                <a:lnTo>
                  <a:pt x="51145" y="130"/>
                </a:lnTo>
                <a:lnTo>
                  <a:pt x="51089" y="112"/>
                </a:lnTo>
                <a:close/>
                <a:moveTo>
                  <a:pt x="72481" y="112"/>
                </a:moveTo>
                <a:lnTo>
                  <a:pt x="72425" y="130"/>
                </a:lnTo>
                <a:lnTo>
                  <a:pt x="72369" y="168"/>
                </a:lnTo>
                <a:lnTo>
                  <a:pt x="72313" y="205"/>
                </a:lnTo>
                <a:lnTo>
                  <a:pt x="72276" y="242"/>
                </a:lnTo>
                <a:lnTo>
                  <a:pt x="72220" y="354"/>
                </a:lnTo>
                <a:lnTo>
                  <a:pt x="72202" y="465"/>
                </a:lnTo>
                <a:lnTo>
                  <a:pt x="72202" y="540"/>
                </a:lnTo>
                <a:lnTo>
                  <a:pt x="72220" y="596"/>
                </a:lnTo>
                <a:lnTo>
                  <a:pt x="72258" y="652"/>
                </a:lnTo>
                <a:lnTo>
                  <a:pt x="72313" y="708"/>
                </a:lnTo>
                <a:lnTo>
                  <a:pt x="72369" y="745"/>
                </a:lnTo>
                <a:lnTo>
                  <a:pt x="72425" y="782"/>
                </a:lnTo>
                <a:lnTo>
                  <a:pt x="72500" y="801"/>
                </a:lnTo>
                <a:lnTo>
                  <a:pt x="72555" y="801"/>
                </a:lnTo>
                <a:lnTo>
                  <a:pt x="72630" y="782"/>
                </a:lnTo>
                <a:lnTo>
                  <a:pt x="72704" y="763"/>
                </a:lnTo>
                <a:lnTo>
                  <a:pt x="72760" y="726"/>
                </a:lnTo>
                <a:lnTo>
                  <a:pt x="72816" y="670"/>
                </a:lnTo>
                <a:lnTo>
                  <a:pt x="72853" y="596"/>
                </a:lnTo>
                <a:lnTo>
                  <a:pt x="72872" y="540"/>
                </a:lnTo>
                <a:lnTo>
                  <a:pt x="72872" y="465"/>
                </a:lnTo>
                <a:lnTo>
                  <a:pt x="72872" y="391"/>
                </a:lnTo>
                <a:lnTo>
                  <a:pt x="72853" y="335"/>
                </a:lnTo>
                <a:lnTo>
                  <a:pt x="72816" y="261"/>
                </a:lnTo>
                <a:lnTo>
                  <a:pt x="72779" y="205"/>
                </a:lnTo>
                <a:lnTo>
                  <a:pt x="72723" y="168"/>
                </a:lnTo>
                <a:lnTo>
                  <a:pt x="72611" y="130"/>
                </a:lnTo>
                <a:lnTo>
                  <a:pt x="72555" y="112"/>
                </a:lnTo>
                <a:close/>
                <a:moveTo>
                  <a:pt x="73915" y="112"/>
                </a:moveTo>
                <a:lnTo>
                  <a:pt x="73840" y="149"/>
                </a:lnTo>
                <a:lnTo>
                  <a:pt x="73784" y="186"/>
                </a:lnTo>
                <a:lnTo>
                  <a:pt x="73728" y="242"/>
                </a:lnTo>
                <a:lnTo>
                  <a:pt x="73691" y="298"/>
                </a:lnTo>
                <a:lnTo>
                  <a:pt x="73654" y="354"/>
                </a:lnTo>
                <a:lnTo>
                  <a:pt x="73635" y="428"/>
                </a:lnTo>
                <a:lnTo>
                  <a:pt x="73635" y="484"/>
                </a:lnTo>
                <a:lnTo>
                  <a:pt x="73654" y="559"/>
                </a:lnTo>
                <a:lnTo>
                  <a:pt x="73691" y="633"/>
                </a:lnTo>
                <a:lnTo>
                  <a:pt x="73728" y="689"/>
                </a:lnTo>
                <a:lnTo>
                  <a:pt x="73784" y="726"/>
                </a:lnTo>
                <a:lnTo>
                  <a:pt x="73840" y="763"/>
                </a:lnTo>
                <a:lnTo>
                  <a:pt x="73915" y="801"/>
                </a:lnTo>
                <a:lnTo>
                  <a:pt x="74119" y="801"/>
                </a:lnTo>
                <a:lnTo>
                  <a:pt x="74175" y="763"/>
                </a:lnTo>
                <a:lnTo>
                  <a:pt x="74324" y="670"/>
                </a:lnTo>
                <a:lnTo>
                  <a:pt x="74380" y="633"/>
                </a:lnTo>
                <a:lnTo>
                  <a:pt x="74417" y="559"/>
                </a:lnTo>
                <a:lnTo>
                  <a:pt x="74436" y="484"/>
                </a:lnTo>
                <a:lnTo>
                  <a:pt x="74436" y="410"/>
                </a:lnTo>
                <a:lnTo>
                  <a:pt x="74399" y="335"/>
                </a:lnTo>
                <a:lnTo>
                  <a:pt x="74361" y="279"/>
                </a:lnTo>
                <a:lnTo>
                  <a:pt x="74250" y="186"/>
                </a:lnTo>
                <a:lnTo>
                  <a:pt x="74119" y="130"/>
                </a:lnTo>
                <a:lnTo>
                  <a:pt x="74045" y="112"/>
                </a:lnTo>
                <a:close/>
                <a:moveTo>
                  <a:pt x="77862" y="447"/>
                </a:moveTo>
                <a:lnTo>
                  <a:pt x="77806" y="484"/>
                </a:lnTo>
                <a:lnTo>
                  <a:pt x="77768" y="540"/>
                </a:lnTo>
                <a:lnTo>
                  <a:pt x="77750" y="596"/>
                </a:lnTo>
                <a:lnTo>
                  <a:pt x="77750" y="670"/>
                </a:lnTo>
                <a:lnTo>
                  <a:pt x="77768" y="726"/>
                </a:lnTo>
                <a:lnTo>
                  <a:pt x="77824" y="782"/>
                </a:lnTo>
                <a:lnTo>
                  <a:pt x="77880" y="801"/>
                </a:lnTo>
                <a:lnTo>
                  <a:pt x="77955" y="782"/>
                </a:lnTo>
                <a:lnTo>
                  <a:pt x="77992" y="763"/>
                </a:lnTo>
                <a:lnTo>
                  <a:pt x="78048" y="708"/>
                </a:lnTo>
                <a:lnTo>
                  <a:pt x="78066" y="652"/>
                </a:lnTo>
                <a:lnTo>
                  <a:pt x="78066" y="596"/>
                </a:lnTo>
                <a:lnTo>
                  <a:pt x="78029" y="540"/>
                </a:lnTo>
                <a:lnTo>
                  <a:pt x="77992" y="484"/>
                </a:lnTo>
                <a:lnTo>
                  <a:pt x="77936" y="447"/>
                </a:lnTo>
                <a:close/>
                <a:moveTo>
                  <a:pt x="13108" y="261"/>
                </a:moveTo>
                <a:lnTo>
                  <a:pt x="13052" y="279"/>
                </a:lnTo>
                <a:lnTo>
                  <a:pt x="12996" y="317"/>
                </a:lnTo>
                <a:lnTo>
                  <a:pt x="12959" y="372"/>
                </a:lnTo>
                <a:lnTo>
                  <a:pt x="12922" y="410"/>
                </a:lnTo>
                <a:lnTo>
                  <a:pt x="12903" y="465"/>
                </a:lnTo>
                <a:lnTo>
                  <a:pt x="12903" y="521"/>
                </a:lnTo>
                <a:lnTo>
                  <a:pt x="12903" y="577"/>
                </a:lnTo>
                <a:lnTo>
                  <a:pt x="12940" y="689"/>
                </a:lnTo>
                <a:lnTo>
                  <a:pt x="12978" y="745"/>
                </a:lnTo>
                <a:lnTo>
                  <a:pt x="13015" y="782"/>
                </a:lnTo>
                <a:lnTo>
                  <a:pt x="13071" y="819"/>
                </a:lnTo>
                <a:lnTo>
                  <a:pt x="13127" y="819"/>
                </a:lnTo>
                <a:lnTo>
                  <a:pt x="13238" y="838"/>
                </a:lnTo>
                <a:lnTo>
                  <a:pt x="13350" y="801"/>
                </a:lnTo>
                <a:lnTo>
                  <a:pt x="13443" y="726"/>
                </a:lnTo>
                <a:lnTo>
                  <a:pt x="13462" y="670"/>
                </a:lnTo>
                <a:lnTo>
                  <a:pt x="13480" y="633"/>
                </a:lnTo>
                <a:lnTo>
                  <a:pt x="13499" y="521"/>
                </a:lnTo>
                <a:lnTo>
                  <a:pt x="13462" y="410"/>
                </a:lnTo>
                <a:lnTo>
                  <a:pt x="13406" y="335"/>
                </a:lnTo>
                <a:lnTo>
                  <a:pt x="13294" y="279"/>
                </a:lnTo>
                <a:lnTo>
                  <a:pt x="13238" y="261"/>
                </a:lnTo>
                <a:close/>
                <a:moveTo>
                  <a:pt x="28729" y="186"/>
                </a:moveTo>
                <a:lnTo>
                  <a:pt x="28673" y="205"/>
                </a:lnTo>
                <a:lnTo>
                  <a:pt x="28598" y="205"/>
                </a:lnTo>
                <a:lnTo>
                  <a:pt x="28542" y="242"/>
                </a:lnTo>
                <a:lnTo>
                  <a:pt x="28486" y="279"/>
                </a:lnTo>
                <a:lnTo>
                  <a:pt x="28449" y="317"/>
                </a:lnTo>
                <a:lnTo>
                  <a:pt x="28412" y="372"/>
                </a:lnTo>
                <a:lnTo>
                  <a:pt x="28393" y="428"/>
                </a:lnTo>
                <a:lnTo>
                  <a:pt x="28393" y="484"/>
                </a:lnTo>
                <a:lnTo>
                  <a:pt x="28375" y="540"/>
                </a:lnTo>
                <a:lnTo>
                  <a:pt x="28393" y="614"/>
                </a:lnTo>
                <a:lnTo>
                  <a:pt x="28412" y="670"/>
                </a:lnTo>
                <a:lnTo>
                  <a:pt x="28468" y="726"/>
                </a:lnTo>
                <a:lnTo>
                  <a:pt x="28505" y="763"/>
                </a:lnTo>
                <a:lnTo>
                  <a:pt x="28561" y="801"/>
                </a:lnTo>
                <a:lnTo>
                  <a:pt x="28635" y="819"/>
                </a:lnTo>
                <a:lnTo>
                  <a:pt x="28691" y="838"/>
                </a:lnTo>
                <a:lnTo>
                  <a:pt x="28766" y="838"/>
                </a:lnTo>
                <a:lnTo>
                  <a:pt x="28822" y="819"/>
                </a:lnTo>
                <a:lnTo>
                  <a:pt x="28877" y="782"/>
                </a:lnTo>
                <a:lnTo>
                  <a:pt x="28933" y="745"/>
                </a:lnTo>
                <a:lnTo>
                  <a:pt x="28989" y="652"/>
                </a:lnTo>
                <a:lnTo>
                  <a:pt x="29026" y="540"/>
                </a:lnTo>
                <a:lnTo>
                  <a:pt x="29008" y="410"/>
                </a:lnTo>
                <a:lnTo>
                  <a:pt x="28989" y="354"/>
                </a:lnTo>
                <a:lnTo>
                  <a:pt x="28952" y="298"/>
                </a:lnTo>
                <a:lnTo>
                  <a:pt x="28896" y="261"/>
                </a:lnTo>
                <a:lnTo>
                  <a:pt x="28859" y="223"/>
                </a:lnTo>
                <a:lnTo>
                  <a:pt x="28784" y="205"/>
                </a:lnTo>
                <a:lnTo>
                  <a:pt x="28729" y="186"/>
                </a:lnTo>
                <a:close/>
                <a:moveTo>
                  <a:pt x="30404" y="242"/>
                </a:moveTo>
                <a:lnTo>
                  <a:pt x="30348" y="261"/>
                </a:lnTo>
                <a:lnTo>
                  <a:pt x="30292" y="279"/>
                </a:lnTo>
                <a:lnTo>
                  <a:pt x="30199" y="335"/>
                </a:lnTo>
                <a:lnTo>
                  <a:pt x="30162" y="391"/>
                </a:lnTo>
                <a:lnTo>
                  <a:pt x="30125" y="447"/>
                </a:lnTo>
                <a:lnTo>
                  <a:pt x="30125" y="503"/>
                </a:lnTo>
                <a:lnTo>
                  <a:pt x="30106" y="559"/>
                </a:lnTo>
                <a:lnTo>
                  <a:pt x="30143" y="670"/>
                </a:lnTo>
                <a:lnTo>
                  <a:pt x="30199" y="745"/>
                </a:lnTo>
                <a:lnTo>
                  <a:pt x="30292" y="819"/>
                </a:lnTo>
                <a:lnTo>
                  <a:pt x="30348" y="838"/>
                </a:lnTo>
                <a:lnTo>
                  <a:pt x="30460" y="838"/>
                </a:lnTo>
                <a:lnTo>
                  <a:pt x="30516" y="819"/>
                </a:lnTo>
                <a:lnTo>
                  <a:pt x="30609" y="745"/>
                </a:lnTo>
                <a:lnTo>
                  <a:pt x="30683" y="652"/>
                </a:lnTo>
                <a:lnTo>
                  <a:pt x="30702" y="596"/>
                </a:lnTo>
                <a:lnTo>
                  <a:pt x="30702" y="540"/>
                </a:lnTo>
                <a:lnTo>
                  <a:pt x="30665" y="428"/>
                </a:lnTo>
                <a:lnTo>
                  <a:pt x="30609" y="335"/>
                </a:lnTo>
                <a:lnTo>
                  <a:pt x="30516" y="279"/>
                </a:lnTo>
                <a:lnTo>
                  <a:pt x="30460" y="261"/>
                </a:lnTo>
                <a:lnTo>
                  <a:pt x="30404" y="242"/>
                </a:lnTo>
                <a:close/>
                <a:moveTo>
                  <a:pt x="34258" y="242"/>
                </a:moveTo>
                <a:lnTo>
                  <a:pt x="34146" y="279"/>
                </a:lnTo>
                <a:lnTo>
                  <a:pt x="34072" y="354"/>
                </a:lnTo>
                <a:lnTo>
                  <a:pt x="34016" y="447"/>
                </a:lnTo>
                <a:lnTo>
                  <a:pt x="33997" y="559"/>
                </a:lnTo>
                <a:lnTo>
                  <a:pt x="34016" y="670"/>
                </a:lnTo>
                <a:lnTo>
                  <a:pt x="34053" y="726"/>
                </a:lnTo>
                <a:lnTo>
                  <a:pt x="34091" y="763"/>
                </a:lnTo>
                <a:lnTo>
                  <a:pt x="34146" y="801"/>
                </a:lnTo>
                <a:lnTo>
                  <a:pt x="34202" y="819"/>
                </a:lnTo>
                <a:lnTo>
                  <a:pt x="34258" y="838"/>
                </a:lnTo>
                <a:lnTo>
                  <a:pt x="34388" y="838"/>
                </a:lnTo>
                <a:lnTo>
                  <a:pt x="34444" y="801"/>
                </a:lnTo>
                <a:lnTo>
                  <a:pt x="34500" y="763"/>
                </a:lnTo>
                <a:lnTo>
                  <a:pt x="34537" y="726"/>
                </a:lnTo>
                <a:lnTo>
                  <a:pt x="34575" y="670"/>
                </a:lnTo>
                <a:lnTo>
                  <a:pt x="34593" y="614"/>
                </a:lnTo>
                <a:lnTo>
                  <a:pt x="34593" y="540"/>
                </a:lnTo>
                <a:lnTo>
                  <a:pt x="34593" y="484"/>
                </a:lnTo>
                <a:lnTo>
                  <a:pt x="34575" y="428"/>
                </a:lnTo>
                <a:lnTo>
                  <a:pt x="34537" y="372"/>
                </a:lnTo>
                <a:lnTo>
                  <a:pt x="34463" y="298"/>
                </a:lnTo>
                <a:lnTo>
                  <a:pt x="34351" y="242"/>
                </a:lnTo>
                <a:close/>
                <a:moveTo>
                  <a:pt x="91509" y="242"/>
                </a:moveTo>
                <a:lnTo>
                  <a:pt x="91453" y="261"/>
                </a:lnTo>
                <a:lnTo>
                  <a:pt x="91360" y="335"/>
                </a:lnTo>
                <a:lnTo>
                  <a:pt x="91322" y="372"/>
                </a:lnTo>
                <a:lnTo>
                  <a:pt x="91285" y="428"/>
                </a:lnTo>
                <a:lnTo>
                  <a:pt x="91267" y="484"/>
                </a:lnTo>
                <a:lnTo>
                  <a:pt x="91267" y="540"/>
                </a:lnTo>
                <a:lnTo>
                  <a:pt x="91285" y="596"/>
                </a:lnTo>
                <a:lnTo>
                  <a:pt x="91304" y="652"/>
                </a:lnTo>
                <a:lnTo>
                  <a:pt x="91360" y="745"/>
                </a:lnTo>
                <a:lnTo>
                  <a:pt x="91453" y="819"/>
                </a:lnTo>
                <a:lnTo>
                  <a:pt x="91509" y="838"/>
                </a:lnTo>
                <a:lnTo>
                  <a:pt x="91639" y="838"/>
                </a:lnTo>
                <a:lnTo>
                  <a:pt x="91695" y="819"/>
                </a:lnTo>
                <a:lnTo>
                  <a:pt x="91732" y="782"/>
                </a:lnTo>
                <a:lnTo>
                  <a:pt x="91788" y="745"/>
                </a:lnTo>
                <a:lnTo>
                  <a:pt x="91825" y="708"/>
                </a:lnTo>
                <a:lnTo>
                  <a:pt x="91844" y="652"/>
                </a:lnTo>
                <a:lnTo>
                  <a:pt x="91862" y="596"/>
                </a:lnTo>
                <a:lnTo>
                  <a:pt x="91862" y="540"/>
                </a:lnTo>
                <a:lnTo>
                  <a:pt x="91844" y="428"/>
                </a:lnTo>
                <a:lnTo>
                  <a:pt x="91769" y="335"/>
                </a:lnTo>
                <a:lnTo>
                  <a:pt x="91676" y="261"/>
                </a:lnTo>
                <a:lnTo>
                  <a:pt x="91620" y="242"/>
                </a:lnTo>
                <a:close/>
                <a:moveTo>
                  <a:pt x="36399" y="186"/>
                </a:moveTo>
                <a:lnTo>
                  <a:pt x="36306" y="205"/>
                </a:lnTo>
                <a:lnTo>
                  <a:pt x="36232" y="223"/>
                </a:lnTo>
                <a:lnTo>
                  <a:pt x="36138" y="298"/>
                </a:lnTo>
                <a:lnTo>
                  <a:pt x="36083" y="372"/>
                </a:lnTo>
                <a:lnTo>
                  <a:pt x="36064" y="447"/>
                </a:lnTo>
                <a:lnTo>
                  <a:pt x="36045" y="503"/>
                </a:lnTo>
                <a:lnTo>
                  <a:pt x="36045" y="521"/>
                </a:lnTo>
                <a:lnTo>
                  <a:pt x="36064" y="614"/>
                </a:lnTo>
                <a:lnTo>
                  <a:pt x="36083" y="689"/>
                </a:lnTo>
                <a:lnTo>
                  <a:pt x="36138" y="763"/>
                </a:lnTo>
                <a:lnTo>
                  <a:pt x="36194" y="801"/>
                </a:lnTo>
                <a:lnTo>
                  <a:pt x="36269" y="838"/>
                </a:lnTo>
                <a:lnTo>
                  <a:pt x="36343" y="856"/>
                </a:lnTo>
                <a:lnTo>
                  <a:pt x="36418" y="856"/>
                </a:lnTo>
                <a:lnTo>
                  <a:pt x="36511" y="838"/>
                </a:lnTo>
                <a:lnTo>
                  <a:pt x="36567" y="782"/>
                </a:lnTo>
                <a:lnTo>
                  <a:pt x="36623" y="726"/>
                </a:lnTo>
                <a:lnTo>
                  <a:pt x="36660" y="633"/>
                </a:lnTo>
                <a:lnTo>
                  <a:pt x="36678" y="577"/>
                </a:lnTo>
                <a:lnTo>
                  <a:pt x="36716" y="503"/>
                </a:lnTo>
                <a:lnTo>
                  <a:pt x="36716" y="428"/>
                </a:lnTo>
                <a:lnTo>
                  <a:pt x="36678" y="354"/>
                </a:lnTo>
                <a:lnTo>
                  <a:pt x="36641" y="298"/>
                </a:lnTo>
                <a:lnTo>
                  <a:pt x="36585" y="242"/>
                </a:lnTo>
                <a:lnTo>
                  <a:pt x="36511" y="205"/>
                </a:lnTo>
                <a:lnTo>
                  <a:pt x="36399" y="186"/>
                </a:lnTo>
                <a:close/>
                <a:moveTo>
                  <a:pt x="56637" y="223"/>
                </a:moveTo>
                <a:lnTo>
                  <a:pt x="56563" y="261"/>
                </a:lnTo>
                <a:lnTo>
                  <a:pt x="56507" y="298"/>
                </a:lnTo>
                <a:lnTo>
                  <a:pt x="56451" y="335"/>
                </a:lnTo>
                <a:lnTo>
                  <a:pt x="56414" y="410"/>
                </a:lnTo>
                <a:lnTo>
                  <a:pt x="56395" y="484"/>
                </a:lnTo>
                <a:lnTo>
                  <a:pt x="56376" y="559"/>
                </a:lnTo>
                <a:lnTo>
                  <a:pt x="56395" y="633"/>
                </a:lnTo>
                <a:lnTo>
                  <a:pt x="56432" y="689"/>
                </a:lnTo>
                <a:lnTo>
                  <a:pt x="56469" y="763"/>
                </a:lnTo>
                <a:lnTo>
                  <a:pt x="56525" y="801"/>
                </a:lnTo>
                <a:lnTo>
                  <a:pt x="56581" y="838"/>
                </a:lnTo>
                <a:lnTo>
                  <a:pt x="56656" y="856"/>
                </a:lnTo>
                <a:lnTo>
                  <a:pt x="56786" y="856"/>
                </a:lnTo>
                <a:lnTo>
                  <a:pt x="56898" y="819"/>
                </a:lnTo>
                <a:lnTo>
                  <a:pt x="56953" y="782"/>
                </a:lnTo>
                <a:lnTo>
                  <a:pt x="56991" y="745"/>
                </a:lnTo>
                <a:lnTo>
                  <a:pt x="57028" y="708"/>
                </a:lnTo>
                <a:lnTo>
                  <a:pt x="57065" y="633"/>
                </a:lnTo>
                <a:lnTo>
                  <a:pt x="57065" y="540"/>
                </a:lnTo>
                <a:lnTo>
                  <a:pt x="57047" y="428"/>
                </a:lnTo>
                <a:lnTo>
                  <a:pt x="57009" y="335"/>
                </a:lnTo>
                <a:lnTo>
                  <a:pt x="56916" y="279"/>
                </a:lnTo>
                <a:lnTo>
                  <a:pt x="56842" y="242"/>
                </a:lnTo>
                <a:lnTo>
                  <a:pt x="56786" y="223"/>
                </a:lnTo>
                <a:close/>
                <a:moveTo>
                  <a:pt x="58517" y="242"/>
                </a:moveTo>
                <a:lnTo>
                  <a:pt x="58406" y="261"/>
                </a:lnTo>
                <a:lnTo>
                  <a:pt x="58350" y="279"/>
                </a:lnTo>
                <a:lnTo>
                  <a:pt x="58294" y="317"/>
                </a:lnTo>
                <a:lnTo>
                  <a:pt x="58257" y="372"/>
                </a:lnTo>
                <a:lnTo>
                  <a:pt x="58238" y="428"/>
                </a:lnTo>
                <a:lnTo>
                  <a:pt x="58220" y="484"/>
                </a:lnTo>
                <a:lnTo>
                  <a:pt x="58220" y="540"/>
                </a:lnTo>
                <a:lnTo>
                  <a:pt x="58220" y="614"/>
                </a:lnTo>
                <a:lnTo>
                  <a:pt x="58238" y="670"/>
                </a:lnTo>
                <a:lnTo>
                  <a:pt x="58275" y="726"/>
                </a:lnTo>
                <a:lnTo>
                  <a:pt x="58313" y="763"/>
                </a:lnTo>
                <a:lnTo>
                  <a:pt x="58350" y="801"/>
                </a:lnTo>
                <a:lnTo>
                  <a:pt x="58406" y="838"/>
                </a:lnTo>
                <a:lnTo>
                  <a:pt x="58480" y="856"/>
                </a:lnTo>
                <a:lnTo>
                  <a:pt x="58592" y="856"/>
                </a:lnTo>
                <a:lnTo>
                  <a:pt x="58648" y="819"/>
                </a:lnTo>
                <a:lnTo>
                  <a:pt x="58704" y="801"/>
                </a:lnTo>
                <a:lnTo>
                  <a:pt x="58759" y="745"/>
                </a:lnTo>
                <a:lnTo>
                  <a:pt x="58797" y="708"/>
                </a:lnTo>
                <a:lnTo>
                  <a:pt x="58815" y="652"/>
                </a:lnTo>
                <a:lnTo>
                  <a:pt x="58834" y="577"/>
                </a:lnTo>
                <a:lnTo>
                  <a:pt x="58834" y="521"/>
                </a:lnTo>
                <a:lnTo>
                  <a:pt x="58797" y="410"/>
                </a:lnTo>
                <a:lnTo>
                  <a:pt x="58778" y="354"/>
                </a:lnTo>
                <a:lnTo>
                  <a:pt x="58741" y="298"/>
                </a:lnTo>
                <a:lnTo>
                  <a:pt x="58704" y="279"/>
                </a:lnTo>
                <a:lnTo>
                  <a:pt x="58648" y="242"/>
                </a:lnTo>
                <a:close/>
                <a:moveTo>
                  <a:pt x="41463" y="149"/>
                </a:moveTo>
                <a:lnTo>
                  <a:pt x="41389" y="168"/>
                </a:lnTo>
                <a:lnTo>
                  <a:pt x="41314" y="168"/>
                </a:lnTo>
                <a:lnTo>
                  <a:pt x="41240" y="205"/>
                </a:lnTo>
                <a:lnTo>
                  <a:pt x="41184" y="261"/>
                </a:lnTo>
                <a:lnTo>
                  <a:pt x="41128" y="317"/>
                </a:lnTo>
                <a:lnTo>
                  <a:pt x="41110" y="391"/>
                </a:lnTo>
                <a:lnTo>
                  <a:pt x="41091" y="447"/>
                </a:lnTo>
                <a:lnTo>
                  <a:pt x="41091" y="521"/>
                </a:lnTo>
                <a:lnTo>
                  <a:pt x="41091" y="577"/>
                </a:lnTo>
                <a:lnTo>
                  <a:pt x="41110" y="652"/>
                </a:lnTo>
                <a:lnTo>
                  <a:pt x="41147" y="708"/>
                </a:lnTo>
                <a:lnTo>
                  <a:pt x="41184" y="763"/>
                </a:lnTo>
                <a:lnTo>
                  <a:pt x="41240" y="801"/>
                </a:lnTo>
                <a:lnTo>
                  <a:pt x="41296" y="838"/>
                </a:lnTo>
                <a:lnTo>
                  <a:pt x="41352" y="856"/>
                </a:lnTo>
                <a:lnTo>
                  <a:pt x="41426" y="875"/>
                </a:lnTo>
                <a:lnTo>
                  <a:pt x="41482" y="856"/>
                </a:lnTo>
                <a:lnTo>
                  <a:pt x="41556" y="856"/>
                </a:lnTo>
                <a:lnTo>
                  <a:pt x="41612" y="819"/>
                </a:lnTo>
                <a:lnTo>
                  <a:pt x="41668" y="782"/>
                </a:lnTo>
                <a:lnTo>
                  <a:pt x="41724" y="745"/>
                </a:lnTo>
                <a:lnTo>
                  <a:pt x="41798" y="614"/>
                </a:lnTo>
                <a:lnTo>
                  <a:pt x="41817" y="540"/>
                </a:lnTo>
                <a:lnTo>
                  <a:pt x="41836" y="465"/>
                </a:lnTo>
                <a:lnTo>
                  <a:pt x="41817" y="391"/>
                </a:lnTo>
                <a:lnTo>
                  <a:pt x="41798" y="317"/>
                </a:lnTo>
                <a:lnTo>
                  <a:pt x="41761" y="261"/>
                </a:lnTo>
                <a:lnTo>
                  <a:pt x="41705" y="223"/>
                </a:lnTo>
                <a:lnTo>
                  <a:pt x="41631" y="186"/>
                </a:lnTo>
                <a:lnTo>
                  <a:pt x="41556" y="168"/>
                </a:lnTo>
                <a:lnTo>
                  <a:pt x="41463" y="149"/>
                </a:lnTo>
                <a:close/>
                <a:moveTo>
                  <a:pt x="70470" y="149"/>
                </a:moveTo>
                <a:lnTo>
                  <a:pt x="70396" y="168"/>
                </a:lnTo>
                <a:lnTo>
                  <a:pt x="70321" y="205"/>
                </a:lnTo>
                <a:lnTo>
                  <a:pt x="70247" y="242"/>
                </a:lnTo>
                <a:lnTo>
                  <a:pt x="70191" y="279"/>
                </a:lnTo>
                <a:lnTo>
                  <a:pt x="70154" y="335"/>
                </a:lnTo>
                <a:lnTo>
                  <a:pt x="70116" y="410"/>
                </a:lnTo>
                <a:lnTo>
                  <a:pt x="70098" y="465"/>
                </a:lnTo>
                <a:lnTo>
                  <a:pt x="70098" y="540"/>
                </a:lnTo>
                <a:lnTo>
                  <a:pt x="70135" y="652"/>
                </a:lnTo>
                <a:lnTo>
                  <a:pt x="70154" y="708"/>
                </a:lnTo>
                <a:lnTo>
                  <a:pt x="70210" y="763"/>
                </a:lnTo>
                <a:lnTo>
                  <a:pt x="70247" y="801"/>
                </a:lnTo>
                <a:lnTo>
                  <a:pt x="70303" y="838"/>
                </a:lnTo>
                <a:lnTo>
                  <a:pt x="70358" y="856"/>
                </a:lnTo>
                <a:lnTo>
                  <a:pt x="70433" y="875"/>
                </a:lnTo>
                <a:lnTo>
                  <a:pt x="70563" y="856"/>
                </a:lnTo>
                <a:lnTo>
                  <a:pt x="70619" y="838"/>
                </a:lnTo>
                <a:lnTo>
                  <a:pt x="70675" y="801"/>
                </a:lnTo>
                <a:lnTo>
                  <a:pt x="70712" y="745"/>
                </a:lnTo>
                <a:lnTo>
                  <a:pt x="70749" y="689"/>
                </a:lnTo>
                <a:lnTo>
                  <a:pt x="70787" y="614"/>
                </a:lnTo>
                <a:lnTo>
                  <a:pt x="70805" y="540"/>
                </a:lnTo>
                <a:lnTo>
                  <a:pt x="70824" y="465"/>
                </a:lnTo>
                <a:lnTo>
                  <a:pt x="70824" y="372"/>
                </a:lnTo>
                <a:lnTo>
                  <a:pt x="70787" y="298"/>
                </a:lnTo>
                <a:lnTo>
                  <a:pt x="70749" y="242"/>
                </a:lnTo>
                <a:lnTo>
                  <a:pt x="70694" y="186"/>
                </a:lnTo>
                <a:lnTo>
                  <a:pt x="70601" y="149"/>
                </a:lnTo>
                <a:close/>
                <a:moveTo>
                  <a:pt x="79314" y="205"/>
                </a:moveTo>
                <a:lnTo>
                  <a:pt x="79239" y="223"/>
                </a:lnTo>
                <a:lnTo>
                  <a:pt x="79183" y="261"/>
                </a:lnTo>
                <a:lnTo>
                  <a:pt x="79128" y="298"/>
                </a:lnTo>
                <a:lnTo>
                  <a:pt x="79090" y="354"/>
                </a:lnTo>
                <a:lnTo>
                  <a:pt x="79053" y="410"/>
                </a:lnTo>
                <a:lnTo>
                  <a:pt x="79035" y="484"/>
                </a:lnTo>
                <a:lnTo>
                  <a:pt x="79035" y="540"/>
                </a:lnTo>
                <a:lnTo>
                  <a:pt x="79035" y="614"/>
                </a:lnTo>
                <a:lnTo>
                  <a:pt x="79053" y="670"/>
                </a:lnTo>
                <a:lnTo>
                  <a:pt x="79090" y="726"/>
                </a:lnTo>
                <a:lnTo>
                  <a:pt x="79128" y="782"/>
                </a:lnTo>
                <a:lnTo>
                  <a:pt x="79183" y="819"/>
                </a:lnTo>
                <a:lnTo>
                  <a:pt x="79239" y="856"/>
                </a:lnTo>
                <a:lnTo>
                  <a:pt x="79295" y="875"/>
                </a:lnTo>
                <a:lnTo>
                  <a:pt x="79444" y="875"/>
                </a:lnTo>
                <a:lnTo>
                  <a:pt x="79500" y="856"/>
                </a:lnTo>
                <a:lnTo>
                  <a:pt x="79556" y="819"/>
                </a:lnTo>
                <a:lnTo>
                  <a:pt x="79612" y="782"/>
                </a:lnTo>
                <a:lnTo>
                  <a:pt x="79649" y="726"/>
                </a:lnTo>
                <a:lnTo>
                  <a:pt x="79686" y="670"/>
                </a:lnTo>
                <a:lnTo>
                  <a:pt x="79705" y="614"/>
                </a:lnTo>
                <a:lnTo>
                  <a:pt x="79705" y="540"/>
                </a:lnTo>
                <a:lnTo>
                  <a:pt x="79705" y="484"/>
                </a:lnTo>
                <a:lnTo>
                  <a:pt x="79686" y="410"/>
                </a:lnTo>
                <a:lnTo>
                  <a:pt x="79649" y="354"/>
                </a:lnTo>
                <a:lnTo>
                  <a:pt x="79612" y="298"/>
                </a:lnTo>
                <a:lnTo>
                  <a:pt x="79556" y="261"/>
                </a:lnTo>
                <a:lnTo>
                  <a:pt x="79500" y="223"/>
                </a:lnTo>
                <a:lnTo>
                  <a:pt x="79444" y="205"/>
                </a:lnTo>
                <a:close/>
                <a:moveTo>
                  <a:pt x="38056" y="112"/>
                </a:moveTo>
                <a:lnTo>
                  <a:pt x="37982" y="130"/>
                </a:lnTo>
                <a:lnTo>
                  <a:pt x="37889" y="149"/>
                </a:lnTo>
                <a:lnTo>
                  <a:pt x="37833" y="186"/>
                </a:lnTo>
                <a:lnTo>
                  <a:pt x="37758" y="223"/>
                </a:lnTo>
                <a:lnTo>
                  <a:pt x="37702" y="279"/>
                </a:lnTo>
                <a:lnTo>
                  <a:pt x="37647" y="335"/>
                </a:lnTo>
                <a:lnTo>
                  <a:pt x="37609" y="410"/>
                </a:lnTo>
                <a:lnTo>
                  <a:pt x="37591" y="465"/>
                </a:lnTo>
                <a:lnTo>
                  <a:pt x="37591" y="540"/>
                </a:lnTo>
                <a:lnTo>
                  <a:pt x="37591" y="596"/>
                </a:lnTo>
                <a:lnTo>
                  <a:pt x="37609" y="670"/>
                </a:lnTo>
                <a:lnTo>
                  <a:pt x="37628" y="726"/>
                </a:lnTo>
                <a:lnTo>
                  <a:pt x="37665" y="782"/>
                </a:lnTo>
                <a:lnTo>
                  <a:pt x="37721" y="819"/>
                </a:lnTo>
                <a:lnTo>
                  <a:pt x="37777" y="856"/>
                </a:lnTo>
                <a:lnTo>
                  <a:pt x="37851" y="875"/>
                </a:lnTo>
                <a:lnTo>
                  <a:pt x="37926" y="894"/>
                </a:lnTo>
                <a:lnTo>
                  <a:pt x="38000" y="894"/>
                </a:lnTo>
                <a:lnTo>
                  <a:pt x="38075" y="856"/>
                </a:lnTo>
                <a:lnTo>
                  <a:pt x="38131" y="838"/>
                </a:lnTo>
                <a:lnTo>
                  <a:pt x="38186" y="782"/>
                </a:lnTo>
                <a:lnTo>
                  <a:pt x="38224" y="726"/>
                </a:lnTo>
                <a:lnTo>
                  <a:pt x="38261" y="652"/>
                </a:lnTo>
                <a:lnTo>
                  <a:pt x="38298" y="521"/>
                </a:lnTo>
                <a:lnTo>
                  <a:pt x="38280" y="372"/>
                </a:lnTo>
                <a:lnTo>
                  <a:pt x="38261" y="298"/>
                </a:lnTo>
                <a:lnTo>
                  <a:pt x="38224" y="223"/>
                </a:lnTo>
                <a:lnTo>
                  <a:pt x="38186" y="168"/>
                </a:lnTo>
                <a:lnTo>
                  <a:pt x="38112" y="130"/>
                </a:lnTo>
                <a:lnTo>
                  <a:pt x="38056" y="112"/>
                </a:lnTo>
                <a:close/>
                <a:moveTo>
                  <a:pt x="68869" y="261"/>
                </a:moveTo>
                <a:lnTo>
                  <a:pt x="68813" y="279"/>
                </a:lnTo>
                <a:lnTo>
                  <a:pt x="68757" y="317"/>
                </a:lnTo>
                <a:lnTo>
                  <a:pt x="68720" y="354"/>
                </a:lnTo>
                <a:lnTo>
                  <a:pt x="68664" y="410"/>
                </a:lnTo>
                <a:lnTo>
                  <a:pt x="68646" y="465"/>
                </a:lnTo>
                <a:lnTo>
                  <a:pt x="68627" y="540"/>
                </a:lnTo>
                <a:lnTo>
                  <a:pt x="68627" y="596"/>
                </a:lnTo>
                <a:lnTo>
                  <a:pt x="68664" y="708"/>
                </a:lnTo>
                <a:lnTo>
                  <a:pt x="68739" y="801"/>
                </a:lnTo>
                <a:lnTo>
                  <a:pt x="68832" y="856"/>
                </a:lnTo>
                <a:lnTo>
                  <a:pt x="68888" y="875"/>
                </a:lnTo>
                <a:lnTo>
                  <a:pt x="68944" y="894"/>
                </a:lnTo>
                <a:lnTo>
                  <a:pt x="68999" y="875"/>
                </a:lnTo>
                <a:lnTo>
                  <a:pt x="69074" y="856"/>
                </a:lnTo>
                <a:lnTo>
                  <a:pt x="69130" y="819"/>
                </a:lnTo>
                <a:lnTo>
                  <a:pt x="69167" y="782"/>
                </a:lnTo>
                <a:lnTo>
                  <a:pt x="69204" y="745"/>
                </a:lnTo>
                <a:lnTo>
                  <a:pt x="69241" y="670"/>
                </a:lnTo>
                <a:lnTo>
                  <a:pt x="69260" y="614"/>
                </a:lnTo>
                <a:lnTo>
                  <a:pt x="69260" y="559"/>
                </a:lnTo>
                <a:lnTo>
                  <a:pt x="69223" y="447"/>
                </a:lnTo>
                <a:lnTo>
                  <a:pt x="69148" y="354"/>
                </a:lnTo>
                <a:lnTo>
                  <a:pt x="69055" y="279"/>
                </a:lnTo>
                <a:lnTo>
                  <a:pt x="68999" y="261"/>
                </a:lnTo>
                <a:close/>
                <a:moveTo>
                  <a:pt x="83000" y="186"/>
                </a:moveTo>
                <a:lnTo>
                  <a:pt x="82926" y="205"/>
                </a:lnTo>
                <a:lnTo>
                  <a:pt x="82870" y="223"/>
                </a:lnTo>
                <a:lnTo>
                  <a:pt x="82795" y="261"/>
                </a:lnTo>
                <a:lnTo>
                  <a:pt x="82739" y="317"/>
                </a:lnTo>
                <a:lnTo>
                  <a:pt x="82702" y="372"/>
                </a:lnTo>
                <a:lnTo>
                  <a:pt x="82665" y="428"/>
                </a:lnTo>
                <a:lnTo>
                  <a:pt x="82665" y="503"/>
                </a:lnTo>
                <a:lnTo>
                  <a:pt x="82665" y="577"/>
                </a:lnTo>
                <a:lnTo>
                  <a:pt x="82702" y="708"/>
                </a:lnTo>
                <a:lnTo>
                  <a:pt x="82777" y="801"/>
                </a:lnTo>
                <a:lnTo>
                  <a:pt x="82833" y="838"/>
                </a:lnTo>
                <a:lnTo>
                  <a:pt x="82888" y="875"/>
                </a:lnTo>
                <a:lnTo>
                  <a:pt x="82944" y="894"/>
                </a:lnTo>
                <a:lnTo>
                  <a:pt x="83075" y="894"/>
                </a:lnTo>
                <a:lnTo>
                  <a:pt x="83149" y="856"/>
                </a:lnTo>
                <a:lnTo>
                  <a:pt x="83205" y="819"/>
                </a:lnTo>
                <a:lnTo>
                  <a:pt x="83261" y="782"/>
                </a:lnTo>
                <a:lnTo>
                  <a:pt x="83317" y="726"/>
                </a:lnTo>
                <a:lnTo>
                  <a:pt x="83335" y="652"/>
                </a:lnTo>
                <a:lnTo>
                  <a:pt x="83354" y="577"/>
                </a:lnTo>
                <a:lnTo>
                  <a:pt x="83354" y="503"/>
                </a:lnTo>
                <a:lnTo>
                  <a:pt x="83317" y="391"/>
                </a:lnTo>
                <a:lnTo>
                  <a:pt x="83242" y="279"/>
                </a:lnTo>
                <a:lnTo>
                  <a:pt x="83186" y="242"/>
                </a:lnTo>
                <a:lnTo>
                  <a:pt x="83130" y="223"/>
                </a:lnTo>
                <a:lnTo>
                  <a:pt x="83075" y="205"/>
                </a:lnTo>
                <a:lnTo>
                  <a:pt x="83000" y="186"/>
                </a:lnTo>
                <a:close/>
                <a:moveTo>
                  <a:pt x="89833" y="186"/>
                </a:moveTo>
                <a:lnTo>
                  <a:pt x="89759" y="205"/>
                </a:lnTo>
                <a:lnTo>
                  <a:pt x="89684" y="223"/>
                </a:lnTo>
                <a:lnTo>
                  <a:pt x="89628" y="261"/>
                </a:lnTo>
                <a:lnTo>
                  <a:pt x="89591" y="298"/>
                </a:lnTo>
                <a:lnTo>
                  <a:pt x="89554" y="354"/>
                </a:lnTo>
                <a:lnTo>
                  <a:pt x="89516" y="410"/>
                </a:lnTo>
                <a:lnTo>
                  <a:pt x="89498" y="540"/>
                </a:lnTo>
                <a:lnTo>
                  <a:pt x="89516" y="670"/>
                </a:lnTo>
                <a:lnTo>
                  <a:pt x="89554" y="726"/>
                </a:lnTo>
                <a:lnTo>
                  <a:pt x="89591" y="782"/>
                </a:lnTo>
                <a:lnTo>
                  <a:pt x="89628" y="838"/>
                </a:lnTo>
                <a:lnTo>
                  <a:pt x="89684" y="875"/>
                </a:lnTo>
                <a:lnTo>
                  <a:pt x="89759" y="894"/>
                </a:lnTo>
                <a:lnTo>
                  <a:pt x="89926" y="894"/>
                </a:lnTo>
                <a:lnTo>
                  <a:pt x="89982" y="875"/>
                </a:lnTo>
                <a:lnTo>
                  <a:pt x="90056" y="838"/>
                </a:lnTo>
                <a:lnTo>
                  <a:pt x="90094" y="782"/>
                </a:lnTo>
                <a:lnTo>
                  <a:pt x="90131" y="726"/>
                </a:lnTo>
                <a:lnTo>
                  <a:pt x="90168" y="670"/>
                </a:lnTo>
                <a:lnTo>
                  <a:pt x="90187" y="540"/>
                </a:lnTo>
                <a:lnTo>
                  <a:pt x="90168" y="410"/>
                </a:lnTo>
                <a:lnTo>
                  <a:pt x="90131" y="354"/>
                </a:lnTo>
                <a:lnTo>
                  <a:pt x="90094" y="298"/>
                </a:lnTo>
                <a:lnTo>
                  <a:pt x="90056" y="261"/>
                </a:lnTo>
                <a:lnTo>
                  <a:pt x="89982" y="223"/>
                </a:lnTo>
                <a:lnTo>
                  <a:pt x="89926" y="205"/>
                </a:lnTo>
                <a:lnTo>
                  <a:pt x="89833" y="186"/>
                </a:lnTo>
                <a:close/>
                <a:moveTo>
                  <a:pt x="23609" y="298"/>
                </a:moveTo>
                <a:lnTo>
                  <a:pt x="23534" y="317"/>
                </a:lnTo>
                <a:lnTo>
                  <a:pt x="23478" y="335"/>
                </a:lnTo>
                <a:lnTo>
                  <a:pt x="23422" y="372"/>
                </a:lnTo>
                <a:lnTo>
                  <a:pt x="23385" y="428"/>
                </a:lnTo>
                <a:lnTo>
                  <a:pt x="23348" y="484"/>
                </a:lnTo>
                <a:lnTo>
                  <a:pt x="23329" y="540"/>
                </a:lnTo>
                <a:lnTo>
                  <a:pt x="23329" y="596"/>
                </a:lnTo>
                <a:lnTo>
                  <a:pt x="23329" y="670"/>
                </a:lnTo>
                <a:lnTo>
                  <a:pt x="23348" y="726"/>
                </a:lnTo>
                <a:lnTo>
                  <a:pt x="23385" y="782"/>
                </a:lnTo>
                <a:lnTo>
                  <a:pt x="23422" y="838"/>
                </a:lnTo>
                <a:lnTo>
                  <a:pt x="23478" y="875"/>
                </a:lnTo>
                <a:lnTo>
                  <a:pt x="23534" y="912"/>
                </a:lnTo>
                <a:lnTo>
                  <a:pt x="23739" y="912"/>
                </a:lnTo>
                <a:lnTo>
                  <a:pt x="23795" y="875"/>
                </a:lnTo>
                <a:lnTo>
                  <a:pt x="23851" y="838"/>
                </a:lnTo>
                <a:lnTo>
                  <a:pt x="23906" y="801"/>
                </a:lnTo>
                <a:lnTo>
                  <a:pt x="23925" y="745"/>
                </a:lnTo>
                <a:lnTo>
                  <a:pt x="23944" y="689"/>
                </a:lnTo>
                <a:lnTo>
                  <a:pt x="23962" y="633"/>
                </a:lnTo>
                <a:lnTo>
                  <a:pt x="23944" y="521"/>
                </a:lnTo>
                <a:lnTo>
                  <a:pt x="23888" y="428"/>
                </a:lnTo>
                <a:lnTo>
                  <a:pt x="23813" y="354"/>
                </a:lnTo>
                <a:lnTo>
                  <a:pt x="23702" y="298"/>
                </a:lnTo>
                <a:close/>
                <a:moveTo>
                  <a:pt x="14635" y="335"/>
                </a:moveTo>
                <a:lnTo>
                  <a:pt x="14579" y="354"/>
                </a:lnTo>
                <a:lnTo>
                  <a:pt x="14523" y="391"/>
                </a:lnTo>
                <a:lnTo>
                  <a:pt x="14467" y="428"/>
                </a:lnTo>
                <a:lnTo>
                  <a:pt x="14430" y="465"/>
                </a:lnTo>
                <a:lnTo>
                  <a:pt x="14411" y="521"/>
                </a:lnTo>
                <a:lnTo>
                  <a:pt x="14393" y="577"/>
                </a:lnTo>
                <a:lnTo>
                  <a:pt x="14393" y="633"/>
                </a:lnTo>
                <a:lnTo>
                  <a:pt x="14411" y="745"/>
                </a:lnTo>
                <a:lnTo>
                  <a:pt x="14486" y="838"/>
                </a:lnTo>
                <a:lnTo>
                  <a:pt x="14579" y="912"/>
                </a:lnTo>
                <a:lnTo>
                  <a:pt x="14635" y="912"/>
                </a:lnTo>
                <a:lnTo>
                  <a:pt x="14690" y="931"/>
                </a:lnTo>
                <a:lnTo>
                  <a:pt x="14746" y="912"/>
                </a:lnTo>
                <a:lnTo>
                  <a:pt x="14802" y="894"/>
                </a:lnTo>
                <a:lnTo>
                  <a:pt x="14895" y="838"/>
                </a:lnTo>
                <a:lnTo>
                  <a:pt x="14933" y="801"/>
                </a:lnTo>
                <a:lnTo>
                  <a:pt x="14970" y="745"/>
                </a:lnTo>
                <a:lnTo>
                  <a:pt x="14988" y="689"/>
                </a:lnTo>
                <a:lnTo>
                  <a:pt x="14988" y="633"/>
                </a:lnTo>
                <a:lnTo>
                  <a:pt x="14970" y="577"/>
                </a:lnTo>
                <a:lnTo>
                  <a:pt x="14951" y="521"/>
                </a:lnTo>
                <a:lnTo>
                  <a:pt x="14895" y="428"/>
                </a:lnTo>
                <a:lnTo>
                  <a:pt x="14802" y="354"/>
                </a:lnTo>
                <a:lnTo>
                  <a:pt x="14746" y="335"/>
                </a:lnTo>
                <a:close/>
                <a:moveTo>
                  <a:pt x="20052" y="298"/>
                </a:moveTo>
                <a:lnTo>
                  <a:pt x="19941" y="317"/>
                </a:lnTo>
                <a:lnTo>
                  <a:pt x="19885" y="354"/>
                </a:lnTo>
                <a:lnTo>
                  <a:pt x="19848" y="391"/>
                </a:lnTo>
                <a:lnTo>
                  <a:pt x="19773" y="503"/>
                </a:lnTo>
                <a:lnTo>
                  <a:pt x="19755" y="614"/>
                </a:lnTo>
                <a:lnTo>
                  <a:pt x="19773" y="726"/>
                </a:lnTo>
                <a:lnTo>
                  <a:pt x="19829" y="819"/>
                </a:lnTo>
                <a:lnTo>
                  <a:pt x="19866" y="856"/>
                </a:lnTo>
                <a:lnTo>
                  <a:pt x="19922" y="894"/>
                </a:lnTo>
                <a:lnTo>
                  <a:pt x="19997" y="931"/>
                </a:lnTo>
                <a:lnTo>
                  <a:pt x="20108" y="931"/>
                </a:lnTo>
                <a:lnTo>
                  <a:pt x="20183" y="912"/>
                </a:lnTo>
                <a:lnTo>
                  <a:pt x="20239" y="894"/>
                </a:lnTo>
                <a:lnTo>
                  <a:pt x="20295" y="838"/>
                </a:lnTo>
                <a:lnTo>
                  <a:pt x="20332" y="801"/>
                </a:lnTo>
                <a:lnTo>
                  <a:pt x="20369" y="726"/>
                </a:lnTo>
                <a:lnTo>
                  <a:pt x="20388" y="670"/>
                </a:lnTo>
                <a:lnTo>
                  <a:pt x="20388" y="596"/>
                </a:lnTo>
                <a:lnTo>
                  <a:pt x="20369" y="540"/>
                </a:lnTo>
                <a:lnTo>
                  <a:pt x="20350" y="465"/>
                </a:lnTo>
                <a:lnTo>
                  <a:pt x="20313" y="410"/>
                </a:lnTo>
                <a:lnTo>
                  <a:pt x="20257" y="372"/>
                </a:lnTo>
                <a:lnTo>
                  <a:pt x="20164" y="317"/>
                </a:lnTo>
                <a:lnTo>
                  <a:pt x="20052" y="298"/>
                </a:lnTo>
                <a:close/>
                <a:moveTo>
                  <a:pt x="63302" y="186"/>
                </a:moveTo>
                <a:lnTo>
                  <a:pt x="63228" y="205"/>
                </a:lnTo>
                <a:lnTo>
                  <a:pt x="63153" y="242"/>
                </a:lnTo>
                <a:lnTo>
                  <a:pt x="63097" y="298"/>
                </a:lnTo>
                <a:lnTo>
                  <a:pt x="63060" y="354"/>
                </a:lnTo>
                <a:lnTo>
                  <a:pt x="63023" y="410"/>
                </a:lnTo>
                <a:lnTo>
                  <a:pt x="63004" y="484"/>
                </a:lnTo>
                <a:lnTo>
                  <a:pt x="63004" y="559"/>
                </a:lnTo>
                <a:lnTo>
                  <a:pt x="63004" y="633"/>
                </a:lnTo>
                <a:lnTo>
                  <a:pt x="63023" y="708"/>
                </a:lnTo>
                <a:lnTo>
                  <a:pt x="63060" y="782"/>
                </a:lnTo>
                <a:lnTo>
                  <a:pt x="63116" y="838"/>
                </a:lnTo>
                <a:lnTo>
                  <a:pt x="63172" y="875"/>
                </a:lnTo>
                <a:lnTo>
                  <a:pt x="63246" y="912"/>
                </a:lnTo>
                <a:lnTo>
                  <a:pt x="63321" y="931"/>
                </a:lnTo>
                <a:lnTo>
                  <a:pt x="63395" y="931"/>
                </a:lnTo>
                <a:lnTo>
                  <a:pt x="63488" y="912"/>
                </a:lnTo>
                <a:lnTo>
                  <a:pt x="63563" y="875"/>
                </a:lnTo>
                <a:lnTo>
                  <a:pt x="63675" y="801"/>
                </a:lnTo>
                <a:lnTo>
                  <a:pt x="63730" y="745"/>
                </a:lnTo>
                <a:lnTo>
                  <a:pt x="63768" y="689"/>
                </a:lnTo>
                <a:lnTo>
                  <a:pt x="63805" y="633"/>
                </a:lnTo>
                <a:lnTo>
                  <a:pt x="63805" y="559"/>
                </a:lnTo>
                <a:lnTo>
                  <a:pt x="63805" y="484"/>
                </a:lnTo>
                <a:lnTo>
                  <a:pt x="63768" y="410"/>
                </a:lnTo>
                <a:lnTo>
                  <a:pt x="63730" y="354"/>
                </a:lnTo>
                <a:lnTo>
                  <a:pt x="63675" y="317"/>
                </a:lnTo>
                <a:lnTo>
                  <a:pt x="63544" y="223"/>
                </a:lnTo>
                <a:lnTo>
                  <a:pt x="63470" y="205"/>
                </a:lnTo>
                <a:lnTo>
                  <a:pt x="63377" y="186"/>
                </a:lnTo>
                <a:close/>
                <a:moveTo>
                  <a:pt x="39564" y="354"/>
                </a:moveTo>
                <a:lnTo>
                  <a:pt x="39434" y="372"/>
                </a:lnTo>
                <a:lnTo>
                  <a:pt x="39341" y="447"/>
                </a:lnTo>
                <a:lnTo>
                  <a:pt x="39304" y="484"/>
                </a:lnTo>
                <a:lnTo>
                  <a:pt x="39266" y="540"/>
                </a:lnTo>
                <a:lnTo>
                  <a:pt x="39248" y="596"/>
                </a:lnTo>
                <a:lnTo>
                  <a:pt x="39229" y="652"/>
                </a:lnTo>
                <a:lnTo>
                  <a:pt x="39229" y="708"/>
                </a:lnTo>
                <a:lnTo>
                  <a:pt x="39248" y="763"/>
                </a:lnTo>
                <a:lnTo>
                  <a:pt x="39266" y="819"/>
                </a:lnTo>
                <a:lnTo>
                  <a:pt x="39304" y="875"/>
                </a:lnTo>
                <a:lnTo>
                  <a:pt x="39359" y="912"/>
                </a:lnTo>
                <a:lnTo>
                  <a:pt x="39397" y="950"/>
                </a:lnTo>
                <a:lnTo>
                  <a:pt x="39453" y="968"/>
                </a:lnTo>
                <a:lnTo>
                  <a:pt x="39639" y="968"/>
                </a:lnTo>
                <a:lnTo>
                  <a:pt x="39732" y="894"/>
                </a:lnTo>
                <a:lnTo>
                  <a:pt x="39806" y="819"/>
                </a:lnTo>
                <a:lnTo>
                  <a:pt x="39843" y="708"/>
                </a:lnTo>
                <a:lnTo>
                  <a:pt x="39843" y="633"/>
                </a:lnTo>
                <a:lnTo>
                  <a:pt x="39843" y="577"/>
                </a:lnTo>
                <a:lnTo>
                  <a:pt x="39806" y="521"/>
                </a:lnTo>
                <a:lnTo>
                  <a:pt x="39788" y="465"/>
                </a:lnTo>
                <a:lnTo>
                  <a:pt x="39732" y="410"/>
                </a:lnTo>
                <a:lnTo>
                  <a:pt x="39676" y="391"/>
                </a:lnTo>
                <a:lnTo>
                  <a:pt x="39620" y="372"/>
                </a:lnTo>
                <a:lnTo>
                  <a:pt x="39564" y="354"/>
                </a:lnTo>
                <a:close/>
                <a:moveTo>
                  <a:pt x="746" y="410"/>
                </a:moveTo>
                <a:lnTo>
                  <a:pt x="690" y="428"/>
                </a:lnTo>
                <a:lnTo>
                  <a:pt x="615" y="428"/>
                </a:lnTo>
                <a:lnTo>
                  <a:pt x="559" y="447"/>
                </a:lnTo>
                <a:lnTo>
                  <a:pt x="466" y="521"/>
                </a:lnTo>
                <a:lnTo>
                  <a:pt x="429" y="559"/>
                </a:lnTo>
                <a:lnTo>
                  <a:pt x="410" y="614"/>
                </a:lnTo>
                <a:lnTo>
                  <a:pt x="392" y="708"/>
                </a:lnTo>
                <a:lnTo>
                  <a:pt x="392" y="801"/>
                </a:lnTo>
                <a:lnTo>
                  <a:pt x="448" y="894"/>
                </a:lnTo>
                <a:lnTo>
                  <a:pt x="485" y="931"/>
                </a:lnTo>
                <a:lnTo>
                  <a:pt x="522" y="950"/>
                </a:lnTo>
                <a:lnTo>
                  <a:pt x="615" y="987"/>
                </a:lnTo>
                <a:lnTo>
                  <a:pt x="801" y="987"/>
                </a:lnTo>
                <a:lnTo>
                  <a:pt x="894" y="950"/>
                </a:lnTo>
                <a:lnTo>
                  <a:pt x="950" y="931"/>
                </a:lnTo>
                <a:lnTo>
                  <a:pt x="988" y="894"/>
                </a:lnTo>
                <a:lnTo>
                  <a:pt x="1006" y="838"/>
                </a:lnTo>
                <a:lnTo>
                  <a:pt x="1025" y="782"/>
                </a:lnTo>
                <a:lnTo>
                  <a:pt x="1025" y="726"/>
                </a:lnTo>
                <a:lnTo>
                  <a:pt x="1025" y="670"/>
                </a:lnTo>
                <a:lnTo>
                  <a:pt x="988" y="559"/>
                </a:lnTo>
                <a:lnTo>
                  <a:pt x="894" y="465"/>
                </a:lnTo>
                <a:lnTo>
                  <a:pt x="857" y="428"/>
                </a:lnTo>
                <a:lnTo>
                  <a:pt x="801" y="410"/>
                </a:lnTo>
                <a:close/>
                <a:moveTo>
                  <a:pt x="3855" y="335"/>
                </a:moveTo>
                <a:lnTo>
                  <a:pt x="3799" y="372"/>
                </a:lnTo>
                <a:lnTo>
                  <a:pt x="3743" y="391"/>
                </a:lnTo>
                <a:lnTo>
                  <a:pt x="3706" y="447"/>
                </a:lnTo>
                <a:lnTo>
                  <a:pt x="3669" y="503"/>
                </a:lnTo>
                <a:lnTo>
                  <a:pt x="3631" y="614"/>
                </a:lnTo>
                <a:lnTo>
                  <a:pt x="3650" y="745"/>
                </a:lnTo>
                <a:lnTo>
                  <a:pt x="3669" y="801"/>
                </a:lnTo>
                <a:lnTo>
                  <a:pt x="3687" y="856"/>
                </a:lnTo>
                <a:lnTo>
                  <a:pt x="3724" y="912"/>
                </a:lnTo>
                <a:lnTo>
                  <a:pt x="3780" y="950"/>
                </a:lnTo>
                <a:lnTo>
                  <a:pt x="3836" y="968"/>
                </a:lnTo>
                <a:lnTo>
                  <a:pt x="3892" y="987"/>
                </a:lnTo>
                <a:lnTo>
                  <a:pt x="3966" y="987"/>
                </a:lnTo>
                <a:lnTo>
                  <a:pt x="4022" y="968"/>
                </a:lnTo>
                <a:lnTo>
                  <a:pt x="4078" y="931"/>
                </a:lnTo>
                <a:lnTo>
                  <a:pt x="4134" y="894"/>
                </a:lnTo>
                <a:lnTo>
                  <a:pt x="4171" y="856"/>
                </a:lnTo>
                <a:lnTo>
                  <a:pt x="4209" y="801"/>
                </a:lnTo>
                <a:lnTo>
                  <a:pt x="4227" y="689"/>
                </a:lnTo>
                <a:lnTo>
                  <a:pt x="4227" y="559"/>
                </a:lnTo>
                <a:lnTo>
                  <a:pt x="4209" y="503"/>
                </a:lnTo>
                <a:lnTo>
                  <a:pt x="4171" y="447"/>
                </a:lnTo>
                <a:lnTo>
                  <a:pt x="4134" y="410"/>
                </a:lnTo>
                <a:lnTo>
                  <a:pt x="4078" y="372"/>
                </a:lnTo>
                <a:lnTo>
                  <a:pt x="4022" y="354"/>
                </a:lnTo>
                <a:lnTo>
                  <a:pt x="3966" y="335"/>
                </a:lnTo>
                <a:close/>
                <a:moveTo>
                  <a:pt x="25899" y="410"/>
                </a:moveTo>
                <a:lnTo>
                  <a:pt x="25843" y="428"/>
                </a:lnTo>
                <a:lnTo>
                  <a:pt x="25787" y="447"/>
                </a:lnTo>
                <a:lnTo>
                  <a:pt x="25750" y="484"/>
                </a:lnTo>
                <a:lnTo>
                  <a:pt x="25694" y="577"/>
                </a:lnTo>
                <a:lnTo>
                  <a:pt x="25657" y="670"/>
                </a:lnTo>
                <a:lnTo>
                  <a:pt x="25638" y="726"/>
                </a:lnTo>
                <a:lnTo>
                  <a:pt x="25657" y="782"/>
                </a:lnTo>
                <a:lnTo>
                  <a:pt x="25675" y="838"/>
                </a:lnTo>
                <a:lnTo>
                  <a:pt x="25694" y="875"/>
                </a:lnTo>
                <a:lnTo>
                  <a:pt x="25787" y="950"/>
                </a:lnTo>
                <a:lnTo>
                  <a:pt x="25880" y="987"/>
                </a:lnTo>
                <a:lnTo>
                  <a:pt x="25973" y="968"/>
                </a:lnTo>
                <a:lnTo>
                  <a:pt x="26066" y="931"/>
                </a:lnTo>
                <a:lnTo>
                  <a:pt x="26103" y="894"/>
                </a:lnTo>
                <a:lnTo>
                  <a:pt x="26141" y="838"/>
                </a:lnTo>
                <a:lnTo>
                  <a:pt x="26159" y="801"/>
                </a:lnTo>
                <a:lnTo>
                  <a:pt x="26178" y="745"/>
                </a:lnTo>
                <a:lnTo>
                  <a:pt x="26159" y="633"/>
                </a:lnTo>
                <a:lnTo>
                  <a:pt x="26103" y="521"/>
                </a:lnTo>
                <a:lnTo>
                  <a:pt x="26029" y="465"/>
                </a:lnTo>
                <a:lnTo>
                  <a:pt x="25992" y="428"/>
                </a:lnTo>
                <a:lnTo>
                  <a:pt x="25936" y="410"/>
                </a:lnTo>
                <a:close/>
                <a:moveTo>
                  <a:pt x="21728" y="317"/>
                </a:moveTo>
                <a:lnTo>
                  <a:pt x="21654" y="354"/>
                </a:lnTo>
                <a:lnTo>
                  <a:pt x="21598" y="391"/>
                </a:lnTo>
                <a:lnTo>
                  <a:pt x="21542" y="428"/>
                </a:lnTo>
                <a:lnTo>
                  <a:pt x="21449" y="540"/>
                </a:lnTo>
                <a:lnTo>
                  <a:pt x="21430" y="596"/>
                </a:lnTo>
                <a:lnTo>
                  <a:pt x="21412" y="670"/>
                </a:lnTo>
                <a:lnTo>
                  <a:pt x="21412" y="726"/>
                </a:lnTo>
                <a:lnTo>
                  <a:pt x="21430" y="801"/>
                </a:lnTo>
                <a:lnTo>
                  <a:pt x="21449" y="856"/>
                </a:lnTo>
                <a:lnTo>
                  <a:pt x="21505" y="912"/>
                </a:lnTo>
                <a:lnTo>
                  <a:pt x="21561" y="950"/>
                </a:lnTo>
                <a:lnTo>
                  <a:pt x="21635" y="987"/>
                </a:lnTo>
                <a:lnTo>
                  <a:pt x="21784" y="1005"/>
                </a:lnTo>
                <a:lnTo>
                  <a:pt x="21858" y="1005"/>
                </a:lnTo>
                <a:lnTo>
                  <a:pt x="21933" y="987"/>
                </a:lnTo>
                <a:lnTo>
                  <a:pt x="21989" y="950"/>
                </a:lnTo>
                <a:lnTo>
                  <a:pt x="22063" y="894"/>
                </a:lnTo>
                <a:lnTo>
                  <a:pt x="22100" y="838"/>
                </a:lnTo>
                <a:lnTo>
                  <a:pt x="22138" y="782"/>
                </a:lnTo>
                <a:lnTo>
                  <a:pt x="22175" y="708"/>
                </a:lnTo>
                <a:lnTo>
                  <a:pt x="22175" y="633"/>
                </a:lnTo>
                <a:lnTo>
                  <a:pt x="22175" y="577"/>
                </a:lnTo>
                <a:lnTo>
                  <a:pt x="22156" y="503"/>
                </a:lnTo>
                <a:lnTo>
                  <a:pt x="22119" y="447"/>
                </a:lnTo>
                <a:lnTo>
                  <a:pt x="22063" y="391"/>
                </a:lnTo>
                <a:lnTo>
                  <a:pt x="21989" y="354"/>
                </a:lnTo>
                <a:lnTo>
                  <a:pt x="21933" y="317"/>
                </a:lnTo>
                <a:close/>
                <a:moveTo>
                  <a:pt x="8491" y="410"/>
                </a:moveTo>
                <a:lnTo>
                  <a:pt x="8416" y="428"/>
                </a:lnTo>
                <a:lnTo>
                  <a:pt x="8360" y="447"/>
                </a:lnTo>
                <a:lnTo>
                  <a:pt x="8304" y="484"/>
                </a:lnTo>
                <a:lnTo>
                  <a:pt x="8267" y="540"/>
                </a:lnTo>
                <a:lnTo>
                  <a:pt x="8230" y="596"/>
                </a:lnTo>
                <a:lnTo>
                  <a:pt x="8211" y="708"/>
                </a:lnTo>
                <a:lnTo>
                  <a:pt x="8230" y="819"/>
                </a:lnTo>
                <a:lnTo>
                  <a:pt x="8286" y="912"/>
                </a:lnTo>
                <a:lnTo>
                  <a:pt x="8323" y="968"/>
                </a:lnTo>
                <a:lnTo>
                  <a:pt x="8379" y="987"/>
                </a:lnTo>
                <a:lnTo>
                  <a:pt x="8435" y="1024"/>
                </a:lnTo>
                <a:lnTo>
                  <a:pt x="8565" y="1024"/>
                </a:lnTo>
                <a:lnTo>
                  <a:pt x="8621" y="1005"/>
                </a:lnTo>
                <a:lnTo>
                  <a:pt x="8733" y="950"/>
                </a:lnTo>
                <a:lnTo>
                  <a:pt x="8807" y="856"/>
                </a:lnTo>
                <a:lnTo>
                  <a:pt x="8826" y="801"/>
                </a:lnTo>
                <a:lnTo>
                  <a:pt x="8844" y="745"/>
                </a:lnTo>
                <a:lnTo>
                  <a:pt x="8844" y="689"/>
                </a:lnTo>
                <a:lnTo>
                  <a:pt x="8826" y="633"/>
                </a:lnTo>
                <a:lnTo>
                  <a:pt x="8770" y="521"/>
                </a:lnTo>
                <a:lnTo>
                  <a:pt x="8677" y="447"/>
                </a:lnTo>
                <a:lnTo>
                  <a:pt x="8621" y="428"/>
                </a:lnTo>
                <a:lnTo>
                  <a:pt x="8547" y="410"/>
                </a:lnTo>
                <a:close/>
                <a:moveTo>
                  <a:pt x="9980" y="410"/>
                </a:moveTo>
                <a:lnTo>
                  <a:pt x="9924" y="428"/>
                </a:lnTo>
                <a:lnTo>
                  <a:pt x="9868" y="447"/>
                </a:lnTo>
                <a:lnTo>
                  <a:pt x="9813" y="484"/>
                </a:lnTo>
                <a:lnTo>
                  <a:pt x="9757" y="521"/>
                </a:lnTo>
                <a:lnTo>
                  <a:pt x="9719" y="559"/>
                </a:lnTo>
                <a:lnTo>
                  <a:pt x="9701" y="614"/>
                </a:lnTo>
                <a:lnTo>
                  <a:pt x="9682" y="726"/>
                </a:lnTo>
                <a:lnTo>
                  <a:pt x="9701" y="838"/>
                </a:lnTo>
                <a:lnTo>
                  <a:pt x="9775" y="931"/>
                </a:lnTo>
                <a:lnTo>
                  <a:pt x="9813" y="968"/>
                </a:lnTo>
                <a:lnTo>
                  <a:pt x="9868" y="987"/>
                </a:lnTo>
                <a:lnTo>
                  <a:pt x="9924" y="1005"/>
                </a:lnTo>
                <a:lnTo>
                  <a:pt x="9980" y="1024"/>
                </a:lnTo>
                <a:lnTo>
                  <a:pt x="10055" y="1005"/>
                </a:lnTo>
                <a:lnTo>
                  <a:pt x="10110" y="1005"/>
                </a:lnTo>
                <a:lnTo>
                  <a:pt x="10166" y="968"/>
                </a:lnTo>
                <a:lnTo>
                  <a:pt x="10204" y="931"/>
                </a:lnTo>
                <a:lnTo>
                  <a:pt x="10278" y="838"/>
                </a:lnTo>
                <a:lnTo>
                  <a:pt x="10297" y="782"/>
                </a:lnTo>
                <a:lnTo>
                  <a:pt x="10315" y="726"/>
                </a:lnTo>
                <a:lnTo>
                  <a:pt x="10297" y="652"/>
                </a:lnTo>
                <a:lnTo>
                  <a:pt x="10278" y="596"/>
                </a:lnTo>
                <a:lnTo>
                  <a:pt x="10204" y="503"/>
                </a:lnTo>
                <a:lnTo>
                  <a:pt x="10166" y="465"/>
                </a:lnTo>
                <a:lnTo>
                  <a:pt x="10110" y="428"/>
                </a:lnTo>
                <a:lnTo>
                  <a:pt x="10036" y="410"/>
                </a:lnTo>
                <a:close/>
                <a:moveTo>
                  <a:pt x="16347" y="335"/>
                </a:moveTo>
                <a:lnTo>
                  <a:pt x="16273" y="354"/>
                </a:lnTo>
                <a:lnTo>
                  <a:pt x="16217" y="372"/>
                </a:lnTo>
                <a:lnTo>
                  <a:pt x="16143" y="410"/>
                </a:lnTo>
                <a:lnTo>
                  <a:pt x="16050" y="503"/>
                </a:lnTo>
                <a:lnTo>
                  <a:pt x="15994" y="614"/>
                </a:lnTo>
                <a:lnTo>
                  <a:pt x="15975" y="670"/>
                </a:lnTo>
                <a:lnTo>
                  <a:pt x="15975" y="745"/>
                </a:lnTo>
                <a:lnTo>
                  <a:pt x="15994" y="801"/>
                </a:lnTo>
                <a:lnTo>
                  <a:pt x="16012" y="856"/>
                </a:lnTo>
                <a:lnTo>
                  <a:pt x="16050" y="912"/>
                </a:lnTo>
                <a:lnTo>
                  <a:pt x="16087" y="968"/>
                </a:lnTo>
                <a:lnTo>
                  <a:pt x="16143" y="1005"/>
                </a:lnTo>
                <a:lnTo>
                  <a:pt x="16217" y="1024"/>
                </a:lnTo>
                <a:lnTo>
                  <a:pt x="16273" y="1043"/>
                </a:lnTo>
                <a:lnTo>
                  <a:pt x="16347" y="1043"/>
                </a:lnTo>
                <a:lnTo>
                  <a:pt x="16403" y="1024"/>
                </a:lnTo>
                <a:lnTo>
                  <a:pt x="16478" y="1005"/>
                </a:lnTo>
                <a:lnTo>
                  <a:pt x="16590" y="912"/>
                </a:lnTo>
                <a:lnTo>
                  <a:pt x="16627" y="856"/>
                </a:lnTo>
                <a:lnTo>
                  <a:pt x="16664" y="801"/>
                </a:lnTo>
                <a:lnTo>
                  <a:pt x="16683" y="726"/>
                </a:lnTo>
                <a:lnTo>
                  <a:pt x="16683" y="670"/>
                </a:lnTo>
                <a:lnTo>
                  <a:pt x="16664" y="596"/>
                </a:lnTo>
                <a:lnTo>
                  <a:pt x="16645" y="521"/>
                </a:lnTo>
                <a:lnTo>
                  <a:pt x="16608" y="465"/>
                </a:lnTo>
                <a:lnTo>
                  <a:pt x="16552" y="410"/>
                </a:lnTo>
                <a:lnTo>
                  <a:pt x="16496" y="372"/>
                </a:lnTo>
                <a:lnTo>
                  <a:pt x="16422" y="354"/>
                </a:lnTo>
                <a:lnTo>
                  <a:pt x="16347" y="335"/>
                </a:lnTo>
                <a:close/>
                <a:moveTo>
                  <a:pt x="84527" y="540"/>
                </a:moveTo>
                <a:lnTo>
                  <a:pt x="84490" y="559"/>
                </a:lnTo>
                <a:lnTo>
                  <a:pt x="84434" y="577"/>
                </a:lnTo>
                <a:lnTo>
                  <a:pt x="84397" y="614"/>
                </a:lnTo>
                <a:lnTo>
                  <a:pt x="84359" y="708"/>
                </a:lnTo>
                <a:lnTo>
                  <a:pt x="84341" y="801"/>
                </a:lnTo>
                <a:lnTo>
                  <a:pt x="84359" y="894"/>
                </a:lnTo>
                <a:lnTo>
                  <a:pt x="84397" y="987"/>
                </a:lnTo>
                <a:lnTo>
                  <a:pt x="84434" y="1024"/>
                </a:lnTo>
                <a:lnTo>
                  <a:pt x="84490" y="1043"/>
                </a:lnTo>
                <a:lnTo>
                  <a:pt x="84527" y="1061"/>
                </a:lnTo>
                <a:lnTo>
                  <a:pt x="84601" y="1080"/>
                </a:lnTo>
                <a:lnTo>
                  <a:pt x="84657" y="1061"/>
                </a:lnTo>
                <a:lnTo>
                  <a:pt x="84713" y="1043"/>
                </a:lnTo>
                <a:lnTo>
                  <a:pt x="84750" y="1024"/>
                </a:lnTo>
                <a:lnTo>
                  <a:pt x="84787" y="987"/>
                </a:lnTo>
                <a:lnTo>
                  <a:pt x="84843" y="894"/>
                </a:lnTo>
                <a:lnTo>
                  <a:pt x="84862" y="801"/>
                </a:lnTo>
                <a:lnTo>
                  <a:pt x="84843" y="708"/>
                </a:lnTo>
                <a:lnTo>
                  <a:pt x="84787" y="614"/>
                </a:lnTo>
                <a:lnTo>
                  <a:pt x="84750" y="577"/>
                </a:lnTo>
                <a:lnTo>
                  <a:pt x="84713" y="559"/>
                </a:lnTo>
                <a:lnTo>
                  <a:pt x="84657" y="540"/>
                </a:lnTo>
                <a:close/>
                <a:moveTo>
                  <a:pt x="6796" y="447"/>
                </a:moveTo>
                <a:lnTo>
                  <a:pt x="6722" y="465"/>
                </a:lnTo>
                <a:lnTo>
                  <a:pt x="6666" y="484"/>
                </a:lnTo>
                <a:lnTo>
                  <a:pt x="6592" y="521"/>
                </a:lnTo>
                <a:lnTo>
                  <a:pt x="6554" y="559"/>
                </a:lnTo>
                <a:lnTo>
                  <a:pt x="6517" y="614"/>
                </a:lnTo>
                <a:lnTo>
                  <a:pt x="6480" y="670"/>
                </a:lnTo>
                <a:lnTo>
                  <a:pt x="6461" y="745"/>
                </a:lnTo>
                <a:lnTo>
                  <a:pt x="6480" y="819"/>
                </a:lnTo>
                <a:lnTo>
                  <a:pt x="6517" y="931"/>
                </a:lnTo>
                <a:lnTo>
                  <a:pt x="6573" y="1024"/>
                </a:lnTo>
                <a:lnTo>
                  <a:pt x="6685" y="1080"/>
                </a:lnTo>
                <a:lnTo>
                  <a:pt x="6741" y="1099"/>
                </a:lnTo>
                <a:lnTo>
                  <a:pt x="6852" y="1099"/>
                </a:lnTo>
                <a:lnTo>
                  <a:pt x="6927" y="1061"/>
                </a:lnTo>
                <a:lnTo>
                  <a:pt x="6983" y="1024"/>
                </a:lnTo>
                <a:lnTo>
                  <a:pt x="7038" y="987"/>
                </a:lnTo>
                <a:lnTo>
                  <a:pt x="7076" y="931"/>
                </a:lnTo>
                <a:lnTo>
                  <a:pt x="7094" y="875"/>
                </a:lnTo>
                <a:lnTo>
                  <a:pt x="7113" y="801"/>
                </a:lnTo>
                <a:lnTo>
                  <a:pt x="7113" y="726"/>
                </a:lnTo>
                <a:lnTo>
                  <a:pt x="7076" y="614"/>
                </a:lnTo>
                <a:lnTo>
                  <a:pt x="7001" y="540"/>
                </a:lnTo>
                <a:lnTo>
                  <a:pt x="6908" y="465"/>
                </a:lnTo>
                <a:lnTo>
                  <a:pt x="6852" y="447"/>
                </a:lnTo>
                <a:close/>
                <a:moveTo>
                  <a:pt x="11507" y="465"/>
                </a:moveTo>
                <a:lnTo>
                  <a:pt x="11432" y="484"/>
                </a:lnTo>
                <a:lnTo>
                  <a:pt x="11358" y="484"/>
                </a:lnTo>
                <a:lnTo>
                  <a:pt x="11283" y="503"/>
                </a:lnTo>
                <a:lnTo>
                  <a:pt x="11228" y="540"/>
                </a:lnTo>
                <a:lnTo>
                  <a:pt x="11172" y="596"/>
                </a:lnTo>
                <a:lnTo>
                  <a:pt x="11134" y="652"/>
                </a:lnTo>
                <a:lnTo>
                  <a:pt x="11116" y="708"/>
                </a:lnTo>
                <a:lnTo>
                  <a:pt x="11097" y="782"/>
                </a:lnTo>
                <a:lnTo>
                  <a:pt x="11097" y="838"/>
                </a:lnTo>
                <a:lnTo>
                  <a:pt x="11116" y="912"/>
                </a:lnTo>
                <a:lnTo>
                  <a:pt x="11153" y="968"/>
                </a:lnTo>
                <a:lnTo>
                  <a:pt x="11190" y="1024"/>
                </a:lnTo>
                <a:lnTo>
                  <a:pt x="11246" y="1061"/>
                </a:lnTo>
                <a:lnTo>
                  <a:pt x="11321" y="1099"/>
                </a:lnTo>
                <a:lnTo>
                  <a:pt x="11376" y="1117"/>
                </a:lnTo>
                <a:lnTo>
                  <a:pt x="11451" y="1117"/>
                </a:lnTo>
                <a:lnTo>
                  <a:pt x="11581" y="1099"/>
                </a:lnTo>
                <a:lnTo>
                  <a:pt x="11637" y="1061"/>
                </a:lnTo>
                <a:lnTo>
                  <a:pt x="11693" y="1024"/>
                </a:lnTo>
                <a:lnTo>
                  <a:pt x="11749" y="987"/>
                </a:lnTo>
                <a:lnTo>
                  <a:pt x="11786" y="931"/>
                </a:lnTo>
                <a:lnTo>
                  <a:pt x="11823" y="875"/>
                </a:lnTo>
                <a:lnTo>
                  <a:pt x="11823" y="801"/>
                </a:lnTo>
                <a:lnTo>
                  <a:pt x="11842" y="745"/>
                </a:lnTo>
                <a:lnTo>
                  <a:pt x="11823" y="670"/>
                </a:lnTo>
                <a:lnTo>
                  <a:pt x="11805" y="614"/>
                </a:lnTo>
                <a:lnTo>
                  <a:pt x="11767" y="559"/>
                </a:lnTo>
                <a:lnTo>
                  <a:pt x="11730" y="503"/>
                </a:lnTo>
                <a:lnTo>
                  <a:pt x="11656" y="484"/>
                </a:lnTo>
                <a:lnTo>
                  <a:pt x="11581" y="465"/>
                </a:lnTo>
                <a:close/>
                <a:moveTo>
                  <a:pt x="2142" y="410"/>
                </a:moveTo>
                <a:lnTo>
                  <a:pt x="1993" y="484"/>
                </a:lnTo>
                <a:lnTo>
                  <a:pt x="1881" y="559"/>
                </a:lnTo>
                <a:lnTo>
                  <a:pt x="1825" y="614"/>
                </a:lnTo>
                <a:lnTo>
                  <a:pt x="1788" y="689"/>
                </a:lnTo>
                <a:lnTo>
                  <a:pt x="1770" y="745"/>
                </a:lnTo>
                <a:lnTo>
                  <a:pt x="1770" y="838"/>
                </a:lnTo>
                <a:lnTo>
                  <a:pt x="1788" y="912"/>
                </a:lnTo>
                <a:lnTo>
                  <a:pt x="1825" y="968"/>
                </a:lnTo>
                <a:lnTo>
                  <a:pt x="1863" y="1043"/>
                </a:lnTo>
                <a:lnTo>
                  <a:pt x="1918" y="1080"/>
                </a:lnTo>
                <a:lnTo>
                  <a:pt x="1993" y="1117"/>
                </a:lnTo>
                <a:lnTo>
                  <a:pt x="2049" y="1154"/>
                </a:lnTo>
                <a:lnTo>
                  <a:pt x="2123" y="1154"/>
                </a:lnTo>
                <a:lnTo>
                  <a:pt x="2216" y="1136"/>
                </a:lnTo>
                <a:lnTo>
                  <a:pt x="2347" y="1080"/>
                </a:lnTo>
                <a:lnTo>
                  <a:pt x="2458" y="987"/>
                </a:lnTo>
                <a:lnTo>
                  <a:pt x="2496" y="931"/>
                </a:lnTo>
                <a:lnTo>
                  <a:pt x="2533" y="875"/>
                </a:lnTo>
                <a:lnTo>
                  <a:pt x="2552" y="801"/>
                </a:lnTo>
                <a:lnTo>
                  <a:pt x="2552" y="726"/>
                </a:lnTo>
                <a:lnTo>
                  <a:pt x="2533" y="652"/>
                </a:lnTo>
                <a:lnTo>
                  <a:pt x="2514" y="577"/>
                </a:lnTo>
                <a:lnTo>
                  <a:pt x="2458" y="521"/>
                </a:lnTo>
                <a:lnTo>
                  <a:pt x="2421" y="465"/>
                </a:lnTo>
                <a:lnTo>
                  <a:pt x="2347" y="428"/>
                </a:lnTo>
                <a:lnTo>
                  <a:pt x="2291" y="410"/>
                </a:lnTo>
                <a:close/>
                <a:moveTo>
                  <a:pt x="32359" y="223"/>
                </a:moveTo>
                <a:lnTo>
                  <a:pt x="32285" y="261"/>
                </a:lnTo>
                <a:lnTo>
                  <a:pt x="32229" y="317"/>
                </a:lnTo>
                <a:lnTo>
                  <a:pt x="32191" y="372"/>
                </a:lnTo>
                <a:lnTo>
                  <a:pt x="32136" y="428"/>
                </a:lnTo>
                <a:lnTo>
                  <a:pt x="32061" y="465"/>
                </a:lnTo>
                <a:lnTo>
                  <a:pt x="32024" y="503"/>
                </a:lnTo>
                <a:lnTo>
                  <a:pt x="31987" y="559"/>
                </a:lnTo>
                <a:lnTo>
                  <a:pt x="31949" y="614"/>
                </a:lnTo>
                <a:lnTo>
                  <a:pt x="31931" y="670"/>
                </a:lnTo>
                <a:lnTo>
                  <a:pt x="31931" y="745"/>
                </a:lnTo>
                <a:lnTo>
                  <a:pt x="31949" y="819"/>
                </a:lnTo>
                <a:lnTo>
                  <a:pt x="31968" y="894"/>
                </a:lnTo>
                <a:lnTo>
                  <a:pt x="32005" y="950"/>
                </a:lnTo>
                <a:lnTo>
                  <a:pt x="32098" y="1061"/>
                </a:lnTo>
                <a:lnTo>
                  <a:pt x="32229" y="1136"/>
                </a:lnTo>
                <a:lnTo>
                  <a:pt x="32285" y="1173"/>
                </a:lnTo>
                <a:lnTo>
                  <a:pt x="32508" y="1173"/>
                </a:lnTo>
                <a:lnTo>
                  <a:pt x="32638" y="1117"/>
                </a:lnTo>
                <a:lnTo>
                  <a:pt x="32750" y="1043"/>
                </a:lnTo>
                <a:lnTo>
                  <a:pt x="32806" y="987"/>
                </a:lnTo>
                <a:lnTo>
                  <a:pt x="32824" y="912"/>
                </a:lnTo>
                <a:lnTo>
                  <a:pt x="32880" y="782"/>
                </a:lnTo>
                <a:lnTo>
                  <a:pt x="32880" y="633"/>
                </a:lnTo>
                <a:lnTo>
                  <a:pt x="32843" y="503"/>
                </a:lnTo>
                <a:lnTo>
                  <a:pt x="32806" y="410"/>
                </a:lnTo>
                <a:lnTo>
                  <a:pt x="32750" y="354"/>
                </a:lnTo>
                <a:lnTo>
                  <a:pt x="32694" y="298"/>
                </a:lnTo>
                <a:lnTo>
                  <a:pt x="32620" y="261"/>
                </a:lnTo>
                <a:lnTo>
                  <a:pt x="32527" y="223"/>
                </a:lnTo>
                <a:close/>
                <a:moveTo>
                  <a:pt x="91509" y="2029"/>
                </a:moveTo>
                <a:lnTo>
                  <a:pt x="91453" y="2048"/>
                </a:lnTo>
                <a:lnTo>
                  <a:pt x="91397" y="2067"/>
                </a:lnTo>
                <a:lnTo>
                  <a:pt x="91360" y="2104"/>
                </a:lnTo>
                <a:lnTo>
                  <a:pt x="91285" y="2216"/>
                </a:lnTo>
                <a:lnTo>
                  <a:pt x="91267" y="2271"/>
                </a:lnTo>
                <a:lnTo>
                  <a:pt x="91267" y="2327"/>
                </a:lnTo>
                <a:lnTo>
                  <a:pt x="91267" y="2383"/>
                </a:lnTo>
                <a:lnTo>
                  <a:pt x="91285" y="2439"/>
                </a:lnTo>
                <a:lnTo>
                  <a:pt x="91322" y="2495"/>
                </a:lnTo>
                <a:lnTo>
                  <a:pt x="91360" y="2532"/>
                </a:lnTo>
                <a:lnTo>
                  <a:pt x="91453" y="2588"/>
                </a:lnTo>
                <a:lnTo>
                  <a:pt x="91564" y="2625"/>
                </a:lnTo>
                <a:lnTo>
                  <a:pt x="91620" y="2625"/>
                </a:lnTo>
                <a:lnTo>
                  <a:pt x="91676" y="2607"/>
                </a:lnTo>
                <a:lnTo>
                  <a:pt x="91732" y="2569"/>
                </a:lnTo>
                <a:lnTo>
                  <a:pt x="91788" y="2532"/>
                </a:lnTo>
                <a:lnTo>
                  <a:pt x="91825" y="2476"/>
                </a:lnTo>
                <a:lnTo>
                  <a:pt x="91844" y="2439"/>
                </a:lnTo>
                <a:lnTo>
                  <a:pt x="91862" y="2365"/>
                </a:lnTo>
                <a:lnTo>
                  <a:pt x="91862" y="2309"/>
                </a:lnTo>
                <a:lnTo>
                  <a:pt x="91862" y="2253"/>
                </a:lnTo>
                <a:lnTo>
                  <a:pt x="91844" y="2197"/>
                </a:lnTo>
                <a:lnTo>
                  <a:pt x="91769" y="2104"/>
                </a:lnTo>
                <a:lnTo>
                  <a:pt x="91676" y="2048"/>
                </a:lnTo>
                <a:lnTo>
                  <a:pt x="91564" y="2029"/>
                </a:lnTo>
                <a:close/>
                <a:moveTo>
                  <a:pt x="727" y="2122"/>
                </a:moveTo>
                <a:lnTo>
                  <a:pt x="634" y="2141"/>
                </a:lnTo>
                <a:lnTo>
                  <a:pt x="541" y="2197"/>
                </a:lnTo>
                <a:lnTo>
                  <a:pt x="504" y="2234"/>
                </a:lnTo>
                <a:lnTo>
                  <a:pt x="485" y="2271"/>
                </a:lnTo>
                <a:lnTo>
                  <a:pt x="466" y="2327"/>
                </a:lnTo>
                <a:lnTo>
                  <a:pt x="448" y="2383"/>
                </a:lnTo>
                <a:lnTo>
                  <a:pt x="466" y="2458"/>
                </a:lnTo>
                <a:lnTo>
                  <a:pt x="485" y="2513"/>
                </a:lnTo>
                <a:lnTo>
                  <a:pt x="504" y="2551"/>
                </a:lnTo>
                <a:lnTo>
                  <a:pt x="541" y="2588"/>
                </a:lnTo>
                <a:lnTo>
                  <a:pt x="634" y="2644"/>
                </a:lnTo>
                <a:lnTo>
                  <a:pt x="820" y="2644"/>
                </a:lnTo>
                <a:lnTo>
                  <a:pt x="913" y="2588"/>
                </a:lnTo>
                <a:lnTo>
                  <a:pt x="950" y="2551"/>
                </a:lnTo>
                <a:lnTo>
                  <a:pt x="969" y="2513"/>
                </a:lnTo>
                <a:lnTo>
                  <a:pt x="988" y="2458"/>
                </a:lnTo>
                <a:lnTo>
                  <a:pt x="988" y="2383"/>
                </a:lnTo>
                <a:lnTo>
                  <a:pt x="988" y="2327"/>
                </a:lnTo>
                <a:lnTo>
                  <a:pt x="969" y="2271"/>
                </a:lnTo>
                <a:lnTo>
                  <a:pt x="950" y="2234"/>
                </a:lnTo>
                <a:lnTo>
                  <a:pt x="913" y="2197"/>
                </a:lnTo>
                <a:lnTo>
                  <a:pt x="820" y="2141"/>
                </a:lnTo>
                <a:lnTo>
                  <a:pt x="727" y="2122"/>
                </a:lnTo>
                <a:close/>
                <a:moveTo>
                  <a:pt x="690" y="3537"/>
                </a:moveTo>
                <a:lnTo>
                  <a:pt x="597" y="3575"/>
                </a:lnTo>
                <a:lnTo>
                  <a:pt x="541" y="3612"/>
                </a:lnTo>
                <a:lnTo>
                  <a:pt x="504" y="3649"/>
                </a:lnTo>
                <a:lnTo>
                  <a:pt x="448" y="3761"/>
                </a:lnTo>
                <a:lnTo>
                  <a:pt x="429" y="3817"/>
                </a:lnTo>
                <a:lnTo>
                  <a:pt x="429" y="3873"/>
                </a:lnTo>
                <a:lnTo>
                  <a:pt x="448" y="3928"/>
                </a:lnTo>
                <a:lnTo>
                  <a:pt x="466" y="3984"/>
                </a:lnTo>
                <a:lnTo>
                  <a:pt x="504" y="4022"/>
                </a:lnTo>
                <a:lnTo>
                  <a:pt x="541" y="4059"/>
                </a:lnTo>
                <a:lnTo>
                  <a:pt x="652" y="4115"/>
                </a:lnTo>
                <a:lnTo>
                  <a:pt x="820" y="4115"/>
                </a:lnTo>
                <a:lnTo>
                  <a:pt x="876" y="4077"/>
                </a:lnTo>
                <a:lnTo>
                  <a:pt x="913" y="4040"/>
                </a:lnTo>
                <a:lnTo>
                  <a:pt x="950" y="4003"/>
                </a:lnTo>
                <a:lnTo>
                  <a:pt x="988" y="3947"/>
                </a:lnTo>
                <a:lnTo>
                  <a:pt x="1006" y="3891"/>
                </a:lnTo>
                <a:lnTo>
                  <a:pt x="1006" y="3835"/>
                </a:lnTo>
                <a:lnTo>
                  <a:pt x="1006" y="3780"/>
                </a:lnTo>
                <a:lnTo>
                  <a:pt x="988" y="3724"/>
                </a:lnTo>
                <a:lnTo>
                  <a:pt x="969" y="3668"/>
                </a:lnTo>
                <a:lnTo>
                  <a:pt x="894" y="3593"/>
                </a:lnTo>
                <a:lnTo>
                  <a:pt x="801" y="3556"/>
                </a:lnTo>
                <a:lnTo>
                  <a:pt x="690" y="3537"/>
                </a:lnTo>
                <a:close/>
                <a:moveTo>
                  <a:pt x="91564" y="3705"/>
                </a:moveTo>
                <a:lnTo>
                  <a:pt x="91434" y="3742"/>
                </a:lnTo>
                <a:lnTo>
                  <a:pt x="91378" y="3761"/>
                </a:lnTo>
                <a:lnTo>
                  <a:pt x="91322" y="3798"/>
                </a:lnTo>
                <a:lnTo>
                  <a:pt x="91285" y="3854"/>
                </a:lnTo>
                <a:lnTo>
                  <a:pt x="91248" y="3910"/>
                </a:lnTo>
                <a:lnTo>
                  <a:pt x="91229" y="3966"/>
                </a:lnTo>
                <a:lnTo>
                  <a:pt x="91211" y="4059"/>
                </a:lnTo>
                <a:lnTo>
                  <a:pt x="91229" y="4133"/>
                </a:lnTo>
                <a:lnTo>
                  <a:pt x="91248" y="4208"/>
                </a:lnTo>
                <a:lnTo>
                  <a:pt x="91285" y="4264"/>
                </a:lnTo>
                <a:lnTo>
                  <a:pt x="91322" y="4301"/>
                </a:lnTo>
                <a:lnTo>
                  <a:pt x="91378" y="4338"/>
                </a:lnTo>
                <a:lnTo>
                  <a:pt x="91434" y="4375"/>
                </a:lnTo>
                <a:lnTo>
                  <a:pt x="91564" y="4394"/>
                </a:lnTo>
                <a:lnTo>
                  <a:pt x="91695" y="4375"/>
                </a:lnTo>
                <a:lnTo>
                  <a:pt x="91751" y="4338"/>
                </a:lnTo>
                <a:lnTo>
                  <a:pt x="91806" y="4301"/>
                </a:lnTo>
                <a:lnTo>
                  <a:pt x="91862" y="4264"/>
                </a:lnTo>
                <a:lnTo>
                  <a:pt x="91881" y="4208"/>
                </a:lnTo>
                <a:lnTo>
                  <a:pt x="91918" y="4133"/>
                </a:lnTo>
                <a:lnTo>
                  <a:pt x="91918" y="4059"/>
                </a:lnTo>
                <a:lnTo>
                  <a:pt x="91918" y="3966"/>
                </a:lnTo>
                <a:lnTo>
                  <a:pt x="91881" y="3910"/>
                </a:lnTo>
                <a:lnTo>
                  <a:pt x="91862" y="3854"/>
                </a:lnTo>
                <a:lnTo>
                  <a:pt x="91806" y="3798"/>
                </a:lnTo>
                <a:lnTo>
                  <a:pt x="91751" y="3761"/>
                </a:lnTo>
                <a:lnTo>
                  <a:pt x="91695" y="3742"/>
                </a:lnTo>
                <a:lnTo>
                  <a:pt x="91564" y="3705"/>
                </a:lnTo>
                <a:close/>
                <a:moveTo>
                  <a:pt x="783" y="5269"/>
                </a:moveTo>
                <a:lnTo>
                  <a:pt x="727" y="5288"/>
                </a:lnTo>
                <a:lnTo>
                  <a:pt x="690" y="5306"/>
                </a:lnTo>
                <a:lnTo>
                  <a:pt x="652" y="5362"/>
                </a:lnTo>
                <a:lnTo>
                  <a:pt x="634" y="5399"/>
                </a:lnTo>
                <a:lnTo>
                  <a:pt x="615" y="5437"/>
                </a:lnTo>
                <a:lnTo>
                  <a:pt x="615" y="5455"/>
                </a:lnTo>
                <a:lnTo>
                  <a:pt x="597" y="5455"/>
                </a:lnTo>
                <a:lnTo>
                  <a:pt x="578" y="5474"/>
                </a:lnTo>
                <a:lnTo>
                  <a:pt x="504" y="5548"/>
                </a:lnTo>
                <a:lnTo>
                  <a:pt x="466" y="5623"/>
                </a:lnTo>
                <a:lnTo>
                  <a:pt x="466" y="5716"/>
                </a:lnTo>
                <a:lnTo>
                  <a:pt x="504" y="5809"/>
                </a:lnTo>
                <a:lnTo>
                  <a:pt x="559" y="5883"/>
                </a:lnTo>
                <a:lnTo>
                  <a:pt x="652" y="5939"/>
                </a:lnTo>
                <a:lnTo>
                  <a:pt x="746" y="5939"/>
                </a:lnTo>
                <a:lnTo>
                  <a:pt x="857" y="5921"/>
                </a:lnTo>
                <a:lnTo>
                  <a:pt x="932" y="5883"/>
                </a:lnTo>
                <a:lnTo>
                  <a:pt x="988" y="5809"/>
                </a:lnTo>
                <a:lnTo>
                  <a:pt x="1025" y="5716"/>
                </a:lnTo>
                <a:lnTo>
                  <a:pt x="1043" y="5623"/>
                </a:lnTo>
                <a:lnTo>
                  <a:pt x="1043" y="5530"/>
                </a:lnTo>
                <a:lnTo>
                  <a:pt x="1025" y="5437"/>
                </a:lnTo>
                <a:lnTo>
                  <a:pt x="969" y="5362"/>
                </a:lnTo>
                <a:lnTo>
                  <a:pt x="913" y="5306"/>
                </a:lnTo>
                <a:lnTo>
                  <a:pt x="857" y="5269"/>
                </a:lnTo>
                <a:close/>
                <a:moveTo>
                  <a:pt x="91583" y="5474"/>
                </a:moveTo>
                <a:lnTo>
                  <a:pt x="91527" y="5492"/>
                </a:lnTo>
                <a:lnTo>
                  <a:pt x="91471" y="5530"/>
                </a:lnTo>
                <a:lnTo>
                  <a:pt x="91416" y="5567"/>
                </a:lnTo>
                <a:lnTo>
                  <a:pt x="91378" y="5623"/>
                </a:lnTo>
                <a:lnTo>
                  <a:pt x="91360" y="5697"/>
                </a:lnTo>
                <a:lnTo>
                  <a:pt x="91341" y="5753"/>
                </a:lnTo>
                <a:lnTo>
                  <a:pt x="91341" y="5827"/>
                </a:lnTo>
                <a:lnTo>
                  <a:pt x="91360" y="5883"/>
                </a:lnTo>
                <a:lnTo>
                  <a:pt x="91378" y="5939"/>
                </a:lnTo>
                <a:lnTo>
                  <a:pt x="91453" y="6014"/>
                </a:lnTo>
                <a:lnTo>
                  <a:pt x="91546" y="6088"/>
                </a:lnTo>
                <a:lnTo>
                  <a:pt x="91658" y="6107"/>
                </a:lnTo>
                <a:lnTo>
                  <a:pt x="91713" y="6088"/>
                </a:lnTo>
                <a:lnTo>
                  <a:pt x="91788" y="6070"/>
                </a:lnTo>
                <a:lnTo>
                  <a:pt x="91844" y="6032"/>
                </a:lnTo>
                <a:lnTo>
                  <a:pt x="91900" y="5995"/>
                </a:lnTo>
                <a:lnTo>
                  <a:pt x="91937" y="5939"/>
                </a:lnTo>
                <a:lnTo>
                  <a:pt x="91955" y="5883"/>
                </a:lnTo>
                <a:lnTo>
                  <a:pt x="91974" y="5809"/>
                </a:lnTo>
                <a:lnTo>
                  <a:pt x="91974" y="5734"/>
                </a:lnTo>
                <a:lnTo>
                  <a:pt x="91955" y="5679"/>
                </a:lnTo>
                <a:lnTo>
                  <a:pt x="91937" y="5641"/>
                </a:lnTo>
                <a:lnTo>
                  <a:pt x="91862" y="5548"/>
                </a:lnTo>
                <a:lnTo>
                  <a:pt x="91769" y="5492"/>
                </a:lnTo>
                <a:lnTo>
                  <a:pt x="91658" y="5474"/>
                </a:lnTo>
                <a:close/>
                <a:moveTo>
                  <a:pt x="708" y="6963"/>
                </a:moveTo>
                <a:lnTo>
                  <a:pt x="652" y="6982"/>
                </a:lnTo>
                <a:lnTo>
                  <a:pt x="578" y="7000"/>
                </a:lnTo>
                <a:lnTo>
                  <a:pt x="504" y="7038"/>
                </a:lnTo>
                <a:lnTo>
                  <a:pt x="448" y="7075"/>
                </a:lnTo>
                <a:lnTo>
                  <a:pt x="392" y="7131"/>
                </a:lnTo>
                <a:lnTo>
                  <a:pt x="355" y="7187"/>
                </a:lnTo>
                <a:lnTo>
                  <a:pt x="336" y="7261"/>
                </a:lnTo>
                <a:lnTo>
                  <a:pt x="317" y="7317"/>
                </a:lnTo>
                <a:lnTo>
                  <a:pt x="317" y="7391"/>
                </a:lnTo>
                <a:lnTo>
                  <a:pt x="317" y="7447"/>
                </a:lnTo>
                <a:lnTo>
                  <a:pt x="355" y="7503"/>
                </a:lnTo>
                <a:lnTo>
                  <a:pt x="373" y="7559"/>
                </a:lnTo>
                <a:lnTo>
                  <a:pt x="429" y="7615"/>
                </a:lnTo>
                <a:lnTo>
                  <a:pt x="466" y="7652"/>
                </a:lnTo>
                <a:lnTo>
                  <a:pt x="541" y="7689"/>
                </a:lnTo>
                <a:lnTo>
                  <a:pt x="597" y="7708"/>
                </a:lnTo>
                <a:lnTo>
                  <a:pt x="671" y="7727"/>
                </a:lnTo>
                <a:lnTo>
                  <a:pt x="746" y="7708"/>
                </a:lnTo>
                <a:lnTo>
                  <a:pt x="801" y="7689"/>
                </a:lnTo>
                <a:lnTo>
                  <a:pt x="876" y="7671"/>
                </a:lnTo>
                <a:lnTo>
                  <a:pt x="932" y="7615"/>
                </a:lnTo>
                <a:lnTo>
                  <a:pt x="969" y="7559"/>
                </a:lnTo>
                <a:lnTo>
                  <a:pt x="1006" y="7503"/>
                </a:lnTo>
                <a:lnTo>
                  <a:pt x="1025" y="7429"/>
                </a:lnTo>
                <a:lnTo>
                  <a:pt x="1025" y="7354"/>
                </a:lnTo>
                <a:lnTo>
                  <a:pt x="1025" y="7261"/>
                </a:lnTo>
                <a:lnTo>
                  <a:pt x="1006" y="7187"/>
                </a:lnTo>
                <a:lnTo>
                  <a:pt x="969" y="7112"/>
                </a:lnTo>
                <a:lnTo>
                  <a:pt x="913" y="7056"/>
                </a:lnTo>
                <a:lnTo>
                  <a:pt x="857" y="7000"/>
                </a:lnTo>
                <a:lnTo>
                  <a:pt x="783" y="6982"/>
                </a:lnTo>
                <a:lnTo>
                  <a:pt x="708" y="6963"/>
                </a:lnTo>
                <a:close/>
                <a:moveTo>
                  <a:pt x="91658" y="7242"/>
                </a:moveTo>
                <a:lnTo>
                  <a:pt x="91602" y="7261"/>
                </a:lnTo>
                <a:lnTo>
                  <a:pt x="91546" y="7298"/>
                </a:lnTo>
                <a:lnTo>
                  <a:pt x="91490" y="7336"/>
                </a:lnTo>
                <a:lnTo>
                  <a:pt x="91434" y="7391"/>
                </a:lnTo>
                <a:lnTo>
                  <a:pt x="91397" y="7466"/>
                </a:lnTo>
                <a:lnTo>
                  <a:pt x="91378" y="7540"/>
                </a:lnTo>
                <a:lnTo>
                  <a:pt x="91378" y="7596"/>
                </a:lnTo>
                <a:lnTo>
                  <a:pt x="91378" y="7671"/>
                </a:lnTo>
                <a:lnTo>
                  <a:pt x="91397" y="7745"/>
                </a:lnTo>
                <a:lnTo>
                  <a:pt x="91434" y="7801"/>
                </a:lnTo>
                <a:lnTo>
                  <a:pt x="91490" y="7857"/>
                </a:lnTo>
                <a:lnTo>
                  <a:pt x="91546" y="7913"/>
                </a:lnTo>
                <a:lnTo>
                  <a:pt x="91602" y="7931"/>
                </a:lnTo>
                <a:lnTo>
                  <a:pt x="91676" y="7950"/>
                </a:lnTo>
                <a:lnTo>
                  <a:pt x="91751" y="7969"/>
                </a:lnTo>
                <a:lnTo>
                  <a:pt x="91806" y="7950"/>
                </a:lnTo>
                <a:lnTo>
                  <a:pt x="91881" y="7931"/>
                </a:lnTo>
                <a:lnTo>
                  <a:pt x="91937" y="7913"/>
                </a:lnTo>
                <a:lnTo>
                  <a:pt x="91993" y="7857"/>
                </a:lnTo>
                <a:lnTo>
                  <a:pt x="92049" y="7801"/>
                </a:lnTo>
                <a:lnTo>
                  <a:pt x="92086" y="7745"/>
                </a:lnTo>
                <a:lnTo>
                  <a:pt x="92104" y="7671"/>
                </a:lnTo>
                <a:lnTo>
                  <a:pt x="92104" y="7596"/>
                </a:lnTo>
                <a:lnTo>
                  <a:pt x="92104" y="7522"/>
                </a:lnTo>
                <a:lnTo>
                  <a:pt x="92067" y="7466"/>
                </a:lnTo>
                <a:lnTo>
                  <a:pt x="92049" y="7391"/>
                </a:lnTo>
                <a:lnTo>
                  <a:pt x="91993" y="7336"/>
                </a:lnTo>
                <a:lnTo>
                  <a:pt x="91937" y="7298"/>
                </a:lnTo>
                <a:lnTo>
                  <a:pt x="91862" y="7261"/>
                </a:lnTo>
                <a:lnTo>
                  <a:pt x="91806" y="7242"/>
                </a:lnTo>
                <a:close/>
                <a:moveTo>
                  <a:pt x="91304" y="9030"/>
                </a:moveTo>
                <a:lnTo>
                  <a:pt x="91211" y="9048"/>
                </a:lnTo>
                <a:lnTo>
                  <a:pt x="91118" y="9104"/>
                </a:lnTo>
                <a:lnTo>
                  <a:pt x="91080" y="9142"/>
                </a:lnTo>
                <a:lnTo>
                  <a:pt x="91062" y="9179"/>
                </a:lnTo>
                <a:lnTo>
                  <a:pt x="91043" y="9235"/>
                </a:lnTo>
                <a:lnTo>
                  <a:pt x="91043" y="9290"/>
                </a:lnTo>
                <a:lnTo>
                  <a:pt x="91043" y="9365"/>
                </a:lnTo>
                <a:lnTo>
                  <a:pt x="91062" y="9421"/>
                </a:lnTo>
                <a:lnTo>
                  <a:pt x="91080" y="9458"/>
                </a:lnTo>
                <a:lnTo>
                  <a:pt x="91118" y="9495"/>
                </a:lnTo>
                <a:lnTo>
                  <a:pt x="91211" y="9551"/>
                </a:lnTo>
                <a:lnTo>
                  <a:pt x="91416" y="9551"/>
                </a:lnTo>
                <a:lnTo>
                  <a:pt x="91490" y="9495"/>
                </a:lnTo>
                <a:lnTo>
                  <a:pt x="91527" y="9458"/>
                </a:lnTo>
                <a:lnTo>
                  <a:pt x="91546" y="9421"/>
                </a:lnTo>
                <a:lnTo>
                  <a:pt x="91564" y="9365"/>
                </a:lnTo>
                <a:lnTo>
                  <a:pt x="91583" y="9290"/>
                </a:lnTo>
                <a:lnTo>
                  <a:pt x="91564" y="9235"/>
                </a:lnTo>
                <a:lnTo>
                  <a:pt x="91546" y="9179"/>
                </a:lnTo>
                <a:lnTo>
                  <a:pt x="91527" y="9142"/>
                </a:lnTo>
                <a:lnTo>
                  <a:pt x="91490" y="9104"/>
                </a:lnTo>
                <a:lnTo>
                  <a:pt x="91416" y="9048"/>
                </a:lnTo>
                <a:lnTo>
                  <a:pt x="91304" y="9030"/>
                </a:lnTo>
                <a:close/>
                <a:moveTo>
                  <a:pt x="429" y="8955"/>
                </a:moveTo>
                <a:lnTo>
                  <a:pt x="373" y="8993"/>
                </a:lnTo>
                <a:lnTo>
                  <a:pt x="317" y="9030"/>
                </a:lnTo>
                <a:lnTo>
                  <a:pt x="243" y="9104"/>
                </a:lnTo>
                <a:lnTo>
                  <a:pt x="206" y="9216"/>
                </a:lnTo>
                <a:lnTo>
                  <a:pt x="206" y="9328"/>
                </a:lnTo>
                <a:lnTo>
                  <a:pt x="261" y="9439"/>
                </a:lnTo>
                <a:lnTo>
                  <a:pt x="299" y="9477"/>
                </a:lnTo>
                <a:lnTo>
                  <a:pt x="336" y="9514"/>
                </a:lnTo>
                <a:lnTo>
                  <a:pt x="392" y="9551"/>
                </a:lnTo>
                <a:lnTo>
                  <a:pt x="448" y="9570"/>
                </a:lnTo>
                <a:lnTo>
                  <a:pt x="578" y="9570"/>
                </a:lnTo>
                <a:lnTo>
                  <a:pt x="634" y="9551"/>
                </a:lnTo>
                <a:lnTo>
                  <a:pt x="690" y="9514"/>
                </a:lnTo>
                <a:lnTo>
                  <a:pt x="727" y="9477"/>
                </a:lnTo>
                <a:lnTo>
                  <a:pt x="764" y="9421"/>
                </a:lnTo>
                <a:lnTo>
                  <a:pt x="801" y="9365"/>
                </a:lnTo>
                <a:lnTo>
                  <a:pt x="820" y="9309"/>
                </a:lnTo>
                <a:lnTo>
                  <a:pt x="820" y="9253"/>
                </a:lnTo>
                <a:lnTo>
                  <a:pt x="820" y="9197"/>
                </a:lnTo>
                <a:lnTo>
                  <a:pt x="801" y="9123"/>
                </a:lnTo>
                <a:lnTo>
                  <a:pt x="764" y="9067"/>
                </a:lnTo>
                <a:lnTo>
                  <a:pt x="727" y="9030"/>
                </a:lnTo>
                <a:lnTo>
                  <a:pt x="671" y="8993"/>
                </a:lnTo>
                <a:lnTo>
                  <a:pt x="615" y="8974"/>
                </a:lnTo>
                <a:lnTo>
                  <a:pt x="559" y="8955"/>
                </a:lnTo>
                <a:close/>
                <a:moveTo>
                  <a:pt x="671" y="10501"/>
                </a:moveTo>
                <a:lnTo>
                  <a:pt x="522" y="10538"/>
                </a:lnTo>
                <a:lnTo>
                  <a:pt x="448" y="10575"/>
                </a:lnTo>
                <a:lnTo>
                  <a:pt x="392" y="10612"/>
                </a:lnTo>
                <a:lnTo>
                  <a:pt x="355" y="10668"/>
                </a:lnTo>
                <a:lnTo>
                  <a:pt x="317" y="10743"/>
                </a:lnTo>
                <a:lnTo>
                  <a:pt x="299" y="10799"/>
                </a:lnTo>
                <a:lnTo>
                  <a:pt x="299" y="10873"/>
                </a:lnTo>
                <a:lnTo>
                  <a:pt x="299" y="10947"/>
                </a:lnTo>
                <a:lnTo>
                  <a:pt x="336" y="11022"/>
                </a:lnTo>
                <a:lnTo>
                  <a:pt x="355" y="11078"/>
                </a:lnTo>
                <a:lnTo>
                  <a:pt x="410" y="11134"/>
                </a:lnTo>
                <a:lnTo>
                  <a:pt x="466" y="11171"/>
                </a:lnTo>
                <a:lnTo>
                  <a:pt x="522" y="11189"/>
                </a:lnTo>
                <a:lnTo>
                  <a:pt x="578" y="11208"/>
                </a:lnTo>
                <a:lnTo>
                  <a:pt x="652" y="11227"/>
                </a:lnTo>
                <a:lnTo>
                  <a:pt x="708" y="11208"/>
                </a:lnTo>
                <a:lnTo>
                  <a:pt x="783" y="11189"/>
                </a:lnTo>
                <a:lnTo>
                  <a:pt x="839" y="11152"/>
                </a:lnTo>
                <a:lnTo>
                  <a:pt x="894" y="11096"/>
                </a:lnTo>
                <a:lnTo>
                  <a:pt x="950" y="11041"/>
                </a:lnTo>
                <a:lnTo>
                  <a:pt x="1006" y="10985"/>
                </a:lnTo>
                <a:lnTo>
                  <a:pt x="1043" y="10910"/>
                </a:lnTo>
                <a:lnTo>
                  <a:pt x="1062" y="10836"/>
                </a:lnTo>
                <a:lnTo>
                  <a:pt x="1062" y="10761"/>
                </a:lnTo>
                <a:lnTo>
                  <a:pt x="1043" y="10687"/>
                </a:lnTo>
                <a:lnTo>
                  <a:pt x="1006" y="10612"/>
                </a:lnTo>
                <a:lnTo>
                  <a:pt x="950" y="10575"/>
                </a:lnTo>
                <a:lnTo>
                  <a:pt x="894" y="10538"/>
                </a:lnTo>
                <a:lnTo>
                  <a:pt x="820" y="10519"/>
                </a:lnTo>
                <a:lnTo>
                  <a:pt x="671" y="10501"/>
                </a:lnTo>
                <a:close/>
                <a:moveTo>
                  <a:pt x="91490" y="10538"/>
                </a:moveTo>
                <a:lnTo>
                  <a:pt x="91416" y="10575"/>
                </a:lnTo>
                <a:lnTo>
                  <a:pt x="91360" y="10612"/>
                </a:lnTo>
                <a:lnTo>
                  <a:pt x="91304" y="10650"/>
                </a:lnTo>
                <a:lnTo>
                  <a:pt x="91267" y="10724"/>
                </a:lnTo>
                <a:lnTo>
                  <a:pt x="91229" y="10780"/>
                </a:lnTo>
                <a:lnTo>
                  <a:pt x="91211" y="10854"/>
                </a:lnTo>
                <a:lnTo>
                  <a:pt x="91211" y="10929"/>
                </a:lnTo>
                <a:lnTo>
                  <a:pt x="91229" y="10985"/>
                </a:lnTo>
                <a:lnTo>
                  <a:pt x="91248" y="11059"/>
                </a:lnTo>
                <a:lnTo>
                  <a:pt x="91341" y="11152"/>
                </a:lnTo>
                <a:lnTo>
                  <a:pt x="91434" y="11208"/>
                </a:lnTo>
                <a:lnTo>
                  <a:pt x="91509" y="11227"/>
                </a:lnTo>
                <a:lnTo>
                  <a:pt x="91564" y="11245"/>
                </a:lnTo>
                <a:lnTo>
                  <a:pt x="91639" y="11227"/>
                </a:lnTo>
                <a:lnTo>
                  <a:pt x="91713" y="11208"/>
                </a:lnTo>
                <a:lnTo>
                  <a:pt x="91769" y="11171"/>
                </a:lnTo>
                <a:lnTo>
                  <a:pt x="91825" y="11115"/>
                </a:lnTo>
                <a:lnTo>
                  <a:pt x="91862" y="11059"/>
                </a:lnTo>
                <a:lnTo>
                  <a:pt x="91900" y="10985"/>
                </a:lnTo>
                <a:lnTo>
                  <a:pt x="91918" y="10929"/>
                </a:lnTo>
                <a:lnTo>
                  <a:pt x="91918" y="10854"/>
                </a:lnTo>
                <a:lnTo>
                  <a:pt x="91900" y="10780"/>
                </a:lnTo>
                <a:lnTo>
                  <a:pt x="91881" y="10724"/>
                </a:lnTo>
                <a:lnTo>
                  <a:pt x="91844" y="10668"/>
                </a:lnTo>
                <a:lnTo>
                  <a:pt x="91806" y="10631"/>
                </a:lnTo>
                <a:lnTo>
                  <a:pt x="91695" y="10556"/>
                </a:lnTo>
                <a:lnTo>
                  <a:pt x="91564" y="10538"/>
                </a:lnTo>
                <a:close/>
                <a:moveTo>
                  <a:pt x="764" y="12083"/>
                </a:moveTo>
                <a:lnTo>
                  <a:pt x="690" y="12102"/>
                </a:lnTo>
                <a:lnTo>
                  <a:pt x="615" y="12120"/>
                </a:lnTo>
                <a:lnTo>
                  <a:pt x="541" y="12139"/>
                </a:lnTo>
                <a:lnTo>
                  <a:pt x="466" y="12176"/>
                </a:lnTo>
                <a:lnTo>
                  <a:pt x="392" y="12232"/>
                </a:lnTo>
                <a:lnTo>
                  <a:pt x="355" y="12307"/>
                </a:lnTo>
                <a:lnTo>
                  <a:pt x="317" y="12381"/>
                </a:lnTo>
                <a:lnTo>
                  <a:pt x="317" y="12456"/>
                </a:lnTo>
                <a:lnTo>
                  <a:pt x="336" y="12530"/>
                </a:lnTo>
                <a:lnTo>
                  <a:pt x="373" y="12604"/>
                </a:lnTo>
                <a:lnTo>
                  <a:pt x="429" y="12679"/>
                </a:lnTo>
                <a:lnTo>
                  <a:pt x="485" y="12716"/>
                </a:lnTo>
                <a:lnTo>
                  <a:pt x="578" y="12735"/>
                </a:lnTo>
                <a:lnTo>
                  <a:pt x="652" y="12753"/>
                </a:lnTo>
                <a:lnTo>
                  <a:pt x="671" y="12753"/>
                </a:lnTo>
                <a:lnTo>
                  <a:pt x="708" y="12735"/>
                </a:lnTo>
                <a:lnTo>
                  <a:pt x="801" y="12716"/>
                </a:lnTo>
                <a:lnTo>
                  <a:pt x="894" y="12660"/>
                </a:lnTo>
                <a:lnTo>
                  <a:pt x="950" y="12567"/>
                </a:lnTo>
                <a:lnTo>
                  <a:pt x="988" y="12493"/>
                </a:lnTo>
                <a:lnTo>
                  <a:pt x="1006" y="12400"/>
                </a:lnTo>
                <a:lnTo>
                  <a:pt x="988" y="12307"/>
                </a:lnTo>
                <a:lnTo>
                  <a:pt x="950" y="12213"/>
                </a:lnTo>
                <a:lnTo>
                  <a:pt x="894" y="12158"/>
                </a:lnTo>
                <a:lnTo>
                  <a:pt x="820" y="12120"/>
                </a:lnTo>
                <a:lnTo>
                  <a:pt x="764" y="12083"/>
                </a:lnTo>
                <a:close/>
                <a:moveTo>
                  <a:pt x="91602" y="12381"/>
                </a:moveTo>
                <a:lnTo>
                  <a:pt x="91546" y="12418"/>
                </a:lnTo>
                <a:lnTo>
                  <a:pt x="91490" y="12456"/>
                </a:lnTo>
                <a:lnTo>
                  <a:pt x="91416" y="12567"/>
                </a:lnTo>
                <a:lnTo>
                  <a:pt x="91360" y="12698"/>
                </a:lnTo>
                <a:lnTo>
                  <a:pt x="91341" y="12809"/>
                </a:lnTo>
                <a:lnTo>
                  <a:pt x="91360" y="12884"/>
                </a:lnTo>
                <a:lnTo>
                  <a:pt x="91378" y="12940"/>
                </a:lnTo>
                <a:lnTo>
                  <a:pt x="91416" y="12995"/>
                </a:lnTo>
                <a:lnTo>
                  <a:pt x="91471" y="13033"/>
                </a:lnTo>
                <a:lnTo>
                  <a:pt x="91527" y="13070"/>
                </a:lnTo>
                <a:lnTo>
                  <a:pt x="91583" y="13089"/>
                </a:lnTo>
                <a:lnTo>
                  <a:pt x="91639" y="13107"/>
                </a:lnTo>
                <a:lnTo>
                  <a:pt x="91695" y="13089"/>
                </a:lnTo>
                <a:lnTo>
                  <a:pt x="91769" y="13089"/>
                </a:lnTo>
                <a:lnTo>
                  <a:pt x="91806" y="13051"/>
                </a:lnTo>
                <a:lnTo>
                  <a:pt x="91862" y="13014"/>
                </a:lnTo>
                <a:lnTo>
                  <a:pt x="91900" y="12977"/>
                </a:lnTo>
                <a:lnTo>
                  <a:pt x="91937" y="12902"/>
                </a:lnTo>
                <a:lnTo>
                  <a:pt x="91955" y="12846"/>
                </a:lnTo>
                <a:lnTo>
                  <a:pt x="91955" y="12772"/>
                </a:lnTo>
                <a:lnTo>
                  <a:pt x="91955" y="12698"/>
                </a:lnTo>
                <a:lnTo>
                  <a:pt x="91900" y="12567"/>
                </a:lnTo>
                <a:lnTo>
                  <a:pt x="91825" y="12456"/>
                </a:lnTo>
                <a:lnTo>
                  <a:pt x="91769" y="12418"/>
                </a:lnTo>
                <a:lnTo>
                  <a:pt x="91713" y="12400"/>
                </a:lnTo>
                <a:lnTo>
                  <a:pt x="91658" y="12381"/>
                </a:lnTo>
                <a:close/>
                <a:moveTo>
                  <a:pt x="578" y="14206"/>
                </a:moveTo>
                <a:lnTo>
                  <a:pt x="522" y="14224"/>
                </a:lnTo>
                <a:lnTo>
                  <a:pt x="466" y="14261"/>
                </a:lnTo>
                <a:lnTo>
                  <a:pt x="410" y="14299"/>
                </a:lnTo>
                <a:lnTo>
                  <a:pt x="373" y="14355"/>
                </a:lnTo>
                <a:lnTo>
                  <a:pt x="355" y="14429"/>
                </a:lnTo>
                <a:lnTo>
                  <a:pt x="336" y="14485"/>
                </a:lnTo>
                <a:lnTo>
                  <a:pt x="336" y="14559"/>
                </a:lnTo>
                <a:lnTo>
                  <a:pt x="355" y="14615"/>
                </a:lnTo>
                <a:lnTo>
                  <a:pt x="392" y="14652"/>
                </a:lnTo>
                <a:lnTo>
                  <a:pt x="410" y="14708"/>
                </a:lnTo>
                <a:lnTo>
                  <a:pt x="466" y="14746"/>
                </a:lnTo>
                <a:lnTo>
                  <a:pt x="522" y="14783"/>
                </a:lnTo>
                <a:lnTo>
                  <a:pt x="578" y="14801"/>
                </a:lnTo>
                <a:lnTo>
                  <a:pt x="634" y="14801"/>
                </a:lnTo>
                <a:lnTo>
                  <a:pt x="746" y="14783"/>
                </a:lnTo>
                <a:lnTo>
                  <a:pt x="839" y="14727"/>
                </a:lnTo>
                <a:lnTo>
                  <a:pt x="894" y="14652"/>
                </a:lnTo>
                <a:lnTo>
                  <a:pt x="932" y="14541"/>
                </a:lnTo>
                <a:lnTo>
                  <a:pt x="932" y="14448"/>
                </a:lnTo>
                <a:lnTo>
                  <a:pt x="894" y="14336"/>
                </a:lnTo>
                <a:lnTo>
                  <a:pt x="820" y="14261"/>
                </a:lnTo>
                <a:lnTo>
                  <a:pt x="727" y="14206"/>
                </a:lnTo>
                <a:close/>
                <a:moveTo>
                  <a:pt x="91509" y="14187"/>
                </a:moveTo>
                <a:lnTo>
                  <a:pt x="91434" y="14206"/>
                </a:lnTo>
                <a:lnTo>
                  <a:pt x="91378" y="14243"/>
                </a:lnTo>
                <a:lnTo>
                  <a:pt x="91322" y="14280"/>
                </a:lnTo>
                <a:lnTo>
                  <a:pt x="91285" y="14336"/>
                </a:lnTo>
                <a:lnTo>
                  <a:pt x="91248" y="14392"/>
                </a:lnTo>
                <a:lnTo>
                  <a:pt x="91229" y="14448"/>
                </a:lnTo>
                <a:lnTo>
                  <a:pt x="91229" y="14522"/>
                </a:lnTo>
                <a:lnTo>
                  <a:pt x="91229" y="14597"/>
                </a:lnTo>
                <a:lnTo>
                  <a:pt x="91248" y="14652"/>
                </a:lnTo>
                <a:lnTo>
                  <a:pt x="91285" y="14708"/>
                </a:lnTo>
                <a:lnTo>
                  <a:pt x="91322" y="14764"/>
                </a:lnTo>
                <a:lnTo>
                  <a:pt x="91378" y="14801"/>
                </a:lnTo>
                <a:lnTo>
                  <a:pt x="91434" y="14839"/>
                </a:lnTo>
                <a:lnTo>
                  <a:pt x="91509" y="14857"/>
                </a:lnTo>
                <a:lnTo>
                  <a:pt x="91639" y="14857"/>
                </a:lnTo>
                <a:lnTo>
                  <a:pt x="91695" y="14839"/>
                </a:lnTo>
                <a:lnTo>
                  <a:pt x="91751" y="14801"/>
                </a:lnTo>
                <a:lnTo>
                  <a:pt x="91806" y="14764"/>
                </a:lnTo>
                <a:lnTo>
                  <a:pt x="91844" y="14708"/>
                </a:lnTo>
                <a:lnTo>
                  <a:pt x="91881" y="14652"/>
                </a:lnTo>
                <a:lnTo>
                  <a:pt x="91900" y="14597"/>
                </a:lnTo>
                <a:lnTo>
                  <a:pt x="91900" y="14522"/>
                </a:lnTo>
                <a:lnTo>
                  <a:pt x="91900" y="14448"/>
                </a:lnTo>
                <a:lnTo>
                  <a:pt x="91881" y="14392"/>
                </a:lnTo>
                <a:lnTo>
                  <a:pt x="91844" y="14336"/>
                </a:lnTo>
                <a:lnTo>
                  <a:pt x="91806" y="14280"/>
                </a:lnTo>
                <a:lnTo>
                  <a:pt x="91751" y="14243"/>
                </a:lnTo>
                <a:lnTo>
                  <a:pt x="91695" y="14206"/>
                </a:lnTo>
                <a:lnTo>
                  <a:pt x="91639" y="14187"/>
                </a:lnTo>
                <a:close/>
                <a:moveTo>
                  <a:pt x="91453" y="15825"/>
                </a:moveTo>
                <a:lnTo>
                  <a:pt x="91397" y="15863"/>
                </a:lnTo>
                <a:lnTo>
                  <a:pt x="91360" y="15900"/>
                </a:lnTo>
                <a:lnTo>
                  <a:pt x="91322" y="15956"/>
                </a:lnTo>
                <a:lnTo>
                  <a:pt x="91322" y="16012"/>
                </a:lnTo>
                <a:lnTo>
                  <a:pt x="91341" y="16067"/>
                </a:lnTo>
                <a:lnTo>
                  <a:pt x="91378" y="16123"/>
                </a:lnTo>
                <a:lnTo>
                  <a:pt x="91434" y="16142"/>
                </a:lnTo>
                <a:lnTo>
                  <a:pt x="91490" y="16161"/>
                </a:lnTo>
                <a:lnTo>
                  <a:pt x="91546" y="16142"/>
                </a:lnTo>
                <a:lnTo>
                  <a:pt x="91602" y="16105"/>
                </a:lnTo>
                <a:lnTo>
                  <a:pt x="91639" y="16049"/>
                </a:lnTo>
                <a:lnTo>
                  <a:pt x="91658" y="15974"/>
                </a:lnTo>
                <a:lnTo>
                  <a:pt x="91639" y="15918"/>
                </a:lnTo>
                <a:lnTo>
                  <a:pt x="91564" y="15844"/>
                </a:lnTo>
                <a:lnTo>
                  <a:pt x="91509" y="15825"/>
                </a:lnTo>
                <a:close/>
                <a:moveTo>
                  <a:pt x="522" y="15918"/>
                </a:moveTo>
                <a:lnTo>
                  <a:pt x="373" y="15937"/>
                </a:lnTo>
                <a:lnTo>
                  <a:pt x="243" y="15974"/>
                </a:lnTo>
                <a:lnTo>
                  <a:pt x="131" y="16067"/>
                </a:lnTo>
                <a:lnTo>
                  <a:pt x="57" y="16179"/>
                </a:lnTo>
                <a:lnTo>
                  <a:pt x="1" y="16309"/>
                </a:lnTo>
                <a:lnTo>
                  <a:pt x="1" y="16384"/>
                </a:lnTo>
                <a:lnTo>
                  <a:pt x="1" y="16458"/>
                </a:lnTo>
                <a:lnTo>
                  <a:pt x="19" y="16533"/>
                </a:lnTo>
                <a:lnTo>
                  <a:pt x="57" y="16607"/>
                </a:lnTo>
                <a:lnTo>
                  <a:pt x="131" y="16719"/>
                </a:lnTo>
                <a:lnTo>
                  <a:pt x="187" y="16775"/>
                </a:lnTo>
                <a:lnTo>
                  <a:pt x="261" y="16812"/>
                </a:lnTo>
                <a:lnTo>
                  <a:pt x="336" y="16849"/>
                </a:lnTo>
                <a:lnTo>
                  <a:pt x="410" y="16868"/>
                </a:lnTo>
                <a:lnTo>
                  <a:pt x="485" y="16868"/>
                </a:lnTo>
                <a:lnTo>
                  <a:pt x="559" y="16849"/>
                </a:lnTo>
                <a:lnTo>
                  <a:pt x="615" y="16812"/>
                </a:lnTo>
                <a:lnTo>
                  <a:pt x="690" y="16775"/>
                </a:lnTo>
                <a:lnTo>
                  <a:pt x="727" y="16719"/>
                </a:lnTo>
                <a:lnTo>
                  <a:pt x="783" y="16645"/>
                </a:lnTo>
                <a:lnTo>
                  <a:pt x="894" y="16551"/>
                </a:lnTo>
                <a:lnTo>
                  <a:pt x="932" y="16496"/>
                </a:lnTo>
                <a:lnTo>
                  <a:pt x="950" y="16421"/>
                </a:lnTo>
                <a:lnTo>
                  <a:pt x="969" y="16328"/>
                </a:lnTo>
                <a:lnTo>
                  <a:pt x="950" y="16254"/>
                </a:lnTo>
                <a:lnTo>
                  <a:pt x="932" y="16198"/>
                </a:lnTo>
                <a:lnTo>
                  <a:pt x="894" y="16123"/>
                </a:lnTo>
                <a:lnTo>
                  <a:pt x="857" y="16067"/>
                </a:lnTo>
                <a:lnTo>
                  <a:pt x="801" y="16012"/>
                </a:lnTo>
                <a:lnTo>
                  <a:pt x="727" y="15974"/>
                </a:lnTo>
                <a:lnTo>
                  <a:pt x="671" y="15956"/>
                </a:lnTo>
                <a:lnTo>
                  <a:pt x="522" y="15918"/>
                </a:lnTo>
                <a:close/>
                <a:moveTo>
                  <a:pt x="91732" y="17743"/>
                </a:moveTo>
                <a:lnTo>
                  <a:pt x="91676" y="17762"/>
                </a:lnTo>
                <a:lnTo>
                  <a:pt x="91602" y="17780"/>
                </a:lnTo>
                <a:lnTo>
                  <a:pt x="91546" y="17818"/>
                </a:lnTo>
                <a:lnTo>
                  <a:pt x="91509" y="17855"/>
                </a:lnTo>
                <a:lnTo>
                  <a:pt x="91471" y="17911"/>
                </a:lnTo>
                <a:lnTo>
                  <a:pt x="91434" y="17966"/>
                </a:lnTo>
                <a:lnTo>
                  <a:pt x="91434" y="18041"/>
                </a:lnTo>
                <a:lnTo>
                  <a:pt x="91434" y="18097"/>
                </a:lnTo>
                <a:lnTo>
                  <a:pt x="91434" y="18153"/>
                </a:lnTo>
                <a:lnTo>
                  <a:pt x="91453" y="18208"/>
                </a:lnTo>
                <a:lnTo>
                  <a:pt x="91527" y="18302"/>
                </a:lnTo>
                <a:lnTo>
                  <a:pt x="91620" y="18357"/>
                </a:lnTo>
                <a:lnTo>
                  <a:pt x="91732" y="18395"/>
                </a:lnTo>
                <a:lnTo>
                  <a:pt x="91806" y="18376"/>
                </a:lnTo>
                <a:lnTo>
                  <a:pt x="91862" y="18357"/>
                </a:lnTo>
                <a:lnTo>
                  <a:pt x="91918" y="18320"/>
                </a:lnTo>
                <a:lnTo>
                  <a:pt x="91974" y="18283"/>
                </a:lnTo>
                <a:lnTo>
                  <a:pt x="92011" y="18227"/>
                </a:lnTo>
                <a:lnTo>
                  <a:pt x="92030" y="18171"/>
                </a:lnTo>
                <a:lnTo>
                  <a:pt x="92049" y="18115"/>
                </a:lnTo>
                <a:lnTo>
                  <a:pt x="92049" y="18041"/>
                </a:lnTo>
                <a:lnTo>
                  <a:pt x="92049" y="17985"/>
                </a:lnTo>
                <a:lnTo>
                  <a:pt x="92030" y="17929"/>
                </a:lnTo>
                <a:lnTo>
                  <a:pt x="91955" y="17836"/>
                </a:lnTo>
                <a:lnTo>
                  <a:pt x="91862" y="17780"/>
                </a:lnTo>
                <a:lnTo>
                  <a:pt x="91732" y="17743"/>
                </a:lnTo>
                <a:close/>
                <a:moveTo>
                  <a:pt x="634" y="18097"/>
                </a:moveTo>
                <a:lnTo>
                  <a:pt x="578" y="18115"/>
                </a:lnTo>
                <a:lnTo>
                  <a:pt x="522" y="18115"/>
                </a:lnTo>
                <a:lnTo>
                  <a:pt x="466" y="18153"/>
                </a:lnTo>
                <a:lnTo>
                  <a:pt x="429" y="18190"/>
                </a:lnTo>
                <a:lnTo>
                  <a:pt x="373" y="18283"/>
                </a:lnTo>
                <a:lnTo>
                  <a:pt x="355" y="18339"/>
                </a:lnTo>
                <a:lnTo>
                  <a:pt x="355" y="18413"/>
                </a:lnTo>
                <a:lnTo>
                  <a:pt x="355" y="18469"/>
                </a:lnTo>
                <a:lnTo>
                  <a:pt x="373" y="18506"/>
                </a:lnTo>
                <a:lnTo>
                  <a:pt x="429" y="18599"/>
                </a:lnTo>
                <a:lnTo>
                  <a:pt x="522" y="18655"/>
                </a:lnTo>
                <a:lnTo>
                  <a:pt x="634" y="18693"/>
                </a:lnTo>
                <a:lnTo>
                  <a:pt x="690" y="18674"/>
                </a:lnTo>
                <a:lnTo>
                  <a:pt x="746" y="18674"/>
                </a:lnTo>
                <a:lnTo>
                  <a:pt x="839" y="18599"/>
                </a:lnTo>
                <a:lnTo>
                  <a:pt x="913" y="18506"/>
                </a:lnTo>
                <a:lnTo>
                  <a:pt x="932" y="18451"/>
                </a:lnTo>
                <a:lnTo>
                  <a:pt x="932" y="18395"/>
                </a:lnTo>
                <a:lnTo>
                  <a:pt x="932" y="18339"/>
                </a:lnTo>
                <a:lnTo>
                  <a:pt x="913" y="18283"/>
                </a:lnTo>
                <a:lnTo>
                  <a:pt x="839" y="18190"/>
                </a:lnTo>
                <a:lnTo>
                  <a:pt x="746" y="18134"/>
                </a:lnTo>
                <a:lnTo>
                  <a:pt x="634" y="18097"/>
                </a:lnTo>
                <a:close/>
                <a:moveTo>
                  <a:pt x="91676" y="19456"/>
                </a:moveTo>
                <a:lnTo>
                  <a:pt x="91602" y="19475"/>
                </a:lnTo>
                <a:lnTo>
                  <a:pt x="91527" y="19493"/>
                </a:lnTo>
                <a:lnTo>
                  <a:pt x="91471" y="19530"/>
                </a:lnTo>
                <a:lnTo>
                  <a:pt x="91378" y="19642"/>
                </a:lnTo>
                <a:lnTo>
                  <a:pt x="91322" y="19772"/>
                </a:lnTo>
                <a:lnTo>
                  <a:pt x="91304" y="19847"/>
                </a:lnTo>
                <a:lnTo>
                  <a:pt x="91304" y="19921"/>
                </a:lnTo>
                <a:lnTo>
                  <a:pt x="91322" y="19996"/>
                </a:lnTo>
                <a:lnTo>
                  <a:pt x="91341" y="20052"/>
                </a:lnTo>
                <a:lnTo>
                  <a:pt x="91378" y="20126"/>
                </a:lnTo>
                <a:lnTo>
                  <a:pt x="91434" y="20163"/>
                </a:lnTo>
                <a:lnTo>
                  <a:pt x="91490" y="20219"/>
                </a:lnTo>
                <a:lnTo>
                  <a:pt x="91546" y="20238"/>
                </a:lnTo>
                <a:lnTo>
                  <a:pt x="91620" y="20256"/>
                </a:lnTo>
                <a:lnTo>
                  <a:pt x="91695" y="20256"/>
                </a:lnTo>
                <a:lnTo>
                  <a:pt x="91751" y="20238"/>
                </a:lnTo>
                <a:lnTo>
                  <a:pt x="91825" y="20201"/>
                </a:lnTo>
                <a:lnTo>
                  <a:pt x="91881" y="20163"/>
                </a:lnTo>
                <a:lnTo>
                  <a:pt x="91937" y="20108"/>
                </a:lnTo>
                <a:lnTo>
                  <a:pt x="91974" y="20052"/>
                </a:lnTo>
                <a:lnTo>
                  <a:pt x="91993" y="19977"/>
                </a:lnTo>
                <a:lnTo>
                  <a:pt x="92011" y="19921"/>
                </a:lnTo>
                <a:lnTo>
                  <a:pt x="92011" y="19847"/>
                </a:lnTo>
                <a:lnTo>
                  <a:pt x="91993" y="19772"/>
                </a:lnTo>
                <a:lnTo>
                  <a:pt x="91955" y="19717"/>
                </a:lnTo>
                <a:lnTo>
                  <a:pt x="91881" y="19586"/>
                </a:lnTo>
                <a:lnTo>
                  <a:pt x="91825" y="19530"/>
                </a:lnTo>
                <a:lnTo>
                  <a:pt x="91751" y="19475"/>
                </a:lnTo>
                <a:lnTo>
                  <a:pt x="91676" y="19456"/>
                </a:lnTo>
                <a:close/>
                <a:moveTo>
                  <a:pt x="634" y="19772"/>
                </a:moveTo>
                <a:lnTo>
                  <a:pt x="522" y="19810"/>
                </a:lnTo>
                <a:lnTo>
                  <a:pt x="429" y="19884"/>
                </a:lnTo>
                <a:lnTo>
                  <a:pt x="392" y="19921"/>
                </a:lnTo>
                <a:lnTo>
                  <a:pt x="373" y="19977"/>
                </a:lnTo>
                <a:lnTo>
                  <a:pt x="355" y="20052"/>
                </a:lnTo>
                <a:lnTo>
                  <a:pt x="355" y="20108"/>
                </a:lnTo>
                <a:lnTo>
                  <a:pt x="355" y="20182"/>
                </a:lnTo>
                <a:lnTo>
                  <a:pt x="373" y="20238"/>
                </a:lnTo>
                <a:lnTo>
                  <a:pt x="410" y="20294"/>
                </a:lnTo>
                <a:lnTo>
                  <a:pt x="466" y="20350"/>
                </a:lnTo>
                <a:lnTo>
                  <a:pt x="522" y="20387"/>
                </a:lnTo>
                <a:lnTo>
                  <a:pt x="578" y="20405"/>
                </a:lnTo>
                <a:lnTo>
                  <a:pt x="634" y="20424"/>
                </a:lnTo>
                <a:lnTo>
                  <a:pt x="708" y="20424"/>
                </a:lnTo>
                <a:lnTo>
                  <a:pt x="764" y="20405"/>
                </a:lnTo>
                <a:lnTo>
                  <a:pt x="820" y="20387"/>
                </a:lnTo>
                <a:lnTo>
                  <a:pt x="876" y="20350"/>
                </a:lnTo>
                <a:lnTo>
                  <a:pt x="913" y="20312"/>
                </a:lnTo>
                <a:lnTo>
                  <a:pt x="950" y="20256"/>
                </a:lnTo>
                <a:lnTo>
                  <a:pt x="969" y="20201"/>
                </a:lnTo>
                <a:lnTo>
                  <a:pt x="988" y="20126"/>
                </a:lnTo>
                <a:lnTo>
                  <a:pt x="988" y="20070"/>
                </a:lnTo>
                <a:lnTo>
                  <a:pt x="969" y="20014"/>
                </a:lnTo>
                <a:lnTo>
                  <a:pt x="950" y="19940"/>
                </a:lnTo>
                <a:lnTo>
                  <a:pt x="913" y="19884"/>
                </a:lnTo>
                <a:lnTo>
                  <a:pt x="876" y="19847"/>
                </a:lnTo>
                <a:lnTo>
                  <a:pt x="820" y="19810"/>
                </a:lnTo>
                <a:lnTo>
                  <a:pt x="764" y="19791"/>
                </a:lnTo>
                <a:lnTo>
                  <a:pt x="634" y="19772"/>
                </a:lnTo>
                <a:close/>
                <a:moveTo>
                  <a:pt x="91602" y="21020"/>
                </a:moveTo>
                <a:lnTo>
                  <a:pt x="91527" y="21038"/>
                </a:lnTo>
                <a:lnTo>
                  <a:pt x="91453" y="21076"/>
                </a:lnTo>
                <a:lnTo>
                  <a:pt x="91397" y="21132"/>
                </a:lnTo>
                <a:lnTo>
                  <a:pt x="91360" y="21187"/>
                </a:lnTo>
                <a:lnTo>
                  <a:pt x="91322" y="21262"/>
                </a:lnTo>
                <a:lnTo>
                  <a:pt x="91304" y="21336"/>
                </a:lnTo>
                <a:lnTo>
                  <a:pt x="91322" y="21411"/>
                </a:lnTo>
                <a:lnTo>
                  <a:pt x="91322" y="21467"/>
                </a:lnTo>
                <a:lnTo>
                  <a:pt x="91360" y="21523"/>
                </a:lnTo>
                <a:lnTo>
                  <a:pt x="91397" y="21578"/>
                </a:lnTo>
                <a:lnTo>
                  <a:pt x="91453" y="21634"/>
                </a:lnTo>
                <a:lnTo>
                  <a:pt x="91509" y="21653"/>
                </a:lnTo>
                <a:lnTo>
                  <a:pt x="91564" y="21690"/>
                </a:lnTo>
                <a:lnTo>
                  <a:pt x="91695" y="21690"/>
                </a:lnTo>
                <a:lnTo>
                  <a:pt x="91751" y="21671"/>
                </a:lnTo>
                <a:lnTo>
                  <a:pt x="91862" y="21616"/>
                </a:lnTo>
                <a:lnTo>
                  <a:pt x="91937" y="21541"/>
                </a:lnTo>
                <a:lnTo>
                  <a:pt x="91974" y="21485"/>
                </a:lnTo>
                <a:lnTo>
                  <a:pt x="91993" y="21411"/>
                </a:lnTo>
                <a:lnTo>
                  <a:pt x="91993" y="21355"/>
                </a:lnTo>
                <a:lnTo>
                  <a:pt x="91993" y="21299"/>
                </a:lnTo>
                <a:lnTo>
                  <a:pt x="91937" y="21169"/>
                </a:lnTo>
                <a:lnTo>
                  <a:pt x="91862" y="21076"/>
                </a:lnTo>
                <a:lnTo>
                  <a:pt x="91806" y="21057"/>
                </a:lnTo>
                <a:lnTo>
                  <a:pt x="91751" y="21020"/>
                </a:lnTo>
                <a:close/>
                <a:moveTo>
                  <a:pt x="597" y="21504"/>
                </a:moveTo>
                <a:lnTo>
                  <a:pt x="559" y="21523"/>
                </a:lnTo>
                <a:lnTo>
                  <a:pt x="504" y="21541"/>
                </a:lnTo>
                <a:lnTo>
                  <a:pt x="410" y="21616"/>
                </a:lnTo>
                <a:lnTo>
                  <a:pt x="392" y="21671"/>
                </a:lnTo>
                <a:lnTo>
                  <a:pt x="373" y="21727"/>
                </a:lnTo>
                <a:lnTo>
                  <a:pt x="373" y="21820"/>
                </a:lnTo>
                <a:lnTo>
                  <a:pt x="429" y="21913"/>
                </a:lnTo>
                <a:lnTo>
                  <a:pt x="504" y="21988"/>
                </a:lnTo>
                <a:lnTo>
                  <a:pt x="597" y="22025"/>
                </a:lnTo>
                <a:lnTo>
                  <a:pt x="708" y="22025"/>
                </a:lnTo>
                <a:lnTo>
                  <a:pt x="783" y="21988"/>
                </a:lnTo>
                <a:lnTo>
                  <a:pt x="857" y="21913"/>
                </a:lnTo>
                <a:lnTo>
                  <a:pt x="894" y="21820"/>
                </a:lnTo>
                <a:lnTo>
                  <a:pt x="894" y="21727"/>
                </a:lnTo>
                <a:lnTo>
                  <a:pt x="876" y="21634"/>
                </a:lnTo>
                <a:lnTo>
                  <a:pt x="820" y="21560"/>
                </a:lnTo>
                <a:lnTo>
                  <a:pt x="764" y="21541"/>
                </a:lnTo>
                <a:lnTo>
                  <a:pt x="708" y="21523"/>
                </a:lnTo>
                <a:lnTo>
                  <a:pt x="652" y="21504"/>
                </a:lnTo>
                <a:close/>
                <a:moveTo>
                  <a:pt x="578" y="22844"/>
                </a:moveTo>
                <a:lnTo>
                  <a:pt x="522" y="22863"/>
                </a:lnTo>
                <a:lnTo>
                  <a:pt x="448" y="22919"/>
                </a:lnTo>
                <a:lnTo>
                  <a:pt x="373" y="23012"/>
                </a:lnTo>
                <a:lnTo>
                  <a:pt x="355" y="23105"/>
                </a:lnTo>
                <a:lnTo>
                  <a:pt x="355" y="23198"/>
                </a:lnTo>
                <a:lnTo>
                  <a:pt x="373" y="23254"/>
                </a:lnTo>
                <a:lnTo>
                  <a:pt x="410" y="23291"/>
                </a:lnTo>
                <a:lnTo>
                  <a:pt x="448" y="23328"/>
                </a:lnTo>
                <a:lnTo>
                  <a:pt x="504" y="23366"/>
                </a:lnTo>
                <a:lnTo>
                  <a:pt x="578" y="23384"/>
                </a:lnTo>
                <a:lnTo>
                  <a:pt x="634" y="23384"/>
                </a:lnTo>
                <a:lnTo>
                  <a:pt x="690" y="23366"/>
                </a:lnTo>
                <a:lnTo>
                  <a:pt x="746" y="23347"/>
                </a:lnTo>
                <a:lnTo>
                  <a:pt x="839" y="23291"/>
                </a:lnTo>
                <a:lnTo>
                  <a:pt x="876" y="23235"/>
                </a:lnTo>
                <a:lnTo>
                  <a:pt x="894" y="23198"/>
                </a:lnTo>
                <a:lnTo>
                  <a:pt x="913" y="23142"/>
                </a:lnTo>
                <a:lnTo>
                  <a:pt x="913" y="23105"/>
                </a:lnTo>
                <a:lnTo>
                  <a:pt x="876" y="23012"/>
                </a:lnTo>
                <a:lnTo>
                  <a:pt x="820" y="22937"/>
                </a:lnTo>
                <a:lnTo>
                  <a:pt x="746" y="22882"/>
                </a:lnTo>
                <a:lnTo>
                  <a:pt x="690" y="22863"/>
                </a:lnTo>
                <a:lnTo>
                  <a:pt x="634" y="22844"/>
                </a:lnTo>
                <a:close/>
                <a:moveTo>
                  <a:pt x="91602" y="23068"/>
                </a:moveTo>
                <a:lnTo>
                  <a:pt x="91527" y="23086"/>
                </a:lnTo>
                <a:lnTo>
                  <a:pt x="91453" y="23124"/>
                </a:lnTo>
                <a:lnTo>
                  <a:pt x="91397" y="23161"/>
                </a:lnTo>
                <a:lnTo>
                  <a:pt x="91341" y="23198"/>
                </a:lnTo>
                <a:lnTo>
                  <a:pt x="91285" y="23254"/>
                </a:lnTo>
                <a:lnTo>
                  <a:pt x="91267" y="23328"/>
                </a:lnTo>
                <a:lnTo>
                  <a:pt x="91248" y="23403"/>
                </a:lnTo>
                <a:lnTo>
                  <a:pt x="91248" y="23459"/>
                </a:lnTo>
                <a:lnTo>
                  <a:pt x="91267" y="23589"/>
                </a:lnTo>
                <a:lnTo>
                  <a:pt x="91304" y="23645"/>
                </a:lnTo>
                <a:lnTo>
                  <a:pt x="91341" y="23682"/>
                </a:lnTo>
                <a:lnTo>
                  <a:pt x="91397" y="23719"/>
                </a:lnTo>
                <a:lnTo>
                  <a:pt x="91453" y="23757"/>
                </a:lnTo>
                <a:lnTo>
                  <a:pt x="91509" y="23775"/>
                </a:lnTo>
                <a:lnTo>
                  <a:pt x="91564" y="23794"/>
                </a:lnTo>
                <a:lnTo>
                  <a:pt x="91695" y="23775"/>
                </a:lnTo>
                <a:lnTo>
                  <a:pt x="91751" y="23757"/>
                </a:lnTo>
                <a:lnTo>
                  <a:pt x="91806" y="23719"/>
                </a:lnTo>
                <a:lnTo>
                  <a:pt x="91862" y="23682"/>
                </a:lnTo>
                <a:lnTo>
                  <a:pt x="91900" y="23626"/>
                </a:lnTo>
                <a:lnTo>
                  <a:pt x="91918" y="23552"/>
                </a:lnTo>
                <a:lnTo>
                  <a:pt x="91937" y="23459"/>
                </a:lnTo>
                <a:lnTo>
                  <a:pt x="91955" y="23384"/>
                </a:lnTo>
                <a:lnTo>
                  <a:pt x="91955" y="23291"/>
                </a:lnTo>
                <a:lnTo>
                  <a:pt x="91937" y="23217"/>
                </a:lnTo>
                <a:lnTo>
                  <a:pt x="91900" y="23161"/>
                </a:lnTo>
                <a:lnTo>
                  <a:pt x="91825" y="23105"/>
                </a:lnTo>
                <a:lnTo>
                  <a:pt x="91751" y="23086"/>
                </a:lnTo>
                <a:lnTo>
                  <a:pt x="91676" y="23068"/>
                </a:lnTo>
                <a:close/>
                <a:moveTo>
                  <a:pt x="91546" y="24632"/>
                </a:moveTo>
                <a:lnTo>
                  <a:pt x="91471" y="24650"/>
                </a:lnTo>
                <a:lnTo>
                  <a:pt x="91416" y="24669"/>
                </a:lnTo>
                <a:lnTo>
                  <a:pt x="91360" y="24688"/>
                </a:lnTo>
                <a:lnTo>
                  <a:pt x="91304" y="24743"/>
                </a:lnTo>
                <a:lnTo>
                  <a:pt x="91267" y="24781"/>
                </a:lnTo>
                <a:lnTo>
                  <a:pt x="91248" y="24837"/>
                </a:lnTo>
                <a:lnTo>
                  <a:pt x="91229" y="24911"/>
                </a:lnTo>
                <a:lnTo>
                  <a:pt x="91229" y="24967"/>
                </a:lnTo>
                <a:lnTo>
                  <a:pt x="91229" y="25023"/>
                </a:lnTo>
                <a:lnTo>
                  <a:pt x="91248" y="25079"/>
                </a:lnTo>
                <a:lnTo>
                  <a:pt x="91322" y="25172"/>
                </a:lnTo>
                <a:lnTo>
                  <a:pt x="91416" y="25246"/>
                </a:lnTo>
                <a:lnTo>
                  <a:pt x="91546" y="25265"/>
                </a:lnTo>
                <a:lnTo>
                  <a:pt x="91602" y="25265"/>
                </a:lnTo>
                <a:lnTo>
                  <a:pt x="91676" y="25246"/>
                </a:lnTo>
                <a:lnTo>
                  <a:pt x="91713" y="25209"/>
                </a:lnTo>
                <a:lnTo>
                  <a:pt x="91769" y="25153"/>
                </a:lnTo>
                <a:lnTo>
                  <a:pt x="91806" y="25116"/>
                </a:lnTo>
                <a:lnTo>
                  <a:pt x="91844" y="25041"/>
                </a:lnTo>
                <a:lnTo>
                  <a:pt x="91844" y="24985"/>
                </a:lnTo>
                <a:lnTo>
                  <a:pt x="91844" y="24911"/>
                </a:lnTo>
                <a:lnTo>
                  <a:pt x="91844" y="24855"/>
                </a:lnTo>
                <a:lnTo>
                  <a:pt x="91825" y="24818"/>
                </a:lnTo>
                <a:lnTo>
                  <a:pt x="91751" y="24725"/>
                </a:lnTo>
                <a:lnTo>
                  <a:pt x="91658" y="24669"/>
                </a:lnTo>
                <a:lnTo>
                  <a:pt x="91546" y="24632"/>
                </a:lnTo>
                <a:close/>
                <a:moveTo>
                  <a:pt x="727" y="25060"/>
                </a:moveTo>
                <a:lnTo>
                  <a:pt x="652" y="25079"/>
                </a:lnTo>
                <a:lnTo>
                  <a:pt x="597" y="25097"/>
                </a:lnTo>
                <a:lnTo>
                  <a:pt x="541" y="25134"/>
                </a:lnTo>
                <a:lnTo>
                  <a:pt x="485" y="25172"/>
                </a:lnTo>
                <a:lnTo>
                  <a:pt x="448" y="25228"/>
                </a:lnTo>
                <a:lnTo>
                  <a:pt x="429" y="25302"/>
                </a:lnTo>
                <a:lnTo>
                  <a:pt x="410" y="25358"/>
                </a:lnTo>
                <a:lnTo>
                  <a:pt x="410" y="25432"/>
                </a:lnTo>
                <a:lnTo>
                  <a:pt x="429" y="25488"/>
                </a:lnTo>
                <a:lnTo>
                  <a:pt x="466" y="25563"/>
                </a:lnTo>
                <a:lnTo>
                  <a:pt x="504" y="25600"/>
                </a:lnTo>
                <a:lnTo>
                  <a:pt x="559" y="25656"/>
                </a:lnTo>
                <a:lnTo>
                  <a:pt x="615" y="25674"/>
                </a:lnTo>
                <a:lnTo>
                  <a:pt x="671" y="25693"/>
                </a:lnTo>
                <a:lnTo>
                  <a:pt x="801" y="25693"/>
                </a:lnTo>
                <a:lnTo>
                  <a:pt x="913" y="25637"/>
                </a:lnTo>
                <a:lnTo>
                  <a:pt x="988" y="25544"/>
                </a:lnTo>
                <a:lnTo>
                  <a:pt x="1025" y="25451"/>
                </a:lnTo>
                <a:lnTo>
                  <a:pt x="1043" y="25376"/>
                </a:lnTo>
                <a:lnTo>
                  <a:pt x="1025" y="25321"/>
                </a:lnTo>
                <a:lnTo>
                  <a:pt x="988" y="25228"/>
                </a:lnTo>
                <a:lnTo>
                  <a:pt x="913" y="25134"/>
                </a:lnTo>
                <a:lnTo>
                  <a:pt x="820" y="25079"/>
                </a:lnTo>
                <a:lnTo>
                  <a:pt x="727" y="25060"/>
                </a:lnTo>
                <a:close/>
                <a:moveTo>
                  <a:pt x="91658" y="26289"/>
                </a:moveTo>
                <a:lnTo>
                  <a:pt x="91546" y="26345"/>
                </a:lnTo>
                <a:lnTo>
                  <a:pt x="91434" y="26419"/>
                </a:lnTo>
                <a:lnTo>
                  <a:pt x="91397" y="26475"/>
                </a:lnTo>
                <a:lnTo>
                  <a:pt x="91378" y="26531"/>
                </a:lnTo>
                <a:lnTo>
                  <a:pt x="91360" y="26587"/>
                </a:lnTo>
                <a:lnTo>
                  <a:pt x="91341" y="26661"/>
                </a:lnTo>
                <a:lnTo>
                  <a:pt x="91360" y="26717"/>
                </a:lnTo>
                <a:lnTo>
                  <a:pt x="91378" y="26773"/>
                </a:lnTo>
                <a:lnTo>
                  <a:pt x="91416" y="26829"/>
                </a:lnTo>
                <a:lnTo>
                  <a:pt x="91453" y="26885"/>
                </a:lnTo>
                <a:lnTo>
                  <a:pt x="91509" y="26922"/>
                </a:lnTo>
                <a:lnTo>
                  <a:pt x="91564" y="26959"/>
                </a:lnTo>
                <a:lnTo>
                  <a:pt x="91620" y="26978"/>
                </a:lnTo>
                <a:lnTo>
                  <a:pt x="91676" y="26978"/>
                </a:lnTo>
                <a:lnTo>
                  <a:pt x="91751" y="26959"/>
                </a:lnTo>
                <a:lnTo>
                  <a:pt x="91825" y="26940"/>
                </a:lnTo>
                <a:lnTo>
                  <a:pt x="91881" y="26922"/>
                </a:lnTo>
                <a:lnTo>
                  <a:pt x="91918" y="26866"/>
                </a:lnTo>
                <a:lnTo>
                  <a:pt x="91974" y="26829"/>
                </a:lnTo>
                <a:lnTo>
                  <a:pt x="91993" y="26773"/>
                </a:lnTo>
                <a:lnTo>
                  <a:pt x="92030" y="26698"/>
                </a:lnTo>
                <a:lnTo>
                  <a:pt x="92030" y="26642"/>
                </a:lnTo>
                <a:lnTo>
                  <a:pt x="92030" y="26568"/>
                </a:lnTo>
                <a:lnTo>
                  <a:pt x="92011" y="26494"/>
                </a:lnTo>
                <a:lnTo>
                  <a:pt x="91993" y="26419"/>
                </a:lnTo>
                <a:lnTo>
                  <a:pt x="91937" y="26363"/>
                </a:lnTo>
                <a:lnTo>
                  <a:pt x="91881" y="26326"/>
                </a:lnTo>
                <a:lnTo>
                  <a:pt x="91825" y="26289"/>
                </a:lnTo>
                <a:close/>
                <a:moveTo>
                  <a:pt x="708" y="26829"/>
                </a:moveTo>
                <a:lnTo>
                  <a:pt x="634" y="26847"/>
                </a:lnTo>
                <a:lnTo>
                  <a:pt x="559" y="26866"/>
                </a:lnTo>
                <a:lnTo>
                  <a:pt x="504" y="26903"/>
                </a:lnTo>
                <a:lnTo>
                  <a:pt x="429" y="26959"/>
                </a:lnTo>
                <a:lnTo>
                  <a:pt x="392" y="27015"/>
                </a:lnTo>
                <a:lnTo>
                  <a:pt x="355" y="27089"/>
                </a:lnTo>
                <a:lnTo>
                  <a:pt x="317" y="27164"/>
                </a:lnTo>
                <a:lnTo>
                  <a:pt x="317" y="27238"/>
                </a:lnTo>
                <a:lnTo>
                  <a:pt x="336" y="27331"/>
                </a:lnTo>
                <a:lnTo>
                  <a:pt x="355" y="27406"/>
                </a:lnTo>
                <a:lnTo>
                  <a:pt x="373" y="27462"/>
                </a:lnTo>
                <a:lnTo>
                  <a:pt x="410" y="27518"/>
                </a:lnTo>
                <a:lnTo>
                  <a:pt x="466" y="27555"/>
                </a:lnTo>
                <a:lnTo>
                  <a:pt x="541" y="27592"/>
                </a:lnTo>
                <a:lnTo>
                  <a:pt x="597" y="27611"/>
                </a:lnTo>
                <a:lnTo>
                  <a:pt x="671" y="27611"/>
                </a:lnTo>
                <a:lnTo>
                  <a:pt x="746" y="27592"/>
                </a:lnTo>
                <a:lnTo>
                  <a:pt x="801" y="27573"/>
                </a:lnTo>
                <a:lnTo>
                  <a:pt x="857" y="27536"/>
                </a:lnTo>
                <a:lnTo>
                  <a:pt x="950" y="27424"/>
                </a:lnTo>
                <a:lnTo>
                  <a:pt x="1006" y="27294"/>
                </a:lnTo>
                <a:lnTo>
                  <a:pt x="1025" y="27238"/>
                </a:lnTo>
                <a:lnTo>
                  <a:pt x="1025" y="27164"/>
                </a:lnTo>
                <a:lnTo>
                  <a:pt x="1006" y="27108"/>
                </a:lnTo>
                <a:lnTo>
                  <a:pt x="988" y="27033"/>
                </a:lnTo>
                <a:lnTo>
                  <a:pt x="950" y="26978"/>
                </a:lnTo>
                <a:lnTo>
                  <a:pt x="894" y="26922"/>
                </a:lnTo>
                <a:lnTo>
                  <a:pt x="839" y="26866"/>
                </a:lnTo>
                <a:lnTo>
                  <a:pt x="783" y="26847"/>
                </a:lnTo>
                <a:lnTo>
                  <a:pt x="708" y="26829"/>
                </a:lnTo>
                <a:close/>
                <a:moveTo>
                  <a:pt x="91620" y="28262"/>
                </a:moveTo>
                <a:lnTo>
                  <a:pt x="91564" y="28281"/>
                </a:lnTo>
                <a:lnTo>
                  <a:pt x="91490" y="28318"/>
                </a:lnTo>
                <a:lnTo>
                  <a:pt x="91434" y="28355"/>
                </a:lnTo>
                <a:lnTo>
                  <a:pt x="91378" y="28430"/>
                </a:lnTo>
                <a:lnTo>
                  <a:pt x="91360" y="28486"/>
                </a:lnTo>
                <a:lnTo>
                  <a:pt x="91341" y="28560"/>
                </a:lnTo>
                <a:lnTo>
                  <a:pt x="91341" y="28635"/>
                </a:lnTo>
                <a:lnTo>
                  <a:pt x="91360" y="28709"/>
                </a:lnTo>
                <a:lnTo>
                  <a:pt x="91378" y="28784"/>
                </a:lnTo>
                <a:lnTo>
                  <a:pt x="91434" y="28858"/>
                </a:lnTo>
                <a:lnTo>
                  <a:pt x="91490" y="28914"/>
                </a:lnTo>
                <a:lnTo>
                  <a:pt x="91546" y="28951"/>
                </a:lnTo>
                <a:lnTo>
                  <a:pt x="91620" y="28970"/>
                </a:lnTo>
                <a:lnTo>
                  <a:pt x="91695" y="28988"/>
                </a:lnTo>
                <a:lnTo>
                  <a:pt x="91806" y="28970"/>
                </a:lnTo>
                <a:lnTo>
                  <a:pt x="91900" y="28933"/>
                </a:lnTo>
                <a:lnTo>
                  <a:pt x="91974" y="28877"/>
                </a:lnTo>
                <a:lnTo>
                  <a:pt x="92030" y="28802"/>
                </a:lnTo>
                <a:lnTo>
                  <a:pt x="92067" y="28690"/>
                </a:lnTo>
                <a:lnTo>
                  <a:pt x="92067" y="28579"/>
                </a:lnTo>
                <a:lnTo>
                  <a:pt x="92030" y="28486"/>
                </a:lnTo>
                <a:lnTo>
                  <a:pt x="91955" y="28374"/>
                </a:lnTo>
                <a:lnTo>
                  <a:pt x="91955" y="28393"/>
                </a:lnTo>
                <a:lnTo>
                  <a:pt x="91881" y="28318"/>
                </a:lnTo>
                <a:lnTo>
                  <a:pt x="91825" y="28281"/>
                </a:lnTo>
                <a:lnTo>
                  <a:pt x="91769" y="28281"/>
                </a:lnTo>
                <a:lnTo>
                  <a:pt x="91695" y="28262"/>
                </a:lnTo>
                <a:close/>
                <a:moveTo>
                  <a:pt x="671" y="28635"/>
                </a:moveTo>
                <a:lnTo>
                  <a:pt x="597" y="28653"/>
                </a:lnTo>
                <a:lnTo>
                  <a:pt x="541" y="28690"/>
                </a:lnTo>
                <a:lnTo>
                  <a:pt x="485" y="28728"/>
                </a:lnTo>
                <a:lnTo>
                  <a:pt x="448" y="28784"/>
                </a:lnTo>
                <a:lnTo>
                  <a:pt x="410" y="28839"/>
                </a:lnTo>
                <a:lnTo>
                  <a:pt x="392" y="28914"/>
                </a:lnTo>
                <a:lnTo>
                  <a:pt x="392" y="28970"/>
                </a:lnTo>
                <a:lnTo>
                  <a:pt x="410" y="29044"/>
                </a:lnTo>
                <a:lnTo>
                  <a:pt x="429" y="29100"/>
                </a:lnTo>
                <a:lnTo>
                  <a:pt x="466" y="29156"/>
                </a:lnTo>
                <a:lnTo>
                  <a:pt x="522" y="29193"/>
                </a:lnTo>
                <a:lnTo>
                  <a:pt x="578" y="29230"/>
                </a:lnTo>
                <a:lnTo>
                  <a:pt x="634" y="29268"/>
                </a:lnTo>
                <a:lnTo>
                  <a:pt x="746" y="29268"/>
                </a:lnTo>
                <a:lnTo>
                  <a:pt x="839" y="29249"/>
                </a:lnTo>
                <a:lnTo>
                  <a:pt x="932" y="29175"/>
                </a:lnTo>
                <a:lnTo>
                  <a:pt x="969" y="29137"/>
                </a:lnTo>
                <a:lnTo>
                  <a:pt x="1006" y="29100"/>
                </a:lnTo>
                <a:lnTo>
                  <a:pt x="1025" y="29044"/>
                </a:lnTo>
                <a:lnTo>
                  <a:pt x="1043" y="28970"/>
                </a:lnTo>
                <a:lnTo>
                  <a:pt x="1043" y="28914"/>
                </a:lnTo>
                <a:lnTo>
                  <a:pt x="1025" y="28858"/>
                </a:lnTo>
                <a:lnTo>
                  <a:pt x="950" y="28746"/>
                </a:lnTo>
                <a:lnTo>
                  <a:pt x="913" y="28709"/>
                </a:lnTo>
                <a:lnTo>
                  <a:pt x="857" y="28672"/>
                </a:lnTo>
                <a:lnTo>
                  <a:pt x="801" y="28653"/>
                </a:lnTo>
                <a:lnTo>
                  <a:pt x="727" y="28635"/>
                </a:lnTo>
                <a:close/>
                <a:moveTo>
                  <a:pt x="91490" y="30087"/>
                </a:moveTo>
                <a:lnTo>
                  <a:pt x="91416" y="30124"/>
                </a:lnTo>
                <a:lnTo>
                  <a:pt x="91360" y="30161"/>
                </a:lnTo>
                <a:lnTo>
                  <a:pt x="91322" y="30217"/>
                </a:lnTo>
                <a:lnTo>
                  <a:pt x="91229" y="30347"/>
                </a:lnTo>
                <a:lnTo>
                  <a:pt x="91192" y="30422"/>
                </a:lnTo>
                <a:lnTo>
                  <a:pt x="91192" y="30496"/>
                </a:lnTo>
                <a:lnTo>
                  <a:pt x="91192" y="30590"/>
                </a:lnTo>
                <a:lnTo>
                  <a:pt x="91211" y="30645"/>
                </a:lnTo>
                <a:lnTo>
                  <a:pt x="91248" y="30720"/>
                </a:lnTo>
                <a:lnTo>
                  <a:pt x="91285" y="30776"/>
                </a:lnTo>
                <a:lnTo>
                  <a:pt x="91341" y="30832"/>
                </a:lnTo>
                <a:lnTo>
                  <a:pt x="91397" y="30869"/>
                </a:lnTo>
                <a:lnTo>
                  <a:pt x="91471" y="30887"/>
                </a:lnTo>
                <a:lnTo>
                  <a:pt x="91546" y="30906"/>
                </a:lnTo>
                <a:lnTo>
                  <a:pt x="91639" y="30887"/>
                </a:lnTo>
                <a:lnTo>
                  <a:pt x="91713" y="30869"/>
                </a:lnTo>
                <a:lnTo>
                  <a:pt x="91769" y="30832"/>
                </a:lnTo>
                <a:lnTo>
                  <a:pt x="91825" y="30776"/>
                </a:lnTo>
                <a:lnTo>
                  <a:pt x="91862" y="30720"/>
                </a:lnTo>
                <a:lnTo>
                  <a:pt x="91900" y="30645"/>
                </a:lnTo>
                <a:lnTo>
                  <a:pt x="91918" y="30590"/>
                </a:lnTo>
                <a:lnTo>
                  <a:pt x="91918" y="30496"/>
                </a:lnTo>
                <a:lnTo>
                  <a:pt x="91918" y="30422"/>
                </a:lnTo>
                <a:lnTo>
                  <a:pt x="91881" y="30347"/>
                </a:lnTo>
                <a:lnTo>
                  <a:pt x="91806" y="30217"/>
                </a:lnTo>
                <a:lnTo>
                  <a:pt x="91751" y="30161"/>
                </a:lnTo>
                <a:lnTo>
                  <a:pt x="91695" y="30124"/>
                </a:lnTo>
                <a:lnTo>
                  <a:pt x="91620" y="30087"/>
                </a:lnTo>
                <a:close/>
                <a:moveTo>
                  <a:pt x="876" y="30608"/>
                </a:moveTo>
                <a:lnTo>
                  <a:pt x="801" y="30627"/>
                </a:lnTo>
                <a:lnTo>
                  <a:pt x="746" y="30645"/>
                </a:lnTo>
                <a:lnTo>
                  <a:pt x="690" y="30683"/>
                </a:lnTo>
                <a:lnTo>
                  <a:pt x="634" y="30738"/>
                </a:lnTo>
                <a:lnTo>
                  <a:pt x="597" y="30813"/>
                </a:lnTo>
                <a:lnTo>
                  <a:pt x="578" y="30887"/>
                </a:lnTo>
                <a:lnTo>
                  <a:pt x="597" y="30962"/>
                </a:lnTo>
                <a:lnTo>
                  <a:pt x="615" y="31036"/>
                </a:lnTo>
                <a:lnTo>
                  <a:pt x="652" y="31111"/>
                </a:lnTo>
                <a:lnTo>
                  <a:pt x="690" y="31167"/>
                </a:lnTo>
                <a:lnTo>
                  <a:pt x="746" y="31223"/>
                </a:lnTo>
                <a:lnTo>
                  <a:pt x="839" y="31260"/>
                </a:lnTo>
                <a:lnTo>
                  <a:pt x="857" y="31260"/>
                </a:lnTo>
                <a:lnTo>
                  <a:pt x="894" y="31316"/>
                </a:lnTo>
                <a:lnTo>
                  <a:pt x="932" y="31334"/>
                </a:lnTo>
                <a:lnTo>
                  <a:pt x="969" y="31316"/>
                </a:lnTo>
                <a:lnTo>
                  <a:pt x="1006" y="31297"/>
                </a:lnTo>
                <a:lnTo>
                  <a:pt x="1099" y="31241"/>
                </a:lnTo>
                <a:lnTo>
                  <a:pt x="1137" y="31204"/>
                </a:lnTo>
                <a:lnTo>
                  <a:pt x="1174" y="31148"/>
                </a:lnTo>
                <a:lnTo>
                  <a:pt x="1230" y="31036"/>
                </a:lnTo>
                <a:lnTo>
                  <a:pt x="1230" y="30962"/>
                </a:lnTo>
                <a:lnTo>
                  <a:pt x="1230" y="30906"/>
                </a:lnTo>
                <a:lnTo>
                  <a:pt x="1211" y="30832"/>
                </a:lnTo>
                <a:lnTo>
                  <a:pt x="1174" y="30757"/>
                </a:lnTo>
                <a:lnTo>
                  <a:pt x="1137" y="30720"/>
                </a:lnTo>
                <a:lnTo>
                  <a:pt x="1081" y="30664"/>
                </a:lnTo>
                <a:lnTo>
                  <a:pt x="1025" y="30627"/>
                </a:lnTo>
                <a:lnTo>
                  <a:pt x="950" y="30608"/>
                </a:lnTo>
                <a:close/>
                <a:moveTo>
                  <a:pt x="91620" y="31781"/>
                </a:moveTo>
                <a:lnTo>
                  <a:pt x="91564" y="31800"/>
                </a:lnTo>
                <a:lnTo>
                  <a:pt x="91527" y="31818"/>
                </a:lnTo>
                <a:lnTo>
                  <a:pt x="91471" y="31856"/>
                </a:lnTo>
                <a:lnTo>
                  <a:pt x="91434" y="31911"/>
                </a:lnTo>
                <a:lnTo>
                  <a:pt x="91397" y="32004"/>
                </a:lnTo>
                <a:lnTo>
                  <a:pt x="91397" y="32098"/>
                </a:lnTo>
                <a:lnTo>
                  <a:pt x="91434" y="32191"/>
                </a:lnTo>
                <a:lnTo>
                  <a:pt x="91509" y="32247"/>
                </a:lnTo>
                <a:lnTo>
                  <a:pt x="91546" y="32284"/>
                </a:lnTo>
                <a:lnTo>
                  <a:pt x="91602" y="32302"/>
                </a:lnTo>
                <a:lnTo>
                  <a:pt x="91695" y="32302"/>
                </a:lnTo>
                <a:lnTo>
                  <a:pt x="91769" y="32265"/>
                </a:lnTo>
                <a:lnTo>
                  <a:pt x="91844" y="32209"/>
                </a:lnTo>
                <a:lnTo>
                  <a:pt x="91900" y="32135"/>
                </a:lnTo>
                <a:lnTo>
                  <a:pt x="91918" y="32042"/>
                </a:lnTo>
                <a:lnTo>
                  <a:pt x="91900" y="31949"/>
                </a:lnTo>
                <a:lnTo>
                  <a:pt x="91881" y="31911"/>
                </a:lnTo>
                <a:lnTo>
                  <a:pt x="91844" y="31874"/>
                </a:lnTo>
                <a:lnTo>
                  <a:pt x="91788" y="31837"/>
                </a:lnTo>
                <a:lnTo>
                  <a:pt x="91732" y="31800"/>
                </a:lnTo>
                <a:lnTo>
                  <a:pt x="91676" y="31781"/>
                </a:lnTo>
                <a:close/>
                <a:moveTo>
                  <a:pt x="652" y="32340"/>
                </a:moveTo>
                <a:lnTo>
                  <a:pt x="578" y="32358"/>
                </a:lnTo>
                <a:lnTo>
                  <a:pt x="522" y="32377"/>
                </a:lnTo>
                <a:lnTo>
                  <a:pt x="466" y="32414"/>
                </a:lnTo>
                <a:lnTo>
                  <a:pt x="410" y="32451"/>
                </a:lnTo>
                <a:lnTo>
                  <a:pt x="355" y="32507"/>
                </a:lnTo>
                <a:lnTo>
                  <a:pt x="317" y="32563"/>
                </a:lnTo>
                <a:lnTo>
                  <a:pt x="299" y="32637"/>
                </a:lnTo>
                <a:lnTo>
                  <a:pt x="280" y="32693"/>
                </a:lnTo>
                <a:lnTo>
                  <a:pt x="299" y="32768"/>
                </a:lnTo>
                <a:lnTo>
                  <a:pt x="299" y="32824"/>
                </a:lnTo>
                <a:lnTo>
                  <a:pt x="336" y="32880"/>
                </a:lnTo>
                <a:lnTo>
                  <a:pt x="373" y="32935"/>
                </a:lnTo>
                <a:lnTo>
                  <a:pt x="410" y="32973"/>
                </a:lnTo>
                <a:lnTo>
                  <a:pt x="466" y="33010"/>
                </a:lnTo>
                <a:lnTo>
                  <a:pt x="541" y="33028"/>
                </a:lnTo>
                <a:lnTo>
                  <a:pt x="597" y="33047"/>
                </a:lnTo>
                <a:lnTo>
                  <a:pt x="671" y="33047"/>
                </a:lnTo>
                <a:lnTo>
                  <a:pt x="727" y="33028"/>
                </a:lnTo>
                <a:lnTo>
                  <a:pt x="801" y="32991"/>
                </a:lnTo>
                <a:lnTo>
                  <a:pt x="857" y="32954"/>
                </a:lnTo>
                <a:lnTo>
                  <a:pt x="894" y="32917"/>
                </a:lnTo>
                <a:lnTo>
                  <a:pt x="932" y="32861"/>
                </a:lnTo>
                <a:lnTo>
                  <a:pt x="969" y="32805"/>
                </a:lnTo>
                <a:lnTo>
                  <a:pt x="988" y="32731"/>
                </a:lnTo>
                <a:lnTo>
                  <a:pt x="988" y="32656"/>
                </a:lnTo>
                <a:lnTo>
                  <a:pt x="969" y="32582"/>
                </a:lnTo>
                <a:lnTo>
                  <a:pt x="950" y="32526"/>
                </a:lnTo>
                <a:lnTo>
                  <a:pt x="913" y="32470"/>
                </a:lnTo>
                <a:lnTo>
                  <a:pt x="857" y="32414"/>
                </a:lnTo>
                <a:lnTo>
                  <a:pt x="801" y="32377"/>
                </a:lnTo>
                <a:lnTo>
                  <a:pt x="727" y="32358"/>
                </a:lnTo>
                <a:lnTo>
                  <a:pt x="652" y="32340"/>
                </a:lnTo>
                <a:close/>
                <a:moveTo>
                  <a:pt x="91602" y="33401"/>
                </a:moveTo>
                <a:lnTo>
                  <a:pt x="91509" y="33457"/>
                </a:lnTo>
                <a:lnTo>
                  <a:pt x="91453" y="33531"/>
                </a:lnTo>
                <a:lnTo>
                  <a:pt x="91416" y="33606"/>
                </a:lnTo>
                <a:lnTo>
                  <a:pt x="91434" y="33699"/>
                </a:lnTo>
                <a:lnTo>
                  <a:pt x="91471" y="33792"/>
                </a:lnTo>
                <a:lnTo>
                  <a:pt x="91527" y="33848"/>
                </a:lnTo>
                <a:lnTo>
                  <a:pt x="91620" y="33866"/>
                </a:lnTo>
                <a:lnTo>
                  <a:pt x="91732" y="33866"/>
                </a:lnTo>
                <a:lnTo>
                  <a:pt x="91806" y="33829"/>
                </a:lnTo>
                <a:lnTo>
                  <a:pt x="91844" y="33755"/>
                </a:lnTo>
                <a:lnTo>
                  <a:pt x="91881" y="33680"/>
                </a:lnTo>
                <a:lnTo>
                  <a:pt x="91881" y="33587"/>
                </a:lnTo>
                <a:lnTo>
                  <a:pt x="91844" y="33513"/>
                </a:lnTo>
                <a:lnTo>
                  <a:pt x="91788" y="33438"/>
                </a:lnTo>
                <a:lnTo>
                  <a:pt x="91695" y="33401"/>
                </a:lnTo>
                <a:close/>
                <a:moveTo>
                  <a:pt x="708" y="34034"/>
                </a:moveTo>
                <a:lnTo>
                  <a:pt x="652" y="34052"/>
                </a:lnTo>
                <a:lnTo>
                  <a:pt x="597" y="34052"/>
                </a:lnTo>
                <a:lnTo>
                  <a:pt x="541" y="34090"/>
                </a:lnTo>
                <a:lnTo>
                  <a:pt x="504" y="34127"/>
                </a:lnTo>
                <a:lnTo>
                  <a:pt x="466" y="34164"/>
                </a:lnTo>
                <a:lnTo>
                  <a:pt x="429" y="34220"/>
                </a:lnTo>
                <a:lnTo>
                  <a:pt x="410" y="34276"/>
                </a:lnTo>
                <a:lnTo>
                  <a:pt x="410" y="34332"/>
                </a:lnTo>
                <a:lnTo>
                  <a:pt x="410" y="34388"/>
                </a:lnTo>
                <a:lnTo>
                  <a:pt x="429" y="34443"/>
                </a:lnTo>
                <a:lnTo>
                  <a:pt x="485" y="34537"/>
                </a:lnTo>
                <a:lnTo>
                  <a:pt x="578" y="34592"/>
                </a:lnTo>
                <a:lnTo>
                  <a:pt x="671" y="34630"/>
                </a:lnTo>
                <a:lnTo>
                  <a:pt x="746" y="34630"/>
                </a:lnTo>
                <a:lnTo>
                  <a:pt x="801" y="34611"/>
                </a:lnTo>
                <a:lnTo>
                  <a:pt x="857" y="34592"/>
                </a:lnTo>
                <a:lnTo>
                  <a:pt x="894" y="34555"/>
                </a:lnTo>
                <a:lnTo>
                  <a:pt x="932" y="34499"/>
                </a:lnTo>
                <a:lnTo>
                  <a:pt x="969" y="34462"/>
                </a:lnTo>
                <a:lnTo>
                  <a:pt x="988" y="34406"/>
                </a:lnTo>
                <a:lnTo>
                  <a:pt x="988" y="34332"/>
                </a:lnTo>
                <a:lnTo>
                  <a:pt x="988" y="34276"/>
                </a:lnTo>
                <a:lnTo>
                  <a:pt x="969" y="34220"/>
                </a:lnTo>
                <a:lnTo>
                  <a:pt x="913" y="34127"/>
                </a:lnTo>
                <a:lnTo>
                  <a:pt x="820" y="34071"/>
                </a:lnTo>
                <a:lnTo>
                  <a:pt x="708" y="34034"/>
                </a:lnTo>
                <a:close/>
                <a:moveTo>
                  <a:pt x="91620" y="35058"/>
                </a:moveTo>
                <a:lnTo>
                  <a:pt x="91490" y="35076"/>
                </a:lnTo>
                <a:lnTo>
                  <a:pt x="91434" y="35095"/>
                </a:lnTo>
                <a:lnTo>
                  <a:pt x="91378" y="35114"/>
                </a:lnTo>
                <a:lnTo>
                  <a:pt x="91341" y="35170"/>
                </a:lnTo>
                <a:lnTo>
                  <a:pt x="91304" y="35207"/>
                </a:lnTo>
                <a:lnTo>
                  <a:pt x="91267" y="35263"/>
                </a:lnTo>
                <a:lnTo>
                  <a:pt x="91248" y="35337"/>
                </a:lnTo>
                <a:lnTo>
                  <a:pt x="91248" y="35393"/>
                </a:lnTo>
                <a:lnTo>
                  <a:pt x="91267" y="35449"/>
                </a:lnTo>
                <a:lnTo>
                  <a:pt x="91285" y="35505"/>
                </a:lnTo>
                <a:lnTo>
                  <a:pt x="91322" y="35561"/>
                </a:lnTo>
                <a:lnTo>
                  <a:pt x="91360" y="35598"/>
                </a:lnTo>
                <a:lnTo>
                  <a:pt x="91416" y="35635"/>
                </a:lnTo>
                <a:lnTo>
                  <a:pt x="91471" y="35672"/>
                </a:lnTo>
                <a:lnTo>
                  <a:pt x="91658" y="35672"/>
                </a:lnTo>
                <a:lnTo>
                  <a:pt x="91713" y="35654"/>
                </a:lnTo>
                <a:lnTo>
                  <a:pt x="91769" y="35616"/>
                </a:lnTo>
                <a:lnTo>
                  <a:pt x="91806" y="35579"/>
                </a:lnTo>
                <a:lnTo>
                  <a:pt x="91844" y="35523"/>
                </a:lnTo>
                <a:lnTo>
                  <a:pt x="91881" y="35412"/>
                </a:lnTo>
                <a:lnTo>
                  <a:pt x="91862" y="35281"/>
                </a:lnTo>
                <a:lnTo>
                  <a:pt x="91844" y="35225"/>
                </a:lnTo>
                <a:lnTo>
                  <a:pt x="91825" y="35170"/>
                </a:lnTo>
                <a:lnTo>
                  <a:pt x="91788" y="35132"/>
                </a:lnTo>
                <a:lnTo>
                  <a:pt x="91732" y="35095"/>
                </a:lnTo>
                <a:lnTo>
                  <a:pt x="91620" y="35058"/>
                </a:lnTo>
                <a:close/>
                <a:moveTo>
                  <a:pt x="801" y="35821"/>
                </a:moveTo>
                <a:lnTo>
                  <a:pt x="708" y="35840"/>
                </a:lnTo>
                <a:lnTo>
                  <a:pt x="652" y="35858"/>
                </a:lnTo>
                <a:lnTo>
                  <a:pt x="615" y="35877"/>
                </a:lnTo>
                <a:lnTo>
                  <a:pt x="541" y="35970"/>
                </a:lnTo>
                <a:lnTo>
                  <a:pt x="504" y="36082"/>
                </a:lnTo>
                <a:lnTo>
                  <a:pt x="504" y="36138"/>
                </a:lnTo>
                <a:lnTo>
                  <a:pt x="504" y="36194"/>
                </a:lnTo>
                <a:lnTo>
                  <a:pt x="522" y="36249"/>
                </a:lnTo>
                <a:lnTo>
                  <a:pt x="559" y="36305"/>
                </a:lnTo>
                <a:lnTo>
                  <a:pt x="597" y="36342"/>
                </a:lnTo>
                <a:lnTo>
                  <a:pt x="634" y="36380"/>
                </a:lnTo>
                <a:lnTo>
                  <a:pt x="746" y="36417"/>
                </a:lnTo>
                <a:lnTo>
                  <a:pt x="857" y="36417"/>
                </a:lnTo>
                <a:lnTo>
                  <a:pt x="913" y="36398"/>
                </a:lnTo>
                <a:lnTo>
                  <a:pt x="969" y="36361"/>
                </a:lnTo>
                <a:lnTo>
                  <a:pt x="1006" y="36324"/>
                </a:lnTo>
                <a:lnTo>
                  <a:pt x="1043" y="36268"/>
                </a:lnTo>
                <a:lnTo>
                  <a:pt x="1062" y="36212"/>
                </a:lnTo>
                <a:lnTo>
                  <a:pt x="1081" y="36156"/>
                </a:lnTo>
                <a:lnTo>
                  <a:pt x="1081" y="36082"/>
                </a:lnTo>
                <a:lnTo>
                  <a:pt x="1062" y="36026"/>
                </a:lnTo>
                <a:lnTo>
                  <a:pt x="988" y="35914"/>
                </a:lnTo>
                <a:lnTo>
                  <a:pt x="913" y="35858"/>
                </a:lnTo>
                <a:lnTo>
                  <a:pt x="801" y="35821"/>
                </a:lnTo>
                <a:close/>
                <a:moveTo>
                  <a:pt x="91490" y="36827"/>
                </a:moveTo>
                <a:lnTo>
                  <a:pt x="91397" y="36864"/>
                </a:lnTo>
                <a:lnTo>
                  <a:pt x="91341" y="36920"/>
                </a:lnTo>
                <a:lnTo>
                  <a:pt x="91304" y="36957"/>
                </a:lnTo>
                <a:lnTo>
                  <a:pt x="91267" y="37031"/>
                </a:lnTo>
                <a:lnTo>
                  <a:pt x="91248" y="37087"/>
                </a:lnTo>
                <a:lnTo>
                  <a:pt x="91248" y="37162"/>
                </a:lnTo>
                <a:lnTo>
                  <a:pt x="91248" y="37218"/>
                </a:lnTo>
                <a:lnTo>
                  <a:pt x="91267" y="37292"/>
                </a:lnTo>
                <a:lnTo>
                  <a:pt x="91285" y="37348"/>
                </a:lnTo>
                <a:lnTo>
                  <a:pt x="91341" y="37404"/>
                </a:lnTo>
                <a:lnTo>
                  <a:pt x="91397" y="37460"/>
                </a:lnTo>
                <a:lnTo>
                  <a:pt x="91453" y="37497"/>
                </a:lnTo>
                <a:lnTo>
                  <a:pt x="91527" y="37515"/>
                </a:lnTo>
                <a:lnTo>
                  <a:pt x="91602" y="37515"/>
                </a:lnTo>
                <a:lnTo>
                  <a:pt x="91676" y="37497"/>
                </a:lnTo>
                <a:lnTo>
                  <a:pt x="91732" y="37460"/>
                </a:lnTo>
                <a:lnTo>
                  <a:pt x="91788" y="37422"/>
                </a:lnTo>
                <a:lnTo>
                  <a:pt x="91844" y="37366"/>
                </a:lnTo>
                <a:lnTo>
                  <a:pt x="91862" y="37292"/>
                </a:lnTo>
                <a:lnTo>
                  <a:pt x="91881" y="37236"/>
                </a:lnTo>
                <a:lnTo>
                  <a:pt x="91881" y="37162"/>
                </a:lnTo>
                <a:lnTo>
                  <a:pt x="91881" y="37087"/>
                </a:lnTo>
                <a:lnTo>
                  <a:pt x="91862" y="37031"/>
                </a:lnTo>
                <a:lnTo>
                  <a:pt x="91825" y="36957"/>
                </a:lnTo>
                <a:lnTo>
                  <a:pt x="91788" y="36901"/>
                </a:lnTo>
                <a:lnTo>
                  <a:pt x="91695" y="36845"/>
                </a:lnTo>
                <a:lnTo>
                  <a:pt x="91602" y="36827"/>
                </a:lnTo>
                <a:close/>
                <a:moveTo>
                  <a:pt x="597" y="37478"/>
                </a:moveTo>
                <a:lnTo>
                  <a:pt x="522" y="37497"/>
                </a:lnTo>
                <a:lnTo>
                  <a:pt x="466" y="37497"/>
                </a:lnTo>
                <a:lnTo>
                  <a:pt x="392" y="37534"/>
                </a:lnTo>
                <a:lnTo>
                  <a:pt x="336" y="37571"/>
                </a:lnTo>
                <a:lnTo>
                  <a:pt x="299" y="37627"/>
                </a:lnTo>
                <a:lnTo>
                  <a:pt x="261" y="37683"/>
                </a:lnTo>
                <a:lnTo>
                  <a:pt x="243" y="37739"/>
                </a:lnTo>
                <a:lnTo>
                  <a:pt x="224" y="37869"/>
                </a:lnTo>
                <a:lnTo>
                  <a:pt x="224" y="37944"/>
                </a:lnTo>
                <a:lnTo>
                  <a:pt x="243" y="37999"/>
                </a:lnTo>
                <a:lnTo>
                  <a:pt x="280" y="38074"/>
                </a:lnTo>
                <a:lnTo>
                  <a:pt x="317" y="38130"/>
                </a:lnTo>
                <a:lnTo>
                  <a:pt x="373" y="38167"/>
                </a:lnTo>
                <a:lnTo>
                  <a:pt x="429" y="38204"/>
                </a:lnTo>
                <a:lnTo>
                  <a:pt x="485" y="38223"/>
                </a:lnTo>
                <a:lnTo>
                  <a:pt x="615" y="38223"/>
                </a:lnTo>
                <a:lnTo>
                  <a:pt x="690" y="38186"/>
                </a:lnTo>
                <a:lnTo>
                  <a:pt x="746" y="38148"/>
                </a:lnTo>
                <a:lnTo>
                  <a:pt x="783" y="38093"/>
                </a:lnTo>
                <a:lnTo>
                  <a:pt x="820" y="38037"/>
                </a:lnTo>
                <a:lnTo>
                  <a:pt x="839" y="37962"/>
                </a:lnTo>
                <a:lnTo>
                  <a:pt x="839" y="37888"/>
                </a:lnTo>
                <a:lnTo>
                  <a:pt x="857" y="37832"/>
                </a:lnTo>
                <a:lnTo>
                  <a:pt x="876" y="37739"/>
                </a:lnTo>
                <a:lnTo>
                  <a:pt x="857" y="37664"/>
                </a:lnTo>
                <a:lnTo>
                  <a:pt x="820" y="37590"/>
                </a:lnTo>
                <a:lnTo>
                  <a:pt x="764" y="37553"/>
                </a:lnTo>
                <a:lnTo>
                  <a:pt x="708" y="37515"/>
                </a:lnTo>
                <a:lnTo>
                  <a:pt x="652" y="37497"/>
                </a:lnTo>
                <a:lnTo>
                  <a:pt x="597" y="37478"/>
                </a:lnTo>
                <a:close/>
                <a:moveTo>
                  <a:pt x="615" y="39005"/>
                </a:moveTo>
                <a:lnTo>
                  <a:pt x="559" y="39023"/>
                </a:lnTo>
                <a:lnTo>
                  <a:pt x="504" y="39042"/>
                </a:lnTo>
                <a:lnTo>
                  <a:pt x="410" y="39117"/>
                </a:lnTo>
                <a:lnTo>
                  <a:pt x="373" y="39154"/>
                </a:lnTo>
                <a:lnTo>
                  <a:pt x="336" y="39210"/>
                </a:lnTo>
                <a:lnTo>
                  <a:pt x="317" y="39266"/>
                </a:lnTo>
                <a:lnTo>
                  <a:pt x="317" y="39321"/>
                </a:lnTo>
                <a:lnTo>
                  <a:pt x="317" y="39396"/>
                </a:lnTo>
                <a:lnTo>
                  <a:pt x="336" y="39452"/>
                </a:lnTo>
                <a:lnTo>
                  <a:pt x="355" y="39508"/>
                </a:lnTo>
                <a:lnTo>
                  <a:pt x="410" y="39545"/>
                </a:lnTo>
                <a:lnTo>
                  <a:pt x="504" y="39619"/>
                </a:lnTo>
                <a:lnTo>
                  <a:pt x="597" y="39638"/>
                </a:lnTo>
                <a:lnTo>
                  <a:pt x="708" y="39619"/>
                </a:lnTo>
                <a:lnTo>
                  <a:pt x="801" y="39563"/>
                </a:lnTo>
                <a:lnTo>
                  <a:pt x="857" y="39526"/>
                </a:lnTo>
                <a:lnTo>
                  <a:pt x="876" y="39470"/>
                </a:lnTo>
                <a:lnTo>
                  <a:pt x="913" y="39414"/>
                </a:lnTo>
                <a:lnTo>
                  <a:pt x="913" y="39340"/>
                </a:lnTo>
                <a:lnTo>
                  <a:pt x="913" y="39284"/>
                </a:lnTo>
                <a:lnTo>
                  <a:pt x="894" y="39228"/>
                </a:lnTo>
                <a:lnTo>
                  <a:pt x="876" y="39172"/>
                </a:lnTo>
                <a:lnTo>
                  <a:pt x="820" y="39117"/>
                </a:lnTo>
                <a:lnTo>
                  <a:pt x="727" y="39042"/>
                </a:lnTo>
                <a:lnTo>
                  <a:pt x="671" y="39023"/>
                </a:lnTo>
                <a:lnTo>
                  <a:pt x="615" y="39005"/>
                </a:lnTo>
                <a:close/>
                <a:moveTo>
                  <a:pt x="91695" y="38949"/>
                </a:moveTo>
                <a:lnTo>
                  <a:pt x="91620" y="38968"/>
                </a:lnTo>
                <a:lnTo>
                  <a:pt x="91509" y="39042"/>
                </a:lnTo>
                <a:lnTo>
                  <a:pt x="91471" y="39098"/>
                </a:lnTo>
                <a:lnTo>
                  <a:pt x="91434" y="39154"/>
                </a:lnTo>
                <a:lnTo>
                  <a:pt x="91416" y="39210"/>
                </a:lnTo>
                <a:lnTo>
                  <a:pt x="91397" y="39284"/>
                </a:lnTo>
                <a:lnTo>
                  <a:pt x="91397" y="39340"/>
                </a:lnTo>
                <a:lnTo>
                  <a:pt x="91416" y="39396"/>
                </a:lnTo>
                <a:lnTo>
                  <a:pt x="91434" y="39470"/>
                </a:lnTo>
                <a:lnTo>
                  <a:pt x="91471" y="39526"/>
                </a:lnTo>
                <a:lnTo>
                  <a:pt x="91509" y="39563"/>
                </a:lnTo>
                <a:lnTo>
                  <a:pt x="91564" y="39601"/>
                </a:lnTo>
                <a:lnTo>
                  <a:pt x="91620" y="39638"/>
                </a:lnTo>
                <a:lnTo>
                  <a:pt x="91695" y="39657"/>
                </a:lnTo>
                <a:lnTo>
                  <a:pt x="91751" y="39657"/>
                </a:lnTo>
                <a:lnTo>
                  <a:pt x="91825" y="39638"/>
                </a:lnTo>
                <a:lnTo>
                  <a:pt x="91881" y="39619"/>
                </a:lnTo>
                <a:lnTo>
                  <a:pt x="91937" y="39601"/>
                </a:lnTo>
                <a:lnTo>
                  <a:pt x="91993" y="39545"/>
                </a:lnTo>
                <a:lnTo>
                  <a:pt x="92030" y="39489"/>
                </a:lnTo>
                <a:lnTo>
                  <a:pt x="92067" y="39433"/>
                </a:lnTo>
                <a:lnTo>
                  <a:pt x="92086" y="39359"/>
                </a:lnTo>
                <a:lnTo>
                  <a:pt x="92086" y="39303"/>
                </a:lnTo>
                <a:lnTo>
                  <a:pt x="92067" y="39228"/>
                </a:lnTo>
                <a:lnTo>
                  <a:pt x="92049" y="39172"/>
                </a:lnTo>
                <a:lnTo>
                  <a:pt x="92011" y="39098"/>
                </a:lnTo>
                <a:lnTo>
                  <a:pt x="91974" y="39042"/>
                </a:lnTo>
                <a:lnTo>
                  <a:pt x="91918" y="39005"/>
                </a:lnTo>
                <a:lnTo>
                  <a:pt x="91844" y="38968"/>
                </a:lnTo>
                <a:lnTo>
                  <a:pt x="91769" y="38949"/>
                </a:lnTo>
                <a:close/>
                <a:moveTo>
                  <a:pt x="597" y="40476"/>
                </a:moveTo>
                <a:lnTo>
                  <a:pt x="541" y="40494"/>
                </a:lnTo>
                <a:lnTo>
                  <a:pt x="485" y="40513"/>
                </a:lnTo>
                <a:lnTo>
                  <a:pt x="392" y="40587"/>
                </a:lnTo>
                <a:lnTo>
                  <a:pt x="317" y="40699"/>
                </a:lnTo>
                <a:lnTo>
                  <a:pt x="317" y="40755"/>
                </a:lnTo>
                <a:lnTo>
                  <a:pt x="299" y="40811"/>
                </a:lnTo>
                <a:lnTo>
                  <a:pt x="317" y="40885"/>
                </a:lnTo>
                <a:lnTo>
                  <a:pt x="336" y="40941"/>
                </a:lnTo>
                <a:lnTo>
                  <a:pt x="373" y="40997"/>
                </a:lnTo>
                <a:lnTo>
                  <a:pt x="410" y="41034"/>
                </a:lnTo>
                <a:lnTo>
                  <a:pt x="504" y="41090"/>
                </a:lnTo>
                <a:lnTo>
                  <a:pt x="615" y="41109"/>
                </a:lnTo>
                <a:lnTo>
                  <a:pt x="727" y="41090"/>
                </a:lnTo>
                <a:lnTo>
                  <a:pt x="783" y="41053"/>
                </a:lnTo>
                <a:lnTo>
                  <a:pt x="839" y="41016"/>
                </a:lnTo>
                <a:lnTo>
                  <a:pt x="876" y="40960"/>
                </a:lnTo>
                <a:lnTo>
                  <a:pt x="913" y="40904"/>
                </a:lnTo>
                <a:lnTo>
                  <a:pt x="913" y="40848"/>
                </a:lnTo>
                <a:lnTo>
                  <a:pt x="932" y="40774"/>
                </a:lnTo>
                <a:lnTo>
                  <a:pt x="913" y="40699"/>
                </a:lnTo>
                <a:lnTo>
                  <a:pt x="876" y="40643"/>
                </a:lnTo>
                <a:lnTo>
                  <a:pt x="801" y="40550"/>
                </a:lnTo>
                <a:lnTo>
                  <a:pt x="708" y="40494"/>
                </a:lnTo>
                <a:lnTo>
                  <a:pt x="652" y="40476"/>
                </a:lnTo>
                <a:close/>
                <a:moveTo>
                  <a:pt x="91732" y="40625"/>
                </a:moveTo>
                <a:lnTo>
                  <a:pt x="91676" y="40643"/>
                </a:lnTo>
                <a:lnTo>
                  <a:pt x="91620" y="40643"/>
                </a:lnTo>
                <a:lnTo>
                  <a:pt x="91564" y="40680"/>
                </a:lnTo>
                <a:lnTo>
                  <a:pt x="91509" y="40755"/>
                </a:lnTo>
                <a:lnTo>
                  <a:pt x="91471" y="40848"/>
                </a:lnTo>
                <a:lnTo>
                  <a:pt x="91471" y="40941"/>
                </a:lnTo>
                <a:lnTo>
                  <a:pt x="91490" y="41034"/>
                </a:lnTo>
                <a:lnTo>
                  <a:pt x="91527" y="41090"/>
                </a:lnTo>
                <a:lnTo>
                  <a:pt x="91564" y="41127"/>
                </a:lnTo>
                <a:lnTo>
                  <a:pt x="91658" y="41165"/>
                </a:lnTo>
                <a:lnTo>
                  <a:pt x="91769" y="41183"/>
                </a:lnTo>
                <a:lnTo>
                  <a:pt x="91825" y="41165"/>
                </a:lnTo>
                <a:lnTo>
                  <a:pt x="91881" y="41146"/>
                </a:lnTo>
                <a:lnTo>
                  <a:pt x="91918" y="41109"/>
                </a:lnTo>
                <a:lnTo>
                  <a:pt x="91955" y="41071"/>
                </a:lnTo>
                <a:lnTo>
                  <a:pt x="92011" y="40978"/>
                </a:lnTo>
                <a:lnTo>
                  <a:pt x="92011" y="40867"/>
                </a:lnTo>
                <a:lnTo>
                  <a:pt x="91974" y="40774"/>
                </a:lnTo>
                <a:lnTo>
                  <a:pt x="91937" y="40718"/>
                </a:lnTo>
                <a:lnTo>
                  <a:pt x="91900" y="40680"/>
                </a:lnTo>
                <a:lnTo>
                  <a:pt x="91844" y="40662"/>
                </a:lnTo>
                <a:lnTo>
                  <a:pt x="91788" y="40643"/>
                </a:lnTo>
                <a:lnTo>
                  <a:pt x="91732" y="40625"/>
                </a:lnTo>
                <a:close/>
                <a:moveTo>
                  <a:pt x="485" y="42207"/>
                </a:moveTo>
                <a:lnTo>
                  <a:pt x="429" y="42226"/>
                </a:lnTo>
                <a:lnTo>
                  <a:pt x="355" y="42263"/>
                </a:lnTo>
                <a:lnTo>
                  <a:pt x="317" y="42319"/>
                </a:lnTo>
                <a:lnTo>
                  <a:pt x="280" y="42375"/>
                </a:lnTo>
                <a:lnTo>
                  <a:pt x="243" y="42431"/>
                </a:lnTo>
                <a:lnTo>
                  <a:pt x="224" y="42505"/>
                </a:lnTo>
                <a:lnTo>
                  <a:pt x="243" y="42561"/>
                </a:lnTo>
                <a:lnTo>
                  <a:pt x="243" y="42635"/>
                </a:lnTo>
                <a:lnTo>
                  <a:pt x="280" y="42673"/>
                </a:lnTo>
                <a:lnTo>
                  <a:pt x="336" y="42766"/>
                </a:lnTo>
                <a:lnTo>
                  <a:pt x="448" y="42822"/>
                </a:lnTo>
                <a:lnTo>
                  <a:pt x="559" y="42859"/>
                </a:lnTo>
                <a:lnTo>
                  <a:pt x="634" y="42840"/>
                </a:lnTo>
                <a:lnTo>
                  <a:pt x="690" y="42822"/>
                </a:lnTo>
                <a:lnTo>
                  <a:pt x="746" y="42784"/>
                </a:lnTo>
                <a:lnTo>
                  <a:pt x="801" y="42747"/>
                </a:lnTo>
                <a:lnTo>
                  <a:pt x="839" y="42691"/>
                </a:lnTo>
                <a:lnTo>
                  <a:pt x="857" y="42617"/>
                </a:lnTo>
                <a:lnTo>
                  <a:pt x="876" y="42561"/>
                </a:lnTo>
                <a:lnTo>
                  <a:pt x="876" y="42486"/>
                </a:lnTo>
                <a:lnTo>
                  <a:pt x="857" y="42431"/>
                </a:lnTo>
                <a:lnTo>
                  <a:pt x="839" y="42375"/>
                </a:lnTo>
                <a:lnTo>
                  <a:pt x="764" y="42282"/>
                </a:lnTo>
                <a:lnTo>
                  <a:pt x="671" y="42226"/>
                </a:lnTo>
                <a:lnTo>
                  <a:pt x="559" y="42207"/>
                </a:lnTo>
                <a:close/>
                <a:moveTo>
                  <a:pt x="91583" y="42468"/>
                </a:moveTo>
                <a:lnTo>
                  <a:pt x="91527" y="42505"/>
                </a:lnTo>
                <a:lnTo>
                  <a:pt x="91471" y="42524"/>
                </a:lnTo>
                <a:lnTo>
                  <a:pt x="91416" y="42580"/>
                </a:lnTo>
                <a:lnTo>
                  <a:pt x="91378" y="42617"/>
                </a:lnTo>
                <a:lnTo>
                  <a:pt x="91341" y="42673"/>
                </a:lnTo>
                <a:lnTo>
                  <a:pt x="91322" y="42747"/>
                </a:lnTo>
                <a:lnTo>
                  <a:pt x="91304" y="42803"/>
                </a:lnTo>
                <a:lnTo>
                  <a:pt x="91322" y="42877"/>
                </a:lnTo>
                <a:lnTo>
                  <a:pt x="91341" y="42952"/>
                </a:lnTo>
                <a:lnTo>
                  <a:pt x="91378" y="43008"/>
                </a:lnTo>
                <a:lnTo>
                  <a:pt x="91416" y="43045"/>
                </a:lnTo>
                <a:lnTo>
                  <a:pt x="91471" y="43101"/>
                </a:lnTo>
                <a:lnTo>
                  <a:pt x="91527" y="43119"/>
                </a:lnTo>
                <a:lnTo>
                  <a:pt x="91583" y="43138"/>
                </a:lnTo>
                <a:lnTo>
                  <a:pt x="91658" y="43157"/>
                </a:lnTo>
                <a:lnTo>
                  <a:pt x="91713" y="43138"/>
                </a:lnTo>
                <a:lnTo>
                  <a:pt x="91788" y="43119"/>
                </a:lnTo>
                <a:lnTo>
                  <a:pt x="91844" y="43101"/>
                </a:lnTo>
                <a:lnTo>
                  <a:pt x="91900" y="43045"/>
                </a:lnTo>
                <a:lnTo>
                  <a:pt x="91937" y="43008"/>
                </a:lnTo>
                <a:lnTo>
                  <a:pt x="91974" y="42933"/>
                </a:lnTo>
                <a:lnTo>
                  <a:pt x="91993" y="42877"/>
                </a:lnTo>
                <a:lnTo>
                  <a:pt x="91993" y="42803"/>
                </a:lnTo>
                <a:lnTo>
                  <a:pt x="91993" y="42747"/>
                </a:lnTo>
                <a:lnTo>
                  <a:pt x="91974" y="42673"/>
                </a:lnTo>
                <a:lnTo>
                  <a:pt x="91937" y="42617"/>
                </a:lnTo>
                <a:lnTo>
                  <a:pt x="91900" y="42580"/>
                </a:lnTo>
                <a:lnTo>
                  <a:pt x="91844" y="42524"/>
                </a:lnTo>
                <a:lnTo>
                  <a:pt x="91788" y="42505"/>
                </a:lnTo>
                <a:lnTo>
                  <a:pt x="91713" y="42486"/>
                </a:lnTo>
                <a:lnTo>
                  <a:pt x="91658" y="42468"/>
                </a:lnTo>
                <a:close/>
                <a:moveTo>
                  <a:pt x="652" y="43790"/>
                </a:moveTo>
                <a:lnTo>
                  <a:pt x="615" y="43827"/>
                </a:lnTo>
                <a:lnTo>
                  <a:pt x="578" y="43864"/>
                </a:lnTo>
                <a:lnTo>
                  <a:pt x="559" y="43920"/>
                </a:lnTo>
                <a:lnTo>
                  <a:pt x="578" y="43976"/>
                </a:lnTo>
                <a:lnTo>
                  <a:pt x="615" y="44013"/>
                </a:lnTo>
                <a:lnTo>
                  <a:pt x="652" y="44032"/>
                </a:lnTo>
                <a:lnTo>
                  <a:pt x="708" y="44050"/>
                </a:lnTo>
                <a:lnTo>
                  <a:pt x="746" y="44032"/>
                </a:lnTo>
                <a:lnTo>
                  <a:pt x="783" y="44013"/>
                </a:lnTo>
                <a:lnTo>
                  <a:pt x="820" y="43976"/>
                </a:lnTo>
                <a:lnTo>
                  <a:pt x="839" y="43920"/>
                </a:lnTo>
                <a:lnTo>
                  <a:pt x="820" y="43864"/>
                </a:lnTo>
                <a:lnTo>
                  <a:pt x="783" y="43827"/>
                </a:lnTo>
                <a:lnTo>
                  <a:pt x="746" y="43790"/>
                </a:lnTo>
                <a:close/>
                <a:moveTo>
                  <a:pt x="91732" y="44050"/>
                </a:moveTo>
                <a:lnTo>
                  <a:pt x="91639" y="44069"/>
                </a:lnTo>
                <a:lnTo>
                  <a:pt x="91527" y="44125"/>
                </a:lnTo>
                <a:lnTo>
                  <a:pt x="91490" y="44162"/>
                </a:lnTo>
                <a:lnTo>
                  <a:pt x="91471" y="44218"/>
                </a:lnTo>
                <a:lnTo>
                  <a:pt x="91453" y="44274"/>
                </a:lnTo>
                <a:lnTo>
                  <a:pt x="91434" y="44330"/>
                </a:lnTo>
                <a:lnTo>
                  <a:pt x="91453" y="44404"/>
                </a:lnTo>
                <a:lnTo>
                  <a:pt x="91471" y="44460"/>
                </a:lnTo>
                <a:lnTo>
                  <a:pt x="91490" y="44516"/>
                </a:lnTo>
                <a:lnTo>
                  <a:pt x="91527" y="44553"/>
                </a:lnTo>
                <a:lnTo>
                  <a:pt x="91639" y="44609"/>
                </a:lnTo>
                <a:lnTo>
                  <a:pt x="91732" y="44628"/>
                </a:lnTo>
                <a:lnTo>
                  <a:pt x="91844" y="44609"/>
                </a:lnTo>
                <a:lnTo>
                  <a:pt x="91937" y="44553"/>
                </a:lnTo>
                <a:lnTo>
                  <a:pt x="91974" y="44516"/>
                </a:lnTo>
                <a:lnTo>
                  <a:pt x="92011" y="44460"/>
                </a:lnTo>
                <a:lnTo>
                  <a:pt x="92030" y="44404"/>
                </a:lnTo>
                <a:lnTo>
                  <a:pt x="92030" y="44330"/>
                </a:lnTo>
                <a:lnTo>
                  <a:pt x="92030" y="44274"/>
                </a:lnTo>
                <a:lnTo>
                  <a:pt x="92011" y="44218"/>
                </a:lnTo>
                <a:lnTo>
                  <a:pt x="91974" y="44162"/>
                </a:lnTo>
                <a:lnTo>
                  <a:pt x="91937" y="44125"/>
                </a:lnTo>
                <a:lnTo>
                  <a:pt x="91844" y="44069"/>
                </a:lnTo>
                <a:lnTo>
                  <a:pt x="91732" y="44050"/>
                </a:lnTo>
                <a:close/>
                <a:moveTo>
                  <a:pt x="708" y="45093"/>
                </a:moveTo>
                <a:lnTo>
                  <a:pt x="578" y="45112"/>
                </a:lnTo>
                <a:lnTo>
                  <a:pt x="522" y="45112"/>
                </a:lnTo>
                <a:lnTo>
                  <a:pt x="466" y="45149"/>
                </a:lnTo>
                <a:lnTo>
                  <a:pt x="429" y="45186"/>
                </a:lnTo>
                <a:lnTo>
                  <a:pt x="392" y="45242"/>
                </a:lnTo>
                <a:lnTo>
                  <a:pt x="355" y="45298"/>
                </a:lnTo>
                <a:lnTo>
                  <a:pt x="355" y="45372"/>
                </a:lnTo>
                <a:lnTo>
                  <a:pt x="355" y="45428"/>
                </a:lnTo>
                <a:lnTo>
                  <a:pt x="355" y="45484"/>
                </a:lnTo>
                <a:lnTo>
                  <a:pt x="392" y="45540"/>
                </a:lnTo>
                <a:lnTo>
                  <a:pt x="429" y="45577"/>
                </a:lnTo>
                <a:lnTo>
                  <a:pt x="522" y="45652"/>
                </a:lnTo>
                <a:lnTo>
                  <a:pt x="652" y="45689"/>
                </a:lnTo>
                <a:lnTo>
                  <a:pt x="708" y="45689"/>
                </a:lnTo>
                <a:lnTo>
                  <a:pt x="783" y="45670"/>
                </a:lnTo>
                <a:lnTo>
                  <a:pt x="839" y="45652"/>
                </a:lnTo>
                <a:lnTo>
                  <a:pt x="876" y="45614"/>
                </a:lnTo>
                <a:lnTo>
                  <a:pt x="932" y="45577"/>
                </a:lnTo>
                <a:lnTo>
                  <a:pt x="969" y="45540"/>
                </a:lnTo>
                <a:lnTo>
                  <a:pt x="988" y="45465"/>
                </a:lnTo>
                <a:lnTo>
                  <a:pt x="1006" y="45409"/>
                </a:lnTo>
                <a:lnTo>
                  <a:pt x="988" y="45354"/>
                </a:lnTo>
                <a:lnTo>
                  <a:pt x="988" y="45298"/>
                </a:lnTo>
                <a:lnTo>
                  <a:pt x="950" y="45242"/>
                </a:lnTo>
                <a:lnTo>
                  <a:pt x="913" y="45186"/>
                </a:lnTo>
                <a:lnTo>
                  <a:pt x="876" y="45149"/>
                </a:lnTo>
                <a:lnTo>
                  <a:pt x="820" y="45112"/>
                </a:lnTo>
                <a:lnTo>
                  <a:pt x="764" y="45093"/>
                </a:lnTo>
                <a:close/>
                <a:moveTo>
                  <a:pt x="91695" y="45093"/>
                </a:moveTo>
                <a:lnTo>
                  <a:pt x="91620" y="45112"/>
                </a:lnTo>
                <a:lnTo>
                  <a:pt x="91546" y="45130"/>
                </a:lnTo>
                <a:lnTo>
                  <a:pt x="91490" y="45167"/>
                </a:lnTo>
                <a:lnTo>
                  <a:pt x="91434" y="45223"/>
                </a:lnTo>
                <a:lnTo>
                  <a:pt x="91378" y="45279"/>
                </a:lnTo>
                <a:lnTo>
                  <a:pt x="91360" y="45354"/>
                </a:lnTo>
                <a:lnTo>
                  <a:pt x="91341" y="45428"/>
                </a:lnTo>
                <a:lnTo>
                  <a:pt x="91341" y="45503"/>
                </a:lnTo>
                <a:lnTo>
                  <a:pt x="91360" y="45558"/>
                </a:lnTo>
                <a:lnTo>
                  <a:pt x="91378" y="45614"/>
                </a:lnTo>
                <a:lnTo>
                  <a:pt x="91416" y="45670"/>
                </a:lnTo>
                <a:lnTo>
                  <a:pt x="91453" y="45726"/>
                </a:lnTo>
                <a:lnTo>
                  <a:pt x="91564" y="45782"/>
                </a:lnTo>
                <a:lnTo>
                  <a:pt x="91620" y="45800"/>
                </a:lnTo>
                <a:lnTo>
                  <a:pt x="91695" y="45819"/>
                </a:lnTo>
                <a:lnTo>
                  <a:pt x="91769" y="45800"/>
                </a:lnTo>
                <a:lnTo>
                  <a:pt x="91844" y="45782"/>
                </a:lnTo>
                <a:lnTo>
                  <a:pt x="91900" y="45745"/>
                </a:lnTo>
                <a:lnTo>
                  <a:pt x="91955" y="45689"/>
                </a:lnTo>
                <a:lnTo>
                  <a:pt x="91993" y="45633"/>
                </a:lnTo>
                <a:lnTo>
                  <a:pt x="92030" y="45558"/>
                </a:lnTo>
                <a:lnTo>
                  <a:pt x="92049" y="45484"/>
                </a:lnTo>
                <a:lnTo>
                  <a:pt x="92049" y="45409"/>
                </a:lnTo>
                <a:lnTo>
                  <a:pt x="92030" y="45354"/>
                </a:lnTo>
                <a:lnTo>
                  <a:pt x="92011" y="45298"/>
                </a:lnTo>
                <a:lnTo>
                  <a:pt x="91974" y="45242"/>
                </a:lnTo>
                <a:lnTo>
                  <a:pt x="91937" y="45186"/>
                </a:lnTo>
                <a:lnTo>
                  <a:pt x="91825" y="45130"/>
                </a:lnTo>
                <a:lnTo>
                  <a:pt x="91695" y="45093"/>
                </a:lnTo>
                <a:close/>
                <a:moveTo>
                  <a:pt x="504" y="46769"/>
                </a:moveTo>
                <a:lnTo>
                  <a:pt x="448" y="46787"/>
                </a:lnTo>
                <a:lnTo>
                  <a:pt x="392" y="46824"/>
                </a:lnTo>
                <a:lnTo>
                  <a:pt x="336" y="46862"/>
                </a:lnTo>
                <a:lnTo>
                  <a:pt x="280" y="46918"/>
                </a:lnTo>
                <a:lnTo>
                  <a:pt x="206" y="47066"/>
                </a:lnTo>
                <a:lnTo>
                  <a:pt x="187" y="47141"/>
                </a:lnTo>
                <a:lnTo>
                  <a:pt x="187" y="47215"/>
                </a:lnTo>
                <a:lnTo>
                  <a:pt x="187" y="47290"/>
                </a:lnTo>
                <a:lnTo>
                  <a:pt x="224" y="47364"/>
                </a:lnTo>
                <a:lnTo>
                  <a:pt x="261" y="47420"/>
                </a:lnTo>
                <a:lnTo>
                  <a:pt x="317" y="47476"/>
                </a:lnTo>
                <a:lnTo>
                  <a:pt x="392" y="47513"/>
                </a:lnTo>
                <a:lnTo>
                  <a:pt x="448" y="47532"/>
                </a:lnTo>
                <a:lnTo>
                  <a:pt x="522" y="47551"/>
                </a:lnTo>
                <a:lnTo>
                  <a:pt x="597" y="47532"/>
                </a:lnTo>
                <a:lnTo>
                  <a:pt x="652" y="47513"/>
                </a:lnTo>
                <a:lnTo>
                  <a:pt x="727" y="47476"/>
                </a:lnTo>
                <a:lnTo>
                  <a:pt x="783" y="47439"/>
                </a:lnTo>
                <a:lnTo>
                  <a:pt x="820" y="47383"/>
                </a:lnTo>
                <a:lnTo>
                  <a:pt x="894" y="47234"/>
                </a:lnTo>
                <a:lnTo>
                  <a:pt x="913" y="47160"/>
                </a:lnTo>
                <a:lnTo>
                  <a:pt x="913" y="47085"/>
                </a:lnTo>
                <a:lnTo>
                  <a:pt x="913" y="47011"/>
                </a:lnTo>
                <a:lnTo>
                  <a:pt x="876" y="46936"/>
                </a:lnTo>
                <a:lnTo>
                  <a:pt x="839" y="46880"/>
                </a:lnTo>
                <a:lnTo>
                  <a:pt x="764" y="46824"/>
                </a:lnTo>
                <a:lnTo>
                  <a:pt x="708" y="46787"/>
                </a:lnTo>
                <a:lnTo>
                  <a:pt x="634" y="46769"/>
                </a:lnTo>
                <a:close/>
                <a:moveTo>
                  <a:pt x="91658" y="47215"/>
                </a:moveTo>
                <a:lnTo>
                  <a:pt x="91546" y="47234"/>
                </a:lnTo>
                <a:lnTo>
                  <a:pt x="91471" y="47290"/>
                </a:lnTo>
                <a:lnTo>
                  <a:pt x="91434" y="47327"/>
                </a:lnTo>
                <a:lnTo>
                  <a:pt x="91397" y="47364"/>
                </a:lnTo>
                <a:lnTo>
                  <a:pt x="91397" y="47420"/>
                </a:lnTo>
                <a:lnTo>
                  <a:pt x="91378" y="47476"/>
                </a:lnTo>
                <a:lnTo>
                  <a:pt x="91397" y="47551"/>
                </a:lnTo>
                <a:lnTo>
                  <a:pt x="91397" y="47606"/>
                </a:lnTo>
                <a:lnTo>
                  <a:pt x="91434" y="47644"/>
                </a:lnTo>
                <a:lnTo>
                  <a:pt x="91471" y="47681"/>
                </a:lnTo>
                <a:lnTo>
                  <a:pt x="91546" y="47737"/>
                </a:lnTo>
                <a:lnTo>
                  <a:pt x="91751" y="47737"/>
                </a:lnTo>
                <a:lnTo>
                  <a:pt x="91844" y="47681"/>
                </a:lnTo>
                <a:lnTo>
                  <a:pt x="91881" y="47644"/>
                </a:lnTo>
                <a:lnTo>
                  <a:pt x="91900" y="47606"/>
                </a:lnTo>
                <a:lnTo>
                  <a:pt x="91918" y="47551"/>
                </a:lnTo>
                <a:lnTo>
                  <a:pt x="91918" y="47476"/>
                </a:lnTo>
                <a:lnTo>
                  <a:pt x="91918" y="47420"/>
                </a:lnTo>
                <a:lnTo>
                  <a:pt x="91900" y="47364"/>
                </a:lnTo>
                <a:lnTo>
                  <a:pt x="91881" y="47327"/>
                </a:lnTo>
                <a:lnTo>
                  <a:pt x="91844" y="47290"/>
                </a:lnTo>
                <a:lnTo>
                  <a:pt x="91751" y="47234"/>
                </a:lnTo>
                <a:lnTo>
                  <a:pt x="91658" y="47215"/>
                </a:lnTo>
                <a:close/>
                <a:moveTo>
                  <a:pt x="504" y="48295"/>
                </a:moveTo>
                <a:lnTo>
                  <a:pt x="429" y="48333"/>
                </a:lnTo>
                <a:lnTo>
                  <a:pt x="373" y="48407"/>
                </a:lnTo>
                <a:lnTo>
                  <a:pt x="355" y="48481"/>
                </a:lnTo>
                <a:lnTo>
                  <a:pt x="336" y="48556"/>
                </a:lnTo>
                <a:lnTo>
                  <a:pt x="336" y="48630"/>
                </a:lnTo>
                <a:lnTo>
                  <a:pt x="355" y="48705"/>
                </a:lnTo>
                <a:lnTo>
                  <a:pt x="373" y="48779"/>
                </a:lnTo>
                <a:lnTo>
                  <a:pt x="410" y="48835"/>
                </a:lnTo>
                <a:lnTo>
                  <a:pt x="466" y="48891"/>
                </a:lnTo>
                <a:lnTo>
                  <a:pt x="522" y="48928"/>
                </a:lnTo>
                <a:lnTo>
                  <a:pt x="597" y="48947"/>
                </a:lnTo>
                <a:lnTo>
                  <a:pt x="671" y="48928"/>
                </a:lnTo>
                <a:lnTo>
                  <a:pt x="746" y="48891"/>
                </a:lnTo>
                <a:lnTo>
                  <a:pt x="820" y="48835"/>
                </a:lnTo>
                <a:lnTo>
                  <a:pt x="857" y="48779"/>
                </a:lnTo>
                <a:lnTo>
                  <a:pt x="894" y="48705"/>
                </a:lnTo>
                <a:lnTo>
                  <a:pt x="913" y="48612"/>
                </a:lnTo>
                <a:lnTo>
                  <a:pt x="913" y="48519"/>
                </a:lnTo>
                <a:lnTo>
                  <a:pt x="876" y="48444"/>
                </a:lnTo>
                <a:lnTo>
                  <a:pt x="820" y="48370"/>
                </a:lnTo>
                <a:lnTo>
                  <a:pt x="746" y="48333"/>
                </a:lnTo>
                <a:lnTo>
                  <a:pt x="671" y="48295"/>
                </a:lnTo>
                <a:close/>
                <a:moveTo>
                  <a:pt x="91658" y="48630"/>
                </a:moveTo>
                <a:lnTo>
                  <a:pt x="91564" y="48649"/>
                </a:lnTo>
                <a:lnTo>
                  <a:pt x="91471" y="48705"/>
                </a:lnTo>
                <a:lnTo>
                  <a:pt x="91434" y="48742"/>
                </a:lnTo>
                <a:lnTo>
                  <a:pt x="91397" y="48798"/>
                </a:lnTo>
                <a:lnTo>
                  <a:pt x="91360" y="48891"/>
                </a:lnTo>
                <a:lnTo>
                  <a:pt x="91378" y="49003"/>
                </a:lnTo>
                <a:lnTo>
                  <a:pt x="91397" y="49059"/>
                </a:lnTo>
                <a:lnTo>
                  <a:pt x="91434" y="49114"/>
                </a:lnTo>
                <a:lnTo>
                  <a:pt x="91471" y="49152"/>
                </a:lnTo>
                <a:lnTo>
                  <a:pt x="91509" y="49170"/>
                </a:lnTo>
                <a:lnTo>
                  <a:pt x="91620" y="49208"/>
                </a:lnTo>
                <a:lnTo>
                  <a:pt x="91732" y="49208"/>
                </a:lnTo>
                <a:lnTo>
                  <a:pt x="91788" y="49189"/>
                </a:lnTo>
                <a:lnTo>
                  <a:pt x="91825" y="49152"/>
                </a:lnTo>
                <a:lnTo>
                  <a:pt x="91881" y="49114"/>
                </a:lnTo>
                <a:lnTo>
                  <a:pt x="91900" y="49059"/>
                </a:lnTo>
                <a:lnTo>
                  <a:pt x="91937" y="49003"/>
                </a:lnTo>
                <a:lnTo>
                  <a:pt x="91937" y="48947"/>
                </a:lnTo>
                <a:lnTo>
                  <a:pt x="91937" y="48872"/>
                </a:lnTo>
                <a:lnTo>
                  <a:pt x="91937" y="48817"/>
                </a:lnTo>
                <a:lnTo>
                  <a:pt x="91900" y="48761"/>
                </a:lnTo>
                <a:lnTo>
                  <a:pt x="91862" y="48723"/>
                </a:lnTo>
                <a:lnTo>
                  <a:pt x="91769" y="48668"/>
                </a:lnTo>
                <a:lnTo>
                  <a:pt x="91658" y="48630"/>
                </a:lnTo>
                <a:close/>
                <a:moveTo>
                  <a:pt x="26755" y="49990"/>
                </a:moveTo>
                <a:lnTo>
                  <a:pt x="26736" y="50008"/>
                </a:lnTo>
                <a:lnTo>
                  <a:pt x="26744" y="50004"/>
                </a:lnTo>
                <a:lnTo>
                  <a:pt x="26755" y="49990"/>
                </a:lnTo>
                <a:close/>
                <a:moveTo>
                  <a:pt x="48836" y="50027"/>
                </a:moveTo>
                <a:lnTo>
                  <a:pt x="48817" y="50045"/>
                </a:lnTo>
                <a:lnTo>
                  <a:pt x="48825" y="50040"/>
                </a:lnTo>
                <a:lnTo>
                  <a:pt x="48825" y="50040"/>
                </a:lnTo>
                <a:lnTo>
                  <a:pt x="48836" y="50027"/>
                </a:lnTo>
                <a:close/>
                <a:moveTo>
                  <a:pt x="39192" y="49952"/>
                </a:moveTo>
                <a:lnTo>
                  <a:pt x="39155" y="49971"/>
                </a:lnTo>
                <a:lnTo>
                  <a:pt x="39099" y="50008"/>
                </a:lnTo>
                <a:lnTo>
                  <a:pt x="39062" y="50045"/>
                </a:lnTo>
                <a:lnTo>
                  <a:pt x="39024" y="50083"/>
                </a:lnTo>
                <a:lnTo>
                  <a:pt x="38987" y="50194"/>
                </a:lnTo>
                <a:lnTo>
                  <a:pt x="38987" y="50250"/>
                </a:lnTo>
                <a:lnTo>
                  <a:pt x="39006" y="50306"/>
                </a:lnTo>
                <a:lnTo>
                  <a:pt x="39024" y="50362"/>
                </a:lnTo>
                <a:lnTo>
                  <a:pt x="39062" y="50418"/>
                </a:lnTo>
                <a:lnTo>
                  <a:pt x="39136" y="50474"/>
                </a:lnTo>
                <a:lnTo>
                  <a:pt x="39248" y="50492"/>
                </a:lnTo>
                <a:lnTo>
                  <a:pt x="39341" y="50492"/>
                </a:lnTo>
                <a:lnTo>
                  <a:pt x="39434" y="50455"/>
                </a:lnTo>
                <a:lnTo>
                  <a:pt x="39471" y="50399"/>
                </a:lnTo>
                <a:lnTo>
                  <a:pt x="39508" y="50362"/>
                </a:lnTo>
                <a:lnTo>
                  <a:pt x="39546" y="50250"/>
                </a:lnTo>
                <a:lnTo>
                  <a:pt x="39546" y="50194"/>
                </a:lnTo>
                <a:lnTo>
                  <a:pt x="39546" y="50157"/>
                </a:lnTo>
                <a:lnTo>
                  <a:pt x="39527" y="50101"/>
                </a:lnTo>
                <a:lnTo>
                  <a:pt x="39490" y="50045"/>
                </a:lnTo>
                <a:lnTo>
                  <a:pt x="39453" y="50008"/>
                </a:lnTo>
                <a:lnTo>
                  <a:pt x="39397" y="49971"/>
                </a:lnTo>
                <a:lnTo>
                  <a:pt x="39304" y="49952"/>
                </a:lnTo>
                <a:close/>
                <a:moveTo>
                  <a:pt x="42692" y="49915"/>
                </a:moveTo>
                <a:lnTo>
                  <a:pt x="42636" y="49934"/>
                </a:lnTo>
                <a:lnTo>
                  <a:pt x="42562" y="49952"/>
                </a:lnTo>
                <a:lnTo>
                  <a:pt x="42524" y="49971"/>
                </a:lnTo>
                <a:lnTo>
                  <a:pt x="42487" y="50008"/>
                </a:lnTo>
                <a:lnTo>
                  <a:pt x="42431" y="50101"/>
                </a:lnTo>
                <a:lnTo>
                  <a:pt x="42413" y="50213"/>
                </a:lnTo>
                <a:lnTo>
                  <a:pt x="42431" y="50325"/>
                </a:lnTo>
                <a:lnTo>
                  <a:pt x="42487" y="50418"/>
                </a:lnTo>
                <a:lnTo>
                  <a:pt x="42524" y="50455"/>
                </a:lnTo>
                <a:lnTo>
                  <a:pt x="42562" y="50492"/>
                </a:lnTo>
                <a:lnTo>
                  <a:pt x="42636" y="50511"/>
                </a:lnTo>
                <a:lnTo>
                  <a:pt x="42767" y="50511"/>
                </a:lnTo>
                <a:lnTo>
                  <a:pt x="42822" y="50492"/>
                </a:lnTo>
                <a:lnTo>
                  <a:pt x="42878" y="50455"/>
                </a:lnTo>
                <a:lnTo>
                  <a:pt x="42915" y="50418"/>
                </a:lnTo>
                <a:lnTo>
                  <a:pt x="42971" y="50325"/>
                </a:lnTo>
                <a:lnTo>
                  <a:pt x="42990" y="50213"/>
                </a:lnTo>
                <a:lnTo>
                  <a:pt x="42971" y="50101"/>
                </a:lnTo>
                <a:lnTo>
                  <a:pt x="42915" y="50008"/>
                </a:lnTo>
                <a:lnTo>
                  <a:pt x="42878" y="49971"/>
                </a:lnTo>
                <a:lnTo>
                  <a:pt x="42822" y="49952"/>
                </a:lnTo>
                <a:lnTo>
                  <a:pt x="42767" y="49934"/>
                </a:lnTo>
                <a:lnTo>
                  <a:pt x="42692" y="49915"/>
                </a:lnTo>
                <a:close/>
                <a:moveTo>
                  <a:pt x="16422" y="49896"/>
                </a:moveTo>
                <a:lnTo>
                  <a:pt x="16366" y="49915"/>
                </a:lnTo>
                <a:lnTo>
                  <a:pt x="16310" y="49915"/>
                </a:lnTo>
                <a:lnTo>
                  <a:pt x="16217" y="49990"/>
                </a:lnTo>
                <a:lnTo>
                  <a:pt x="16143" y="50083"/>
                </a:lnTo>
                <a:lnTo>
                  <a:pt x="16124" y="50194"/>
                </a:lnTo>
                <a:lnTo>
                  <a:pt x="16105" y="50250"/>
                </a:lnTo>
                <a:lnTo>
                  <a:pt x="16124" y="50325"/>
                </a:lnTo>
                <a:lnTo>
                  <a:pt x="16161" y="50381"/>
                </a:lnTo>
                <a:lnTo>
                  <a:pt x="16199" y="50436"/>
                </a:lnTo>
                <a:lnTo>
                  <a:pt x="16236" y="50474"/>
                </a:lnTo>
                <a:lnTo>
                  <a:pt x="16292" y="50511"/>
                </a:lnTo>
                <a:lnTo>
                  <a:pt x="16366" y="50529"/>
                </a:lnTo>
                <a:lnTo>
                  <a:pt x="16478" y="50529"/>
                </a:lnTo>
                <a:lnTo>
                  <a:pt x="16534" y="50511"/>
                </a:lnTo>
                <a:lnTo>
                  <a:pt x="16627" y="50455"/>
                </a:lnTo>
                <a:lnTo>
                  <a:pt x="16701" y="50362"/>
                </a:lnTo>
                <a:lnTo>
                  <a:pt x="16738" y="50250"/>
                </a:lnTo>
                <a:lnTo>
                  <a:pt x="16738" y="50194"/>
                </a:lnTo>
                <a:lnTo>
                  <a:pt x="16738" y="50120"/>
                </a:lnTo>
                <a:lnTo>
                  <a:pt x="16701" y="50064"/>
                </a:lnTo>
                <a:lnTo>
                  <a:pt x="16664" y="50008"/>
                </a:lnTo>
                <a:lnTo>
                  <a:pt x="16608" y="49971"/>
                </a:lnTo>
                <a:lnTo>
                  <a:pt x="16552" y="49934"/>
                </a:lnTo>
                <a:lnTo>
                  <a:pt x="16496" y="49915"/>
                </a:lnTo>
                <a:lnTo>
                  <a:pt x="16422" y="49896"/>
                </a:lnTo>
                <a:close/>
                <a:moveTo>
                  <a:pt x="32024" y="50064"/>
                </a:moveTo>
                <a:lnTo>
                  <a:pt x="31931" y="50083"/>
                </a:lnTo>
                <a:lnTo>
                  <a:pt x="31856" y="50120"/>
                </a:lnTo>
                <a:lnTo>
                  <a:pt x="31782" y="50213"/>
                </a:lnTo>
                <a:lnTo>
                  <a:pt x="31763" y="50250"/>
                </a:lnTo>
                <a:lnTo>
                  <a:pt x="31763" y="50306"/>
                </a:lnTo>
                <a:lnTo>
                  <a:pt x="31782" y="50381"/>
                </a:lnTo>
                <a:lnTo>
                  <a:pt x="31838" y="50474"/>
                </a:lnTo>
                <a:lnTo>
                  <a:pt x="31912" y="50529"/>
                </a:lnTo>
                <a:lnTo>
                  <a:pt x="32005" y="50548"/>
                </a:lnTo>
                <a:lnTo>
                  <a:pt x="32098" y="50511"/>
                </a:lnTo>
                <a:lnTo>
                  <a:pt x="32154" y="50474"/>
                </a:lnTo>
                <a:lnTo>
                  <a:pt x="32210" y="50399"/>
                </a:lnTo>
                <a:lnTo>
                  <a:pt x="32229" y="50325"/>
                </a:lnTo>
                <a:lnTo>
                  <a:pt x="32229" y="50232"/>
                </a:lnTo>
                <a:lnTo>
                  <a:pt x="32191" y="50157"/>
                </a:lnTo>
                <a:lnTo>
                  <a:pt x="32117" y="50101"/>
                </a:lnTo>
                <a:lnTo>
                  <a:pt x="32024" y="50064"/>
                </a:lnTo>
                <a:close/>
                <a:moveTo>
                  <a:pt x="30404" y="50045"/>
                </a:moveTo>
                <a:lnTo>
                  <a:pt x="30311" y="50064"/>
                </a:lnTo>
                <a:lnTo>
                  <a:pt x="30274" y="50083"/>
                </a:lnTo>
                <a:lnTo>
                  <a:pt x="30237" y="50120"/>
                </a:lnTo>
                <a:lnTo>
                  <a:pt x="30181" y="50176"/>
                </a:lnTo>
                <a:lnTo>
                  <a:pt x="30162" y="50232"/>
                </a:lnTo>
                <a:lnTo>
                  <a:pt x="30143" y="50287"/>
                </a:lnTo>
                <a:lnTo>
                  <a:pt x="30143" y="50343"/>
                </a:lnTo>
                <a:lnTo>
                  <a:pt x="30162" y="50381"/>
                </a:lnTo>
                <a:lnTo>
                  <a:pt x="30181" y="50436"/>
                </a:lnTo>
                <a:lnTo>
                  <a:pt x="30218" y="50492"/>
                </a:lnTo>
                <a:lnTo>
                  <a:pt x="30274" y="50529"/>
                </a:lnTo>
                <a:lnTo>
                  <a:pt x="30367" y="50567"/>
                </a:lnTo>
                <a:lnTo>
                  <a:pt x="30460" y="50548"/>
                </a:lnTo>
                <a:lnTo>
                  <a:pt x="30553" y="50529"/>
                </a:lnTo>
                <a:lnTo>
                  <a:pt x="30609" y="50455"/>
                </a:lnTo>
                <a:lnTo>
                  <a:pt x="30646" y="50418"/>
                </a:lnTo>
                <a:lnTo>
                  <a:pt x="30665" y="50362"/>
                </a:lnTo>
                <a:lnTo>
                  <a:pt x="30665" y="50269"/>
                </a:lnTo>
                <a:lnTo>
                  <a:pt x="30628" y="50194"/>
                </a:lnTo>
                <a:lnTo>
                  <a:pt x="30572" y="50120"/>
                </a:lnTo>
                <a:lnTo>
                  <a:pt x="30497" y="50064"/>
                </a:lnTo>
                <a:lnTo>
                  <a:pt x="30404" y="50045"/>
                </a:lnTo>
                <a:close/>
                <a:moveTo>
                  <a:pt x="37628" y="49878"/>
                </a:moveTo>
                <a:lnTo>
                  <a:pt x="37553" y="49896"/>
                </a:lnTo>
                <a:lnTo>
                  <a:pt x="37498" y="49915"/>
                </a:lnTo>
                <a:lnTo>
                  <a:pt x="37442" y="49971"/>
                </a:lnTo>
                <a:lnTo>
                  <a:pt x="37386" y="50008"/>
                </a:lnTo>
                <a:lnTo>
                  <a:pt x="37349" y="50064"/>
                </a:lnTo>
                <a:lnTo>
                  <a:pt x="37311" y="50138"/>
                </a:lnTo>
                <a:lnTo>
                  <a:pt x="37311" y="50213"/>
                </a:lnTo>
                <a:lnTo>
                  <a:pt x="37311" y="50269"/>
                </a:lnTo>
                <a:lnTo>
                  <a:pt x="37330" y="50343"/>
                </a:lnTo>
                <a:lnTo>
                  <a:pt x="37367" y="50399"/>
                </a:lnTo>
                <a:lnTo>
                  <a:pt x="37423" y="50455"/>
                </a:lnTo>
                <a:lnTo>
                  <a:pt x="37479" y="50511"/>
                </a:lnTo>
                <a:lnTo>
                  <a:pt x="37535" y="50529"/>
                </a:lnTo>
                <a:lnTo>
                  <a:pt x="37591" y="50548"/>
                </a:lnTo>
                <a:lnTo>
                  <a:pt x="37665" y="50567"/>
                </a:lnTo>
                <a:lnTo>
                  <a:pt x="37721" y="50567"/>
                </a:lnTo>
                <a:lnTo>
                  <a:pt x="37795" y="50548"/>
                </a:lnTo>
                <a:lnTo>
                  <a:pt x="37851" y="50511"/>
                </a:lnTo>
                <a:lnTo>
                  <a:pt x="37889" y="50474"/>
                </a:lnTo>
                <a:lnTo>
                  <a:pt x="37944" y="50436"/>
                </a:lnTo>
                <a:lnTo>
                  <a:pt x="37982" y="50381"/>
                </a:lnTo>
                <a:lnTo>
                  <a:pt x="38000" y="50325"/>
                </a:lnTo>
                <a:lnTo>
                  <a:pt x="38019" y="50250"/>
                </a:lnTo>
                <a:lnTo>
                  <a:pt x="38019" y="50176"/>
                </a:lnTo>
                <a:lnTo>
                  <a:pt x="38000" y="50120"/>
                </a:lnTo>
                <a:lnTo>
                  <a:pt x="37963" y="50045"/>
                </a:lnTo>
                <a:lnTo>
                  <a:pt x="37926" y="49990"/>
                </a:lnTo>
                <a:lnTo>
                  <a:pt x="37889" y="49952"/>
                </a:lnTo>
                <a:lnTo>
                  <a:pt x="37833" y="49915"/>
                </a:lnTo>
                <a:lnTo>
                  <a:pt x="37758" y="49878"/>
                </a:lnTo>
                <a:close/>
                <a:moveTo>
                  <a:pt x="48985" y="49971"/>
                </a:moveTo>
                <a:lnTo>
                  <a:pt x="48929" y="49990"/>
                </a:lnTo>
                <a:lnTo>
                  <a:pt x="48873" y="50008"/>
                </a:lnTo>
                <a:lnTo>
                  <a:pt x="48825" y="50040"/>
                </a:lnTo>
                <a:lnTo>
                  <a:pt x="48825" y="50040"/>
                </a:lnTo>
                <a:lnTo>
                  <a:pt x="48762" y="50120"/>
                </a:lnTo>
                <a:lnTo>
                  <a:pt x="48724" y="50176"/>
                </a:lnTo>
                <a:lnTo>
                  <a:pt x="48724" y="50232"/>
                </a:lnTo>
                <a:lnTo>
                  <a:pt x="48743" y="50287"/>
                </a:lnTo>
                <a:lnTo>
                  <a:pt x="48762" y="50343"/>
                </a:lnTo>
                <a:lnTo>
                  <a:pt x="48817" y="50362"/>
                </a:lnTo>
                <a:lnTo>
                  <a:pt x="48855" y="50381"/>
                </a:lnTo>
                <a:lnTo>
                  <a:pt x="48855" y="50399"/>
                </a:lnTo>
                <a:lnTo>
                  <a:pt x="48873" y="50399"/>
                </a:lnTo>
                <a:lnTo>
                  <a:pt x="48910" y="50418"/>
                </a:lnTo>
                <a:lnTo>
                  <a:pt x="48892" y="50418"/>
                </a:lnTo>
                <a:lnTo>
                  <a:pt x="48910" y="50436"/>
                </a:lnTo>
                <a:lnTo>
                  <a:pt x="48966" y="50492"/>
                </a:lnTo>
                <a:lnTo>
                  <a:pt x="49041" y="50548"/>
                </a:lnTo>
                <a:lnTo>
                  <a:pt x="49115" y="50567"/>
                </a:lnTo>
                <a:lnTo>
                  <a:pt x="49190" y="50548"/>
                </a:lnTo>
                <a:lnTo>
                  <a:pt x="49264" y="50529"/>
                </a:lnTo>
                <a:lnTo>
                  <a:pt x="49320" y="50492"/>
                </a:lnTo>
                <a:lnTo>
                  <a:pt x="49376" y="50418"/>
                </a:lnTo>
                <a:lnTo>
                  <a:pt x="49395" y="50343"/>
                </a:lnTo>
                <a:lnTo>
                  <a:pt x="49395" y="50269"/>
                </a:lnTo>
                <a:lnTo>
                  <a:pt x="49376" y="50194"/>
                </a:lnTo>
                <a:lnTo>
                  <a:pt x="49339" y="50120"/>
                </a:lnTo>
                <a:lnTo>
                  <a:pt x="49283" y="50064"/>
                </a:lnTo>
                <a:lnTo>
                  <a:pt x="49208" y="50027"/>
                </a:lnTo>
                <a:lnTo>
                  <a:pt x="49134" y="49990"/>
                </a:lnTo>
                <a:lnTo>
                  <a:pt x="49059" y="49971"/>
                </a:lnTo>
                <a:close/>
                <a:moveTo>
                  <a:pt x="5884" y="49859"/>
                </a:moveTo>
                <a:lnTo>
                  <a:pt x="5828" y="49878"/>
                </a:lnTo>
                <a:lnTo>
                  <a:pt x="5772" y="49915"/>
                </a:lnTo>
                <a:lnTo>
                  <a:pt x="5717" y="49952"/>
                </a:lnTo>
                <a:lnTo>
                  <a:pt x="5642" y="50045"/>
                </a:lnTo>
                <a:lnTo>
                  <a:pt x="5623" y="50120"/>
                </a:lnTo>
                <a:lnTo>
                  <a:pt x="5605" y="50176"/>
                </a:lnTo>
                <a:lnTo>
                  <a:pt x="5605" y="50250"/>
                </a:lnTo>
                <a:lnTo>
                  <a:pt x="5605" y="50325"/>
                </a:lnTo>
                <a:lnTo>
                  <a:pt x="5642" y="50399"/>
                </a:lnTo>
                <a:lnTo>
                  <a:pt x="5698" y="50455"/>
                </a:lnTo>
                <a:lnTo>
                  <a:pt x="5754" y="50511"/>
                </a:lnTo>
                <a:lnTo>
                  <a:pt x="5810" y="50548"/>
                </a:lnTo>
                <a:lnTo>
                  <a:pt x="5884" y="50567"/>
                </a:lnTo>
                <a:lnTo>
                  <a:pt x="5959" y="50585"/>
                </a:lnTo>
                <a:lnTo>
                  <a:pt x="6033" y="50585"/>
                </a:lnTo>
                <a:lnTo>
                  <a:pt x="6089" y="50567"/>
                </a:lnTo>
                <a:lnTo>
                  <a:pt x="6145" y="50529"/>
                </a:lnTo>
                <a:lnTo>
                  <a:pt x="6201" y="50492"/>
                </a:lnTo>
                <a:lnTo>
                  <a:pt x="6275" y="50381"/>
                </a:lnTo>
                <a:lnTo>
                  <a:pt x="6312" y="50325"/>
                </a:lnTo>
                <a:lnTo>
                  <a:pt x="6331" y="50250"/>
                </a:lnTo>
                <a:lnTo>
                  <a:pt x="6331" y="50176"/>
                </a:lnTo>
                <a:lnTo>
                  <a:pt x="6312" y="50101"/>
                </a:lnTo>
                <a:lnTo>
                  <a:pt x="6275" y="50045"/>
                </a:lnTo>
                <a:lnTo>
                  <a:pt x="6238" y="49971"/>
                </a:lnTo>
                <a:lnTo>
                  <a:pt x="6182" y="49934"/>
                </a:lnTo>
                <a:lnTo>
                  <a:pt x="6108" y="49878"/>
                </a:lnTo>
                <a:lnTo>
                  <a:pt x="6033" y="49859"/>
                </a:lnTo>
                <a:close/>
                <a:moveTo>
                  <a:pt x="45839" y="50027"/>
                </a:moveTo>
                <a:lnTo>
                  <a:pt x="45783" y="50045"/>
                </a:lnTo>
                <a:lnTo>
                  <a:pt x="45727" y="50064"/>
                </a:lnTo>
                <a:lnTo>
                  <a:pt x="45690" y="50083"/>
                </a:lnTo>
                <a:lnTo>
                  <a:pt x="45652" y="50120"/>
                </a:lnTo>
                <a:lnTo>
                  <a:pt x="45596" y="50213"/>
                </a:lnTo>
                <a:lnTo>
                  <a:pt x="45578" y="50306"/>
                </a:lnTo>
                <a:lnTo>
                  <a:pt x="45596" y="50399"/>
                </a:lnTo>
                <a:lnTo>
                  <a:pt x="45652" y="50492"/>
                </a:lnTo>
                <a:lnTo>
                  <a:pt x="45690" y="50529"/>
                </a:lnTo>
                <a:lnTo>
                  <a:pt x="45727" y="50548"/>
                </a:lnTo>
                <a:lnTo>
                  <a:pt x="45783" y="50567"/>
                </a:lnTo>
                <a:lnTo>
                  <a:pt x="45839" y="50585"/>
                </a:lnTo>
                <a:lnTo>
                  <a:pt x="45913" y="50567"/>
                </a:lnTo>
                <a:lnTo>
                  <a:pt x="45950" y="50548"/>
                </a:lnTo>
                <a:lnTo>
                  <a:pt x="46006" y="50529"/>
                </a:lnTo>
                <a:lnTo>
                  <a:pt x="46043" y="50492"/>
                </a:lnTo>
                <a:lnTo>
                  <a:pt x="46081" y="50399"/>
                </a:lnTo>
                <a:lnTo>
                  <a:pt x="46099" y="50306"/>
                </a:lnTo>
                <a:lnTo>
                  <a:pt x="46081" y="50213"/>
                </a:lnTo>
                <a:lnTo>
                  <a:pt x="46043" y="50120"/>
                </a:lnTo>
                <a:lnTo>
                  <a:pt x="46006" y="50083"/>
                </a:lnTo>
                <a:lnTo>
                  <a:pt x="45950" y="50064"/>
                </a:lnTo>
                <a:lnTo>
                  <a:pt x="45913" y="50045"/>
                </a:lnTo>
                <a:lnTo>
                  <a:pt x="45839" y="50027"/>
                </a:lnTo>
                <a:close/>
                <a:moveTo>
                  <a:pt x="47272" y="50008"/>
                </a:moveTo>
                <a:lnTo>
                  <a:pt x="47216" y="50027"/>
                </a:lnTo>
                <a:lnTo>
                  <a:pt x="47179" y="50045"/>
                </a:lnTo>
                <a:lnTo>
                  <a:pt x="47086" y="50101"/>
                </a:lnTo>
                <a:lnTo>
                  <a:pt x="47030" y="50194"/>
                </a:lnTo>
                <a:lnTo>
                  <a:pt x="46993" y="50287"/>
                </a:lnTo>
                <a:lnTo>
                  <a:pt x="47011" y="50399"/>
                </a:lnTo>
                <a:lnTo>
                  <a:pt x="47030" y="50455"/>
                </a:lnTo>
                <a:lnTo>
                  <a:pt x="47049" y="50492"/>
                </a:lnTo>
                <a:lnTo>
                  <a:pt x="47105" y="50529"/>
                </a:lnTo>
                <a:lnTo>
                  <a:pt x="47160" y="50567"/>
                </a:lnTo>
                <a:lnTo>
                  <a:pt x="47216" y="50585"/>
                </a:lnTo>
                <a:lnTo>
                  <a:pt x="47272" y="50585"/>
                </a:lnTo>
                <a:lnTo>
                  <a:pt x="47384" y="50567"/>
                </a:lnTo>
                <a:lnTo>
                  <a:pt x="47440" y="50548"/>
                </a:lnTo>
                <a:lnTo>
                  <a:pt x="47477" y="50511"/>
                </a:lnTo>
                <a:lnTo>
                  <a:pt x="47514" y="50474"/>
                </a:lnTo>
                <a:lnTo>
                  <a:pt x="47551" y="50418"/>
                </a:lnTo>
                <a:lnTo>
                  <a:pt x="47570" y="50362"/>
                </a:lnTo>
                <a:lnTo>
                  <a:pt x="47570" y="50306"/>
                </a:lnTo>
                <a:lnTo>
                  <a:pt x="47551" y="50194"/>
                </a:lnTo>
                <a:lnTo>
                  <a:pt x="47496" y="50101"/>
                </a:lnTo>
                <a:lnTo>
                  <a:pt x="47458" y="50064"/>
                </a:lnTo>
                <a:lnTo>
                  <a:pt x="47402" y="50045"/>
                </a:lnTo>
                <a:lnTo>
                  <a:pt x="47328" y="50027"/>
                </a:lnTo>
                <a:lnTo>
                  <a:pt x="47272" y="50008"/>
                </a:lnTo>
                <a:close/>
                <a:moveTo>
                  <a:pt x="74138" y="49934"/>
                </a:moveTo>
                <a:lnTo>
                  <a:pt x="74082" y="49952"/>
                </a:lnTo>
                <a:lnTo>
                  <a:pt x="74026" y="49971"/>
                </a:lnTo>
                <a:lnTo>
                  <a:pt x="73970" y="50008"/>
                </a:lnTo>
                <a:lnTo>
                  <a:pt x="73896" y="50101"/>
                </a:lnTo>
                <a:lnTo>
                  <a:pt x="73840" y="50213"/>
                </a:lnTo>
                <a:lnTo>
                  <a:pt x="73840" y="50269"/>
                </a:lnTo>
                <a:lnTo>
                  <a:pt x="73840" y="50343"/>
                </a:lnTo>
                <a:lnTo>
                  <a:pt x="73877" y="50436"/>
                </a:lnTo>
                <a:lnTo>
                  <a:pt x="73952" y="50511"/>
                </a:lnTo>
                <a:lnTo>
                  <a:pt x="74026" y="50567"/>
                </a:lnTo>
                <a:lnTo>
                  <a:pt x="74138" y="50585"/>
                </a:lnTo>
                <a:lnTo>
                  <a:pt x="74212" y="50585"/>
                </a:lnTo>
                <a:lnTo>
                  <a:pt x="74268" y="50567"/>
                </a:lnTo>
                <a:lnTo>
                  <a:pt x="74343" y="50529"/>
                </a:lnTo>
                <a:lnTo>
                  <a:pt x="74399" y="50492"/>
                </a:lnTo>
                <a:lnTo>
                  <a:pt x="74436" y="50436"/>
                </a:lnTo>
                <a:lnTo>
                  <a:pt x="74473" y="50381"/>
                </a:lnTo>
                <a:lnTo>
                  <a:pt x="74492" y="50343"/>
                </a:lnTo>
                <a:lnTo>
                  <a:pt x="74492" y="50325"/>
                </a:lnTo>
                <a:lnTo>
                  <a:pt x="74510" y="50306"/>
                </a:lnTo>
                <a:lnTo>
                  <a:pt x="74492" y="50306"/>
                </a:lnTo>
                <a:lnTo>
                  <a:pt x="74548" y="50287"/>
                </a:lnTo>
                <a:lnTo>
                  <a:pt x="74566" y="50250"/>
                </a:lnTo>
                <a:lnTo>
                  <a:pt x="74566" y="50213"/>
                </a:lnTo>
                <a:lnTo>
                  <a:pt x="74510" y="50120"/>
                </a:lnTo>
                <a:lnTo>
                  <a:pt x="74473" y="50064"/>
                </a:lnTo>
                <a:lnTo>
                  <a:pt x="74417" y="50027"/>
                </a:lnTo>
                <a:lnTo>
                  <a:pt x="74324" y="49971"/>
                </a:lnTo>
                <a:lnTo>
                  <a:pt x="74268" y="49952"/>
                </a:lnTo>
                <a:lnTo>
                  <a:pt x="74194" y="49934"/>
                </a:lnTo>
                <a:close/>
                <a:moveTo>
                  <a:pt x="24930" y="49915"/>
                </a:moveTo>
                <a:lnTo>
                  <a:pt x="24856" y="49934"/>
                </a:lnTo>
                <a:lnTo>
                  <a:pt x="24800" y="49952"/>
                </a:lnTo>
                <a:lnTo>
                  <a:pt x="24744" y="49990"/>
                </a:lnTo>
                <a:lnTo>
                  <a:pt x="24688" y="50045"/>
                </a:lnTo>
                <a:lnTo>
                  <a:pt x="24651" y="50120"/>
                </a:lnTo>
                <a:lnTo>
                  <a:pt x="24651" y="50194"/>
                </a:lnTo>
                <a:lnTo>
                  <a:pt x="24651" y="50269"/>
                </a:lnTo>
                <a:lnTo>
                  <a:pt x="24707" y="50418"/>
                </a:lnTo>
                <a:lnTo>
                  <a:pt x="24726" y="50474"/>
                </a:lnTo>
                <a:lnTo>
                  <a:pt x="24781" y="50511"/>
                </a:lnTo>
                <a:lnTo>
                  <a:pt x="24837" y="50548"/>
                </a:lnTo>
                <a:lnTo>
                  <a:pt x="24893" y="50585"/>
                </a:lnTo>
                <a:lnTo>
                  <a:pt x="24949" y="50604"/>
                </a:lnTo>
                <a:lnTo>
                  <a:pt x="25079" y="50604"/>
                </a:lnTo>
                <a:lnTo>
                  <a:pt x="25135" y="50585"/>
                </a:lnTo>
                <a:lnTo>
                  <a:pt x="25191" y="50548"/>
                </a:lnTo>
                <a:lnTo>
                  <a:pt x="25247" y="50511"/>
                </a:lnTo>
                <a:lnTo>
                  <a:pt x="25284" y="50455"/>
                </a:lnTo>
                <a:lnTo>
                  <a:pt x="25303" y="50399"/>
                </a:lnTo>
                <a:lnTo>
                  <a:pt x="25321" y="50343"/>
                </a:lnTo>
                <a:lnTo>
                  <a:pt x="25340" y="50287"/>
                </a:lnTo>
                <a:lnTo>
                  <a:pt x="25340" y="50213"/>
                </a:lnTo>
                <a:lnTo>
                  <a:pt x="25321" y="50157"/>
                </a:lnTo>
                <a:lnTo>
                  <a:pt x="25284" y="50101"/>
                </a:lnTo>
                <a:lnTo>
                  <a:pt x="25247" y="50045"/>
                </a:lnTo>
                <a:lnTo>
                  <a:pt x="25191" y="49990"/>
                </a:lnTo>
                <a:lnTo>
                  <a:pt x="25135" y="49952"/>
                </a:lnTo>
                <a:lnTo>
                  <a:pt x="25061" y="49934"/>
                </a:lnTo>
                <a:lnTo>
                  <a:pt x="25005" y="49915"/>
                </a:lnTo>
                <a:close/>
                <a:moveTo>
                  <a:pt x="86854" y="50343"/>
                </a:moveTo>
                <a:lnTo>
                  <a:pt x="86798" y="50362"/>
                </a:lnTo>
                <a:lnTo>
                  <a:pt x="86761" y="50381"/>
                </a:lnTo>
                <a:lnTo>
                  <a:pt x="86724" y="50436"/>
                </a:lnTo>
                <a:lnTo>
                  <a:pt x="86724" y="50474"/>
                </a:lnTo>
                <a:lnTo>
                  <a:pt x="86724" y="50529"/>
                </a:lnTo>
                <a:lnTo>
                  <a:pt x="86761" y="50567"/>
                </a:lnTo>
                <a:lnTo>
                  <a:pt x="86798" y="50604"/>
                </a:lnTo>
                <a:lnTo>
                  <a:pt x="86910" y="50604"/>
                </a:lnTo>
                <a:lnTo>
                  <a:pt x="86947" y="50567"/>
                </a:lnTo>
                <a:lnTo>
                  <a:pt x="86966" y="50529"/>
                </a:lnTo>
                <a:lnTo>
                  <a:pt x="86984" y="50474"/>
                </a:lnTo>
                <a:lnTo>
                  <a:pt x="86966" y="50436"/>
                </a:lnTo>
                <a:lnTo>
                  <a:pt x="86947" y="50381"/>
                </a:lnTo>
                <a:lnTo>
                  <a:pt x="86910" y="50362"/>
                </a:lnTo>
                <a:lnTo>
                  <a:pt x="86854" y="50343"/>
                </a:lnTo>
                <a:close/>
                <a:moveTo>
                  <a:pt x="4078" y="49990"/>
                </a:moveTo>
                <a:lnTo>
                  <a:pt x="4022" y="50008"/>
                </a:lnTo>
                <a:lnTo>
                  <a:pt x="3929" y="50064"/>
                </a:lnTo>
                <a:lnTo>
                  <a:pt x="3873" y="50157"/>
                </a:lnTo>
                <a:lnTo>
                  <a:pt x="3836" y="50269"/>
                </a:lnTo>
                <a:lnTo>
                  <a:pt x="3836" y="50343"/>
                </a:lnTo>
                <a:lnTo>
                  <a:pt x="3836" y="50399"/>
                </a:lnTo>
                <a:lnTo>
                  <a:pt x="3873" y="50455"/>
                </a:lnTo>
                <a:lnTo>
                  <a:pt x="3911" y="50511"/>
                </a:lnTo>
                <a:lnTo>
                  <a:pt x="3948" y="50567"/>
                </a:lnTo>
                <a:lnTo>
                  <a:pt x="4004" y="50585"/>
                </a:lnTo>
                <a:lnTo>
                  <a:pt x="4078" y="50623"/>
                </a:lnTo>
                <a:lnTo>
                  <a:pt x="4209" y="50623"/>
                </a:lnTo>
                <a:lnTo>
                  <a:pt x="4264" y="50604"/>
                </a:lnTo>
                <a:lnTo>
                  <a:pt x="4357" y="50548"/>
                </a:lnTo>
                <a:lnTo>
                  <a:pt x="4413" y="50455"/>
                </a:lnTo>
                <a:lnTo>
                  <a:pt x="4451" y="50343"/>
                </a:lnTo>
                <a:lnTo>
                  <a:pt x="4469" y="50269"/>
                </a:lnTo>
                <a:lnTo>
                  <a:pt x="4451" y="50213"/>
                </a:lnTo>
                <a:lnTo>
                  <a:pt x="4413" y="50157"/>
                </a:lnTo>
                <a:lnTo>
                  <a:pt x="4376" y="50101"/>
                </a:lnTo>
                <a:lnTo>
                  <a:pt x="4339" y="50045"/>
                </a:lnTo>
                <a:lnTo>
                  <a:pt x="4283" y="50008"/>
                </a:lnTo>
                <a:lnTo>
                  <a:pt x="4209" y="49990"/>
                </a:lnTo>
                <a:close/>
                <a:moveTo>
                  <a:pt x="11134" y="49990"/>
                </a:moveTo>
                <a:lnTo>
                  <a:pt x="11060" y="50008"/>
                </a:lnTo>
                <a:lnTo>
                  <a:pt x="10948" y="50064"/>
                </a:lnTo>
                <a:lnTo>
                  <a:pt x="10837" y="50120"/>
                </a:lnTo>
                <a:lnTo>
                  <a:pt x="10781" y="50176"/>
                </a:lnTo>
                <a:lnTo>
                  <a:pt x="10762" y="50232"/>
                </a:lnTo>
                <a:lnTo>
                  <a:pt x="10743" y="50287"/>
                </a:lnTo>
                <a:lnTo>
                  <a:pt x="10762" y="50362"/>
                </a:lnTo>
                <a:lnTo>
                  <a:pt x="10781" y="50418"/>
                </a:lnTo>
                <a:lnTo>
                  <a:pt x="10818" y="50474"/>
                </a:lnTo>
                <a:lnTo>
                  <a:pt x="10874" y="50529"/>
                </a:lnTo>
                <a:lnTo>
                  <a:pt x="10930" y="50567"/>
                </a:lnTo>
                <a:lnTo>
                  <a:pt x="11079" y="50604"/>
                </a:lnTo>
                <a:lnTo>
                  <a:pt x="11153" y="50623"/>
                </a:lnTo>
                <a:lnTo>
                  <a:pt x="11209" y="50623"/>
                </a:lnTo>
                <a:lnTo>
                  <a:pt x="11265" y="50604"/>
                </a:lnTo>
                <a:lnTo>
                  <a:pt x="11321" y="50567"/>
                </a:lnTo>
                <a:lnTo>
                  <a:pt x="11376" y="50529"/>
                </a:lnTo>
                <a:lnTo>
                  <a:pt x="11414" y="50474"/>
                </a:lnTo>
                <a:lnTo>
                  <a:pt x="11432" y="50418"/>
                </a:lnTo>
                <a:lnTo>
                  <a:pt x="11451" y="50362"/>
                </a:lnTo>
                <a:lnTo>
                  <a:pt x="11470" y="50306"/>
                </a:lnTo>
                <a:lnTo>
                  <a:pt x="11451" y="50250"/>
                </a:lnTo>
                <a:lnTo>
                  <a:pt x="11432" y="50176"/>
                </a:lnTo>
                <a:lnTo>
                  <a:pt x="11414" y="50120"/>
                </a:lnTo>
                <a:lnTo>
                  <a:pt x="11358" y="50083"/>
                </a:lnTo>
                <a:lnTo>
                  <a:pt x="11321" y="50045"/>
                </a:lnTo>
                <a:lnTo>
                  <a:pt x="11265" y="50008"/>
                </a:lnTo>
                <a:lnTo>
                  <a:pt x="11190" y="49990"/>
                </a:lnTo>
                <a:close/>
                <a:moveTo>
                  <a:pt x="26904" y="49896"/>
                </a:moveTo>
                <a:lnTo>
                  <a:pt x="26829" y="49952"/>
                </a:lnTo>
                <a:lnTo>
                  <a:pt x="26744" y="50004"/>
                </a:lnTo>
                <a:lnTo>
                  <a:pt x="26681" y="50083"/>
                </a:lnTo>
                <a:lnTo>
                  <a:pt x="26643" y="50138"/>
                </a:lnTo>
                <a:lnTo>
                  <a:pt x="26643" y="50176"/>
                </a:lnTo>
                <a:lnTo>
                  <a:pt x="26625" y="50287"/>
                </a:lnTo>
                <a:lnTo>
                  <a:pt x="26643" y="50381"/>
                </a:lnTo>
                <a:lnTo>
                  <a:pt x="26681" y="50474"/>
                </a:lnTo>
                <a:lnTo>
                  <a:pt x="26755" y="50548"/>
                </a:lnTo>
                <a:lnTo>
                  <a:pt x="26848" y="50604"/>
                </a:lnTo>
                <a:lnTo>
                  <a:pt x="26960" y="50623"/>
                </a:lnTo>
                <a:lnTo>
                  <a:pt x="27071" y="50604"/>
                </a:lnTo>
                <a:lnTo>
                  <a:pt x="27165" y="50567"/>
                </a:lnTo>
                <a:lnTo>
                  <a:pt x="27258" y="50511"/>
                </a:lnTo>
                <a:lnTo>
                  <a:pt x="27314" y="50418"/>
                </a:lnTo>
                <a:lnTo>
                  <a:pt x="27332" y="50306"/>
                </a:lnTo>
                <a:lnTo>
                  <a:pt x="27332" y="50213"/>
                </a:lnTo>
                <a:lnTo>
                  <a:pt x="27314" y="50101"/>
                </a:lnTo>
                <a:lnTo>
                  <a:pt x="27258" y="50027"/>
                </a:lnTo>
                <a:lnTo>
                  <a:pt x="27183" y="49952"/>
                </a:lnTo>
                <a:lnTo>
                  <a:pt x="27090" y="49896"/>
                </a:lnTo>
                <a:close/>
                <a:moveTo>
                  <a:pt x="43753" y="49915"/>
                </a:moveTo>
                <a:lnTo>
                  <a:pt x="43679" y="49934"/>
                </a:lnTo>
                <a:lnTo>
                  <a:pt x="43623" y="49971"/>
                </a:lnTo>
                <a:lnTo>
                  <a:pt x="43586" y="50008"/>
                </a:lnTo>
                <a:lnTo>
                  <a:pt x="43511" y="50101"/>
                </a:lnTo>
                <a:lnTo>
                  <a:pt x="43474" y="50157"/>
                </a:lnTo>
                <a:lnTo>
                  <a:pt x="43455" y="50232"/>
                </a:lnTo>
                <a:lnTo>
                  <a:pt x="43455" y="50306"/>
                </a:lnTo>
                <a:lnTo>
                  <a:pt x="43474" y="50381"/>
                </a:lnTo>
                <a:lnTo>
                  <a:pt x="43511" y="50436"/>
                </a:lnTo>
                <a:lnTo>
                  <a:pt x="43548" y="50511"/>
                </a:lnTo>
                <a:lnTo>
                  <a:pt x="43604" y="50548"/>
                </a:lnTo>
                <a:lnTo>
                  <a:pt x="43660" y="50585"/>
                </a:lnTo>
                <a:lnTo>
                  <a:pt x="43735" y="50623"/>
                </a:lnTo>
                <a:lnTo>
                  <a:pt x="43884" y="50623"/>
                </a:lnTo>
                <a:lnTo>
                  <a:pt x="43939" y="50604"/>
                </a:lnTo>
                <a:lnTo>
                  <a:pt x="43995" y="50567"/>
                </a:lnTo>
                <a:lnTo>
                  <a:pt x="44051" y="50529"/>
                </a:lnTo>
                <a:lnTo>
                  <a:pt x="44126" y="50436"/>
                </a:lnTo>
                <a:lnTo>
                  <a:pt x="44144" y="50362"/>
                </a:lnTo>
                <a:lnTo>
                  <a:pt x="44163" y="50306"/>
                </a:lnTo>
                <a:lnTo>
                  <a:pt x="44163" y="50232"/>
                </a:lnTo>
                <a:lnTo>
                  <a:pt x="44163" y="50157"/>
                </a:lnTo>
                <a:lnTo>
                  <a:pt x="44126" y="50083"/>
                </a:lnTo>
                <a:lnTo>
                  <a:pt x="44088" y="50027"/>
                </a:lnTo>
                <a:lnTo>
                  <a:pt x="44033" y="49990"/>
                </a:lnTo>
                <a:lnTo>
                  <a:pt x="43958" y="49934"/>
                </a:lnTo>
                <a:lnTo>
                  <a:pt x="43884" y="49915"/>
                </a:lnTo>
                <a:close/>
                <a:moveTo>
                  <a:pt x="14318" y="50306"/>
                </a:moveTo>
                <a:lnTo>
                  <a:pt x="14262" y="50325"/>
                </a:lnTo>
                <a:lnTo>
                  <a:pt x="14225" y="50381"/>
                </a:lnTo>
                <a:lnTo>
                  <a:pt x="14188" y="50455"/>
                </a:lnTo>
                <a:lnTo>
                  <a:pt x="14188" y="50511"/>
                </a:lnTo>
                <a:lnTo>
                  <a:pt x="14225" y="50567"/>
                </a:lnTo>
                <a:lnTo>
                  <a:pt x="14281" y="50623"/>
                </a:lnTo>
                <a:lnTo>
                  <a:pt x="14337" y="50641"/>
                </a:lnTo>
                <a:lnTo>
                  <a:pt x="14393" y="50641"/>
                </a:lnTo>
                <a:lnTo>
                  <a:pt x="14448" y="50604"/>
                </a:lnTo>
                <a:lnTo>
                  <a:pt x="14486" y="50567"/>
                </a:lnTo>
                <a:lnTo>
                  <a:pt x="14523" y="50492"/>
                </a:lnTo>
                <a:lnTo>
                  <a:pt x="14504" y="50436"/>
                </a:lnTo>
                <a:lnTo>
                  <a:pt x="14486" y="50381"/>
                </a:lnTo>
                <a:lnTo>
                  <a:pt x="14448" y="50343"/>
                </a:lnTo>
                <a:lnTo>
                  <a:pt x="14374" y="50306"/>
                </a:lnTo>
                <a:close/>
                <a:moveTo>
                  <a:pt x="19643" y="49971"/>
                </a:moveTo>
                <a:lnTo>
                  <a:pt x="19531" y="50027"/>
                </a:lnTo>
                <a:lnTo>
                  <a:pt x="19475" y="50064"/>
                </a:lnTo>
                <a:lnTo>
                  <a:pt x="19438" y="50101"/>
                </a:lnTo>
                <a:lnTo>
                  <a:pt x="19401" y="50176"/>
                </a:lnTo>
                <a:lnTo>
                  <a:pt x="19382" y="50250"/>
                </a:lnTo>
                <a:lnTo>
                  <a:pt x="19382" y="50306"/>
                </a:lnTo>
                <a:lnTo>
                  <a:pt x="19382" y="50381"/>
                </a:lnTo>
                <a:lnTo>
                  <a:pt x="19401" y="50455"/>
                </a:lnTo>
                <a:lnTo>
                  <a:pt x="19438" y="50511"/>
                </a:lnTo>
                <a:lnTo>
                  <a:pt x="19494" y="50567"/>
                </a:lnTo>
                <a:lnTo>
                  <a:pt x="19550" y="50604"/>
                </a:lnTo>
                <a:lnTo>
                  <a:pt x="19624" y="50641"/>
                </a:lnTo>
                <a:lnTo>
                  <a:pt x="19755" y="50641"/>
                </a:lnTo>
                <a:lnTo>
                  <a:pt x="19829" y="50623"/>
                </a:lnTo>
                <a:lnTo>
                  <a:pt x="19885" y="50604"/>
                </a:lnTo>
                <a:lnTo>
                  <a:pt x="19941" y="50548"/>
                </a:lnTo>
                <a:lnTo>
                  <a:pt x="19997" y="50511"/>
                </a:lnTo>
                <a:lnTo>
                  <a:pt x="20034" y="50436"/>
                </a:lnTo>
                <a:lnTo>
                  <a:pt x="20052" y="50381"/>
                </a:lnTo>
                <a:lnTo>
                  <a:pt x="20052" y="50325"/>
                </a:lnTo>
                <a:lnTo>
                  <a:pt x="20034" y="50194"/>
                </a:lnTo>
                <a:lnTo>
                  <a:pt x="19978" y="50083"/>
                </a:lnTo>
                <a:lnTo>
                  <a:pt x="19941" y="50045"/>
                </a:lnTo>
                <a:lnTo>
                  <a:pt x="19885" y="50008"/>
                </a:lnTo>
                <a:lnTo>
                  <a:pt x="19829" y="49990"/>
                </a:lnTo>
                <a:lnTo>
                  <a:pt x="19773" y="49971"/>
                </a:lnTo>
                <a:close/>
                <a:moveTo>
                  <a:pt x="41110" y="49971"/>
                </a:moveTo>
                <a:lnTo>
                  <a:pt x="41035" y="49990"/>
                </a:lnTo>
                <a:lnTo>
                  <a:pt x="40979" y="50027"/>
                </a:lnTo>
                <a:lnTo>
                  <a:pt x="40923" y="50064"/>
                </a:lnTo>
                <a:lnTo>
                  <a:pt x="40886" y="50120"/>
                </a:lnTo>
                <a:lnTo>
                  <a:pt x="40867" y="50176"/>
                </a:lnTo>
                <a:lnTo>
                  <a:pt x="40830" y="50232"/>
                </a:lnTo>
                <a:lnTo>
                  <a:pt x="40830" y="50306"/>
                </a:lnTo>
                <a:lnTo>
                  <a:pt x="40830" y="50381"/>
                </a:lnTo>
                <a:lnTo>
                  <a:pt x="40849" y="50436"/>
                </a:lnTo>
                <a:lnTo>
                  <a:pt x="40886" y="50492"/>
                </a:lnTo>
                <a:lnTo>
                  <a:pt x="40923" y="50548"/>
                </a:lnTo>
                <a:lnTo>
                  <a:pt x="40979" y="50585"/>
                </a:lnTo>
                <a:lnTo>
                  <a:pt x="41035" y="50623"/>
                </a:lnTo>
                <a:lnTo>
                  <a:pt x="41110" y="50641"/>
                </a:lnTo>
                <a:lnTo>
                  <a:pt x="41240" y="50641"/>
                </a:lnTo>
                <a:lnTo>
                  <a:pt x="41296" y="50623"/>
                </a:lnTo>
                <a:lnTo>
                  <a:pt x="41370" y="50585"/>
                </a:lnTo>
                <a:lnTo>
                  <a:pt x="41407" y="50548"/>
                </a:lnTo>
                <a:lnTo>
                  <a:pt x="41445" y="50492"/>
                </a:lnTo>
                <a:lnTo>
                  <a:pt x="41482" y="50436"/>
                </a:lnTo>
                <a:lnTo>
                  <a:pt x="41500" y="50381"/>
                </a:lnTo>
                <a:lnTo>
                  <a:pt x="41519" y="50306"/>
                </a:lnTo>
                <a:lnTo>
                  <a:pt x="41500" y="50232"/>
                </a:lnTo>
                <a:lnTo>
                  <a:pt x="41482" y="50176"/>
                </a:lnTo>
                <a:lnTo>
                  <a:pt x="41463" y="50120"/>
                </a:lnTo>
                <a:lnTo>
                  <a:pt x="41407" y="50064"/>
                </a:lnTo>
                <a:lnTo>
                  <a:pt x="41352" y="50027"/>
                </a:lnTo>
                <a:lnTo>
                  <a:pt x="41296" y="49990"/>
                </a:lnTo>
                <a:lnTo>
                  <a:pt x="41240" y="49971"/>
                </a:lnTo>
                <a:close/>
                <a:moveTo>
                  <a:pt x="18209" y="49952"/>
                </a:moveTo>
                <a:lnTo>
                  <a:pt x="18135" y="49971"/>
                </a:lnTo>
                <a:lnTo>
                  <a:pt x="18079" y="49990"/>
                </a:lnTo>
                <a:lnTo>
                  <a:pt x="17930" y="50083"/>
                </a:lnTo>
                <a:lnTo>
                  <a:pt x="17874" y="50138"/>
                </a:lnTo>
                <a:lnTo>
                  <a:pt x="17837" y="50213"/>
                </a:lnTo>
                <a:lnTo>
                  <a:pt x="17818" y="50287"/>
                </a:lnTo>
                <a:lnTo>
                  <a:pt x="17818" y="50362"/>
                </a:lnTo>
                <a:lnTo>
                  <a:pt x="17856" y="50436"/>
                </a:lnTo>
                <a:lnTo>
                  <a:pt x="17893" y="50492"/>
                </a:lnTo>
                <a:lnTo>
                  <a:pt x="18004" y="50585"/>
                </a:lnTo>
                <a:lnTo>
                  <a:pt x="18135" y="50641"/>
                </a:lnTo>
                <a:lnTo>
                  <a:pt x="18209" y="50660"/>
                </a:lnTo>
                <a:lnTo>
                  <a:pt x="18284" y="50660"/>
                </a:lnTo>
                <a:lnTo>
                  <a:pt x="18358" y="50641"/>
                </a:lnTo>
                <a:lnTo>
                  <a:pt x="18414" y="50623"/>
                </a:lnTo>
                <a:lnTo>
                  <a:pt x="18489" y="50567"/>
                </a:lnTo>
                <a:lnTo>
                  <a:pt x="18526" y="50529"/>
                </a:lnTo>
                <a:lnTo>
                  <a:pt x="18582" y="50474"/>
                </a:lnTo>
                <a:lnTo>
                  <a:pt x="18600" y="50399"/>
                </a:lnTo>
                <a:lnTo>
                  <a:pt x="18619" y="50325"/>
                </a:lnTo>
                <a:lnTo>
                  <a:pt x="18619" y="50269"/>
                </a:lnTo>
                <a:lnTo>
                  <a:pt x="18600" y="50194"/>
                </a:lnTo>
                <a:lnTo>
                  <a:pt x="18563" y="50120"/>
                </a:lnTo>
                <a:lnTo>
                  <a:pt x="18507" y="50064"/>
                </a:lnTo>
                <a:lnTo>
                  <a:pt x="18470" y="50027"/>
                </a:lnTo>
                <a:lnTo>
                  <a:pt x="18395" y="49990"/>
                </a:lnTo>
                <a:lnTo>
                  <a:pt x="18340" y="49971"/>
                </a:lnTo>
                <a:lnTo>
                  <a:pt x="18265" y="49952"/>
                </a:lnTo>
                <a:close/>
                <a:moveTo>
                  <a:pt x="65220" y="50120"/>
                </a:moveTo>
                <a:lnTo>
                  <a:pt x="65164" y="50138"/>
                </a:lnTo>
                <a:lnTo>
                  <a:pt x="65108" y="50157"/>
                </a:lnTo>
                <a:lnTo>
                  <a:pt x="65034" y="50213"/>
                </a:lnTo>
                <a:lnTo>
                  <a:pt x="64978" y="50306"/>
                </a:lnTo>
                <a:lnTo>
                  <a:pt x="64959" y="50362"/>
                </a:lnTo>
                <a:lnTo>
                  <a:pt x="64959" y="50418"/>
                </a:lnTo>
                <a:lnTo>
                  <a:pt x="64959" y="50474"/>
                </a:lnTo>
                <a:lnTo>
                  <a:pt x="64996" y="50511"/>
                </a:lnTo>
                <a:lnTo>
                  <a:pt x="65052" y="50604"/>
                </a:lnTo>
                <a:lnTo>
                  <a:pt x="65164" y="50641"/>
                </a:lnTo>
                <a:lnTo>
                  <a:pt x="65220" y="50660"/>
                </a:lnTo>
                <a:lnTo>
                  <a:pt x="65276" y="50660"/>
                </a:lnTo>
                <a:lnTo>
                  <a:pt x="65369" y="50623"/>
                </a:lnTo>
                <a:lnTo>
                  <a:pt x="65425" y="50548"/>
                </a:lnTo>
                <a:lnTo>
                  <a:pt x="65481" y="50455"/>
                </a:lnTo>
                <a:lnTo>
                  <a:pt x="65481" y="50362"/>
                </a:lnTo>
                <a:lnTo>
                  <a:pt x="65462" y="50269"/>
                </a:lnTo>
                <a:lnTo>
                  <a:pt x="65406" y="50194"/>
                </a:lnTo>
                <a:lnTo>
                  <a:pt x="65313" y="50138"/>
                </a:lnTo>
                <a:lnTo>
                  <a:pt x="65220" y="50120"/>
                </a:lnTo>
                <a:close/>
                <a:moveTo>
                  <a:pt x="61794" y="50101"/>
                </a:moveTo>
                <a:lnTo>
                  <a:pt x="61738" y="50120"/>
                </a:lnTo>
                <a:lnTo>
                  <a:pt x="61645" y="50176"/>
                </a:lnTo>
                <a:lnTo>
                  <a:pt x="61589" y="50269"/>
                </a:lnTo>
                <a:lnTo>
                  <a:pt x="61552" y="50381"/>
                </a:lnTo>
                <a:lnTo>
                  <a:pt x="61552" y="50436"/>
                </a:lnTo>
                <a:lnTo>
                  <a:pt x="61571" y="50492"/>
                </a:lnTo>
                <a:lnTo>
                  <a:pt x="61608" y="50548"/>
                </a:lnTo>
                <a:lnTo>
                  <a:pt x="61645" y="50585"/>
                </a:lnTo>
                <a:lnTo>
                  <a:pt x="61738" y="50660"/>
                </a:lnTo>
                <a:lnTo>
                  <a:pt x="61794" y="50678"/>
                </a:lnTo>
                <a:lnTo>
                  <a:pt x="61906" y="50678"/>
                </a:lnTo>
                <a:lnTo>
                  <a:pt x="61962" y="50660"/>
                </a:lnTo>
                <a:lnTo>
                  <a:pt x="62036" y="50604"/>
                </a:lnTo>
                <a:lnTo>
                  <a:pt x="62111" y="50511"/>
                </a:lnTo>
                <a:lnTo>
                  <a:pt x="62148" y="50418"/>
                </a:lnTo>
                <a:lnTo>
                  <a:pt x="62129" y="50343"/>
                </a:lnTo>
                <a:lnTo>
                  <a:pt x="62129" y="50287"/>
                </a:lnTo>
                <a:lnTo>
                  <a:pt x="62092" y="50232"/>
                </a:lnTo>
                <a:lnTo>
                  <a:pt x="62055" y="50194"/>
                </a:lnTo>
                <a:lnTo>
                  <a:pt x="62018" y="50157"/>
                </a:lnTo>
                <a:lnTo>
                  <a:pt x="61962" y="50120"/>
                </a:lnTo>
                <a:lnTo>
                  <a:pt x="61906" y="50101"/>
                </a:lnTo>
                <a:close/>
                <a:moveTo>
                  <a:pt x="63470" y="50045"/>
                </a:moveTo>
                <a:lnTo>
                  <a:pt x="63395" y="50064"/>
                </a:lnTo>
                <a:lnTo>
                  <a:pt x="63358" y="50101"/>
                </a:lnTo>
                <a:lnTo>
                  <a:pt x="63302" y="50138"/>
                </a:lnTo>
                <a:lnTo>
                  <a:pt x="63265" y="50194"/>
                </a:lnTo>
                <a:lnTo>
                  <a:pt x="63228" y="50306"/>
                </a:lnTo>
                <a:lnTo>
                  <a:pt x="63228" y="50362"/>
                </a:lnTo>
                <a:lnTo>
                  <a:pt x="63228" y="50436"/>
                </a:lnTo>
                <a:lnTo>
                  <a:pt x="63246" y="50492"/>
                </a:lnTo>
                <a:lnTo>
                  <a:pt x="63284" y="50548"/>
                </a:lnTo>
                <a:lnTo>
                  <a:pt x="63321" y="50585"/>
                </a:lnTo>
                <a:lnTo>
                  <a:pt x="63377" y="50641"/>
                </a:lnTo>
                <a:lnTo>
                  <a:pt x="63433" y="50660"/>
                </a:lnTo>
                <a:lnTo>
                  <a:pt x="63488" y="50678"/>
                </a:lnTo>
                <a:lnTo>
                  <a:pt x="63619" y="50678"/>
                </a:lnTo>
                <a:lnTo>
                  <a:pt x="63675" y="50660"/>
                </a:lnTo>
                <a:lnTo>
                  <a:pt x="63730" y="50623"/>
                </a:lnTo>
                <a:lnTo>
                  <a:pt x="63786" y="50585"/>
                </a:lnTo>
                <a:lnTo>
                  <a:pt x="63824" y="50529"/>
                </a:lnTo>
                <a:lnTo>
                  <a:pt x="63842" y="50474"/>
                </a:lnTo>
                <a:lnTo>
                  <a:pt x="63861" y="50418"/>
                </a:lnTo>
                <a:lnTo>
                  <a:pt x="63879" y="50362"/>
                </a:lnTo>
                <a:lnTo>
                  <a:pt x="63861" y="50287"/>
                </a:lnTo>
                <a:lnTo>
                  <a:pt x="63842" y="50232"/>
                </a:lnTo>
                <a:lnTo>
                  <a:pt x="63805" y="50176"/>
                </a:lnTo>
                <a:lnTo>
                  <a:pt x="63768" y="50120"/>
                </a:lnTo>
                <a:lnTo>
                  <a:pt x="63712" y="50083"/>
                </a:lnTo>
                <a:lnTo>
                  <a:pt x="63656" y="50064"/>
                </a:lnTo>
                <a:lnTo>
                  <a:pt x="63600" y="50045"/>
                </a:lnTo>
                <a:close/>
                <a:moveTo>
                  <a:pt x="79053" y="50101"/>
                </a:moveTo>
                <a:lnTo>
                  <a:pt x="78941" y="50120"/>
                </a:lnTo>
                <a:lnTo>
                  <a:pt x="78886" y="50157"/>
                </a:lnTo>
                <a:lnTo>
                  <a:pt x="78848" y="50194"/>
                </a:lnTo>
                <a:lnTo>
                  <a:pt x="78811" y="50232"/>
                </a:lnTo>
                <a:lnTo>
                  <a:pt x="78774" y="50287"/>
                </a:lnTo>
                <a:lnTo>
                  <a:pt x="78755" y="50399"/>
                </a:lnTo>
                <a:lnTo>
                  <a:pt x="78774" y="50492"/>
                </a:lnTo>
                <a:lnTo>
                  <a:pt x="78830" y="50585"/>
                </a:lnTo>
                <a:lnTo>
                  <a:pt x="78923" y="50641"/>
                </a:lnTo>
                <a:lnTo>
                  <a:pt x="78979" y="50660"/>
                </a:lnTo>
                <a:lnTo>
                  <a:pt x="79035" y="50678"/>
                </a:lnTo>
                <a:lnTo>
                  <a:pt x="79146" y="50678"/>
                </a:lnTo>
                <a:lnTo>
                  <a:pt x="79202" y="50641"/>
                </a:lnTo>
                <a:lnTo>
                  <a:pt x="79258" y="50623"/>
                </a:lnTo>
                <a:lnTo>
                  <a:pt x="79295" y="50567"/>
                </a:lnTo>
                <a:lnTo>
                  <a:pt x="79332" y="50511"/>
                </a:lnTo>
                <a:lnTo>
                  <a:pt x="79351" y="50455"/>
                </a:lnTo>
                <a:lnTo>
                  <a:pt x="79351" y="50399"/>
                </a:lnTo>
                <a:lnTo>
                  <a:pt x="79351" y="50343"/>
                </a:lnTo>
                <a:lnTo>
                  <a:pt x="79332" y="50287"/>
                </a:lnTo>
                <a:lnTo>
                  <a:pt x="79314" y="50232"/>
                </a:lnTo>
                <a:lnTo>
                  <a:pt x="79277" y="50194"/>
                </a:lnTo>
                <a:lnTo>
                  <a:pt x="79239" y="50157"/>
                </a:lnTo>
                <a:lnTo>
                  <a:pt x="79183" y="50120"/>
                </a:lnTo>
                <a:lnTo>
                  <a:pt x="79128" y="50101"/>
                </a:lnTo>
                <a:close/>
                <a:moveTo>
                  <a:pt x="690" y="50083"/>
                </a:moveTo>
                <a:lnTo>
                  <a:pt x="634" y="50101"/>
                </a:lnTo>
                <a:lnTo>
                  <a:pt x="578" y="50120"/>
                </a:lnTo>
                <a:lnTo>
                  <a:pt x="485" y="50176"/>
                </a:lnTo>
                <a:lnTo>
                  <a:pt x="410" y="50269"/>
                </a:lnTo>
                <a:lnTo>
                  <a:pt x="392" y="50381"/>
                </a:lnTo>
                <a:lnTo>
                  <a:pt x="392" y="50436"/>
                </a:lnTo>
                <a:lnTo>
                  <a:pt x="410" y="50492"/>
                </a:lnTo>
                <a:lnTo>
                  <a:pt x="429" y="50548"/>
                </a:lnTo>
                <a:lnTo>
                  <a:pt x="466" y="50604"/>
                </a:lnTo>
                <a:lnTo>
                  <a:pt x="522" y="50641"/>
                </a:lnTo>
                <a:lnTo>
                  <a:pt x="559" y="50660"/>
                </a:lnTo>
                <a:lnTo>
                  <a:pt x="615" y="50678"/>
                </a:lnTo>
                <a:lnTo>
                  <a:pt x="690" y="50697"/>
                </a:lnTo>
                <a:lnTo>
                  <a:pt x="746" y="50678"/>
                </a:lnTo>
                <a:lnTo>
                  <a:pt x="801" y="50660"/>
                </a:lnTo>
                <a:lnTo>
                  <a:pt x="894" y="50604"/>
                </a:lnTo>
                <a:lnTo>
                  <a:pt x="950" y="50511"/>
                </a:lnTo>
                <a:lnTo>
                  <a:pt x="988" y="50418"/>
                </a:lnTo>
                <a:lnTo>
                  <a:pt x="988" y="50343"/>
                </a:lnTo>
                <a:lnTo>
                  <a:pt x="969" y="50287"/>
                </a:lnTo>
                <a:lnTo>
                  <a:pt x="932" y="50232"/>
                </a:lnTo>
                <a:lnTo>
                  <a:pt x="894" y="50194"/>
                </a:lnTo>
                <a:lnTo>
                  <a:pt x="857" y="50157"/>
                </a:lnTo>
                <a:lnTo>
                  <a:pt x="801" y="50120"/>
                </a:lnTo>
                <a:lnTo>
                  <a:pt x="746" y="50101"/>
                </a:lnTo>
                <a:lnTo>
                  <a:pt x="690" y="50083"/>
                </a:lnTo>
                <a:close/>
                <a:moveTo>
                  <a:pt x="33662" y="50083"/>
                </a:moveTo>
                <a:lnTo>
                  <a:pt x="33606" y="50101"/>
                </a:lnTo>
                <a:lnTo>
                  <a:pt x="33551" y="50120"/>
                </a:lnTo>
                <a:lnTo>
                  <a:pt x="33495" y="50157"/>
                </a:lnTo>
                <a:lnTo>
                  <a:pt x="33457" y="50213"/>
                </a:lnTo>
                <a:lnTo>
                  <a:pt x="33439" y="50269"/>
                </a:lnTo>
                <a:lnTo>
                  <a:pt x="33420" y="50381"/>
                </a:lnTo>
                <a:lnTo>
                  <a:pt x="33439" y="50492"/>
                </a:lnTo>
                <a:lnTo>
                  <a:pt x="33457" y="50548"/>
                </a:lnTo>
                <a:lnTo>
                  <a:pt x="33495" y="50604"/>
                </a:lnTo>
                <a:lnTo>
                  <a:pt x="33551" y="50641"/>
                </a:lnTo>
                <a:lnTo>
                  <a:pt x="33606" y="50678"/>
                </a:lnTo>
                <a:lnTo>
                  <a:pt x="33662" y="50697"/>
                </a:lnTo>
                <a:lnTo>
                  <a:pt x="33793" y="50697"/>
                </a:lnTo>
                <a:lnTo>
                  <a:pt x="33848" y="50678"/>
                </a:lnTo>
                <a:lnTo>
                  <a:pt x="33904" y="50641"/>
                </a:lnTo>
                <a:lnTo>
                  <a:pt x="33942" y="50604"/>
                </a:lnTo>
                <a:lnTo>
                  <a:pt x="33979" y="50567"/>
                </a:lnTo>
                <a:lnTo>
                  <a:pt x="34016" y="50511"/>
                </a:lnTo>
                <a:lnTo>
                  <a:pt x="34035" y="50455"/>
                </a:lnTo>
                <a:lnTo>
                  <a:pt x="34035" y="50399"/>
                </a:lnTo>
                <a:lnTo>
                  <a:pt x="34035" y="50325"/>
                </a:lnTo>
                <a:lnTo>
                  <a:pt x="34016" y="50269"/>
                </a:lnTo>
                <a:lnTo>
                  <a:pt x="33979" y="50213"/>
                </a:lnTo>
                <a:lnTo>
                  <a:pt x="33942" y="50176"/>
                </a:lnTo>
                <a:lnTo>
                  <a:pt x="33904" y="50138"/>
                </a:lnTo>
                <a:lnTo>
                  <a:pt x="33848" y="50101"/>
                </a:lnTo>
                <a:lnTo>
                  <a:pt x="33793" y="50083"/>
                </a:lnTo>
                <a:close/>
                <a:moveTo>
                  <a:pt x="57903" y="50101"/>
                </a:moveTo>
                <a:lnTo>
                  <a:pt x="57791" y="50138"/>
                </a:lnTo>
                <a:lnTo>
                  <a:pt x="57717" y="50213"/>
                </a:lnTo>
                <a:lnTo>
                  <a:pt x="57680" y="50269"/>
                </a:lnTo>
                <a:lnTo>
                  <a:pt x="57661" y="50325"/>
                </a:lnTo>
                <a:lnTo>
                  <a:pt x="57661" y="50399"/>
                </a:lnTo>
                <a:lnTo>
                  <a:pt x="57661" y="50455"/>
                </a:lnTo>
                <a:lnTo>
                  <a:pt x="57680" y="50511"/>
                </a:lnTo>
                <a:lnTo>
                  <a:pt x="57717" y="50567"/>
                </a:lnTo>
                <a:lnTo>
                  <a:pt x="57754" y="50623"/>
                </a:lnTo>
                <a:lnTo>
                  <a:pt x="57810" y="50660"/>
                </a:lnTo>
                <a:lnTo>
                  <a:pt x="57866" y="50678"/>
                </a:lnTo>
                <a:lnTo>
                  <a:pt x="57922" y="50697"/>
                </a:lnTo>
                <a:lnTo>
                  <a:pt x="57996" y="50697"/>
                </a:lnTo>
                <a:lnTo>
                  <a:pt x="58052" y="50678"/>
                </a:lnTo>
                <a:lnTo>
                  <a:pt x="58108" y="50641"/>
                </a:lnTo>
                <a:lnTo>
                  <a:pt x="58164" y="50623"/>
                </a:lnTo>
                <a:lnTo>
                  <a:pt x="58201" y="50567"/>
                </a:lnTo>
                <a:lnTo>
                  <a:pt x="58238" y="50511"/>
                </a:lnTo>
                <a:lnTo>
                  <a:pt x="58257" y="50399"/>
                </a:lnTo>
                <a:lnTo>
                  <a:pt x="58238" y="50306"/>
                </a:lnTo>
                <a:lnTo>
                  <a:pt x="58182" y="50194"/>
                </a:lnTo>
                <a:lnTo>
                  <a:pt x="58108" y="50138"/>
                </a:lnTo>
                <a:lnTo>
                  <a:pt x="57996" y="50101"/>
                </a:lnTo>
                <a:close/>
                <a:moveTo>
                  <a:pt x="21654" y="50008"/>
                </a:moveTo>
                <a:lnTo>
                  <a:pt x="21579" y="50027"/>
                </a:lnTo>
                <a:lnTo>
                  <a:pt x="21523" y="50064"/>
                </a:lnTo>
                <a:lnTo>
                  <a:pt x="21467" y="50120"/>
                </a:lnTo>
                <a:lnTo>
                  <a:pt x="21430" y="50213"/>
                </a:lnTo>
                <a:lnTo>
                  <a:pt x="21430" y="50287"/>
                </a:lnTo>
                <a:lnTo>
                  <a:pt x="21430" y="50362"/>
                </a:lnTo>
                <a:lnTo>
                  <a:pt x="21449" y="50436"/>
                </a:lnTo>
                <a:lnTo>
                  <a:pt x="21486" y="50511"/>
                </a:lnTo>
                <a:lnTo>
                  <a:pt x="21523" y="50567"/>
                </a:lnTo>
                <a:lnTo>
                  <a:pt x="21561" y="50623"/>
                </a:lnTo>
                <a:lnTo>
                  <a:pt x="21616" y="50660"/>
                </a:lnTo>
                <a:lnTo>
                  <a:pt x="21691" y="50697"/>
                </a:lnTo>
                <a:lnTo>
                  <a:pt x="21747" y="50716"/>
                </a:lnTo>
                <a:lnTo>
                  <a:pt x="21821" y="50716"/>
                </a:lnTo>
                <a:lnTo>
                  <a:pt x="21933" y="50697"/>
                </a:lnTo>
                <a:lnTo>
                  <a:pt x="21989" y="50660"/>
                </a:lnTo>
                <a:lnTo>
                  <a:pt x="22045" y="50623"/>
                </a:lnTo>
                <a:lnTo>
                  <a:pt x="22082" y="50567"/>
                </a:lnTo>
                <a:lnTo>
                  <a:pt x="22119" y="50511"/>
                </a:lnTo>
                <a:lnTo>
                  <a:pt x="22138" y="50455"/>
                </a:lnTo>
                <a:lnTo>
                  <a:pt x="22156" y="50381"/>
                </a:lnTo>
                <a:lnTo>
                  <a:pt x="22138" y="50269"/>
                </a:lnTo>
                <a:lnTo>
                  <a:pt x="22119" y="50194"/>
                </a:lnTo>
                <a:lnTo>
                  <a:pt x="22082" y="50157"/>
                </a:lnTo>
                <a:lnTo>
                  <a:pt x="22026" y="50101"/>
                </a:lnTo>
                <a:lnTo>
                  <a:pt x="21989" y="50064"/>
                </a:lnTo>
                <a:lnTo>
                  <a:pt x="21914" y="50027"/>
                </a:lnTo>
                <a:lnTo>
                  <a:pt x="21821" y="50008"/>
                </a:lnTo>
                <a:close/>
                <a:moveTo>
                  <a:pt x="35505" y="50064"/>
                </a:moveTo>
                <a:lnTo>
                  <a:pt x="35375" y="50101"/>
                </a:lnTo>
                <a:lnTo>
                  <a:pt x="35319" y="50120"/>
                </a:lnTo>
                <a:lnTo>
                  <a:pt x="35282" y="50176"/>
                </a:lnTo>
                <a:lnTo>
                  <a:pt x="35245" y="50213"/>
                </a:lnTo>
                <a:lnTo>
                  <a:pt x="35208" y="50269"/>
                </a:lnTo>
                <a:lnTo>
                  <a:pt x="35189" y="50381"/>
                </a:lnTo>
                <a:lnTo>
                  <a:pt x="35189" y="50474"/>
                </a:lnTo>
                <a:lnTo>
                  <a:pt x="35245" y="50567"/>
                </a:lnTo>
                <a:lnTo>
                  <a:pt x="35319" y="50641"/>
                </a:lnTo>
                <a:lnTo>
                  <a:pt x="35375" y="50678"/>
                </a:lnTo>
                <a:lnTo>
                  <a:pt x="35450" y="50697"/>
                </a:lnTo>
                <a:lnTo>
                  <a:pt x="35524" y="50716"/>
                </a:lnTo>
                <a:lnTo>
                  <a:pt x="35599" y="50716"/>
                </a:lnTo>
                <a:lnTo>
                  <a:pt x="35654" y="50697"/>
                </a:lnTo>
                <a:lnTo>
                  <a:pt x="35729" y="50660"/>
                </a:lnTo>
                <a:lnTo>
                  <a:pt x="35785" y="50623"/>
                </a:lnTo>
                <a:lnTo>
                  <a:pt x="35822" y="50548"/>
                </a:lnTo>
                <a:lnTo>
                  <a:pt x="35859" y="50492"/>
                </a:lnTo>
                <a:lnTo>
                  <a:pt x="35878" y="50418"/>
                </a:lnTo>
                <a:lnTo>
                  <a:pt x="35859" y="50343"/>
                </a:lnTo>
                <a:lnTo>
                  <a:pt x="35841" y="50269"/>
                </a:lnTo>
                <a:lnTo>
                  <a:pt x="35803" y="50213"/>
                </a:lnTo>
                <a:lnTo>
                  <a:pt x="35766" y="50157"/>
                </a:lnTo>
                <a:lnTo>
                  <a:pt x="35710" y="50101"/>
                </a:lnTo>
                <a:lnTo>
                  <a:pt x="35636" y="50083"/>
                </a:lnTo>
                <a:lnTo>
                  <a:pt x="35505" y="50064"/>
                </a:lnTo>
                <a:close/>
                <a:moveTo>
                  <a:pt x="50828" y="49990"/>
                </a:moveTo>
                <a:lnTo>
                  <a:pt x="50754" y="50008"/>
                </a:lnTo>
                <a:lnTo>
                  <a:pt x="50679" y="50008"/>
                </a:lnTo>
                <a:lnTo>
                  <a:pt x="50586" y="50045"/>
                </a:lnTo>
                <a:lnTo>
                  <a:pt x="50530" y="50083"/>
                </a:lnTo>
                <a:lnTo>
                  <a:pt x="50474" y="50138"/>
                </a:lnTo>
                <a:lnTo>
                  <a:pt x="50437" y="50213"/>
                </a:lnTo>
                <a:lnTo>
                  <a:pt x="50419" y="50287"/>
                </a:lnTo>
                <a:lnTo>
                  <a:pt x="50419" y="50362"/>
                </a:lnTo>
                <a:lnTo>
                  <a:pt x="50437" y="50436"/>
                </a:lnTo>
                <a:lnTo>
                  <a:pt x="50474" y="50492"/>
                </a:lnTo>
                <a:lnTo>
                  <a:pt x="50512" y="50548"/>
                </a:lnTo>
                <a:lnTo>
                  <a:pt x="50567" y="50604"/>
                </a:lnTo>
                <a:lnTo>
                  <a:pt x="50623" y="50660"/>
                </a:lnTo>
                <a:lnTo>
                  <a:pt x="50679" y="50697"/>
                </a:lnTo>
                <a:lnTo>
                  <a:pt x="50754" y="50716"/>
                </a:lnTo>
                <a:lnTo>
                  <a:pt x="50884" y="50716"/>
                </a:lnTo>
                <a:lnTo>
                  <a:pt x="50940" y="50697"/>
                </a:lnTo>
                <a:lnTo>
                  <a:pt x="50996" y="50660"/>
                </a:lnTo>
                <a:lnTo>
                  <a:pt x="51052" y="50623"/>
                </a:lnTo>
                <a:lnTo>
                  <a:pt x="51107" y="50585"/>
                </a:lnTo>
                <a:lnTo>
                  <a:pt x="51126" y="50529"/>
                </a:lnTo>
                <a:lnTo>
                  <a:pt x="51163" y="50455"/>
                </a:lnTo>
                <a:lnTo>
                  <a:pt x="51163" y="50381"/>
                </a:lnTo>
                <a:lnTo>
                  <a:pt x="51163" y="50306"/>
                </a:lnTo>
                <a:lnTo>
                  <a:pt x="51163" y="50250"/>
                </a:lnTo>
                <a:lnTo>
                  <a:pt x="51126" y="50176"/>
                </a:lnTo>
                <a:lnTo>
                  <a:pt x="51089" y="50120"/>
                </a:lnTo>
                <a:lnTo>
                  <a:pt x="51033" y="50083"/>
                </a:lnTo>
                <a:lnTo>
                  <a:pt x="50977" y="50045"/>
                </a:lnTo>
                <a:lnTo>
                  <a:pt x="50903" y="50008"/>
                </a:lnTo>
                <a:lnTo>
                  <a:pt x="50828" y="49990"/>
                </a:lnTo>
                <a:close/>
                <a:moveTo>
                  <a:pt x="55799" y="50027"/>
                </a:moveTo>
                <a:lnTo>
                  <a:pt x="55706" y="50064"/>
                </a:lnTo>
                <a:lnTo>
                  <a:pt x="55613" y="50120"/>
                </a:lnTo>
                <a:lnTo>
                  <a:pt x="55557" y="50213"/>
                </a:lnTo>
                <a:lnTo>
                  <a:pt x="55539" y="50325"/>
                </a:lnTo>
                <a:lnTo>
                  <a:pt x="55557" y="50362"/>
                </a:lnTo>
                <a:lnTo>
                  <a:pt x="55576" y="50418"/>
                </a:lnTo>
                <a:lnTo>
                  <a:pt x="55613" y="50529"/>
                </a:lnTo>
                <a:lnTo>
                  <a:pt x="55632" y="50567"/>
                </a:lnTo>
                <a:lnTo>
                  <a:pt x="55669" y="50623"/>
                </a:lnTo>
                <a:lnTo>
                  <a:pt x="55762" y="50697"/>
                </a:lnTo>
                <a:lnTo>
                  <a:pt x="55818" y="50716"/>
                </a:lnTo>
                <a:lnTo>
                  <a:pt x="55874" y="50716"/>
                </a:lnTo>
                <a:lnTo>
                  <a:pt x="55967" y="50697"/>
                </a:lnTo>
                <a:lnTo>
                  <a:pt x="56078" y="50641"/>
                </a:lnTo>
                <a:lnTo>
                  <a:pt x="56153" y="50548"/>
                </a:lnTo>
                <a:lnTo>
                  <a:pt x="56172" y="50511"/>
                </a:lnTo>
                <a:lnTo>
                  <a:pt x="56190" y="50455"/>
                </a:lnTo>
                <a:lnTo>
                  <a:pt x="56209" y="50381"/>
                </a:lnTo>
                <a:lnTo>
                  <a:pt x="56209" y="50343"/>
                </a:lnTo>
                <a:lnTo>
                  <a:pt x="56190" y="50269"/>
                </a:lnTo>
                <a:lnTo>
                  <a:pt x="56153" y="50213"/>
                </a:lnTo>
                <a:lnTo>
                  <a:pt x="56116" y="50138"/>
                </a:lnTo>
                <a:lnTo>
                  <a:pt x="56023" y="50083"/>
                </a:lnTo>
                <a:lnTo>
                  <a:pt x="55911" y="50045"/>
                </a:lnTo>
                <a:lnTo>
                  <a:pt x="55799" y="50027"/>
                </a:lnTo>
                <a:close/>
                <a:moveTo>
                  <a:pt x="9180" y="50045"/>
                </a:moveTo>
                <a:lnTo>
                  <a:pt x="9124" y="50064"/>
                </a:lnTo>
                <a:lnTo>
                  <a:pt x="9068" y="50101"/>
                </a:lnTo>
                <a:lnTo>
                  <a:pt x="9012" y="50138"/>
                </a:lnTo>
                <a:lnTo>
                  <a:pt x="8937" y="50232"/>
                </a:lnTo>
                <a:lnTo>
                  <a:pt x="8919" y="50287"/>
                </a:lnTo>
                <a:lnTo>
                  <a:pt x="8900" y="50343"/>
                </a:lnTo>
                <a:lnTo>
                  <a:pt x="8900" y="50418"/>
                </a:lnTo>
                <a:lnTo>
                  <a:pt x="8919" y="50492"/>
                </a:lnTo>
                <a:lnTo>
                  <a:pt x="8937" y="50567"/>
                </a:lnTo>
                <a:lnTo>
                  <a:pt x="8993" y="50623"/>
                </a:lnTo>
                <a:lnTo>
                  <a:pt x="9049" y="50678"/>
                </a:lnTo>
                <a:lnTo>
                  <a:pt x="9105" y="50716"/>
                </a:lnTo>
                <a:lnTo>
                  <a:pt x="9180" y="50734"/>
                </a:lnTo>
                <a:lnTo>
                  <a:pt x="9310" y="50734"/>
                </a:lnTo>
                <a:lnTo>
                  <a:pt x="9366" y="50716"/>
                </a:lnTo>
                <a:lnTo>
                  <a:pt x="9422" y="50697"/>
                </a:lnTo>
                <a:lnTo>
                  <a:pt x="9477" y="50660"/>
                </a:lnTo>
                <a:lnTo>
                  <a:pt x="9552" y="50548"/>
                </a:lnTo>
                <a:lnTo>
                  <a:pt x="9589" y="50436"/>
                </a:lnTo>
                <a:lnTo>
                  <a:pt x="9589" y="50362"/>
                </a:lnTo>
                <a:lnTo>
                  <a:pt x="9589" y="50287"/>
                </a:lnTo>
                <a:lnTo>
                  <a:pt x="9552" y="50213"/>
                </a:lnTo>
                <a:lnTo>
                  <a:pt x="9515" y="50157"/>
                </a:lnTo>
                <a:lnTo>
                  <a:pt x="9459" y="50101"/>
                </a:lnTo>
                <a:lnTo>
                  <a:pt x="9384" y="50064"/>
                </a:lnTo>
                <a:lnTo>
                  <a:pt x="9328" y="50045"/>
                </a:lnTo>
                <a:close/>
                <a:moveTo>
                  <a:pt x="12885" y="50045"/>
                </a:moveTo>
                <a:lnTo>
                  <a:pt x="12810" y="50064"/>
                </a:lnTo>
                <a:lnTo>
                  <a:pt x="12754" y="50083"/>
                </a:lnTo>
                <a:lnTo>
                  <a:pt x="12698" y="50120"/>
                </a:lnTo>
                <a:lnTo>
                  <a:pt x="12642" y="50157"/>
                </a:lnTo>
                <a:lnTo>
                  <a:pt x="12605" y="50194"/>
                </a:lnTo>
                <a:lnTo>
                  <a:pt x="12568" y="50269"/>
                </a:lnTo>
                <a:lnTo>
                  <a:pt x="12549" y="50325"/>
                </a:lnTo>
                <a:lnTo>
                  <a:pt x="12549" y="50399"/>
                </a:lnTo>
                <a:lnTo>
                  <a:pt x="12549" y="50455"/>
                </a:lnTo>
                <a:lnTo>
                  <a:pt x="12568" y="50529"/>
                </a:lnTo>
                <a:lnTo>
                  <a:pt x="12605" y="50585"/>
                </a:lnTo>
                <a:lnTo>
                  <a:pt x="12642" y="50623"/>
                </a:lnTo>
                <a:lnTo>
                  <a:pt x="12698" y="50678"/>
                </a:lnTo>
                <a:lnTo>
                  <a:pt x="12754" y="50697"/>
                </a:lnTo>
                <a:lnTo>
                  <a:pt x="12810" y="50716"/>
                </a:lnTo>
                <a:lnTo>
                  <a:pt x="12885" y="50734"/>
                </a:lnTo>
                <a:lnTo>
                  <a:pt x="12959" y="50716"/>
                </a:lnTo>
                <a:lnTo>
                  <a:pt x="13015" y="50697"/>
                </a:lnTo>
                <a:lnTo>
                  <a:pt x="13071" y="50678"/>
                </a:lnTo>
                <a:lnTo>
                  <a:pt x="13127" y="50623"/>
                </a:lnTo>
                <a:lnTo>
                  <a:pt x="13164" y="50585"/>
                </a:lnTo>
                <a:lnTo>
                  <a:pt x="13201" y="50529"/>
                </a:lnTo>
                <a:lnTo>
                  <a:pt x="13220" y="50455"/>
                </a:lnTo>
                <a:lnTo>
                  <a:pt x="13220" y="50399"/>
                </a:lnTo>
                <a:lnTo>
                  <a:pt x="13220" y="50325"/>
                </a:lnTo>
                <a:lnTo>
                  <a:pt x="13201" y="50269"/>
                </a:lnTo>
                <a:lnTo>
                  <a:pt x="13164" y="50194"/>
                </a:lnTo>
                <a:lnTo>
                  <a:pt x="13127" y="50157"/>
                </a:lnTo>
                <a:lnTo>
                  <a:pt x="13071" y="50120"/>
                </a:lnTo>
                <a:lnTo>
                  <a:pt x="13015" y="50083"/>
                </a:lnTo>
                <a:lnTo>
                  <a:pt x="12940" y="50064"/>
                </a:lnTo>
                <a:lnTo>
                  <a:pt x="12885" y="50045"/>
                </a:lnTo>
                <a:close/>
                <a:moveTo>
                  <a:pt x="23311" y="50101"/>
                </a:moveTo>
                <a:lnTo>
                  <a:pt x="23255" y="50120"/>
                </a:lnTo>
                <a:lnTo>
                  <a:pt x="23199" y="50120"/>
                </a:lnTo>
                <a:lnTo>
                  <a:pt x="23106" y="50194"/>
                </a:lnTo>
                <a:lnTo>
                  <a:pt x="23031" y="50287"/>
                </a:lnTo>
                <a:lnTo>
                  <a:pt x="22994" y="50381"/>
                </a:lnTo>
                <a:lnTo>
                  <a:pt x="22994" y="50455"/>
                </a:lnTo>
                <a:lnTo>
                  <a:pt x="23013" y="50511"/>
                </a:lnTo>
                <a:lnTo>
                  <a:pt x="23050" y="50585"/>
                </a:lnTo>
                <a:lnTo>
                  <a:pt x="23087" y="50623"/>
                </a:lnTo>
                <a:lnTo>
                  <a:pt x="23124" y="50678"/>
                </a:lnTo>
                <a:lnTo>
                  <a:pt x="23180" y="50697"/>
                </a:lnTo>
                <a:lnTo>
                  <a:pt x="23236" y="50734"/>
                </a:lnTo>
                <a:lnTo>
                  <a:pt x="23366" y="50734"/>
                </a:lnTo>
                <a:lnTo>
                  <a:pt x="23422" y="50716"/>
                </a:lnTo>
                <a:lnTo>
                  <a:pt x="23515" y="50660"/>
                </a:lnTo>
                <a:lnTo>
                  <a:pt x="23590" y="50567"/>
                </a:lnTo>
                <a:lnTo>
                  <a:pt x="23627" y="50455"/>
                </a:lnTo>
                <a:lnTo>
                  <a:pt x="23627" y="50399"/>
                </a:lnTo>
                <a:lnTo>
                  <a:pt x="23609" y="50325"/>
                </a:lnTo>
                <a:lnTo>
                  <a:pt x="23590" y="50269"/>
                </a:lnTo>
                <a:lnTo>
                  <a:pt x="23553" y="50213"/>
                </a:lnTo>
                <a:lnTo>
                  <a:pt x="23497" y="50176"/>
                </a:lnTo>
                <a:lnTo>
                  <a:pt x="23441" y="50138"/>
                </a:lnTo>
                <a:lnTo>
                  <a:pt x="23385" y="50120"/>
                </a:lnTo>
                <a:lnTo>
                  <a:pt x="23311" y="50101"/>
                </a:lnTo>
                <a:close/>
                <a:moveTo>
                  <a:pt x="54217" y="49971"/>
                </a:moveTo>
                <a:lnTo>
                  <a:pt x="54142" y="49990"/>
                </a:lnTo>
                <a:lnTo>
                  <a:pt x="54068" y="50027"/>
                </a:lnTo>
                <a:lnTo>
                  <a:pt x="54012" y="50083"/>
                </a:lnTo>
                <a:lnTo>
                  <a:pt x="53993" y="50138"/>
                </a:lnTo>
                <a:lnTo>
                  <a:pt x="53975" y="50287"/>
                </a:lnTo>
                <a:lnTo>
                  <a:pt x="53975" y="50436"/>
                </a:lnTo>
                <a:lnTo>
                  <a:pt x="53993" y="50511"/>
                </a:lnTo>
                <a:lnTo>
                  <a:pt x="54030" y="50567"/>
                </a:lnTo>
                <a:lnTo>
                  <a:pt x="54068" y="50623"/>
                </a:lnTo>
                <a:lnTo>
                  <a:pt x="54124" y="50678"/>
                </a:lnTo>
                <a:lnTo>
                  <a:pt x="54179" y="50716"/>
                </a:lnTo>
                <a:lnTo>
                  <a:pt x="54254" y="50734"/>
                </a:lnTo>
                <a:lnTo>
                  <a:pt x="54403" y="50734"/>
                </a:lnTo>
                <a:lnTo>
                  <a:pt x="54459" y="50716"/>
                </a:lnTo>
                <a:lnTo>
                  <a:pt x="54533" y="50678"/>
                </a:lnTo>
                <a:lnTo>
                  <a:pt x="54570" y="50623"/>
                </a:lnTo>
                <a:lnTo>
                  <a:pt x="54626" y="50567"/>
                </a:lnTo>
                <a:lnTo>
                  <a:pt x="54645" y="50511"/>
                </a:lnTo>
                <a:lnTo>
                  <a:pt x="54663" y="50436"/>
                </a:lnTo>
                <a:lnTo>
                  <a:pt x="54663" y="50362"/>
                </a:lnTo>
                <a:lnTo>
                  <a:pt x="54663" y="50306"/>
                </a:lnTo>
                <a:lnTo>
                  <a:pt x="54626" y="50232"/>
                </a:lnTo>
                <a:lnTo>
                  <a:pt x="54589" y="50176"/>
                </a:lnTo>
                <a:lnTo>
                  <a:pt x="54496" y="50064"/>
                </a:lnTo>
                <a:lnTo>
                  <a:pt x="54366" y="49990"/>
                </a:lnTo>
                <a:lnTo>
                  <a:pt x="54291" y="49971"/>
                </a:lnTo>
                <a:close/>
                <a:moveTo>
                  <a:pt x="2328" y="50045"/>
                </a:moveTo>
                <a:lnTo>
                  <a:pt x="2272" y="50064"/>
                </a:lnTo>
                <a:lnTo>
                  <a:pt x="2198" y="50101"/>
                </a:lnTo>
                <a:lnTo>
                  <a:pt x="2161" y="50157"/>
                </a:lnTo>
                <a:lnTo>
                  <a:pt x="2123" y="50194"/>
                </a:lnTo>
                <a:lnTo>
                  <a:pt x="2086" y="50269"/>
                </a:lnTo>
                <a:lnTo>
                  <a:pt x="2067" y="50399"/>
                </a:lnTo>
                <a:lnTo>
                  <a:pt x="2086" y="50529"/>
                </a:lnTo>
                <a:lnTo>
                  <a:pt x="2123" y="50585"/>
                </a:lnTo>
                <a:lnTo>
                  <a:pt x="2161" y="50641"/>
                </a:lnTo>
                <a:lnTo>
                  <a:pt x="2198" y="50678"/>
                </a:lnTo>
                <a:lnTo>
                  <a:pt x="2272" y="50716"/>
                </a:lnTo>
                <a:lnTo>
                  <a:pt x="2328" y="50734"/>
                </a:lnTo>
                <a:lnTo>
                  <a:pt x="2421" y="50753"/>
                </a:lnTo>
                <a:lnTo>
                  <a:pt x="2496" y="50734"/>
                </a:lnTo>
                <a:lnTo>
                  <a:pt x="2570" y="50716"/>
                </a:lnTo>
                <a:lnTo>
                  <a:pt x="2626" y="50678"/>
                </a:lnTo>
                <a:lnTo>
                  <a:pt x="2663" y="50641"/>
                </a:lnTo>
                <a:lnTo>
                  <a:pt x="2700" y="50585"/>
                </a:lnTo>
                <a:lnTo>
                  <a:pt x="2738" y="50529"/>
                </a:lnTo>
                <a:lnTo>
                  <a:pt x="2756" y="50399"/>
                </a:lnTo>
                <a:lnTo>
                  <a:pt x="2738" y="50269"/>
                </a:lnTo>
                <a:lnTo>
                  <a:pt x="2700" y="50194"/>
                </a:lnTo>
                <a:lnTo>
                  <a:pt x="2663" y="50157"/>
                </a:lnTo>
                <a:lnTo>
                  <a:pt x="2626" y="50101"/>
                </a:lnTo>
                <a:lnTo>
                  <a:pt x="2570" y="50064"/>
                </a:lnTo>
                <a:lnTo>
                  <a:pt x="2496" y="50045"/>
                </a:lnTo>
                <a:close/>
                <a:moveTo>
                  <a:pt x="28915" y="50027"/>
                </a:moveTo>
                <a:lnTo>
                  <a:pt x="28822" y="50045"/>
                </a:lnTo>
                <a:lnTo>
                  <a:pt x="28747" y="50064"/>
                </a:lnTo>
                <a:lnTo>
                  <a:pt x="28617" y="50138"/>
                </a:lnTo>
                <a:lnTo>
                  <a:pt x="28561" y="50176"/>
                </a:lnTo>
                <a:lnTo>
                  <a:pt x="28505" y="50232"/>
                </a:lnTo>
                <a:lnTo>
                  <a:pt x="28468" y="50287"/>
                </a:lnTo>
                <a:lnTo>
                  <a:pt x="28449" y="50362"/>
                </a:lnTo>
                <a:lnTo>
                  <a:pt x="28449" y="50418"/>
                </a:lnTo>
                <a:lnTo>
                  <a:pt x="28468" y="50492"/>
                </a:lnTo>
                <a:lnTo>
                  <a:pt x="28486" y="50567"/>
                </a:lnTo>
                <a:lnTo>
                  <a:pt x="28542" y="50623"/>
                </a:lnTo>
                <a:lnTo>
                  <a:pt x="28654" y="50697"/>
                </a:lnTo>
                <a:lnTo>
                  <a:pt x="28729" y="50734"/>
                </a:lnTo>
                <a:lnTo>
                  <a:pt x="28803" y="50771"/>
                </a:lnTo>
                <a:lnTo>
                  <a:pt x="28971" y="50771"/>
                </a:lnTo>
                <a:lnTo>
                  <a:pt x="29026" y="50734"/>
                </a:lnTo>
                <a:lnTo>
                  <a:pt x="29101" y="50697"/>
                </a:lnTo>
                <a:lnTo>
                  <a:pt x="29157" y="50660"/>
                </a:lnTo>
                <a:lnTo>
                  <a:pt x="29213" y="50585"/>
                </a:lnTo>
                <a:lnTo>
                  <a:pt x="29231" y="50529"/>
                </a:lnTo>
                <a:lnTo>
                  <a:pt x="29250" y="50455"/>
                </a:lnTo>
                <a:lnTo>
                  <a:pt x="29250" y="50381"/>
                </a:lnTo>
                <a:lnTo>
                  <a:pt x="29250" y="50306"/>
                </a:lnTo>
                <a:lnTo>
                  <a:pt x="29213" y="50250"/>
                </a:lnTo>
                <a:lnTo>
                  <a:pt x="29175" y="50176"/>
                </a:lnTo>
                <a:lnTo>
                  <a:pt x="29138" y="50120"/>
                </a:lnTo>
                <a:lnTo>
                  <a:pt x="29082" y="50083"/>
                </a:lnTo>
                <a:lnTo>
                  <a:pt x="28989" y="50045"/>
                </a:lnTo>
                <a:lnTo>
                  <a:pt x="28915" y="50027"/>
                </a:lnTo>
                <a:close/>
                <a:moveTo>
                  <a:pt x="68608" y="50138"/>
                </a:moveTo>
                <a:lnTo>
                  <a:pt x="68553" y="50157"/>
                </a:lnTo>
                <a:lnTo>
                  <a:pt x="68459" y="50194"/>
                </a:lnTo>
                <a:lnTo>
                  <a:pt x="68366" y="50269"/>
                </a:lnTo>
                <a:lnTo>
                  <a:pt x="68329" y="50362"/>
                </a:lnTo>
                <a:lnTo>
                  <a:pt x="68292" y="50455"/>
                </a:lnTo>
                <a:lnTo>
                  <a:pt x="68311" y="50511"/>
                </a:lnTo>
                <a:lnTo>
                  <a:pt x="68311" y="50567"/>
                </a:lnTo>
                <a:lnTo>
                  <a:pt x="68348" y="50623"/>
                </a:lnTo>
                <a:lnTo>
                  <a:pt x="68385" y="50678"/>
                </a:lnTo>
                <a:lnTo>
                  <a:pt x="68441" y="50716"/>
                </a:lnTo>
                <a:lnTo>
                  <a:pt x="68497" y="50753"/>
                </a:lnTo>
                <a:lnTo>
                  <a:pt x="68553" y="50771"/>
                </a:lnTo>
                <a:lnTo>
                  <a:pt x="68627" y="50771"/>
                </a:lnTo>
                <a:lnTo>
                  <a:pt x="68701" y="50753"/>
                </a:lnTo>
                <a:lnTo>
                  <a:pt x="68757" y="50734"/>
                </a:lnTo>
                <a:lnTo>
                  <a:pt x="68813" y="50697"/>
                </a:lnTo>
                <a:lnTo>
                  <a:pt x="68869" y="50660"/>
                </a:lnTo>
                <a:lnTo>
                  <a:pt x="68906" y="50585"/>
                </a:lnTo>
                <a:lnTo>
                  <a:pt x="68925" y="50529"/>
                </a:lnTo>
                <a:lnTo>
                  <a:pt x="68925" y="50474"/>
                </a:lnTo>
                <a:lnTo>
                  <a:pt x="68925" y="50399"/>
                </a:lnTo>
                <a:lnTo>
                  <a:pt x="68906" y="50343"/>
                </a:lnTo>
                <a:lnTo>
                  <a:pt x="68869" y="50287"/>
                </a:lnTo>
                <a:lnTo>
                  <a:pt x="68832" y="50232"/>
                </a:lnTo>
                <a:lnTo>
                  <a:pt x="68776" y="50194"/>
                </a:lnTo>
                <a:lnTo>
                  <a:pt x="68720" y="50157"/>
                </a:lnTo>
                <a:lnTo>
                  <a:pt x="68664" y="50138"/>
                </a:lnTo>
                <a:close/>
                <a:moveTo>
                  <a:pt x="72146" y="50138"/>
                </a:moveTo>
                <a:lnTo>
                  <a:pt x="72090" y="50157"/>
                </a:lnTo>
                <a:lnTo>
                  <a:pt x="71978" y="50213"/>
                </a:lnTo>
                <a:lnTo>
                  <a:pt x="71941" y="50269"/>
                </a:lnTo>
                <a:lnTo>
                  <a:pt x="71904" y="50306"/>
                </a:lnTo>
                <a:lnTo>
                  <a:pt x="71867" y="50381"/>
                </a:lnTo>
                <a:lnTo>
                  <a:pt x="71867" y="50455"/>
                </a:lnTo>
                <a:lnTo>
                  <a:pt x="71867" y="50511"/>
                </a:lnTo>
                <a:lnTo>
                  <a:pt x="71885" y="50585"/>
                </a:lnTo>
                <a:lnTo>
                  <a:pt x="71922" y="50641"/>
                </a:lnTo>
                <a:lnTo>
                  <a:pt x="71960" y="50697"/>
                </a:lnTo>
                <a:lnTo>
                  <a:pt x="72015" y="50734"/>
                </a:lnTo>
                <a:lnTo>
                  <a:pt x="72071" y="50771"/>
                </a:lnTo>
                <a:lnTo>
                  <a:pt x="72276" y="50771"/>
                </a:lnTo>
                <a:lnTo>
                  <a:pt x="72332" y="50753"/>
                </a:lnTo>
                <a:lnTo>
                  <a:pt x="72388" y="50716"/>
                </a:lnTo>
                <a:lnTo>
                  <a:pt x="72425" y="50660"/>
                </a:lnTo>
                <a:lnTo>
                  <a:pt x="72462" y="50604"/>
                </a:lnTo>
                <a:lnTo>
                  <a:pt x="72481" y="50548"/>
                </a:lnTo>
                <a:lnTo>
                  <a:pt x="72500" y="50436"/>
                </a:lnTo>
                <a:lnTo>
                  <a:pt x="72481" y="50325"/>
                </a:lnTo>
                <a:lnTo>
                  <a:pt x="72406" y="50250"/>
                </a:lnTo>
                <a:lnTo>
                  <a:pt x="72369" y="50213"/>
                </a:lnTo>
                <a:lnTo>
                  <a:pt x="72313" y="50176"/>
                </a:lnTo>
                <a:lnTo>
                  <a:pt x="72258" y="50157"/>
                </a:lnTo>
                <a:lnTo>
                  <a:pt x="72202" y="50138"/>
                </a:lnTo>
                <a:close/>
                <a:moveTo>
                  <a:pt x="77564" y="50176"/>
                </a:moveTo>
                <a:lnTo>
                  <a:pt x="77508" y="50194"/>
                </a:lnTo>
                <a:lnTo>
                  <a:pt x="77452" y="50213"/>
                </a:lnTo>
                <a:lnTo>
                  <a:pt x="77359" y="50269"/>
                </a:lnTo>
                <a:lnTo>
                  <a:pt x="77303" y="50362"/>
                </a:lnTo>
                <a:lnTo>
                  <a:pt x="77266" y="50474"/>
                </a:lnTo>
                <a:lnTo>
                  <a:pt x="77266" y="50529"/>
                </a:lnTo>
                <a:lnTo>
                  <a:pt x="77284" y="50585"/>
                </a:lnTo>
                <a:lnTo>
                  <a:pt x="77322" y="50641"/>
                </a:lnTo>
                <a:lnTo>
                  <a:pt x="77359" y="50678"/>
                </a:lnTo>
                <a:lnTo>
                  <a:pt x="77396" y="50716"/>
                </a:lnTo>
                <a:lnTo>
                  <a:pt x="77452" y="50753"/>
                </a:lnTo>
                <a:lnTo>
                  <a:pt x="77508" y="50771"/>
                </a:lnTo>
                <a:lnTo>
                  <a:pt x="77620" y="50771"/>
                </a:lnTo>
                <a:lnTo>
                  <a:pt x="77675" y="50753"/>
                </a:lnTo>
                <a:lnTo>
                  <a:pt x="77768" y="50697"/>
                </a:lnTo>
                <a:lnTo>
                  <a:pt x="77824" y="50604"/>
                </a:lnTo>
                <a:lnTo>
                  <a:pt x="77862" y="50492"/>
                </a:lnTo>
                <a:lnTo>
                  <a:pt x="77862" y="50436"/>
                </a:lnTo>
                <a:lnTo>
                  <a:pt x="77843" y="50381"/>
                </a:lnTo>
                <a:lnTo>
                  <a:pt x="77824" y="50325"/>
                </a:lnTo>
                <a:lnTo>
                  <a:pt x="77787" y="50269"/>
                </a:lnTo>
                <a:lnTo>
                  <a:pt x="77731" y="50232"/>
                </a:lnTo>
                <a:lnTo>
                  <a:pt x="77694" y="50213"/>
                </a:lnTo>
                <a:lnTo>
                  <a:pt x="77620" y="50194"/>
                </a:lnTo>
                <a:lnTo>
                  <a:pt x="77564" y="50176"/>
                </a:lnTo>
                <a:close/>
                <a:moveTo>
                  <a:pt x="52671" y="50213"/>
                </a:moveTo>
                <a:lnTo>
                  <a:pt x="52597" y="50232"/>
                </a:lnTo>
                <a:lnTo>
                  <a:pt x="52541" y="50250"/>
                </a:lnTo>
                <a:lnTo>
                  <a:pt x="52504" y="50287"/>
                </a:lnTo>
                <a:lnTo>
                  <a:pt x="52448" y="50325"/>
                </a:lnTo>
                <a:lnTo>
                  <a:pt x="52429" y="50399"/>
                </a:lnTo>
                <a:lnTo>
                  <a:pt x="52411" y="50455"/>
                </a:lnTo>
                <a:lnTo>
                  <a:pt x="52411" y="50511"/>
                </a:lnTo>
                <a:lnTo>
                  <a:pt x="52411" y="50585"/>
                </a:lnTo>
                <a:lnTo>
                  <a:pt x="52467" y="50697"/>
                </a:lnTo>
                <a:lnTo>
                  <a:pt x="52504" y="50734"/>
                </a:lnTo>
                <a:lnTo>
                  <a:pt x="52541" y="50771"/>
                </a:lnTo>
                <a:lnTo>
                  <a:pt x="52597" y="50809"/>
                </a:lnTo>
                <a:lnTo>
                  <a:pt x="52653" y="50827"/>
                </a:lnTo>
                <a:lnTo>
                  <a:pt x="52727" y="50827"/>
                </a:lnTo>
                <a:lnTo>
                  <a:pt x="52783" y="50809"/>
                </a:lnTo>
                <a:lnTo>
                  <a:pt x="52839" y="50790"/>
                </a:lnTo>
                <a:lnTo>
                  <a:pt x="52895" y="50771"/>
                </a:lnTo>
                <a:lnTo>
                  <a:pt x="52932" y="50734"/>
                </a:lnTo>
                <a:lnTo>
                  <a:pt x="52969" y="50678"/>
                </a:lnTo>
                <a:lnTo>
                  <a:pt x="53006" y="50623"/>
                </a:lnTo>
                <a:lnTo>
                  <a:pt x="53025" y="50567"/>
                </a:lnTo>
                <a:lnTo>
                  <a:pt x="53025" y="50455"/>
                </a:lnTo>
                <a:lnTo>
                  <a:pt x="52969" y="50343"/>
                </a:lnTo>
                <a:lnTo>
                  <a:pt x="52895" y="50269"/>
                </a:lnTo>
                <a:lnTo>
                  <a:pt x="52858" y="50232"/>
                </a:lnTo>
                <a:lnTo>
                  <a:pt x="52802" y="50213"/>
                </a:lnTo>
                <a:close/>
                <a:moveTo>
                  <a:pt x="66281" y="50269"/>
                </a:moveTo>
                <a:lnTo>
                  <a:pt x="66225" y="50287"/>
                </a:lnTo>
                <a:lnTo>
                  <a:pt x="66188" y="50325"/>
                </a:lnTo>
                <a:lnTo>
                  <a:pt x="66132" y="50418"/>
                </a:lnTo>
                <a:lnTo>
                  <a:pt x="66095" y="50511"/>
                </a:lnTo>
                <a:lnTo>
                  <a:pt x="66076" y="50567"/>
                </a:lnTo>
                <a:lnTo>
                  <a:pt x="66095" y="50623"/>
                </a:lnTo>
                <a:lnTo>
                  <a:pt x="66095" y="50678"/>
                </a:lnTo>
                <a:lnTo>
                  <a:pt x="66132" y="50734"/>
                </a:lnTo>
                <a:lnTo>
                  <a:pt x="66207" y="50790"/>
                </a:lnTo>
                <a:lnTo>
                  <a:pt x="66300" y="50827"/>
                </a:lnTo>
                <a:lnTo>
                  <a:pt x="66411" y="50827"/>
                </a:lnTo>
                <a:lnTo>
                  <a:pt x="66449" y="50809"/>
                </a:lnTo>
                <a:lnTo>
                  <a:pt x="66505" y="50790"/>
                </a:lnTo>
                <a:lnTo>
                  <a:pt x="66542" y="50734"/>
                </a:lnTo>
                <a:lnTo>
                  <a:pt x="66579" y="50697"/>
                </a:lnTo>
                <a:lnTo>
                  <a:pt x="66598" y="50641"/>
                </a:lnTo>
                <a:lnTo>
                  <a:pt x="66616" y="50585"/>
                </a:lnTo>
                <a:lnTo>
                  <a:pt x="66598" y="50474"/>
                </a:lnTo>
                <a:lnTo>
                  <a:pt x="66542" y="50381"/>
                </a:lnTo>
                <a:lnTo>
                  <a:pt x="66467" y="50306"/>
                </a:lnTo>
                <a:lnTo>
                  <a:pt x="66411" y="50269"/>
                </a:lnTo>
                <a:close/>
                <a:moveTo>
                  <a:pt x="88250" y="50176"/>
                </a:moveTo>
                <a:lnTo>
                  <a:pt x="88195" y="50194"/>
                </a:lnTo>
                <a:lnTo>
                  <a:pt x="88139" y="50232"/>
                </a:lnTo>
                <a:lnTo>
                  <a:pt x="88101" y="50269"/>
                </a:lnTo>
                <a:lnTo>
                  <a:pt x="88064" y="50325"/>
                </a:lnTo>
                <a:lnTo>
                  <a:pt x="88046" y="50362"/>
                </a:lnTo>
                <a:lnTo>
                  <a:pt x="88027" y="50492"/>
                </a:lnTo>
                <a:lnTo>
                  <a:pt x="88046" y="50604"/>
                </a:lnTo>
                <a:lnTo>
                  <a:pt x="88101" y="50716"/>
                </a:lnTo>
                <a:lnTo>
                  <a:pt x="88139" y="50753"/>
                </a:lnTo>
                <a:lnTo>
                  <a:pt x="88176" y="50790"/>
                </a:lnTo>
                <a:lnTo>
                  <a:pt x="88250" y="50827"/>
                </a:lnTo>
                <a:lnTo>
                  <a:pt x="88381" y="50827"/>
                </a:lnTo>
                <a:lnTo>
                  <a:pt x="88437" y="50809"/>
                </a:lnTo>
                <a:lnTo>
                  <a:pt x="88492" y="50790"/>
                </a:lnTo>
                <a:lnTo>
                  <a:pt x="88530" y="50734"/>
                </a:lnTo>
                <a:lnTo>
                  <a:pt x="88586" y="50641"/>
                </a:lnTo>
                <a:lnTo>
                  <a:pt x="88623" y="50529"/>
                </a:lnTo>
                <a:lnTo>
                  <a:pt x="88623" y="50455"/>
                </a:lnTo>
                <a:lnTo>
                  <a:pt x="88604" y="50399"/>
                </a:lnTo>
                <a:lnTo>
                  <a:pt x="88586" y="50325"/>
                </a:lnTo>
                <a:lnTo>
                  <a:pt x="88548" y="50287"/>
                </a:lnTo>
                <a:lnTo>
                  <a:pt x="88492" y="50250"/>
                </a:lnTo>
                <a:lnTo>
                  <a:pt x="88455" y="50213"/>
                </a:lnTo>
                <a:lnTo>
                  <a:pt x="88381" y="50194"/>
                </a:lnTo>
                <a:lnTo>
                  <a:pt x="88325" y="50176"/>
                </a:lnTo>
                <a:close/>
                <a:moveTo>
                  <a:pt x="91527" y="50250"/>
                </a:moveTo>
                <a:lnTo>
                  <a:pt x="91453" y="50269"/>
                </a:lnTo>
                <a:lnTo>
                  <a:pt x="91397" y="50287"/>
                </a:lnTo>
                <a:lnTo>
                  <a:pt x="91341" y="50325"/>
                </a:lnTo>
                <a:lnTo>
                  <a:pt x="91285" y="50381"/>
                </a:lnTo>
                <a:lnTo>
                  <a:pt x="91248" y="50436"/>
                </a:lnTo>
                <a:lnTo>
                  <a:pt x="91229" y="50492"/>
                </a:lnTo>
                <a:lnTo>
                  <a:pt x="91229" y="50567"/>
                </a:lnTo>
                <a:lnTo>
                  <a:pt x="91229" y="50641"/>
                </a:lnTo>
                <a:lnTo>
                  <a:pt x="91248" y="50697"/>
                </a:lnTo>
                <a:lnTo>
                  <a:pt x="91285" y="50753"/>
                </a:lnTo>
                <a:lnTo>
                  <a:pt x="91322" y="50790"/>
                </a:lnTo>
                <a:lnTo>
                  <a:pt x="91378" y="50809"/>
                </a:lnTo>
                <a:lnTo>
                  <a:pt x="91453" y="50827"/>
                </a:lnTo>
                <a:lnTo>
                  <a:pt x="91583" y="50827"/>
                </a:lnTo>
                <a:lnTo>
                  <a:pt x="91564" y="50846"/>
                </a:lnTo>
                <a:lnTo>
                  <a:pt x="91676" y="50827"/>
                </a:lnTo>
                <a:lnTo>
                  <a:pt x="91769" y="50771"/>
                </a:lnTo>
                <a:lnTo>
                  <a:pt x="91844" y="50697"/>
                </a:lnTo>
                <a:lnTo>
                  <a:pt x="91862" y="50641"/>
                </a:lnTo>
                <a:lnTo>
                  <a:pt x="91862" y="50585"/>
                </a:lnTo>
                <a:lnTo>
                  <a:pt x="91862" y="50529"/>
                </a:lnTo>
                <a:lnTo>
                  <a:pt x="91844" y="50474"/>
                </a:lnTo>
                <a:lnTo>
                  <a:pt x="91788" y="50381"/>
                </a:lnTo>
                <a:lnTo>
                  <a:pt x="91751" y="50343"/>
                </a:lnTo>
                <a:lnTo>
                  <a:pt x="91695" y="50306"/>
                </a:lnTo>
                <a:lnTo>
                  <a:pt x="91658" y="50287"/>
                </a:lnTo>
                <a:lnTo>
                  <a:pt x="91602" y="50287"/>
                </a:lnTo>
                <a:lnTo>
                  <a:pt x="91527" y="50250"/>
                </a:lnTo>
                <a:close/>
                <a:moveTo>
                  <a:pt x="70414" y="50157"/>
                </a:moveTo>
                <a:lnTo>
                  <a:pt x="70340" y="50176"/>
                </a:lnTo>
                <a:lnTo>
                  <a:pt x="70284" y="50194"/>
                </a:lnTo>
                <a:lnTo>
                  <a:pt x="70210" y="50232"/>
                </a:lnTo>
                <a:lnTo>
                  <a:pt x="70154" y="50269"/>
                </a:lnTo>
                <a:lnTo>
                  <a:pt x="70098" y="50325"/>
                </a:lnTo>
                <a:lnTo>
                  <a:pt x="70079" y="50399"/>
                </a:lnTo>
                <a:lnTo>
                  <a:pt x="70079" y="50455"/>
                </a:lnTo>
                <a:lnTo>
                  <a:pt x="70079" y="50529"/>
                </a:lnTo>
                <a:lnTo>
                  <a:pt x="70098" y="50585"/>
                </a:lnTo>
                <a:lnTo>
                  <a:pt x="70135" y="50660"/>
                </a:lnTo>
                <a:lnTo>
                  <a:pt x="70172" y="50716"/>
                </a:lnTo>
                <a:lnTo>
                  <a:pt x="70228" y="50771"/>
                </a:lnTo>
                <a:lnTo>
                  <a:pt x="70284" y="50809"/>
                </a:lnTo>
                <a:lnTo>
                  <a:pt x="70358" y="50846"/>
                </a:lnTo>
                <a:lnTo>
                  <a:pt x="70414" y="50865"/>
                </a:lnTo>
                <a:lnTo>
                  <a:pt x="70507" y="50865"/>
                </a:lnTo>
                <a:lnTo>
                  <a:pt x="70582" y="50846"/>
                </a:lnTo>
                <a:lnTo>
                  <a:pt x="70656" y="50827"/>
                </a:lnTo>
                <a:lnTo>
                  <a:pt x="70731" y="50790"/>
                </a:lnTo>
                <a:lnTo>
                  <a:pt x="70787" y="50734"/>
                </a:lnTo>
                <a:lnTo>
                  <a:pt x="70805" y="50678"/>
                </a:lnTo>
                <a:lnTo>
                  <a:pt x="70843" y="50604"/>
                </a:lnTo>
                <a:lnTo>
                  <a:pt x="70843" y="50548"/>
                </a:lnTo>
                <a:lnTo>
                  <a:pt x="70843" y="50474"/>
                </a:lnTo>
                <a:lnTo>
                  <a:pt x="70824" y="50399"/>
                </a:lnTo>
                <a:lnTo>
                  <a:pt x="70787" y="50343"/>
                </a:lnTo>
                <a:lnTo>
                  <a:pt x="70731" y="50287"/>
                </a:lnTo>
                <a:lnTo>
                  <a:pt x="70675" y="50250"/>
                </a:lnTo>
                <a:lnTo>
                  <a:pt x="70619" y="50194"/>
                </a:lnTo>
                <a:lnTo>
                  <a:pt x="70563" y="50176"/>
                </a:lnTo>
                <a:lnTo>
                  <a:pt x="70489" y="50157"/>
                </a:lnTo>
                <a:close/>
                <a:moveTo>
                  <a:pt x="82200" y="50269"/>
                </a:moveTo>
                <a:lnTo>
                  <a:pt x="82144" y="50287"/>
                </a:lnTo>
                <a:lnTo>
                  <a:pt x="82032" y="50362"/>
                </a:lnTo>
                <a:lnTo>
                  <a:pt x="81958" y="50455"/>
                </a:lnTo>
                <a:lnTo>
                  <a:pt x="81939" y="50529"/>
                </a:lnTo>
                <a:lnTo>
                  <a:pt x="81939" y="50585"/>
                </a:lnTo>
                <a:lnTo>
                  <a:pt x="81958" y="50641"/>
                </a:lnTo>
                <a:lnTo>
                  <a:pt x="81976" y="50697"/>
                </a:lnTo>
                <a:lnTo>
                  <a:pt x="82051" y="50790"/>
                </a:lnTo>
                <a:lnTo>
                  <a:pt x="82106" y="50827"/>
                </a:lnTo>
                <a:lnTo>
                  <a:pt x="82162" y="50846"/>
                </a:lnTo>
                <a:lnTo>
                  <a:pt x="82218" y="50865"/>
                </a:lnTo>
                <a:lnTo>
                  <a:pt x="82274" y="50865"/>
                </a:lnTo>
                <a:lnTo>
                  <a:pt x="82386" y="50846"/>
                </a:lnTo>
                <a:lnTo>
                  <a:pt x="82442" y="50809"/>
                </a:lnTo>
                <a:lnTo>
                  <a:pt x="82479" y="50771"/>
                </a:lnTo>
                <a:lnTo>
                  <a:pt x="82516" y="50716"/>
                </a:lnTo>
                <a:lnTo>
                  <a:pt x="82553" y="50660"/>
                </a:lnTo>
                <a:lnTo>
                  <a:pt x="82572" y="50604"/>
                </a:lnTo>
                <a:lnTo>
                  <a:pt x="82572" y="50548"/>
                </a:lnTo>
                <a:lnTo>
                  <a:pt x="82535" y="50436"/>
                </a:lnTo>
                <a:lnTo>
                  <a:pt x="82479" y="50343"/>
                </a:lnTo>
                <a:lnTo>
                  <a:pt x="82442" y="50306"/>
                </a:lnTo>
                <a:lnTo>
                  <a:pt x="82386" y="50287"/>
                </a:lnTo>
                <a:lnTo>
                  <a:pt x="82311" y="50269"/>
                </a:lnTo>
                <a:close/>
                <a:moveTo>
                  <a:pt x="83689" y="50250"/>
                </a:moveTo>
                <a:lnTo>
                  <a:pt x="83633" y="50269"/>
                </a:lnTo>
                <a:lnTo>
                  <a:pt x="83577" y="50306"/>
                </a:lnTo>
                <a:lnTo>
                  <a:pt x="83521" y="50343"/>
                </a:lnTo>
                <a:lnTo>
                  <a:pt x="83484" y="50381"/>
                </a:lnTo>
                <a:lnTo>
                  <a:pt x="83447" y="50436"/>
                </a:lnTo>
                <a:lnTo>
                  <a:pt x="83428" y="50492"/>
                </a:lnTo>
                <a:lnTo>
                  <a:pt x="83410" y="50548"/>
                </a:lnTo>
                <a:lnTo>
                  <a:pt x="83410" y="50604"/>
                </a:lnTo>
                <a:lnTo>
                  <a:pt x="83447" y="50716"/>
                </a:lnTo>
                <a:lnTo>
                  <a:pt x="83521" y="50790"/>
                </a:lnTo>
                <a:lnTo>
                  <a:pt x="83633" y="50846"/>
                </a:lnTo>
                <a:lnTo>
                  <a:pt x="83689" y="50865"/>
                </a:lnTo>
                <a:lnTo>
                  <a:pt x="83819" y="50865"/>
                </a:lnTo>
                <a:lnTo>
                  <a:pt x="83875" y="50846"/>
                </a:lnTo>
                <a:lnTo>
                  <a:pt x="83931" y="50809"/>
                </a:lnTo>
                <a:lnTo>
                  <a:pt x="83968" y="50771"/>
                </a:lnTo>
                <a:lnTo>
                  <a:pt x="84006" y="50716"/>
                </a:lnTo>
                <a:lnTo>
                  <a:pt x="84024" y="50660"/>
                </a:lnTo>
                <a:lnTo>
                  <a:pt x="84043" y="50585"/>
                </a:lnTo>
                <a:lnTo>
                  <a:pt x="84043" y="50529"/>
                </a:lnTo>
                <a:lnTo>
                  <a:pt x="84024" y="50474"/>
                </a:lnTo>
                <a:lnTo>
                  <a:pt x="84006" y="50418"/>
                </a:lnTo>
                <a:lnTo>
                  <a:pt x="83968" y="50362"/>
                </a:lnTo>
                <a:lnTo>
                  <a:pt x="83931" y="50325"/>
                </a:lnTo>
                <a:lnTo>
                  <a:pt x="83875" y="50287"/>
                </a:lnTo>
                <a:lnTo>
                  <a:pt x="83819" y="50269"/>
                </a:lnTo>
                <a:lnTo>
                  <a:pt x="83763" y="50250"/>
                </a:lnTo>
                <a:close/>
                <a:moveTo>
                  <a:pt x="75814" y="50194"/>
                </a:moveTo>
                <a:lnTo>
                  <a:pt x="75758" y="50232"/>
                </a:lnTo>
                <a:lnTo>
                  <a:pt x="75702" y="50269"/>
                </a:lnTo>
                <a:lnTo>
                  <a:pt x="75646" y="50325"/>
                </a:lnTo>
                <a:lnTo>
                  <a:pt x="75609" y="50381"/>
                </a:lnTo>
                <a:lnTo>
                  <a:pt x="75572" y="50455"/>
                </a:lnTo>
                <a:lnTo>
                  <a:pt x="75572" y="50511"/>
                </a:lnTo>
                <a:lnTo>
                  <a:pt x="75572" y="50585"/>
                </a:lnTo>
                <a:lnTo>
                  <a:pt x="75609" y="50660"/>
                </a:lnTo>
                <a:lnTo>
                  <a:pt x="75627" y="50716"/>
                </a:lnTo>
                <a:lnTo>
                  <a:pt x="75683" y="50771"/>
                </a:lnTo>
                <a:lnTo>
                  <a:pt x="75739" y="50809"/>
                </a:lnTo>
                <a:lnTo>
                  <a:pt x="75795" y="50846"/>
                </a:lnTo>
                <a:lnTo>
                  <a:pt x="75851" y="50883"/>
                </a:lnTo>
                <a:lnTo>
                  <a:pt x="76056" y="50883"/>
                </a:lnTo>
                <a:lnTo>
                  <a:pt x="76111" y="50846"/>
                </a:lnTo>
                <a:lnTo>
                  <a:pt x="76167" y="50809"/>
                </a:lnTo>
                <a:lnTo>
                  <a:pt x="76223" y="50753"/>
                </a:lnTo>
                <a:lnTo>
                  <a:pt x="76242" y="50697"/>
                </a:lnTo>
                <a:lnTo>
                  <a:pt x="76279" y="50641"/>
                </a:lnTo>
                <a:lnTo>
                  <a:pt x="76279" y="50585"/>
                </a:lnTo>
                <a:lnTo>
                  <a:pt x="76279" y="50511"/>
                </a:lnTo>
                <a:lnTo>
                  <a:pt x="76223" y="50399"/>
                </a:lnTo>
                <a:lnTo>
                  <a:pt x="76149" y="50287"/>
                </a:lnTo>
                <a:lnTo>
                  <a:pt x="76093" y="50232"/>
                </a:lnTo>
                <a:lnTo>
                  <a:pt x="76037" y="50213"/>
                </a:lnTo>
                <a:lnTo>
                  <a:pt x="75963" y="50194"/>
                </a:lnTo>
                <a:close/>
                <a:moveTo>
                  <a:pt x="7597" y="50381"/>
                </a:moveTo>
                <a:lnTo>
                  <a:pt x="7541" y="50399"/>
                </a:lnTo>
                <a:lnTo>
                  <a:pt x="7504" y="50436"/>
                </a:lnTo>
                <a:lnTo>
                  <a:pt x="7467" y="50474"/>
                </a:lnTo>
                <a:lnTo>
                  <a:pt x="7411" y="50548"/>
                </a:lnTo>
                <a:lnTo>
                  <a:pt x="7392" y="50660"/>
                </a:lnTo>
                <a:lnTo>
                  <a:pt x="7411" y="50753"/>
                </a:lnTo>
                <a:lnTo>
                  <a:pt x="7467" y="50846"/>
                </a:lnTo>
                <a:lnTo>
                  <a:pt x="7504" y="50865"/>
                </a:lnTo>
                <a:lnTo>
                  <a:pt x="7541" y="50902"/>
                </a:lnTo>
                <a:lnTo>
                  <a:pt x="7597" y="50920"/>
                </a:lnTo>
                <a:lnTo>
                  <a:pt x="7727" y="50920"/>
                </a:lnTo>
                <a:lnTo>
                  <a:pt x="7765" y="50902"/>
                </a:lnTo>
                <a:lnTo>
                  <a:pt x="7820" y="50865"/>
                </a:lnTo>
                <a:lnTo>
                  <a:pt x="7858" y="50846"/>
                </a:lnTo>
                <a:lnTo>
                  <a:pt x="7895" y="50753"/>
                </a:lnTo>
                <a:lnTo>
                  <a:pt x="7914" y="50660"/>
                </a:lnTo>
                <a:lnTo>
                  <a:pt x="7895" y="50548"/>
                </a:lnTo>
                <a:lnTo>
                  <a:pt x="7858" y="50474"/>
                </a:lnTo>
                <a:lnTo>
                  <a:pt x="7820" y="50436"/>
                </a:lnTo>
                <a:lnTo>
                  <a:pt x="7765" y="50399"/>
                </a:lnTo>
                <a:lnTo>
                  <a:pt x="7727" y="50381"/>
                </a:lnTo>
                <a:close/>
                <a:moveTo>
                  <a:pt x="85458" y="50287"/>
                </a:moveTo>
                <a:lnTo>
                  <a:pt x="85402" y="50306"/>
                </a:lnTo>
                <a:lnTo>
                  <a:pt x="85346" y="50325"/>
                </a:lnTo>
                <a:lnTo>
                  <a:pt x="85253" y="50381"/>
                </a:lnTo>
                <a:lnTo>
                  <a:pt x="85178" y="50474"/>
                </a:lnTo>
                <a:lnTo>
                  <a:pt x="85141" y="50585"/>
                </a:lnTo>
                <a:lnTo>
                  <a:pt x="85141" y="50660"/>
                </a:lnTo>
                <a:lnTo>
                  <a:pt x="85160" y="50716"/>
                </a:lnTo>
                <a:lnTo>
                  <a:pt x="85178" y="50771"/>
                </a:lnTo>
                <a:lnTo>
                  <a:pt x="85216" y="50827"/>
                </a:lnTo>
                <a:lnTo>
                  <a:pt x="85272" y="50883"/>
                </a:lnTo>
                <a:lnTo>
                  <a:pt x="85327" y="50920"/>
                </a:lnTo>
                <a:lnTo>
                  <a:pt x="85402" y="50939"/>
                </a:lnTo>
                <a:lnTo>
                  <a:pt x="85514" y="50939"/>
                </a:lnTo>
                <a:lnTo>
                  <a:pt x="85569" y="50920"/>
                </a:lnTo>
                <a:lnTo>
                  <a:pt x="85681" y="50865"/>
                </a:lnTo>
                <a:lnTo>
                  <a:pt x="85737" y="50771"/>
                </a:lnTo>
                <a:lnTo>
                  <a:pt x="85774" y="50660"/>
                </a:lnTo>
                <a:lnTo>
                  <a:pt x="85793" y="50585"/>
                </a:lnTo>
                <a:lnTo>
                  <a:pt x="85774" y="50529"/>
                </a:lnTo>
                <a:lnTo>
                  <a:pt x="85737" y="50455"/>
                </a:lnTo>
                <a:lnTo>
                  <a:pt x="85700" y="50399"/>
                </a:lnTo>
                <a:lnTo>
                  <a:pt x="85663" y="50362"/>
                </a:lnTo>
                <a:lnTo>
                  <a:pt x="85588" y="50325"/>
                </a:lnTo>
                <a:lnTo>
                  <a:pt x="85532" y="50306"/>
                </a:lnTo>
                <a:lnTo>
                  <a:pt x="85458" y="50287"/>
                </a:lnTo>
                <a:close/>
                <a:moveTo>
                  <a:pt x="80636" y="50306"/>
                </a:moveTo>
                <a:lnTo>
                  <a:pt x="80580" y="50325"/>
                </a:lnTo>
                <a:lnTo>
                  <a:pt x="80524" y="50362"/>
                </a:lnTo>
                <a:lnTo>
                  <a:pt x="80487" y="50418"/>
                </a:lnTo>
                <a:lnTo>
                  <a:pt x="80449" y="50474"/>
                </a:lnTo>
                <a:lnTo>
                  <a:pt x="80431" y="50548"/>
                </a:lnTo>
                <a:lnTo>
                  <a:pt x="80412" y="50604"/>
                </a:lnTo>
                <a:lnTo>
                  <a:pt x="80431" y="50660"/>
                </a:lnTo>
                <a:lnTo>
                  <a:pt x="80449" y="50734"/>
                </a:lnTo>
                <a:lnTo>
                  <a:pt x="80468" y="50790"/>
                </a:lnTo>
                <a:lnTo>
                  <a:pt x="80505" y="50846"/>
                </a:lnTo>
                <a:lnTo>
                  <a:pt x="80561" y="50883"/>
                </a:lnTo>
                <a:lnTo>
                  <a:pt x="80673" y="50939"/>
                </a:lnTo>
                <a:lnTo>
                  <a:pt x="80803" y="50958"/>
                </a:lnTo>
                <a:lnTo>
                  <a:pt x="80934" y="50939"/>
                </a:lnTo>
                <a:lnTo>
                  <a:pt x="80989" y="50920"/>
                </a:lnTo>
                <a:lnTo>
                  <a:pt x="81045" y="50883"/>
                </a:lnTo>
                <a:lnTo>
                  <a:pt x="81101" y="50827"/>
                </a:lnTo>
                <a:lnTo>
                  <a:pt x="81138" y="50753"/>
                </a:lnTo>
                <a:lnTo>
                  <a:pt x="81157" y="50678"/>
                </a:lnTo>
                <a:lnTo>
                  <a:pt x="81157" y="50623"/>
                </a:lnTo>
                <a:lnTo>
                  <a:pt x="81138" y="50548"/>
                </a:lnTo>
                <a:lnTo>
                  <a:pt x="81120" y="50474"/>
                </a:lnTo>
                <a:lnTo>
                  <a:pt x="81064" y="50418"/>
                </a:lnTo>
                <a:lnTo>
                  <a:pt x="81008" y="50381"/>
                </a:lnTo>
                <a:lnTo>
                  <a:pt x="80934" y="50343"/>
                </a:lnTo>
                <a:lnTo>
                  <a:pt x="80859" y="50325"/>
                </a:lnTo>
                <a:lnTo>
                  <a:pt x="80785" y="50325"/>
                </a:lnTo>
                <a:lnTo>
                  <a:pt x="80710" y="50306"/>
                </a:lnTo>
                <a:close/>
                <a:moveTo>
                  <a:pt x="89945" y="50269"/>
                </a:moveTo>
                <a:lnTo>
                  <a:pt x="89870" y="50306"/>
                </a:lnTo>
                <a:lnTo>
                  <a:pt x="89814" y="50343"/>
                </a:lnTo>
                <a:lnTo>
                  <a:pt x="89759" y="50418"/>
                </a:lnTo>
                <a:lnTo>
                  <a:pt x="89721" y="50474"/>
                </a:lnTo>
                <a:lnTo>
                  <a:pt x="89703" y="50548"/>
                </a:lnTo>
                <a:lnTo>
                  <a:pt x="89703" y="50604"/>
                </a:lnTo>
                <a:lnTo>
                  <a:pt x="89703" y="50678"/>
                </a:lnTo>
                <a:lnTo>
                  <a:pt x="89721" y="50734"/>
                </a:lnTo>
                <a:lnTo>
                  <a:pt x="89759" y="50790"/>
                </a:lnTo>
                <a:lnTo>
                  <a:pt x="89796" y="50846"/>
                </a:lnTo>
                <a:lnTo>
                  <a:pt x="89852" y="50902"/>
                </a:lnTo>
                <a:lnTo>
                  <a:pt x="90001" y="50958"/>
                </a:lnTo>
                <a:lnTo>
                  <a:pt x="90075" y="50976"/>
                </a:lnTo>
                <a:lnTo>
                  <a:pt x="90149" y="50995"/>
                </a:lnTo>
                <a:lnTo>
                  <a:pt x="90224" y="50976"/>
                </a:lnTo>
                <a:lnTo>
                  <a:pt x="90280" y="50958"/>
                </a:lnTo>
                <a:lnTo>
                  <a:pt x="90354" y="50920"/>
                </a:lnTo>
                <a:lnTo>
                  <a:pt x="90410" y="50865"/>
                </a:lnTo>
                <a:lnTo>
                  <a:pt x="90447" y="50790"/>
                </a:lnTo>
                <a:lnTo>
                  <a:pt x="90466" y="50734"/>
                </a:lnTo>
                <a:lnTo>
                  <a:pt x="90485" y="50660"/>
                </a:lnTo>
                <a:lnTo>
                  <a:pt x="90466" y="50585"/>
                </a:lnTo>
                <a:lnTo>
                  <a:pt x="90447" y="50511"/>
                </a:lnTo>
                <a:lnTo>
                  <a:pt x="90410" y="50455"/>
                </a:lnTo>
                <a:lnTo>
                  <a:pt x="90373" y="50399"/>
                </a:lnTo>
                <a:lnTo>
                  <a:pt x="90317" y="50362"/>
                </a:lnTo>
                <a:lnTo>
                  <a:pt x="90168" y="50287"/>
                </a:lnTo>
                <a:lnTo>
                  <a:pt x="90094" y="50269"/>
                </a:lnTo>
                <a:close/>
                <a:moveTo>
                  <a:pt x="59783" y="50064"/>
                </a:moveTo>
                <a:lnTo>
                  <a:pt x="59709" y="50083"/>
                </a:lnTo>
                <a:lnTo>
                  <a:pt x="59634" y="50101"/>
                </a:lnTo>
                <a:lnTo>
                  <a:pt x="59579" y="50138"/>
                </a:lnTo>
                <a:lnTo>
                  <a:pt x="59523" y="50176"/>
                </a:lnTo>
                <a:lnTo>
                  <a:pt x="59467" y="50232"/>
                </a:lnTo>
                <a:lnTo>
                  <a:pt x="59430" y="50306"/>
                </a:lnTo>
                <a:lnTo>
                  <a:pt x="59392" y="50362"/>
                </a:lnTo>
                <a:lnTo>
                  <a:pt x="59374" y="50511"/>
                </a:lnTo>
                <a:lnTo>
                  <a:pt x="59374" y="50660"/>
                </a:lnTo>
                <a:lnTo>
                  <a:pt x="59430" y="50790"/>
                </a:lnTo>
                <a:lnTo>
                  <a:pt x="59523" y="50902"/>
                </a:lnTo>
                <a:lnTo>
                  <a:pt x="59634" y="50976"/>
                </a:lnTo>
                <a:lnTo>
                  <a:pt x="59765" y="51014"/>
                </a:lnTo>
                <a:lnTo>
                  <a:pt x="59839" y="51032"/>
                </a:lnTo>
                <a:lnTo>
                  <a:pt x="59914" y="51032"/>
                </a:lnTo>
                <a:lnTo>
                  <a:pt x="59988" y="51014"/>
                </a:lnTo>
                <a:lnTo>
                  <a:pt x="60044" y="50976"/>
                </a:lnTo>
                <a:lnTo>
                  <a:pt x="60174" y="50883"/>
                </a:lnTo>
                <a:lnTo>
                  <a:pt x="60230" y="50827"/>
                </a:lnTo>
                <a:lnTo>
                  <a:pt x="60267" y="50771"/>
                </a:lnTo>
                <a:lnTo>
                  <a:pt x="60305" y="50697"/>
                </a:lnTo>
                <a:lnTo>
                  <a:pt x="60305" y="50623"/>
                </a:lnTo>
                <a:lnTo>
                  <a:pt x="60305" y="50548"/>
                </a:lnTo>
                <a:lnTo>
                  <a:pt x="60305" y="50474"/>
                </a:lnTo>
                <a:lnTo>
                  <a:pt x="60267" y="50399"/>
                </a:lnTo>
                <a:lnTo>
                  <a:pt x="60230" y="50343"/>
                </a:lnTo>
                <a:lnTo>
                  <a:pt x="60174" y="50287"/>
                </a:lnTo>
                <a:lnTo>
                  <a:pt x="60100" y="50250"/>
                </a:lnTo>
                <a:lnTo>
                  <a:pt x="60007" y="50138"/>
                </a:lnTo>
                <a:lnTo>
                  <a:pt x="59932" y="50101"/>
                </a:lnTo>
                <a:lnTo>
                  <a:pt x="59858" y="50064"/>
                </a:lnTo>
                <a:close/>
              </a:path>
            </a:pathLst>
          </a:custGeom>
          <a:solidFill>
            <a:srgbClr val="C3CE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background">
  <p:cSld name="BLANK_1">
    <p:bg>
      <p:bgPr>
        <a:solidFill>
          <a:srgbClr val="C3CED9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5" name="Google Shape;55;p11"/>
          <p:cNvSpPr/>
          <p:nvPr/>
        </p:nvSpPr>
        <p:spPr>
          <a:xfrm>
            <a:off x="209475" y="134125"/>
            <a:ext cx="8724927" cy="4875183"/>
          </a:xfrm>
          <a:custGeom>
            <a:avLst/>
            <a:gdLst/>
            <a:ahLst/>
            <a:cxnLst/>
            <a:rect l="l" t="t" r="r" b="b"/>
            <a:pathLst>
              <a:path w="92198" h="51517" extrusionOk="0">
                <a:moveTo>
                  <a:pt x="16254" y="186"/>
                </a:moveTo>
                <a:lnTo>
                  <a:pt x="16198" y="205"/>
                </a:lnTo>
                <a:lnTo>
                  <a:pt x="16161" y="242"/>
                </a:lnTo>
                <a:lnTo>
                  <a:pt x="16142" y="279"/>
                </a:lnTo>
                <a:lnTo>
                  <a:pt x="16124" y="354"/>
                </a:lnTo>
                <a:lnTo>
                  <a:pt x="16124" y="391"/>
                </a:lnTo>
                <a:lnTo>
                  <a:pt x="16161" y="447"/>
                </a:lnTo>
                <a:lnTo>
                  <a:pt x="16198" y="484"/>
                </a:lnTo>
                <a:lnTo>
                  <a:pt x="16291" y="559"/>
                </a:lnTo>
                <a:lnTo>
                  <a:pt x="16384" y="614"/>
                </a:lnTo>
                <a:lnTo>
                  <a:pt x="16254" y="726"/>
                </a:lnTo>
                <a:lnTo>
                  <a:pt x="16124" y="856"/>
                </a:lnTo>
                <a:lnTo>
                  <a:pt x="16105" y="912"/>
                </a:lnTo>
                <a:lnTo>
                  <a:pt x="16105" y="950"/>
                </a:lnTo>
                <a:lnTo>
                  <a:pt x="16105" y="968"/>
                </a:lnTo>
                <a:lnTo>
                  <a:pt x="16142" y="987"/>
                </a:lnTo>
                <a:lnTo>
                  <a:pt x="16291" y="987"/>
                </a:lnTo>
                <a:lnTo>
                  <a:pt x="16347" y="950"/>
                </a:lnTo>
                <a:lnTo>
                  <a:pt x="16403" y="912"/>
                </a:lnTo>
                <a:lnTo>
                  <a:pt x="16477" y="875"/>
                </a:lnTo>
                <a:lnTo>
                  <a:pt x="16533" y="856"/>
                </a:lnTo>
                <a:lnTo>
                  <a:pt x="16626" y="801"/>
                </a:lnTo>
                <a:lnTo>
                  <a:pt x="16719" y="875"/>
                </a:lnTo>
                <a:lnTo>
                  <a:pt x="16794" y="894"/>
                </a:lnTo>
                <a:lnTo>
                  <a:pt x="16868" y="875"/>
                </a:lnTo>
                <a:lnTo>
                  <a:pt x="16924" y="856"/>
                </a:lnTo>
                <a:lnTo>
                  <a:pt x="16980" y="819"/>
                </a:lnTo>
                <a:lnTo>
                  <a:pt x="16999" y="763"/>
                </a:lnTo>
                <a:lnTo>
                  <a:pt x="16999" y="707"/>
                </a:lnTo>
                <a:lnTo>
                  <a:pt x="16980" y="633"/>
                </a:lnTo>
                <a:lnTo>
                  <a:pt x="16924" y="577"/>
                </a:lnTo>
                <a:lnTo>
                  <a:pt x="16999" y="503"/>
                </a:lnTo>
                <a:lnTo>
                  <a:pt x="17036" y="428"/>
                </a:lnTo>
                <a:lnTo>
                  <a:pt x="17055" y="391"/>
                </a:lnTo>
                <a:lnTo>
                  <a:pt x="17036" y="335"/>
                </a:lnTo>
                <a:lnTo>
                  <a:pt x="17017" y="298"/>
                </a:lnTo>
                <a:lnTo>
                  <a:pt x="16980" y="261"/>
                </a:lnTo>
                <a:lnTo>
                  <a:pt x="16924" y="242"/>
                </a:lnTo>
                <a:lnTo>
                  <a:pt x="16868" y="261"/>
                </a:lnTo>
                <a:lnTo>
                  <a:pt x="16757" y="317"/>
                </a:lnTo>
                <a:lnTo>
                  <a:pt x="16682" y="335"/>
                </a:lnTo>
                <a:lnTo>
                  <a:pt x="16626" y="335"/>
                </a:lnTo>
                <a:lnTo>
                  <a:pt x="16496" y="279"/>
                </a:lnTo>
                <a:lnTo>
                  <a:pt x="16403" y="223"/>
                </a:lnTo>
                <a:lnTo>
                  <a:pt x="16310" y="205"/>
                </a:lnTo>
                <a:lnTo>
                  <a:pt x="16254" y="186"/>
                </a:lnTo>
                <a:close/>
                <a:moveTo>
                  <a:pt x="22324" y="186"/>
                </a:moveTo>
                <a:lnTo>
                  <a:pt x="22249" y="205"/>
                </a:lnTo>
                <a:lnTo>
                  <a:pt x="22175" y="242"/>
                </a:lnTo>
                <a:lnTo>
                  <a:pt x="22044" y="335"/>
                </a:lnTo>
                <a:lnTo>
                  <a:pt x="21933" y="391"/>
                </a:lnTo>
                <a:lnTo>
                  <a:pt x="21877" y="391"/>
                </a:lnTo>
                <a:lnTo>
                  <a:pt x="21821" y="354"/>
                </a:lnTo>
                <a:lnTo>
                  <a:pt x="21691" y="279"/>
                </a:lnTo>
                <a:lnTo>
                  <a:pt x="21560" y="223"/>
                </a:lnTo>
                <a:lnTo>
                  <a:pt x="21504" y="205"/>
                </a:lnTo>
                <a:lnTo>
                  <a:pt x="21448" y="205"/>
                </a:lnTo>
                <a:lnTo>
                  <a:pt x="21393" y="242"/>
                </a:lnTo>
                <a:lnTo>
                  <a:pt x="21374" y="298"/>
                </a:lnTo>
                <a:lnTo>
                  <a:pt x="21393" y="354"/>
                </a:lnTo>
                <a:lnTo>
                  <a:pt x="21430" y="410"/>
                </a:lnTo>
                <a:lnTo>
                  <a:pt x="21542" y="521"/>
                </a:lnTo>
                <a:lnTo>
                  <a:pt x="21616" y="596"/>
                </a:lnTo>
                <a:lnTo>
                  <a:pt x="21542" y="652"/>
                </a:lnTo>
                <a:lnTo>
                  <a:pt x="21486" y="726"/>
                </a:lnTo>
                <a:lnTo>
                  <a:pt x="21467" y="763"/>
                </a:lnTo>
                <a:lnTo>
                  <a:pt x="21467" y="801"/>
                </a:lnTo>
                <a:lnTo>
                  <a:pt x="21486" y="838"/>
                </a:lnTo>
                <a:lnTo>
                  <a:pt x="21523" y="875"/>
                </a:lnTo>
                <a:lnTo>
                  <a:pt x="21560" y="912"/>
                </a:lnTo>
                <a:lnTo>
                  <a:pt x="21691" y="912"/>
                </a:lnTo>
                <a:lnTo>
                  <a:pt x="21877" y="782"/>
                </a:lnTo>
                <a:lnTo>
                  <a:pt x="21951" y="838"/>
                </a:lnTo>
                <a:lnTo>
                  <a:pt x="21988" y="856"/>
                </a:lnTo>
                <a:lnTo>
                  <a:pt x="22044" y="894"/>
                </a:lnTo>
                <a:lnTo>
                  <a:pt x="22193" y="968"/>
                </a:lnTo>
                <a:lnTo>
                  <a:pt x="22249" y="1005"/>
                </a:lnTo>
                <a:lnTo>
                  <a:pt x="22324" y="1024"/>
                </a:lnTo>
                <a:lnTo>
                  <a:pt x="22398" y="1024"/>
                </a:lnTo>
                <a:lnTo>
                  <a:pt x="22454" y="987"/>
                </a:lnTo>
                <a:lnTo>
                  <a:pt x="22491" y="931"/>
                </a:lnTo>
                <a:lnTo>
                  <a:pt x="22491" y="856"/>
                </a:lnTo>
                <a:lnTo>
                  <a:pt x="22454" y="801"/>
                </a:lnTo>
                <a:lnTo>
                  <a:pt x="22417" y="745"/>
                </a:lnTo>
                <a:lnTo>
                  <a:pt x="22286" y="633"/>
                </a:lnTo>
                <a:lnTo>
                  <a:pt x="22175" y="577"/>
                </a:lnTo>
                <a:lnTo>
                  <a:pt x="22230" y="521"/>
                </a:lnTo>
                <a:lnTo>
                  <a:pt x="22342" y="410"/>
                </a:lnTo>
                <a:lnTo>
                  <a:pt x="22417" y="317"/>
                </a:lnTo>
                <a:lnTo>
                  <a:pt x="22435" y="261"/>
                </a:lnTo>
                <a:lnTo>
                  <a:pt x="22435" y="223"/>
                </a:lnTo>
                <a:lnTo>
                  <a:pt x="22379" y="186"/>
                </a:lnTo>
                <a:close/>
                <a:moveTo>
                  <a:pt x="77731" y="186"/>
                </a:moveTo>
                <a:lnTo>
                  <a:pt x="77675" y="205"/>
                </a:lnTo>
                <a:lnTo>
                  <a:pt x="77638" y="223"/>
                </a:lnTo>
                <a:lnTo>
                  <a:pt x="77619" y="261"/>
                </a:lnTo>
                <a:lnTo>
                  <a:pt x="77619" y="298"/>
                </a:lnTo>
                <a:lnTo>
                  <a:pt x="77619" y="372"/>
                </a:lnTo>
                <a:lnTo>
                  <a:pt x="77638" y="447"/>
                </a:lnTo>
                <a:lnTo>
                  <a:pt x="77731" y="577"/>
                </a:lnTo>
                <a:lnTo>
                  <a:pt x="77805" y="707"/>
                </a:lnTo>
                <a:lnTo>
                  <a:pt x="77768" y="745"/>
                </a:lnTo>
                <a:lnTo>
                  <a:pt x="77712" y="801"/>
                </a:lnTo>
                <a:lnTo>
                  <a:pt x="77638" y="856"/>
                </a:lnTo>
                <a:lnTo>
                  <a:pt x="77601" y="894"/>
                </a:lnTo>
                <a:lnTo>
                  <a:pt x="77582" y="950"/>
                </a:lnTo>
                <a:lnTo>
                  <a:pt x="77601" y="987"/>
                </a:lnTo>
                <a:lnTo>
                  <a:pt x="77638" y="987"/>
                </a:lnTo>
                <a:lnTo>
                  <a:pt x="77824" y="912"/>
                </a:lnTo>
                <a:lnTo>
                  <a:pt x="77936" y="875"/>
                </a:lnTo>
                <a:lnTo>
                  <a:pt x="77992" y="894"/>
                </a:lnTo>
                <a:lnTo>
                  <a:pt x="78159" y="968"/>
                </a:lnTo>
                <a:lnTo>
                  <a:pt x="78252" y="1005"/>
                </a:lnTo>
                <a:lnTo>
                  <a:pt x="78364" y="1024"/>
                </a:lnTo>
                <a:lnTo>
                  <a:pt x="78476" y="1024"/>
                </a:lnTo>
                <a:lnTo>
                  <a:pt x="78513" y="1005"/>
                </a:lnTo>
                <a:lnTo>
                  <a:pt x="78550" y="968"/>
                </a:lnTo>
                <a:lnTo>
                  <a:pt x="78569" y="912"/>
                </a:lnTo>
                <a:lnTo>
                  <a:pt x="78569" y="875"/>
                </a:lnTo>
                <a:lnTo>
                  <a:pt x="78531" y="819"/>
                </a:lnTo>
                <a:lnTo>
                  <a:pt x="78494" y="782"/>
                </a:lnTo>
                <a:lnTo>
                  <a:pt x="78420" y="689"/>
                </a:lnTo>
                <a:lnTo>
                  <a:pt x="78327" y="633"/>
                </a:lnTo>
                <a:lnTo>
                  <a:pt x="78569" y="521"/>
                </a:lnTo>
                <a:lnTo>
                  <a:pt x="78680" y="465"/>
                </a:lnTo>
                <a:lnTo>
                  <a:pt x="78718" y="428"/>
                </a:lnTo>
                <a:lnTo>
                  <a:pt x="78755" y="372"/>
                </a:lnTo>
                <a:lnTo>
                  <a:pt x="78755" y="317"/>
                </a:lnTo>
                <a:lnTo>
                  <a:pt x="78736" y="242"/>
                </a:lnTo>
                <a:lnTo>
                  <a:pt x="78699" y="205"/>
                </a:lnTo>
                <a:lnTo>
                  <a:pt x="78662" y="186"/>
                </a:lnTo>
                <a:lnTo>
                  <a:pt x="78625" y="205"/>
                </a:lnTo>
                <a:lnTo>
                  <a:pt x="78513" y="261"/>
                </a:lnTo>
                <a:lnTo>
                  <a:pt x="78345" y="354"/>
                </a:lnTo>
                <a:lnTo>
                  <a:pt x="78215" y="428"/>
                </a:lnTo>
                <a:lnTo>
                  <a:pt x="78140" y="447"/>
                </a:lnTo>
                <a:lnTo>
                  <a:pt x="78103" y="447"/>
                </a:lnTo>
                <a:lnTo>
                  <a:pt x="78066" y="428"/>
                </a:lnTo>
                <a:lnTo>
                  <a:pt x="78010" y="391"/>
                </a:lnTo>
                <a:lnTo>
                  <a:pt x="77936" y="298"/>
                </a:lnTo>
                <a:lnTo>
                  <a:pt x="77880" y="261"/>
                </a:lnTo>
                <a:lnTo>
                  <a:pt x="77843" y="205"/>
                </a:lnTo>
                <a:lnTo>
                  <a:pt x="77787" y="186"/>
                </a:lnTo>
                <a:close/>
                <a:moveTo>
                  <a:pt x="5418" y="168"/>
                </a:moveTo>
                <a:lnTo>
                  <a:pt x="5362" y="186"/>
                </a:lnTo>
                <a:lnTo>
                  <a:pt x="5307" y="223"/>
                </a:lnTo>
                <a:lnTo>
                  <a:pt x="5269" y="261"/>
                </a:lnTo>
                <a:lnTo>
                  <a:pt x="5269" y="317"/>
                </a:lnTo>
                <a:lnTo>
                  <a:pt x="5307" y="372"/>
                </a:lnTo>
                <a:lnTo>
                  <a:pt x="5400" y="465"/>
                </a:lnTo>
                <a:lnTo>
                  <a:pt x="5474" y="540"/>
                </a:lnTo>
                <a:lnTo>
                  <a:pt x="5567" y="596"/>
                </a:lnTo>
                <a:lnTo>
                  <a:pt x="5642" y="633"/>
                </a:lnTo>
                <a:lnTo>
                  <a:pt x="5660" y="670"/>
                </a:lnTo>
                <a:lnTo>
                  <a:pt x="5660" y="707"/>
                </a:lnTo>
                <a:lnTo>
                  <a:pt x="5605" y="763"/>
                </a:lnTo>
                <a:lnTo>
                  <a:pt x="5605" y="819"/>
                </a:lnTo>
                <a:lnTo>
                  <a:pt x="5586" y="856"/>
                </a:lnTo>
                <a:lnTo>
                  <a:pt x="5567" y="912"/>
                </a:lnTo>
                <a:lnTo>
                  <a:pt x="5586" y="968"/>
                </a:lnTo>
                <a:lnTo>
                  <a:pt x="5642" y="1024"/>
                </a:lnTo>
                <a:lnTo>
                  <a:pt x="5679" y="1043"/>
                </a:lnTo>
                <a:lnTo>
                  <a:pt x="5735" y="1024"/>
                </a:lnTo>
                <a:lnTo>
                  <a:pt x="5772" y="987"/>
                </a:lnTo>
                <a:lnTo>
                  <a:pt x="5865" y="894"/>
                </a:lnTo>
                <a:lnTo>
                  <a:pt x="5902" y="856"/>
                </a:lnTo>
                <a:lnTo>
                  <a:pt x="5940" y="838"/>
                </a:lnTo>
                <a:lnTo>
                  <a:pt x="5995" y="856"/>
                </a:lnTo>
                <a:lnTo>
                  <a:pt x="6051" y="894"/>
                </a:lnTo>
                <a:lnTo>
                  <a:pt x="6200" y="968"/>
                </a:lnTo>
                <a:lnTo>
                  <a:pt x="6275" y="1005"/>
                </a:lnTo>
                <a:lnTo>
                  <a:pt x="6331" y="1005"/>
                </a:lnTo>
                <a:lnTo>
                  <a:pt x="6405" y="987"/>
                </a:lnTo>
                <a:lnTo>
                  <a:pt x="6442" y="931"/>
                </a:lnTo>
                <a:lnTo>
                  <a:pt x="6461" y="875"/>
                </a:lnTo>
                <a:lnTo>
                  <a:pt x="6461" y="819"/>
                </a:lnTo>
                <a:lnTo>
                  <a:pt x="6442" y="763"/>
                </a:lnTo>
                <a:lnTo>
                  <a:pt x="6405" y="707"/>
                </a:lnTo>
                <a:lnTo>
                  <a:pt x="6293" y="633"/>
                </a:lnTo>
                <a:lnTo>
                  <a:pt x="6200" y="577"/>
                </a:lnTo>
                <a:lnTo>
                  <a:pt x="6293" y="484"/>
                </a:lnTo>
                <a:lnTo>
                  <a:pt x="6349" y="372"/>
                </a:lnTo>
                <a:lnTo>
                  <a:pt x="6368" y="317"/>
                </a:lnTo>
                <a:lnTo>
                  <a:pt x="6349" y="261"/>
                </a:lnTo>
                <a:lnTo>
                  <a:pt x="6312" y="223"/>
                </a:lnTo>
                <a:lnTo>
                  <a:pt x="6238" y="186"/>
                </a:lnTo>
                <a:lnTo>
                  <a:pt x="6182" y="186"/>
                </a:lnTo>
                <a:lnTo>
                  <a:pt x="6126" y="205"/>
                </a:lnTo>
                <a:lnTo>
                  <a:pt x="6033" y="279"/>
                </a:lnTo>
                <a:lnTo>
                  <a:pt x="5940" y="354"/>
                </a:lnTo>
                <a:lnTo>
                  <a:pt x="5884" y="372"/>
                </a:lnTo>
                <a:lnTo>
                  <a:pt x="5847" y="372"/>
                </a:lnTo>
                <a:lnTo>
                  <a:pt x="5791" y="354"/>
                </a:lnTo>
                <a:lnTo>
                  <a:pt x="5735" y="335"/>
                </a:lnTo>
                <a:lnTo>
                  <a:pt x="5605" y="242"/>
                </a:lnTo>
                <a:lnTo>
                  <a:pt x="5474" y="186"/>
                </a:lnTo>
                <a:lnTo>
                  <a:pt x="5418" y="168"/>
                </a:lnTo>
                <a:close/>
                <a:moveTo>
                  <a:pt x="11600" y="149"/>
                </a:moveTo>
                <a:lnTo>
                  <a:pt x="11544" y="168"/>
                </a:lnTo>
                <a:lnTo>
                  <a:pt x="11506" y="205"/>
                </a:lnTo>
                <a:lnTo>
                  <a:pt x="11413" y="279"/>
                </a:lnTo>
                <a:lnTo>
                  <a:pt x="11339" y="354"/>
                </a:lnTo>
                <a:lnTo>
                  <a:pt x="11264" y="391"/>
                </a:lnTo>
                <a:lnTo>
                  <a:pt x="11227" y="410"/>
                </a:lnTo>
                <a:lnTo>
                  <a:pt x="11190" y="410"/>
                </a:lnTo>
                <a:lnTo>
                  <a:pt x="11115" y="372"/>
                </a:lnTo>
                <a:lnTo>
                  <a:pt x="11004" y="317"/>
                </a:lnTo>
                <a:lnTo>
                  <a:pt x="10873" y="279"/>
                </a:lnTo>
                <a:lnTo>
                  <a:pt x="10780" y="279"/>
                </a:lnTo>
                <a:lnTo>
                  <a:pt x="10687" y="317"/>
                </a:lnTo>
                <a:lnTo>
                  <a:pt x="10650" y="335"/>
                </a:lnTo>
                <a:lnTo>
                  <a:pt x="10631" y="372"/>
                </a:lnTo>
                <a:lnTo>
                  <a:pt x="10650" y="410"/>
                </a:lnTo>
                <a:lnTo>
                  <a:pt x="10706" y="447"/>
                </a:lnTo>
                <a:lnTo>
                  <a:pt x="11060" y="689"/>
                </a:lnTo>
                <a:lnTo>
                  <a:pt x="11004" y="782"/>
                </a:lnTo>
                <a:lnTo>
                  <a:pt x="10948" y="894"/>
                </a:lnTo>
                <a:lnTo>
                  <a:pt x="10948" y="950"/>
                </a:lnTo>
                <a:lnTo>
                  <a:pt x="10967" y="1005"/>
                </a:lnTo>
                <a:lnTo>
                  <a:pt x="11004" y="1024"/>
                </a:lnTo>
                <a:lnTo>
                  <a:pt x="11078" y="1043"/>
                </a:lnTo>
                <a:lnTo>
                  <a:pt x="11115" y="1024"/>
                </a:lnTo>
                <a:lnTo>
                  <a:pt x="11171" y="1005"/>
                </a:lnTo>
                <a:lnTo>
                  <a:pt x="11209" y="968"/>
                </a:lnTo>
                <a:lnTo>
                  <a:pt x="11264" y="931"/>
                </a:lnTo>
                <a:lnTo>
                  <a:pt x="11339" y="894"/>
                </a:lnTo>
                <a:lnTo>
                  <a:pt x="11357" y="894"/>
                </a:lnTo>
                <a:lnTo>
                  <a:pt x="11395" y="931"/>
                </a:lnTo>
                <a:lnTo>
                  <a:pt x="11469" y="968"/>
                </a:lnTo>
                <a:lnTo>
                  <a:pt x="11581" y="987"/>
                </a:lnTo>
                <a:lnTo>
                  <a:pt x="11655" y="968"/>
                </a:lnTo>
                <a:lnTo>
                  <a:pt x="11693" y="950"/>
                </a:lnTo>
                <a:lnTo>
                  <a:pt x="11711" y="931"/>
                </a:lnTo>
                <a:lnTo>
                  <a:pt x="11711" y="875"/>
                </a:lnTo>
                <a:lnTo>
                  <a:pt x="11711" y="819"/>
                </a:lnTo>
                <a:lnTo>
                  <a:pt x="11674" y="782"/>
                </a:lnTo>
                <a:lnTo>
                  <a:pt x="11637" y="726"/>
                </a:lnTo>
                <a:lnTo>
                  <a:pt x="11600" y="670"/>
                </a:lnTo>
                <a:lnTo>
                  <a:pt x="11581" y="652"/>
                </a:lnTo>
                <a:lnTo>
                  <a:pt x="11600" y="596"/>
                </a:lnTo>
                <a:lnTo>
                  <a:pt x="11655" y="540"/>
                </a:lnTo>
                <a:lnTo>
                  <a:pt x="11730" y="447"/>
                </a:lnTo>
                <a:lnTo>
                  <a:pt x="11767" y="372"/>
                </a:lnTo>
                <a:lnTo>
                  <a:pt x="11786" y="298"/>
                </a:lnTo>
                <a:lnTo>
                  <a:pt x="11767" y="242"/>
                </a:lnTo>
                <a:lnTo>
                  <a:pt x="11711" y="186"/>
                </a:lnTo>
                <a:lnTo>
                  <a:pt x="11637" y="149"/>
                </a:lnTo>
                <a:close/>
                <a:moveTo>
                  <a:pt x="59001" y="130"/>
                </a:moveTo>
                <a:lnTo>
                  <a:pt x="58945" y="149"/>
                </a:lnTo>
                <a:lnTo>
                  <a:pt x="58889" y="168"/>
                </a:lnTo>
                <a:lnTo>
                  <a:pt x="58852" y="205"/>
                </a:lnTo>
                <a:lnTo>
                  <a:pt x="58852" y="261"/>
                </a:lnTo>
                <a:lnTo>
                  <a:pt x="58889" y="317"/>
                </a:lnTo>
                <a:lnTo>
                  <a:pt x="59001" y="428"/>
                </a:lnTo>
                <a:lnTo>
                  <a:pt x="59131" y="521"/>
                </a:lnTo>
                <a:lnTo>
                  <a:pt x="59225" y="577"/>
                </a:lnTo>
                <a:lnTo>
                  <a:pt x="59131" y="670"/>
                </a:lnTo>
                <a:lnTo>
                  <a:pt x="59020" y="782"/>
                </a:lnTo>
                <a:lnTo>
                  <a:pt x="58982" y="856"/>
                </a:lnTo>
                <a:lnTo>
                  <a:pt x="58945" y="912"/>
                </a:lnTo>
                <a:lnTo>
                  <a:pt x="58945" y="968"/>
                </a:lnTo>
                <a:lnTo>
                  <a:pt x="58982" y="1024"/>
                </a:lnTo>
                <a:lnTo>
                  <a:pt x="59038" y="1043"/>
                </a:lnTo>
                <a:lnTo>
                  <a:pt x="59113" y="1043"/>
                </a:lnTo>
                <a:lnTo>
                  <a:pt x="59169" y="1005"/>
                </a:lnTo>
                <a:lnTo>
                  <a:pt x="59225" y="950"/>
                </a:lnTo>
                <a:lnTo>
                  <a:pt x="59336" y="838"/>
                </a:lnTo>
                <a:lnTo>
                  <a:pt x="59411" y="726"/>
                </a:lnTo>
                <a:lnTo>
                  <a:pt x="59522" y="838"/>
                </a:lnTo>
                <a:lnTo>
                  <a:pt x="59671" y="950"/>
                </a:lnTo>
                <a:lnTo>
                  <a:pt x="59746" y="1005"/>
                </a:lnTo>
                <a:lnTo>
                  <a:pt x="59820" y="1024"/>
                </a:lnTo>
                <a:lnTo>
                  <a:pt x="59895" y="1024"/>
                </a:lnTo>
                <a:lnTo>
                  <a:pt x="59951" y="987"/>
                </a:lnTo>
                <a:lnTo>
                  <a:pt x="59988" y="931"/>
                </a:lnTo>
                <a:lnTo>
                  <a:pt x="59988" y="856"/>
                </a:lnTo>
                <a:lnTo>
                  <a:pt x="59951" y="782"/>
                </a:lnTo>
                <a:lnTo>
                  <a:pt x="59913" y="707"/>
                </a:lnTo>
                <a:lnTo>
                  <a:pt x="59764" y="577"/>
                </a:lnTo>
                <a:lnTo>
                  <a:pt x="59653" y="484"/>
                </a:lnTo>
                <a:lnTo>
                  <a:pt x="59727" y="428"/>
                </a:lnTo>
                <a:lnTo>
                  <a:pt x="59820" y="335"/>
                </a:lnTo>
                <a:lnTo>
                  <a:pt x="59858" y="279"/>
                </a:lnTo>
                <a:lnTo>
                  <a:pt x="59876" y="242"/>
                </a:lnTo>
                <a:lnTo>
                  <a:pt x="59858" y="205"/>
                </a:lnTo>
                <a:lnTo>
                  <a:pt x="59820" y="186"/>
                </a:lnTo>
                <a:lnTo>
                  <a:pt x="59764" y="186"/>
                </a:lnTo>
                <a:lnTo>
                  <a:pt x="59690" y="242"/>
                </a:lnTo>
                <a:lnTo>
                  <a:pt x="59560" y="317"/>
                </a:lnTo>
                <a:lnTo>
                  <a:pt x="59485" y="335"/>
                </a:lnTo>
                <a:lnTo>
                  <a:pt x="59429" y="335"/>
                </a:lnTo>
                <a:lnTo>
                  <a:pt x="59318" y="261"/>
                </a:lnTo>
                <a:lnTo>
                  <a:pt x="59206" y="205"/>
                </a:lnTo>
                <a:lnTo>
                  <a:pt x="59076" y="149"/>
                </a:lnTo>
                <a:lnTo>
                  <a:pt x="59001" y="130"/>
                </a:lnTo>
                <a:close/>
                <a:moveTo>
                  <a:pt x="73188" y="149"/>
                </a:moveTo>
                <a:lnTo>
                  <a:pt x="73114" y="186"/>
                </a:lnTo>
                <a:lnTo>
                  <a:pt x="72983" y="261"/>
                </a:lnTo>
                <a:lnTo>
                  <a:pt x="72890" y="317"/>
                </a:lnTo>
                <a:lnTo>
                  <a:pt x="72816" y="335"/>
                </a:lnTo>
                <a:lnTo>
                  <a:pt x="72760" y="354"/>
                </a:lnTo>
                <a:lnTo>
                  <a:pt x="72723" y="335"/>
                </a:lnTo>
                <a:lnTo>
                  <a:pt x="72630" y="298"/>
                </a:lnTo>
                <a:lnTo>
                  <a:pt x="72518" y="223"/>
                </a:lnTo>
                <a:lnTo>
                  <a:pt x="72443" y="205"/>
                </a:lnTo>
                <a:lnTo>
                  <a:pt x="72388" y="205"/>
                </a:lnTo>
                <a:lnTo>
                  <a:pt x="72332" y="223"/>
                </a:lnTo>
                <a:lnTo>
                  <a:pt x="72313" y="279"/>
                </a:lnTo>
                <a:lnTo>
                  <a:pt x="72313" y="317"/>
                </a:lnTo>
                <a:lnTo>
                  <a:pt x="72350" y="372"/>
                </a:lnTo>
                <a:lnTo>
                  <a:pt x="72462" y="484"/>
                </a:lnTo>
                <a:lnTo>
                  <a:pt x="72555" y="559"/>
                </a:lnTo>
                <a:lnTo>
                  <a:pt x="72388" y="689"/>
                </a:lnTo>
                <a:lnTo>
                  <a:pt x="72313" y="763"/>
                </a:lnTo>
                <a:lnTo>
                  <a:pt x="72276" y="801"/>
                </a:lnTo>
                <a:lnTo>
                  <a:pt x="72257" y="838"/>
                </a:lnTo>
                <a:lnTo>
                  <a:pt x="72257" y="894"/>
                </a:lnTo>
                <a:lnTo>
                  <a:pt x="72276" y="968"/>
                </a:lnTo>
                <a:lnTo>
                  <a:pt x="72313" y="1005"/>
                </a:lnTo>
                <a:lnTo>
                  <a:pt x="72388" y="1005"/>
                </a:lnTo>
                <a:lnTo>
                  <a:pt x="72481" y="968"/>
                </a:lnTo>
                <a:lnTo>
                  <a:pt x="72555" y="912"/>
                </a:lnTo>
                <a:lnTo>
                  <a:pt x="72648" y="875"/>
                </a:lnTo>
                <a:lnTo>
                  <a:pt x="72741" y="838"/>
                </a:lnTo>
                <a:lnTo>
                  <a:pt x="72816" y="819"/>
                </a:lnTo>
                <a:lnTo>
                  <a:pt x="72872" y="875"/>
                </a:lnTo>
                <a:lnTo>
                  <a:pt x="72927" y="894"/>
                </a:lnTo>
                <a:lnTo>
                  <a:pt x="72965" y="950"/>
                </a:lnTo>
                <a:lnTo>
                  <a:pt x="73002" y="987"/>
                </a:lnTo>
                <a:lnTo>
                  <a:pt x="73058" y="1024"/>
                </a:lnTo>
                <a:lnTo>
                  <a:pt x="73169" y="1043"/>
                </a:lnTo>
                <a:lnTo>
                  <a:pt x="73244" y="1043"/>
                </a:lnTo>
                <a:lnTo>
                  <a:pt x="73263" y="1005"/>
                </a:lnTo>
                <a:lnTo>
                  <a:pt x="73263" y="987"/>
                </a:lnTo>
                <a:lnTo>
                  <a:pt x="73263" y="912"/>
                </a:lnTo>
                <a:lnTo>
                  <a:pt x="73244" y="838"/>
                </a:lnTo>
                <a:lnTo>
                  <a:pt x="73207" y="745"/>
                </a:lnTo>
                <a:lnTo>
                  <a:pt x="73151" y="670"/>
                </a:lnTo>
                <a:lnTo>
                  <a:pt x="73095" y="614"/>
                </a:lnTo>
                <a:lnTo>
                  <a:pt x="73188" y="540"/>
                </a:lnTo>
                <a:lnTo>
                  <a:pt x="73300" y="447"/>
                </a:lnTo>
                <a:lnTo>
                  <a:pt x="73356" y="391"/>
                </a:lnTo>
                <a:lnTo>
                  <a:pt x="73374" y="335"/>
                </a:lnTo>
                <a:lnTo>
                  <a:pt x="73374" y="261"/>
                </a:lnTo>
                <a:lnTo>
                  <a:pt x="73356" y="205"/>
                </a:lnTo>
                <a:lnTo>
                  <a:pt x="73300" y="168"/>
                </a:lnTo>
                <a:lnTo>
                  <a:pt x="73244" y="149"/>
                </a:lnTo>
                <a:close/>
                <a:moveTo>
                  <a:pt x="2719" y="130"/>
                </a:moveTo>
                <a:lnTo>
                  <a:pt x="2663" y="168"/>
                </a:lnTo>
                <a:lnTo>
                  <a:pt x="2644" y="186"/>
                </a:lnTo>
                <a:lnTo>
                  <a:pt x="2626" y="223"/>
                </a:lnTo>
                <a:lnTo>
                  <a:pt x="2626" y="298"/>
                </a:lnTo>
                <a:lnTo>
                  <a:pt x="2663" y="372"/>
                </a:lnTo>
                <a:lnTo>
                  <a:pt x="2719" y="447"/>
                </a:lnTo>
                <a:lnTo>
                  <a:pt x="2868" y="577"/>
                </a:lnTo>
                <a:lnTo>
                  <a:pt x="2979" y="652"/>
                </a:lnTo>
                <a:lnTo>
                  <a:pt x="2905" y="726"/>
                </a:lnTo>
                <a:lnTo>
                  <a:pt x="2830" y="838"/>
                </a:lnTo>
                <a:lnTo>
                  <a:pt x="2812" y="875"/>
                </a:lnTo>
                <a:lnTo>
                  <a:pt x="2812" y="931"/>
                </a:lnTo>
                <a:lnTo>
                  <a:pt x="2830" y="968"/>
                </a:lnTo>
                <a:lnTo>
                  <a:pt x="2868" y="987"/>
                </a:lnTo>
                <a:lnTo>
                  <a:pt x="2924" y="987"/>
                </a:lnTo>
                <a:lnTo>
                  <a:pt x="2998" y="950"/>
                </a:lnTo>
                <a:lnTo>
                  <a:pt x="3054" y="912"/>
                </a:lnTo>
                <a:lnTo>
                  <a:pt x="3110" y="875"/>
                </a:lnTo>
                <a:lnTo>
                  <a:pt x="3166" y="838"/>
                </a:lnTo>
                <a:lnTo>
                  <a:pt x="3203" y="838"/>
                </a:lnTo>
                <a:lnTo>
                  <a:pt x="3240" y="856"/>
                </a:lnTo>
                <a:lnTo>
                  <a:pt x="3296" y="912"/>
                </a:lnTo>
                <a:lnTo>
                  <a:pt x="3445" y="1005"/>
                </a:lnTo>
                <a:lnTo>
                  <a:pt x="3519" y="1043"/>
                </a:lnTo>
                <a:lnTo>
                  <a:pt x="3612" y="1061"/>
                </a:lnTo>
                <a:lnTo>
                  <a:pt x="3650" y="1043"/>
                </a:lnTo>
                <a:lnTo>
                  <a:pt x="3687" y="1024"/>
                </a:lnTo>
                <a:lnTo>
                  <a:pt x="3724" y="987"/>
                </a:lnTo>
                <a:lnTo>
                  <a:pt x="3743" y="950"/>
                </a:lnTo>
                <a:lnTo>
                  <a:pt x="3761" y="875"/>
                </a:lnTo>
                <a:lnTo>
                  <a:pt x="3761" y="838"/>
                </a:lnTo>
                <a:lnTo>
                  <a:pt x="3724" y="782"/>
                </a:lnTo>
                <a:lnTo>
                  <a:pt x="3705" y="745"/>
                </a:lnTo>
                <a:lnTo>
                  <a:pt x="3612" y="670"/>
                </a:lnTo>
                <a:lnTo>
                  <a:pt x="3519" y="596"/>
                </a:lnTo>
                <a:lnTo>
                  <a:pt x="3612" y="521"/>
                </a:lnTo>
                <a:lnTo>
                  <a:pt x="3705" y="410"/>
                </a:lnTo>
                <a:lnTo>
                  <a:pt x="3743" y="335"/>
                </a:lnTo>
                <a:lnTo>
                  <a:pt x="3743" y="279"/>
                </a:lnTo>
                <a:lnTo>
                  <a:pt x="3724" y="242"/>
                </a:lnTo>
                <a:lnTo>
                  <a:pt x="3668" y="186"/>
                </a:lnTo>
                <a:lnTo>
                  <a:pt x="3594" y="186"/>
                </a:lnTo>
                <a:lnTo>
                  <a:pt x="3519" y="205"/>
                </a:lnTo>
                <a:lnTo>
                  <a:pt x="3389" y="279"/>
                </a:lnTo>
                <a:lnTo>
                  <a:pt x="3277" y="372"/>
                </a:lnTo>
                <a:lnTo>
                  <a:pt x="3240" y="372"/>
                </a:lnTo>
                <a:lnTo>
                  <a:pt x="3166" y="354"/>
                </a:lnTo>
                <a:lnTo>
                  <a:pt x="3054" y="279"/>
                </a:lnTo>
                <a:lnTo>
                  <a:pt x="2905" y="205"/>
                </a:lnTo>
                <a:lnTo>
                  <a:pt x="2849" y="168"/>
                </a:lnTo>
                <a:lnTo>
                  <a:pt x="2775" y="130"/>
                </a:lnTo>
                <a:close/>
                <a:moveTo>
                  <a:pt x="37367" y="149"/>
                </a:moveTo>
                <a:lnTo>
                  <a:pt x="37311" y="168"/>
                </a:lnTo>
                <a:lnTo>
                  <a:pt x="37292" y="186"/>
                </a:lnTo>
                <a:lnTo>
                  <a:pt x="37274" y="223"/>
                </a:lnTo>
                <a:lnTo>
                  <a:pt x="37274" y="279"/>
                </a:lnTo>
                <a:lnTo>
                  <a:pt x="37311" y="354"/>
                </a:lnTo>
                <a:lnTo>
                  <a:pt x="37367" y="410"/>
                </a:lnTo>
                <a:lnTo>
                  <a:pt x="37441" y="465"/>
                </a:lnTo>
                <a:lnTo>
                  <a:pt x="37609" y="577"/>
                </a:lnTo>
                <a:lnTo>
                  <a:pt x="37739" y="652"/>
                </a:lnTo>
                <a:lnTo>
                  <a:pt x="37628" y="801"/>
                </a:lnTo>
                <a:lnTo>
                  <a:pt x="37572" y="875"/>
                </a:lnTo>
                <a:lnTo>
                  <a:pt x="37534" y="950"/>
                </a:lnTo>
                <a:lnTo>
                  <a:pt x="37534" y="987"/>
                </a:lnTo>
                <a:lnTo>
                  <a:pt x="37590" y="1005"/>
                </a:lnTo>
                <a:lnTo>
                  <a:pt x="37721" y="931"/>
                </a:lnTo>
                <a:lnTo>
                  <a:pt x="37963" y="782"/>
                </a:lnTo>
                <a:lnTo>
                  <a:pt x="38019" y="801"/>
                </a:lnTo>
                <a:lnTo>
                  <a:pt x="38074" y="819"/>
                </a:lnTo>
                <a:lnTo>
                  <a:pt x="38205" y="894"/>
                </a:lnTo>
                <a:lnTo>
                  <a:pt x="38354" y="987"/>
                </a:lnTo>
                <a:lnTo>
                  <a:pt x="38465" y="1043"/>
                </a:lnTo>
                <a:lnTo>
                  <a:pt x="38558" y="1061"/>
                </a:lnTo>
                <a:lnTo>
                  <a:pt x="38652" y="1043"/>
                </a:lnTo>
                <a:lnTo>
                  <a:pt x="38689" y="1043"/>
                </a:lnTo>
                <a:lnTo>
                  <a:pt x="38726" y="1005"/>
                </a:lnTo>
                <a:lnTo>
                  <a:pt x="38726" y="968"/>
                </a:lnTo>
                <a:lnTo>
                  <a:pt x="38726" y="912"/>
                </a:lnTo>
                <a:lnTo>
                  <a:pt x="38707" y="856"/>
                </a:lnTo>
                <a:lnTo>
                  <a:pt x="38652" y="801"/>
                </a:lnTo>
                <a:lnTo>
                  <a:pt x="38521" y="707"/>
                </a:lnTo>
                <a:lnTo>
                  <a:pt x="38372" y="633"/>
                </a:lnTo>
                <a:lnTo>
                  <a:pt x="38242" y="577"/>
                </a:lnTo>
                <a:lnTo>
                  <a:pt x="38354" y="503"/>
                </a:lnTo>
                <a:lnTo>
                  <a:pt x="38465" y="372"/>
                </a:lnTo>
                <a:lnTo>
                  <a:pt x="38503" y="298"/>
                </a:lnTo>
                <a:lnTo>
                  <a:pt x="38503" y="242"/>
                </a:lnTo>
                <a:lnTo>
                  <a:pt x="38503" y="223"/>
                </a:lnTo>
                <a:lnTo>
                  <a:pt x="38465" y="205"/>
                </a:lnTo>
                <a:lnTo>
                  <a:pt x="38391" y="168"/>
                </a:lnTo>
                <a:lnTo>
                  <a:pt x="38316" y="168"/>
                </a:lnTo>
                <a:lnTo>
                  <a:pt x="38223" y="205"/>
                </a:lnTo>
                <a:lnTo>
                  <a:pt x="38093" y="317"/>
                </a:lnTo>
                <a:lnTo>
                  <a:pt x="38019" y="391"/>
                </a:lnTo>
                <a:lnTo>
                  <a:pt x="37963" y="410"/>
                </a:lnTo>
                <a:lnTo>
                  <a:pt x="37907" y="410"/>
                </a:lnTo>
                <a:lnTo>
                  <a:pt x="37814" y="354"/>
                </a:lnTo>
                <a:lnTo>
                  <a:pt x="37702" y="279"/>
                </a:lnTo>
                <a:lnTo>
                  <a:pt x="37534" y="186"/>
                </a:lnTo>
                <a:lnTo>
                  <a:pt x="37441" y="168"/>
                </a:lnTo>
                <a:lnTo>
                  <a:pt x="37367" y="149"/>
                </a:lnTo>
                <a:close/>
                <a:moveTo>
                  <a:pt x="40327" y="149"/>
                </a:moveTo>
                <a:lnTo>
                  <a:pt x="40290" y="186"/>
                </a:lnTo>
                <a:lnTo>
                  <a:pt x="40290" y="223"/>
                </a:lnTo>
                <a:lnTo>
                  <a:pt x="40290" y="242"/>
                </a:lnTo>
                <a:lnTo>
                  <a:pt x="40327" y="317"/>
                </a:lnTo>
                <a:lnTo>
                  <a:pt x="40364" y="372"/>
                </a:lnTo>
                <a:lnTo>
                  <a:pt x="40383" y="410"/>
                </a:lnTo>
                <a:lnTo>
                  <a:pt x="40402" y="503"/>
                </a:lnTo>
                <a:lnTo>
                  <a:pt x="40364" y="559"/>
                </a:lnTo>
                <a:lnTo>
                  <a:pt x="40290" y="652"/>
                </a:lnTo>
                <a:lnTo>
                  <a:pt x="40197" y="726"/>
                </a:lnTo>
                <a:lnTo>
                  <a:pt x="40104" y="819"/>
                </a:lnTo>
                <a:lnTo>
                  <a:pt x="40085" y="875"/>
                </a:lnTo>
                <a:lnTo>
                  <a:pt x="40104" y="931"/>
                </a:lnTo>
                <a:lnTo>
                  <a:pt x="40122" y="987"/>
                </a:lnTo>
                <a:lnTo>
                  <a:pt x="40160" y="1005"/>
                </a:lnTo>
                <a:lnTo>
                  <a:pt x="40234" y="1005"/>
                </a:lnTo>
                <a:lnTo>
                  <a:pt x="40327" y="968"/>
                </a:lnTo>
                <a:lnTo>
                  <a:pt x="40402" y="912"/>
                </a:lnTo>
                <a:lnTo>
                  <a:pt x="40513" y="819"/>
                </a:lnTo>
                <a:lnTo>
                  <a:pt x="40588" y="782"/>
                </a:lnTo>
                <a:lnTo>
                  <a:pt x="40625" y="763"/>
                </a:lnTo>
                <a:lnTo>
                  <a:pt x="40662" y="801"/>
                </a:lnTo>
                <a:lnTo>
                  <a:pt x="40718" y="856"/>
                </a:lnTo>
                <a:lnTo>
                  <a:pt x="40793" y="987"/>
                </a:lnTo>
                <a:lnTo>
                  <a:pt x="40849" y="1024"/>
                </a:lnTo>
                <a:lnTo>
                  <a:pt x="40923" y="1061"/>
                </a:lnTo>
                <a:lnTo>
                  <a:pt x="40960" y="1061"/>
                </a:lnTo>
                <a:lnTo>
                  <a:pt x="40997" y="1043"/>
                </a:lnTo>
                <a:lnTo>
                  <a:pt x="41035" y="1024"/>
                </a:lnTo>
                <a:lnTo>
                  <a:pt x="41053" y="987"/>
                </a:lnTo>
                <a:lnTo>
                  <a:pt x="41072" y="931"/>
                </a:lnTo>
                <a:lnTo>
                  <a:pt x="41072" y="894"/>
                </a:lnTo>
                <a:lnTo>
                  <a:pt x="41016" y="782"/>
                </a:lnTo>
                <a:lnTo>
                  <a:pt x="40942" y="689"/>
                </a:lnTo>
                <a:lnTo>
                  <a:pt x="40886" y="614"/>
                </a:lnTo>
                <a:lnTo>
                  <a:pt x="41109" y="521"/>
                </a:lnTo>
                <a:lnTo>
                  <a:pt x="41202" y="447"/>
                </a:lnTo>
                <a:lnTo>
                  <a:pt x="41239" y="410"/>
                </a:lnTo>
                <a:lnTo>
                  <a:pt x="41258" y="354"/>
                </a:lnTo>
                <a:lnTo>
                  <a:pt x="41258" y="279"/>
                </a:lnTo>
                <a:lnTo>
                  <a:pt x="41221" y="205"/>
                </a:lnTo>
                <a:lnTo>
                  <a:pt x="41146" y="149"/>
                </a:lnTo>
                <a:lnTo>
                  <a:pt x="41053" y="149"/>
                </a:lnTo>
                <a:lnTo>
                  <a:pt x="40960" y="205"/>
                </a:lnTo>
                <a:lnTo>
                  <a:pt x="40849" y="261"/>
                </a:lnTo>
                <a:lnTo>
                  <a:pt x="40718" y="335"/>
                </a:lnTo>
                <a:lnTo>
                  <a:pt x="40644" y="354"/>
                </a:lnTo>
                <a:lnTo>
                  <a:pt x="40606" y="335"/>
                </a:lnTo>
                <a:lnTo>
                  <a:pt x="40569" y="298"/>
                </a:lnTo>
                <a:lnTo>
                  <a:pt x="40476" y="205"/>
                </a:lnTo>
                <a:lnTo>
                  <a:pt x="40420" y="168"/>
                </a:lnTo>
                <a:lnTo>
                  <a:pt x="40383" y="149"/>
                </a:lnTo>
                <a:close/>
                <a:moveTo>
                  <a:pt x="49022" y="130"/>
                </a:moveTo>
                <a:lnTo>
                  <a:pt x="48966" y="168"/>
                </a:lnTo>
                <a:lnTo>
                  <a:pt x="48910" y="205"/>
                </a:lnTo>
                <a:lnTo>
                  <a:pt x="48817" y="317"/>
                </a:lnTo>
                <a:lnTo>
                  <a:pt x="48761" y="372"/>
                </a:lnTo>
                <a:lnTo>
                  <a:pt x="48724" y="391"/>
                </a:lnTo>
                <a:lnTo>
                  <a:pt x="48668" y="372"/>
                </a:lnTo>
                <a:lnTo>
                  <a:pt x="48612" y="335"/>
                </a:lnTo>
                <a:lnTo>
                  <a:pt x="48463" y="242"/>
                </a:lnTo>
                <a:lnTo>
                  <a:pt x="48370" y="205"/>
                </a:lnTo>
                <a:lnTo>
                  <a:pt x="48296" y="186"/>
                </a:lnTo>
                <a:lnTo>
                  <a:pt x="48240" y="205"/>
                </a:lnTo>
                <a:lnTo>
                  <a:pt x="48221" y="223"/>
                </a:lnTo>
                <a:lnTo>
                  <a:pt x="48203" y="242"/>
                </a:lnTo>
                <a:lnTo>
                  <a:pt x="48203" y="298"/>
                </a:lnTo>
                <a:lnTo>
                  <a:pt x="48240" y="354"/>
                </a:lnTo>
                <a:lnTo>
                  <a:pt x="48333" y="465"/>
                </a:lnTo>
                <a:lnTo>
                  <a:pt x="48463" y="559"/>
                </a:lnTo>
                <a:lnTo>
                  <a:pt x="48538" y="614"/>
                </a:lnTo>
                <a:lnTo>
                  <a:pt x="48426" y="838"/>
                </a:lnTo>
                <a:lnTo>
                  <a:pt x="48370" y="968"/>
                </a:lnTo>
                <a:lnTo>
                  <a:pt x="48370" y="1005"/>
                </a:lnTo>
                <a:lnTo>
                  <a:pt x="48389" y="1043"/>
                </a:lnTo>
                <a:lnTo>
                  <a:pt x="48426" y="1061"/>
                </a:lnTo>
                <a:lnTo>
                  <a:pt x="48482" y="1043"/>
                </a:lnTo>
                <a:lnTo>
                  <a:pt x="48519" y="1005"/>
                </a:lnTo>
                <a:lnTo>
                  <a:pt x="48556" y="968"/>
                </a:lnTo>
                <a:lnTo>
                  <a:pt x="48631" y="875"/>
                </a:lnTo>
                <a:lnTo>
                  <a:pt x="48668" y="838"/>
                </a:lnTo>
                <a:lnTo>
                  <a:pt x="48705" y="801"/>
                </a:lnTo>
                <a:lnTo>
                  <a:pt x="48761" y="801"/>
                </a:lnTo>
                <a:lnTo>
                  <a:pt x="48798" y="819"/>
                </a:lnTo>
                <a:lnTo>
                  <a:pt x="48910" y="875"/>
                </a:lnTo>
                <a:lnTo>
                  <a:pt x="48966" y="912"/>
                </a:lnTo>
                <a:lnTo>
                  <a:pt x="49078" y="912"/>
                </a:lnTo>
                <a:lnTo>
                  <a:pt x="49134" y="894"/>
                </a:lnTo>
                <a:lnTo>
                  <a:pt x="49171" y="838"/>
                </a:lnTo>
                <a:lnTo>
                  <a:pt x="49171" y="801"/>
                </a:lnTo>
                <a:lnTo>
                  <a:pt x="49171" y="745"/>
                </a:lnTo>
                <a:lnTo>
                  <a:pt x="49134" y="707"/>
                </a:lnTo>
                <a:lnTo>
                  <a:pt x="49059" y="614"/>
                </a:lnTo>
                <a:lnTo>
                  <a:pt x="48985" y="559"/>
                </a:lnTo>
                <a:lnTo>
                  <a:pt x="49078" y="484"/>
                </a:lnTo>
                <a:lnTo>
                  <a:pt x="49171" y="391"/>
                </a:lnTo>
                <a:lnTo>
                  <a:pt x="49208" y="335"/>
                </a:lnTo>
                <a:lnTo>
                  <a:pt x="49227" y="279"/>
                </a:lnTo>
                <a:lnTo>
                  <a:pt x="49208" y="223"/>
                </a:lnTo>
                <a:lnTo>
                  <a:pt x="49171" y="168"/>
                </a:lnTo>
                <a:lnTo>
                  <a:pt x="49096" y="130"/>
                </a:lnTo>
                <a:close/>
                <a:moveTo>
                  <a:pt x="53490" y="130"/>
                </a:moveTo>
                <a:lnTo>
                  <a:pt x="53416" y="149"/>
                </a:lnTo>
                <a:lnTo>
                  <a:pt x="53378" y="205"/>
                </a:lnTo>
                <a:lnTo>
                  <a:pt x="53378" y="261"/>
                </a:lnTo>
                <a:lnTo>
                  <a:pt x="53397" y="317"/>
                </a:lnTo>
                <a:lnTo>
                  <a:pt x="53434" y="372"/>
                </a:lnTo>
                <a:lnTo>
                  <a:pt x="53509" y="447"/>
                </a:lnTo>
                <a:lnTo>
                  <a:pt x="53639" y="540"/>
                </a:lnTo>
                <a:lnTo>
                  <a:pt x="53751" y="614"/>
                </a:lnTo>
                <a:lnTo>
                  <a:pt x="53676" y="726"/>
                </a:lnTo>
                <a:lnTo>
                  <a:pt x="53583" y="856"/>
                </a:lnTo>
                <a:lnTo>
                  <a:pt x="53583" y="912"/>
                </a:lnTo>
                <a:lnTo>
                  <a:pt x="53602" y="950"/>
                </a:lnTo>
                <a:lnTo>
                  <a:pt x="53639" y="950"/>
                </a:lnTo>
                <a:lnTo>
                  <a:pt x="53732" y="931"/>
                </a:lnTo>
                <a:lnTo>
                  <a:pt x="53807" y="894"/>
                </a:lnTo>
                <a:lnTo>
                  <a:pt x="53881" y="856"/>
                </a:lnTo>
                <a:lnTo>
                  <a:pt x="53956" y="801"/>
                </a:lnTo>
                <a:lnTo>
                  <a:pt x="54011" y="782"/>
                </a:lnTo>
                <a:lnTo>
                  <a:pt x="54086" y="801"/>
                </a:lnTo>
                <a:lnTo>
                  <a:pt x="54160" y="856"/>
                </a:lnTo>
                <a:lnTo>
                  <a:pt x="54309" y="968"/>
                </a:lnTo>
                <a:lnTo>
                  <a:pt x="54421" y="1024"/>
                </a:lnTo>
                <a:lnTo>
                  <a:pt x="54570" y="1061"/>
                </a:lnTo>
                <a:lnTo>
                  <a:pt x="54644" y="1061"/>
                </a:lnTo>
                <a:lnTo>
                  <a:pt x="54700" y="1043"/>
                </a:lnTo>
                <a:lnTo>
                  <a:pt x="54738" y="1005"/>
                </a:lnTo>
                <a:lnTo>
                  <a:pt x="54756" y="931"/>
                </a:lnTo>
                <a:lnTo>
                  <a:pt x="54756" y="875"/>
                </a:lnTo>
                <a:lnTo>
                  <a:pt x="54719" y="801"/>
                </a:lnTo>
                <a:lnTo>
                  <a:pt x="54663" y="745"/>
                </a:lnTo>
                <a:lnTo>
                  <a:pt x="54607" y="689"/>
                </a:lnTo>
                <a:lnTo>
                  <a:pt x="54458" y="596"/>
                </a:lnTo>
                <a:lnTo>
                  <a:pt x="54347" y="540"/>
                </a:lnTo>
                <a:lnTo>
                  <a:pt x="54421" y="465"/>
                </a:lnTo>
                <a:lnTo>
                  <a:pt x="54496" y="372"/>
                </a:lnTo>
                <a:lnTo>
                  <a:pt x="54514" y="317"/>
                </a:lnTo>
                <a:lnTo>
                  <a:pt x="54514" y="261"/>
                </a:lnTo>
                <a:lnTo>
                  <a:pt x="54496" y="223"/>
                </a:lnTo>
                <a:lnTo>
                  <a:pt x="54440" y="168"/>
                </a:lnTo>
                <a:lnTo>
                  <a:pt x="54365" y="149"/>
                </a:lnTo>
                <a:lnTo>
                  <a:pt x="54309" y="168"/>
                </a:lnTo>
                <a:lnTo>
                  <a:pt x="54198" y="223"/>
                </a:lnTo>
                <a:lnTo>
                  <a:pt x="54067" y="317"/>
                </a:lnTo>
                <a:lnTo>
                  <a:pt x="54011" y="335"/>
                </a:lnTo>
                <a:lnTo>
                  <a:pt x="53918" y="317"/>
                </a:lnTo>
                <a:lnTo>
                  <a:pt x="53788" y="261"/>
                </a:lnTo>
                <a:lnTo>
                  <a:pt x="53639" y="186"/>
                </a:lnTo>
                <a:lnTo>
                  <a:pt x="53546" y="149"/>
                </a:lnTo>
                <a:lnTo>
                  <a:pt x="53490" y="130"/>
                </a:lnTo>
                <a:close/>
                <a:moveTo>
                  <a:pt x="57270" y="130"/>
                </a:moveTo>
                <a:lnTo>
                  <a:pt x="57158" y="168"/>
                </a:lnTo>
                <a:lnTo>
                  <a:pt x="57028" y="223"/>
                </a:lnTo>
                <a:lnTo>
                  <a:pt x="56953" y="261"/>
                </a:lnTo>
                <a:lnTo>
                  <a:pt x="56860" y="317"/>
                </a:lnTo>
                <a:lnTo>
                  <a:pt x="56804" y="391"/>
                </a:lnTo>
                <a:lnTo>
                  <a:pt x="56730" y="428"/>
                </a:lnTo>
                <a:lnTo>
                  <a:pt x="56655" y="428"/>
                </a:lnTo>
                <a:lnTo>
                  <a:pt x="56599" y="391"/>
                </a:lnTo>
                <a:lnTo>
                  <a:pt x="56525" y="335"/>
                </a:lnTo>
                <a:lnTo>
                  <a:pt x="56376" y="223"/>
                </a:lnTo>
                <a:lnTo>
                  <a:pt x="56301" y="168"/>
                </a:lnTo>
                <a:lnTo>
                  <a:pt x="56227" y="149"/>
                </a:lnTo>
                <a:lnTo>
                  <a:pt x="56171" y="168"/>
                </a:lnTo>
                <a:lnTo>
                  <a:pt x="56134" y="186"/>
                </a:lnTo>
                <a:lnTo>
                  <a:pt x="56115" y="223"/>
                </a:lnTo>
                <a:lnTo>
                  <a:pt x="56097" y="298"/>
                </a:lnTo>
                <a:lnTo>
                  <a:pt x="56115" y="354"/>
                </a:lnTo>
                <a:lnTo>
                  <a:pt x="56171" y="428"/>
                </a:lnTo>
                <a:lnTo>
                  <a:pt x="56227" y="484"/>
                </a:lnTo>
                <a:lnTo>
                  <a:pt x="56395" y="596"/>
                </a:lnTo>
                <a:lnTo>
                  <a:pt x="56506" y="670"/>
                </a:lnTo>
                <a:lnTo>
                  <a:pt x="56506" y="689"/>
                </a:lnTo>
                <a:lnTo>
                  <a:pt x="56488" y="707"/>
                </a:lnTo>
                <a:lnTo>
                  <a:pt x="56432" y="801"/>
                </a:lnTo>
                <a:lnTo>
                  <a:pt x="56413" y="838"/>
                </a:lnTo>
                <a:lnTo>
                  <a:pt x="56395" y="875"/>
                </a:lnTo>
                <a:lnTo>
                  <a:pt x="56413" y="912"/>
                </a:lnTo>
                <a:lnTo>
                  <a:pt x="56450" y="931"/>
                </a:lnTo>
                <a:lnTo>
                  <a:pt x="56506" y="931"/>
                </a:lnTo>
                <a:lnTo>
                  <a:pt x="56544" y="894"/>
                </a:lnTo>
                <a:lnTo>
                  <a:pt x="56581" y="856"/>
                </a:lnTo>
                <a:lnTo>
                  <a:pt x="56618" y="838"/>
                </a:lnTo>
                <a:lnTo>
                  <a:pt x="56748" y="838"/>
                </a:lnTo>
                <a:lnTo>
                  <a:pt x="56860" y="931"/>
                </a:lnTo>
                <a:lnTo>
                  <a:pt x="56953" y="987"/>
                </a:lnTo>
                <a:lnTo>
                  <a:pt x="57065" y="1043"/>
                </a:lnTo>
                <a:lnTo>
                  <a:pt x="57139" y="1061"/>
                </a:lnTo>
                <a:lnTo>
                  <a:pt x="57195" y="1061"/>
                </a:lnTo>
                <a:lnTo>
                  <a:pt x="57232" y="1043"/>
                </a:lnTo>
                <a:lnTo>
                  <a:pt x="57251" y="1005"/>
                </a:lnTo>
                <a:lnTo>
                  <a:pt x="57251" y="950"/>
                </a:lnTo>
                <a:lnTo>
                  <a:pt x="57232" y="894"/>
                </a:lnTo>
                <a:lnTo>
                  <a:pt x="57139" y="782"/>
                </a:lnTo>
                <a:lnTo>
                  <a:pt x="57009" y="689"/>
                </a:lnTo>
                <a:lnTo>
                  <a:pt x="56935" y="614"/>
                </a:lnTo>
                <a:lnTo>
                  <a:pt x="57046" y="540"/>
                </a:lnTo>
                <a:lnTo>
                  <a:pt x="57214" y="410"/>
                </a:lnTo>
                <a:lnTo>
                  <a:pt x="57307" y="335"/>
                </a:lnTo>
                <a:lnTo>
                  <a:pt x="57363" y="279"/>
                </a:lnTo>
                <a:lnTo>
                  <a:pt x="57381" y="205"/>
                </a:lnTo>
                <a:lnTo>
                  <a:pt x="57381" y="186"/>
                </a:lnTo>
                <a:lnTo>
                  <a:pt x="57363" y="149"/>
                </a:lnTo>
                <a:lnTo>
                  <a:pt x="57325" y="130"/>
                </a:lnTo>
                <a:close/>
                <a:moveTo>
                  <a:pt x="70544" y="168"/>
                </a:moveTo>
                <a:lnTo>
                  <a:pt x="70451" y="186"/>
                </a:lnTo>
                <a:lnTo>
                  <a:pt x="70302" y="261"/>
                </a:lnTo>
                <a:lnTo>
                  <a:pt x="70153" y="335"/>
                </a:lnTo>
                <a:lnTo>
                  <a:pt x="70079" y="354"/>
                </a:lnTo>
                <a:lnTo>
                  <a:pt x="70004" y="354"/>
                </a:lnTo>
                <a:lnTo>
                  <a:pt x="69911" y="317"/>
                </a:lnTo>
                <a:lnTo>
                  <a:pt x="69800" y="261"/>
                </a:lnTo>
                <a:lnTo>
                  <a:pt x="69744" y="242"/>
                </a:lnTo>
                <a:lnTo>
                  <a:pt x="69725" y="261"/>
                </a:lnTo>
                <a:lnTo>
                  <a:pt x="69725" y="298"/>
                </a:lnTo>
                <a:lnTo>
                  <a:pt x="69762" y="372"/>
                </a:lnTo>
                <a:lnTo>
                  <a:pt x="69818" y="465"/>
                </a:lnTo>
                <a:lnTo>
                  <a:pt x="69855" y="484"/>
                </a:lnTo>
                <a:lnTo>
                  <a:pt x="69837" y="503"/>
                </a:lnTo>
                <a:lnTo>
                  <a:pt x="69800" y="596"/>
                </a:lnTo>
                <a:lnTo>
                  <a:pt x="69762" y="652"/>
                </a:lnTo>
                <a:lnTo>
                  <a:pt x="69688" y="707"/>
                </a:lnTo>
                <a:lnTo>
                  <a:pt x="69632" y="763"/>
                </a:lnTo>
                <a:lnTo>
                  <a:pt x="69595" y="819"/>
                </a:lnTo>
                <a:lnTo>
                  <a:pt x="69595" y="875"/>
                </a:lnTo>
                <a:lnTo>
                  <a:pt x="69595" y="931"/>
                </a:lnTo>
                <a:lnTo>
                  <a:pt x="69613" y="987"/>
                </a:lnTo>
                <a:lnTo>
                  <a:pt x="69651" y="1024"/>
                </a:lnTo>
                <a:lnTo>
                  <a:pt x="69688" y="1043"/>
                </a:lnTo>
                <a:lnTo>
                  <a:pt x="69744" y="1061"/>
                </a:lnTo>
                <a:lnTo>
                  <a:pt x="69781" y="1043"/>
                </a:lnTo>
                <a:lnTo>
                  <a:pt x="69837" y="1005"/>
                </a:lnTo>
                <a:lnTo>
                  <a:pt x="69986" y="856"/>
                </a:lnTo>
                <a:lnTo>
                  <a:pt x="70060" y="782"/>
                </a:lnTo>
                <a:lnTo>
                  <a:pt x="70097" y="745"/>
                </a:lnTo>
                <a:lnTo>
                  <a:pt x="70116" y="745"/>
                </a:lnTo>
                <a:lnTo>
                  <a:pt x="70172" y="763"/>
                </a:lnTo>
                <a:lnTo>
                  <a:pt x="70228" y="782"/>
                </a:lnTo>
                <a:lnTo>
                  <a:pt x="70321" y="875"/>
                </a:lnTo>
                <a:lnTo>
                  <a:pt x="70433" y="968"/>
                </a:lnTo>
                <a:lnTo>
                  <a:pt x="70488" y="1005"/>
                </a:lnTo>
                <a:lnTo>
                  <a:pt x="70619" y="1005"/>
                </a:lnTo>
                <a:lnTo>
                  <a:pt x="70656" y="987"/>
                </a:lnTo>
                <a:lnTo>
                  <a:pt x="70675" y="968"/>
                </a:lnTo>
                <a:lnTo>
                  <a:pt x="70693" y="950"/>
                </a:lnTo>
                <a:lnTo>
                  <a:pt x="70656" y="875"/>
                </a:lnTo>
                <a:lnTo>
                  <a:pt x="70600" y="801"/>
                </a:lnTo>
                <a:lnTo>
                  <a:pt x="70414" y="652"/>
                </a:lnTo>
                <a:lnTo>
                  <a:pt x="70284" y="540"/>
                </a:lnTo>
                <a:lnTo>
                  <a:pt x="70470" y="372"/>
                </a:lnTo>
                <a:lnTo>
                  <a:pt x="70563" y="242"/>
                </a:lnTo>
                <a:lnTo>
                  <a:pt x="70600" y="205"/>
                </a:lnTo>
                <a:lnTo>
                  <a:pt x="70600" y="168"/>
                </a:lnTo>
                <a:close/>
                <a:moveTo>
                  <a:pt x="76074" y="130"/>
                </a:moveTo>
                <a:lnTo>
                  <a:pt x="75944" y="149"/>
                </a:lnTo>
                <a:lnTo>
                  <a:pt x="75813" y="186"/>
                </a:lnTo>
                <a:lnTo>
                  <a:pt x="75683" y="242"/>
                </a:lnTo>
                <a:lnTo>
                  <a:pt x="75571" y="298"/>
                </a:lnTo>
                <a:lnTo>
                  <a:pt x="75459" y="372"/>
                </a:lnTo>
                <a:lnTo>
                  <a:pt x="75404" y="410"/>
                </a:lnTo>
                <a:lnTo>
                  <a:pt x="75348" y="428"/>
                </a:lnTo>
                <a:lnTo>
                  <a:pt x="75255" y="428"/>
                </a:lnTo>
                <a:lnTo>
                  <a:pt x="75143" y="335"/>
                </a:lnTo>
                <a:lnTo>
                  <a:pt x="74975" y="223"/>
                </a:lnTo>
                <a:lnTo>
                  <a:pt x="74864" y="168"/>
                </a:lnTo>
                <a:lnTo>
                  <a:pt x="74826" y="149"/>
                </a:lnTo>
                <a:lnTo>
                  <a:pt x="74789" y="168"/>
                </a:lnTo>
                <a:lnTo>
                  <a:pt x="74771" y="186"/>
                </a:lnTo>
                <a:lnTo>
                  <a:pt x="74771" y="205"/>
                </a:lnTo>
                <a:lnTo>
                  <a:pt x="74771" y="279"/>
                </a:lnTo>
                <a:lnTo>
                  <a:pt x="74808" y="335"/>
                </a:lnTo>
                <a:lnTo>
                  <a:pt x="74864" y="428"/>
                </a:lnTo>
                <a:lnTo>
                  <a:pt x="74975" y="559"/>
                </a:lnTo>
                <a:lnTo>
                  <a:pt x="75050" y="633"/>
                </a:lnTo>
                <a:lnTo>
                  <a:pt x="74882" y="782"/>
                </a:lnTo>
                <a:lnTo>
                  <a:pt x="74808" y="894"/>
                </a:lnTo>
                <a:lnTo>
                  <a:pt x="74789" y="931"/>
                </a:lnTo>
                <a:lnTo>
                  <a:pt x="74808" y="950"/>
                </a:lnTo>
                <a:lnTo>
                  <a:pt x="74826" y="968"/>
                </a:lnTo>
                <a:lnTo>
                  <a:pt x="74882" y="968"/>
                </a:lnTo>
                <a:lnTo>
                  <a:pt x="74994" y="931"/>
                </a:lnTo>
                <a:lnTo>
                  <a:pt x="75106" y="875"/>
                </a:lnTo>
                <a:lnTo>
                  <a:pt x="75180" y="838"/>
                </a:lnTo>
                <a:lnTo>
                  <a:pt x="75236" y="838"/>
                </a:lnTo>
                <a:lnTo>
                  <a:pt x="75273" y="856"/>
                </a:lnTo>
                <a:lnTo>
                  <a:pt x="75366" y="931"/>
                </a:lnTo>
                <a:lnTo>
                  <a:pt x="75459" y="987"/>
                </a:lnTo>
                <a:lnTo>
                  <a:pt x="75553" y="1043"/>
                </a:lnTo>
                <a:lnTo>
                  <a:pt x="75646" y="1061"/>
                </a:lnTo>
                <a:lnTo>
                  <a:pt x="75739" y="1061"/>
                </a:lnTo>
                <a:lnTo>
                  <a:pt x="75776" y="1043"/>
                </a:lnTo>
                <a:lnTo>
                  <a:pt x="75795" y="1024"/>
                </a:lnTo>
                <a:lnTo>
                  <a:pt x="75832" y="987"/>
                </a:lnTo>
                <a:lnTo>
                  <a:pt x="75832" y="950"/>
                </a:lnTo>
                <a:lnTo>
                  <a:pt x="75832" y="894"/>
                </a:lnTo>
                <a:lnTo>
                  <a:pt x="75813" y="856"/>
                </a:lnTo>
                <a:lnTo>
                  <a:pt x="75739" y="763"/>
                </a:lnTo>
                <a:lnTo>
                  <a:pt x="75664" y="689"/>
                </a:lnTo>
                <a:lnTo>
                  <a:pt x="75571" y="652"/>
                </a:lnTo>
                <a:lnTo>
                  <a:pt x="75832" y="540"/>
                </a:lnTo>
                <a:lnTo>
                  <a:pt x="75944" y="484"/>
                </a:lnTo>
                <a:lnTo>
                  <a:pt x="76055" y="428"/>
                </a:lnTo>
                <a:lnTo>
                  <a:pt x="76130" y="354"/>
                </a:lnTo>
                <a:lnTo>
                  <a:pt x="76186" y="261"/>
                </a:lnTo>
                <a:lnTo>
                  <a:pt x="76204" y="205"/>
                </a:lnTo>
                <a:lnTo>
                  <a:pt x="76186" y="168"/>
                </a:lnTo>
                <a:lnTo>
                  <a:pt x="76148" y="149"/>
                </a:lnTo>
                <a:lnTo>
                  <a:pt x="76074" y="130"/>
                </a:lnTo>
                <a:close/>
                <a:moveTo>
                  <a:pt x="18767" y="168"/>
                </a:moveTo>
                <a:lnTo>
                  <a:pt x="18749" y="242"/>
                </a:lnTo>
                <a:lnTo>
                  <a:pt x="18749" y="317"/>
                </a:lnTo>
                <a:lnTo>
                  <a:pt x="18786" y="372"/>
                </a:lnTo>
                <a:lnTo>
                  <a:pt x="18823" y="428"/>
                </a:lnTo>
                <a:lnTo>
                  <a:pt x="18842" y="484"/>
                </a:lnTo>
                <a:lnTo>
                  <a:pt x="18879" y="521"/>
                </a:lnTo>
                <a:lnTo>
                  <a:pt x="18879" y="540"/>
                </a:lnTo>
                <a:lnTo>
                  <a:pt x="18861" y="577"/>
                </a:lnTo>
                <a:lnTo>
                  <a:pt x="18823" y="596"/>
                </a:lnTo>
                <a:lnTo>
                  <a:pt x="18730" y="726"/>
                </a:lnTo>
                <a:lnTo>
                  <a:pt x="18712" y="782"/>
                </a:lnTo>
                <a:lnTo>
                  <a:pt x="18712" y="838"/>
                </a:lnTo>
                <a:lnTo>
                  <a:pt x="18712" y="875"/>
                </a:lnTo>
                <a:lnTo>
                  <a:pt x="18730" y="894"/>
                </a:lnTo>
                <a:lnTo>
                  <a:pt x="18805" y="894"/>
                </a:lnTo>
                <a:lnTo>
                  <a:pt x="18879" y="875"/>
                </a:lnTo>
                <a:lnTo>
                  <a:pt x="18935" y="838"/>
                </a:lnTo>
                <a:lnTo>
                  <a:pt x="18991" y="819"/>
                </a:lnTo>
                <a:lnTo>
                  <a:pt x="19065" y="801"/>
                </a:lnTo>
                <a:lnTo>
                  <a:pt x="19121" y="801"/>
                </a:lnTo>
                <a:lnTo>
                  <a:pt x="19158" y="819"/>
                </a:lnTo>
                <a:lnTo>
                  <a:pt x="19252" y="894"/>
                </a:lnTo>
                <a:lnTo>
                  <a:pt x="19345" y="968"/>
                </a:lnTo>
                <a:lnTo>
                  <a:pt x="19475" y="1024"/>
                </a:lnTo>
                <a:lnTo>
                  <a:pt x="19605" y="1061"/>
                </a:lnTo>
                <a:lnTo>
                  <a:pt x="19661" y="1080"/>
                </a:lnTo>
                <a:lnTo>
                  <a:pt x="19717" y="1061"/>
                </a:lnTo>
                <a:lnTo>
                  <a:pt x="19773" y="1024"/>
                </a:lnTo>
                <a:lnTo>
                  <a:pt x="19810" y="1005"/>
                </a:lnTo>
                <a:lnTo>
                  <a:pt x="19829" y="968"/>
                </a:lnTo>
                <a:lnTo>
                  <a:pt x="19829" y="931"/>
                </a:lnTo>
                <a:lnTo>
                  <a:pt x="19791" y="856"/>
                </a:lnTo>
                <a:lnTo>
                  <a:pt x="19736" y="801"/>
                </a:lnTo>
                <a:lnTo>
                  <a:pt x="19549" y="670"/>
                </a:lnTo>
                <a:lnTo>
                  <a:pt x="19401" y="596"/>
                </a:lnTo>
                <a:lnTo>
                  <a:pt x="19531" y="484"/>
                </a:lnTo>
                <a:lnTo>
                  <a:pt x="19605" y="410"/>
                </a:lnTo>
                <a:lnTo>
                  <a:pt x="19643" y="354"/>
                </a:lnTo>
                <a:lnTo>
                  <a:pt x="19661" y="279"/>
                </a:lnTo>
                <a:lnTo>
                  <a:pt x="19643" y="223"/>
                </a:lnTo>
                <a:lnTo>
                  <a:pt x="19624" y="205"/>
                </a:lnTo>
                <a:lnTo>
                  <a:pt x="19587" y="186"/>
                </a:lnTo>
                <a:lnTo>
                  <a:pt x="19438" y="186"/>
                </a:lnTo>
                <a:lnTo>
                  <a:pt x="19382" y="205"/>
                </a:lnTo>
                <a:lnTo>
                  <a:pt x="19289" y="279"/>
                </a:lnTo>
                <a:lnTo>
                  <a:pt x="19196" y="335"/>
                </a:lnTo>
                <a:lnTo>
                  <a:pt x="19158" y="354"/>
                </a:lnTo>
                <a:lnTo>
                  <a:pt x="19121" y="372"/>
                </a:lnTo>
                <a:lnTo>
                  <a:pt x="19084" y="354"/>
                </a:lnTo>
                <a:lnTo>
                  <a:pt x="19047" y="335"/>
                </a:lnTo>
                <a:lnTo>
                  <a:pt x="18991" y="279"/>
                </a:lnTo>
                <a:lnTo>
                  <a:pt x="18935" y="223"/>
                </a:lnTo>
                <a:lnTo>
                  <a:pt x="18898" y="186"/>
                </a:lnTo>
                <a:lnTo>
                  <a:pt x="18861" y="186"/>
                </a:lnTo>
                <a:lnTo>
                  <a:pt x="18786" y="168"/>
                </a:lnTo>
                <a:close/>
                <a:moveTo>
                  <a:pt x="30367" y="112"/>
                </a:moveTo>
                <a:lnTo>
                  <a:pt x="30311" y="130"/>
                </a:lnTo>
                <a:lnTo>
                  <a:pt x="30199" y="168"/>
                </a:lnTo>
                <a:lnTo>
                  <a:pt x="30106" y="223"/>
                </a:lnTo>
                <a:lnTo>
                  <a:pt x="29994" y="317"/>
                </a:lnTo>
                <a:lnTo>
                  <a:pt x="29920" y="372"/>
                </a:lnTo>
                <a:lnTo>
                  <a:pt x="29882" y="391"/>
                </a:lnTo>
                <a:lnTo>
                  <a:pt x="29845" y="391"/>
                </a:lnTo>
                <a:lnTo>
                  <a:pt x="29827" y="372"/>
                </a:lnTo>
                <a:lnTo>
                  <a:pt x="29771" y="298"/>
                </a:lnTo>
                <a:lnTo>
                  <a:pt x="29715" y="242"/>
                </a:lnTo>
                <a:lnTo>
                  <a:pt x="29678" y="223"/>
                </a:lnTo>
                <a:lnTo>
                  <a:pt x="29547" y="223"/>
                </a:lnTo>
                <a:lnTo>
                  <a:pt x="29491" y="261"/>
                </a:lnTo>
                <a:lnTo>
                  <a:pt x="29473" y="317"/>
                </a:lnTo>
                <a:lnTo>
                  <a:pt x="29473" y="391"/>
                </a:lnTo>
                <a:lnTo>
                  <a:pt x="29491" y="447"/>
                </a:lnTo>
                <a:lnTo>
                  <a:pt x="29529" y="521"/>
                </a:lnTo>
                <a:lnTo>
                  <a:pt x="29603" y="633"/>
                </a:lnTo>
                <a:lnTo>
                  <a:pt x="29547" y="707"/>
                </a:lnTo>
                <a:lnTo>
                  <a:pt x="29510" y="782"/>
                </a:lnTo>
                <a:lnTo>
                  <a:pt x="29510" y="819"/>
                </a:lnTo>
                <a:lnTo>
                  <a:pt x="29510" y="856"/>
                </a:lnTo>
                <a:lnTo>
                  <a:pt x="29547" y="875"/>
                </a:lnTo>
                <a:lnTo>
                  <a:pt x="29603" y="875"/>
                </a:lnTo>
                <a:lnTo>
                  <a:pt x="29659" y="894"/>
                </a:lnTo>
                <a:lnTo>
                  <a:pt x="29696" y="875"/>
                </a:lnTo>
                <a:lnTo>
                  <a:pt x="29715" y="838"/>
                </a:lnTo>
                <a:lnTo>
                  <a:pt x="29752" y="838"/>
                </a:lnTo>
                <a:lnTo>
                  <a:pt x="29845" y="875"/>
                </a:lnTo>
                <a:lnTo>
                  <a:pt x="29976" y="968"/>
                </a:lnTo>
                <a:lnTo>
                  <a:pt x="30106" y="1043"/>
                </a:lnTo>
                <a:lnTo>
                  <a:pt x="30218" y="1080"/>
                </a:lnTo>
                <a:lnTo>
                  <a:pt x="30367" y="1080"/>
                </a:lnTo>
                <a:lnTo>
                  <a:pt x="30404" y="1043"/>
                </a:lnTo>
                <a:lnTo>
                  <a:pt x="30422" y="1005"/>
                </a:lnTo>
                <a:lnTo>
                  <a:pt x="30441" y="931"/>
                </a:lnTo>
                <a:lnTo>
                  <a:pt x="30422" y="875"/>
                </a:lnTo>
                <a:lnTo>
                  <a:pt x="30404" y="819"/>
                </a:lnTo>
                <a:lnTo>
                  <a:pt x="30311" y="745"/>
                </a:lnTo>
                <a:lnTo>
                  <a:pt x="30106" y="596"/>
                </a:lnTo>
                <a:lnTo>
                  <a:pt x="30218" y="540"/>
                </a:lnTo>
                <a:lnTo>
                  <a:pt x="30348" y="447"/>
                </a:lnTo>
                <a:lnTo>
                  <a:pt x="30404" y="391"/>
                </a:lnTo>
                <a:lnTo>
                  <a:pt x="30441" y="335"/>
                </a:lnTo>
                <a:lnTo>
                  <a:pt x="30478" y="279"/>
                </a:lnTo>
                <a:lnTo>
                  <a:pt x="30478" y="223"/>
                </a:lnTo>
                <a:lnTo>
                  <a:pt x="30460" y="168"/>
                </a:lnTo>
                <a:lnTo>
                  <a:pt x="30422" y="130"/>
                </a:lnTo>
                <a:lnTo>
                  <a:pt x="30367" y="112"/>
                </a:lnTo>
                <a:close/>
                <a:moveTo>
                  <a:pt x="62520" y="130"/>
                </a:moveTo>
                <a:lnTo>
                  <a:pt x="62390" y="168"/>
                </a:lnTo>
                <a:lnTo>
                  <a:pt x="62278" y="223"/>
                </a:lnTo>
                <a:lnTo>
                  <a:pt x="62166" y="279"/>
                </a:lnTo>
                <a:lnTo>
                  <a:pt x="62092" y="354"/>
                </a:lnTo>
                <a:lnTo>
                  <a:pt x="62054" y="391"/>
                </a:lnTo>
                <a:lnTo>
                  <a:pt x="62017" y="410"/>
                </a:lnTo>
                <a:lnTo>
                  <a:pt x="61961" y="410"/>
                </a:lnTo>
                <a:lnTo>
                  <a:pt x="61924" y="372"/>
                </a:lnTo>
                <a:lnTo>
                  <a:pt x="61831" y="298"/>
                </a:lnTo>
                <a:lnTo>
                  <a:pt x="61719" y="242"/>
                </a:lnTo>
                <a:lnTo>
                  <a:pt x="61664" y="223"/>
                </a:lnTo>
                <a:lnTo>
                  <a:pt x="61626" y="205"/>
                </a:lnTo>
                <a:lnTo>
                  <a:pt x="61589" y="223"/>
                </a:lnTo>
                <a:lnTo>
                  <a:pt x="61589" y="242"/>
                </a:lnTo>
                <a:lnTo>
                  <a:pt x="61570" y="298"/>
                </a:lnTo>
                <a:lnTo>
                  <a:pt x="61589" y="372"/>
                </a:lnTo>
                <a:lnTo>
                  <a:pt x="61626" y="428"/>
                </a:lnTo>
                <a:lnTo>
                  <a:pt x="61664" y="465"/>
                </a:lnTo>
                <a:lnTo>
                  <a:pt x="61701" y="521"/>
                </a:lnTo>
                <a:lnTo>
                  <a:pt x="61719" y="577"/>
                </a:lnTo>
                <a:lnTo>
                  <a:pt x="61719" y="633"/>
                </a:lnTo>
                <a:lnTo>
                  <a:pt x="61701" y="670"/>
                </a:lnTo>
                <a:lnTo>
                  <a:pt x="61608" y="782"/>
                </a:lnTo>
                <a:lnTo>
                  <a:pt x="61552" y="856"/>
                </a:lnTo>
                <a:lnTo>
                  <a:pt x="61515" y="931"/>
                </a:lnTo>
                <a:lnTo>
                  <a:pt x="61496" y="968"/>
                </a:lnTo>
                <a:lnTo>
                  <a:pt x="61515" y="1005"/>
                </a:lnTo>
                <a:lnTo>
                  <a:pt x="61533" y="1024"/>
                </a:lnTo>
                <a:lnTo>
                  <a:pt x="61589" y="1043"/>
                </a:lnTo>
                <a:lnTo>
                  <a:pt x="61608" y="1043"/>
                </a:lnTo>
                <a:lnTo>
                  <a:pt x="61645" y="1024"/>
                </a:lnTo>
                <a:lnTo>
                  <a:pt x="61719" y="987"/>
                </a:lnTo>
                <a:lnTo>
                  <a:pt x="61812" y="912"/>
                </a:lnTo>
                <a:lnTo>
                  <a:pt x="61868" y="875"/>
                </a:lnTo>
                <a:lnTo>
                  <a:pt x="61961" y="856"/>
                </a:lnTo>
                <a:lnTo>
                  <a:pt x="62054" y="912"/>
                </a:lnTo>
                <a:lnTo>
                  <a:pt x="62129" y="968"/>
                </a:lnTo>
                <a:lnTo>
                  <a:pt x="62241" y="1043"/>
                </a:lnTo>
                <a:lnTo>
                  <a:pt x="62297" y="1061"/>
                </a:lnTo>
                <a:lnTo>
                  <a:pt x="62352" y="1080"/>
                </a:lnTo>
                <a:lnTo>
                  <a:pt x="62408" y="1080"/>
                </a:lnTo>
                <a:lnTo>
                  <a:pt x="62464" y="1043"/>
                </a:lnTo>
                <a:lnTo>
                  <a:pt x="62483" y="987"/>
                </a:lnTo>
                <a:lnTo>
                  <a:pt x="62464" y="931"/>
                </a:lnTo>
                <a:lnTo>
                  <a:pt x="62445" y="875"/>
                </a:lnTo>
                <a:lnTo>
                  <a:pt x="62408" y="801"/>
                </a:lnTo>
                <a:lnTo>
                  <a:pt x="62297" y="707"/>
                </a:lnTo>
                <a:lnTo>
                  <a:pt x="62222" y="633"/>
                </a:lnTo>
                <a:lnTo>
                  <a:pt x="62352" y="559"/>
                </a:lnTo>
                <a:lnTo>
                  <a:pt x="62557" y="428"/>
                </a:lnTo>
                <a:lnTo>
                  <a:pt x="62650" y="354"/>
                </a:lnTo>
                <a:lnTo>
                  <a:pt x="62706" y="279"/>
                </a:lnTo>
                <a:lnTo>
                  <a:pt x="62706" y="242"/>
                </a:lnTo>
                <a:lnTo>
                  <a:pt x="62706" y="205"/>
                </a:lnTo>
                <a:lnTo>
                  <a:pt x="62687" y="186"/>
                </a:lnTo>
                <a:lnTo>
                  <a:pt x="62632" y="149"/>
                </a:lnTo>
                <a:lnTo>
                  <a:pt x="62576" y="149"/>
                </a:lnTo>
                <a:lnTo>
                  <a:pt x="62520" y="130"/>
                </a:lnTo>
                <a:close/>
                <a:moveTo>
                  <a:pt x="67007" y="149"/>
                </a:moveTo>
                <a:lnTo>
                  <a:pt x="66988" y="168"/>
                </a:lnTo>
                <a:lnTo>
                  <a:pt x="66951" y="205"/>
                </a:lnTo>
                <a:lnTo>
                  <a:pt x="66932" y="242"/>
                </a:lnTo>
                <a:lnTo>
                  <a:pt x="66932" y="279"/>
                </a:lnTo>
                <a:lnTo>
                  <a:pt x="66932" y="335"/>
                </a:lnTo>
                <a:lnTo>
                  <a:pt x="66970" y="391"/>
                </a:lnTo>
                <a:lnTo>
                  <a:pt x="67063" y="465"/>
                </a:lnTo>
                <a:lnTo>
                  <a:pt x="67268" y="577"/>
                </a:lnTo>
                <a:lnTo>
                  <a:pt x="67137" y="707"/>
                </a:lnTo>
                <a:lnTo>
                  <a:pt x="67007" y="856"/>
                </a:lnTo>
                <a:lnTo>
                  <a:pt x="66951" y="987"/>
                </a:lnTo>
                <a:lnTo>
                  <a:pt x="66914" y="1061"/>
                </a:lnTo>
                <a:lnTo>
                  <a:pt x="66932" y="1080"/>
                </a:lnTo>
                <a:lnTo>
                  <a:pt x="66951" y="1061"/>
                </a:lnTo>
                <a:lnTo>
                  <a:pt x="67063" y="987"/>
                </a:lnTo>
                <a:lnTo>
                  <a:pt x="67193" y="894"/>
                </a:lnTo>
                <a:lnTo>
                  <a:pt x="67323" y="801"/>
                </a:lnTo>
                <a:lnTo>
                  <a:pt x="67454" y="745"/>
                </a:lnTo>
                <a:lnTo>
                  <a:pt x="67491" y="763"/>
                </a:lnTo>
                <a:lnTo>
                  <a:pt x="67547" y="782"/>
                </a:lnTo>
                <a:lnTo>
                  <a:pt x="67640" y="875"/>
                </a:lnTo>
                <a:lnTo>
                  <a:pt x="67733" y="950"/>
                </a:lnTo>
                <a:lnTo>
                  <a:pt x="67789" y="968"/>
                </a:lnTo>
                <a:lnTo>
                  <a:pt x="67826" y="968"/>
                </a:lnTo>
                <a:lnTo>
                  <a:pt x="67863" y="950"/>
                </a:lnTo>
                <a:lnTo>
                  <a:pt x="67882" y="912"/>
                </a:lnTo>
                <a:lnTo>
                  <a:pt x="67882" y="856"/>
                </a:lnTo>
                <a:lnTo>
                  <a:pt x="67863" y="819"/>
                </a:lnTo>
                <a:lnTo>
                  <a:pt x="67807" y="726"/>
                </a:lnTo>
                <a:lnTo>
                  <a:pt x="67770" y="633"/>
                </a:lnTo>
                <a:lnTo>
                  <a:pt x="67770" y="559"/>
                </a:lnTo>
                <a:lnTo>
                  <a:pt x="67770" y="521"/>
                </a:lnTo>
                <a:lnTo>
                  <a:pt x="67807" y="503"/>
                </a:lnTo>
                <a:lnTo>
                  <a:pt x="67882" y="447"/>
                </a:lnTo>
                <a:lnTo>
                  <a:pt x="67956" y="354"/>
                </a:lnTo>
                <a:lnTo>
                  <a:pt x="67994" y="317"/>
                </a:lnTo>
                <a:lnTo>
                  <a:pt x="67994" y="261"/>
                </a:lnTo>
                <a:lnTo>
                  <a:pt x="67975" y="223"/>
                </a:lnTo>
                <a:lnTo>
                  <a:pt x="67938" y="205"/>
                </a:lnTo>
                <a:lnTo>
                  <a:pt x="67845" y="205"/>
                </a:lnTo>
                <a:lnTo>
                  <a:pt x="67733" y="242"/>
                </a:lnTo>
                <a:lnTo>
                  <a:pt x="67640" y="279"/>
                </a:lnTo>
                <a:lnTo>
                  <a:pt x="67547" y="317"/>
                </a:lnTo>
                <a:lnTo>
                  <a:pt x="67510" y="317"/>
                </a:lnTo>
                <a:lnTo>
                  <a:pt x="67454" y="298"/>
                </a:lnTo>
                <a:lnTo>
                  <a:pt x="67323" y="223"/>
                </a:lnTo>
                <a:lnTo>
                  <a:pt x="67249" y="186"/>
                </a:lnTo>
                <a:lnTo>
                  <a:pt x="67174" y="149"/>
                </a:lnTo>
                <a:close/>
                <a:moveTo>
                  <a:pt x="27648" y="112"/>
                </a:moveTo>
                <a:lnTo>
                  <a:pt x="27574" y="130"/>
                </a:lnTo>
                <a:lnTo>
                  <a:pt x="27499" y="186"/>
                </a:lnTo>
                <a:lnTo>
                  <a:pt x="27444" y="261"/>
                </a:lnTo>
                <a:lnTo>
                  <a:pt x="27406" y="317"/>
                </a:lnTo>
                <a:lnTo>
                  <a:pt x="27350" y="372"/>
                </a:lnTo>
                <a:lnTo>
                  <a:pt x="27276" y="391"/>
                </a:lnTo>
                <a:lnTo>
                  <a:pt x="27201" y="372"/>
                </a:lnTo>
                <a:lnTo>
                  <a:pt x="27127" y="335"/>
                </a:lnTo>
                <a:lnTo>
                  <a:pt x="26978" y="279"/>
                </a:lnTo>
                <a:lnTo>
                  <a:pt x="26848" y="261"/>
                </a:lnTo>
                <a:lnTo>
                  <a:pt x="26792" y="261"/>
                </a:lnTo>
                <a:lnTo>
                  <a:pt x="26755" y="298"/>
                </a:lnTo>
                <a:lnTo>
                  <a:pt x="26717" y="335"/>
                </a:lnTo>
                <a:lnTo>
                  <a:pt x="26717" y="391"/>
                </a:lnTo>
                <a:lnTo>
                  <a:pt x="26736" y="428"/>
                </a:lnTo>
                <a:lnTo>
                  <a:pt x="26773" y="465"/>
                </a:lnTo>
                <a:lnTo>
                  <a:pt x="26941" y="559"/>
                </a:lnTo>
                <a:lnTo>
                  <a:pt x="27108" y="633"/>
                </a:lnTo>
                <a:lnTo>
                  <a:pt x="26904" y="801"/>
                </a:lnTo>
                <a:lnTo>
                  <a:pt x="26866" y="856"/>
                </a:lnTo>
                <a:lnTo>
                  <a:pt x="26829" y="894"/>
                </a:lnTo>
                <a:lnTo>
                  <a:pt x="26829" y="950"/>
                </a:lnTo>
                <a:lnTo>
                  <a:pt x="26829" y="1005"/>
                </a:lnTo>
                <a:lnTo>
                  <a:pt x="26866" y="1061"/>
                </a:lnTo>
                <a:lnTo>
                  <a:pt x="26904" y="1098"/>
                </a:lnTo>
                <a:lnTo>
                  <a:pt x="26997" y="1098"/>
                </a:lnTo>
                <a:lnTo>
                  <a:pt x="27090" y="1061"/>
                </a:lnTo>
                <a:lnTo>
                  <a:pt x="27164" y="1005"/>
                </a:lnTo>
                <a:lnTo>
                  <a:pt x="27276" y="894"/>
                </a:lnTo>
                <a:lnTo>
                  <a:pt x="27332" y="819"/>
                </a:lnTo>
                <a:lnTo>
                  <a:pt x="27388" y="782"/>
                </a:lnTo>
                <a:lnTo>
                  <a:pt x="27444" y="801"/>
                </a:lnTo>
                <a:lnTo>
                  <a:pt x="27518" y="838"/>
                </a:lnTo>
                <a:lnTo>
                  <a:pt x="27611" y="875"/>
                </a:lnTo>
                <a:lnTo>
                  <a:pt x="27667" y="912"/>
                </a:lnTo>
                <a:lnTo>
                  <a:pt x="27760" y="931"/>
                </a:lnTo>
                <a:lnTo>
                  <a:pt x="27816" y="931"/>
                </a:lnTo>
                <a:lnTo>
                  <a:pt x="27834" y="912"/>
                </a:lnTo>
                <a:lnTo>
                  <a:pt x="27853" y="875"/>
                </a:lnTo>
                <a:lnTo>
                  <a:pt x="27834" y="838"/>
                </a:lnTo>
                <a:lnTo>
                  <a:pt x="27816" y="782"/>
                </a:lnTo>
                <a:lnTo>
                  <a:pt x="27723" y="670"/>
                </a:lnTo>
                <a:lnTo>
                  <a:pt x="27630" y="577"/>
                </a:lnTo>
                <a:lnTo>
                  <a:pt x="27611" y="540"/>
                </a:lnTo>
                <a:lnTo>
                  <a:pt x="27611" y="484"/>
                </a:lnTo>
                <a:lnTo>
                  <a:pt x="27630" y="428"/>
                </a:lnTo>
                <a:lnTo>
                  <a:pt x="27686" y="372"/>
                </a:lnTo>
                <a:lnTo>
                  <a:pt x="27723" y="298"/>
                </a:lnTo>
                <a:lnTo>
                  <a:pt x="27723" y="261"/>
                </a:lnTo>
                <a:lnTo>
                  <a:pt x="27741" y="223"/>
                </a:lnTo>
                <a:lnTo>
                  <a:pt x="27723" y="168"/>
                </a:lnTo>
                <a:lnTo>
                  <a:pt x="27704" y="130"/>
                </a:lnTo>
                <a:lnTo>
                  <a:pt x="27686" y="112"/>
                </a:lnTo>
                <a:close/>
                <a:moveTo>
                  <a:pt x="80244" y="112"/>
                </a:moveTo>
                <a:lnTo>
                  <a:pt x="80188" y="130"/>
                </a:lnTo>
                <a:lnTo>
                  <a:pt x="80170" y="168"/>
                </a:lnTo>
                <a:lnTo>
                  <a:pt x="80133" y="205"/>
                </a:lnTo>
                <a:lnTo>
                  <a:pt x="80133" y="261"/>
                </a:lnTo>
                <a:lnTo>
                  <a:pt x="80133" y="317"/>
                </a:lnTo>
                <a:lnTo>
                  <a:pt x="80151" y="372"/>
                </a:lnTo>
                <a:lnTo>
                  <a:pt x="80226" y="465"/>
                </a:lnTo>
                <a:lnTo>
                  <a:pt x="80337" y="540"/>
                </a:lnTo>
                <a:lnTo>
                  <a:pt x="80431" y="596"/>
                </a:lnTo>
                <a:lnTo>
                  <a:pt x="80337" y="670"/>
                </a:lnTo>
                <a:lnTo>
                  <a:pt x="80226" y="763"/>
                </a:lnTo>
                <a:lnTo>
                  <a:pt x="80170" y="819"/>
                </a:lnTo>
                <a:lnTo>
                  <a:pt x="80133" y="875"/>
                </a:lnTo>
                <a:lnTo>
                  <a:pt x="80114" y="950"/>
                </a:lnTo>
                <a:lnTo>
                  <a:pt x="80133" y="1005"/>
                </a:lnTo>
                <a:lnTo>
                  <a:pt x="80170" y="1061"/>
                </a:lnTo>
                <a:lnTo>
                  <a:pt x="80207" y="1098"/>
                </a:lnTo>
                <a:lnTo>
                  <a:pt x="80263" y="1098"/>
                </a:lnTo>
                <a:lnTo>
                  <a:pt x="80319" y="1080"/>
                </a:lnTo>
                <a:lnTo>
                  <a:pt x="80449" y="1024"/>
                </a:lnTo>
                <a:lnTo>
                  <a:pt x="80542" y="968"/>
                </a:lnTo>
                <a:lnTo>
                  <a:pt x="80673" y="894"/>
                </a:lnTo>
                <a:lnTo>
                  <a:pt x="80728" y="838"/>
                </a:lnTo>
                <a:lnTo>
                  <a:pt x="80784" y="819"/>
                </a:lnTo>
                <a:lnTo>
                  <a:pt x="80840" y="838"/>
                </a:lnTo>
                <a:lnTo>
                  <a:pt x="80896" y="894"/>
                </a:lnTo>
                <a:lnTo>
                  <a:pt x="81008" y="968"/>
                </a:lnTo>
                <a:lnTo>
                  <a:pt x="81101" y="1005"/>
                </a:lnTo>
                <a:lnTo>
                  <a:pt x="81157" y="1024"/>
                </a:lnTo>
                <a:lnTo>
                  <a:pt x="81194" y="987"/>
                </a:lnTo>
                <a:lnTo>
                  <a:pt x="81194" y="950"/>
                </a:lnTo>
                <a:lnTo>
                  <a:pt x="81175" y="875"/>
                </a:lnTo>
                <a:lnTo>
                  <a:pt x="81157" y="801"/>
                </a:lnTo>
                <a:lnTo>
                  <a:pt x="81082" y="670"/>
                </a:lnTo>
                <a:lnTo>
                  <a:pt x="81343" y="540"/>
                </a:lnTo>
                <a:lnTo>
                  <a:pt x="81473" y="465"/>
                </a:lnTo>
                <a:lnTo>
                  <a:pt x="81529" y="410"/>
                </a:lnTo>
                <a:lnTo>
                  <a:pt x="81548" y="354"/>
                </a:lnTo>
                <a:lnTo>
                  <a:pt x="81566" y="317"/>
                </a:lnTo>
                <a:lnTo>
                  <a:pt x="81548" y="261"/>
                </a:lnTo>
                <a:lnTo>
                  <a:pt x="81529" y="223"/>
                </a:lnTo>
                <a:lnTo>
                  <a:pt x="81510" y="168"/>
                </a:lnTo>
                <a:lnTo>
                  <a:pt x="81473" y="149"/>
                </a:lnTo>
                <a:lnTo>
                  <a:pt x="81417" y="130"/>
                </a:lnTo>
                <a:lnTo>
                  <a:pt x="81380" y="112"/>
                </a:lnTo>
                <a:lnTo>
                  <a:pt x="81324" y="112"/>
                </a:lnTo>
                <a:lnTo>
                  <a:pt x="81212" y="149"/>
                </a:lnTo>
                <a:lnTo>
                  <a:pt x="81101" y="205"/>
                </a:lnTo>
                <a:lnTo>
                  <a:pt x="80989" y="261"/>
                </a:lnTo>
                <a:lnTo>
                  <a:pt x="80877" y="317"/>
                </a:lnTo>
                <a:lnTo>
                  <a:pt x="80784" y="335"/>
                </a:lnTo>
                <a:lnTo>
                  <a:pt x="80747" y="335"/>
                </a:lnTo>
                <a:lnTo>
                  <a:pt x="80654" y="242"/>
                </a:lnTo>
                <a:lnTo>
                  <a:pt x="80542" y="186"/>
                </a:lnTo>
                <a:lnTo>
                  <a:pt x="80449" y="130"/>
                </a:lnTo>
                <a:lnTo>
                  <a:pt x="80337" y="112"/>
                </a:lnTo>
                <a:close/>
                <a:moveTo>
                  <a:pt x="14318" y="93"/>
                </a:moveTo>
                <a:lnTo>
                  <a:pt x="14243" y="112"/>
                </a:lnTo>
                <a:lnTo>
                  <a:pt x="14113" y="149"/>
                </a:lnTo>
                <a:lnTo>
                  <a:pt x="14001" y="223"/>
                </a:lnTo>
                <a:lnTo>
                  <a:pt x="13908" y="298"/>
                </a:lnTo>
                <a:lnTo>
                  <a:pt x="13852" y="354"/>
                </a:lnTo>
                <a:lnTo>
                  <a:pt x="13796" y="372"/>
                </a:lnTo>
                <a:lnTo>
                  <a:pt x="13741" y="372"/>
                </a:lnTo>
                <a:lnTo>
                  <a:pt x="13685" y="354"/>
                </a:lnTo>
                <a:lnTo>
                  <a:pt x="13629" y="317"/>
                </a:lnTo>
                <a:lnTo>
                  <a:pt x="13554" y="298"/>
                </a:lnTo>
                <a:lnTo>
                  <a:pt x="13461" y="279"/>
                </a:lnTo>
                <a:lnTo>
                  <a:pt x="13405" y="298"/>
                </a:lnTo>
                <a:lnTo>
                  <a:pt x="13387" y="335"/>
                </a:lnTo>
                <a:lnTo>
                  <a:pt x="13387" y="391"/>
                </a:lnTo>
                <a:lnTo>
                  <a:pt x="13405" y="447"/>
                </a:lnTo>
                <a:lnTo>
                  <a:pt x="13443" y="521"/>
                </a:lnTo>
                <a:lnTo>
                  <a:pt x="13554" y="633"/>
                </a:lnTo>
                <a:lnTo>
                  <a:pt x="13480" y="745"/>
                </a:lnTo>
                <a:lnTo>
                  <a:pt x="13424" y="875"/>
                </a:lnTo>
                <a:lnTo>
                  <a:pt x="13424" y="931"/>
                </a:lnTo>
                <a:lnTo>
                  <a:pt x="13424" y="968"/>
                </a:lnTo>
                <a:lnTo>
                  <a:pt x="13480" y="987"/>
                </a:lnTo>
                <a:lnTo>
                  <a:pt x="13554" y="987"/>
                </a:lnTo>
                <a:lnTo>
                  <a:pt x="13610" y="950"/>
                </a:lnTo>
                <a:lnTo>
                  <a:pt x="13666" y="894"/>
                </a:lnTo>
                <a:lnTo>
                  <a:pt x="13722" y="838"/>
                </a:lnTo>
                <a:lnTo>
                  <a:pt x="13759" y="819"/>
                </a:lnTo>
                <a:lnTo>
                  <a:pt x="13778" y="801"/>
                </a:lnTo>
                <a:lnTo>
                  <a:pt x="13834" y="838"/>
                </a:lnTo>
                <a:lnTo>
                  <a:pt x="13908" y="894"/>
                </a:lnTo>
                <a:lnTo>
                  <a:pt x="14020" y="1005"/>
                </a:lnTo>
                <a:lnTo>
                  <a:pt x="14113" y="1061"/>
                </a:lnTo>
                <a:lnTo>
                  <a:pt x="14262" y="1098"/>
                </a:lnTo>
                <a:lnTo>
                  <a:pt x="14318" y="1117"/>
                </a:lnTo>
                <a:lnTo>
                  <a:pt x="14374" y="1098"/>
                </a:lnTo>
                <a:lnTo>
                  <a:pt x="14411" y="1061"/>
                </a:lnTo>
                <a:lnTo>
                  <a:pt x="14448" y="987"/>
                </a:lnTo>
                <a:lnTo>
                  <a:pt x="14448" y="912"/>
                </a:lnTo>
                <a:lnTo>
                  <a:pt x="14411" y="856"/>
                </a:lnTo>
                <a:lnTo>
                  <a:pt x="14355" y="801"/>
                </a:lnTo>
                <a:lnTo>
                  <a:pt x="14299" y="745"/>
                </a:lnTo>
                <a:lnTo>
                  <a:pt x="14150" y="652"/>
                </a:lnTo>
                <a:lnTo>
                  <a:pt x="14038" y="577"/>
                </a:lnTo>
                <a:lnTo>
                  <a:pt x="14262" y="428"/>
                </a:lnTo>
                <a:lnTo>
                  <a:pt x="14355" y="335"/>
                </a:lnTo>
                <a:lnTo>
                  <a:pt x="14392" y="279"/>
                </a:lnTo>
                <a:lnTo>
                  <a:pt x="14411" y="223"/>
                </a:lnTo>
                <a:lnTo>
                  <a:pt x="14392" y="149"/>
                </a:lnTo>
                <a:lnTo>
                  <a:pt x="14374" y="112"/>
                </a:lnTo>
                <a:lnTo>
                  <a:pt x="14318" y="93"/>
                </a:lnTo>
                <a:close/>
                <a:moveTo>
                  <a:pt x="25042" y="74"/>
                </a:moveTo>
                <a:lnTo>
                  <a:pt x="24986" y="93"/>
                </a:lnTo>
                <a:lnTo>
                  <a:pt x="24874" y="168"/>
                </a:lnTo>
                <a:lnTo>
                  <a:pt x="24763" y="242"/>
                </a:lnTo>
                <a:lnTo>
                  <a:pt x="24669" y="335"/>
                </a:lnTo>
                <a:lnTo>
                  <a:pt x="24558" y="410"/>
                </a:lnTo>
                <a:lnTo>
                  <a:pt x="24483" y="447"/>
                </a:lnTo>
                <a:lnTo>
                  <a:pt x="24446" y="465"/>
                </a:lnTo>
                <a:lnTo>
                  <a:pt x="24316" y="372"/>
                </a:lnTo>
                <a:lnTo>
                  <a:pt x="24223" y="317"/>
                </a:lnTo>
                <a:lnTo>
                  <a:pt x="24167" y="298"/>
                </a:lnTo>
                <a:lnTo>
                  <a:pt x="24055" y="298"/>
                </a:lnTo>
                <a:lnTo>
                  <a:pt x="24036" y="317"/>
                </a:lnTo>
                <a:lnTo>
                  <a:pt x="24018" y="335"/>
                </a:lnTo>
                <a:lnTo>
                  <a:pt x="24018" y="372"/>
                </a:lnTo>
                <a:lnTo>
                  <a:pt x="24036" y="447"/>
                </a:lnTo>
                <a:lnTo>
                  <a:pt x="24092" y="521"/>
                </a:lnTo>
                <a:lnTo>
                  <a:pt x="24204" y="614"/>
                </a:lnTo>
                <a:lnTo>
                  <a:pt x="24278" y="670"/>
                </a:lnTo>
                <a:lnTo>
                  <a:pt x="24316" y="726"/>
                </a:lnTo>
                <a:lnTo>
                  <a:pt x="24297" y="763"/>
                </a:lnTo>
                <a:lnTo>
                  <a:pt x="24260" y="819"/>
                </a:lnTo>
                <a:lnTo>
                  <a:pt x="24223" y="856"/>
                </a:lnTo>
                <a:lnTo>
                  <a:pt x="24204" y="912"/>
                </a:lnTo>
                <a:lnTo>
                  <a:pt x="24204" y="968"/>
                </a:lnTo>
                <a:lnTo>
                  <a:pt x="24223" y="987"/>
                </a:lnTo>
                <a:lnTo>
                  <a:pt x="24241" y="987"/>
                </a:lnTo>
                <a:lnTo>
                  <a:pt x="24278" y="968"/>
                </a:lnTo>
                <a:lnTo>
                  <a:pt x="24353" y="894"/>
                </a:lnTo>
                <a:lnTo>
                  <a:pt x="24390" y="875"/>
                </a:lnTo>
                <a:lnTo>
                  <a:pt x="24427" y="856"/>
                </a:lnTo>
                <a:lnTo>
                  <a:pt x="24465" y="856"/>
                </a:lnTo>
                <a:lnTo>
                  <a:pt x="24502" y="875"/>
                </a:lnTo>
                <a:lnTo>
                  <a:pt x="24595" y="950"/>
                </a:lnTo>
                <a:lnTo>
                  <a:pt x="24707" y="1024"/>
                </a:lnTo>
                <a:lnTo>
                  <a:pt x="24800" y="1080"/>
                </a:lnTo>
                <a:lnTo>
                  <a:pt x="24893" y="1117"/>
                </a:lnTo>
                <a:lnTo>
                  <a:pt x="24986" y="1117"/>
                </a:lnTo>
                <a:lnTo>
                  <a:pt x="25023" y="1098"/>
                </a:lnTo>
                <a:lnTo>
                  <a:pt x="25060" y="1080"/>
                </a:lnTo>
                <a:lnTo>
                  <a:pt x="25079" y="1043"/>
                </a:lnTo>
                <a:lnTo>
                  <a:pt x="25079" y="987"/>
                </a:lnTo>
                <a:lnTo>
                  <a:pt x="25060" y="931"/>
                </a:lnTo>
                <a:lnTo>
                  <a:pt x="25023" y="875"/>
                </a:lnTo>
                <a:lnTo>
                  <a:pt x="24930" y="782"/>
                </a:lnTo>
                <a:lnTo>
                  <a:pt x="24818" y="689"/>
                </a:lnTo>
                <a:lnTo>
                  <a:pt x="24707" y="633"/>
                </a:lnTo>
                <a:lnTo>
                  <a:pt x="24986" y="484"/>
                </a:lnTo>
                <a:lnTo>
                  <a:pt x="25135" y="391"/>
                </a:lnTo>
                <a:lnTo>
                  <a:pt x="25172" y="335"/>
                </a:lnTo>
                <a:lnTo>
                  <a:pt x="25209" y="298"/>
                </a:lnTo>
                <a:lnTo>
                  <a:pt x="25209" y="242"/>
                </a:lnTo>
                <a:lnTo>
                  <a:pt x="25209" y="205"/>
                </a:lnTo>
                <a:lnTo>
                  <a:pt x="25191" y="149"/>
                </a:lnTo>
                <a:lnTo>
                  <a:pt x="25172" y="112"/>
                </a:lnTo>
                <a:lnTo>
                  <a:pt x="25135" y="93"/>
                </a:lnTo>
                <a:lnTo>
                  <a:pt x="25079" y="74"/>
                </a:lnTo>
                <a:close/>
                <a:moveTo>
                  <a:pt x="46266" y="112"/>
                </a:moveTo>
                <a:lnTo>
                  <a:pt x="46192" y="149"/>
                </a:lnTo>
                <a:lnTo>
                  <a:pt x="46043" y="242"/>
                </a:lnTo>
                <a:lnTo>
                  <a:pt x="45950" y="317"/>
                </a:lnTo>
                <a:lnTo>
                  <a:pt x="45894" y="242"/>
                </a:lnTo>
                <a:lnTo>
                  <a:pt x="45820" y="168"/>
                </a:lnTo>
                <a:lnTo>
                  <a:pt x="45782" y="149"/>
                </a:lnTo>
                <a:lnTo>
                  <a:pt x="45745" y="130"/>
                </a:lnTo>
                <a:lnTo>
                  <a:pt x="45708" y="130"/>
                </a:lnTo>
                <a:lnTo>
                  <a:pt x="45652" y="149"/>
                </a:lnTo>
                <a:lnTo>
                  <a:pt x="45615" y="168"/>
                </a:lnTo>
                <a:lnTo>
                  <a:pt x="45577" y="205"/>
                </a:lnTo>
                <a:lnTo>
                  <a:pt x="45577" y="261"/>
                </a:lnTo>
                <a:lnTo>
                  <a:pt x="45577" y="298"/>
                </a:lnTo>
                <a:lnTo>
                  <a:pt x="45615" y="391"/>
                </a:lnTo>
                <a:lnTo>
                  <a:pt x="45652" y="465"/>
                </a:lnTo>
                <a:lnTo>
                  <a:pt x="45671" y="540"/>
                </a:lnTo>
                <a:lnTo>
                  <a:pt x="45689" y="559"/>
                </a:lnTo>
                <a:lnTo>
                  <a:pt x="45671" y="670"/>
                </a:lnTo>
                <a:lnTo>
                  <a:pt x="45652" y="726"/>
                </a:lnTo>
                <a:lnTo>
                  <a:pt x="45615" y="782"/>
                </a:lnTo>
                <a:lnTo>
                  <a:pt x="45596" y="838"/>
                </a:lnTo>
                <a:lnTo>
                  <a:pt x="45577" y="894"/>
                </a:lnTo>
                <a:lnTo>
                  <a:pt x="45596" y="950"/>
                </a:lnTo>
                <a:lnTo>
                  <a:pt x="45633" y="968"/>
                </a:lnTo>
                <a:lnTo>
                  <a:pt x="45671" y="950"/>
                </a:lnTo>
                <a:lnTo>
                  <a:pt x="45708" y="931"/>
                </a:lnTo>
                <a:lnTo>
                  <a:pt x="45875" y="745"/>
                </a:lnTo>
                <a:lnTo>
                  <a:pt x="45968" y="856"/>
                </a:lnTo>
                <a:lnTo>
                  <a:pt x="46099" y="987"/>
                </a:lnTo>
                <a:lnTo>
                  <a:pt x="46173" y="1061"/>
                </a:lnTo>
                <a:lnTo>
                  <a:pt x="46248" y="1098"/>
                </a:lnTo>
                <a:lnTo>
                  <a:pt x="46322" y="1117"/>
                </a:lnTo>
                <a:lnTo>
                  <a:pt x="46359" y="1098"/>
                </a:lnTo>
                <a:lnTo>
                  <a:pt x="46378" y="1098"/>
                </a:lnTo>
                <a:lnTo>
                  <a:pt x="46397" y="1061"/>
                </a:lnTo>
                <a:lnTo>
                  <a:pt x="46415" y="1043"/>
                </a:lnTo>
                <a:lnTo>
                  <a:pt x="46397" y="968"/>
                </a:lnTo>
                <a:lnTo>
                  <a:pt x="46359" y="894"/>
                </a:lnTo>
                <a:lnTo>
                  <a:pt x="46304" y="819"/>
                </a:lnTo>
                <a:lnTo>
                  <a:pt x="46192" y="652"/>
                </a:lnTo>
                <a:lnTo>
                  <a:pt x="46099" y="559"/>
                </a:lnTo>
                <a:lnTo>
                  <a:pt x="46229" y="484"/>
                </a:lnTo>
                <a:lnTo>
                  <a:pt x="46378" y="391"/>
                </a:lnTo>
                <a:lnTo>
                  <a:pt x="46434" y="335"/>
                </a:lnTo>
                <a:lnTo>
                  <a:pt x="46490" y="279"/>
                </a:lnTo>
                <a:lnTo>
                  <a:pt x="46490" y="205"/>
                </a:lnTo>
                <a:lnTo>
                  <a:pt x="46453" y="149"/>
                </a:lnTo>
                <a:lnTo>
                  <a:pt x="46397" y="112"/>
                </a:lnTo>
                <a:close/>
                <a:moveTo>
                  <a:pt x="51833" y="93"/>
                </a:moveTo>
                <a:lnTo>
                  <a:pt x="51721" y="130"/>
                </a:lnTo>
                <a:lnTo>
                  <a:pt x="51573" y="242"/>
                </a:lnTo>
                <a:lnTo>
                  <a:pt x="51479" y="317"/>
                </a:lnTo>
                <a:lnTo>
                  <a:pt x="51424" y="372"/>
                </a:lnTo>
                <a:lnTo>
                  <a:pt x="51386" y="391"/>
                </a:lnTo>
                <a:lnTo>
                  <a:pt x="51330" y="372"/>
                </a:lnTo>
                <a:lnTo>
                  <a:pt x="51275" y="335"/>
                </a:lnTo>
                <a:lnTo>
                  <a:pt x="51163" y="242"/>
                </a:lnTo>
                <a:lnTo>
                  <a:pt x="51088" y="205"/>
                </a:lnTo>
                <a:lnTo>
                  <a:pt x="50995" y="168"/>
                </a:lnTo>
                <a:lnTo>
                  <a:pt x="50921" y="168"/>
                </a:lnTo>
                <a:lnTo>
                  <a:pt x="50884" y="186"/>
                </a:lnTo>
                <a:lnTo>
                  <a:pt x="50865" y="242"/>
                </a:lnTo>
                <a:lnTo>
                  <a:pt x="50865" y="279"/>
                </a:lnTo>
                <a:lnTo>
                  <a:pt x="50884" y="335"/>
                </a:lnTo>
                <a:lnTo>
                  <a:pt x="50977" y="447"/>
                </a:lnTo>
                <a:lnTo>
                  <a:pt x="51144" y="614"/>
                </a:lnTo>
                <a:lnTo>
                  <a:pt x="51051" y="707"/>
                </a:lnTo>
                <a:lnTo>
                  <a:pt x="50939" y="819"/>
                </a:lnTo>
                <a:lnTo>
                  <a:pt x="50902" y="875"/>
                </a:lnTo>
                <a:lnTo>
                  <a:pt x="50884" y="950"/>
                </a:lnTo>
                <a:lnTo>
                  <a:pt x="50884" y="1005"/>
                </a:lnTo>
                <a:lnTo>
                  <a:pt x="50902" y="1061"/>
                </a:lnTo>
                <a:lnTo>
                  <a:pt x="50977" y="1117"/>
                </a:lnTo>
                <a:lnTo>
                  <a:pt x="51033" y="1117"/>
                </a:lnTo>
                <a:lnTo>
                  <a:pt x="51107" y="1098"/>
                </a:lnTo>
                <a:lnTo>
                  <a:pt x="51163" y="1043"/>
                </a:lnTo>
                <a:lnTo>
                  <a:pt x="51275" y="912"/>
                </a:lnTo>
                <a:lnTo>
                  <a:pt x="51368" y="819"/>
                </a:lnTo>
                <a:lnTo>
                  <a:pt x="51461" y="912"/>
                </a:lnTo>
                <a:lnTo>
                  <a:pt x="51591" y="1024"/>
                </a:lnTo>
                <a:lnTo>
                  <a:pt x="51666" y="1061"/>
                </a:lnTo>
                <a:lnTo>
                  <a:pt x="51740" y="1080"/>
                </a:lnTo>
                <a:lnTo>
                  <a:pt x="51815" y="1080"/>
                </a:lnTo>
                <a:lnTo>
                  <a:pt x="51870" y="1043"/>
                </a:lnTo>
                <a:lnTo>
                  <a:pt x="51908" y="968"/>
                </a:lnTo>
                <a:lnTo>
                  <a:pt x="51908" y="912"/>
                </a:lnTo>
                <a:lnTo>
                  <a:pt x="51889" y="838"/>
                </a:lnTo>
                <a:lnTo>
                  <a:pt x="51833" y="763"/>
                </a:lnTo>
                <a:lnTo>
                  <a:pt x="51703" y="652"/>
                </a:lnTo>
                <a:lnTo>
                  <a:pt x="51573" y="559"/>
                </a:lnTo>
                <a:lnTo>
                  <a:pt x="51777" y="335"/>
                </a:lnTo>
                <a:lnTo>
                  <a:pt x="51870" y="205"/>
                </a:lnTo>
                <a:lnTo>
                  <a:pt x="51908" y="149"/>
                </a:lnTo>
                <a:lnTo>
                  <a:pt x="51889" y="112"/>
                </a:lnTo>
                <a:lnTo>
                  <a:pt x="51870" y="93"/>
                </a:lnTo>
                <a:close/>
                <a:moveTo>
                  <a:pt x="32191" y="93"/>
                </a:moveTo>
                <a:lnTo>
                  <a:pt x="32117" y="112"/>
                </a:lnTo>
                <a:lnTo>
                  <a:pt x="32098" y="149"/>
                </a:lnTo>
                <a:lnTo>
                  <a:pt x="32079" y="205"/>
                </a:lnTo>
                <a:lnTo>
                  <a:pt x="32117" y="279"/>
                </a:lnTo>
                <a:lnTo>
                  <a:pt x="32191" y="410"/>
                </a:lnTo>
                <a:lnTo>
                  <a:pt x="32266" y="521"/>
                </a:lnTo>
                <a:lnTo>
                  <a:pt x="32191" y="577"/>
                </a:lnTo>
                <a:lnTo>
                  <a:pt x="32117" y="652"/>
                </a:lnTo>
                <a:lnTo>
                  <a:pt x="32042" y="726"/>
                </a:lnTo>
                <a:lnTo>
                  <a:pt x="32042" y="763"/>
                </a:lnTo>
                <a:lnTo>
                  <a:pt x="32042" y="819"/>
                </a:lnTo>
                <a:lnTo>
                  <a:pt x="32061" y="856"/>
                </a:lnTo>
                <a:lnTo>
                  <a:pt x="32117" y="894"/>
                </a:lnTo>
                <a:lnTo>
                  <a:pt x="32154" y="912"/>
                </a:lnTo>
                <a:lnTo>
                  <a:pt x="32210" y="912"/>
                </a:lnTo>
                <a:lnTo>
                  <a:pt x="32340" y="856"/>
                </a:lnTo>
                <a:lnTo>
                  <a:pt x="32415" y="838"/>
                </a:lnTo>
                <a:lnTo>
                  <a:pt x="32470" y="819"/>
                </a:lnTo>
                <a:lnTo>
                  <a:pt x="32526" y="819"/>
                </a:lnTo>
                <a:lnTo>
                  <a:pt x="32563" y="838"/>
                </a:lnTo>
                <a:lnTo>
                  <a:pt x="32638" y="912"/>
                </a:lnTo>
                <a:lnTo>
                  <a:pt x="32806" y="1043"/>
                </a:lnTo>
                <a:lnTo>
                  <a:pt x="32917" y="1098"/>
                </a:lnTo>
                <a:lnTo>
                  <a:pt x="33010" y="1136"/>
                </a:lnTo>
                <a:lnTo>
                  <a:pt x="33085" y="1136"/>
                </a:lnTo>
                <a:lnTo>
                  <a:pt x="33141" y="1117"/>
                </a:lnTo>
                <a:lnTo>
                  <a:pt x="33178" y="1098"/>
                </a:lnTo>
                <a:lnTo>
                  <a:pt x="33196" y="1080"/>
                </a:lnTo>
                <a:lnTo>
                  <a:pt x="33215" y="1043"/>
                </a:lnTo>
                <a:lnTo>
                  <a:pt x="33196" y="1005"/>
                </a:lnTo>
                <a:lnTo>
                  <a:pt x="33159" y="931"/>
                </a:lnTo>
                <a:lnTo>
                  <a:pt x="33085" y="838"/>
                </a:lnTo>
                <a:lnTo>
                  <a:pt x="33010" y="745"/>
                </a:lnTo>
                <a:lnTo>
                  <a:pt x="32861" y="633"/>
                </a:lnTo>
                <a:lnTo>
                  <a:pt x="32992" y="559"/>
                </a:lnTo>
                <a:lnTo>
                  <a:pt x="33141" y="484"/>
                </a:lnTo>
                <a:lnTo>
                  <a:pt x="33196" y="428"/>
                </a:lnTo>
                <a:lnTo>
                  <a:pt x="33234" y="372"/>
                </a:lnTo>
                <a:lnTo>
                  <a:pt x="33252" y="298"/>
                </a:lnTo>
                <a:lnTo>
                  <a:pt x="33252" y="223"/>
                </a:lnTo>
                <a:lnTo>
                  <a:pt x="33196" y="168"/>
                </a:lnTo>
                <a:lnTo>
                  <a:pt x="33159" y="130"/>
                </a:lnTo>
                <a:lnTo>
                  <a:pt x="33085" y="112"/>
                </a:lnTo>
                <a:lnTo>
                  <a:pt x="33029" y="112"/>
                </a:lnTo>
                <a:lnTo>
                  <a:pt x="32880" y="149"/>
                </a:lnTo>
                <a:lnTo>
                  <a:pt x="32768" y="205"/>
                </a:lnTo>
                <a:lnTo>
                  <a:pt x="32657" y="298"/>
                </a:lnTo>
                <a:lnTo>
                  <a:pt x="32582" y="335"/>
                </a:lnTo>
                <a:lnTo>
                  <a:pt x="32526" y="354"/>
                </a:lnTo>
                <a:lnTo>
                  <a:pt x="32489" y="354"/>
                </a:lnTo>
                <a:lnTo>
                  <a:pt x="32452" y="317"/>
                </a:lnTo>
                <a:lnTo>
                  <a:pt x="32377" y="223"/>
                </a:lnTo>
                <a:lnTo>
                  <a:pt x="32284" y="130"/>
                </a:lnTo>
                <a:lnTo>
                  <a:pt x="32247" y="93"/>
                </a:lnTo>
                <a:close/>
                <a:moveTo>
                  <a:pt x="83949" y="93"/>
                </a:moveTo>
                <a:lnTo>
                  <a:pt x="83856" y="112"/>
                </a:lnTo>
                <a:lnTo>
                  <a:pt x="83745" y="186"/>
                </a:lnTo>
                <a:lnTo>
                  <a:pt x="83633" y="261"/>
                </a:lnTo>
                <a:lnTo>
                  <a:pt x="83558" y="298"/>
                </a:lnTo>
                <a:lnTo>
                  <a:pt x="83521" y="335"/>
                </a:lnTo>
                <a:lnTo>
                  <a:pt x="83484" y="317"/>
                </a:lnTo>
                <a:lnTo>
                  <a:pt x="83428" y="298"/>
                </a:lnTo>
                <a:lnTo>
                  <a:pt x="83354" y="242"/>
                </a:lnTo>
                <a:lnTo>
                  <a:pt x="83279" y="186"/>
                </a:lnTo>
                <a:lnTo>
                  <a:pt x="83186" y="130"/>
                </a:lnTo>
                <a:lnTo>
                  <a:pt x="83093" y="130"/>
                </a:lnTo>
                <a:lnTo>
                  <a:pt x="83074" y="168"/>
                </a:lnTo>
                <a:lnTo>
                  <a:pt x="83056" y="186"/>
                </a:lnTo>
                <a:lnTo>
                  <a:pt x="83056" y="223"/>
                </a:lnTo>
                <a:lnTo>
                  <a:pt x="83056" y="261"/>
                </a:lnTo>
                <a:lnTo>
                  <a:pt x="83093" y="335"/>
                </a:lnTo>
                <a:lnTo>
                  <a:pt x="83130" y="410"/>
                </a:lnTo>
                <a:lnTo>
                  <a:pt x="83205" y="484"/>
                </a:lnTo>
                <a:lnTo>
                  <a:pt x="83242" y="521"/>
                </a:lnTo>
                <a:lnTo>
                  <a:pt x="83260" y="559"/>
                </a:lnTo>
                <a:lnTo>
                  <a:pt x="83242" y="596"/>
                </a:lnTo>
                <a:lnTo>
                  <a:pt x="83186" y="652"/>
                </a:lnTo>
                <a:lnTo>
                  <a:pt x="83112" y="745"/>
                </a:lnTo>
                <a:lnTo>
                  <a:pt x="83000" y="894"/>
                </a:lnTo>
                <a:lnTo>
                  <a:pt x="82963" y="968"/>
                </a:lnTo>
                <a:lnTo>
                  <a:pt x="82944" y="1024"/>
                </a:lnTo>
                <a:lnTo>
                  <a:pt x="82963" y="1061"/>
                </a:lnTo>
                <a:lnTo>
                  <a:pt x="82981" y="1098"/>
                </a:lnTo>
                <a:lnTo>
                  <a:pt x="83000" y="1117"/>
                </a:lnTo>
                <a:lnTo>
                  <a:pt x="83074" y="1136"/>
                </a:lnTo>
                <a:lnTo>
                  <a:pt x="83149" y="1117"/>
                </a:lnTo>
                <a:lnTo>
                  <a:pt x="83186" y="1098"/>
                </a:lnTo>
                <a:lnTo>
                  <a:pt x="83205" y="1080"/>
                </a:lnTo>
                <a:lnTo>
                  <a:pt x="83447" y="745"/>
                </a:lnTo>
                <a:lnTo>
                  <a:pt x="83577" y="838"/>
                </a:lnTo>
                <a:lnTo>
                  <a:pt x="83726" y="950"/>
                </a:lnTo>
                <a:lnTo>
                  <a:pt x="83800" y="1005"/>
                </a:lnTo>
                <a:lnTo>
                  <a:pt x="83875" y="1024"/>
                </a:lnTo>
                <a:lnTo>
                  <a:pt x="83949" y="1005"/>
                </a:lnTo>
                <a:lnTo>
                  <a:pt x="84024" y="968"/>
                </a:lnTo>
                <a:lnTo>
                  <a:pt x="84061" y="931"/>
                </a:lnTo>
                <a:lnTo>
                  <a:pt x="84080" y="894"/>
                </a:lnTo>
                <a:lnTo>
                  <a:pt x="84080" y="856"/>
                </a:lnTo>
                <a:lnTo>
                  <a:pt x="84080" y="819"/>
                </a:lnTo>
                <a:lnTo>
                  <a:pt x="84042" y="745"/>
                </a:lnTo>
                <a:lnTo>
                  <a:pt x="83987" y="689"/>
                </a:lnTo>
                <a:lnTo>
                  <a:pt x="83800" y="559"/>
                </a:lnTo>
                <a:lnTo>
                  <a:pt x="83670" y="484"/>
                </a:lnTo>
                <a:lnTo>
                  <a:pt x="83782" y="372"/>
                </a:lnTo>
                <a:lnTo>
                  <a:pt x="83931" y="205"/>
                </a:lnTo>
                <a:lnTo>
                  <a:pt x="83968" y="149"/>
                </a:lnTo>
                <a:lnTo>
                  <a:pt x="83987" y="93"/>
                </a:lnTo>
                <a:close/>
                <a:moveTo>
                  <a:pt x="86668" y="74"/>
                </a:moveTo>
                <a:lnTo>
                  <a:pt x="86593" y="93"/>
                </a:lnTo>
                <a:lnTo>
                  <a:pt x="86500" y="130"/>
                </a:lnTo>
                <a:lnTo>
                  <a:pt x="86426" y="168"/>
                </a:lnTo>
                <a:lnTo>
                  <a:pt x="86351" y="223"/>
                </a:lnTo>
                <a:lnTo>
                  <a:pt x="86258" y="279"/>
                </a:lnTo>
                <a:lnTo>
                  <a:pt x="86183" y="335"/>
                </a:lnTo>
                <a:lnTo>
                  <a:pt x="86090" y="335"/>
                </a:lnTo>
                <a:lnTo>
                  <a:pt x="86016" y="298"/>
                </a:lnTo>
                <a:lnTo>
                  <a:pt x="85904" y="186"/>
                </a:lnTo>
                <a:lnTo>
                  <a:pt x="85774" y="112"/>
                </a:lnTo>
                <a:lnTo>
                  <a:pt x="85718" y="93"/>
                </a:lnTo>
                <a:lnTo>
                  <a:pt x="85699" y="112"/>
                </a:lnTo>
                <a:lnTo>
                  <a:pt x="85681" y="130"/>
                </a:lnTo>
                <a:lnTo>
                  <a:pt x="85699" y="168"/>
                </a:lnTo>
                <a:lnTo>
                  <a:pt x="85737" y="261"/>
                </a:lnTo>
                <a:lnTo>
                  <a:pt x="85848" y="391"/>
                </a:lnTo>
                <a:lnTo>
                  <a:pt x="85904" y="447"/>
                </a:lnTo>
                <a:lnTo>
                  <a:pt x="85960" y="503"/>
                </a:lnTo>
                <a:lnTo>
                  <a:pt x="85960" y="521"/>
                </a:lnTo>
                <a:lnTo>
                  <a:pt x="85941" y="577"/>
                </a:lnTo>
                <a:lnTo>
                  <a:pt x="85886" y="633"/>
                </a:lnTo>
                <a:lnTo>
                  <a:pt x="85793" y="726"/>
                </a:lnTo>
                <a:lnTo>
                  <a:pt x="85737" y="801"/>
                </a:lnTo>
                <a:lnTo>
                  <a:pt x="85699" y="894"/>
                </a:lnTo>
                <a:lnTo>
                  <a:pt x="85681" y="987"/>
                </a:lnTo>
                <a:lnTo>
                  <a:pt x="85681" y="1024"/>
                </a:lnTo>
                <a:lnTo>
                  <a:pt x="85681" y="1061"/>
                </a:lnTo>
                <a:lnTo>
                  <a:pt x="85737" y="1117"/>
                </a:lnTo>
                <a:lnTo>
                  <a:pt x="85793" y="1136"/>
                </a:lnTo>
                <a:lnTo>
                  <a:pt x="85848" y="1136"/>
                </a:lnTo>
                <a:lnTo>
                  <a:pt x="85923" y="1098"/>
                </a:lnTo>
                <a:lnTo>
                  <a:pt x="85997" y="1024"/>
                </a:lnTo>
                <a:lnTo>
                  <a:pt x="86053" y="950"/>
                </a:lnTo>
                <a:lnTo>
                  <a:pt x="86183" y="763"/>
                </a:lnTo>
                <a:lnTo>
                  <a:pt x="86258" y="856"/>
                </a:lnTo>
                <a:lnTo>
                  <a:pt x="86370" y="968"/>
                </a:lnTo>
                <a:lnTo>
                  <a:pt x="86444" y="1005"/>
                </a:lnTo>
                <a:lnTo>
                  <a:pt x="86500" y="1043"/>
                </a:lnTo>
                <a:lnTo>
                  <a:pt x="86556" y="1024"/>
                </a:lnTo>
                <a:lnTo>
                  <a:pt x="86612" y="1005"/>
                </a:lnTo>
                <a:lnTo>
                  <a:pt x="86649" y="950"/>
                </a:lnTo>
                <a:lnTo>
                  <a:pt x="86649" y="875"/>
                </a:lnTo>
                <a:lnTo>
                  <a:pt x="86612" y="819"/>
                </a:lnTo>
                <a:lnTo>
                  <a:pt x="86574" y="745"/>
                </a:lnTo>
                <a:lnTo>
                  <a:pt x="86444" y="633"/>
                </a:lnTo>
                <a:lnTo>
                  <a:pt x="86351" y="540"/>
                </a:lnTo>
                <a:lnTo>
                  <a:pt x="86556" y="335"/>
                </a:lnTo>
                <a:lnTo>
                  <a:pt x="86668" y="205"/>
                </a:lnTo>
                <a:lnTo>
                  <a:pt x="86705" y="149"/>
                </a:lnTo>
                <a:lnTo>
                  <a:pt x="86723" y="112"/>
                </a:lnTo>
                <a:lnTo>
                  <a:pt x="86705" y="93"/>
                </a:lnTo>
                <a:lnTo>
                  <a:pt x="86668" y="74"/>
                </a:lnTo>
                <a:close/>
                <a:moveTo>
                  <a:pt x="91936" y="74"/>
                </a:moveTo>
                <a:lnTo>
                  <a:pt x="91881" y="93"/>
                </a:lnTo>
                <a:lnTo>
                  <a:pt x="91843" y="130"/>
                </a:lnTo>
                <a:lnTo>
                  <a:pt x="91750" y="242"/>
                </a:lnTo>
                <a:lnTo>
                  <a:pt x="91657" y="317"/>
                </a:lnTo>
                <a:lnTo>
                  <a:pt x="91601" y="391"/>
                </a:lnTo>
                <a:lnTo>
                  <a:pt x="91434" y="279"/>
                </a:lnTo>
                <a:lnTo>
                  <a:pt x="91322" y="223"/>
                </a:lnTo>
                <a:lnTo>
                  <a:pt x="91266" y="205"/>
                </a:lnTo>
                <a:lnTo>
                  <a:pt x="91210" y="205"/>
                </a:lnTo>
                <a:lnTo>
                  <a:pt x="91173" y="242"/>
                </a:lnTo>
                <a:lnTo>
                  <a:pt x="91155" y="298"/>
                </a:lnTo>
                <a:lnTo>
                  <a:pt x="91192" y="354"/>
                </a:lnTo>
                <a:lnTo>
                  <a:pt x="91229" y="410"/>
                </a:lnTo>
                <a:lnTo>
                  <a:pt x="91322" y="521"/>
                </a:lnTo>
                <a:lnTo>
                  <a:pt x="91359" y="577"/>
                </a:lnTo>
                <a:lnTo>
                  <a:pt x="91378" y="614"/>
                </a:lnTo>
                <a:lnTo>
                  <a:pt x="91359" y="670"/>
                </a:lnTo>
                <a:lnTo>
                  <a:pt x="91322" y="707"/>
                </a:lnTo>
                <a:lnTo>
                  <a:pt x="91210" y="801"/>
                </a:lnTo>
                <a:lnTo>
                  <a:pt x="91080" y="875"/>
                </a:lnTo>
                <a:lnTo>
                  <a:pt x="91061" y="931"/>
                </a:lnTo>
                <a:lnTo>
                  <a:pt x="91043" y="987"/>
                </a:lnTo>
                <a:lnTo>
                  <a:pt x="91061" y="1024"/>
                </a:lnTo>
                <a:lnTo>
                  <a:pt x="91080" y="1061"/>
                </a:lnTo>
                <a:lnTo>
                  <a:pt x="91136" y="1117"/>
                </a:lnTo>
                <a:lnTo>
                  <a:pt x="91229" y="1136"/>
                </a:lnTo>
                <a:lnTo>
                  <a:pt x="91266" y="1117"/>
                </a:lnTo>
                <a:lnTo>
                  <a:pt x="91303" y="1098"/>
                </a:lnTo>
                <a:lnTo>
                  <a:pt x="91583" y="856"/>
                </a:lnTo>
                <a:lnTo>
                  <a:pt x="91657" y="931"/>
                </a:lnTo>
                <a:lnTo>
                  <a:pt x="91788" y="1005"/>
                </a:lnTo>
                <a:lnTo>
                  <a:pt x="91843" y="1024"/>
                </a:lnTo>
                <a:lnTo>
                  <a:pt x="91899" y="1024"/>
                </a:lnTo>
                <a:lnTo>
                  <a:pt x="91955" y="987"/>
                </a:lnTo>
                <a:lnTo>
                  <a:pt x="91992" y="950"/>
                </a:lnTo>
                <a:lnTo>
                  <a:pt x="92011" y="875"/>
                </a:lnTo>
                <a:lnTo>
                  <a:pt x="92011" y="819"/>
                </a:lnTo>
                <a:lnTo>
                  <a:pt x="91992" y="763"/>
                </a:lnTo>
                <a:lnTo>
                  <a:pt x="91955" y="707"/>
                </a:lnTo>
                <a:lnTo>
                  <a:pt x="91881" y="614"/>
                </a:lnTo>
                <a:lnTo>
                  <a:pt x="91862" y="577"/>
                </a:lnTo>
                <a:lnTo>
                  <a:pt x="91862" y="540"/>
                </a:lnTo>
                <a:lnTo>
                  <a:pt x="91862" y="484"/>
                </a:lnTo>
                <a:lnTo>
                  <a:pt x="91899" y="428"/>
                </a:lnTo>
                <a:lnTo>
                  <a:pt x="91992" y="335"/>
                </a:lnTo>
                <a:lnTo>
                  <a:pt x="92030" y="279"/>
                </a:lnTo>
                <a:lnTo>
                  <a:pt x="92048" y="223"/>
                </a:lnTo>
                <a:lnTo>
                  <a:pt x="92067" y="168"/>
                </a:lnTo>
                <a:lnTo>
                  <a:pt x="92030" y="112"/>
                </a:lnTo>
                <a:lnTo>
                  <a:pt x="91992" y="74"/>
                </a:lnTo>
                <a:close/>
                <a:moveTo>
                  <a:pt x="8937" y="56"/>
                </a:moveTo>
                <a:lnTo>
                  <a:pt x="8900" y="74"/>
                </a:lnTo>
                <a:lnTo>
                  <a:pt x="8844" y="74"/>
                </a:lnTo>
                <a:lnTo>
                  <a:pt x="8751" y="130"/>
                </a:lnTo>
                <a:lnTo>
                  <a:pt x="8676" y="205"/>
                </a:lnTo>
                <a:lnTo>
                  <a:pt x="8509" y="372"/>
                </a:lnTo>
                <a:lnTo>
                  <a:pt x="8434" y="428"/>
                </a:lnTo>
                <a:lnTo>
                  <a:pt x="8397" y="428"/>
                </a:lnTo>
                <a:lnTo>
                  <a:pt x="8360" y="447"/>
                </a:lnTo>
                <a:lnTo>
                  <a:pt x="8304" y="428"/>
                </a:lnTo>
                <a:lnTo>
                  <a:pt x="8267" y="391"/>
                </a:lnTo>
                <a:lnTo>
                  <a:pt x="8192" y="317"/>
                </a:lnTo>
                <a:lnTo>
                  <a:pt x="8099" y="242"/>
                </a:lnTo>
                <a:lnTo>
                  <a:pt x="8062" y="223"/>
                </a:lnTo>
                <a:lnTo>
                  <a:pt x="8006" y="223"/>
                </a:lnTo>
                <a:lnTo>
                  <a:pt x="7969" y="261"/>
                </a:lnTo>
                <a:lnTo>
                  <a:pt x="7950" y="279"/>
                </a:lnTo>
                <a:lnTo>
                  <a:pt x="7950" y="317"/>
                </a:lnTo>
                <a:lnTo>
                  <a:pt x="7969" y="372"/>
                </a:lnTo>
                <a:lnTo>
                  <a:pt x="8025" y="447"/>
                </a:lnTo>
                <a:lnTo>
                  <a:pt x="8081" y="521"/>
                </a:lnTo>
                <a:lnTo>
                  <a:pt x="8155" y="614"/>
                </a:lnTo>
                <a:lnTo>
                  <a:pt x="8174" y="652"/>
                </a:lnTo>
                <a:lnTo>
                  <a:pt x="8174" y="707"/>
                </a:lnTo>
                <a:lnTo>
                  <a:pt x="8155" y="763"/>
                </a:lnTo>
                <a:lnTo>
                  <a:pt x="8118" y="819"/>
                </a:lnTo>
                <a:lnTo>
                  <a:pt x="8043" y="912"/>
                </a:lnTo>
                <a:lnTo>
                  <a:pt x="8025" y="1005"/>
                </a:lnTo>
                <a:lnTo>
                  <a:pt x="8025" y="1098"/>
                </a:lnTo>
                <a:lnTo>
                  <a:pt x="8043" y="1136"/>
                </a:lnTo>
                <a:lnTo>
                  <a:pt x="8062" y="1154"/>
                </a:lnTo>
                <a:lnTo>
                  <a:pt x="8099" y="1154"/>
                </a:lnTo>
                <a:lnTo>
                  <a:pt x="8155" y="1136"/>
                </a:lnTo>
                <a:lnTo>
                  <a:pt x="8230" y="1080"/>
                </a:lnTo>
                <a:lnTo>
                  <a:pt x="8323" y="1005"/>
                </a:lnTo>
                <a:lnTo>
                  <a:pt x="8416" y="931"/>
                </a:lnTo>
                <a:lnTo>
                  <a:pt x="8490" y="894"/>
                </a:lnTo>
                <a:lnTo>
                  <a:pt x="8528" y="894"/>
                </a:lnTo>
                <a:lnTo>
                  <a:pt x="8565" y="912"/>
                </a:lnTo>
                <a:lnTo>
                  <a:pt x="8658" y="987"/>
                </a:lnTo>
                <a:lnTo>
                  <a:pt x="8751" y="1043"/>
                </a:lnTo>
                <a:lnTo>
                  <a:pt x="8807" y="1061"/>
                </a:lnTo>
                <a:lnTo>
                  <a:pt x="8844" y="1061"/>
                </a:lnTo>
                <a:lnTo>
                  <a:pt x="8956" y="1043"/>
                </a:lnTo>
                <a:lnTo>
                  <a:pt x="8993" y="1043"/>
                </a:lnTo>
                <a:lnTo>
                  <a:pt x="9012" y="1005"/>
                </a:lnTo>
                <a:lnTo>
                  <a:pt x="9012" y="968"/>
                </a:lnTo>
                <a:lnTo>
                  <a:pt x="8993" y="894"/>
                </a:lnTo>
                <a:lnTo>
                  <a:pt x="8937" y="838"/>
                </a:lnTo>
                <a:lnTo>
                  <a:pt x="8881" y="763"/>
                </a:lnTo>
                <a:lnTo>
                  <a:pt x="8751" y="670"/>
                </a:lnTo>
                <a:lnTo>
                  <a:pt x="8900" y="559"/>
                </a:lnTo>
                <a:lnTo>
                  <a:pt x="8993" y="484"/>
                </a:lnTo>
                <a:lnTo>
                  <a:pt x="9067" y="410"/>
                </a:lnTo>
                <a:lnTo>
                  <a:pt x="9123" y="335"/>
                </a:lnTo>
                <a:lnTo>
                  <a:pt x="9142" y="242"/>
                </a:lnTo>
                <a:lnTo>
                  <a:pt x="9142" y="205"/>
                </a:lnTo>
                <a:lnTo>
                  <a:pt x="9123" y="168"/>
                </a:lnTo>
                <a:lnTo>
                  <a:pt x="9086" y="130"/>
                </a:lnTo>
                <a:lnTo>
                  <a:pt x="9049" y="93"/>
                </a:lnTo>
                <a:lnTo>
                  <a:pt x="8993" y="74"/>
                </a:lnTo>
                <a:lnTo>
                  <a:pt x="8937" y="56"/>
                </a:lnTo>
                <a:close/>
                <a:moveTo>
                  <a:pt x="35840" y="19"/>
                </a:moveTo>
                <a:lnTo>
                  <a:pt x="35766" y="37"/>
                </a:lnTo>
                <a:lnTo>
                  <a:pt x="35691" y="56"/>
                </a:lnTo>
                <a:lnTo>
                  <a:pt x="35542" y="168"/>
                </a:lnTo>
                <a:lnTo>
                  <a:pt x="35431" y="242"/>
                </a:lnTo>
                <a:lnTo>
                  <a:pt x="35338" y="354"/>
                </a:lnTo>
                <a:lnTo>
                  <a:pt x="35282" y="410"/>
                </a:lnTo>
                <a:lnTo>
                  <a:pt x="35244" y="428"/>
                </a:lnTo>
                <a:lnTo>
                  <a:pt x="35207" y="428"/>
                </a:lnTo>
                <a:lnTo>
                  <a:pt x="35151" y="391"/>
                </a:lnTo>
                <a:lnTo>
                  <a:pt x="35058" y="298"/>
                </a:lnTo>
                <a:lnTo>
                  <a:pt x="34965" y="205"/>
                </a:lnTo>
                <a:lnTo>
                  <a:pt x="34928" y="186"/>
                </a:lnTo>
                <a:lnTo>
                  <a:pt x="34872" y="168"/>
                </a:lnTo>
                <a:lnTo>
                  <a:pt x="34816" y="168"/>
                </a:lnTo>
                <a:lnTo>
                  <a:pt x="34760" y="186"/>
                </a:lnTo>
                <a:lnTo>
                  <a:pt x="34742" y="205"/>
                </a:lnTo>
                <a:lnTo>
                  <a:pt x="34723" y="223"/>
                </a:lnTo>
                <a:lnTo>
                  <a:pt x="34723" y="298"/>
                </a:lnTo>
                <a:lnTo>
                  <a:pt x="34779" y="391"/>
                </a:lnTo>
                <a:lnTo>
                  <a:pt x="34835" y="484"/>
                </a:lnTo>
                <a:lnTo>
                  <a:pt x="34909" y="577"/>
                </a:lnTo>
                <a:lnTo>
                  <a:pt x="35021" y="707"/>
                </a:lnTo>
                <a:lnTo>
                  <a:pt x="34947" y="819"/>
                </a:lnTo>
                <a:lnTo>
                  <a:pt x="34909" y="931"/>
                </a:lnTo>
                <a:lnTo>
                  <a:pt x="34909" y="968"/>
                </a:lnTo>
                <a:lnTo>
                  <a:pt x="34928" y="987"/>
                </a:lnTo>
                <a:lnTo>
                  <a:pt x="34965" y="987"/>
                </a:lnTo>
                <a:lnTo>
                  <a:pt x="35040" y="950"/>
                </a:lnTo>
                <a:lnTo>
                  <a:pt x="35170" y="838"/>
                </a:lnTo>
                <a:lnTo>
                  <a:pt x="35300" y="931"/>
                </a:lnTo>
                <a:lnTo>
                  <a:pt x="35375" y="968"/>
                </a:lnTo>
                <a:lnTo>
                  <a:pt x="35431" y="1005"/>
                </a:lnTo>
                <a:lnTo>
                  <a:pt x="35580" y="1117"/>
                </a:lnTo>
                <a:lnTo>
                  <a:pt x="35710" y="1154"/>
                </a:lnTo>
                <a:lnTo>
                  <a:pt x="35766" y="1154"/>
                </a:lnTo>
                <a:lnTo>
                  <a:pt x="35822" y="1136"/>
                </a:lnTo>
                <a:lnTo>
                  <a:pt x="35877" y="1117"/>
                </a:lnTo>
                <a:lnTo>
                  <a:pt x="35896" y="1080"/>
                </a:lnTo>
                <a:lnTo>
                  <a:pt x="35896" y="1024"/>
                </a:lnTo>
                <a:lnTo>
                  <a:pt x="35877" y="950"/>
                </a:lnTo>
                <a:lnTo>
                  <a:pt x="35859" y="894"/>
                </a:lnTo>
                <a:lnTo>
                  <a:pt x="35803" y="838"/>
                </a:lnTo>
                <a:lnTo>
                  <a:pt x="35673" y="745"/>
                </a:lnTo>
                <a:lnTo>
                  <a:pt x="35449" y="596"/>
                </a:lnTo>
                <a:lnTo>
                  <a:pt x="35747" y="391"/>
                </a:lnTo>
                <a:lnTo>
                  <a:pt x="35822" y="317"/>
                </a:lnTo>
                <a:lnTo>
                  <a:pt x="35896" y="242"/>
                </a:lnTo>
                <a:lnTo>
                  <a:pt x="35933" y="168"/>
                </a:lnTo>
                <a:lnTo>
                  <a:pt x="35933" y="112"/>
                </a:lnTo>
                <a:lnTo>
                  <a:pt x="35896" y="37"/>
                </a:lnTo>
                <a:lnTo>
                  <a:pt x="35840" y="19"/>
                </a:lnTo>
                <a:close/>
                <a:moveTo>
                  <a:pt x="88548" y="56"/>
                </a:moveTo>
                <a:lnTo>
                  <a:pt x="88474" y="74"/>
                </a:lnTo>
                <a:lnTo>
                  <a:pt x="88399" y="112"/>
                </a:lnTo>
                <a:lnTo>
                  <a:pt x="88362" y="186"/>
                </a:lnTo>
                <a:lnTo>
                  <a:pt x="88362" y="242"/>
                </a:lnTo>
                <a:lnTo>
                  <a:pt x="88380" y="298"/>
                </a:lnTo>
                <a:lnTo>
                  <a:pt x="88455" y="410"/>
                </a:lnTo>
                <a:lnTo>
                  <a:pt x="88622" y="614"/>
                </a:lnTo>
                <a:lnTo>
                  <a:pt x="88492" y="689"/>
                </a:lnTo>
                <a:lnTo>
                  <a:pt x="88325" y="838"/>
                </a:lnTo>
                <a:lnTo>
                  <a:pt x="88250" y="912"/>
                </a:lnTo>
                <a:lnTo>
                  <a:pt x="88213" y="987"/>
                </a:lnTo>
                <a:lnTo>
                  <a:pt x="88213" y="1024"/>
                </a:lnTo>
                <a:lnTo>
                  <a:pt x="88231" y="1061"/>
                </a:lnTo>
                <a:lnTo>
                  <a:pt x="88250" y="1080"/>
                </a:lnTo>
                <a:lnTo>
                  <a:pt x="88306" y="1117"/>
                </a:lnTo>
                <a:lnTo>
                  <a:pt x="88399" y="1117"/>
                </a:lnTo>
                <a:lnTo>
                  <a:pt x="88529" y="1061"/>
                </a:lnTo>
                <a:lnTo>
                  <a:pt x="88641" y="987"/>
                </a:lnTo>
                <a:lnTo>
                  <a:pt x="88753" y="931"/>
                </a:lnTo>
                <a:lnTo>
                  <a:pt x="88864" y="931"/>
                </a:lnTo>
                <a:lnTo>
                  <a:pt x="88864" y="950"/>
                </a:lnTo>
                <a:lnTo>
                  <a:pt x="88902" y="1005"/>
                </a:lnTo>
                <a:lnTo>
                  <a:pt x="88958" y="1080"/>
                </a:lnTo>
                <a:lnTo>
                  <a:pt x="89051" y="1154"/>
                </a:lnTo>
                <a:lnTo>
                  <a:pt x="89088" y="1154"/>
                </a:lnTo>
                <a:lnTo>
                  <a:pt x="89144" y="1136"/>
                </a:lnTo>
                <a:lnTo>
                  <a:pt x="89181" y="1098"/>
                </a:lnTo>
                <a:lnTo>
                  <a:pt x="89200" y="1061"/>
                </a:lnTo>
                <a:lnTo>
                  <a:pt x="89200" y="1024"/>
                </a:lnTo>
                <a:lnTo>
                  <a:pt x="89181" y="968"/>
                </a:lnTo>
                <a:lnTo>
                  <a:pt x="89162" y="875"/>
                </a:lnTo>
                <a:lnTo>
                  <a:pt x="89144" y="801"/>
                </a:lnTo>
                <a:lnTo>
                  <a:pt x="89162" y="763"/>
                </a:lnTo>
                <a:lnTo>
                  <a:pt x="89181" y="726"/>
                </a:lnTo>
                <a:lnTo>
                  <a:pt x="89255" y="689"/>
                </a:lnTo>
                <a:lnTo>
                  <a:pt x="89330" y="633"/>
                </a:lnTo>
                <a:lnTo>
                  <a:pt x="89404" y="577"/>
                </a:lnTo>
                <a:lnTo>
                  <a:pt x="89460" y="521"/>
                </a:lnTo>
                <a:lnTo>
                  <a:pt x="89516" y="447"/>
                </a:lnTo>
                <a:lnTo>
                  <a:pt x="89535" y="391"/>
                </a:lnTo>
                <a:lnTo>
                  <a:pt x="89535" y="354"/>
                </a:lnTo>
                <a:lnTo>
                  <a:pt x="89516" y="317"/>
                </a:lnTo>
                <a:lnTo>
                  <a:pt x="89498" y="298"/>
                </a:lnTo>
                <a:lnTo>
                  <a:pt x="89423" y="261"/>
                </a:lnTo>
                <a:lnTo>
                  <a:pt x="89293" y="261"/>
                </a:lnTo>
                <a:lnTo>
                  <a:pt x="89237" y="298"/>
                </a:lnTo>
                <a:lnTo>
                  <a:pt x="89107" y="354"/>
                </a:lnTo>
                <a:lnTo>
                  <a:pt x="89051" y="372"/>
                </a:lnTo>
                <a:lnTo>
                  <a:pt x="88995" y="391"/>
                </a:lnTo>
                <a:lnTo>
                  <a:pt x="88939" y="372"/>
                </a:lnTo>
                <a:lnTo>
                  <a:pt x="88902" y="354"/>
                </a:lnTo>
                <a:lnTo>
                  <a:pt x="88809" y="261"/>
                </a:lnTo>
                <a:lnTo>
                  <a:pt x="88716" y="149"/>
                </a:lnTo>
                <a:lnTo>
                  <a:pt x="88678" y="112"/>
                </a:lnTo>
                <a:lnTo>
                  <a:pt x="88622" y="74"/>
                </a:lnTo>
                <a:lnTo>
                  <a:pt x="88548" y="56"/>
                </a:lnTo>
                <a:close/>
                <a:moveTo>
                  <a:pt x="43045" y="19"/>
                </a:moveTo>
                <a:lnTo>
                  <a:pt x="42971" y="37"/>
                </a:lnTo>
                <a:lnTo>
                  <a:pt x="42952" y="37"/>
                </a:lnTo>
                <a:lnTo>
                  <a:pt x="42952" y="74"/>
                </a:lnTo>
                <a:lnTo>
                  <a:pt x="42952" y="130"/>
                </a:lnTo>
                <a:lnTo>
                  <a:pt x="42971" y="205"/>
                </a:lnTo>
                <a:lnTo>
                  <a:pt x="43027" y="298"/>
                </a:lnTo>
                <a:lnTo>
                  <a:pt x="43064" y="372"/>
                </a:lnTo>
                <a:lnTo>
                  <a:pt x="43101" y="447"/>
                </a:lnTo>
                <a:lnTo>
                  <a:pt x="43120" y="465"/>
                </a:lnTo>
                <a:lnTo>
                  <a:pt x="43120" y="484"/>
                </a:lnTo>
                <a:lnTo>
                  <a:pt x="43083" y="559"/>
                </a:lnTo>
                <a:lnTo>
                  <a:pt x="43045" y="614"/>
                </a:lnTo>
                <a:lnTo>
                  <a:pt x="42990" y="689"/>
                </a:lnTo>
                <a:lnTo>
                  <a:pt x="42841" y="856"/>
                </a:lnTo>
                <a:lnTo>
                  <a:pt x="42785" y="950"/>
                </a:lnTo>
                <a:lnTo>
                  <a:pt x="42748" y="1024"/>
                </a:lnTo>
                <a:lnTo>
                  <a:pt x="42729" y="1098"/>
                </a:lnTo>
                <a:lnTo>
                  <a:pt x="42748" y="1136"/>
                </a:lnTo>
                <a:lnTo>
                  <a:pt x="42766" y="1173"/>
                </a:lnTo>
                <a:lnTo>
                  <a:pt x="42803" y="1192"/>
                </a:lnTo>
                <a:lnTo>
                  <a:pt x="42841" y="1192"/>
                </a:lnTo>
                <a:lnTo>
                  <a:pt x="42896" y="1154"/>
                </a:lnTo>
                <a:lnTo>
                  <a:pt x="42971" y="1098"/>
                </a:lnTo>
                <a:lnTo>
                  <a:pt x="43045" y="987"/>
                </a:lnTo>
                <a:lnTo>
                  <a:pt x="43194" y="782"/>
                </a:lnTo>
                <a:lnTo>
                  <a:pt x="43269" y="633"/>
                </a:lnTo>
                <a:lnTo>
                  <a:pt x="43399" y="745"/>
                </a:lnTo>
                <a:lnTo>
                  <a:pt x="43511" y="819"/>
                </a:lnTo>
                <a:lnTo>
                  <a:pt x="43623" y="875"/>
                </a:lnTo>
                <a:lnTo>
                  <a:pt x="43734" y="931"/>
                </a:lnTo>
                <a:lnTo>
                  <a:pt x="43827" y="950"/>
                </a:lnTo>
                <a:lnTo>
                  <a:pt x="43883" y="950"/>
                </a:lnTo>
                <a:lnTo>
                  <a:pt x="43920" y="931"/>
                </a:lnTo>
                <a:lnTo>
                  <a:pt x="43939" y="894"/>
                </a:lnTo>
                <a:lnTo>
                  <a:pt x="43976" y="856"/>
                </a:lnTo>
                <a:lnTo>
                  <a:pt x="43976" y="801"/>
                </a:lnTo>
                <a:lnTo>
                  <a:pt x="43958" y="745"/>
                </a:lnTo>
                <a:lnTo>
                  <a:pt x="43920" y="689"/>
                </a:lnTo>
                <a:lnTo>
                  <a:pt x="43865" y="652"/>
                </a:lnTo>
                <a:lnTo>
                  <a:pt x="43753" y="596"/>
                </a:lnTo>
                <a:lnTo>
                  <a:pt x="43641" y="540"/>
                </a:lnTo>
                <a:lnTo>
                  <a:pt x="43511" y="447"/>
                </a:lnTo>
                <a:lnTo>
                  <a:pt x="43455" y="410"/>
                </a:lnTo>
                <a:lnTo>
                  <a:pt x="43436" y="391"/>
                </a:lnTo>
                <a:lnTo>
                  <a:pt x="43455" y="354"/>
                </a:lnTo>
                <a:lnTo>
                  <a:pt x="43511" y="317"/>
                </a:lnTo>
                <a:lnTo>
                  <a:pt x="43548" y="261"/>
                </a:lnTo>
                <a:lnTo>
                  <a:pt x="43623" y="186"/>
                </a:lnTo>
                <a:lnTo>
                  <a:pt x="43678" y="112"/>
                </a:lnTo>
                <a:lnTo>
                  <a:pt x="43697" y="74"/>
                </a:lnTo>
                <a:lnTo>
                  <a:pt x="43697" y="56"/>
                </a:lnTo>
                <a:lnTo>
                  <a:pt x="43678" y="56"/>
                </a:lnTo>
                <a:lnTo>
                  <a:pt x="43641" y="74"/>
                </a:lnTo>
                <a:lnTo>
                  <a:pt x="43548" y="149"/>
                </a:lnTo>
                <a:lnTo>
                  <a:pt x="43455" y="223"/>
                </a:lnTo>
                <a:lnTo>
                  <a:pt x="43381" y="279"/>
                </a:lnTo>
                <a:lnTo>
                  <a:pt x="43325" y="279"/>
                </a:lnTo>
                <a:lnTo>
                  <a:pt x="43287" y="261"/>
                </a:lnTo>
                <a:lnTo>
                  <a:pt x="43213" y="168"/>
                </a:lnTo>
                <a:lnTo>
                  <a:pt x="43139" y="74"/>
                </a:lnTo>
                <a:lnTo>
                  <a:pt x="43083" y="37"/>
                </a:lnTo>
                <a:lnTo>
                  <a:pt x="43045" y="19"/>
                </a:lnTo>
                <a:close/>
                <a:moveTo>
                  <a:pt x="65257" y="0"/>
                </a:moveTo>
                <a:lnTo>
                  <a:pt x="65182" y="19"/>
                </a:lnTo>
                <a:lnTo>
                  <a:pt x="65108" y="56"/>
                </a:lnTo>
                <a:lnTo>
                  <a:pt x="64978" y="149"/>
                </a:lnTo>
                <a:lnTo>
                  <a:pt x="64903" y="242"/>
                </a:lnTo>
                <a:lnTo>
                  <a:pt x="64810" y="354"/>
                </a:lnTo>
                <a:lnTo>
                  <a:pt x="64754" y="410"/>
                </a:lnTo>
                <a:lnTo>
                  <a:pt x="64717" y="428"/>
                </a:lnTo>
                <a:lnTo>
                  <a:pt x="64661" y="447"/>
                </a:lnTo>
                <a:lnTo>
                  <a:pt x="64624" y="428"/>
                </a:lnTo>
                <a:lnTo>
                  <a:pt x="64493" y="391"/>
                </a:lnTo>
                <a:lnTo>
                  <a:pt x="64382" y="335"/>
                </a:lnTo>
                <a:lnTo>
                  <a:pt x="64270" y="317"/>
                </a:lnTo>
                <a:lnTo>
                  <a:pt x="64158" y="317"/>
                </a:lnTo>
                <a:lnTo>
                  <a:pt x="64140" y="335"/>
                </a:lnTo>
                <a:lnTo>
                  <a:pt x="64121" y="354"/>
                </a:lnTo>
                <a:lnTo>
                  <a:pt x="64140" y="391"/>
                </a:lnTo>
                <a:lnTo>
                  <a:pt x="64196" y="447"/>
                </a:lnTo>
                <a:lnTo>
                  <a:pt x="64363" y="559"/>
                </a:lnTo>
                <a:lnTo>
                  <a:pt x="64512" y="652"/>
                </a:lnTo>
                <a:lnTo>
                  <a:pt x="64400" y="782"/>
                </a:lnTo>
                <a:lnTo>
                  <a:pt x="64270" y="950"/>
                </a:lnTo>
                <a:lnTo>
                  <a:pt x="64251" y="1024"/>
                </a:lnTo>
                <a:lnTo>
                  <a:pt x="64233" y="1080"/>
                </a:lnTo>
                <a:lnTo>
                  <a:pt x="64251" y="1098"/>
                </a:lnTo>
                <a:lnTo>
                  <a:pt x="64289" y="1117"/>
                </a:lnTo>
                <a:lnTo>
                  <a:pt x="64400" y="1080"/>
                </a:lnTo>
                <a:lnTo>
                  <a:pt x="64475" y="1024"/>
                </a:lnTo>
                <a:lnTo>
                  <a:pt x="64549" y="950"/>
                </a:lnTo>
                <a:lnTo>
                  <a:pt x="64624" y="875"/>
                </a:lnTo>
                <a:lnTo>
                  <a:pt x="64661" y="856"/>
                </a:lnTo>
                <a:lnTo>
                  <a:pt x="64698" y="838"/>
                </a:lnTo>
                <a:lnTo>
                  <a:pt x="64773" y="838"/>
                </a:lnTo>
                <a:lnTo>
                  <a:pt x="64829" y="875"/>
                </a:lnTo>
                <a:lnTo>
                  <a:pt x="64959" y="987"/>
                </a:lnTo>
                <a:lnTo>
                  <a:pt x="65071" y="1080"/>
                </a:lnTo>
                <a:lnTo>
                  <a:pt x="65220" y="1173"/>
                </a:lnTo>
                <a:lnTo>
                  <a:pt x="65294" y="1192"/>
                </a:lnTo>
                <a:lnTo>
                  <a:pt x="65369" y="1192"/>
                </a:lnTo>
                <a:lnTo>
                  <a:pt x="65424" y="1154"/>
                </a:lnTo>
                <a:lnTo>
                  <a:pt x="65443" y="1080"/>
                </a:lnTo>
                <a:lnTo>
                  <a:pt x="65443" y="987"/>
                </a:lnTo>
                <a:lnTo>
                  <a:pt x="65406" y="912"/>
                </a:lnTo>
                <a:lnTo>
                  <a:pt x="65350" y="838"/>
                </a:lnTo>
                <a:lnTo>
                  <a:pt x="65275" y="763"/>
                </a:lnTo>
                <a:lnTo>
                  <a:pt x="65108" y="652"/>
                </a:lnTo>
                <a:lnTo>
                  <a:pt x="64978" y="577"/>
                </a:lnTo>
                <a:lnTo>
                  <a:pt x="65089" y="484"/>
                </a:lnTo>
                <a:lnTo>
                  <a:pt x="65220" y="354"/>
                </a:lnTo>
                <a:lnTo>
                  <a:pt x="65275" y="279"/>
                </a:lnTo>
                <a:lnTo>
                  <a:pt x="65331" y="205"/>
                </a:lnTo>
                <a:lnTo>
                  <a:pt x="65350" y="149"/>
                </a:lnTo>
                <a:lnTo>
                  <a:pt x="65350" y="74"/>
                </a:lnTo>
                <a:lnTo>
                  <a:pt x="65294" y="19"/>
                </a:lnTo>
                <a:lnTo>
                  <a:pt x="65257" y="0"/>
                </a:lnTo>
                <a:close/>
                <a:moveTo>
                  <a:pt x="931" y="37"/>
                </a:moveTo>
                <a:lnTo>
                  <a:pt x="801" y="93"/>
                </a:lnTo>
                <a:lnTo>
                  <a:pt x="689" y="186"/>
                </a:lnTo>
                <a:lnTo>
                  <a:pt x="596" y="298"/>
                </a:lnTo>
                <a:lnTo>
                  <a:pt x="540" y="372"/>
                </a:lnTo>
                <a:lnTo>
                  <a:pt x="485" y="391"/>
                </a:lnTo>
                <a:lnTo>
                  <a:pt x="447" y="391"/>
                </a:lnTo>
                <a:lnTo>
                  <a:pt x="391" y="354"/>
                </a:lnTo>
                <a:lnTo>
                  <a:pt x="298" y="279"/>
                </a:lnTo>
                <a:lnTo>
                  <a:pt x="243" y="242"/>
                </a:lnTo>
                <a:lnTo>
                  <a:pt x="187" y="205"/>
                </a:lnTo>
                <a:lnTo>
                  <a:pt x="131" y="205"/>
                </a:lnTo>
                <a:lnTo>
                  <a:pt x="75" y="242"/>
                </a:lnTo>
                <a:lnTo>
                  <a:pt x="75" y="261"/>
                </a:lnTo>
                <a:lnTo>
                  <a:pt x="75" y="279"/>
                </a:lnTo>
                <a:lnTo>
                  <a:pt x="94" y="354"/>
                </a:lnTo>
                <a:lnTo>
                  <a:pt x="168" y="465"/>
                </a:lnTo>
                <a:lnTo>
                  <a:pt x="243" y="540"/>
                </a:lnTo>
                <a:lnTo>
                  <a:pt x="298" y="577"/>
                </a:lnTo>
                <a:lnTo>
                  <a:pt x="317" y="614"/>
                </a:lnTo>
                <a:lnTo>
                  <a:pt x="298" y="633"/>
                </a:lnTo>
                <a:lnTo>
                  <a:pt x="261" y="670"/>
                </a:lnTo>
                <a:lnTo>
                  <a:pt x="224" y="726"/>
                </a:lnTo>
                <a:lnTo>
                  <a:pt x="187" y="782"/>
                </a:lnTo>
                <a:lnTo>
                  <a:pt x="112" y="875"/>
                </a:lnTo>
                <a:lnTo>
                  <a:pt x="75" y="931"/>
                </a:lnTo>
                <a:lnTo>
                  <a:pt x="56" y="987"/>
                </a:lnTo>
                <a:lnTo>
                  <a:pt x="38" y="1043"/>
                </a:lnTo>
                <a:lnTo>
                  <a:pt x="56" y="1117"/>
                </a:lnTo>
                <a:lnTo>
                  <a:pt x="94" y="1173"/>
                </a:lnTo>
                <a:lnTo>
                  <a:pt x="112" y="1192"/>
                </a:lnTo>
                <a:lnTo>
                  <a:pt x="149" y="1210"/>
                </a:lnTo>
                <a:lnTo>
                  <a:pt x="187" y="1192"/>
                </a:lnTo>
                <a:lnTo>
                  <a:pt x="261" y="1154"/>
                </a:lnTo>
                <a:lnTo>
                  <a:pt x="336" y="1080"/>
                </a:lnTo>
                <a:lnTo>
                  <a:pt x="485" y="894"/>
                </a:lnTo>
                <a:lnTo>
                  <a:pt x="559" y="782"/>
                </a:lnTo>
                <a:lnTo>
                  <a:pt x="615" y="782"/>
                </a:lnTo>
                <a:lnTo>
                  <a:pt x="652" y="801"/>
                </a:lnTo>
                <a:lnTo>
                  <a:pt x="764" y="856"/>
                </a:lnTo>
                <a:lnTo>
                  <a:pt x="820" y="875"/>
                </a:lnTo>
                <a:lnTo>
                  <a:pt x="857" y="894"/>
                </a:lnTo>
                <a:lnTo>
                  <a:pt x="913" y="856"/>
                </a:lnTo>
                <a:lnTo>
                  <a:pt x="950" y="801"/>
                </a:lnTo>
                <a:lnTo>
                  <a:pt x="987" y="745"/>
                </a:lnTo>
                <a:lnTo>
                  <a:pt x="969" y="707"/>
                </a:lnTo>
                <a:lnTo>
                  <a:pt x="950" y="652"/>
                </a:lnTo>
                <a:lnTo>
                  <a:pt x="931" y="633"/>
                </a:lnTo>
                <a:lnTo>
                  <a:pt x="838" y="577"/>
                </a:lnTo>
                <a:lnTo>
                  <a:pt x="745" y="521"/>
                </a:lnTo>
                <a:lnTo>
                  <a:pt x="857" y="261"/>
                </a:lnTo>
                <a:lnTo>
                  <a:pt x="931" y="37"/>
                </a:lnTo>
                <a:close/>
                <a:moveTo>
                  <a:pt x="91862" y="2625"/>
                </a:moveTo>
                <a:lnTo>
                  <a:pt x="91825" y="2644"/>
                </a:lnTo>
                <a:lnTo>
                  <a:pt x="91750" y="2718"/>
                </a:lnTo>
                <a:lnTo>
                  <a:pt x="91639" y="2849"/>
                </a:lnTo>
                <a:lnTo>
                  <a:pt x="91545" y="2755"/>
                </a:lnTo>
                <a:lnTo>
                  <a:pt x="91490" y="2700"/>
                </a:lnTo>
                <a:lnTo>
                  <a:pt x="91434" y="2681"/>
                </a:lnTo>
                <a:lnTo>
                  <a:pt x="91378" y="2662"/>
                </a:lnTo>
                <a:lnTo>
                  <a:pt x="91322" y="2681"/>
                </a:lnTo>
                <a:lnTo>
                  <a:pt x="91303" y="2737"/>
                </a:lnTo>
                <a:lnTo>
                  <a:pt x="91285" y="2830"/>
                </a:lnTo>
                <a:lnTo>
                  <a:pt x="91303" y="2886"/>
                </a:lnTo>
                <a:lnTo>
                  <a:pt x="91359" y="2960"/>
                </a:lnTo>
                <a:lnTo>
                  <a:pt x="91415" y="3035"/>
                </a:lnTo>
                <a:lnTo>
                  <a:pt x="91434" y="3091"/>
                </a:lnTo>
                <a:lnTo>
                  <a:pt x="91397" y="3146"/>
                </a:lnTo>
                <a:lnTo>
                  <a:pt x="91303" y="3240"/>
                </a:lnTo>
                <a:lnTo>
                  <a:pt x="91155" y="3370"/>
                </a:lnTo>
                <a:lnTo>
                  <a:pt x="91117" y="3407"/>
                </a:lnTo>
                <a:lnTo>
                  <a:pt x="91117" y="3426"/>
                </a:lnTo>
                <a:lnTo>
                  <a:pt x="91155" y="3444"/>
                </a:lnTo>
                <a:lnTo>
                  <a:pt x="91192" y="3444"/>
                </a:lnTo>
                <a:lnTo>
                  <a:pt x="91303" y="3426"/>
                </a:lnTo>
                <a:lnTo>
                  <a:pt x="91490" y="3351"/>
                </a:lnTo>
                <a:lnTo>
                  <a:pt x="91545" y="3295"/>
                </a:lnTo>
                <a:lnTo>
                  <a:pt x="91583" y="3295"/>
                </a:lnTo>
                <a:lnTo>
                  <a:pt x="91601" y="3314"/>
                </a:lnTo>
                <a:lnTo>
                  <a:pt x="91639" y="3370"/>
                </a:lnTo>
                <a:lnTo>
                  <a:pt x="91732" y="3463"/>
                </a:lnTo>
                <a:lnTo>
                  <a:pt x="91862" y="3575"/>
                </a:lnTo>
                <a:lnTo>
                  <a:pt x="91918" y="3612"/>
                </a:lnTo>
                <a:lnTo>
                  <a:pt x="91974" y="3612"/>
                </a:lnTo>
                <a:lnTo>
                  <a:pt x="91992" y="3575"/>
                </a:lnTo>
                <a:lnTo>
                  <a:pt x="91992" y="3482"/>
                </a:lnTo>
                <a:lnTo>
                  <a:pt x="91955" y="3388"/>
                </a:lnTo>
                <a:lnTo>
                  <a:pt x="91899" y="3295"/>
                </a:lnTo>
                <a:lnTo>
                  <a:pt x="91825" y="3202"/>
                </a:lnTo>
                <a:lnTo>
                  <a:pt x="91806" y="3146"/>
                </a:lnTo>
                <a:lnTo>
                  <a:pt x="91806" y="3128"/>
                </a:lnTo>
                <a:lnTo>
                  <a:pt x="91825" y="3091"/>
                </a:lnTo>
                <a:lnTo>
                  <a:pt x="91843" y="3053"/>
                </a:lnTo>
                <a:lnTo>
                  <a:pt x="91918" y="2979"/>
                </a:lnTo>
                <a:lnTo>
                  <a:pt x="92011" y="2904"/>
                </a:lnTo>
                <a:lnTo>
                  <a:pt x="92030" y="2867"/>
                </a:lnTo>
                <a:lnTo>
                  <a:pt x="92048" y="2830"/>
                </a:lnTo>
                <a:lnTo>
                  <a:pt x="92048" y="2737"/>
                </a:lnTo>
                <a:lnTo>
                  <a:pt x="92030" y="2681"/>
                </a:lnTo>
                <a:lnTo>
                  <a:pt x="91974" y="2625"/>
                </a:lnTo>
                <a:close/>
                <a:moveTo>
                  <a:pt x="969" y="2607"/>
                </a:moveTo>
                <a:lnTo>
                  <a:pt x="913" y="2625"/>
                </a:lnTo>
                <a:lnTo>
                  <a:pt x="801" y="2700"/>
                </a:lnTo>
                <a:lnTo>
                  <a:pt x="615" y="2849"/>
                </a:lnTo>
                <a:lnTo>
                  <a:pt x="522" y="2737"/>
                </a:lnTo>
                <a:lnTo>
                  <a:pt x="410" y="2681"/>
                </a:lnTo>
                <a:lnTo>
                  <a:pt x="317" y="2681"/>
                </a:lnTo>
                <a:lnTo>
                  <a:pt x="243" y="2718"/>
                </a:lnTo>
                <a:lnTo>
                  <a:pt x="205" y="2774"/>
                </a:lnTo>
                <a:lnTo>
                  <a:pt x="205" y="2830"/>
                </a:lnTo>
                <a:lnTo>
                  <a:pt x="205" y="2867"/>
                </a:lnTo>
                <a:lnTo>
                  <a:pt x="224" y="2923"/>
                </a:lnTo>
                <a:lnTo>
                  <a:pt x="243" y="2979"/>
                </a:lnTo>
                <a:lnTo>
                  <a:pt x="280" y="3035"/>
                </a:lnTo>
                <a:lnTo>
                  <a:pt x="336" y="3091"/>
                </a:lnTo>
                <a:lnTo>
                  <a:pt x="243" y="3202"/>
                </a:lnTo>
                <a:lnTo>
                  <a:pt x="168" y="3295"/>
                </a:lnTo>
                <a:lnTo>
                  <a:pt x="112" y="3388"/>
                </a:lnTo>
                <a:lnTo>
                  <a:pt x="75" y="3463"/>
                </a:lnTo>
                <a:lnTo>
                  <a:pt x="56" y="3537"/>
                </a:lnTo>
                <a:lnTo>
                  <a:pt x="75" y="3575"/>
                </a:lnTo>
                <a:lnTo>
                  <a:pt x="112" y="3593"/>
                </a:lnTo>
                <a:lnTo>
                  <a:pt x="149" y="3612"/>
                </a:lnTo>
                <a:lnTo>
                  <a:pt x="205" y="3631"/>
                </a:lnTo>
                <a:lnTo>
                  <a:pt x="243" y="3612"/>
                </a:lnTo>
                <a:lnTo>
                  <a:pt x="280" y="3593"/>
                </a:lnTo>
                <a:lnTo>
                  <a:pt x="354" y="3537"/>
                </a:lnTo>
                <a:lnTo>
                  <a:pt x="410" y="3463"/>
                </a:lnTo>
                <a:lnTo>
                  <a:pt x="466" y="3388"/>
                </a:lnTo>
                <a:lnTo>
                  <a:pt x="559" y="3314"/>
                </a:lnTo>
                <a:lnTo>
                  <a:pt x="652" y="3351"/>
                </a:lnTo>
                <a:lnTo>
                  <a:pt x="708" y="3388"/>
                </a:lnTo>
                <a:lnTo>
                  <a:pt x="764" y="3426"/>
                </a:lnTo>
                <a:lnTo>
                  <a:pt x="820" y="3463"/>
                </a:lnTo>
                <a:lnTo>
                  <a:pt x="876" y="3482"/>
                </a:lnTo>
                <a:lnTo>
                  <a:pt x="969" y="3482"/>
                </a:lnTo>
                <a:lnTo>
                  <a:pt x="987" y="3444"/>
                </a:lnTo>
                <a:lnTo>
                  <a:pt x="987" y="3426"/>
                </a:lnTo>
                <a:lnTo>
                  <a:pt x="969" y="3333"/>
                </a:lnTo>
                <a:lnTo>
                  <a:pt x="913" y="3240"/>
                </a:lnTo>
                <a:lnTo>
                  <a:pt x="838" y="3128"/>
                </a:lnTo>
                <a:lnTo>
                  <a:pt x="820" y="3091"/>
                </a:lnTo>
                <a:lnTo>
                  <a:pt x="838" y="3035"/>
                </a:lnTo>
                <a:lnTo>
                  <a:pt x="857" y="2998"/>
                </a:lnTo>
                <a:lnTo>
                  <a:pt x="913" y="2942"/>
                </a:lnTo>
                <a:lnTo>
                  <a:pt x="1024" y="2867"/>
                </a:lnTo>
                <a:lnTo>
                  <a:pt x="1080" y="2793"/>
                </a:lnTo>
                <a:lnTo>
                  <a:pt x="1118" y="2718"/>
                </a:lnTo>
                <a:lnTo>
                  <a:pt x="1118" y="2681"/>
                </a:lnTo>
                <a:lnTo>
                  <a:pt x="1099" y="2644"/>
                </a:lnTo>
                <a:lnTo>
                  <a:pt x="1080" y="2625"/>
                </a:lnTo>
                <a:lnTo>
                  <a:pt x="1024" y="2607"/>
                </a:lnTo>
                <a:close/>
                <a:moveTo>
                  <a:pt x="91955" y="5176"/>
                </a:moveTo>
                <a:lnTo>
                  <a:pt x="91918" y="5194"/>
                </a:lnTo>
                <a:lnTo>
                  <a:pt x="91881" y="5232"/>
                </a:lnTo>
                <a:lnTo>
                  <a:pt x="91769" y="5399"/>
                </a:lnTo>
                <a:lnTo>
                  <a:pt x="91657" y="5585"/>
                </a:lnTo>
                <a:lnTo>
                  <a:pt x="91545" y="5492"/>
                </a:lnTo>
                <a:lnTo>
                  <a:pt x="91378" y="5362"/>
                </a:lnTo>
                <a:lnTo>
                  <a:pt x="91303" y="5325"/>
                </a:lnTo>
                <a:lnTo>
                  <a:pt x="91229" y="5288"/>
                </a:lnTo>
                <a:lnTo>
                  <a:pt x="91155" y="5269"/>
                </a:lnTo>
                <a:lnTo>
                  <a:pt x="91136" y="5288"/>
                </a:lnTo>
                <a:lnTo>
                  <a:pt x="91099" y="5306"/>
                </a:lnTo>
                <a:lnTo>
                  <a:pt x="91099" y="5325"/>
                </a:lnTo>
                <a:lnTo>
                  <a:pt x="91080" y="5362"/>
                </a:lnTo>
                <a:lnTo>
                  <a:pt x="91099" y="5436"/>
                </a:lnTo>
                <a:lnTo>
                  <a:pt x="91136" y="5511"/>
                </a:lnTo>
                <a:lnTo>
                  <a:pt x="91210" y="5585"/>
                </a:lnTo>
                <a:lnTo>
                  <a:pt x="91341" y="5716"/>
                </a:lnTo>
                <a:lnTo>
                  <a:pt x="91452" y="5809"/>
                </a:lnTo>
                <a:lnTo>
                  <a:pt x="91285" y="5958"/>
                </a:lnTo>
                <a:lnTo>
                  <a:pt x="91248" y="5995"/>
                </a:lnTo>
                <a:lnTo>
                  <a:pt x="91229" y="6051"/>
                </a:lnTo>
                <a:lnTo>
                  <a:pt x="91229" y="6088"/>
                </a:lnTo>
                <a:lnTo>
                  <a:pt x="91248" y="6107"/>
                </a:lnTo>
                <a:lnTo>
                  <a:pt x="91322" y="6107"/>
                </a:lnTo>
                <a:lnTo>
                  <a:pt x="91397" y="6069"/>
                </a:lnTo>
                <a:lnTo>
                  <a:pt x="91527" y="6014"/>
                </a:lnTo>
                <a:lnTo>
                  <a:pt x="91620" y="5995"/>
                </a:lnTo>
                <a:lnTo>
                  <a:pt x="91732" y="6032"/>
                </a:lnTo>
                <a:lnTo>
                  <a:pt x="91806" y="6069"/>
                </a:lnTo>
                <a:lnTo>
                  <a:pt x="91881" y="6107"/>
                </a:lnTo>
                <a:lnTo>
                  <a:pt x="91955" y="6107"/>
                </a:lnTo>
                <a:lnTo>
                  <a:pt x="91992" y="6088"/>
                </a:lnTo>
                <a:lnTo>
                  <a:pt x="92030" y="6051"/>
                </a:lnTo>
                <a:lnTo>
                  <a:pt x="92067" y="5995"/>
                </a:lnTo>
                <a:lnTo>
                  <a:pt x="92067" y="5958"/>
                </a:lnTo>
                <a:lnTo>
                  <a:pt x="92067" y="5902"/>
                </a:lnTo>
                <a:lnTo>
                  <a:pt x="92030" y="5865"/>
                </a:lnTo>
                <a:lnTo>
                  <a:pt x="91955" y="5790"/>
                </a:lnTo>
                <a:lnTo>
                  <a:pt x="91881" y="5734"/>
                </a:lnTo>
                <a:lnTo>
                  <a:pt x="91936" y="5660"/>
                </a:lnTo>
                <a:lnTo>
                  <a:pt x="92011" y="5548"/>
                </a:lnTo>
                <a:lnTo>
                  <a:pt x="92067" y="5436"/>
                </a:lnTo>
                <a:lnTo>
                  <a:pt x="92085" y="5399"/>
                </a:lnTo>
                <a:lnTo>
                  <a:pt x="92085" y="5343"/>
                </a:lnTo>
                <a:lnTo>
                  <a:pt x="92067" y="5269"/>
                </a:lnTo>
                <a:lnTo>
                  <a:pt x="92011" y="5194"/>
                </a:lnTo>
                <a:lnTo>
                  <a:pt x="91992" y="5176"/>
                </a:lnTo>
                <a:close/>
                <a:moveTo>
                  <a:pt x="782" y="4971"/>
                </a:moveTo>
                <a:lnTo>
                  <a:pt x="745" y="4990"/>
                </a:lnTo>
                <a:lnTo>
                  <a:pt x="671" y="5027"/>
                </a:lnTo>
                <a:lnTo>
                  <a:pt x="615" y="5083"/>
                </a:lnTo>
                <a:lnTo>
                  <a:pt x="578" y="5139"/>
                </a:lnTo>
                <a:lnTo>
                  <a:pt x="540" y="5194"/>
                </a:lnTo>
                <a:lnTo>
                  <a:pt x="522" y="5250"/>
                </a:lnTo>
                <a:lnTo>
                  <a:pt x="485" y="5306"/>
                </a:lnTo>
                <a:lnTo>
                  <a:pt x="429" y="5343"/>
                </a:lnTo>
                <a:lnTo>
                  <a:pt x="391" y="5343"/>
                </a:lnTo>
                <a:lnTo>
                  <a:pt x="336" y="5325"/>
                </a:lnTo>
                <a:lnTo>
                  <a:pt x="243" y="5306"/>
                </a:lnTo>
                <a:lnTo>
                  <a:pt x="131" y="5306"/>
                </a:lnTo>
                <a:lnTo>
                  <a:pt x="75" y="5343"/>
                </a:lnTo>
                <a:lnTo>
                  <a:pt x="56" y="5381"/>
                </a:lnTo>
                <a:lnTo>
                  <a:pt x="75" y="5436"/>
                </a:lnTo>
                <a:lnTo>
                  <a:pt x="112" y="5492"/>
                </a:lnTo>
                <a:lnTo>
                  <a:pt x="168" y="5567"/>
                </a:lnTo>
                <a:lnTo>
                  <a:pt x="298" y="5660"/>
                </a:lnTo>
                <a:lnTo>
                  <a:pt x="224" y="5790"/>
                </a:lnTo>
                <a:lnTo>
                  <a:pt x="131" y="5976"/>
                </a:lnTo>
                <a:lnTo>
                  <a:pt x="94" y="6069"/>
                </a:lnTo>
                <a:lnTo>
                  <a:pt x="94" y="6144"/>
                </a:lnTo>
                <a:lnTo>
                  <a:pt x="94" y="6218"/>
                </a:lnTo>
                <a:lnTo>
                  <a:pt x="112" y="6237"/>
                </a:lnTo>
                <a:lnTo>
                  <a:pt x="149" y="6256"/>
                </a:lnTo>
                <a:lnTo>
                  <a:pt x="205" y="6274"/>
                </a:lnTo>
                <a:lnTo>
                  <a:pt x="280" y="6256"/>
                </a:lnTo>
                <a:lnTo>
                  <a:pt x="336" y="6218"/>
                </a:lnTo>
                <a:lnTo>
                  <a:pt x="410" y="6144"/>
                </a:lnTo>
                <a:lnTo>
                  <a:pt x="503" y="5995"/>
                </a:lnTo>
                <a:lnTo>
                  <a:pt x="596" y="5883"/>
                </a:lnTo>
                <a:lnTo>
                  <a:pt x="764" y="6051"/>
                </a:lnTo>
                <a:lnTo>
                  <a:pt x="876" y="6107"/>
                </a:lnTo>
                <a:lnTo>
                  <a:pt x="931" y="6125"/>
                </a:lnTo>
                <a:lnTo>
                  <a:pt x="1024" y="6125"/>
                </a:lnTo>
                <a:lnTo>
                  <a:pt x="1062" y="6107"/>
                </a:lnTo>
                <a:lnTo>
                  <a:pt x="1118" y="6051"/>
                </a:lnTo>
                <a:lnTo>
                  <a:pt x="1136" y="5976"/>
                </a:lnTo>
                <a:lnTo>
                  <a:pt x="1118" y="5883"/>
                </a:lnTo>
                <a:lnTo>
                  <a:pt x="1099" y="5827"/>
                </a:lnTo>
                <a:lnTo>
                  <a:pt x="1043" y="5772"/>
                </a:lnTo>
                <a:lnTo>
                  <a:pt x="950" y="5679"/>
                </a:lnTo>
                <a:lnTo>
                  <a:pt x="838" y="5604"/>
                </a:lnTo>
                <a:lnTo>
                  <a:pt x="820" y="5548"/>
                </a:lnTo>
                <a:lnTo>
                  <a:pt x="801" y="5511"/>
                </a:lnTo>
                <a:lnTo>
                  <a:pt x="820" y="5455"/>
                </a:lnTo>
                <a:lnTo>
                  <a:pt x="857" y="5399"/>
                </a:lnTo>
                <a:lnTo>
                  <a:pt x="913" y="5269"/>
                </a:lnTo>
                <a:lnTo>
                  <a:pt x="950" y="5194"/>
                </a:lnTo>
                <a:lnTo>
                  <a:pt x="950" y="5139"/>
                </a:lnTo>
                <a:lnTo>
                  <a:pt x="950" y="5064"/>
                </a:lnTo>
                <a:lnTo>
                  <a:pt x="913" y="5008"/>
                </a:lnTo>
                <a:lnTo>
                  <a:pt x="876" y="4990"/>
                </a:lnTo>
                <a:lnTo>
                  <a:pt x="820" y="4971"/>
                </a:lnTo>
                <a:close/>
                <a:moveTo>
                  <a:pt x="1080" y="7615"/>
                </a:moveTo>
                <a:lnTo>
                  <a:pt x="857" y="7801"/>
                </a:lnTo>
                <a:lnTo>
                  <a:pt x="652" y="7987"/>
                </a:lnTo>
                <a:lnTo>
                  <a:pt x="559" y="7875"/>
                </a:lnTo>
                <a:lnTo>
                  <a:pt x="447" y="7764"/>
                </a:lnTo>
                <a:lnTo>
                  <a:pt x="373" y="7708"/>
                </a:lnTo>
                <a:lnTo>
                  <a:pt x="317" y="7689"/>
                </a:lnTo>
                <a:lnTo>
                  <a:pt x="243" y="7689"/>
                </a:lnTo>
                <a:lnTo>
                  <a:pt x="187" y="7708"/>
                </a:lnTo>
                <a:lnTo>
                  <a:pt x="168" y="7764"/>
                </a:lnTo>
                <a:lnTo>
                  <a:pt x="168" y="7838"/>
                </a:lnTo>
                <a:lnTo>
                  <a:pt x="187" y="7894"/>
                </a:lnTo>
                <a:lnTo>
                  <a:pt x="224" y="7950"/>
                </a:lnTo>
                <a:lnTo>
                  <a:pt x="336" y="8080"/>
                </a:lnTo>
                <a:lnTo>
                  <a:pt x="429" y="8155"/>
                </a:lnTo>
                <a:lnTo>
                  <a:pt x="205" y="8285"/>
                </a:lnTo>
                <a:lnTo>
                  <a:pt x="112" y="8378"/>
                </a:lnTo>
                <a:lnTo>
                  <a:pt x="75" y="8415"/>
                </a:lnTo>
                <a:lnTo>
                  <a:pt x="56" y="8471"/>
                </a:lnTo>
                <a:lnTo>
                  <a:pt x="56" y="8527"/>
                </a:lnTo>
                <a:lnTo>
                  <a:pt x="56" y="8564"/>
                </a:lnTo>
                <a:lnTo>
                  <a:pt x="75" y="8602"/>
                </a:lnTo>
                <a:lnTo>
                  <a:pt x="112" y="8620"/>
                </a:lnTo>
                <a:lnTo>
                  <a:pt x="187" y="8657"/>
                </a:lnTo>
                <a:lnTo>
                  <a:pt x="280" y="8639"/>
                </a:lnTo>
                <a:lnTo>
                  <a:pt x="336" y="8620"/>
                </a:lnTo>
                <a:lnTo>
                  <a:pt x="391" y="8583"/>
                </a:lnTo>
                <a:lnTo>
                  <a:pt x="503" y="8490"/>
                </a:lnTo>
                <a:lnTo>
                  <a:pt x="615" y="8415"/>
                </a:lnTo>
                <a:lnTo>
                  <a:pt x="652" y="8397"/>
                </a:lnTo>
                <a:lnTo>
                  <a:pt x="708" y="8397"/>
                </a:lnTo>
                <a:lnTo>
                  <a:pt x="745" y="8415"/>
                </a:lnTo>
                <a:lnTo>
                  <a:pt x="782" y="8453"/>
                </a:lnTo>
                <a:lnTo>
                  <a:pt x="894" y="8546"/>
                </a:lnTo>
                <a:lnTo>
                  <a:pt x="987" y="8639"/>
                </a:lnTo>
                <a:lnTo>
                  <a:pt x="1043" y="8657"/>
                </a:lnTo>
                <a:lnTo>
                  <a:pt x="1080" y="8639"/>
                </a:lnTo>
                <a:lnTo>
                  <a:pt x="1099" y="8620"/>
                </a:lnTo>
                <a:lnTo>
                  <a:pt x="1099" y="8583"/>
                </a:lnTo>
                <a:lnTo>
                  <a:pt x="1043" y="8490"/>
                </a:lnTo>
                <a:lnTo>
                  <a:pt x="950" y="8360"/>
                </a:lnTo>
                <a:lnTo>
                  <a:pt x="820" y="8192"/>
                </a:lnTo>
                <a:lnTo>
                  <a:pt x="913" y="8099"/>
                </a:lnTo>
                <a:lnTo>
                  <a:pt x="1043" y="7820"/>
                </a:lnTo>
                <a:lnTo>
                  <a:pt x="1099" y="7652"/>
                </a:lnTo>
                <a:lnTo>
                  <a:pt x="1099" y="7615"/>
                </a:lnTo>
                <a:close/>
                <a:moveTo>
                  <a:pt x="91341" y="7559"/>
                </a:moveTo>
                <a:lnTo>
                  <a:pt x="91303" y="7578"/>
                </a:lnTo>
                <a:lnTo>
                  <a:pt x="91285" y="7615"/>
                </a:lnTo>
                <a:lnTo>
                  <a:pt x="91266" y="7652"/>
                </a:lnTo>
                <a:lnTo>
                  <a:pt x="91248" y="7726"/>
                </a:lnTo>
                <a:lnTo>
                  <a:pt x="91266" y="7801"/>
                </a:lnTo>
                <a:lnTo>
                  <a:pt x="91303" y="7894"/>
                </a:lnTo>
                <a:lnTo>
                  <a:pt x="91359" y="7987"/>
                </a:lnTo>
                <a:lnTo>
                  <a:pt x="91471" y="8136"/>
                </a:lnTo>
                <a:lnTo>
                  <a:pt x="91564" y="8248"/>
                </a:lnTo>
                <a:lnTo>
                  <a:pt x="91266" y="8415"/>
                </a:lnTo>
                <a:lnTo>
                  <a:pt x="91099" y="8527"/>
                </a:lnTo>
                <a:lnTo>
                  <a:pt x="91043" y="8583"/>
                </a:lnTo>
                <a:lnTo>
                  <a:pt x="91006" y="8639"/>
                </a:lnTo>
                <a:lnTo>
                  <a:pt x="90987" y="8713"/>
                </a:lnTo>
                <a:lnTo>
                  <a:pt x="91006" y="8750"/>
                </a:lnTo>
                <a:lnTo>
                  <a:pt x="91043" y="8769"/>
                </a:lnTo>
                <a:lnTo>
                  <a:pt x="91080" y="8769"/>
                </a:lnTo>
                <a:lnTo>
                  <a:pt x="91192" y="8750"/>
                </a:lnTo>
                <a:lnTo>
                  <a:pt x="91285" y="8713"/>
                </a:lnTo>
                <a:lnTo>
                  <a:pt x="91434" y="8620"/>
                </a:lnTo>
                <a:lnTo>
                  <a:pt x="91564" y="8508"/>
                </a:lnTo>
                <a:lnTo>
                  <a:pt x="91639" y="8453"/>
                </a:lnTo>
                <a:lnTo>
                  <a:pt x="91676" y="8397"/>
                </a:lnTo>
                <a:lnTo>
                  <a:pt x="91713" y="8378"/>
                </a:lnTo>
                <a:lnTo>
                  <a:pt x="91750" y="8397"/>
                </a:lnTo>
                <a:lnTo>
                  <a:pt x="91788" y="8434"/>
                </a:lnTo>
                <a:lnTo>
                  <a:pt x="91862" y="8471"/>
                </a:lnTo>
                <a:lnTo>
                  <a:pt x="92030" y="8527"/>
                </a:lnTo>
                <a:lnTo>
                  <a:pt x="92123" y="8564"/>
                </a:lnTo>
                <a:lnTo>
                  <a:pt x="92179" y="8564"/>
                </a:lnTo>
                <a:lnTo>
                  <a:pt x="92197" y="8546"/>
                </a:lnTo>
                <a:lnTo>
                  <a:pt x="92179" y="8490"/>
                </a:lnTo>
                <a:lnTo>
                  <a:pt x="92011" y="8322"/>
                </a:lnTo>
                <a:lnTo>
                  <a:pt x="91936" y="8229"/>
                </a:lnTo>
                <a:lnTo>
                  <a:pt x="91918" y="8173"/>
                </a:lnTo>
                <a:lnTo>
                  <a:pt x="91918" y="8136"/>
                </a:lnTo>
                <a:lnTo>
                  <a:pt x="91974" y="8080"/>
                </a:lnTo>
                <a:lnTo>
                  <a:pt x="92048" y="7987"/>
                </a:lnTo>
                <a:lnTo>
                  <a:pt x="92123" y="7894"/>
                </a:lnTo>
                <a:lnTo>
                  <a:pt x="92141" y="7857"/>
                </a:lnTo>
                <a:lnTo>
                  <a:pt x="92141" y="7820"/>
                </a:lnTo>
                <a:lnTo>
                  <a:pt x="92123" y="7820"/>
                </a:lnTo>
                <a:lnTo>
                  <a:pt x="92085" y="7838"/>
                </a:lnTo>
                <a:lnTo>
                  <a:pt x="92030" y="7894"/>
                </a:lnTo>
                <a:lnTo>
                  <a:pt x="91918" y="7987"/>
                </a:lnTo>
                <a:lnTo>
                  <a:pt x="91825" y="8062"/>
                </a:lnTo>
                <a:lnTo>
                  <a:pt x="91788" y="8043"/>
                </a:lnTo>
                <a:lnTo>
                  <a:pt x="91732" y="7987"/>
                </a:lnTo>
                <a:lnTo>
                  <a:pt x="91657" y="7913"/>
                </a:lnTo>
                <a:lnTo>
                  <a:pt x="91620" y="7820"/>
                </a:lnTo>
                <a:lnTo>
                  <a:pt x="91583" y="7708"/>
                </a:lnTo>
                <a:lnTo>
                  <a:pt x="91527" y="7633"/>
                </a:lnTo>
                <a:lnTo>
                  <a:pt x="91452" y="7578"/>
                </a:lnTo>
                <a:lnTo>
                  <a:pt x="91378" y="7559"/>
                </a:lnTo>
                <a:close/>
                <a:moveTo>
                  <a:pt x="336" y="10072"/>
                </a:moveTo>
                <a:lnTo>
                  <a:pt x="298" y="10091"/>
                </a:lnTo>
                <a:lnTo>
                  <a:pt x="261" y="10110"/>
                </a:lnTo>
                <a:lnTo>
                  <a:pt x="224" y="10147"/>
                </a:lnTo>
                <a:lnTo>
                  <a:pt x="187" y="10203"/>
                </a:lnTo>
                <a:lnTo>
                  <a:pt x="168" y="10277"/>
                </a:lnTo>
                <a:lnTo>
                  <a:pt x="187" y="10370"/>
                </a:lnTo>
                <a:lnTo>
                  <a:pt x="243" y="10445"/>
                </a:lnTo>
                <a:lnTo>
                  <a:pt x="354" y="10594"/>
                </a:lnTo>
                <a:lnTo>
                  <a:pt x="466" y="10705"/>
                </a:lnTo>
                <a:lnTo>
                  <a:pt x="336" y="10798"/>
                </a:lnTo>
                <a:lnTo>
                  <a:pt x="149" y="10929"/>
                </a:lnTo>
                <a:lnTo>
                  <a:pt x="75" y="11003"/>
                </a:lnTo>
                <a:lnTo>
                  <a:pt x="56" y="11078"/>
                </a:lnTo>
                <a:lnTo>
                  <a:pt x="38" y="11115"/>
                </a:lnTo>
                <a:lnTo>
                  <a:pt x="56" y="11152"/>
                </a:lnTo>
                <a:lnTo>
                  <a:pt x="94" y="11189"/>
                </a:lnTo>
                <a:lnTo>
                  <a:pt x="131" y="11208"/>
                </a:lnTo>
                <a:lnTo>
                  <a:pt x="187" y="11227"/>
                </a:lnTo>
                <a:lnTo>
                  <a:pt x="224" y="11208"/>
                </a:lnTo>
                <a:lnTo>
                  <a:pt x="317" y="11171"/>
                </a:lnTo>
                <a:lnTo>
                  <a:pt x="466" y="11059"/>
                </a:lnTo>
                <a:lnTo>
                  <a:pt x="522" y="10985"/>
                </a:lnTo>
                <a:lnTo>
                  <a:pt x="559" y="10947"/>
                </a:lnTo>
                <a:lnTo>
                  <a:pt x="596" y="10929"/>
                </a:lnTo>
                <a:lnTo>
                  <a:pt x="652" y="10929"/>
                </a:lnTo>
                <a:lnTo>
                  <a:pt x="689" y="10947"/>
                </a:lnTo>
                <a:lnTo>
                  <a:pt x="782" y="11022"/>
                </a:lnTo>
                <a:lnTo>
                  <a:pt x="838" y="11078"/>
                </a:lnTo>
                <a:lnTo>
                  <a:pt x="913" y="11115"/>
                </a:lnTo>
                <a:lnTo>
                  <a:pt x="1024" y="11115"/>
                </a:lnTo>
                <a:lnTo>
                  <a:pt x="1043" y="11096"/>
                </a:lnTo>
                <a:lnTo>
                  <a:pt x="1062" y="11059"/>
                </a:lnTo>
                <a:lnTo>
                  <a:pt x="1062" y="11022"/>
                </a:lnTo>
                <a:lnTo>
                  <a:pt x="1043" y="10929"/>
                </a:lnTo>
                <a:lnTo>
                  <a:pt x="931" y="10780"/>
                </a:lnTo>
                <a:lnTo>
                  <a:pt x="876" y="10687"/>
                </a:lnTo>
                <a:lnTo>
                  <a:pt x="876" y="10650"/>
                </a:lnTo>
                <a:lnTo>
                  <a:pt x="913" y="10575"/>
                </a:lnTo>
                <a:lnTo>
                  <a:pt x="969" y="10482"/>
                </a:lnTo>
                <a:lnTo>
                  <a:pt x="1024" y="10407"/>
                </a:lnTo>
                <a:lnTo>
                  <a:pt x="1080" y="10296"/>
                </a:lnTo>
                <a:lnTo>
                  <a:pt x="1118" y="10240"/>
                </a:lnTo>
                <a:lnTo>
                  <a:pt x="1118" y="10203"/>
                </a:lnTo>
                <a:lnTo>
                  <a:pt x="1099" y="10147"/>
                </a:lnTo>
                <a:lnTo>
                  <a:pt x="1080" y="10147"/>
                </a:lnTo>
                <a:lnTo>
                  <a:pt x="1062" y="10165"/>
                </a:lnTo>
                <a:lnTo>
                  <a:pt x="894" y="10333"/>
                </a:lnTo>
                <a:lnTo>
                  <a:pt x="727" y="10501"/>
                </a:lnTo>
                <a:lnTo>
                  <a:pt x="633" y="10352"/>
                </a:lnTo>
                <a:lnTo>
                  <a:pt x="522" y="10184"/>
                </a:lnTo>
                <a:lnTo>
                  <a:pt x="447" y="10128"/>
                </a:lnTo>
                <a:lnTo>
                  <a:pt x="373" y="10091"/>
                </a:lnTo>
                <a:lnTo>
                  <a:pt x="336" y="10072"/>
                </a:lnTo>
                <a:close/>
                <a:moveTo>
                  <a:pt x="91899" y="10091"/>
                </a:moveTo>
                <a:lnTo>
                  <a:pt x="91843" y="10110"/>
                </a:lnTo>
                <a:lnTo>
                  <a:pt x="91769" y="10147"/>
                </a:lnTo>
                <a:lnTo>
                  <a:pt x="91713" y="10221"/>
                </a:lnTo>
                <a:lnTo>
                  <a:pt x="91639" y="10370"/>
                </a:lnTo>
                <a:lnTo>
                  <a:pt x="91583" y="10482"/>
                </a:lnTo>
                <a:lnTo>
                  <a:pt x="91508" y="10426"/>
                </a:lnTo>
                <a:lnTo>
                  <a:pt x="91415" y="10352"/>
                </a:lnTo>
                <a:lnTo>
                  <a:pt x="91303" y="10296"/>
                </a:lnTo>
                <a:lnTo>
                  <a:pt x="91266" y="10296"/>
                </a:lnTo>
                <a:lnTo>
                  <a:pt x="91210" y="10314"/>
                </a:lnTo>
                <a:lnTo>
                  <a:pt x="91173" y="10352"/>
                </a:lnTo>
                <a:lnTo>
                  <a:pt x="91155" y="10389"/>
                </a:lnTo>
                <a:lnTo>
                  <a:pt x="91136" y="10426"/>
                </a:lnTo>
                <a:lnTo>
                  <a:pt x="91155" y="10463"/>
                </a:lnTo>
                <a:lnTo>
                  <a:pt x="91192" y="10538"/>
                </a:lnTo>
                <a:lnTo>
                  <a:pt x="91266" y="10612"/>
                </a:lnTo>
                <a:lnTo>
                  <a:pt x="91341" y="10668"/>
                </a:lnTo>
                <a:lnTo>
                  <a:pt x="91378" y="10705"/>
                </a:lnTo>
                <a:lnTo>
                  <a:pt x="91397" y="10743"/>
                </a:lnTo>
                <a:lnTo>
                  <a:pt x="91378" y="10836"/>
                </a:lnTo>
                <a:lnTo>
                  <a:pt x="91341" y="10892"/>
                </a:lnTo>
                <a:lnTo>
                  <a:pt x="91303" y="10947"/>
                </a:lnTo>
                <a:lnTo>
                  <a:pt x="91266" y="11003"/>
                </a:lnTo>
                <a:lnTo>
                  <a:pt x="91229" y="11059"/>
                </a:lnTo>
                <a:lnTo>
                  <a:pt x="91210" y="11152"/>
                </a:lnTo>
                <a:lnTo>
                  <a:pt x="91210" y="11227"/>
                </a:lnTo>
                <a:lnTo>
                  <a:pt x="91229" y="11245"/>
                </a:lnTo>
                <a:lnTo>
                  <a:pt x="91248" y="11264"/>
                </a:lnTo>
                <a:lnTo>
                  <a:pt x="91359" y="11264"/>
                </a:lnTo>
                <a:lnTo>
                  <a:pt x="91397" y="11245"/>
                </a:lnTo>
                <a:lnTo>
                  <a:pt x="91452" y="11208"/>
                </a:lnTo>
                <a:lnTo>
                  <a:pt x="91527" y="11096"/>
                </a:lnTo>
                <a:lnTo>
                  <a:pt x="91620" y="10985"/>
                </a:lnTo>
                <a:lnTo>
                  <a:pt x="91657" y="10966"/>
                </a:lnTo>
                <a:lnTo>
                  <a:pt x="91694" y="10947"/>
                </a:lnTo>
                <a:lnTo>
                  <a:pt x="91732" y="10947"/>
                </a:lnTo>
                <a:lnTo>
                  <a:pt x="91788" y="10985"/>
                </a:lnTo>
                <a:lnTo>
                  <a:pt x="91899" y="11059"/>
                </a:lnTo>
                <a:lnTo>
                  <a:pt x="91955" y="11078"/>
                </a:lnTo>
                <a:lnTo>
                  <a:pt x="91992" y="11078"/>
                </a:lnTo>
                <a:lnTo>
                  <a:pt x="92030" y="11041"/>
                </a:lnTo>
                <a:lnTo>
                  <a:pt x="92030" y="10966"/>
                </a:lnTo>
                <a:lnTo>
                  <a:pt x="92011" y="10910"/>
                </a:lnTo>
                <a:lnTo>
                  <a:pt x="91974" y="10873"/>
                </a:lnTo>
                <a:lnTo>
                  <a:pt x="91918" y="10817"/>
                </a:lnTo>
                <a:lnTo>
                  <a:pt x="91881" y="10780"/>
                </a:lnTo>
                <a:lnTo>
                  <a:pt x="91881" y="10724"/>
                </a:lnTo>
                <a:lnTo>
                  <a:pt x="91881" y="10668"/>
                </a:lnTo>
                <a:lnTo>
                  <a:pt x="91936" y="10575"/>
                </a:lnTo>
                <a:lnTo>
                  <a:pt x="91992" y="10463"/>
                </a:lnTo>
                <a:lnTo>
                  <a:pt x="92030" y="10333"/>
                </a:lnTo>
                <a:lnTo>
                  <a:pt x="92048" y="10277"/>
                </a:lnTo>
                <a:lnTo>
                  <a:pt x="92030" y="10221"/>
                </a:lnTo>
                <a:lnTo>
                  <a:pt x="92011" y="10165"/>
                </a:lnTo>
                <a:lnTo>
                  <a:pt x="91974" y="10128"/>
                </a:lnTo>
                <a:lnTo>
                  <a:pt x="91899" y="10091"/>
                </a:lnTo>
                <a:close/>
                <a:moveTo>
                  <a:pt x="894" y="12437"/>
                </a:moveTo>
                <a:lnTo>
                  <a:pt x="857" y="12455"/>
                </a:lnTo>
                <a:lnTo>
                  <a:pt x="782" y="12493"/>
                </a:lnTo>
                <a:lnTo>
                  <a:pt x="708" y="12567"/>
                </a:lnTo>
                <a:lnTo>
                  <a:pt x="596" y="12772"/>
                </a:lnTo>
                <a:lnTo>
                  <a:pt x="522" y="12921"/>
                </a:lnTo>
                <a:lnTo>
                  <a:pt x="391" y="12846"/>
                </a:lnTo>
                <a:lnTo>
                  <a:pt x="317" y="12828"/>
                </a:lnTo>
                <a:lnTo>
                  <a:pt x="243" y="12809"/>
                </a:lnTo>
                <a:lnTo>
                  <a:pt x="205" y="12809"/>
                </a:lnTo>
                <a:lnTo>
                  <a:pt x="168" y="12846"/>
                </a:lnTo>
                <a:lnTo>
                  <a:pt x="187" y="12902"/>
                </a:lnTo>
                <a:lnTo>
                  <a:pt x="224" y="12995"/>
                </a:lnTo>
                <a:lnTo>
                  <a:pt x="298" y="13107"/>
                </a:lnTo>
                <a:lnTo>
                  <a:pt x="354" y="13163"/>
                </a:lnTo>
                <a:lnTo>
                  <a:pt x="373" y="13219"/>
                </a:lnTo>
                <a:lnTo>
                  <a:pt x="354" y="13275"/>
                </a:lnTo>
                <a:lnTo>
                  <a:pt x="317" y="13331"/>
                </a:lnTo>
                <a:lnTo>
                  <a:pt x="224" y="13461"/>
                </a:lnTo>
                <a:lnTo>
                  <a:pt x="168" y="13554"/>
                </a:lnTo>
                <a:lnTo>
                  <a:pt x="112" y="13684"/>
                </a:lnTo>
                <a:lnTo>
                  <a:pt x="94" y="13740"/>
                </a:lnTo>
                <a:lnTo>
                  <a:pt x="112" y="13796"/>
                </a:lnTo>
                <a:lnTo>
                  <a:pt x="131" y="13833"/>
                </a:lnTo>
                <a:lnTo>
                  <a:pt x="187" y="13870"/>
                </a:lnTo>
                <a:lnTo>
                  <a:pt x="317" y="13870"/>
                </a:lnTo>
                <a:lnTo>
                  <a:pt x="373" y="13833"/>
                </a:lnTo>
                <a:lnTo>
                  <a:pt x="429" y="13777"/>
                </a:lnTo>
                <a:lnTo>
                  <a:pt x="522" y="13666"/>
                </a:lnTo>
                <a:lnTo>
                  <a:pt x="596" y="13573"/>
                </a:lnTo>
                <a:lnTo>
                  <a:pt x="689" y="13703"/>
                </a:lnTo>
                <a:lnTo>
                  <a:pt x="745" y="13759"/>
                </a:lnTo>
                <a:lnTo>
                  <a:pt x="801" y="13815"/>
                </a:lnTo>
                <a:lnTo>
                  <a:pt x="857" y="13870"/>
                </a:lnTo>
                <a:lnTo>
                  <a:pt x="931" y="13889"/>
                </a:lnTo>
                <a:lnTo>
                  <a:pt x="987" y="13870"/>
                </a:lnTo>
                <a:lnTo>
                  <a:pt x="1062" y="13796"/>
                </a:lnTo>
                <a:lnTo>
                  <a:pt x="1099" y="13722"/>
                </a:lnTo>
                <a:lnTo>
                  <a:pt x="1099" y="13647"/>
                </a:lnTo>
                <a:lnTo>
                  <a:pt x="1080" y="13573"/>
                </a:lnTo>
                <a:lnTo>
                  <a:pt x="1043" y="13479"/>
                </a:lnTo>
                <a:lnTo>
                  <a:pt x="931" y="13331"/>
                </a:lnTo>
                <a:lnTo>
                  <a:pt x="838" y="13219"/>
                </a:lnTo>
                <a:lnTo>
                  <a:pt x="931" y="13070"/>
                </a:lnTo>
                <a:lnTo>
                  <a:pt x="1043" y="12865"/>
                </a:lnTo>
                <a:lnTo>
                  <a:pt x="1080" y="12753"/>
                </a:lnTo>
                <a:lnTo>
                  <a:pt x="1080" y="12660"/>
                </a:lnTo>
                <a:lnTo>
                  <a:pt x="1062" y="12567"/>
                </a:lnTo>
                <a:lnTo>
                  <a:pt x="1043" y="12530"/>
                </a:lnTo>
                <a:lnTo>
                  <a:pt x="1006" y="12493"/>
                </a:lnTo>
                <a:lnTo>
                  <a:pt x="969" y="12455"/>
                </a:lnTo>
                <a:lnTo>
                  <a:pt x="931" y="12437"/>
                </a:lnTo>
                <a:close/>
                <a:moveTo>
                  <a:pt x="91229" y="12474"/>
                </a:moveTo>
                <a:lnTo>
                  <a:pt x="91192" y="12493"/>
                </a:lnTo>
                <a:lnTo>
                  <a:pt x="91155" y="12530"/>
                </a:lnTo>
                <a:lnTo>
                  <a:pt x="91136" y="12549"/>
                </a:lnTo>
                <a:lnTo>
                  <a:pt x="91136" y="12586"/>
                </a:lnTo>
                <a:lnTo>
                  <a:pt x="91136" y="12679"/>
                </a:lnTo>
                <a:lnTo>
                  <a:pt x="91155" y="12791"/>
                </a:lnTo>
                <a:lnTo>
                  <a:pt x="91210" y="12902"/>
                </a:lnTo>
                <a:lnTo>
                  <a:pt x="91322" y="13107"/>
                </a:lnTo>
                <a:lnTo>
                  <a:pt x="91415" y="13256"/>
                </a:lnTo>
                <a:lnTo>
                  <a:pt x="91266" y="13442"/>
                </a:lnTo>
                <a:lnTo>
                  <a:pt x="91192" y="13573"/>
                </a:lnTo>
                <a:lnTo>
                  <a:pt x="91192" y="13628"/>
                </a:lnTo>
                <a:lnTo>
                  <a:pt x="91192" y="13666"/>
                </a:lnTo>
                <a:lnTo>
                  <a:pt x="91229" y="13684"/>
                </a:lnTo>
                <a:lnTo>
                  <a:pt x="91266" y="13666"/>
                </a:lnTo>
                <a:lnTo>
                  <a:pt x="91378" y="13610"/>
                </a:lnTo>
                <a:lnTo>
                  <a:pt x="91545" y="13479"/>
                </a:lnTo>
                <a:lnTo>
                  <a:pt x="91620" y="13591"/>
                </a:lnTo>
                <a:lnTo>
                  <a:pt x="91713" y="13759"/>
                </a:lnTo>
                <a:lnTo>
                  <a:pt x="91825" y="13889"/>
                </a:lnTo>
                <a:lnTo>
                  <a:pt x="91881" y="13926"/>
                </a:lnTo>
                <a:lnTo>
                  <a:pt x="91936" y="13945"/>
                </a:lnTo>
                <a:lnTo>
                  <a:pt x="91992" y="13945"/>
                </a:lnTo>
                <a:lnTo>
                  <a:pt x="92011" y="13926"/>
                </a:lnTo>
                <a:lnTo>
                  <a:pt x="92030" y="13908"/>
                </a:lnTo>
                <a:lnTo>
                  <a:pt x="92048" y="13870"/>
                </a:lnTo>
                <a:lnTo>
                  <a:pt x="92030" y="13796"/>
                </a:lnTo>
                <a:lnTo>
                  <a:pt x="92011" y="13703"/>
                </a:lnTo>
                <a:lnTo>
                  <a:pt x="91918" y="13517"/>
                </a:lnTo>
                <a:lnTo>
                  <a:pt x="91843" y="13405"/>
                </a:lnTo>
                <a:lnTo>
                  <a:pt x="91788" y="13312"/>
                </a:lnTo>
                <a:lnTo>
                  <a:pt x="91788" y="13256"/>
                </a:lnTo>
                <a:lnTo>
                  <a:pt x="91806" y="13200"/>
                </a:lnTo>
                <a:lnTo>
                  <a:pt x="91881" y="13126"/>
                </a:lnTo>
                <a:lnTo>
                  <a:pt x="91974" y="12995"/>
                </a:lnTo>
                <a:lnTo>
                  <a:pt x="92011" y="12940"/>
                </a:lnTo>
                <a:lnTo>
                  <a:pt x="92030" y="12865"/>
                </a:lnTo>
                <a:lnTo>
                  <a:pt x="92011" y="12772"/>
                </a:lnTo>
                <a:lnTo>
                  <a:pt x="91992" y="12735"/>
                </a:lnTo>
                <a:lnTo>
                  <a:pt x="91974" y="12716"/>
                </a:lnTo>
                <a:lnTo>
                  <a:pt x="91918" y="12716"/>
                </a:lnTo>
                <a:lnTo>
                  <a:pt x="91843" y="12735"/>
                </a:lnTo>
                <a:lnTo>
                  <a:pt x="91788" y="12791"/>
                </a:lnTo>
                <a:lnTo>
                  <a:pt x="91713" y="12846"/>
                </a:lnTo>
                <a:lnTo>
                  <a:pt x="91620" y="12977"/>
                </a:lnTo>
                <a:lnTo>
                  <a:pt x="91545" y="12828"/>
                </a:lnTo>
                <a:lnTo>
                  <a:pt x="91434" y="12623"/>
                </a:lnTo>
                <a:lnTo>
                  <a:pt x="91378" y="12549"/>
                </a:lnTo>
                <a:lnTo>
                  <a:pt x="91303" y="12493"/>
                </a:lnTo>
                <a:lnTo>
                  <a:pt x="91266" y="12474"/>
                </a:lnTo>
                <a:close/>
                <a:moveTo>
                  <a:pt x="838" y="15062"/>
                </a:moveTo>
                <a:lnTo>
                  <a:pt x="801" y="15081"/>
                </a:lnTo>
                <a:lnTo>
                  <a:pt x="764" y="15118"/>
                </a:lnTo>
                <a:lnTo>
                  <a:pt x="652" y="15304"/>
                </a:lnTo>
                <a:lnTo>
                  <a:pt x="559" y="15509"/>
                </a:lnTo>
                <a:lnTo>
                  <a:pt x="503" y="15416"/>
                </a:lnTo>
                <a:lnTo>
                  <a:pt x="410" y="15323"/>
                </a:lnTo>
                <a:lnTo>
                  <a:pt x="354" y="15285"/>
                </a:lnTo>
                <a:lnTo>
                  <a:pt x="298" y="15267"/>
                </a:lnTo>
                <a:lnTo>
                  <a:pt x="261" y="15267"/>
                </a:lnTo>
                <a:lnTo>
                  <a:pt x="205" y="15304"/>
                </a:lnTo>
                <a:lnTo>
                  <a:pt x="168" y="15341"/>
                </a:lnTo>
                <a:lnTo>
                  <a:pt x="168" y="15416"/>
                </a:lnTo>
                <a:lnTo>
                  <a:pt x="168" y="15472"/>
                </a:lnTo>
                <a:lnTo>
                  <a:pt x="187" y="15546"/>
                </a:lnTo>
                <a:lnTo>
                  <a:pt x="243" y="15676"/>
                </a:lnTo>
                <a:lnTo>
                  <a:pt x="280" y="15788"/>
                </a:lnTo>
                <a:lnTo>
                  <a:pt x="317" y="15844"/>
                </a:lnTo>
                <a:lnTo>
                  <a:pt x="336" y="15863"/>
                </a:lnTo>
                <a:lnTo>
                  <a:pt x="317" y="15974"/>
                </a:lnTo>
                <a:lnTo>
                  <a:pt x="280" y="16012"/>
                </a:lnTo>
                <a:lnTo>
                  <a:pt x="261" y="16067"/>
                </a:lnTo>
                <a:lnTo>
                  <a:pt x="224" y="16123"/>
                </a:lnTo>
                <a:lnTo>
                  <a:pt x="205" y="16179"/>
                </a:lnTo>
                <a:lnTo>
                  <a:pt x="224" y="16235"/>
                </a:lnTo>
                <a:lnTo>
                  <a:pt x="243" y="16254"/>
                </a:lnTo>
                <a:lnTo>
                  <a:pt x="298" y="16235"/>
                </a:lnTo>
                <a:lnTo>
                  <a:pt x="336" y="16198"/>
                </a:lnTo>
                <a:lnTo>
                  <a:pt x="447" y="16105"/>
                </a:lnTo>
                <a:lnTo>
                  <a:pt x="485" y="16086"/>
                </a:lnTo>
                <a:lnTo>
                  <a:pt x="540" y="16067"/>
                </a:lnTo>
                <a:lnTo>
                  <a:pt x="578" y="16086"/>
                </a:lnTo>
                <a:lnTo>
                  <a:pt x="633" y="16105"/>
                </a:lnTo>
                <a:lnTo>
                  <a:pt x="727" y="16198"/>
                </a:lnTo>
                <a:lnTo>
                  <a:pt x="782" y="16216"/>
                </a:lnTo>
                <a:lnTo>
                  <a:pt x="838" y="16235"/>
                </a:lnTo>
                <a:lnTo>
                  <a:pt x="894" y="16235"/>
                </a:lnTo>
                <a:lnTo>
                  <a:pt x="950" y="16198"/>
                </a:lnTo>
                <a:lnTo>
                  <a:pt x="1006" y="16160"/>
                </a:lnTo>
                <a:lnTo>
                  <a:pt x="1006" y="16105"/>
                </a:lnTo>
                <a:lnTo>
                  <a:pt x="1006" y="16049"/>
                </a:lnTo>
                <a:lnTo>
                  <a:pt x="969" y="15993"/>
                </a:lnTo>
                <a:lnTo>
                  <a:pt x="894" y="15900"/>
                </a:lnTo>
                <a:lnTo>
                  <a:pt x="820" y="15807"/>
                </a:lnTo>
                <a:lnTo>
                  <a:pt x="764" y="15732"/>
                </a:lnTo>
                <a:lnTo>
                  <a:pt x="764" y="15676"/>
                </a:lnTo>
                <a:lnTo>
                  <a:pt x="857" y="15527"/>
                </a:lnTo>
                <a:lnTo>
                  <a:pt x="950" y="15379"/>
                </a:lnTo>
                <a:lnTo>
                  <a:pt x="987" y="15285"/>
                </a:lnTo>
                <a:lnTo>
                  <a:pt x="987" y="15211"/>
                </a:lnTo>
                <a:lnTo>
                  <a:pt x="969" y="15136"/>
                </a:lnTo>
                <a:lnTo>
                  <a:pt x="913" y="15081"/>
                </a:lnTo>
                <a:lnTo>
                  <a:pt x="876" y="15062"/>
                </a:lnTo>
                <a:close/>
                <a:moveTo>
                  <a:pt x="92011" y="15136"/>
                </a:moveTo>
                <a:lnTo>
                  <a:pt x="91955" y="15174"/>
                </a:lnTo>
                <a:lnTo>
                  <a:pt x="91862" y="15267"/>
                </a:lnTo>
                <a:lnTo>
                  <a:pt x="91769" y="15379"/>
                </a:lnTo>
                <a:lnTo>
                  <a:pt x="91694" y="15509"/>
                </a:lnTo>
                <a:lnTo>
                  <a:pt x="91601" y="15621"/>
                </a:lnTo>
                <a:lnTo>
                  <a:pt x="91508" y="15472"/>
                </a:lnTo>
                <a:lnTo>
                  <a:pt x="91359" y="15267"/>
                </a:lnTo>
                <a:lnTo>
                  <a:pt x="91285" y="15192"/>
                </a:lnTo>
                <a:lnTo>
                  <a:pt x="91192" y="15155"/>
                </a:lnTo>
                <a:lnTo>
                  <a:pt x="91117" y="15155"/>
                </a:lnTo>
                <a:lnTo>
                  <a:pt x="91080" y="15192"/>
                </a:lnTo>
                <a:lnTo>
                  <a:pt x="91043" y="15230"/>
                </a:lnTo>
                <a:lnTo>
                  <a:pt x="91024" y="15304"/>
                </a:lnTo>
                <a:lnTo>
                  <a:pt x="91024" y="15379"/>
                </a:lnTo>
                <a:lnTo>
                  <a:pt x="91061" y="15453"/>
                </a:lnTo>
                <a:lnTo>
                  <a:pt x="91117" y="15527"/>
                </a:lnTo>
                <a:lnTo>
                  <a:pt x="91229" y="15676"/>
                </a:lnTo>
                <a:lnTo>
                  <a:pt x="91266" y="15751"/>
                </a:lnTo>
                <a:lnTo>
                  <a:pt x="91303" y="15807"/>
                </a:lnTo>
                <a:lnTo>
                  <a:pt x="91341" y="15881"/>
                </a:lnTo>
                <a:lnTo>
                  <a:pt x="91341" y="15918"/>
                </a:lnTo>
                <a:lnTo>
                  <a:pt x="91303" y="15937"/>
                </a:lnTo>
                <a:lnTo>
                  <a:pt x="91248" y="16012"/>
                </a:lnTo>
                <a:lnTo>
                  <a:pt x="91192" y="16086"/>
                </a:lnTo>
                <a:lnTo>
                  <a:pt x="91192" y="16123"/>
                </a:lnTo>
                <a:lnTo>
                  <a:pt x="91210" y="16160"/>
                </a:lnTo>
                <a:lnTo>
                  <a:pt x="91229" y="16179"/>
                </a:lnTo>
                <a:lnTo>
                  <a:pt x="91266" y="16179"/>
                </a:lnTo>
                <a:lnTo>
                  <a:pt x="91359" y="16123"/>
                </a:lnTo>
                <a:lnTo>
                  <a:pt x="91434" y="16067"/>
                </a:lnTo>
                <a:lnTo>
                  <a:pt x="91490" y="16030"/>
                </a:lnTo>
                <a:lnTo>
                  <a:pt x="91545" y="16067"/>
                </a:lnTo>
                <a:lnTo>
                  <a:pt x="91601" y="16123"/>
                </a:lnTo>
                <a:lnTo>
                  <a:pt x="91694" y="16235"/>
                </a:lnTo>
                <a:lnTo>
                  <a:pt x="91806" y="16291"/>
                </a:lnTo>
                <a:lnTo>
                  <a:pt x="91918" y="16328"/>
                </a:lnTo>
                <a:lnTo>
                  <a:pt x="91955" y="16328"/>
                </a:lnTo>
                <a:lnTo>
                  <a:pt x="91992" y="16309"/>
                </a:lnTo>
                <a:lnTo>
                  <a:pt x="92030" y="16272"/>
                </a:lnTo>
                <a:lnTo>
                  <a:pt x="92030" y="16198"/>
                </a:lnTo>
                <a:lnTo>
                  <a:pt x="92030" y="16142"/>
                </a:lnTo>
                <a:lnTo>
                  <a:pt x="92011" y="16105"/>
                </a:lnTo>
                <a:lnTo>
                  <a:pt x="91936" y="16030"/>
                </a:lnTo>
                <a:lnTo>
                  <a:pt x="91881" y="15974"/>
                </a:lnTo>
                <a:lnTo>
                  <a:pt x="91825" y="15900"/>
                </a:lnTo>
                <a:lnTo>
                  <a:pt x="91788" y="15807"/>
                </a:lnTo>
                <a:lnTo>
                  <a:pt x="91862" y="15714"/>
                </a:lnTo>
                <a:lnTo>
                  <a:pt x="91936" y="15621"/>
                </a:lnTo>
                <a:lnTo>
                  <a:pt x="92011" y="15546"/>
                </a:lnTo>
                <a:lnTo>
                  <a:pt x="92104" y="15453"/>
                </a:lnTo>
                <a:lnTo>
                  <a:pt x="92141" y="15341"/>
                </a:lnTo>
                <a:lnTo>
                  <a:pt x="92160" y="15230"/>
                </a:lnTo>
                <a:lnTo>
                  <a:pt x="92160" y="15174"/>
                </a:lnTo>
                <a:lnTo>
                  <a:pt x="92123" y="15155"/>
                </a:lnTo>
                <a:lnTo>
                  <a:pt x="92104" y="15136"/>
                </a:lnTo>
                <a:close/>
                <a:moveTo>
                  <a:pt x="91881" y="17650"/>
                </a:moveTo>
                <a:lnTo>
                  <a:pt x="91825" y="17669"/>
                </a:lnTo>
                <a:lnTo>
                  <a:pt x="91788" y="17706"/>
                </a:lnTo>
                <a:lnTo>
                  <a:pt x="91732" y="17780"/>
                </a:lnTo>
                <a:lnTo>
                  <a:pt x="91657" y="17855"/>
                </a:lnTo>
                <a:lnTo>
                  <a:pt x="91564" y="18041"/>
                </a:lnTo>
                <a:lnTo>
                  <a:pt x="91490" y="17911"/>
                </a:lnTo>
                <a:lnTo>
                  <a:pt x="91359" y="17762"/>
                </a:lnTo>
                <a:lnTo>
                  <a:pt x="91303" y="17724"/>
                </a:lnTo>
                <a:lnTo>
                  <a:pt x="91229" y="17687"/>
                </a:lnTo>
                <a:lnTo>
                  <a:pt x="91155" y="17706"/>
                </a:lnTo>
                <a:lnTo>
                  <a:pt x="91080" y="17743"/>
                </a:lnTo>
                <a:lnTo>
                  <a:pt x="91061" y="17817"/>
                </a:lnTo>
                <a:lnTo>
                  <a:pt x="91061" y="17873"/>
                </a:lnTo>
                <a:lnTo>
                  <a:pt x="91080" y="17948"/>
                </a:lnTo>
                <a:lnTo>
                  <a:pt x="91117" y="18022"/>
                </a:lnTo>
                <a:lnTo>
                  <a:pt x="91192" y="18153"/>
                </a:lnTo>
                <a:lnTo>
                  <a:pt x="91285" y="18264"/>
                </a:lnTo>
                <a:lnTo>
                  <a:pt x="91359" y="18357"/>
                </a:lnTo>
                <a:lnTo>
                  <a:pt x="91378" y="18413"/>
                </a:lnTo>
                <a:lnTo>
                  <a:pt x="91359" y="18469"/>
                </a:lnTo>
                <a:lnTo>
                  <a:pt x="91322" y="18581"/>
                </a:lnTo>
                <a:lnTo>
                  <a:pt x="91285" y="18693"/>
                </a:lnTo>
                <a:lnTo>
                  <a:pt x="91285" y="18748"/>
                </a:lnTo>
                <a:lnTo>
                  <a:pt x="91303" y="18804"/>
                </a:lnTo>
                <a:lnTo>
                  <a:pt x="91359" y="18860"/>
                </a:lnTo>
                <a:lnTo>
                  <a:pt x="91452" y="18860"/>
                </a:lnTo>
                <a:lnTo>
                  <a:pt x="91508" y="18823"/>
                </a:lnTo>
                <a:lnTo>
                  <a:pt x="91601" y="18730"/>
                </a:lnTo>
                <a:lnTo>
                  <a:pt x="91676" y="18637"/>
                </a:lnTo>
                <a:lnTo>
                  <a:pt x="91750" y="18693"/>
                </a:lnTo>
                <a:lnTo>
                  <a:pt x="91899" y="18786"/>
                </a:lnTo>
                <a:lnTo>
                  <a:pt x="91974" y="18804"/>
                </a:lnTo>
                <a:lnTo>
                  <a:pt x="92030" y="18823"/>
                </a:lnTo>
                <a:lnTo>
                  <a:pt x="92085" y="18823"/>
                </a:lnTo>
                <a:lnTo>
                  <a:pt x="92123" y="18767"/>
                </a:lnTo>
                <a:lnTo>
                  <a:pt x="92123" y="18748"/>
                </a:lnTo>
                <a:lnTo>
                  <a:pt x="92123" y="18711"/>
                </a:lnTo>
                <a:lnTo>
                  <a:pt x="92085" y="18637"/>
                </a:lnTo>
                <a:lnTo>
                  <a:pt x="91992" y="18544"/>
                </a:lnTo>
                <a:lnTo>
                  <a:pt x="91881" y="18413"/>
                </a:lnTo>
                <a:lnTo>
                  <a:pt x="91881" y="18376"/>
                </a:lnTo>
                <a:lnTo>
                  <a:pt x="91881" y="18302"/>
                </a:lnTo>
                <a:lnTo>
                  <a:pt x="91918" y="18246"/>
                </a:lnTo>
                <a:lnTo>
                  <a:pt x="91936" y="18171"/>
                </a:lnTo>
                <a:lnTo>
                  <a:pt x="92011" y="18060"/>
                </a:lnTo>
                <a:lnTo>
                  <a:pt x="92085" y="17948"/>
                </a:lnTo>
                <a:lnTo>
                  <a:pt x="92104" y="17873"/>
                </a:lnTo>
                <a:lnTo>
                  <a:pt x="92085" y="17799"/>
                </a:lnTo>
                <a:lnTo>
                  <a:pt x="92067" y="17762"/>
                </a:lnTo>
                <a:lnTo>
                  <a:pt x="92048" y="17724"/>
                </a:lnTo>
                <a:lnTo>
                  <a:pt x="92011" y="17687"/>
                </a:lnTo>
                <a:lnTo>
                  <a:pt x="91974" y="17669"/>
                </a:lnTo>
                <a:lnTo>
                  <a:pt x="91918" y="17650"/>
                </a:lnTo>
                <a:close/>
                <a:moveTo>
                  <a:pt x="931" y="17445"/>
                </a:moveTo>
                <a:lnTo>
                  <a:pt x="857" y="17501"/>
                </a:lnTo>
                <a:lnTo>
                  <a:pt x="745" y="17631"/>
                </a:lnTo>
                <a:lnTo>
                  <a:pt x="671" y="17780"/>
                </a:lnTo>
                <a:lnTo>
                  <a:pt x="559" y="18097"/>
                </a:lnTo>
                <a:lnTo>
                  <a:pt x="503" y="18022"/>
                </a:lnTo>
                <a:lnTo>
                  <a:pt x="447" y="17929"/>
                </a:lnTo>
                <a:lnTo>
                  <a:pt x="373" y="17873"/>
                </a:lnTo>
                <a:lnTo>
                  <a:pt x="298" y="17836"/>
                </a:lnTo>
                <a:lnTo>
                  <a:pt x="243" y="17836"/>
                </a:lnTo>
                <a:lnTo>
                  <a:pt x="187" y="17855"/>
                </a:lnTo>
                <a:lnTo>
                  <a:pt x="168" y="17892"/>
                </a:lnTo>
                <a:lnTo>
                  <a:pt x="131" y="17911"/>
                </a:lnTo>
                <a:lnTo>
                  <a:pt x="131" y="18004"/>
                </a:lnTo>
                <a:lnTo>
                  <a:pt x="149" y="18115"/>
                </a:lnTo>
                <a:lnTo>
                  <a:pt x="205" y="18190"/>
                </a:lnTo>
                <a:lnTo>
                  <a:pt x="280" y="18283"/>
                </a:lnTo>
                <a:lnTo>
                  <a:pt x="336" y="18357"/>
                </a:lnTo>
                <a:lnTo>
                  <a:pt x="373" y="18395"/>
                </a:lnTo>
                <a:lnTo>
                  <a:pt x="373" y="18432"/>
                </a:lnTo>
                <a:lnTo>
                  <a:pt x="373" y="18469"/>
                </a:lnTo>
                <a:lnTo>
                  <a:pt x="354" y="18525"/>
                </a:lnTo>
                <a:lnTo>
                  <a:pt x="280" y="18655"/>
                </a:lnTo>
                <a:lnTo>
                  <a:pt x="224" y="18786"/>
                </a:lnTo>
                <a:lnTo>
                  <a:pt x="224" y="18823"/>
                </a:lnTo>
                <a:lnTo>
                  <a:pt x="243" y="18860"/>
                </a:lnTo>
                <a:lnTo>
                  <a:pt x="261" y="18879"/>
                </a:lnTo>
                <a:lnTo>
                  <a:pt x="317" y="18860"/>
                </a:lnTo>
                <a:lnTo>
                  <a:pt x="410" y="18786"/>
                </a:lnTo>
                <a:lnTo>
                  <a:pt x="559" y="18618"/>
                </a:lnTo>
                <a:lnTo>
                  <a:pt x="652" y="18711"/>
                </a:lnTo>
                <a:lnTo>
                  <a:pt x="782" y="18823"/>
                </a:lnTo>
                <a:lnTo>
                  <a:pt x="857" y="18860"/>
                </a:lnTo>
                <a:lnTo>
                  <a:pt x="931" y="18897"/>
                </a:lnTo>
                <a:lnTo>
                  <a:pt x="987" y="18897"/>
                </a:lnTo>
                <a:lnTo>
                  <a:pt x="1024" y="18860"/>
                </a:lnTo>
                <a:lnTo>
                  <a:pt x="1043" y="18804"/>
                </a:lnTo>
                <a:lnTo>
                  <a:pt x="1024" y="18748"/>
                </a:lnTo>
                <a:lnTo>
                  <a:pt x="987" y="18674"/>
                </a:lnTo>
                <a:lnTo>
                  <a:pt x="913" y="18599"/>
                </a:lnTo>
                <a:lnTo>
                  <a:pt x="801" y="18469"/>
                </a:lnTo>
                <a:lnTo>
                  <a:pt x="745" y="18413"/>
                </a:lnTo>
                <a:lnTo>
                  <a:pt x="727" y="18376"/>
                </a:lnTo>
                <a:lnTo>
                  <a:pt x="745" y="18320"/>
                </a:lnTo>
                <a:lnTo>
                  <a:pt x="764" y="18246"/>
                </a:lnTo>
                <a:lnTo>
                  <a:pt x="857" y="18115"/>
                </a:lnTo>
                <a:lnTo>
                  <a:pt x="950" y="17985"/>
                </a:lnTo>
                <a:lnTo>
                  <a:pt x="1006" y="17873"/>
                </a:lnTo>
                <a:lnTo>
                  <a:pt x="1024" y="17743"/>
                </a:lnTo>
                <a:lnTo>
                  <a:pt x="1024" y="17575"/>
                </a:lnTo>
                <a:lnTo>
                  <a:pt x="1006" y="17501"/>
                </a:lnTo>
                <a:lnTo>
                  <a:pt x="987" y="17445"/>
                </a:lnTo>
                <a:close/>
                <a:moveTo>
                  <a:pt x="913" y="20108"/>
                </a:moveTo>
                <a:lnTo>
                  <a:pt x="857" y="20126"/>
                </a:lnTo>
                <a:lnTo>
                  <a:pt x="782" y="20182"/>
                </a:lnTo>
                <a:lnTo>
                  <a:pt x="671" y="20294"/>
                </a:lnTo>
                <a:lnTo>
                  <a:pt x="578" y="20405"/>
                </a:lnTo>
                <a:lnTo>
                  <a:pt x="503" y="20312"/>
                </a:lnTo>
                <a:lnTo>
                  <a:pt x="391" y="20238"/>
                </a:lnTo>
                <a:lnTo>
                  <a:pt x="336" y="20201"/>
                </a:lnTo>
                <a:lnTo>
                  <a:pt x="261" y="20201"/>
                </a:lnTo>
                <a:lnTo>
                  <a:pt x="205" y="20219"/>
                </a:lnTo>
                <a:lnTo>
                  <a:pt x="168" y="20256"/>
                </a:lnTo>
                <a:lnTo>
                  <a:pt x="131" y="20331"/>
                </a:lnTo>
                <a:lnTo>
                  <a:pt x="149" y="20387"/>
                </a:lnTo>
                <a:lnTo>
                  <a:pt x="187" y="20461"/>
                </a:lnTo>
                <a:lnTo>
                  <a:pt x="224" y="20517"/>
                </a:lnTo>
                <a:lnTo>
                  <a:pt x="317" y="20629"/>
                </a:lnTo>
                <a:lnTo>
                  <a:pt x="354" y="20685"/>
                </a:lnTo>
                <a:lnTo>
                  <a:pt x="373" y="20722"/>
                </a:lnTo>
                <a:lnTo>
                  <a:pt x="354" y="20778"/>
                </a:lnTo>
                <a:lnTo>
                  <a:pt x="336" y="20834"/>
                </a:lnTo>
                <a:lnTo>
                  <a:pt x="261" y="20964"/>
                </a:lnTo>
                <a:lnTo>
                  <a:pt x="224" y="21020"/>
                </a:lnTo>
                <a:lnTo>
                  <a:pt x="187" y="21094"/>
                </a:lnTo>
                <a:lnTo>
                  <a:pt x="187" y="21150"/>
                </a:lnTo>
                <a:lnTo>
                  <a:pt x="224" y="21206"/>
                </a:lnTo>
                <a:lnTo>
                  <a:pt x="280" y="21243"/>
                </a:lnTo>
                <a:lnTo>
                  <a:pt x="336" y="21243"/>
                </a:lnTo>
                <a:lnTo>
                  <a:pt x="391" y="21206"/>
                </a:lnTo>
                <a:lnTo>
                  <a:pt x="447" y="21169"/>
                </a:lnTo>
                <a:lnTo>
                  <a:pt x="559" y="21038"/>
                </a:lnTo>
                <a:lnTo>
                  <a:pt x="652" y="20945"/>
                </a:lnTo>
                <a:lnTo>
                  <a:pt x="764" y="21094"/>
                </a:lnTo>
                <a:lnTo>
                  <a:pt x="838" y="21169"/>
                </a:lnTo>
                <a:lnTo>
                  <a:pt x="876" y="21187"/>
                </a:lnTo>
                <a:lnTo>
                  <a:pt x="913" y="21206"/>
                </a:lnTo>
                <a:lnTo>
                  <a:pt x="950" y="21187"/>
                </a:lnTo>
                <a:lnTo>
                  <a:pt x="987" y="21150"/>
                </a:lnTo>
                <a:lnTo>
                  <a:pt x="987" y="21113"/>
                </a:lnTo>
                <a:lnTo>
                  <a:pt x="987" y="21076"/>
                </a:lnTo>
                <a:lnTo>
                  <a:pt x="950" y="20983"/>
                </a:lnTo>
                <a:lnTo>
                  <a:pt x="931" y="20908"/>
                </a:lnTo>
                <a:lnTo>
                  <a:pt x="876" y="20815"/>
                </a:lnTo>
                <a:lnTo>
                  <a:pt x="857" y="20741"/>
                </a:lnTo>
                <a:lnTo>
                  <a:pt x="857" y="20685"/>
                </a:lnTo>
                <a:lnTo>
                  <a:pt x="913" y="20573"/>
                </a:lnTo>
                <a:lnTo>
                  <a:pt x="969" y="20498"/>
                </a:lnTo>
                <a:lnTo>
                  <a:pt x="1006" y="20405"/>
                </a:lnTo>
                <a:lnTo>
                  <a:pt x="1043" y="20294"/>
                </a:lnTo>
                <a:lnTo>
                  <a:pt x="1043" y="20256"/>
                </a:lnTo>
                <a:lnTo>
                  <a:pt x="1024" y="20201"/>
                </a:lnTo>
                <a:lnTo>
                  <a:pt x="987" y="20126"/>
                </a:lnTo>
                <a:lnTo>
                  <a:pt x="913" y="20108"/>
                </a:lnTo>
                <a:close/>
                <a:moveTo>
                  <a:pt x="91899" y="20275"/>
                </a:moveTo>
                <a:lnTo>
                  <a:pt x="91825" y="20331"/>
                </a:lnTo>
                <a:lnTo>
                  <a:pt x="91769" y="20387"/>
                </a:lnTo>
                <a:lnTo>
                  <a:pt x="91676" y="20517"/>
                </a:lnTo>
                <a:lnTo>
                  <a:pt x="91601" y="20647"/>
                </a:lnTo>
                <a:lnTo>
                  <a:pt x="91452" y="20424"/>
                </a:lnTo>
                <a:lnTo>
                  <a:pt x="91415" y="20387"/>
                </a:lnTo>
                <a:lnTo>
                  <a:pt x="91378" y="20350"/>
                </a:lnTo>
                <a:lnTo>
                  <a:pt x="91322" y="20312"/>
                </a:lnTo>
                <a:lnTo>
                  <a:pt x="91192" y="20312"/>
                </a:lnTo>
                <a:lnTo>
                  <a:pt x="91155" y="20331"/>
                </a:lnTo>
                <a:lnTo>
                  <a:pt x="91136" y="20368"/>
                </a:lnTo>
                <a:lnTo>
                  <a:pt x="91117" y="20405"/>
                </a:lnTo>
                <a:lnTo>
                  <a:pt x="91117" y="20498"/>
                </a:lnTo>
                <a:lnTo>
                  <a:pt x="91136" y="20592"/>
                </a:lnTo>
                <a:lnTo>
                  <a:pt x="91210" y="20741"/>
                </a:lnTo>
                <a:lnTo>
                  <a:pt x="91285" y="20852"/>
                </a:lnTo>
                <a:lnTo>
                  <a:pt x="91359" y="20964"/>
                </a:lnTo>
                <a:lnTo>
                  <a:pt x="91359" y="21057"/>
                </a:lnTo>
                <a:lnTo>
                  <a:pt x="91341" y="21113"/>
                </a:lnTo>
                <a:lnTo>
                  <a:pt x="91322" y="21150"/>
                </a:lnTo>
                <a:lnTo>
                  <a:pt x="91322" y="21206"/>
                </a:lnTo>
                <a:lnTo>
                  <a:pt x="91359" y="21243"/>
                </a:lnTo>
                <a:lnTo>
                  <a:pt x="91397" y="21262"/>
                </a:lnTo>
                <a:lnTo>
                  <a:pt x="91434" y="21243"/>
                </a:lnTo>
                <a:lnTo>
                  <a:pt x="91471" y="21206"/>
                </a:lnTo>
                <a:lnTo>
                  <a:pt x="91508" y="21187"/>
                </a:lnTo>
                <a:lnTo>
                  <a:pt x="91564" y="21131"/>
                </a:lnTo>
                <a:lnTo>
                  <a:pt x="91732" y="21262"/>
                </a:lnTo>
                <a:lnTo>
                  <a:pt x="91806" y="21280"/>
                </a:lnTo>
                <a:lnTo>
                  <a:pt x="91881" y="21280"/>
                </a:lnTo>
                <a:lnTo>
                  <a:pt x="91918" y="21262"/>
                </a:lnTo>
                <a:lnTo>
                  <a:pt x="91936" y="21225"/>
                </a:lnTo>
                <a:lnTo>
                  <a:pt x="91974" y="21150"/>
                </a:lnTo>
                <a:lnTo>
                  <a:pt x="91955" y="21076"/>
                </a:lnTo>
                <a:lnTo>
                  <a:pt x="91936" y="21001"/>
                </a:lnTo>
                <a:lnTo>
                  <a:pt x="91881" y="20927"/>
                </a:lnTo>
                <a:lnTo>
                  <a:pt x="91843" y="20908"/>
                </a:lnTo>
                <a:lnTo>
                  <a:pt x="91825" y="20871"/>
                </a:lnTo>
                <a:lnTo>
                  <a:pt x="91843" y="20796"/>
                </a:lnTo>
                <a:lnTo>
                  <a:pt x="91881" y="20759"/>
                </a:lnTo>
                <a:lnTo>
                  <a:pt x="91918" y="20722"/>
                </a:lnTo>
                <a:lnTo>
                  <a:pt x="91992" y="20629"/>
                </a:lnTo>
                <a:lnTo>
                  <a:pt x="92030" y="20554"/>
                </a:lnTo>
                <a:lnTo>
                  <a:pt x="92067" y="20461"/>
                </a:lnTo>
                <a:lnTo>
                  <a:pt x="92085" y="20405"/>
                </a:lnTo>
                <a:lnTo>
                  <a:pt x="92085" y="20368"/>
                </a:lnTo>
                <a:lnTo>
                  <a:pt x="92067" y="20331"/>
                </a:lnTo>
                <a:lnTo>
                  <a:pt x="92030" y="20294"/>
                </a:lnTo>
                <a:lnTo>
                  <a:pt x="91955" y="20275"/>
                </a:lnTo>
                <a:close/>
                <a:moveTo>
                  <a:pt x="261" y="22658"/>
                </a:moveTo>
                <a:lnTo>
                  <a:pt x="224" y="22677"/>
                </a:lnTo>
                <a:lnTo>
                  <a:pt x="205" y="22714"/>
                </a:lnTo>
                <a:lnTo>
                  <a:pt x="187" y="22751"/>
                </a:lnTo>
                <a:lnTo>
                  <a:pt x="187" y="22789"/>
                </a:lnTo>
                <a:lnTo>
                  <a:pt x="224" y="22919"/>
                </a:lnTo>
                <a:lnTo>
                  <a:pt x="261" y="22975"/>
                </a:lnTo>
                <a:lnTo>
                  <a:pt x="317" y="23031"/>
                </a:lnTo>
                <a:lnTo>
                  <a:pt x="354" y="23086"/>
                </a:lnTo>
                <a:lnTo>
                  <a:pt x="391" y="23142"/>
                </a:lnTo>
                <a:lnTo>
                  <a:pt x="447" y="23217"/>
                </a:lnTo>
                <a:lnTo>
                  <a:pt x="391" y="23291"/>
                </a:lnTo>
                <a:lnTo>
                  <a:pt x="354" y="23328"/>
                </a:lnTo>
                <a:lnTo>
                  <a:pt x="317" y="23384"/>
                </a:lnTo>
                <a:lnTo>
                  <a:pt x="224" y="23459"/>
                </a:lnTo>
                <a:lnTo>
                  <a:pt x="187" y="23496"/>
                </a:lnTo>
                <a:lnTo>
                  <a:pt x="149" y="23552"/>
                </a:lnTo>
                <a:lnTo>
                  <a:pt x="149" y="23608"/>
                </a:lnTo>
                <a:lnTo>
                  <a:pt x="168" y="23664"/>
                </a:lnTo>
                <a:lnTo>
                  <a:pt x="205" y="23719"/>
                </a:lnTo>
                <a:lnTo>
                  <a:pt x="243" y="23757"/>
                </a:lnTo>
                <a:lnTo>
                  <a:pt x="298" y="23757"/>
                </a:lnTo>
                <a:lnTo>
                  <a:pt x="354" y="23738"/>
                </a:lnTo>
                <a:lnTo>
                  <a:pt x="447" y="23682"/>
                </a:lnTo>
                <a:lnTo>
                  <a:pt x="540" y="23608"/>
                </a:lnTo>
                <a:lnTo>
                  <a:pt x="615" y="23533"/>
                </a:lnTo>
                <a:lnTo>
                  <a:pt x="633" y="23477"/>
                </a:lnTo>
                <a:lnTo>
                  <a:pt x="671" y="23459"/>
                </a:lnTo>
                <a:lnTo>
                  <a:pt x="708" y="23477"/>
                </a:lnTo>
                <a:lnTo>
                  <a:pt x="745" y="23515"/>
                </a:lnTo>
                <a:lnTo>
                  <a:pt x="782" y="23552"/>
                </a:lnTo>
                <a:lnTo>
                  <a:pt x="838" y="23589"/>
                </a:lnTo>
                <a:lnTo>
                  <a:pt x="894" y="23626"/>
                </a:lnTo>
                <a:lnTo>
                  <a:pt x="931" y="23626"/>
                </a:lnTo>
                <a:lnTo>
                  <a:pt x="950" y="23608"/>
                </a:lnTo>
                <a:lnTo>
                  <a:pt x="969" y="23589"/>
                </a:lnTo>
                <a:lnTo>
                  <a:pt x="950" y="23533"/>
                </a:lnTo>
                <a:lnTo>
                  <a:pt x="913" y="23459"/>
                </a:lnTo>
                <a:lnTo>
                  <a:pt x="857" y="23347"/>
                </a:lnTo>
                <a:lnTo>
                  <a:pt x="838" y="23291"/>
                </a:lnTo>
                <a:lnTo>
                  <a:pt x="838" y="23235"/>
                </a:lnTo>
                <a:lnTo>
                  <a:pt x="931" y="22956"/>
                </a:lnTo>
                <a:lnTo>
                  <a:pt x="987" y="22789"/>
                </a:lnTo>
                <a:lnTo>
                  <a:pt x="1006" y="22751"/>
                </a:lnTo>
                <a:lnTo>
                  <a:pt x="1006" y="22733"/>
                </a:lnTo>
                <a:lnTo>
                  <a:pt x="987" y="22733"/>
                </a:lnTo>
                <a:lnTo>
                  <a:pt x="652" y="23049"/>
                </a:lnTo>
                <a:lnTo>
                  <a:pt x="522" y="22863"/>
                </a:lnTo>
                <a:lnTo>
                  <a:pt x="447" y="22751"/>
                </a:lnTo>
                <a:lnTo>
                  <a:pt x="373" y="22695"/>
                </a:lnTo>
                <a:lnTo>
                  <a:pt x="298" y="22658"/>
                </a:lnTo>
                <a:close/>
                <a:moveTo>
                  <a:pt x="91359" y="22733"/>
                </a:moveTo>
                <a:lnTo>
                  <a:pt x="91285" y="22751"/>
                </a:lnTo>
                <a:lnTo>
                  <a:pt x="91266" y="22770"/>
                </a:lnTo>
                <a:lnTo>
                  <a:pt x="91248" y="22826"/>
                </a:lnTo>
                <a:lnTo>
                  <a:pt x="91266" y="22882"/>
                </a:lnTo>
                <a:lnTo>
                  <a:pt x="91322" y="23012"/>
                </a:lnTo>
                <a:lnTo>
                  <a:pt x="91359" y="23124"/>
                </a:lnTo>
                <a:lnTo>
                  <a:pt x="91397" y="23161"/>
                </a:lnTo>
                <a:lnTo>
                  <a:pt x="91415" y="23217"/>
                </a:lnTo>
                <a:lnTo>
                  <a:pt x="91397" y="23254"/>
                </a:lnTo>
                <a:lnTo>
                  <a:pt x="91341" y="23273"/>
                </a:lnTo>
                <a:lnTo>
                  <a:pt x="91266" y="23347"/>
                </a:lnTo>
                <a:lnTo>
                  <a:pt x="91173" y="23459"/>
                </a:lnTo>
                <a:lnTo>
                  <a:pt x="91117" y="23515"/>
                </a:lnTo>
                <a:lnTo>
                  <a:pt x="91099" y="23570"/>
                </a:lnTo>
                <a:lnTo>
                  <a:pt x="91099" y="23626"/>
                </a:lnTo>
                <a:lnTo>
                  <a:pt x="91099" y="23664"/>
                </a:lnTo>
                <a:lnTo>
                  <a:pt x="91136" y="23719"/>
                </a:lnTo>
                <a:lnTo>
                  <a:pt x="91173" y="23757"/>
                </a:lnTo>
                <a:lnTo>
                  <a:pt x="91210" y="23775"/>
                </a:lnTo>
                <a:lnTo>
                  <a:pt x="91248" y="23775"/>
                </a:lnTo>
                <a:lnTo>
                  <a:pt x="91303" y="23757"/>
                </a:lnTo>
                <a:lnTo>
                  <a:pt x="91341" y="23719"/>
                </a:lnTo>
                <a:lnTo>
                  <a:pt x="91564" y="23496"/>
                </a:lnTo>
                <a:lnTo>
                  <a:pt x="91601" y="23589"/>
                </a:lnTo>
                <a:lnTo>
                  <a:pt x="91676" y="23738"/>
                </a:lnTo>
                <a:lnTo>
                  <a:pt x="91713" y="23794"/>
                </a:lnTo>
                <a:lnTo>
                  <a:pt x="91750" y="23850"/>
                </a:lnTo>
                <a:lnTo>
                  <a:pt x="91806" y="23868"/>
                </a:lnTo>
                <a:lnTo>
                  <a:pt x="91862" y="23868"/>
                </a:lnTo>
                <a:lnTo>
                  <a:pt x="91899" y="23831"/>
                </a:lnTo>
                <a:lnTo>
                  <a:pt x="91936" y="23794"/>
                </a:lnTo>
                <a:lnTo>
                  <a:pt x="91936" y="23738"/>
                </a:lnTo>
                <a:lnTo>
                  <a:pt x="91936" y="23664"/>
                </a:lnTo>
                <a:lnTo>
                  <a:pt x="91899" y="23515"/>
                </a:lnTo>
                <a:lnTo>
                  <a:pt x="91862" y="23422"/>
                </a:lnTo>
                <a:lnTo>
                  <a:pt x="91825" y="23310"/>
                </a:lnTo>
                <a:lnTo>
                  <a:pt x="91825" y="23254"/>
                </a:lnTo>
                <a:lnTo>
                  <a:pt x="91881" y="23198"/>
                </a:lnTo>
                <a:lnTo>
                  <a:pt x="91955" y="23124"/>
                </a:lnTo>
                <a:lnTo>
                  <a:pt x="92048" y="23049"/>
                </a:lnTo>
                <a:lnTo>
                  <a:pt x="92085" y="23012"/>
                </a:lnTo>
                <a:lnTo>
                  <a:pt x="92104" y="22956"/>
                </a:lnTo>
                <a:lnTo>
                  <a:pt x="92085" y="22900"/>
                </a:lnTo>
                <a:lnTo>
                  <a:pt x="92048" y="22863"/>
                </a:lnTo>
                <a:lnTo>
                  <a:pt x="91955" y="22863"/>
                </a:lnTo>
                <a:lnTo>
                  <a:pt x="91843" y="22919"/>
                </a:lnTo>
                <a:lnTo>
                  <a:pt x="91750" y="22956"/>
                </a:lnTo>
                <a:lnTo>
                  <a:pt x="91676" y="22993"/>
                </a:lnTo>
                <a:lnTo>
                  <a:pt x="91639" y="22993"/>
                </a:lnTo>
                <a:lnTo>
                  <a:pt x="91564" y="22900"/>
                </a:lnTo>
                <a:lnTo>
                  <a:pt x="91471" y="22807"/>
                </a:lnTo>
                <a:lnTo>
                  <a:pt x="91397" y="22751"/>
                </a:lnTo>
                <a:lnTo>
                  <a:pt x="91359" y="22733"/>
                </a:lnTo>
                <a:close/>
                <a:moveTo>
                  <a:pt x="913" y="25190"/>
                </a:moveTo>
                <a:lnTo>
                  <a:pt x="857" y="25209"/>
                </a:lnTo>
                <a:lnTo>
                  <a:pt x="801" y="25227"/>
                </a:lnTo>
                <a:lnTo>
                  <a:pt x="764" y="25283"/>
                </a:lnTo>
                <a:lnTo>
                  <a:pt x="727" y="25321"/>
                </a:lnTo>
                <a:lnTo>
                  <a:pt x="689" y="25358"/>
                </a:lnTo>
                <a:lnTo>
                  <a:pt x="633" y="25395"/>
                </a:lnTo>
                <a:lnTo>
                  <a:pt x="596" y="25414"/>
                </a:lnTo>
                <a:lnTo>
                  <a:pt x="485" y="25358"/>
                </a:lnTo>
                <a:lnTo>
                  <a:pt x="373" y="25302"/>
                </a:lnTo>
                <a:lnTo>
                  <a:pt x="261" y="25302"/>
                </a:lnTo>
                <a:lnTo>
                  <a:pt x="243" y="25339"/>
                </a:lnTo>
                <a:lnTo>
                  <a:pt x="243" y="25376"/>
                </a:lnTo>
                <a:lnTo>
                  <a:pt x="261" y="25432"/>
                </a:lnTo>
                <a:lnTo>
                  <a:pt x="298" y="25488"/>
                </a:lnTo>
                <a:lnTo>
                  <a:pt x="336" y="25525"/>
                </a:lnTo>
                <a:lnTo>
                  <a:pt x="391" y="25563"/>
                </a:lnTo>
                <a:lnTo>
                  <a:pt x="410" y="25600"/>
                </a:lnTo>
                <a:lnTo>
                  <a:pt x="447" y="25674"/>
                </a:lnTo>
                <a:lnTo>
                  <a:pt x="447" y="25730"/>
                </a:lnTo>
                <a:lnTo>
                  <a:pt x="354" y="25860"/>
                </a:lnTo>
                <a:lnTo>
                  <a:pt x="224" y="26084"/>
                </a:lnTo>
                <a:lnTo>
                  <a:pt x="168" y="26214"/>
                </a:lnTo>
                <a:lnTo>
                  <a:pt x="149" y="26251"/>
                </a:lnTo>
                <a:lnTo>
                  <a:pt x="168" y="26251"/>
                </a:lnTo>
                <a:lnTo>
                  <a:pt x="410" y="26103"/>
                </a:lnTo>
                <a:lnTo>
                  <a:pt x="522" y="26009"/>
                </a:lnTo>
                <a:lnTo>
                  <a:pt x="633" y="25898"/>
                </a:lnTo>
                <a:lnTo>
                  <a:pt x="727" y="26103"/>
                </a:lnTo>
                <a:lnTo>
                  <a:pt x="820" y="26196"/>
                </a:lnTo>
                <a:lnTo>
                  <a:pt x="857" y="26233"/>
                </a:lnTo>
                <a:lnTo>
                  <a:pt x="950" y="26233"/>
                </a:lnTo>
                <a:lnTo>
                  <a:pt x="987" y="26214"/>
                </a:lnTo>
                <a:lnTo>
                  <a:pt x="1024" y="26196"/>
                </a:lnTo>
                <a:lnTo>
                  <a:pt x="1043" y="26158"/>
                </a:lnTo>
                <a:lnTo>
                  <a:pt x="1043" y="26065"/>
                </a:lnTo>
                <a:lnTo>
                  <a:pt x="1043" y="25991"/>
                </a:lnTo>
                <a:lnTo>
                  <a:pt x="1006" y="25916"/>
                </a:lnTo>
                <a:lnTo>
                  <a:pt x="969" y="25842"/>
                </a:lnTo>
                <a:lnTo>
                  <a:pt x="931" y="25786"/>
                </a:lnTo>
                <a:lnTo>
                  <a:pt x="913" y="25712"/>
                </a:lnTo>
                <a:lnTo>
                  <a:pt x="876" y="25637"/>
                </a:lnTo>
                <a:lnTo>
                  <a:pt x="876" y="25600"/>
                </a:lnTo>
                <a:lnTo>
                  <a:pt x="931" y="25488"/>
                </a:lnTo>
                <a:lnTo>
                  <a:pt x="969" y="25376"/>
                </a:lnTo>
                <a:lnTo>
                  <a:pt x="987" y="25265"/>
                </a:lnTo>
                <a:lnTo>
                  <a:pt x="987" y="25227"/>
                </a:lnTo>
                <a:lnTo>
                  <a:pt x="969" y="25209"/>
                </a:lnTo>
                <a:lnTo>
                  <a:pt x="913" y="25190"/>
                </a:lnTo>
                <a:close/>
                <a:moveTo>
                  <a:pt x="91899" y="25227"/>
                </a:moveTo>
                <a:lnTo>
                  <a:pt x="91862" y="25246"/>
                </a:lnTo>
                <a:lnTo>
                  <a:pt x="91825" y="25302"/>
                </a:lnTo>
                <a:lnTo>
                  <a:pt x="91694" y="25507"/>
                </a:lnTo>
                <a:lnTo>
                  <a:pt x="91564" y="25730"/>
                </a:lnTo>
                <a:lnTo>
                  <a:pt x="91508" y="25618"/>
                </a:lnTo>
                <a:lnTo>
                  <a:pt x="91415" y="25488"/>
                </a:lnTo>
                <a:lnTo>
                  <a:pt x="91359" y="25432"/>
                </a:lnTo>
                <a:lnTo>
                  <a:pt x="91303" y="25395"/>
                </a:lnTo>
                <a:lnTo>
                  <a:pt x="91248" y="25358"/>
                </a:lnTo>
                <a:lnTo>
                  <a:pt x="91173" y="25358"/>
                </a:lnTo>
                <a:lnTo>
                  <a:pt x="91117" y="25376"/>
                </a:lnTo>
                <a:lnTo>
                  <a:pt x="91080" y="25414"/>
                </a:lnTo>
                <a:lnTo>
                  <a:pt x="91061" y="25470"/>
                </a:lnTo>
                <a:lnTo>
                  <a:pt x="91080" y="25544"/>
                </a:lnTo>
                <a:lnTo>
                  <a:pt x="91136" y="25656"/>
                </a:lnTo>
                <a:lnTo>
                  <a:pt x="91192" y="25767"/>
                </a:lnTo>
                <a:lnTo>
                  <a:pt x="91285" y="25860"/>
                </a:lnTo>
                <a:lnTo>
                  <a:pt x="91341" y="25935"/>
                </a:lnTo>
                <a:lnTo>
                  <a:pt x="91378" y="25991"/>
                </a:lnTo>
                <a:lnTo>
                  <a:pt x="91341" y="26028"/>
                </a:lnTo>
                <a:lnTo>
                  <a:pt x="91285" y="26084"/>
                </a:lnTo>
                <a:lnTo>
                  <a:pt x="91229" y="26140"/>
                </a:lnTo>
                <a:lnTo>
                  <a:pt x="91210" y="26177"/>
                </a:lnTo>
                <a:lnTo>
                  <a:pt x="91210" y="26196"/>
                </a:lnTo>
                <a:lnTo>
                  <a:pt x="91210" y="26233"/>
                </a:lnTo>
                <a:lnTo>
                  <a:pt x="91248" y="26251"/>
                </a:lnTo>
                <a:lnTo>
                  <a:pt x="91322" y="26214"/>
                </a:lnTo>
                <a:lnTo>
                  <a:pt x="91490" y="26121"/>
                </a:lnTo>
                <a:lnTo>
                  <a:pt x="91583" y="26233"/>
                </a:lnTo>
                <a:lnTo>
                  <a:pt x="91657" y="26307"/>
                </a:lnTo>
                <a:lnTo>
                  <a:pt x="91750" y="26400"/>
                </a:lnTo>
                <a:lnTo>
                  <a:pt x="91788" y="26419"/>
                </a:lnTo>
                <a:lnTo>
                  <a:pt x="91843" y="26438"/>
                </a:lnTo>
                <a:lnTo>
                  <a:pt x="91881" y="26419"/>
                </a:lnTo>
                <a:lnTo>
                  <a:pt x="91918" y="26345"/>
                </a:lnTo>
                <a:lnTo>
                  <a:pt x="91899" y="26289"/>
                </a:lnTo>
                <a:lnTo>
                  <a:pt x="91881" y="26214"/>
                </a:lnTo>
                <a:lnTo>
                  <a:pt x="91788" y="26084"/>
                </a:lnTo>
                <a:lnTo>
                  <a:pt x="91750" y="26009"/>
                </a:lnTo>
                <a:lnTo>
                  <a:pt x="91732" y="25954"/>
                </a:lnTo>
                <a:lnTo>
                  <a:pt x="91769" y="25898"/>
                </a:lnTo>
                <a:lnTo>
                  <a:pt x="91825" y="25842"/>
                </a:lnTo>
                <a:lnTo>
                  <a:pt x="91918" y="25749"/>
                </a:lnTo>
                <a:lnTo>
                  <a:pt x="92011" y="25618"/>
                </a:lnTo>
                <a:lnTo>
                  <a:pt x="92104" y="25488"/>
                </a:lnTo>
                <a:lnTo>
                  <a:pt x="92123" y="25414"/>
                </a:lnTo>
                <a:lnTo>
                  <a:pt x="92123" y="25358"/>
                </a:lnTo>
                <a:lnTo>
                  <a:pt x="92104" y="25302"/>
                </a:lnTo>
                <a:lnTo>
                  <a:pt x="92067" y="25265"/>
                </a:lnTo>
                <a:lnTo>
                  <a:pt x="92030" y="25246"/>
                </a:lnTo>
                <a:lnTo>
                  <a:pt x="91992" y="25227"/>
                </a:lnTo>
                <a:close/>
                <a:moveTo>
                  <a:pt x="112" y="27555"/>
                </a:moveTo>
                <a:lnTo>
                  <a:pt x="75" y="27573"/>
                </a:lnTo>
                <a:lnTo>
                  <a:pt x="38" y="27592"/>
                </a:lnTo>
                <a:lnTo>
                  <a:pt x="0" y="27629"/>
                </a:lnTo>
                <a:lnTo>
                  <a:pt x="0" y="27666"/>
                </a:lnTo>
                <a:lnTo>
                  <a:pt x="0" y="27760"/>
                </a:lnTo>
                <a:lnTo>
                  <a:pt x="38" y="27853"/>
                </a:lnTo>
                <a:lnTo>
                  <a:pt x="112" y="27946"/>
                </a:lnTo>
                <a:lnTo>
                  <a:pt x="280" y="28132"/>
                </a:lnTo>
                <a:lnTo>
                  <a:pt x="391" y="28262"/>
                </a:lnTo>
                <a:lnTo>
                  <a:pt x="298" y="28355"/>
                </a:lnTo>
                <a:lnTo>
                  <a:pt x="187" y="28486"/>
                </a:lnTo>
                <a:lnTo>
                  <a:pt x="94" y="28616"/>
                </a:lnTo>
                <a:lnTo>
                  <a:pt x="75" y="28690"/>
                </a:lnTo>
                <a:lnTo>
                  <a:pt x="94" y="28728"/>
                </a:lnTo>
                <a:lnTo>
                  <a:pt x="112" y="28765"/>
                </a:lnTo>
                <a:lnTo>
                  <a:pt x="131" y="28765"/>
                </a:lnTo>
                <a:lnTo>
                  <a:pt x="187" y="28784"/>
                </a:lnTo>
                <a:lnTo>
                  <a:pt x="261" y="28746"/>
                </a:lnTo>
                <a:lnTo>
                  <a:pt x="317" y="28709"/>
                </a:lnTo>
                <a:lnTo>
                  <a:pt x="466" y="28579"/>
                </a:lnTo>
                <a:lnTo>
                  <a:pt x="540" y="28504"/>
                </a:lnTo>
                <a:lnTo>
                  <a:pt x="633" y="28635"/>
                </a:lnTo>
                <a:lnTo>
                  <a:pt x="745" y="28802"/>
                </a:lnTo>
                <a:lnTo>
                  <a:pt x="801" y="28858"/>
                </a:lnTo>
                <a:lnTo>
                  <a:pt x="857" y="28877"/>
                </a:lnTo>
                <a:lnTo>
                  <a:pt x="876" y="28858"/>
                </a:lnTo>
                <a:lnTo>
                  <a:pt x="876" y="28839"/>
                </a:lnTo>
                <a:lnTo>
                  <a:pt x="894" y="28728"/>
                </a:lnTo>
                <a:lnTo>
                  <a:pt x="857" y="28616"/>
                </a:lnTo>
                <a:lnTo>
                  <a:pt x="820" y="28504"/>
                </a:lnTo>
                <a:lnTo>
                  <a:pt x="764" y="28374"/>
                </a:lnTo>
                <a:lnTo>
                  <a:pt x="764" y="28337"/>
                </a:lnTo>
                <a:lnTo>
                  <a:pt x="764" y="28299"/>
                </a:lnTo>
                <a:lnTo>
                  <a:pt x="782" y="28244"/>
                </a:lnTo>
                <a:lnTo>
                  <a:pt x="857" y="28188"/>
                </a:lnTo>
                <a:lnTo>
                  <a:pt x="969" y="28113"/>
                </a:lnTo>
                <a:lnTo>
                  <a:pt x="1043" y="28020"/>
                </a:lnTo>
                <a:lnTo>
                  <a:pt x="1136" y="27890"/>
                </a:lnTo>
                <a:lnTo>
                  <a:pt x="1173" y="27815"/>
                </a:lnTo>
                <a:lnTo>
                  <a:pt x="1192" y="27760"/>
                </a:lnTo>
                <a:lnTo>
                  <a:pt x="1173" y="27704"/>
                </a:lnTo>
                <a:lnTo>
                  <a:pt x="1118" y="27666"/>
                </a:lnTo>
                <a:lnTo>
                  <a:pt x="1062" y="27648"/>
                </a:lnTo>
                <a:lnTo>
                  <a:pt x="987" y="27666"/>
                </a:lnTo>
                <a:lnTo>
                  <a:pt x="913" y="27722"/>
                </a:lnTo>
                <a:lnTo>
                  <a:pt x="838" y="27778"/>
                </a:lnTo>
                <a:lnTo>
                  <a:pt x="708" y="27908"/>
                </a:lnTo>
                <a:lnTo>
                  <a:pt x="615" y="28020"/>
                </a:lnTo>
                <a:lnTo>
                  <a:pt x="522" y="27871"/>
                </a:lnTo>
                <a:lnTo>
                  <a:pt x="447" y="27778"/>
                </a:lnTo>
                <a:lnTo>
                  <a:pt x="373" y="27685"/>
                </a:lnTo>
                <a:lnTo>
                  <a:pt x="298" y="27611"/>
                </a:lnTo>
                <a:lnTo>
                  <a:pt x="205" y="27555"/>
                </a:lnTo>
                <a:close/>
                <a:moveTo>
                  <a:pt x="91303" y="27778"/>
                </a:moveTo>
                <a:lnTo>
                  <a:pt x="91248" y="27797"/>
                </a:lnTo>
                <a:lnTo>
                  <a:pt x="91192" y="27853"/>
                </a:lnTo>
                <a:lnTo>
                  <a:pt x="91173" y="27927"/>
                </a:lnTo>
                <a:lnTo>
                  <a:pt x="91173" y="28002"/>
                </a:lnTo>
                <a:lnTo>
                  <a:pt x="91210" y="28076"/>
                </a:lnTo>
                <a:lnTo>
                  <a:pt x="91303" y="28225"/>
                </a:lnTo>
                <a:lnTo>
                  <a:pt x="91359" y="28337"/>
                </a:lnTo>
                <a:lnTo>
                  <a:pt x="91378" y="28393"/>
                </a:lnTo>
                <a:lnTo>
                  <a:pt x="91378" y="28430"/>
                </a:lnTo>
                <a:lnTo>
                  <a:pt x="91322" y="28541"/>
                </a:lnTo>
                <a:lnTo>
                  <a:pt x="91285" y="28635"/>
                </a:lnTo>
                <a:lnTo>
                  <a:pt x="91285" y="28690"/>
                </a:lnTo>
                <a:lnTo>
                  <a:pt x="91303" y="28728"/>
                </a:lnTo>
                <a:lnTo>
                  <a:pt x="91341" y="28784"/>
                </a:lnTo>
                <a:lnTo>
                  <a:pt x="91378" y="28821"/>
                </a:lnTo>
                <a:lnTo>
                  <a:pt x="91415" y="28821"/>
                </a:lnTo>
                <a:lnTo>
                  <a:pt x="91452" y="28802"/>
                </a:lnTo>
                <a:lnTo>
                  <a:pt x="91545" y="28746"/>
                </a:lnTo>
                <a:lnTo>
                  <a:pt x="91601" y="28672"/>
                </a:lnTo>
                <a:lnTo>
                  <a:pt x="91694" y="28765"/>
                </a:lnTo>
                <a:lnTo>
                  <a:pt x="91806" y="28877"/>
                </a:lnTo>
                <a:lnTo>
                  <a:pt x="91862" y="28895"/>
                </a:lnTo>
                <a:lnTo>
                  <a:pt x="91918" y="28895"/>
                </a:lnTo>
                <a:lnTo>
                  <a:pt x="91955" y="28877"/>
                </a:lnTo>
                <a:lnTo>
                  <a:pt x="91992" y="28784"/>
                </a:lnTo>
                <a:lnTo>
                  <a:pt x="91974" y="28728"/>
                </a:lnTo>
                <a:lnTo>
                  <a:pt x="91955" y="28690"/>
                </a:lnTo>
                <a:lnTo>
                  <a:pt x="91899" y="28579"/>
                </a:lnTo>
                <a:lnTo>
                  <a:pt x="91825" y="28486"/>
                </a:lnTo>
                <a:lnTo>
                  <a:pt x="91788" y="28430"/>
                </a:lnTo>
                <a:lnTo>
                  <a:pt x="91788" y="28393"/>
                </a:lnTo>
                <a:lnTo>
                  <a:pt x="91806" y="28318"/>
                </a:lnTo>
                <a:lnTo>
                  <a:pt x="91862" y="28244"/>
                </a:lnTo>
                <a:lnTo>
                  <a:pt x="91955" y="28113"/>
                </a:lnTo>
                <a:lnTo>
                  <a:pt x="92011" y="27964"/>
                </a:lnTo>
                <a:lnTo>
                  <a:pt x="92011" y="27890"/>
                </a:lnTo>
                <a:lnTo>
                  <a:pt x="91992" y="27871"/>
                </a:lnTo>
                <a:lnTo>
                  <a:pt x="91974" y="27871"/>
                </a:lnTo>
                <a:lnTo>
                  <a:pt x="91918" y="27890"/>
                </a:lnTo>
                <a:lnTo>
                  <a:pt x="91843" y="27927"/>
                </a:lnTo>
                <a:lnTo>
                  <a:pt x="91750" y="27983"/>
                </a:lnTo>
                <a:lnTo>
                  <a:pt x="91620" y="28113"/>
                </a:lnTo>
                <a:lnTo>
                  <a:pt x="91564" y="28020"/>
                </a:lnTo>
                <a:lnTo>
                  <a:pt x="91471" y="27890"/>
                </a:lnTo>
                <a:lnTo>
                  <a:pt x="91415" y="27834"/>
                </a:lnTo>
                <a:lnTo>
                  <a:pt x="91359" y="27797"/>
                </a:lnTo>
                <a:lnTo>
                  <a:pt x="91303" y="27778"/>
                </a:lnTo>
                <a:close/>
                <a:moveTo>
                  <a:pt x="913" y="30124"/>
                </a:moveTo>
                <a:lnTo>
                  <a:pt x="838" y="30180"/>
                </a:lnTo>
                <a:lnTo>
                  <a:pt x="764" y="30273"/>
                </a:lnTo>
                <a:lnTo>
                  <a:pt x="633" y="30478"/>
                </a:lnTo>
                <a:lnTo>
                  <a:pt x="559" y="30627"/>
                </a:lnTo>
                <a:lnTo>
                  <a:pt x="485" y="30534"/>
                </a:lnTo>
                <a:lnTo>
                  <a:pt x="391" y="30422"/>
                </a:lnTo>
                <a:lnTo>
                  <a:pt x="317" y="30385"/>
                </a:lnTo>
                <a:lnTo>
                  <a:pt x="261" y="30366"/>
                </a:lnTo>
                <a:lnTo>
                  <a:pt x="205" y="30366"/>
                </a:lnTo>
                <a:lnTo>
                  <a:pt x="149" y="30385"/>
                </a:lnTo>
                <a:lnTo>
                  <a:pt x="131" y="30422"/>
                </a:lnTo>
                <a:lnTo>
                  <a:pt x="112" y="30459"/>
                </a:lnTo>
                <a:lnTo>
                  <a:pt x="131" y="30515"/>
                </a:lnTo>
                <a:lnTo>
                  <a:pt x="149" y="30571"/>
                </a:lnTo>
                <a:lnTo>
                  <a:pt x="205" y="30683"/>
                </a:lnTo>
                <a:lnTo>
                  <a:pt x="261" y="30757"/>
                </a:lnTo>
                <a:lnTo>
                  <a:pt x="336" y="30850"/>
                </a:lnTo>
                <a:lnTo>
                  <a:pt x="336" y="30887"/>
                </a:lnTo>
                <a:lnTo>
                  <a:pt x="317" y="30962"/>
                </a:lnTo>
                <a:lnTo>
                  <a:pt x="280" y="31036"/>
                </a:lnTo>
                <a:lnTo>
                  <a:pt x="224" y="31111"/>
                </a:lnTo>
                <a:lnTo>
                  <a:pt x="168" y="31185"/>
                </a:lnTo>
                <a:lnTo>
                  <a:pt x="149" y="31260"/>
                </a:lnTo>
                <a:lnTo>
                  <a:pt x="168" y="31297"/>
                </a:lnTo>
                <a:lnTo>
                  <a:pt x="187" y="31334"/>
                </a:lnTo>
                <a:lnTo>
                  <a:pt x="261" y="31334"/>
                </a:lnTo>
                <a:lnTo>
                  <a:pt x="354" y="31278"/>
                </a:lnTo>
                <a:lnTo>
                  <a:pt x="429" y="31222"/>
                </a:lnTo>
                <a:lnTo>
                  <a:pt x="503" y="31148"/>
                </a:lnTo>
                <a:lnTo>
                  <a:pt x="540" y="31092"/>
                </a:lnTo>
                <a:lnTo>
                  <a:pt x="578" y="31074"/>
                </a:lnTo>
                <a:lnTo>
                  <a:pt x="633" y="31092"/>
                </a:lnTo>
                <a:lnTo>
                  <a:pt x="708" y="31148"/>
                </a:lnTo>
                <a:lnTo>
                  <a:pt x="764" y="31204"/>
                </a:lnTo>
                <a:lnTo>
                  <a:pt x="820" y="31241"/>
                </a:lnTo>
                <a:lnTo>
                  <a:pt x="931" y="31260"/>
                </a:lnTo>
                <a:lnTo>
                  <a:pt x="969" y="31241"/>
                </a:lnTo>
                <a:lnTo>
                  <a:pt x="987" y="31222"/>
                </a:lnTo>
                <a:lnTo>
                  <a:pt x="987" y="31185"/>
                </a:lnTo>
                <a:lnTo>
                  <a:pt x="969" y="31148"/>
                </a:lnTo>
                <a:lnTo>
                  <a:pt x="913" y="31055"/>
                </a:lnTo>
                <a:lnTo>
                  <a:pt x="838" y="30943"/>
                </a:lnTo>
                <a:lnTo>
                  <a:pt x="782" y="30906"/>
                </a:lnTo>
                <a:lnTo>
                  <a:pt x="764" y="30850"/>
                </a:lnTo>
                <a:lnTo>
                  <a:pt x="782" y="30813"/>
                </a:lnTo>
                <a:lnTo>
                  <a:pt x="838" y="30757"/>
                </a:lnTo>
                <a:lnTo>
                  <a:pt x="913" y="30664"/>
                </a:lnTo>
                <a:lnTo>
                  <a:pt x="969" y="30552"/>
                </a:lnTo>
                <a:lnTo>
                  <a:pt x="1024" y="30441"/>
                </a:lnTo>
                <a:lnTo>
                  <a:pt x="1062" y="30310"/>
                </a:lnTo>
                <a:lnTo>
                  <a:pt x="1062" y="30254"/>
                </a:lnTo>
                <a:lnTo>
                  <a:pt x="1043" y="30198"/>
                </a:lnTo>
                <a:lnTo>
                  <a:pt x="1006" y="30161"/>
                </a:lnTo>
                <a:lnTo>
                  <a:pt x="987" y="30124"/>
                </a:lnTo>
                <a:close/>
                <a:moveTo>
                  <a:pt x="91192" y="30292"/>
                </a:moveTo>
                <a:lnTo>
                  <a:pt x="91173" y="30310"/>
                </a:lnTo>
                <a:lnTo>
                  <a:pt x="91155" y="30347"/>
                </a:lnTo>
                <a:lnTo>
                  <a:pt x="91136" y="30403"/>
                </a:lnTo>
                <a:lnTo>
                  <a:pt x="91136" y="30534"/>
                </a:lnTo>
                <a:lnTo>
                  <a:pt x="91173" y="30645"/>
                </a:lnTo>
                <a:lnTo>
                  <a:pt x="91229" y="30757"/>
                </a:lnTo>
                <a:lnTo>
                  <a:pt x="91303" y="30869"/>
                </a:lnTo>
                <a:lnTo>
                  <a:pt x="91397" y="30980"/>
                </a:lnTo>
                <a:lnTo>
                  <a:pt x="91397" y="31036"/>
                </a:lnTo>
                <a:lnTo>
                  <a:pt x="91378" y="31111"/>
                </a:lnTo>
                <a:lnTo>
                  <a:pt x="91322" y="31222"/>
                </a:lnTo>
                <a:lnTo>
                  <a:pt x="91303" y="31297"/>
                </a:lnTo>
                <a:lnTo>
                  <a:pt x="91303" y="31353"/>
                </a:lnTo>
                <a:lnTo>
                  <a:pt x="91322" y="31390"/>
                </a:lnTo>
                <a:lnTo>
                  <a:pt x="91359" y="31427"/>
                </a:lnTo>
                <a:lnTo>
                  <a:pt x="91397" y="31427"/>
                </a:lnTo>
                <a:lnTo>
                  <a:pt x="91434" y="31409"/>
                </a:lnTo>
                <a:lnTo>
                  <a:pt x="91508" y="31371"/>
                </a:lnTo>
                <a:lnTo>
                  <a:pt x="91583" y="31316"/>
                </a:lnTo>
                <a:lnTo>
                  <a:pt x="91639" y="31278"/>
                </a:lnTo>
                <a:lnTo>
                  <a:pt x="91713" y="31278"/>
                </a:lnTo>
                <a:lnTo>
                  <a:pt x="91769" y="31297"/>
                </a:lnTo>
                <a:lnTo>
                  <a:pt x="91806" y="31334"/>
                </a:lnTo>
                <a:lnTo>
                  <a:pt x="91843" y="31371"/>
                </a:lnTo>
                <a:lnTo>
                  <a:pt x="91899" y="31371"/>
                </a:lnTo>
                <a:lnTo>
                  <a:pt x="91992" y="31390"/>
                </a:lnTo>
                <a:lnTo>
                  <a:pt x="92030" y="31371"/>
                </a:lnTo>
                <a:lnTo>
                  <a:pt x="92030" y="31334"/>
                </a:lnTo>
                <a:lnTo>
                  <a:pt x="92011" y="31278"/>
                </a:lnTo>
                <a:lnTo>
                  <a:pt x="91992" y="31222"/>
                </a:lnTo>
                <a:lnTo>
                  <a:pt x="91974" y="31185"/>
                </a:lnTo>
                <a:lnTo>
                  <a:pt x="91918" y="31111"/>
                </a:lnTo>
                <a:lnTo>
                  <a:pt x="91862" y="31018"/>
                </a:lnTo>
                <a:lnTo>
                  <a:pt x="91862" y="30999"/>
                </a:lnTo>
                <a:lnTo>
                  <a:pt x="91899" y="30925"/>
                </a:lnTo>
                <a:lnTo>
                  <a:pt x="91955" y="30813"/>
                </a:lnTo>
                <a:lnTo>
                  <a:pt x="92011" y="30701"/>
                </a:lnTo>
                <a:lnTo>
                  <a:pt x="92030" y="30627"/>
                </a:lnTo>
                <a:lnTo>
                  <a:pt x="92030" y="30571"/>
                </a:lnTo>
                <a:lnTo>
                  <a:pt x="92011" y="30515"/>
                </a:lnTo>
                <a:lnTo>
                  <a:pt x="91955" y="30478"/>
                </a:lnTo>
                <a:lnTo>
                  <a:pt x="91899" y="30459"/>
                </a:lnTo>
                <a:lnTo>
                  <a:pt x="91843" y="30459"/>
                </a:lnTo>
                <a:lnTo>
                  <a:pt x="91788" y="30478"/>
                </a:lnTo>
                <a:lnTo>
                  <a:pt x="91750" y="30534"/>
                </a:lnTo>
                <a:lnTo>
                  <a:pt x="91657" y="30627"/>
                </a:lnTo>
                <a:lnTo>
                  <a:pt x="91601" y="30720"/>
                </a:lnTo>
                <a:lnTo>
                  <a:pt x="91527" y="30608"/>
                </a:lnTo>
                <a:lnTo>
                  <a:pt x="91378" y="30403"/>
                </a:lnTo>
                <a:lnTo>
                  <a:pt x="91303" y="30329"/>
                </a:lnTo>
                <a:lnTo>
                  <a:pt x="91229" y="30292"/>
                </a:lnTo>
                <a:close/>
                <a:moveTo>
                  <a:pt x="280" y="32675"/>
                </a:moveTo>
                <a:lnTo>
                  <a:pt x="205" y="32712"/>
                </a:lnTo>
                <a:lnTo>
                  <a:pt x="168" y="32768"/>
                </a:lnTo>
                <a:lnTo>
                  <a:pt x="168" y="32842"/>
                </a:lnTo>
                <a:lnTo>
                  <a:pt x="205" y="32917"/>
                </a:lnTo>
                <a:lnTo>
                  <a:pt x="243" y="32991"/>
                </a:lnTo>
                <a:lnTo>
                  <a:pt x="354" y="33140"/>
                </a:lnTo>
                <a:lnTo>
                  <a:pt x="466" y="33252"/>
                </a:lnTo>
                <a:lnTo>
                  <a:pt x="298" y="33401"/>
                </a:lnTo>
                <a:lnTo>
                  <a:pt x="149" y="33550"/>
                </a:lnTo>
                <a:lnTo>
                  <a:pt x="131" y="33587"/>
                </a:lnTo>
                <a:lnTo>
                  <a:pt x="131" y="33624"/>
                </a:lnTo>
                <a:lnTo>
                  <a:pt x="149" y="33661"/>
                </a:lnTo>
                <a:lnTo>
                  <a:pt x="205" y="33699"/>
                </a:lnTo>
                <a:lnTo>
                  <a:pt x="280" y="33717"/>
                </a:lnTo>
                <a:lnTo>
                  <a:pt x="317" y="33699"/>
                </a:lnTo>
                <a:lnTo>
                  <a:pt x="373" y="33680"/>
                </a:lnTo>
                <a:lnTo>
                  <a:pt x="466" y="33606"/>
                </a:lnTo>
                <a:lnTo>
                  <a:pt x="615" y="33457"/>
                </a:lnTo>
                <a:lnTo>
                  <a:pt x="671" y="33550"/>
                </a:lnTo>
                <a:lnTo>
                  <a:pt x="764" y="33680"/>
                </a:lnTo>
                <a:lnTo>
                  <a:pt x="876" y="33792"/>
                </a:lnTo>
                <a:lnTo>
                  <a:pt x="931" y="33810"/>
                </a:lnTo>
                <a:lnTo>
                  <a:pt x="987" y="33810"/>
                </a:lnTo>
                <a:lnTo>
                  <a:pt x="1024" y="33773"/>
                </a:lnTo>
                <a:lnTo>
                  <a:pt x="1062" y="33736"/>
                </a:lnTo>
                <a:lnTo>
                  <a:pt x="1062" y="33661"/>
                </a:lnTo>
                <a:lnTo>
                  <a:pt x="1043" y="33606"/>
                </a:lnTo>
                <a:lnTo>
                  <a:pt x="987" y="33457"/>
                </a:lnTo>
                <a:lnTo>
                  <a:pt x="931" y="33364"/>
                </a:lnTo>
                <a:lnTo>
                  <a:pt x="876" y="33233"/>
                </a:lnTo>
                <a:lnTo>
                  <a:pt x="876" y="33177"/>
                </a:lnTo>
                <a:lnTo>
                  <a:pt x="876" y="33103"/>
                </a:lnTo>
                <a:lnTo>
                  <a:pt x="913" y="33047"/>
                </a:lnTo>
                <a:lnTo>
                  <a:pt x="969" y="32973"/>
                </a:lnTo>
                <a:lnTo>
                  <a:pt x="1006" y="32917"/>
                </a:lnTo>
                <a:lnTo>
                  <a:pt x="1006" y="32842"/>
                </a:lnTo>
                <a:lnTo>
                  <a:pt x="987" y="32805"/>
                </a:lnTo>
                <a:lnTo>
                  <a:pt x="950" y="32786"/>
                </a:lnTo>
                <a:lnTo>
                  <a:pt x="913" y="32805"/>
                </a:lnTo>
                <a:lnTo>
                  <a:pt x="876" y="32842"/>
                </a:lnTo>
                <a:lnTo>
                  <a:pt x="764" y="32935"/>
                </a:lnTo>
                <a:lnTo>
                  <a:pt x="708" y="33010"/>
                </a:lnTo>
                <a:lnTo>
                  <a:pt x="615" y="32898"/>
                </a:lnTo>
                <a:lnTo>
                  <a:pt x="485" y="32768"/>
                </a:lnTo>
                <a:lnTo>
                  <a:pt x="410" y="32712"/>
                </a:lnTo>
                <a:lnTo>
                  <a:pt x="336" y="32675"/>
                </a:lnTo>
                <a:close/>
                <a:moveTo>
                  <a:pt x="91825" y="32917"/>
                </a:moveTo>
                <a:lnTo>
                  <a:pt x="91769" y="32935"/>
                </a:lnTo>
                <a:lnTo>
                  <a:pt x="91694" y="32991"/>
                </a:lnTo>
                <a:lnTo>
                  <a:pt x="91620" y="33047"/>
                </a:lnTo>
                <a:lnTo>
                  <a:pt x="91564" y="32991"/>
                </a:lnTo>
                <a:lnTo>
                  <a:pt x="91490" y="32973"/>
                </a:lnTo>
                <a:lnTo>
                  <a:pt x="91434" y="32973"/>
                </a:lnTo>
                <a:lnTo>
                  <a:pt x="91378" y="32991"/>
                </a:lnTo>
                <a:lnTo>
                  <a:pt x="91341" y="33047"/>
                </a:lnTo>
                <a:lnTo>
                  <a:pt x="91322" y="33103"/>
                </a:lnTo>
                <a:lnTo>
                  <a:pt x="91303" y="33177"/>
                </a:lnTo>
                <a:lnTo>
                  <a:pt x="91322" y="33252"/>
                </a:lnTo>
                <a:lnTo>
                  <a:pt x="91341" y="33289"/>
                </a:lnTo>
                <a:lnTo>
                  <a:pt x="91359" y="33326"/>
                </a:lnTo>
                <a:lnTo>
                  <a:pt x="91378" y="33345"/>
                </a:lnTo>
                <a:lnTo>
                  <a:pt x="91378" y="33401"/>
                </a:lnTo>
                <a:lnTo>
                  <a:pt x="91359" y="33457"/>
                </a:lnTo>
                <a:lnTo>
                  <a:pt x="91322" y="33513"/>
                </a:lnTo>
                <a:lnTo>
                  <a:pt x="91248" y="33624"/>
                </a:lnTo>
                <a:lnTo>
                  <a:pt x="91210" y="33717"/>
                </a:lnTo>
                <a:lnTo>
                  <a:pt x="91210" y="33810"/>
                </a:lnTo>
                <a:lnTo>
                  <a:pt x="91229" y="33848"/>
                </a:lnTo>
                <a:lnTo>
                  <a:pt x="91248" y="33885"/>
                </a:lnTo>
                <a:lnTo>
                  <a:pt x="91285" y="33866"/>
                </a:lnTo>
                <a:lnTo>
                  <a:pt x="91341" y="33848"/>
                </a:lnTo>
                <a:lnTo>
                  <a:pt x="91471" y="33717"/>
                </a:lnTo>
                <a:lnTo>
                  <a:pt x="91583" y="33587"/>
                </a:lnTo>
                <a:lnTo>
                  <a:pt x="91639" y="33680"/>
                </a:lnTo>
                <a:lnTo>
                  <a:pt x="91713" y="33773"/>
                </a:lnTo>
                <a:lnTo>
                  <a:pt x="91750" y="33810"/>
                </a:lnTo>
                <a:lnTo>
                  <a:pt x="91806" y="33848"/>
                </a:lnTo>
                <a:lnTo>
                  <a:pt x="91862" y="33848"/>
                </a:lnTo>
                <a:lnTo>
                  <a:pt x="91918" y="33829"/>
                </a:lnTo>
                <a:lnTo>
                  <a:pt x="91955" y="33810"/>
                </a:lnTo>
                <a:lnTo>
                  <a:pt x="91992" y="33773"/>
                </a:lnTo>
                <a:lnTo>
                  <a:pt x="92011" y="33717"/>
                </a:lnTo>
                <a:lnTo>
                  <a:pt x="91992" y="33680"/>
                </a:lnTo>
                <a:lnTo>
                  <a:pt x="91974" y="33568"/>
                </a:lnTo>
                <a:lnTo>
                  <a:pt x="91918" y="33475"/>
                </a:lnTo>
                <a:lnTo>
                  <a:pt x="91881" y="33382"/>
                </a:lnTo>
                <a:lnTo>
                  <a:pt x="91843" y="33345"/>
                </a:lnTo>
                <a:lnTo>
                  <a:pt x="91825" y="33289"/>
                </a:lnTo>
                <a:lnTo>
                  <a:pt x="91843" y="33252"/>
                </a:lnTo>
                <a:lnTo>
                  <a:pt x="91881" y="33215"/>
                </a:lnTo>
                <a:lnTo>
                  <a:pt x="91899" y="33159"/>
                </a:lnTo>
                <a:lnTo>
                  <a:pt x="91936" y="33103"/>
                </a:lnTo>
                <a:lnTo>
                  <a:pt x="91955" y="33047"/>
                </a:lnTo>
                <a:lnTo>
                  <a:pt x="91936" y="32991"/>
                </a:lnTo>
                <a:lnTo>
                  <a:pt x="91899" y="32954"/>
                </a:lnTo>
                <a:lnTo>
                  <a:pt x="91862" y="32935"/>
                </a:lnTo>
                <a:lnTo>
                  <a:pt x="91825" y="32917"/>
                </a:lnTo>
                <a:close/>
                <a:moveTo>
                  <a:pt x="1006" y="35114"/>
                </a:moveTo>
                <a:lnTo>
                  <a:pt x="969" y="35132"/>
                </a:lnTo>
                <a:lnTo>
                  <a:pt x="764" y="35337"/>
                </a:lnTo>
                <a:lnTo>
                  <a:pt x="578" y="35579"/>
                </a:lnTo>
                <a:lnTo>
                  <a:pt x="503" y="35486"/>
                </a:lnTo>
                <a:lnTo>
                  <a:pt x="373" y="35337"/>
                </a:lnTo>
                <a:lnTo>
                  <a:pt x="317" y="35281"/>
                </a:lnTo>
                <a:lnTo>
                  <a:pt x="243" y="35244"/>
                </a:lnTo>
                <a:lnTo>
                  <a:pt x="187" y="35244"/>
                </a:lnTo>
                <a:lnTo>
                  <a:pt x="168" y="35263"/>
                </a:lnTo>
                <a:lnTo>
                  <a:pt x="149" y="35281"/>
                </a:lnTo>
                <a:lnTo>
                  <a:pt x="112" y="35356"/>
                </a:lnTo>
                <a:lnTo>
                  <a:pt x="131" y="35430"/>
                </a:lnTo>
                <a:lnTo>
                  <a:pt x="168" y="35505"/>
                </a:lnTo>
                <a:lnTo>
                  <a:pt x="224" y="35560"/>
                </a:lnTo>
                <a:lnTo>
                  <a:pt x="336" y="35691"/>
                </a:lnTo>
                <a:lnTo>
                  <a:pt x="373" y="35747"/>
                </a:lnTo>
                <a:lnTo>
                  <a:pt x="391" y="35821"/>
                </a:lnTo>
                <a:lnTo>
                  <a:pt x="391" y="35858"/>
                </a:lnTo>
                <a:lnTo>
                  <a:pt x="354" y="35914"/>
                </a:lnTo>
                <a:lnTo>
                  <a:pt x="280" y="36007"/>
                </a:lnTo>
                <a:lnTo>
                  <a:pt x="261" y="36045"/>
                </a:lnTo>
                <a:lnTo>
                  <a:pt x="280" y="36063"/>
                </a:lnTo>
                <a:lnTo>
                  <a:pt x="317" y="36082"/>
                </a:lnTo>
                <a:lnTo>
                  <a:pt x="391" y="36063"/>
                </a:lnTo>
                <a:lnTo>
                  <a:pt x="466" y="36045"/>
                </a:lnTo>
                <a:lnTo>
                  <a:pt x="485" y="36026"/>
                </a:lnTo>
                <a:lnTo>
                  <a:pt x="522" y="36026"/>
                </a:lnTo>
                <a:lnTo>
                  <a:pt x="559" y="36045"/>
                </a:lnTo>
                <a:lnTo>
                  <a:pt x="596" y="36082"/>
                </a:lnTo>
                <a:lnTo>
                  <a:pt x="633" y="36138"/>
                </a:lnTo>
                <a:lnTo>
                  <a:pt x="689" y="36231"/>
                </a:lnTo>
                <a:lnTo>
                  <a:pt x="745" y="36287"/>
                </a:lnTo>
                <a:lnTo>
                  <a:pt x="820" y="36361"/>
                </a:lnTo>
                <a:lnTo>
                  <a:pt x="894" y="36398"/>
                </a:lnTo>
                <a:lnTo>
                  <a:pt x="931" y="36398"/>
                </a:lnTo>
                <a:lnTo>
                  <a:pt x="987" y="36380"/>
                </a:lnTo>
                <a:lnTo>
                  <a:pt x="1024" y="36342"/>
                </a:lnTo>
                <a:lnTo>
                  <a:pt x="1043" y="36287"/>
                </a:lnTo>
                <a:lnTo>
                  <a:pt x="1024" y="36231"/>
                </a:lnTo>
                <a:lnTo>
                  <a:pt x="1006" y="36156"/>
                </a:lnTo>
                <a:lnTo>
                  <a:pt x="913" y="36026"/>
                </a:lnTo>
                <a:lnTo>
                  <a:pt x="857" y="35951"/>
                </a:lnTo>
                <a:lnTo>
                  <a:pt x="782" y="35877"/>
                </a:lnTo>
                <a:lnTo>
                  <a:pt x="745" y="35840"/>
                </a:lnTo>
                <a:lnTo>
                  <a:pt x="727" y="35803"/>
                </a:lnTo>
                <a:lnTo>
                  <a:pt x="764" y="35747"/>
                </a:lnTo>
                <a:lnTo>
                  <a:pt x="820" y="35672"/>
                </a:lnTo>
                <a:lnTo>
                  <a:pt x="931" y="35560"/>
                </a:lnTo>
                <a:lnTo>
                  <a:pt x="969" y="35449"/>
                </a:lnTo>
                <a:lnTo>
                  <a:pt x="1006" y="35281"/>
                </a:lnTo>
                <a:lnTo>
                  <a:pt x="1024" y="35188"/>
                </a:lnTo>
                <a:lnTo>
                  <a:pt x="1024" y="35132"/>
                </a:lnTo>
                <a:lnTo>
                  <a:pt x="1006" y="35114"/>
                </a:lnTo>
                <a:close/>
                <a:moveTo>
                  <a:pt x="91248" y="35374"/>
                </a:moveTo>
                <a:lnTo>
                  <a:pt x="91173" y="35393"/>
                </a:lnTo>
                <a:lnTo>
                  <a:pt x="91136" y="35412"/>
                </a:lnTo>
                <a:lnTo>
                  <a:pt x="91099" y="35449"/>
                </a:lnTo>
                <a:lnTo>
                  <a:pt x="91099" y="35505"/>
                </a:lnTo>
                <a:lnTo>
                  <a:pt x="91099" y="35616"/>
                </a:lnTo>
                <a:lnTo>
                  <a:pt x="91155" y="35728"/>
                </a:lnTo>
                <a:lnTo>
                  <a:pt x="91192" y="35784"/>
                </a:lnTo>
                <a:lnTo>
                  <a:pt x="91248" y="35858"/>
                </a:lnTo>
                <a:lnTo>
                  <a:pt x="91303" y="35914"/>
                </a:lnTo>
                <a:lnTo>
                  <a:pt x="91341" y="35970"/>
                </a:lnTo>
                <a:lnTo>
                  <a:pt x="91359" y="36045"/>
                </a:lnTo>
                <a:lnTo>
                  <a:pt x="91359" y="36082"/>
                </a:lnTo>
                <a:lnTo>
                  <a:pt x="91266" y="36194"/>
                </a:lnTo>
                <a:lnTo>
                  <a:pt x="91229" y="36249"/>
                </a:lnTo>
                <a:lnTo>
                  <a:pt x="91210" y="36305"/>
                </a:lnTo>
                <a:lnTo>
                  <a:pt x="91210" y="36342"/>
                </a:lnTo>
                <a:lnTo>
                  <a:pt x="91229" y="36380"/>
                </a:lnTo>
                <a:lnTo>
                  <a:pt x="91248" y="36398"/>
                </a:lnTo>
                <a:lnTo>
                  <a:pt x="91303" y="36398"/>
                </a:lnTo>
                <a:lnTo>
                  <a:pt x="91359" y="36380"/>
                </a:lnTo>
                <a:lnTo>
                  <a:pt x="91415" y="36361"/>
                </a:lnTo>
                <a:lnTo>
                  <a:pt x="91508" y="36305"/>
                </a:lnTo>
                <a:lnTo>
                  <a:pt x="91527" y="36287"/>
                </a:lnTo>
                <a:lnTo>
                  <a:pt x="91564" y="36305"/>
                </a:lnTo>
                <a:lnTo>
                  <a:pt x="91639" y="36342"/>
                </a:lnTo>
                <a:lnTo>
                  <a:pt x="91676" y="36380"/>
                </a:lnTo>
                <a:lnTo>
                  <a:pt x="91732" y="36417"/>
                </a:lnTo>
                <a:lnTo>
                  <a:pt x="91788" y="36454"/>
                </a:lnTo>
                <a:lnTo>
                  <a:pt x="91862" y="36454"/>
                </a:lnTo>
                <a:lnTo>
                  <a:pt x="91899" y="36436"/>
                </a:lnTo>
                <a:lnTo>
                  <a:pt x="91918" y="36398"/>
                </a:lnTo>
                <a:lnTo>
                  <a:pt x="91936" y="36361"/>
                </a:lnTo>
                <a:lnTo>
                  <a:pt x="91918" y="36324"/>
                </a:lnTo>
                <a:lnTo>
                  <a:pt x="91899" y="36249"/>
                </a:lnTo>
                <a:lnTo>
                  <a:pt x="91862" y="36175"/>
                </a:lnTo>
                <a:lnTo>
                  <a:pt x="91825" y="36082"/>
                </a:lnTo>
                <a:lnTo>
                  <a:pt x="91825" y="36045"/>
                </a:lnTo>
                <a:lnTo>
                  <a:pt x="91843" y="35989"/>
                </a:lnTo>
                <a:lnTo>
                  <a:pt x="91899" y="35914"/>
                </a:lnTo>
                <a:lnTo>
                  <a:pt x="91955" y="35840"/>
                </a:lnTo>
                <a:lnTo>
                  <a:pt x="92011" y="35747"/>
                </a:lnTo>
                <a:lnTo>
                  <a:pt x="92085" y="35635"/>
                </a:lnTo>
                <a:lnTo>
                  <a:pt x="92104" y="35579"/>
                </a:lnTo>
                <a:lnTo>
                  <a:pt x="92104" y="35523"/>
                </a:lnTo>
                <a:lnTo>
                  <a:pt x="92104" y="35467"/>
                </a:lnTo>
                <a:lnTo>
                  <a:pt x="92067" y="35430"/>
                </a:lnTo>
                <a:lnTo>
                  <a:pt x="92011" y="35412"/>
                </a:lnTo>
                <a:lnTo>
                  <a:pt x="91936" y="35412"/>
                </a:lnTo>
                <a:lnTo>
                  <a:pt x="91881" y="35467"/>
                </a:lnTo>
                <a:lnTo>
                  <a:pt x="91806" y="35523"/>
                </a:lnTo>
                <a:lnTo>
                  <a:pt x="91694" y="35672"/>
                </a:lnTo>
                <a:lnTo>
                  <a:pt x="91620" y="35765"/>
                </a:lnTo>
                <a:lnTo>
                  <a:pt x="91471" y="35542"/>
                </a:lnTo>
                <a:lnTo>
                  <a:pt x="91359" y="35430"/>
                </a:lnTo>
                <a:lnTo>
                  <a:pt x="91303" y="35393"/>
                </a:lnTo>
                <a:lnTo>
                  <a:pt x="91248" y="35374"/>
                </a:lnTo>
                <a:close/>
                <a:moveTo>
                  <a:pt x="261" y="37571"/>
                </a:moveTo>
                <a:lnTo>
                  <a:pt x="205" y="37590"/>
                </a:lnTo>
                <a:lnTo>
                  <a:pt x="168" y="37608"/>
                </a:lnTo>
                <a:lnTo>
                  <a:pt x="149" y="37664"/>
                </a:lnTo>
                <a:lnTo>
                  <a:pt x="149" y="37776"/>
                </a:lnTo>
                <a:lnTo>
                  <a:pt x="168" y="37888"/>
                </a:lnTo>
                <a:lnTo>
                  <a:pt x="224" y="38018"/>
                </a:lnTo>
                <a:lnTo>
                  <a:pt x="298" y="38148"/>
                </a:lnTo>
                <a:lnTo>
                  <a:pt x="373" y="38241"/>
                </a:lnTo>
                <a:lnTo>
                  <a:pt x="410" y="38279"/>
                </a:lnTo>
                <a:lnTo>
                  <a:pt x="410" y="38316"/>
                </a:lnTo>
                <a:lnTo>
                  <a:pt x="410" y="38372"/>
                </a:lnTo>
                <a:lnTo>
                  <a:pt x="354" y="38409"/>
                </a:lnTo>
                <a:lnTo>
                  <a:pt x="261" y="38632"/>
                </a:lnTo>
                <a:lnTo>
                  <a:pt x="243" y="38688"/>
                </a:lnTo>
                <a:lnTo>
                  <a:pt x="243" y="38744"/>
                </a:lnTo>
                <a:lnTo>
                  <a:pt x="261" y="38781"/>
                </a:lnTo>
                <a:lnTo>
                  <a:pt x="298" y="38763"/>
                </a:lnTo>
                <a:lnTo>
                  <a:pt x="447" y="38670"/>
                </a:lnTo>
                <a:lnTo>
                  <a:pt x="578" y="38577"/>
                </a:lnTo>
                <a:lnTo>
                  <a:pt x="652" y="38670"/>
                </a:lnTo>
                <a:lnTo>
                  <a:pt x="745" y="38819"/>
                </a:lnTo>
                <a:lnTo>
                  <a:pt x="801" y="38875"/>
                </a:lnTo>
                <a:lnTo>
                  <a:pt x="857" y="38930"/>
                </a:lnTo>
                <a:lnTo>
                  <a:pt x="913" y="38968"/>
                </a:lnTo>
                <a:lnTo>
                  <a:pt x="969" y="38968"/>
                </a:lnTo>
                <a:lnTo>
                  <a:pt x="1024" y="38930"/>
                </a:lnTo>
                <a:lnTo>
                  <a:pt x="1043" y="38856"/>
                </a:lnTo>
                <a:lnTo>
                  <a:pt x="1043" y="38781"/>
                </a:lnTo>
                <a:lnTo>
                  <a:pt x="1024" y="38707"/>
                </a:lnTo>
                <a:lnTo>
                  <a:pt x="931" y="38539"/>
                </a:lnTo>
                <a:lnTo>
                  <a:pt x="876" y="38428"/>
                </a:lnTo>
                <a:lnTo>
                  <a:pt x="857" y="38335"/>
                </a:lnTo>
                <a:lnTo>
                  <a:pt x="876" y="38279"/>
                </a:lnTo>
                <a:lnTo>
                  <a:pt x="969" y="38148"/>
                </a:lnTo>
                <a:lnTo>
                  <a:pt x="1024" y="38037"/>
                </a:lnTo>
                <a:lnTo>
                  <a:pt x="1043" y="37981"/>
                </a:lnTo>
                <a:lnTo>
                  <a:pt x="1043" y="37925"/>
                </a:lnTo>
                <a:lnTo>
                  <a:pt x="987" y="37851"/>
                </a:lnTo>
                <a:lnTo>
                  <a:pt x="950" y="37832"/>
                </a:lnTo>
                <a:lnTo>
                  <a:pt x="894" y="37813"/>
                </a:lnTo>
                <a:lnTo>
                  <a:pt x="838" y="37832"/>
                </a:lnTo>
                <a:lnTo>
                  <a:pt x="745" y="37906"/>
                </a:lnTo>
                <a:lnTo>
                  <a:pt x="652" y="37999"/>
                </a:lnTo>
                <a:lnTo>
                  <a:pt x="596" y="37888"/>
                </a:lnTo>
                <a:lnTo>
                  <a:pt x="522" y="37757"/>
                </a:lnTo>
                <a:lnTo>
                  <a:pt x="429" y="37646"/>
                </a:lnTo>
                <a:lnTo>
                  <a:pt x="373" y="37608"/>
                </a:lnTo>
                <a:lnTo>
                  <a:pt x="317" y="37590"/>
                </a:lnTo>
                <a:lnTo>
                  <a:pt x="261" y="37571"/>
                </a:lnTo>
                <a:close/>
                <a:moveTo>
                  <a:pt x="91788" y="37888"/>
                </a:moveTo>
                <a:lnTo>
                  <a:pt x="91750" y="37925"/>
                </a:lnTo>
                <a:lnTo>
                  <a:pt x="91676" y="37999"/>
                </a:lnTo>
                <a:lnTo>
                  <a:pt x="91601" y="38055"/>
                </a:lnTo>
                <a:lnTo>
                  <a:pt x="91564" y="38093"/>
                </a:lnTo>
                <a:lnTo>
                  <a:pt x="91527" y="38074"/>
                </a:lnTo>
                <a:lnTo>
                  <a:pt x="91508" y="38055"/>
                </a:lnTo>
                <a:lnTo>
                  <a:pt x="91452" y="37999"/>
                </a:lnTo>
                <a:lnTo>
                  <a:pt x="91378" y="37944"/>
                </a:lnTo>
                <a:lnTo>
                  <a:pt x="91341" y="37925"/>
                </a:lnTo>
                <a:lnTo>
                  <a:pt x="91303" y="37944"/>
                </a:lnTo>
                <a:lnTo>
                  <a:pt x="91266" y="37944"/>
                </a:lnTo>
                <a:lnTo>
                  <a:pt x="91229" y="37981"/>
                </a:lnTo>
                <a:lnTo>
                  <a:pt x="91210" y="37999"/>
                </a:lnTo>
                <a:lnTo>
                  <a:pt x="91210" y="38037"/>
                </a:lnTo>
                <a:lnTo>
                  <a:pt x="91210" y="38111"/>
                </a:lnTo>
                <a:lnTo>
                  <a:pt x="91229" y="38186"/>
                </a:lnTo>
                <a:lnTo>
                  <a:pt x="91285" y="38297"/>
                </a:lnTo>
                <a:lnTo>
                  <a:pt x="91285" y="38335"/>
                </a:lnTo>
                <a:lnTo>
                  <a:pt x="91266" y="38409"/>
                </a:lnTo>
                <a:lnTo>
                  <a:pt x="91229" y="38465"/>
                </a:lnTo>
                <a:lnTo>
                  <a:pt x="91173" y="38539"/>
                </a:lnTo>
                <a:lnTo>
                  <a:pt x="91155" y="38577"/>
                </a:lnTo>
                <a:lnTo>
                  <a:pt x="91136" y="38614"/>
                </a:lnTo>
                <a:lnTo>
                  <a:pt x="91155" y="38651"/>
                </a:lnTo>
                <a:lnTo>
                  <a:pt x="91173" y="38688"/>
                </a:lnTo>
                <a:lnTo>
                  <a:pt x="91229" y="38707"/>
                </a:lnTo>
                <a:lnTo>
                  <a:pt x="91266" y="38726"/>
                </a:lnTo>
                <a:lnTo>
                  <a:pt x="91359" y="38707"/>
                </a:lnTo>
                <a:lnTo>
                  <a:pt x="91434" y="38651"/>
                </a:lnTo>
                <a:lnTo>
                  <a:pt x="91508" y="38595"/>
                </a:lnTo>
                <a:lnTo>
                  <a:pt x="91583" y="38726"/>
                </a:lnTo>
                <a:lnTo>
                  <a:pt x="91713" y="38912"/>
                </a:lnTo>
                <a:lnTo>
                  <a:pt x="91769" y="38968"/>
                </a:lnTo>
                <a:lnTo>
                  <a:pt x="91825" y="39005"/>
                </a:lnTo>
                <a:lnTo>
                  <a:pt x="91862" y="39005"/>
                </a:lnTo>
                <a:lnTo>
                  <a:pt x="91881" y="38986"/>
                </a:lnTo>
                <a:lnTo>
                  <a:pt x="91918" y="38968"/>
                </a:lnTo>
                <a:lnTo>
                  <a:pt x="91936" y="38912"/>
                </a:lnTo>
                <a:lnTo>
                  <a:pt x="91936" y="38837"/>
                </a:lnTo>
                <a:lnTo>
                  <a:pt x="91899" y="38726"/>
                </a:lnTo>
                <a:lnTo>
                  <a:pt x="91825" y="38539"/>
                </a:lnTo>
                <a:lnTo>
                  <a:pt x="91788" y="38446"/>
                </a:lnTo>
                <a:lnTo>
                  <a:pt x="91788" y="38428"/>
                </a:lnTo>
                <a:lnTo>
                  <a:pt x="91806" y="38372"/>
                </a:lnTo>
                <a:lnTo>
                  <a:pt x="91843" y="38316"/>
                </a:lnTo>
                <a:lnTo>
                  <a:pt x="91899" y="38260"/>
                </a:lnTo>
                <a:lnTo>
                  <a:pt x="92011" y="38167"/>
                </a:lnTo>
                <a:lnTo>
                  <a:pt x="92048" y="38111"/>
                </a:lnTo>
                <a:lnTo>
                  <a:pt x="92048" y="38037"/>
                </a:lnTo>
                <a:lnTo>
                  <a:pt x="92048" y="37981"/>
                </a:lnTo>
                <a:lnTo>
                  <a:pt x="92011" y="37944"/>
                </a:lnTo>
                <a:lnTo>
                  <a:pt x="91974" y="37906"/>
                </a:lnTo>
                <a:lnTo>
                  <a:pt x="91918" y="37888"/>
                </a:lnTo>
                <a:close/>
                <a:moveTo>
                  <a:pt x="224" y="40252"/>
                </a:moveTo>
                <a:lnTo>
                  <a:pt x="149" y="40289"/>
                </a:lnTo>
                <a:lnTo>
                  <a:pt x="112" y="40364"/>
                </a:lnTo>
                <a:lnTo>
                  <a:pt x="112" y="40420"/>
                </a:lnTo>
                <a:lnTo>
                  <a:pt x="131" y="40494"/>
                </a:lnTo>
                <a:lnTo>
                  <a:pt x="168" y="40569"/>
                </a:lnTo>
                <a:lnTo>
                  <a:pt x="280" y="40699"/>
                </a:lnTo>
                <a:lnTo>
                  <a:pt x="373" y="40811"/>
                </a:lnTo>
                <a:lnTo>
                  <a:pt x="261" y="40904"/>
                </a:lnTo>
                <a:lnTo>
                  <a:pt x="131" y="41053"/>
                </a:lnTo>
                <a:lnTo>
                  <a:pt x="94" y="41127"/>
                </a:lnTo>
                <a:lnTo>
                  <a:pt x="75" y="41202"/>
                </a:lnTo>
                <a:lnTo>
                  <a:pt x="94" y="41239"/>
                </a:lnTo>
                <a:lnTo>
                  <a:pt x="112" y="41258"/>
                </a:lnTo>
                <a:lnTo>
                  <a:pt x="149" y="41276"/>
                </a:lnTo>
                <a:lnTo>
                  <a:pt x="205" y="41295"/>
                </a:lnTo>
                <a:lnTo>
                  <a:pt x="243" y="41295"/>
                </a:lnTo>
                <a:lnTo>
                  <a:pt x="280" y="41276"/>
                </a:lnTo>
                <a:lnTo>
                  <a:pt x="354" y="41239"/>
                </a:lnTo>
                <a:lnTo>
                  <a:pt x="485" y="41127"/>
                </a:lnTo>
                <a:lnTo>
                  <a:pt x="559" y="41071"/>
                </a:lnTo>
                <a:lnTo>
                  <a:pt x="578" y="41053"/>
                </a:lnTo>
                <a:lnTo>
                  <a:pt x="615" y="41071"/>
                </a:lnTo>
                <a:lnTo>
                  <a:pt x="652" y="41090"/>
                </a:lnTo>
                <a:lnTo>
                  <a:pt x="708" y="41127"/>
                </a:lnTo>
                <a:lnTo>
                  <a:pt x="801" y="41220"/>
                </a:lnTo>
                <a:lnTo>
                  <a:pt x="913" y="41276"/>
                </a:lnTo>
                <a:lnTo>
                  <a:pt x="987" y="41295"/>
                </a:lnTo>
                <a:lnTo>
                  <a:pt x="1006" y="41276"/>
                </a:lnTo>
                <a:lnTo>
                  <a:pt x="1006" y="41258"/>
                </a:lnTo>
                <a:lnTo>
                  <a:pt x="1006" y="41202"/>
                </a:lnTo>
                <a:lnTo>
                  <a:pt x="931" y="41034"/>
                </a:lnTo>
                <a:lnTo>
                  <a:pt x="876" y="40867"/>
                </a:lnTo>
                <a:lnTo>
                  <a:pt x="838" y="40792"/>
                </a:lnTo>
                <a:lnTo>
                  <a:pt x="857" y="40718"/>
                </a:lnTo>
                <a:lnTo>
                  <a:pt x="894" y="40662"/>
                </a:lnTo>
                <a:lnTo>
                  <a:pt x="931" y="40625"/>
                </a:lnTo>
                <a:lnTo>
                  <a:pt x="1006" y="40532"/>
                </a:lnTo>
                <a:lnTo>
                  <a:pt x="1080" y="40364"/>
                </a:lnTo>
                <a:lnTo>
                  <a:pt x="1099" y="40289"/>
                </a:lnTo>
                <a:lnTo>
                  <a:pt x="1080" y="40271"/>
                </a:lnTo>
                <a:lnTo>
                  <a:pt x="1062" y="40271"/>
                </a:lnTo>
                <a:lnTo>
                  <a:pt x="950" y="40327"/>
                </a:lnTo>
                <a:lnTo>
                  <a:pt x="838" y="40420"/>
                </a:lnTo>
                <a:lnTo>
                  <a:pt x="633" y="40587"/>
                </a:lnTo>
                <a:lnTo>
                  <a:pt x="540" y="40476"/>
                </a:lnTo>
                <a:lnTo>
                  <a:pt x="429" y="40345"/>
                </a:lnTo>
                <a:lnTo>
                  <a:pt x="354" y="40289"/>
                </a:lnTo>
                <a:lnTo>
                  <a:pt x="298" y="40252"/>
                </a:lnTo>
                <a:close/>
                <a:moveTo>
                  <a:pt x="91899" y="40364"/>
                </a:moveTo>
                <a:lnTo>
                  <a:pt x="91843" y="40383"/>
                </a:lnTo>
                <a:lnTo>
                  <a:pt x="91806" y="40420"/>
                </a:lnTo>
                <a:lnTo>
                  <a:pt x="91527" y="40755"/>
                </a:lnTo>
                <a:lnTo>
                  <a:pt x="91471" y="40662"/>
                </a:lnTo>
                <a:lnTo>
                  <a:pt x="91378" y="40550"/>
                </a:lnTo>
                <a:lnTo>
                  <a:pt x="91322" y="40494"/>
                </a:lnTo>
                <a:lnTo>
                  <a:pt x="91266" y="40476"/>
                </a:lnTo>
                <a:lnTo>
                  <a:pt x="91210" y="40476"/>
                </a:lnTo>
                <a:lnTo>
                  <a:pt x="91155" y="40532"/>
                </a:lnTo>
                <a:lnTo>
                  <a:pt x="91117" y="40587"/>
                </a:lnTo>
                <a:lnTo>
                  <a:pt x="91117" y="40662"/>
                </a:lnTo>
                <a:lnTo>
                  <a:pt x="91136" y="40718"/>
                </a:lnTo>
                <a:lnTo>
                  <a:pt x="91173" y="40792"/>
                </a:lnTo>
                <a:lnTo>
                  <a:pt x="91266" y="40904"/>
                </a:lnTo>
                <a:lnTo>
                  <a:pt x="91285" y="40960"/>
                </a:lnTo>
                <a:lnTo>
                  <a:pt x="91303" y="41016"/>
                </a:lnTo>
                <a:lnTo>
                  <a:pt x="91285" y="41071"/>
                </a:lnTo>
                <a:lnTo>
                  <a:pt x="91248" y="41127"/>
                </a:lnTo>
                <a:lnTo>
                  <a:pt x="91136" y="41239"/>
                </a:lnTo>
                <a:lnTo>
                  <a:pt x="91080" y="41295"/>
                </a:lnTo>
                <a:lnTo>
                  <a:pt x="91043" y="41369"/>
                </a:lnTo>
                <a:lnTo>
                  <a:pt x="91043" y="41425"/>
                </a:lnTo>
                <a:lnTo>
                  <a:pt x="91099" y="41481"/>
                </a:lnTo>
                <a:lnTo>
                  <a:pt x="91136" y="41500"/>
                </a:lnTo>
                <a:lnTo>
                  <a:pt x="91155" y="41500"/>
                </a:lnTo>
                <a:lnTo>
                  <a:pt x="91229" y="41481"/>
                </a:lnTo>
                <a:lnTo>
                  <a:pt x="91359" y="41407"/>
                </a:lnTo>
                <a:lnTo>
                  <a:pt x="91490" y="41332"/>
                </a:lnTo>
                <a:lnTo>
                  <a:pt x="91527" y="41332"/>
                </a:lnTo>
                <a:lnTo>
                  <a:pt x="91601" y="41369"/>
                </a:lnTo>
                <a:lnTo>
                  <a:pt x="91676" y="41425"/>
                </a:lnTo>
                <a:lnTo>
                  <a:pt x="91788" y="41518"/>
                </a:lnTo>
                <a:lnTo>
                  <a:pt x="91843" y="41556"/>
                </a:lnTo>
                <a:lnTo>
                  <a:pt x="91936" y="41556"/>
                </a:lnTo>
                <a:lnTo>
                  <a:pt x="91974" y="41500"/>
                </a:lnTo>
                <a:lnTo>
                  <a:pt x="91974" y="41462"/>
                </a:lnTo>
                <a:lnTo>
                  <a:pt x="91955" y="41425"/>
                </a:lnTo>
                <a:lnTo>
                  <a:pt x="91918" y="41351"/>
                </a:lnTo>
                <a:lnTo>
                  <a:pt x="91862" y="41295"/>
                </a:lnTo>
                <a:lnTo>
                  <a:pt x="91806" y="41239"/>
                </a:lnTo>
                <a:lnTo>
                  <a:pt x="91732" y="41109"/>
                </a:lnTo>
                <a:lnTo>
                  <a:pt x="91881" y="40960"/>
                </a:lnTo>
                <a:lnTo>
                  <a:pt x="91974" y="40867"/>
                </a:lnTo>
                <a:lnTo>
                  <a:pt x="92067" y="40755"/>
                </a:lnTo>
                <a:lnTo>
                  <a:pt x="92104" y="40699"/>
                </a:lnTo>
                <a:lnTo>
                  <a:pt x="92123" y="40643"/>
                </a:lnTo>
                <a:lnTo>
                  <a:pt x="92141" y="40587"/>
                </a:lnTo>
                <a:lnTo>
                  <a:pt x="92123" y="40513"/>
                </a:lnTo>
                <a:lnTo>
                  <a:pt x="92104" y="40476"/>
                </a:lnTo>
                <a:lnTo>
                  <a:pt x="92067" y="40420"/>
                </a:lnTo>
                <a:lnTo>
                  <a:pt x="92030" y="40383"/>
                </a:lnTo>
                <a:lnTo>
                  <a:pt x="91992" y="40364"/>
                </a:lnTo>
                <a:close/>
                <a:moveTo>
                  <a:pt x="894" y="42784"/>
                </a:moveTo>
                <a:lnTo>
                  <a:pt x="857" y="42803"/>
                </a:lnTo>
                <a:lnTo>
                  <a:pt x="820" y="42822"/>
                </a:lnTo>
                <a:lnTo>
                  <a:pt x="745" y="42877"/>
                </a:lnTo>
                <a:lnTo>
                  <a:pt x="633" y="43026"/>
                </a:lnTo>
                <a:lnTo>
                  <a:pt x="540" y="42915"/>
                </a:lnTo>
                <a:lnTo>
                  <a:pt x="485" y="42877"/>
                </a:lnTo>
                <a:lnTo>
                  <a:pt x="429" y="42840"/>
                </a:lnTo>
                <a:lnTo>
                  <a:pt x="373" y="42822"/>
                </a:lnTo>
                <a:lnTo>
                  <a:pt x="317" y="42840"/>
                </a:lnTo>
                <a:lnTo>
                  <a:pt x="298" y="42896"/>
                </a:lnTo>
                <a:lnTo>
                  <a:pt x="280" y="42989"/>
                </a:lnTo>
                <a:lnTo>
                  <a:pt x="298" y="43064"/>
                </a:lnTo>
                <a:lnTo>
                  <a:pt x="354" y="43119"/>
                </a:lnTo>
                <a:lnTo>
                  <a:pt x="410" y="43194"/>
                </a:lnTo>
                <a:lnTo>
                  <a:pt x="429" y="43250"/>
                </a:lnTo>
                <a:lnTo>
                  <a:pt x="391" y="43306"/>
                </a:lnTo>
                <a:lnTo>
                  <a:pt x="298" y="43399"/>
                </a:lnTo>
                <a:lnTo>
                  <a:pt x="149" y="43529"/>
                </a:lnTo>
                <a:lnTo>
                  <a:pt x="112" y="43566"/>
                </a:lnTo>
                <a:lnTo>
                  <a:pt x="131" y="43603"/>
                </a:lnTo>
                <a:lnTo>
                  <a:pt x="298" y="43603"/>
                </a:lnTo>
                <a:lnTo>
                  <a:pt x="485" y="43510"/>
                </a:lnTo>
                <a:lnTo>
                  <a:pt x="540" y="43473"/>
                </a:lnTo>
                <a:lnTo>
                  <a:pt x="578" y="43455"/>
                </a:lnTo>
                <a:lnTo>
                  <a:pt x="615" y="43473"/>
                </a:lnTo>
                <a:lnTo>
                  <a:pt x="633" y="43529"/>
                </a:lnTo>
                <a:lnTo>
                  <a:pt x="727" y="43622"/>
                </a:lnTo>
                <a:lnTo>
                  <a:pt x="857" y="43734"/>
                </a:lnTo>
                <a:lnTo>
                  <a:pt x="913" y="43771"/>
                </a:lnTo>
                <a:lnTo>
                  <a:pt x="950" y="43790"/>
                </a:lnTo>
                <a:lnTo>
                  <a:pt x="969" y="43771"/>
                </a:lnTo>
                <a:lnTo>
                  <a:pt x="987" y="43734"/>
                </a:lnTo>
                <a:lnTo>
                  <a:pt x="987" y="43641"/>
                </a:lnTo>
                <a:lnTo>
                  <a:pt x="950" y="43548"/>
                </a:lnTo>
                <a:lnTo>
                  <a:pt x="894" y="43455"/>
                </a:lnTo>
                <a:lnTo>
                  <a:pt x="820" y="43361"/>
                </a:lnTo>
                <a:lnTo>
                  <a:pt x="801" y="43324"/>
                </a:lnTo>
                <a:lnTo>
                  <a:pt x="801" y="43287"/>
                </a:lnTo>
                <a:lnTo>
                  <a:pt x="820" y="43250"/>
                </a:lnTo>
                <a:lnTo>
                  <a:pt x="838" y="43213"/>
                </a:lnTo>
                <a:lnTo>
                  <a:pt x="931" y="43157"/>
                </a:lnTo>
                <a:lnTo>
                  <a:pt x="1006" y="43082"/>
                </a:lnTo>
                <a:lnTo>
                  <a:pt x="1024" y="43026"/>
                </a:lnTo>
                <a:lnTo>
                  <a:pt x="1043" y="42989"/>
                </a:lnTo>
                <a:lnTo>
                  <a:pt x="1043" y="42915"/>
                </a:lnTo>
                <a:lnTo>
                  <a:pt x="1024" y="42840"/>
                </a:lnTo>
                <a:lnTo>
                  <a:pt x="969" y="42803"/>
                </a:lnTo>
                <a:lnTo>
                  <a:pt x="894" y="42784"/>
                </a:lnTo>
                <a:close/>
                <a:moveTo>
                  <a:pt x="91341" y="42877"/>
                </a:moveTo>
                <a:lnTo>
                  <a:pt x="91266" y="42896"/>
                </a:lnTo>
                <a:lnTo>
                  <a:pt x="91210" y="42952"/>
                </a:lnTo>
                <a:lnTo>
                  <a:pt x="91192" y="43008"/>
                </a:lnTo>
                <a:lnTo>
                  <a:pt x="91210" y="43082"/>
                </a:lnTo>
                <a:lnTo>
                  <a:pt x="91248" y="43213"/>
                </a:lnTo>
                <a:lnTo>
                  <a:pt x="91359" y="43417"/>
                </a:lnTo>
                <a:lnTo>
                  <a:pt x="91210" y="43566"/>
                </a:lnTo>
                <a:lnTo>
                  <a:pt x="91173" y="43622"/>
                </a:lnTo>
                <a:lnTo>
                  <a:pt x="91173" y="43678"/>
                </a:lnTo>
                <a:lnTo>
                  <a:pt x="91210" y="43734"/>
                </a:lnTo>
                <a:lnTo>
                  <a:pt x="91248" y="43771"/>
                </a:lnTo>
                <a:lnTo>
                  <a:pt x="91341" y="43771"/>
                </a:lnTo>
                <a:lnTo>
                  <a:pt x="91434" y="43734"/>
                </a:lnTo>
                <a:lnTo>
                  <a:pt x="91490" y="43697"/>
                </a:lnTo>
                <a:lnTo>
                  <a:pt x="91527" y="43678"/>
                </a:lnTo>
                <a:lnTo>
                  <a:pt x="91564" y="43715"/>
                </a:lnTo>
                <a:lnTo>
                  <a:pt x="91601" y="43771"/>
                </a:lnTo>
                <a:lnTo>
                  <a:pt x="91694" y="43883"/>
                </a:lnTo>
                <a:lnTo>
                  <a:pt x="91825" y="44032"/>
                </a:lnTo>
                <a:lnTo>
                  <a:pt x="91899" y="44069"/>
                </a:lnTo>
                <a:lnTo>
                  <a:pt x="91974" y="44069"/>
                </a:lnTo>
                <a:lnTo>
                  <a:pt x="91992" y="44032"/>
                </a:lnTo>
                <a:lnTo>
                  <a:pt x="92011" y="43920"/>
                </a:lnTo>
                <a:lnTo>
                  <a:pt x="92011" y="43883"/>
                </a:lnTo>
                <a:lnTo>
                  <a:pt x="91992" y="43827"/>
                </a:lnTo>
                <a:lnTo>
                  <a:pt x="91936" y="43734"/>
                </a:lnTo>
                <a:lnTo>
                  <a:pt x="91881" y="43641"/>
                </a:lnTo>
                <a:lnTo>
                  <a:pt x="91843" y="43548"/>
                </a:lnTo>
                <a:lnTo>
                  <a:pt x="91806" y="43510"/>
                </a:lnTo>
                <a:lnTo>
                  <a:pt x="91806" y="43473"/>
                </a:lnTo>
                <a:lnTo>
                  <a:pt x="91825" y="43436"/>
                </a:lnTo>
                <a:lnTo>
                  <a:pt x="91862" y="43399"/>
                </a:lnTo>
                <a:lnTo>
                  <a:pt x="91955" y="43268"/>
                </a:lnTo>
                <a:lnTo>
                  <a:pt x="91992" y="43157"/>
                </a:lnTo>
                <a:lnTo>
                  <a:pt x="91992" y="43082"/>
                </a:lnTo>
                <a:lnTo>
                  <a:pt x="91974" y="43026"/>
                </a:lnTo>
                <a:lnTo>
                  <a:pt x="91918" y="43008"/>
                </a:lnTo>
                <a:lnTo>
                  <a:pt x="91843" y="43026"/>
                </a:lnTo>
                <a:lnTo>
                  <a:pt x="91769" y="43045"/>
                </a:lnTo>
                <a:lnTo>
                  <a:pt x="91694" y="43082"/>
                </a:lnTo>
                <a:lnTo>
                  <a:pt x="91620" y="43157"/>
                </a:lnTo>
                <a:lnTo>
                  <a:pt x="91564" y="43045"/>
                </a:lnTo>
                <a:lnTo>
                  <a:pt x="91452" y="42933"/>
                </a:lnTo>
                <a:lnTo>
                  <a:pt x="91397" y="42896"/>
                </a:lnTo>
                <a:lnTo>
                  <a:pt x="91341" y="42877"/>
                </a:lnTo>
                <a:close/>
                <a:moveTo>
                  <a:pt x="913" y="45335"/>
                </a:moveTo>
                <a:lnTo>
                  <a:pt x="876" y="45372"/>
                </a:lnTo>
                <a:lnTo>
                  <a:pt x="764" y="45558"/>
                </a:lnTo>
                <a:lnTo>
                  <a:pt x="652" y="45726"/>
                </a:lnTo>
                <a:lnTo>
                  <a:pt x="540" y="45651"/>
                </a:lnTo>
                <a:lnTo>
                  <a:pt x="391" y="45521"/>
                </a:lnTo>
                <a:lnTo>
                  <a:pt x="298" y="45465"/>
                </a:lnTo>
                <a:lnTo>
                  <a:pt x="224" y="45428"/>
                </a:lnTo>
                <a:lnTo>
                  <a:pt x="131" y="45428"/>
                </a:lnTo>
                <a:lnTo>
                  <a:pt x="112" y="45465"/>
                </a:lnTo>
                <a:lnTo>
                  <a:pt x="94" y="45484"/>
                </a:lnTo>
                <a:lnTo>
                  <a:pt x="75" y="45521"/>
                </a:lnTo>
                <a:lnTo>
                  <a:pt x="94" y="45577"/>
                </a:lnTo>
                <a:lnTo>
                  <a:pt x="149" y="45651"/>
                </a:lnTo>
                <a:lnTo>
                  <a:pt x="205" y="45726"/>
                </a:lnTo>
                <a:lnTo>
                  <a:pt x="336" y="45875"/>
                </a:lnTo>
                <a:lnTo>
                  <a:pt x="447" y="45968"/>
                </a:lnTo>
                <a:lnTo>
                  <a:pt x="280" y="46117"/>
                </a:lnTo>
                <a:lnTo>
                  <a:pt x="261" y="46154"/>
                </a:lnTo>
                <a:lnTo>
                  <a:pt x="224" y="46191"/>
                </a:lnTo>
                <a:lnTo>
                  <a:pt x="224" y="46229"/>
                </a:lnTo>
                <a:lnTo>
                  <a:pt x="261" y="46266"/>
                </a:lnTo>
                <a:lnTo>
                  <a:pt x="317" y="46266"/>
                </a:lnTo>
                <a:lnTo>
                  <a:pt x="391" y="46229"/>
                </a:lnTo>
                <a:lnTo>
                  <a:pt x="522" y="46173"/>
                </a:lnTo>
                <a:lnTo>
                  <a:pt x="615" y="46154"/>
                </a:lnTo>
                <a:lnTo>
                  <a:pt x="727" y="46191"/>
                </a:lnTo>
                <a:lnTo>
                  <a:pt x="801" y="46229"/>
                </a:lnTo>
                <a:lnTo>
                  <a:pt x="876" y="46266"/>
                </a:lnTo>
                <a:lnTo>
                  <a:pt x="950" y="46266"/>
                </a:lnTo>
                <a:lnTo>
                  <a:pt x="987" y="46247"/>
                </a:lnTo>
                <a:lnTo>
                  <a:pt x="1024" y="46210"/>
                </a:lnTo>
                <a:lnTo>
                  <a:pt x="1062" y="46154"/>
                </a:lnTo>
                <a:lnTo>
                  <a:pt x="1062" y="46098"/>
                </a:lnTo>
                <a:lnTo>
                  <a:pt x="1062" y="46061"/>
                </a:lnTo>
                <a:lnTo>
                  <a:pt x="1024" y="46024"/>
                </a:lnTo>
                <a:lnTo>
                  <a:pt x="950" y="45949"/>
                </a:lnTo>
                <a:lnTo>
                  <a:pt x="876" y="45894"/>
                </a:lnTo>
                <a:lnTo>
                  <a:pt x="931" y="45800"/>
                </a:lnTo>
                <a:lnTo>
                  <a:pt x="1006" y="45707"/>
                </a:lnTo>
                <a:lnTo>
                  <a:pt x="1062" y="45596"/>
                </a:lnTo>
                <a:lnTo>
                  <a:pt x="1080" y="45540"/>
                </a:lnTo>
                <a:lnTo>
                  <a:pt x="1080" y="45503"/>
                </a:lnTo>
                <a:lnTo>
                  <a:pt x="1062" y="45428"/>
                </a:lnTo>
                <a:lnTo>
                  <a:pt x="1024" y="45354"/>
                </a:lnTo>
                <a:lnTo>
                  <a:pt x="987" y="45335"/>
                </a:lnTo>
                <a:close/>
                <a:moveTo>
                  <a:pt x="91285" y="45428"/>
                </a:moveTo>
                <a:lnTo>
                  <a:pt x="91248" y="45447"/>
                </a:lnTo>
                <a:lnTo>
                  <a:pt x="91210" y="45465"/>
                </a:lnTo>
                <a:lnTo>
                  <a:pt x="91155" y="45540"/>
                </a:lnTo>
                <a:lnTo>
                  <a:pt x="91136" y="45633"/>
                </a:lnTo>
                <a:lnTo>
                  <a:pt x="91136" y="45670"/>
                </a:lnTo>
                <a:lnTo>
                  <a:pt x="91155" y="45707"/>
                </a:lnTo>
                <a:lnTo>
                  <a:pt x="91248" y="45819"/>
                </a:lnTo>
                <a:lnTo>
                  <a:pt x="91303" y="45894"/>
                </a:lnTo>
                <a:lnTo>
                  <a:pt x="91322" y="45949"/>
                </a:lnTo>
                <a:lnTo>
                  <a:pt x="91341" y="46005"/>
                </a:lnTo>
                <a:lnTo>
                  <a:pt x="91322" y="46061"/>
                </a:lnTo>
                <a:lnTo>
                  <a:pt x="91266" y="46154"/>
                </a:lnTo>
                <a:lnTo>
                  <a:pt x="91248" y="46229"/>
                </a:lnTo>
                <a:lnTo>
                  <a:pt x="91210" y="46303"/>
                </a:lnTo>
                <a:lnTo>
                  <a:pt x="91210" y="46340"/>
                </a:lnTo>
                <a:lnTo>
                  <a:pt x="91229" y="46359"/>
                </a:lnTo>
                <a:lnTo>
                  <a:pt x="91248" y="46378"/>
                </a:lnTo>
                <a:lnTo>
                  <a:pt x="91303" y="46396"/>
                </a:lnTo>
                <a:lnTo>
                  <a:pt x="91341" y="46378"/>
                </a:lnTo>
                <a:lnTo>
                  <a:pt x="91378" y="46340"/>
                </a:lnTo>
                <a:lnTo>
                  <a:pt x="91452" y="46284"/>
                </a:lnTo>
                <a:lnTo>
                  <a:pt x="91527" y="46247"/>
                </a:lnTo>
                <a:lnTo>
                  <a:pt x="91564" y="46247"/>
                </a:lnTo>
                <a:lnTo>
                  <a:pt x="91601" y="46284"/>
                </a:lnTo>
                <a:lnTo>
                  <a:pt x="91657" y="46340"/>
                </a:lnTo>
                <a:lnTo>
                  <a:pt x="91732" y="46415"/>
                </a:lnTo>
                <a:lnTo>
                  <a:pt x="91806" y="46508"/>
                </a:lnTo>
                <a:lnTo>
                  <a:pt x="91862" y="46545"/>
                </a:lnTo>
                <a:lnTo>
                  <a:pt x="91918" y="46564"/>
                </a:lnTo>
                <a:lnTo>
                  <a:pt x="91955" y="46564"/>
                </a:lnTo>
                <a:lnTo>
                  <a:pt x="92011" y="46545"/>
                </a:lnTo>
                <a:lnTo>
                  <a:pt x="92048" y="46508"/>
                </a:lnTo>
                <a:lnTo>
                  <a:pt x="92048" y="46471"/>
                </a:lnTo>
                <a:lnTo>
                  <a:pt x="92048" y="46433"/>
                </a:lnTo>
                <a:lnTo>
                  <a:pt x="92048" y="46378"/>
                </a:lnTo>
                <a:lnTo>
                  <a:pt x="91992" y="46303"/>
                </a:lnTo>
                <a:lnTo>
                  <a:pt x="91955" y="46210"/>
                </a:lnTo>
                <a:lnTo>
                  <a:pt x="91881" y="46117"/>
                </a:lnTo>
                <a:lnTo>
                  <a:pt x="91843" y="46042"/>
                </a:lnTo>
                <a:lnTo>
                  <a:pt x="91825" y="45987"/>
                </a:lnTo>
                <a:lnTo>
                  <a:pt x="91825" y="45931"/>
                </a:lnTo>
                <a:lnTo>
                  <a:pt x="91843" y="45894"/>
                </a:lnTo>
                <a:lnTo>
                  <a:pt x="91918" y="45800"/>
                </a:lnTo>
                <a:lnTo>
                  <a:pt x="91955" y="45726"/>
                </a:lnTo>
                <a:lnTo>
                  <a:pt x="92011" y="45614"/>
                </a:lnTo>
                <a:lnTo>
                  <a:pt x="92011" y="45577"/>
                </a:lnTo>
                <a:lnTo>
                  <a:pt x="92011" y="45521"/>
                </a:lnTo>
                <a:lnTo>
                  <a:pt x="91992" y="45484"/>
                </a:lnTo>
                <a:lnTo>
                  <a:pt x="91936" y="45447"/>
                </a:lnTo>
                <a:lnTo>
                  <a:pt x="91843" y="45447"/>
                </a:lnTo>
                <a:lnTo>
                  <a:pt x="91750" y="45521"/>
                </a:lnTo>
                <a:lnTo>
                  <a:pt x="91657" y="45596"/>
                </a:lnTo>
                <a:lnTo>
                  <a:pt x="91601" y="45670"/>
                </a:lnTo>
                <a:lnTo>
                  <a:pt x="91527" y="45596"/>
                </a:lnTo>
                <a:lnTo>
                  <a:pt x="91471" y="45503"/>
                </a:lnTo>
                <a:lnTo>
                  <a:pt x="91378" y="45447"/>
                </a:lnTo>
                <a:lnTo>
                  <a:pt x="91341" y="45428"/>
                </a:lnTo>
                <a:close/>
                <a:moveTo>
                  <a:pt x="336" y="47699"/>
                </a:moveTo>
                <a:lnTo>
                  <a:pt x="298" y="47718"/>
                </a:lnTo>
                <a:lnTo>
                  <a:pt x="280" y="47755"/>
                </a:lnTo>
                <a:lnTo>
                  <a:pt x="261" y="47793"/>
                </a:lnTo>
                <a:lnTo>
                  <a:pt x="243" y="47867"/>
                </a:lnTo>
                <a:lnTo>
                  <a:pt x="261" y="47960"/>
                </a:lnTo>
                <a:lnTo>
                  <a:pt x="298" y="48035"/>
                </a:lnTo>
                <a:lnTo>
                  <a:pt x="354" y="48128"/>
                </a:lnTo>
                <a:lnTo>
                  <a:pt x="466" y="48277"/>
                </a:lnTo>
                <a:lnTo>
                  <a:pt x="559" y="48388"/>
                </a:lnTo>
                <a:lnTo>
                  <a:pt x="243" y="48593"/>
                </a:lnTo>
                <a:lnTo>
                  <a:pt x="131" y="48649"/>
                </a:lnTo>
                <a:lnTo>
                  <a:pt x="56" y="48723"/>
                </a:lnTo>
                <a:lnTo>
                  <a:pt x="0" y="48779"/>
                </a:lnTo>
                <a:lnTo>
                  <a:pt x="0" y="48835"/>
                </a:lnTo>
                <a:lnTo>
                  <a:pt x="19" y="48910"/>
                </a:lnTo>
                <a:lnTo>
                  <a:pt x="75" y="48928"/>
                </a:lnTo>
                <a:lnTo>
                  <a:pt x="131" y="48928"/>
                </a:lnTo>
                <a:lnTo>
                  <a:pt x="205" y="48910"/>
                </a:lnTo>
                <a:lnTo>
                  <a:pt x="336" y="48817"/>
                </a:lnTo>
                <a:lnTo>
                  <a:pt x="447" y="48742"/>
                </a:lnTo>
                <a:lnTo>
                  <a:pt x="578" y="48612"/>
                </a:lnTo>
                <a:lnTo>
                  <a:pt x="652" y="48556"/>
                </a:lnTo>
                <a:lnTo>
                  <a:pt x="708" y="48519"/>
                </a:lnTo>
                <a:lnTo>
                  <a:pt x="727" y="48519"/>
                </a:lnTo>
                <a:lnTo>
                  <a:pt x="764" y="48537"/>
                </a:lnTo>
                <a:lnTo>
                  <a:pt x="857" y="48612"/>
                </a:lnTo>
                <a:lnTo>
                  <a:pt x="950" y="48668"/>
                </a:lnTo>
                <a:lnTo>
                  <a:pt x="1024" y="48705"/>
                </a:lnTo>
                <a:lnTo>
                  <a:pt x="1155" y="48705"/>
                </a:lnTo>
                <a:lnTo>
                  <a:pt x="1173" y="48686"/>
                </a:lnTo>
                <a:lnTo>
                  <a:pt x="1173" y="48630"/>
                </a:lnTo>
                <a:lnTo>
                  <a:pt x="1118" y="48575"/>
                </a:lnTo>
                <a:lnTo>
                  <a:pt x="1006" y="48426"/>
                </a:lnTo>
                <a:lnTo>
                  <a:pt x="894" y="48314"/>
                </a:lnTo>
                <a:lnTo>
                  <a:pt x="1043" y="48146"/>
                </a:lnTo>
                <a:lnTo>
                  <a:pt x="1118" y="48035"/>
                </a:lnTo>
                <a:lnTo>
                  <a:pt x="1136" y="47997"/>
                </a:lnTo>
                <a:lnTo>
                  <a:pt x="1136" y="47979"/>
                </a:lnTo>
                <a:lnTo>
                  <a:pt x="1118" y="47960"/>
                </a:lnTo>
                <a:lnTo>
                  <a:pt x="1080" y="47979"/>
                </a:lnTo>
                <a:lnTo>
                  <a:pt x="1024" y="48035"/>
                </a:lnTo>
                <a:lnTo>
                  <a:pt x="913" y="48128"/>
                </a:lnTo>
                <a:lnTo>
                  <a:pt x="820" y="48202"/>
                </a:lnTo>
                <a:lnTo>
                  <a:pt x="782" y="48184"/>
                </a:lnTo>
                <a:lnTo>
                  <a:pt x="727" y="48128"/>
                </a:lnTo>
                <a:lnTo>
                  <a:pt x="671" y="48053"/>
                </a:lnTo>
                <a:lnTo>
                  <a:pt x="615" y="47960"/>
                </a:lnTo>
                <a:lnTo>
                  <a:pt x="578" y="47867"/>
                </a:lnTo>
                <a:lnTo>
                  <a:pt x="522" y="47774"/>
                </a:lnTo>
                <a:lnTo>
                  <a:pt x="447" y="47718"/>
                </a:lnTo>
                <a:lnTo>
                  <a:pt x="373" y="47699"/>
                </a:lnTo>
                <a:close/>
                <a:moveTo>
                  <a:pt x="91173" y="47942"/>
                </a:moveTo>
                <a:lnTo>
                  <a:pt x="91192" y="48016"/>
                </a:lnTo>
                <a:lnTo>
                  <a:pt x="91248" y="48184"/>
                </a:lnTo>
                <a:lnTo>
                  <a:pt x="91378" y="48444"/>
                </a:lnTo>
                <a:lnTo>
                  <a:pt x="91229" y="48500"/>
                </a:lnTo>
                <a:lnTo>
                  <a:pt x="91173" y="48556"/>
                </a:lnTo>
                <a:lnTo>
                  <a:pt x="91136" y="48612"/>
                </a:lnTo>
                <a:lnTo>
                  <a:pt x="91136" y="48649"/>
                </a:lnTo>
                <a:lnTo>
                  <a:pt x="91136" y="48686"/>
                </a:lnTo>
                <a:lnTo>
                  <a:pt x="91173" y="48761"/>
                </a:lnTo>
                <a:lnTo>
                  <a:pt x="91248" y="48798"/>
                </a:lnTo>
                <a:lnTo>
                  <a:pt x="91285" y="48817"/>
                </a:lnTo>
                <a:lnTo>
                  <a:pt x="91322" y="48798"/>
                </a:lnTo>
                <a:lnTo>
                  <a:pt x="91434" y="48742"/>
                </a:lnTo>
                <a:lnTo>
                  <a:pt x="91508" y="48723"/>
                </a:lnTo>
                <a:lnTo>
                  <a:pt x="91545" y="48705"/>
                </a:lnTo>
                <a:lnTo>
                  <a:pt x="91564" y="48742"/>
                </a:lnTo>
                <a:lnTo>
                  <a:pt x="91601" y="48779"/>
                </a:lnTo>
                <a:lnTo>
                  <a:pt x="91657" y="48872"/>
                </a:lnTo>
                <a:lnTo>
                  <a:pt x="91750" y="49003"/>
                </a:lnTo>
                <a:lnTo>
                  <a:pt x="91825" y="49059"/>
                </a:lnTo>
                <a:lnTo>
                  <a:pt x="91899" y="49096"/>
                </a:lnTo>
                <a:lnTo>
                  <a:pt x="92011" y="49096"/>
                </a:lnTo>
                <a:lnTo>
                  <a:pt x="92030" y="49077"/>
                </a:lnTo>
                <a:lnTo>
                  <a:pt x="92048" y="49040"/>
                </a:lnTo>
                <a:lnTo>
                  <a:pt x="92067" y="48984"/>
                </a:lnTo>
                <a:lnTo>
                  <a:pt x="92030" y="48891"/>
                </a:lnTo>
                <a:lnTo>
                  <a:pt x="91936" y="48723"/>
                </a:lnTo>
                <a:lnTo>
                  <a:pt x="91862" y="48593"/>
                </a:lnTo>
                <a:lnTo>
                  <a:pt x="91825" y="48537"/>
                </a:lnTo>
                <a:lnTo>
                  <a:pt x="91881" y="48463"/>
                </a:lnTo>
                <a:lnTo>
                  <a:pt x="91936" y="48388"/>
                </a:lnTo>
                <a:lnTo>
                  <a:pt x="91992" y="48295"/>
                </a:lnTo>
                <a:lnTo>
                  <a:pt x="92030" y="48202"/>
                </a:lnTo>
                <a:lnTo>
                  <a:pt x="92011" y="48165"/>
                </a:lnTo>
                <a:lnTo>
                  <a:pt x="91974" y="48146"/>
                </a:lnTo>
                <a:lnTo>
                  <a:pt x="91899" y="48165"/>
                </a:lnTo>
                <a:lnTo>
                  <a:pt x="91843" y="48184"/>
                </a:lnTo>
                <a:lnTo>
                  <a:pt x="91806" y="48221"/>
                </a:lnTo>
                <a:lnTo>
                  <a:pt x="91750" y="48258"/>
                </a:lnTo>
                <a:lnTo>
                  <a:pt x="91694" y="48277"/>
                </a:lnTo>
                <a:lnTo>
                  <a:pt x="91620" y="48295"/>
                </a:lnTo>
                <a:lnTo>
                  <a:pt x="91545" y="48239"/>
                </a:lnTo>
                <a:lnTo>
                  <a:pt x="91452" y="48165"/>
                </a:lnTo>
                <a:lnTo>
                  <a:pt x="91378" y="48090"/>
                </a:lnTo>
                <a:lnTo>
                  <a:pt x="91285" y="48016"/>
                </a:lnTo>
                <a:lnTo>
                  <a:pt x="91173" y="47942"/>
                </a:lnTo>
                <a:close/>
                <a:moveTo>
                  <a:pt x="14374" y="50399"/>
                </a:moveTo>
                <a:lnTo>
                  <a:pt x="14318" y="50418"/>
                </a:lnTo>
                <a:lnTo>
                  <a:pt x="14225" y="50474"/>
                </a:lnTo>
                <a:lnTo>
                  <a:pt x="14094" y="50604"/>
                </a:lnTo>
                <a:lnTo>
                  <a:pt x="14057" y="50660"/>
                </a:lnTo>
                <a:lnTo>
                  <a:pt x="14001" y="50678"/>
                </a:lnTo>
                <a:lnTo>
                  <a:pt x="13964" y="50660"/>
                </a:lnTo>
                <a:lnTo>
                  <a:pt x="13908" y="50604"/>
                </a:lnTo>
                <a:lnTo>
                  <a:pt x="13778" y="50548"/>
                </a:lnTo>
                <a:lnTo>
                  <a:pt x="13629" y="50455"/>
                </a:lnTo>
                <a:lnTo>
                  <a:pt x="13536" y="50418"/>
                </a:lnTo>
                <a:lnTo>
                  <a:pt x="13461" y="50418"/>
                </a:lnTo>
                <a:lnTo>
                  <a:pt x="13405" y="50436"/>
                </a:lnTo>
                <a:lnTo>
                  <a:pt x="13368" y="50455"/>
                </a:lnTo>
                <a:lnTo>
                  <a:pt x="13350" y="50492"/>
                </a:lnTo>
                <a:lnTo>
                  <a:pt x="13350" y="50548"/>
                </a:lnTo>
                <a:lnTo>
                  <a:pt x="13368" y="50604"/>
                </a:lnTo>
                <a:lnTo>
                  <a:pt x="13424" y="50660"/>
                </a:lnTo>
                <a:lnTo>
                  <a:pt x="13499" y="50716"/>
                </a:lnTo>
                <a:lnTo>
                  <a:pt x="13648" y="50790"/>
                </a:lnTo>
                <a:lnTo>
                  <a:pt x="13778" y="50846"/>
                </a:lnTo>
                <a:lnTo>
                  <a:pt x="13685" y="50920"/>
                </a:lnTo>
                <a:lnTo>
                  <a:pt x="13592" y="51013"/>
                </a:lnTo>
                <a:lnTo>
                  <a:pt x="13554" y="51051"/>
                </a:lnTo>
                <a:lnTo>
                  <a:pt x="13536" y="51107"/>
                </a:lnTo>
                <a:lnTo>
                  <a:pt x="13554" y="51162"/>
                </a:lnTo>
                <a:lnTo>
                  <a:pt x="13573" y="51200"/>
                </a:lnTo>
                <a:lnTo>
                  <a:pt x="13610" y="51237"/>
                </a:lnTo>
                <a:lnTo>
                  <a:pt x="13796" y="51237"/>
                </a:lnTo>
                <a:lnTo>
                  <a:pt x="13927" y="51200"/>
                </a:lnTo>
                <a:lnTo>
                  <a:pt x="14020" y="51144"/>
                </a:lnTo>
                <a:lnTo>
                  <a:pt x="14094" y="51107"/>
                </a:lnTo>
                <a:lnTo>
                  <a:pt x="14132" y="51069"/>
                </a:lnTo>
                <a:lnTo>
                  <a:pt x="14150" y="51051"/>
                </a:lnTo>
                <a:lnTo>
                  <a:pt x="14225" y="51069"/>
                </a:lnTo>
                <a:lnTo>
                  <a:pt x="14281" y="51107"/>
                </a:lnTo>
                <a:lnTo>
                  <a:pt x="14355" y="51162"/>
                </a:lnTo>
                <a:lnTo>
                  <a:pt x="14411" y="51181"/>
                </a:lnTo>
                <a:lnTo>
                  <a:pt x="14504" y="51218"/>
                </a:lnTo>
                <a:lnTo>
                  <a:pt x="14523" y="51218"/>
                </a:lnTo>
                <a:lnTo>
                  <a:pt x="14541" y="51162"/>
                </a:lnTo>
                <a:lnTo>
                  <a:pt x="14541" y="51144"/>
                </a:lnTo>
                <a:lnTo>
                  <a:pt x="14504" y="51107"/>
                </a:lnTo>
                <a:lnTo>
                  <a:pt x="14448" y="51032"/>
                </a:lnTo>
                <a:lnTo>
                  <a:pt x="14318" y="50920"/>
                </a:lnTo>
                <a:lnTo>
                  <a:pt x="14392" y="50809"/>
                </a:lnTo>
                <a:lnTo>
                  <a:pt x="14485" y="50678"/>
                </a:lnTo>
                <a:lnTo>
                  <a:pt x="14504" y="50604"/>
                </a:lnTo>
                <a:lnTo>
                  <a:pt x="14504" y="50529"/>
                </a:lnTo>
                <a:lnTo>
                  <a:pt x="14485" y="50474"/>
                </a:lnTo>
                <a:lnTo>
                  <a:pt x="14448" y="50418"/>
                </a:lnTo>
                <a:lnTo>
                  <a:pt x="14374" y="50399"/>
                </a:lnTo>
                <a:close/>
                <a:moveTo>
                  <a:pt x="75813" y="50418"/>
                </a:moveTo>
                <a:lnTo>
                  <a:pt x="75702" y="50455"/>
                </a:lnTo>
                <a:lnTo>
                  <a:pt x="75608" y="50492"/>
                </a:lnTo>
                <a:lnTo>
                  <a:pt x="75515" y="50548"/>
                </a:lnTo>
                <a:lnTo>
                  <a:pt x="75478" y="50585"/>
                </a:lnTo>
                <a:lnTo>
                  <a:pt x="75385" y="50585"/>
                </a:lnTo>
                <a:lnTo>
                  <a:pt x="75348" y="50529"/>
                </a:lnTo>
                <a:lnTo>
                  <a:pt x="75292" y="50511"/>
                </a:lnTo>
                <a:lnTo>
                  <a:pt x="75255" y="50492"/>
                </a:lnTo>
                <a:lnTo>
                  <a:pt x="75199" y="50474"/>
                </a:lnTo>
                <a:lnTo>
                  <a:pt x="75124" y="50492"/>
                </a:lnTo>
                <a:lnTo>
                  <a:pt x="75087" y="50511"/>
                </a:lnTo>
                <a:lnTo>
                  <a:pt x="75069" y="50567"/>
                </a:lnTo>
                <a:lnTo>
                  <a:pt x="75069" y="50604"/>
                </a:lnTo>
                <a:lnTo>
                  <a:pt x="75069" y="50641"/>
                </a:lnTo>
                <a:lnTo>
                  <a:pt x="75124" y="50716"/>
                </a:lnTo>
                <a:lnTo>
                  <a:pt x="75180" y="50790"/>
                </a:lnTo>
                <a:lnTo>
                  <a:pt x="75124" y="50865"/>
                </a:lnTo>
                <a:lnTo>
                  <a:pt x="75106" y="50939"/>
                </a:lnTo>
                <a:lnTo>
                  <a:pt x="75106" y="50995"/>
                </a:lnTo>
                <a:lnTo>
                  <a:pt x="75124" y="51032"/>
                </a:lnTo>
                <a:lnTo>
                  <a:pt x="75143" y="51069"/>
                </a:lnTo>
                <a:lnTo>
                  <a:pt x="75180" y="51088"/>
                </a:lnTo>
                <a:lnTo>
                  <a:pt x="75236" y="51125"/>
                </a:lnTo>
                <a:lnTo>
                  <a:pt x="75329" y="51125"/>
                </a:lnTo>
                <a:lnTo>
                  <a:pt x="75366" y="51107"/>
                </a:lnTo>
                <a:lnTo>
                  <a:pt x="75459" y="51051"/>
                </a:lnTo>
                <a:lnTo>
                  <a:pt x="75571" y="51051"/>
                </a:lnTo>
                <a:lnTo>
                  <a:pt x="75627" y="51088"/>
                </a:lnTo>
                <a:lnTo>
                  <a:pt x="75757" y="51181"/>
                </a:lnTo>
                <a:lnTo>
                  <a:pt x="75832" y="51218"/>
                </a:lnTo>
                <a:lnTo>
                  <a:pt x="75888" y="51237"/>
                </a:lnTo>
                <a:lnTo>
                  <a:pt x="75944" y="51237"/>
                </a:lnTo>
                <a:lnTo>
                  <a:pt x="75981" y="51200"/>
                </a:lnTo>
                <a:lnTo>
                  <a:pt x="75999" y="51162"/>
                </a:lnTo>
                <a:lnTo>
                  <a:pt x="75981" y="51107"/>
                </a:lnTo>
                <a:lnTo>
                  <a:pt x="75962" y="51051"/>
                </a:lnTo>
                <a:lnTo>
                  <a:pt x="75906" y="50995"/>
                </a:lnTo>
                <a:lnTo>
                  <a:pt x="75813" y="50902"/>
                </a:lnTo>
                <a:lnTo>
                  <a:pt x="75720" y="50827"/>
                </a:lnTo>
                <a:lnTo>
                  <a:pt x="75813" y="50771"/>
                </a:lnTo>
                <a:lnTo>
                  <a:pt x="75925" y="50697"/>
                </a:lnTo>
                <a:lnTo>
                  <a:pt x="75962" y="50660"/>
                </a:lnTo>
                <a:lnTo>
                  <a:pt x="75981" y="50623"/>
                </a:lnTo>
                <a:lnTo>
                  <a:pt x="75999" y="50567"/>
                </a:lnTo>
                <a:lnTo>
                  <a:pt x="75981" y="50511"/>
                </a:lnTo>
                <a:lnTo>
                  <a:pt x="75944" y="50455"/>
                </a:lnTo>
                <a:lnTo>
                  <a:pt x="75906" y="50418"/>
                </a:lnTo>
                <a:close/>
                <a:moveTo>
                  <a:pt x="86686" y="50399"/>
                </a:moveTo>
                <a:lnTo>
                  <a:pt x="86500" y="50492"/>
                </a:lnTo>
                <a:lnTo>
                  <a:pt x="86407" y="50529"/>
                </a:lnTo>
                <a:lnTo>
                  <a:pt x="86314" y="50567"/>
                </a:lnTo>
                <a:lnTo>
                  <a:pt x="86277" y="50604"/>
                </a:lnTo>
                <a:lnTo>
                  <a:pt x="86239" y="50623"/>
                </a:lnTo>
                <a:lnTo>
                  <a:pt x="86202" y="50604"/>
                </a:lnTo>
                <a:lnTo>
                  <a:pt x="86165" y="50548"/>
                </a:lnTo>
                <a:lnTo>
                  <a:pt x="86016" y="50455"/>
                </a:lnTo>
                <a:lnTo>
                  <a:pt x="85923" y="50418"/>
                </a:lnTo>
                <a:lnTo>
                  <a:pt x="85848" y="50418"/>
                </a:lnTo>
                <a:lnTo>
                  <a:pt x="85793" y="50455"/>
                </a:lnTo>
                <a:lnTo>
                  <a:pt x="85774" y="50492"/>
                </a:lnTo>
                <a:lnTo>
                  <a:pt x="85774" y="50567"/>
                </a:lnTo>
                <a:lnTo>
                  <a:pt x="85811" y="50641"/>
                </a:lnTo>
                <a:lnTo>
                  <a:pt x="85848" y="50716"/>
                </a:lnTo>
                <a:lnTo>
                  <a:pt x="85904" y="50790"/>
                </a:lnTo>
                <a:lnTo>
                  <a:pt x="85793" y="50883"/>
                </a:lnTo>
                <a:lnTo>
                  <a:pt x="85737" y="50939"/>
                </a:lnTo>
                <a:lnTo>
                  <a:pt x="85681" y="51013"/>
                </a:lnTo>
                <a:lnTo>
                  <a:pt x="85644" y="51069"/>
                </a:lnTo>
                <a:lnTo>
                  <a:pt x="85644" y="51125"/>
                </a:lnTo>
                <a:lnTo>
                  <a:pt x="85681" y="51181"/>
                </a:lnTo>
                <a:lnTo>
                  <a:pt x="85774" y="51218"/>
                </a:lnTo>
                <a:lnTo>
                  <a:pt x="85848" y="51218"/>
                </a:lnTo>
                <a:lnTo>
                  <a:pt x="85923" y="51200"/>
                </a:lnTo>
                <a:lnTo>
                  <a:pt x="85997" y="51144"/>
                </a:lnTo>
                <a:lnTo>
                  <a:pt x="86072" y="51125"/>
                </a:lnTo>
                <a:lnTo>
                  <a:pt x="86128" y="51069"/>
                </a:lnTo>
                <a:lnTo>
                  <a:pt x="86165" y="51069"/>
                </a:lnTo>
                <a:lnTo>
                  <a:pt x="86202" y="51088"/>
                </a:lnTo>
                <a:lnTo>
                  <a:pt x="86239" y="51144"/>
                </a:lnTo>
                <a:lnTo>
                  <a:pt x="86314" y="51200"/>
                </a:lnTo>
                <a:lnTo>
                  <a:pt x="86388" y="51237"/>
                </a:lnTo>
                <a:lnTo>
                  <a:pt x="86463" y="51237"/>
                </a:lnTo>
                <a:lnTo>
                  <a:pt x="86500" y="51200"/>
                </a:lnTo>
                <a:lnTo>
                  <a:pt x="86537" y="51162"/>
                </a:lnTo>
                <a:lnTo>
                  <a:pt x="86537" y="51088"/>
                </a:lnTo>
                <a:lnTo>
                  <a:pt x="86500" y="50976"/>
                </a:lnTo>
                <a:lnTo>
                  <a:pt x="86463" y="50939"/>
                </a:lnTo>
                <a:lnTo>
                  <a:pt x="86444" y="50883"/>
                </a:lnTo>
                <a:lnTo>
                  <a:pt x="86481" y="50846"/>
                </a:lnTo>
                <a:lnTo>
                  <a:pt x="86537" y="50827"/>
                </a:lnTo>
                <a:lnTo>
                  <a:pt x="86612" y="50753"/>
                </a:lnTo>
                <a:lnTo>
                  <a:pt x="86705" y="50697"/>
                </a:lnTo>
                <a:lnTo>
                  <a:pt x="86798" y="50641"/>
                </a:lnTo>
                <a:lnTo>
                  <a:pt x="86817" y="50604"/>
                </a:lnTo>
                <a:lnTo>
                  <a:pt x="86835" y="50548"/>
                </a:lnTo>
                <a:lnTo>
                  <a:pt x="86835" y="50492"/>
                </a:lnTo>
                <a:lnTo>
                  <a:pt x="86798" y="50436"/>
                </a:lnTo>
                <a:lnTo>
                  <a:pt x="86742" y="50399"/>
                </a:lnTo>
                <a:close/>
                <a:moveTo>
                  <a:pt x="69707" y="50436"/>
                </a:moveTo>
                <a:lnTo>
                  <a:pt x="69688" y="50455"/>
                </a:lnTo>
                <a:lnTo>
                  <a:pt x="69688" y="50492"/>
                </a:lnTo>
                <a:lnTo>
                  <a:pt x="69725" y="50567"/>
                </a:lnTo>
                <a:lnTo>
                  <a:pt x="69837" y="50697"/>
                </a:lnTo>
                <a:lnTo>
                  <a:pt x="69949" y="50790"/>
                </a:lnTo>
                <a:lnTo>
                  <a:pt x="69837" y="50846"/>
                </a:lnTo>
                <a:lnTo>
                  <a:pt x="69707" y="50939"/>
                </a:lnTo>
                <a:lnTo>
                  <a:pt x="69669" y="50995"/>
                </a:lnTo>
                <a:lnTo>
                  <a:pt x="69632" y="51051"/>
                </a:lnTo>
                <a:lnTo>
                  <a:pt x="69613" y="51125"/>
                </a:lnTo>
                <a:lnTo>
                  <a:pt x="69632" y="51181"/>
                </a:lnTo>
                <a:lnTo>
                  <a:pt x="69688" y="51237"/>
                </a:lnTo>
                <a:lnTo>
                  <a:pt x="69744" y="51256"/>
                </a:lnTo>
                <a:lnTo>
                  <a:pt x="69818" y="51237"/>
                </a:lnTo>
                <a:lnTo>
                  <a:pt x="69911" y="51200"/>
                </a:lnTo>
                <a:lnTo>
                  <a:pt x="70060" y="51107"/>
                </a:lnTo>
                <a:lnTo>
                  <a:pt x="70172" y="51051"/>
                </a:lnTo>
                <a:lnTo>
                  <a:pt x="70228" y="51032"/>
                </a:lnTo>
                <a:lnTo>
                  <a:pt x="70265" y="51051"/>
                </a:lnTo>
                <a:lnTo>
                  <a:pt x="70377" y="51088"/>
                </a:lnTo>
                <a:lnTo>
                  <a:pt x="70470" y="51144"/>
                </a:lnTo>
                <a:lnTo>
                  <a:pt x="70507" y="51144"/>
                </a:lnTo>
                <a:lnTo>
                  <a:pt x="70563" y="51125"/>
                </a:lnTo>
                <a:lnTo>
                  <a:pt x="70619" y="51088"/>
                </a:lnTo>
                <a:lnTo>
                  <a:pt x="70637" y="51032"/>
                </a:lnTo>
                <a:lnTo>
                  <a:pt x="70637" y="50995"/>
                </a:lnTo>
                <a:lnTo>
                  <a:pt x="70637" y="50958"/>
                </a:lnTo>
                <a:lnTo>
                  <a:pt x="70563" y="50883"/>
                </a:lnTo>
                <a:lnTo>
                  <a:pt x="70488" y="50809"/>
                </a:lnTo>
                <a:lnTo>
                  <a:pt x="70637" y="50697"/>
                </a:lnTo>
                <a:lnTo>
                  <a:pt x="70693" y="50623"/>
                </a:lnTo>
                <a:lnTo>
                  <a:pt x="70731" y="50548"/>
                </a:lnTo>
                <a:lnTo>
                  <a:pt x="70731" y="50492"/>
                </a:lnTo>
                <a:lnTo>
                  <a:pt x="70712" y="50455"/>
                </a:lnTo>
                <a:lnTo>
                  <a:pt x="70675" y="50436"/>
                </a:lnTo>
                <a:lnTo>
                  <a:pt x="70619" y="50436"/>
                </a:lnTo>
                <a:lnTo>
                  <a:pt x="70507" y="50474"/>
                </a:lnTo>
                <a:lnTo>
                  <a:pt x="70395" y="50548"/>
                </a:lnTo>
                <a:lnTo>
                  <a:pt x="70284" y="50604"/>
                </a:lnTo>
                <a:lnTo>
                  <a:pt x="70246" y="50623"/>
                </a:lnTo>
                <a:lnTo>
                  <a:pt x="70191" y="50623"/>
                </a:lnTo>
                <a:lnTo>
                  <a:pt x="70116" y="50585"/>
                </a:lnTo>
                <a:lnTo>
                  <a:pt x="70023" y="50529"/>
                </a:lnTo>
                <a:lnTo>
                  <a:pt x="69930" y="50474"/>
                </a:lnTo>
                <a:lnTo>
                  <a:pt x="69837" y="50436"/>
                </a:lnTo>
                <a:close/>
                <a:moveTo>
                  <a:pt x="18861" y="50362"/>
                </a:moveTo>
                <a:lnTo>
                  <a:pt x="18805" y="50380"/>
                </a:lnTo>
                <a:lnTo>
                  <a:pt x="18749" y="50418"/>
                </a:lnTo>
                <a:lnTo>
                  <a:pt x="18730" y="50492"/>
                </a:lnTo>
                <a:lnTo>
                  <a:pt x="18730" y="50548"/>
                </a:lnTo>
                <a:lnTo>
                  <a:pt x="18767" y="50604"/>
                </a:lnTo>
                <a:lnTo>
                  <a:pt x="18805" y="50660"/>
                </a:lnTo>
                <a:lnTo>
                  <a:pt x="18916" y="50753"/>
                </a:lnTo>
                <a:lnTo>
                  <a:pt x="19010" y="50827"/>
                </a:lnTo>
                <a:lnTo>
                  <a:pt x="18935" y="50902"/>
                </a:lnTo>
                <a:lnTo>
                  <a:pt x="18842" y="51032"/>
                </a:lnTo>
                <a:lnTo>
                  <a:pt x="18823" y="51088"/>
                </a:lnTo>
                <a:lnTo>
                  <a:pt x="18805" y="51144"/>
                </a:lnTo>
                <a:lnTo>
                  <a:pt x="18823" y="51200"/>
                </a:lnTo>
                <a:lnTo>
                  <a:pt x="18879" y="51256"/>
                </a:lnTo>
                <a:lnTo>
                  <a:pt x="18935" y="51274"/>
                </a:lnTo>
                <a:lnTo>
                  <a:pt x="19010" y="51274"/>
                </a:lnTo>
                <a:lnTo>
                  <a:pt x="19065" y="51237"/>
                </a:lnTo>
                <a:lnTo>
                  <a:pt x="19121" y="51181"/>
                </a:lnTo>
                <a:lnTo>
                  <a:pt x="19233" y="51088"/>
                </a:lnTo>
                <a:lnTo>
                  <a:pt x="19289" y="51051"/>
                </a:lnTo>
                <a:lnTo>
                  <a:pt x="19345" y="51032"/>
                </a:lnTo>
                <a:lnTo>
                  <a:pt x="19382" y="51051"/>
                </a:lnTo>
                <a:lnTo>
                  <a:pt x="19438" y="51088"/>
                </a:lnTo>
                <a:lnTo>
                  <a:pt x="19568" y="51162"/>
                </a:lnTo>
                <a:lnTo>
                  <a:pt x="19643" y="51200"/>
                </a:lnTo>
                <a:lnTo>
                  <a:pt x="19698" y="51218"/>
                </a:lnTo>
                <a:lnTo>
                  <a:pt x="19754" y="51218"/>
                </a:lnTo>
                <a:lnTo>
                  <a:pt x="19810" y="51200"/>
                </a:lnTo>
                <a:lnTo>
                  <a:pt x="19847" y="51144"/>
                </a:lnTo>
                <a:lnTo>
                  <a:pt x="19847" y="51088"/>
                </a:lnTo>
                <a:lnTo>
                  <a:pt x="19829" y="51013"/>
                </a:lnTo>
                <a:lnTo>
                  <a:pt x="19773" y="50958"/>
                </a:lnTo>
                <a:lnTo>
                  <a:pt x="19661" y="50846"/>
                </a:lnTo>
                <a:lnTo>
                  <a:pt x="19549" y="50771"/>
                </a:lnTo>
                <a:lnTo>
                  <a:pt x="19643" y="50697"/>
                </a:lnTo>
                <a:lnTo>
                  <a:pt x="19754" y="50585"/>
                </a:lnTo>
                <a:lnTo>
                  <a:pt x="19791" y="50548"/>
                </a:lnTo>
                <a:lnTo>
                  <a:pt x="19810" y="50492"/>
                </a:lnTo>
                <a:lnTo>
                  <a:pt x="19791" y="50455"/>
                </a:lnTo>
                <a:lnTo>
                  <a:pt x="19717" y="50418"/>
                </a:lnTo>
                <a:lnTo>
                  <a:pt x="19661" y="50418"/>
                </a:lnTo>
                <a:lnTo>
                  <a:pt x="19605" y="50455"/>
                </a:lnTo>
                <a:lnTo>
                  <a:pt x="19475" y="50511"/>
                </a:lnTo>
                <a:lnTo>
                  <a:pt x="19401" y="50548"/>
                </a:lnTo>
                <a:lnTo>
                  <a:pt x="19345" y="50567"/>
                </a:lnTo>
                <a:lnTo>
                  <a:pt x="19307" y="50567"/>
                </a:lnTo>
                <a:lnTo>
                  <a:pt x="19233" y="50529"/>
                </a:lnTo>
                <a:lnTo>
                  <a:pt x="19121" y="50474"/>
                </a:lnTo>
                <a:lnTo>
                  <a:pt x="18991" y="50399"/>
                </a:lnTo>
                <a:lnTo>
                  <a:pt x="18935" y="50380"/>
                </a:lnTo>
                <a:lnTo>
                  <a:pt x="18861" y="50362"/>
                </a:lnTo>
                <a:close/>
                <a:moveTo>
                  <a:pt x="21542" y="50380"/>
                </a:moveTo>
                <a:lnTo>
                  <a:pt x="21523" y="50399"/>
                </a:lnTo>
                <a:lnTo>
                  <a:pt x="21523" y="50418"/>
                </a:lnTo>
                <a:lnTo>
                  <a:pt x="21542" y="50455"/>
                </a:lnTo>
                <a:lnTo>
                  <a:pt x="21653" y="50585"/>
                </a:lnTo>
                <a:lnTo>
                  <a:pt x="21839" y="50771"/>
                </a:lnTo>
                <a:lnTo>
                  <a:pt x="21728" y="50827"/>
                </a:lnTo>
                <a:lnTo>
                  <a:pt x="21560" y="50939"/>
                </a:lnTo>
                <a:lnTo>
                  <a:pt x="21504" y="50995"/>
                </a:lnTo>
                <a:lnTo>
                  <a:pt x="21448" y="51051"/>
                </a:lnTo>
                <a:lnTo>
                  <a:pt x="21411" y="51107"/>
                </a:lnTo>
                <a:lnTo>
                  <a:pt x="21430" y="51181"/>
                </a:lnTo>
                <a:lnTo>
                  <a:pt x="21448" y="51218"/>
                </a:lnTo>
                <a:lnTo>
                  <a:pt x="21486" y="51237"/>
                </a:lnTo>
                <a:lnTo>
                  <a:pt x="21523" y="51256"/>
                </a:lnTo>
                <a:lnTo>
                  <a:pt x="21560" y="51256"/>
                </a:lnTo>
                <a:lnTo>
                  <a:pt x="21635" y="51218"/>
                </a:lnTo>
                <a:lnTo>
                  <a:pt x="21709" y="51162"/>
                </a:lnTo>
                <a:lnTo>
                  <a:pt x="21877" y="51032"/>
                </a:lnTo>
                <a:lnTo>
                  <a:pt x="21933" y="50976"/>
                </a:lnTo>
                <a:lnTo>
                  <a:pt x="21988" y="50958"/>
                </a:lnTo>
                <a:lnTo>
                  <a:pt x="22044" y="50976"/>
                </a:lnTo>
                <a:lnTo>
                  <a:pt x="22100" y="51013"/>
                </a:lnTo>
                <a:lnTo>
                  <a:pt x="22193" y="51144"/>
                </a:lnTo>
                <a:lnTo>
                  <a:pt x="22249" y="51200"/>
                </a:lnTo>
                <a:lnTo>
                  <a:pt x="22305" y="51256"/>
                </a:lnTo>
                <a:lnTo>
                  <a:pt x="22361" y="51274"/>
                </a:lnTo>
                <a:lnTo>
                  <a:pt x="22454" y="51256"/>
                </a:lnTo>
                <a:lnTo>
                  <a:pt x="22491" y="51218"/>
                </a:lnTo>
                <a:lnTo>
                  <a:pt x="22510" y="51200"/>
                </a:lnTo>
                <a:lnTo>
                  <a:pt x="22528" y="51125"/>
                </a:lnTo>
                <a:lnTo>
                  <a:pt x="22510" y="51051"/>
                </a:lnTo>
                <a:lnTo>
                  <a:pt x="22472" y="50976"/>
                </a:lnTo>
                <a:lnTo>
                  <a:pt x="22342" y="50846"/>
                </a:lnTo>
                <a:lnTo>
                  <a:pt x="22230" y="50734"/>
                </a:lnTo>
                <a:lnTo>
                  <a:pt x="22324" y="50623"/>
                </a:lnTo>
                <a:lnTo>
                  <a:pt x="22361" y="50567"/>
                </a:lnTo>
                <a:lnTo>
                  <a:pt x="22379" y="50511"/>
                </a:lnTo>
                <a:lnTo>
                  <a:pt x="22379" y="50474"/>
                </a:lnTo>
                <a:lnTo>
                  <a:pt x="22342" y="50455"/>
                </a:lnTo>
                <a:lnTo>
                  <a:pt x="22286" y="50474"/>
                </a:lnTo>
                <a:lnTo>
                  <a:pt x="22193" y="50529"/>
                </a:lnTo>
                <a:lnTo>
                  <a:pt x="22082" y="50567"/>
                </a:lnTo>
                <a:lnTo>
                  <a:pt x="22026" y="50585"/>
                </a:lnTo>
                <a:lnTo>
                  <a:pt x="21951" y="50548"/>
                </a:lnTo>
                <a:lnTo>
                  <a:pt x="21858" y="50492"/>
                </a:lnTo>
                <a:lnTo>
                  <a:pt x="21691" y="50418"/>
                </a:lnTo>
                <a:lnTo>
                  <a:pt x="21579" y="50380"/>
                </a:lnTo>
                <a:close/>
                <a:moveTo>
                  <a:pt x="33085" y="50362"/>
                </a:moveTo>
                <a:lnTo>
                  <a:pt x="32973" y="50399"/>
                </a:lnTo>
                <a:lnTo>
                  <a:pt x="32806" y="50474"/>
                </a:lnTo>
                <a:lnTo>
                  <a:pt x="32694" y="50529"/>
                </a:lnTo>
                <a:lnTo>
                  <a:pt x="32638" y="50548"/>
                </a:lnTo>
                <a:lnTo>
                  <a:pt x="32563" y="50529"/>
                </a:lnTo>
                <a:lnTo>
                  <a:pt x="32470" y="50474"/>
                </a:lnTo>
                <a:lnTo>
                  <a:pt x="32359" y="50436"/>
                </a:lnTo>
                <a:lnTo>
                  <a:pt x="32284" y="50418"/>
                </a:lnTo>
                <a:lnTo>
                  <a:pt x="32266" y="50418"/>
                </a:lnTo>
                <a:lnTo>
                  <a:pt x="32266" y="50455"/>
                </a:lnTo>
                <a:lnTo>
                  <a:pt x="32340" y="50585"/>
                </a:lnTo>
                <a:lnTo>
                  <a:pt x="32452" y="50697"/>
                </a:lnTo>
                <a:lnTo>
                  <a:pt x="32340" y="50790"/>
                </a:lnTo>
                <a:lnTo>
                  <a:pt x="32210" y="50920"/>
                </a:lnTo>
                <a:lnTo>
                  <a:pt x="32154" y="50995"/>
                </a:lnTo>
                <a:lnTo>
                  <a:pt x="32117" y="51069"/>
                </a:lnTo>
                <a:lnTo>
                  <a:pt x="32117" y="51144"/>
                </a:lnTo>
                <a:lnTo>
                  <a:pt x="32154" y="51200"/>
                </a:lnTo>
                <a:lnTo>
                  <a:pt x="32228" y="51237"/>
                </a:lnTo>
                <a:lnTo>
                  <a:pt x="32284" y="51237"/>
                </a:lnTo>
                <a:lnTo>
                  <a:pt x="32359" y="51218"/>
                </a:lnTo>
                <a:lnTo>
                  <a:pt x="32452" y="51162"/>
                </a:lnTo>
                <a:lnTo>
                  <a:pt x="32582" y="51051"/>
                </a:lnTo>
                <a:lnTo>
                  <a:pt x="32694" y="50958"/>
                </a:lnTo>
                <a:lnTo>
                  <a:pt x="32768" y="51051"/>
                </a:lnTo>
                <a:lnTo>
                  <a:pt x="32880" y="51181"/>
                </a:lnTo>
                <a:lnTo>
                  <a:pt x="32954" y="51237"/>
                </a:lnTo>
                <a:lnTo>
                  <a:pt x="33010" y="51274"/>
                </a:lnTo>
                <a:lnTo>
                  <a:pt x="33066" y="51274"/>
                </a:lnTo>
                <a:lnTo>
                  <a:pt x="33122" y="51237"/>
                </a:lnTo>
                <a:lnTo>
                  <a:pt x="33159" y="51181"/>
                </a:lnTo>
                <a:lnTo>
                  <a:pt x="33159" y="51125"/>
                </a:lnTo>
                <a:lnTo>
                  <a:pt x="33122" y="51069"/>
                </a:lnTo>
                <a:lnTo>
                  <a:pt x="33085" y="50995"/>
                </a:lnTo>
                <a:lnTo>
                  <a:pt x="32992" y="50883"/>
                </a:lnTo>
                <a:lnTo>
                  <a:pt x="32899" y="50790"/>
                </a:lnTo>
                <a:lnTo>
                  <a:pt x="32992" y="50716"/>
                </a:lnTo>
                <a:lnTo>
                  <a:pt x="33159" y="50567"/>
                </a:lnTo>
                <a:lnTo>
                  <a:pt x="33215" y="50492"/>
                </a:lnTo>
                <a:lnTo>
                  <a:pt x="33252" y="50436"/>
                </a:lnTo>
                <a:lnTo>
                  <a:pt x="33252" y="50399"/>
                </a:lnTo>
                <a:lnTo>
                  <a:pt x="33252" y="50380"/>
                </a:lnTo>
                <a:lnTo>
                  <a:pt x="33215" y="50362"/>
                </a:lnTo>
                <a:close/>
                <a:moveTo>
                  <a:pt x="34779" y="50362"/>
                </a:moveTo>
                <a:lnTo>
                  <a:pt x="34742" y="50399"/>
                </a:lnTo>
                <a:lnTo>
                  <a:pt x="34742" y="50455"/>
                </a:lnTo>
                <a:lnTo>
                  <a:pt x="34760" y="50511"/>
                </a:lnTo>
                <a:lnTo>
                  <a:pt x="34798" y="50567"/>
                </a:lnTo>
                <a:lnTo>
                  <a:pt x="34928" y="50678"/>
                </a:lnTo>
                <a:lnTo>
                  <a:pt x="35189" y="50846"/>
                </a:lnTo>
                <a:lnTo>
                  <a:pt x="35077" y="50939"/>
                </a:lnTo>
                <a:lnTo>
                  <a:pt x="34928" y="51069"/>
                </a:lnTo>
                <a:lnTo>
                  <a:pt x="34872" y="51144"/>
                </a:lnTo>
                <a:lnTo>
                  <a:pt x="34853" y="51218"/>
                </a:lnTo>
                <a:lnTo>
                  <a:pt x="34872" y="51237"/>
                </a:lnTo>
                <a:lnTo>
                  <a:pt x="34891" y="51256"/>
                </a:lnTo>
                <a:lnTo>
                  <a:pt x="34928" y="51274"/>
                </a:lnTo>
                <a:lnTo>
                  <a:pt x="35021" y="51274"/>
                </a:lnTo>
                <a:lnTo>
                  <a:pt x="35058" y="51256"/>
                </a:lnTo>
                <a:lnTo>
                  <a:pt x="35170" y="51200"/>
                </a:lnTo>
                <a:lnTo>
                  <a:pt x="35244" y="51125"/>
                </a:lnTo>
                <a:lnTo>
                  <a:pt x="35338" y="51088"/>
                </a:lnTo>
                <a:lnTo>
                  <a:pt x="35412" y="51051"/>
                </a:lnTo>
                <a:lnTo>
                  <a:pt x="35487" y="51069"/>
                </a:lnTo>
                <a:lnTo>
                  <a:pt x="35524" y="51088"/>
                </a:lnTo>
                <a:lnTo>
                  <a:pt x="35580" y="51125"/>
                </a:lnTo>
                <a:lnTo>
                  <a:pt x="35617" y="51144"/>
                </a:lnTo>
                <a:lnTo>
                  <a:pt x="35654" y="51144"/>
                </a:lnTo>
                <a:lnTo>
                  <a:pt x="35691" y="51125"/>
                </a:lnTo>
                <a:lnTo>
                  <a:pt x="35710" y="51107"/>
                </a:lnTo>
                <a:lnTo>
                  <a:pt x="35710" y="51088"/>
                </a:lnTo>
                <a:lnTo>
                  <a:pt x="35691" y="51051"/>
                </a:lnTo>
                <a:lnTo>
                  <a:pt x="35654" y="50995"/>
                </a:lnTo>
                <a:lnTo>
                  <a:pt x="35617" y="50939"/>
                </a:lnTo>
                <a:lnTo>
                  <a:pt x="35635" y="50883"/>
                </a:lnTo>
                <a:lnTo>
                  <a:pt x="35654" y="50846"/>
                </a:lnTo>
                <a:lnTo>
                  <a:pt x="35747" y="50790"/>
                </a:lnTo>
                <a:lnTo>
                  <a:pt x="35822" y="50734"/>
                </a:lnTo>
                <a:lnTo>
                  <a:pt x="35952" y="50623"/>
                </a:lnTo>
                <a:lnTo>
                  <a:pt x="35989" y="50548"/>
                </a:lnTo>
                <a:lnTo>
                  <a:pt x="36026" y="50492"/>
                </a:lnTo>
                <a:lnTo>
                  <a:pt x="36026" y="50436"/>
                </a:lnTo>
                <a:lnTo>
                  <a:pt x="35971" y="50399"/>
                </a:lnTo>
                <a:lnTo>
                  <a:pt x="35915" y="50380"/>
                </a:lnTo>
                <a:lnTo>
                  <a:pt x="35840" y="50380"/>
                </a:lnTo>
                <a:lnTo>
                  <a:pt x="35784" y="50399"/>
                </a:lnTo>
                <a:lnTo>
                  <a:pt x="35729" y="50436"/>
                </a:lnTo>
                <a:lnTo>
                  <a:pt x="35635" y="50511"/>
                </a:lnTo>
                <a:lnTo>
                  <a:pt x="35524" y="50585"/>
                </a:lnTo>
                <a:lnTo>
                  <a:pt x="35449" y="50641"/>
                </a:lnTo>
                <a:lnTo>
                  <a:pt x="35431" y="50660"/>
                </a:lnTo>
                <a:lnTo>
                  <a:pt x="35319" y="50604"/>
                </a:lnTo>
                <a:lnTo>
                  <a:pt x="35263" y="50567"/>
                </a:lnTo>
                <a:lnTo>
                  <a:pt x="35207" y="50511"/>
                </a:lnTo>
                <a:lnTo>
                  <a:pt x="35133" y="50474"/>
                </a:lnTo>
                <a:lnTo>
                  <a:pt x="35077" y="50418"/>
                </a:lnTo>
                <a:lnTo>
                  <a:pt x="34984" y="50380"/>
                </a:lnTo>
                <a:lnTo>
                  <a:pt x="34872" y="50362"/>
                </a:lnTo>
                <a:close/>
                <a:moveTo>
                  <a:pt x="38614" y="50362"/>
                </a:moveTo>
                <a:lnTo>
                  <a:pt x="38503" y="50399"/>
                </a:lnTo>
                <a:lnTo>
                  <a:pt x="38410" y="50436"/>
                </a:lnTo>
                <a:lnTo>
                  <a:pt x="38205" y="50529"/>
                </a:lnTo>
                <a:lnTo>
                  <a:pt x="38093" y="50567"/>
                </a:lnTo>
                <a:lnTo>
                  <a:pt x="38019" y="50511"/>
                </a:lnTo>
                <a:lnTo>
                  <a:pt x="37963" y="50474"/>
                </a:lnTo>
                <a:lnTo>
                  <a:pt x="37907" y="50436"/>
                </a:lnTo>
                <a:lnTo>
                  <a:pt x="37851" y="50399"/>
                </a:lnTo>
                <a:lnTo>
                  <a:pt x="37795" y="50380"/>
                </a:lnTo>
                <a:lnTo>
                  <a:pt x="37739" y="50380"/>
                </a:lnTo>
                <a:lnTo>
                  <a:pt x="37683" y="50399"/>
                </a:lnTo>
                <a:lnTo>
                  <a:pt x="37628" y="50436"/>
                </a:lnTo>
                <a:lnTo>
                  <a:pt x="37590" y="50492"/>
                </a:lnTo>
                <a:lnTo>
                  <a:pt x="37590" y="50529"/>
                </a:lnTo>
                <a:lnTo>
                  <a:pt x="37609" y="50585"/>
                </a:lnTo>
                <a:lnTo>
                  <a:pt x="37646" y="50641"/>
                </a:lnTo>
                <a:lnTo>
                  <a:pt x="37702" y="50697"/>
                </a:lnTo>
                <a:lnTo>
                  <a:pt x="37777" y="50753"/>
                </a:lnTo>
                <a:lnTo>
                  <a:pt x="37646" y="50827"/>
                </a:lnTo>
                <a:lnTo>
                  <a:pt x="37516" y="50920"/>
                </a:lnTo>
                <a:lnTo>
                  <a:pt x="37441" y="50958"/>
                </a:lnTo>
                <a:lnTo>
                  <a:pt x="37386" y="51032"/>
                </a:lnTo>
                <a:lnTo>
                  <a:pt x="37348" y="51088"/>
                </a:lnTo>
                <a:lnTo>
                  <a:pt x="37348" y="51162"/>
                </a:lnTo>
                <a:lnTo>
                  <a:pt x="37367" y="51218"/>
                </a:lnTo>
                <a:lnTo>
                  <a:pt x="37404" y="51256"/>
                </a:lnTo>
                <a:lnTo>
                  <a:pt x="37460" y="51274"/>
                </a:lnTo>
                <a:lnTo>
                  <a:pt x="37534" y="51274"/>
                </a:lnTo>
                <a:lnTo>
                  <a:pt x="37683" y="51237"/>
                </a:lnTo>
                <a:lnTo>
                  <a:pt x="37795" y="51181"/>
                </a:lnTo>
                <a:lnTo>
                  <a:pt x="37944" y="51069"/>
                </a:lnTo>
                <a:lnTo>
                  <a:pt x="38019" y="51013"/>
                </a:lnTo>
                <a:lnTo>
                  <a:pt x="38093" y="50995"/>
                </a:lnTo>
                <a:lnTo>
                  <a:pt x="38168" y="51013"/>
                </a:lnTo>
                <a:lnTo>
                  <a:pt x="38242" y="51069"/>
                </a:lnTo>
                <a:lnTo>
                  <a:pt x="38316" y="51125"/>
                </a:lnTo>
                <a:lnTo>
                  <a:pt x="38372" y="51162"/>
                </a:lnTo>
                <a:lnTo>
                  <a:pt x="38521" y="51162"/>
                </a:lnTo>
                <a:lnTo>
                  <a:pt x="38540" y="51125"/>
                </a:lnTo>
                <a:lnTo>
                  <a:pt x="38521" y="51069"/>
                </a:lnTo>
                <a:lnTo>
                  <a:pt x="38447" y="50958"/>
                </a:lnTo>
                <a:lnTo>
                  <a:pt x="38354" y="50827"/>
                </a:lnTo>
                <a:lnTo>
                  <a:pt x="38540" y="50716"/>
                </a:lnTo>
                <a:lnTo>
                  <a:pt x="38614" y="50641"/>
                </a:lnTo>
                <a:lnTo>
                  <a:pt x="38689" y="50567"/>
                </a:lnTo>
                <a:lnTo>
                  <a:pt x="38707" y="50511"/>
                </a:lnTo>
                <a:lnTo>
                  <a:pt x="38726" y="50436"/>
                </a:lnTo>
                <a:lnTo>
                  <a:pt x="38726" y="50399"/>
                </a:lnTo>
                <a:lnTo>
                  <a:pt x="38707" y="50380"/>
                </a:lnTo>
                <a:lnTo>
                  <a:pt x="38670" y="50362"/>
                </a:lnTo>
                <a:close/>
                <a:moveTo>
                  <a:pt x="43027" y="50362"/>
                </a:moveTo>
                <a:lnTo>
                  <a:pt x="42952" y="50380"/>
                </a:lnTo>
                <a:lnTo>
                  <a:pt x="42915" y="50436"/>
                </a:lnTo>
                <a:lnTo>
                  <a:pt x="42896" y="50511"/>
                </a:lnTo>
                <a:lnTo>
                  <a:pt x="42915" y="50567"/>
                </a:lnTo>
                <a:lnTo>
                  <a:pt x="42934" y="50604"/>
                </a:lnTo>
                <a:lnTo>
                  <a:pt x="42990" y="50660"/>
                </a:lnTo>
                <a:lnTo>
                  <a:pt x="43120" y="50771"/>
                </a:lnTo>
                <a:lnTo>
                  <a:pt x="43027" y="50865"/>
                </a:lnTo>
                <a:lnTo>
                  <a:pt x="42990" y="50920"/>
                </a:lnTo>
                <a:lnTo>
                  <a:pt x="42952" y="50995"/>
                </a:lnTo>
                <a:lnTo>
                  <a:pt x="42934" y="51051"/>
                </a:lnTo>
                <a:lnTo>
                  <a:pt x="42952" y="51088"/>
                </a:lnTo>
                <a:lnTo>
                  <a:pt x="43008" y="51125"/>
                </a:lnTo>
                <a:lnTo>
                  <a:pt x="43101" y="51125"/>
                </a:lnTo>
                <a:lnTo>
                  <a:pt x="43194" y="51107"/>
                </a:lnTo>
                <a:lnTo>
                  <a:pt x="43269" y="51051"/>
                </a:lnTo>
                <a:lnTo>
                  <a:pt x="43325" y="51013"/>
                </a:lnTo>
                <a:lnTo>
                  <a:pt x="43362" y="50995"/>
                </a:lnTo>
                <a:lnTo>
                  <a:pt x="43399" y="51013"/>
                </a:lnTo>
                <a:lnTo>
                  <a:pt x="43436" y="51069"/>
                </a:lnTo>
                <a:lnTo>
                  <a:pt x="43492" y="51107"/>
                </a:lnTo>
                <a:lnTo>
                  <a:pt x="43548" y="51181"/>
                </a:lnTo>
                <a:lnTo>
                  <a:pt x="43604" y="51256"/>
                </a:lnTo>
                <a:lnTo>
                  <a:pt x="43641" y="51274"/>
                </a:lnTo>
                <a:lnTo>
                  <a:pt x="43678" y="51274"/>
                </a:lnTo>
                <a:lnTo>
                  <a:pt x="43716" y="51256"/>
                </a:lnTo>
                <a:lnTo>
                  <a:pt x="43734" y="51200"/>
                </a:lnTo>
                <a:lnTo>
                  <a:pt x="43716" y="51144"/>
                </a:lnTo>
                <a:lnTo>
                  <a:pt x="43697" y="51069"/>
                </a:lnTo>
                <a:lnTo>
                  <a:pt x="43623" y="50902"/>
                </a:lnTo>
                <a:lnTo>
                  <a:pt x="43604" y="50846"/>
                </a:lnTo>
                <a:lnTo>
                  <a:pt x="43604" y="50809"/>
                </a:lnTo>
                <a:lnTo>
                  <a:pt x="43678" y="50734"/>
                </a:lnTo>
                <a:lnTo>
                  <a:pt x="43809" y="50585"/>
                </a:lnTo>
                <a:lnTo>
                  <a:pt x="43865" y="50511"/>
                </a:lnTo>
                <a:lnTo>
                  <a:pt x="43902" y="50436"/>
                </a:lnTo>
                <a:lnTo>
                  <a:pt x="43902" y="50418"/>
                </a:lnTo>
                <a:lnTo>
                  <a:pt x="43883" y="50399"/>
                </a:lnTo>
                <a:lnTo>
                  <a:pt x="43846" y="50399"/>
                </a:lnTo>
                <a:lnTo>
                  <a:pt x="43809" y="50418"/>
                </a:lnTo>
                <a:lnTo>
                  <a:pt x="43716" y="50455"/>
                </a:lnTo>
                <a:lnTo>
                  <a:pt x="43585" y="50529"/>
                </a:lnTo>
                <a:lnTo>
                  <a:pt x="43474" y="50585"/>
                </a:lnTo>
                <a:lnTo>
                  <a:pt x="43436" y="50604"/>
                </a:lnTo>
                <a:lnTo>
                  <a:pt x="43399" y="50604"/>
                </a:lnTo>
                <a:lnTo>
                  <a:pt x="43362" y="50585"/>
                </a:lnTo>
                <a:lnTo>
                  <a:pt x="43325" y="50567"/>
                </a:lnTo>
                <a:lnTo>
                  <a:pt x="43250" y="50492"/>
                </a:lnTo>
                <a:lnTo>
                  <a:pt x="43176" y="50418"/>
                </a:lnTo>
                <a:lnTo>
                  <a:pt x="43139" y="50380"/>
                </a:lnTo>
                <a:lnTo>
                  <a:pt x="43101" y="50362"/>
                </a:lnTo>
                <a:close/>
                <a:moveTo>
                  <a:pt x="50958" y="50380"/>
                </a:moveTo>
                <a:lnTo>
                  <a:pt x="50902" y="50399"/>
                </a:lnTo>
                <a:lnTo>
                  <a:pt x="50865" y="50455"/>
                </a:lnTo>
                <a:lnTo>
                  <a:pt x="50846" y="50529"/>
                </a:lnTo>
                <a:lnTo>
                  <a:pt x="50846" y="50585"/>
                </a:lnTo>
                <a:lnTo>
                  <a:pt x="50902" y="50641"/>
                </a:lnTo>
                <a:lnTo>
                  <a:pt x="50958" y="50697"/>
                </a:lnTo>
                <a:lnTo>
                  <a:pt x="51107" y="50771"/>
                </a:lnTo>
                <a:lnTo>
                  <a:pt x="51219" y="50846"/>
                </a:lnTo>
                <a:lnTo>
                  <a:pt x="51144" y="50939"/>
                </a:lnTo>
                <a:lnTo>
                  <a:pt x="51070" y="51051"/>
                </a:lnTo>
                <a:lnTo>
                  <a:pt x="51051" y="51107"/>
                </a:lnTo>
                <a:lnTo>
                  <a:pt x="51033" y="51162"/>
                </a:lnTo>
                <a:lnTo>
                  <a:pt x="51070" y="51218"/>
                </a:lnTo>
                <a:lnTo>
                  <a:pt x="51126" y="51256"/>
                </a:lnTo>
                <a:lnTo>
                  <a:pt x="51182" y="51274"/>
                </a:lnTo>
                <a:lnTo>
                  <a:pt x="51237" y="51256"/>
                </a:lnTo>
                <a:lnTo>
                  <a:pt x="51293" y="51218"/>
                </a:lnTo>
                <a:lnTo>
                  <a:pt x="51349" y="51162"/>
                </a:lnTo>
                <a:lnTo>
                  <a:pt x="51442" y="51069"/>
                </a:lnTo>
                <a:lnTo>
                  <a:pt x="51479" y="51032"/>
                </a:lnTo>
                <a:lnTo>
                  <a:pt x="51535" y="51013"/>
                </a:lnTo>
                <a:lnTo>
                  <a:pt x="51573" y="51032"/>
                </a:lnTo>
                <a:lnTo>
                  <a:pt x="51647" y="51069"/>
                </a:lnTo>
                <a:lnTo>
                  <a:pt x="51777" y="51181"/>
                </a:lnTo>
                <a:lnTo>
                  <a:pt x="51833" y="51218"/>
                </a:lnTo>
                <a:lnTo>
                  <a:pt x="51908" y="51237"/>
                </a:lnTo>
                <a:lnTo>
                  <a:pt x="51963" y="51218"/>
                </a:lnTo>
                <a:lnTo>
                  <a:pt x="52001" y="51181"/>
                </a:lnTo>
                <a:lnTo>
                  <a:pt x="52019" y="51125"/>
                </a:lnTo>
                <a:lnTo>
                  <a:pt x="52001" y="51051"/>
                </a:lnTo>
                <a:lnTo>
                  <a:pt x="51963" y="50995"/>
                </a:lnTo>
                <a:lnTo>
                  <a:pt x="51908" y="50920"/>
                </a:lnTo>
                <a:lnTo>
                  <a:pt x="51777" y="50809"/>
                </a:lnTo>
                <a:lnTo>
                  <a:pt x="51684" y="50716"/>
                </a:lnTo>
                <a:lnTo>
                  <a:pt x="51740" y="50623"/>
                </a:lnTo>
                <a:lnTo>
                  <a:pt x="51796" y="50511"/>
                </a:lnTo>
                <a:lnTo>
                  <a:pt x="51815" y="50455"/>
                </a:lnTo>
                <a:lnTo>
                  <a:pt x="51815" y="50418"/>
                </a:lnTo>
                <a:lnTo>
                  <a:pt x="51777" y="50399"/>
                </a:lnTo>
                <a:lnTo>
                  <a:pt x="51703" y="50380"/>
                </a:lnTo>
                <a:lnTo>
                  <a:pt x="51666" y="50399"/>
                </a:lnTo>
                <a:lnTo>
                  <a:pt x="51610" y="50455"/>
                </a:lnTo>
                <a:lnTo>
                  <a:pt x="51554" y="50511"/>
                </a:lnTo>
                <a:lnTo>
                  <a:pt x="51517" y="50529"/>
                </a:lnTo>
                <a:lnTo>
                  <a:pt x="51442" y="50548"/>
                </a:lnTo>
                <a:lnTo>
                  <a:pt x="51386" y="50529"/>
                </a:lnTo>
                <a:lnTo>
                  <a:pt x="51275" y="50455"/>
                </a:lnTo>
                <a:lnTo>
                  <a:pt x="51163" y="50418"/>
                </a:lnTo>
                <a:lnTo>
                  <a:pt x="51051" y="50380"/>
                </a:lnTo>
                <a:close/>
                <a:moveTo>
                  <a:pt x="72574" y="50380"/>
                </a:moveTo>
                <a:lnTo>
                  <a:pt x="72499" y="50418"/>
                </a:lnTo>
                <a:lnTo>
                  <a:pt x="72462" y="50474"/>
                </a:lnTo>
                <a:lnTo>
                  <a:pt x="72443" y="50529"/>
                </a:lnTo>
                <a:lnTo>
                  <a:pt x="72443" y="50585"/>
                </a:lnTo>
                <a:lnTo>
                  <a:pt x="72481" y="50641"/>
                </a:lnTo>
                <a:lnTo>
                  <a:pt x="72592" y="50734"/>
                </a:lnTo>
                <a:lnTo>
                  <a:pt x="72704" y="50809"/>
                </a:lnTo>
                <a:lnTo>
                  <a:pt x="72462" y="50939"/>
                </a:lnTo>
                <a:lnTo>
                  <a:pt x="72350" y="51032"/>
                </a:lnTo>
                <a:lnTo>
                  <a:pt x="72313" y="51069"/>
                </a:lnTo>
                <a:lnTo>
                  <a:pt x="72294" y="51125"/>
                </a:lnTo>
                <a:lnTo>
                  <a:pt x="72294" y="51200"/>
                </a:lnTo>
                <a:lnTo>
                  <a:pt x="72332" y="51256"/>
                </a:lnTo>
                <a:lnTo>
                  <a:pt x="72388" y="51274"/>
                </a:lnTo>
                <a:lnTo>
                  <a:pt x="72462" y="51274"/>
                </a:lnTo>
                <a:lnTo>
                  <a:pt x="72611" y="51256"/>
                </a:lnTo>
                <a:lnTo>
                  <a:pt x="72723" y="51200"/>
                </a:lnTo>
                <a:lnTo>
                  <a:pt x="72778" y="51144"/>
                </a:lnTo>
                <a:lnTo>
                  <a:pt x="72872" y="51088"/>
                </a:lnTo>
                <a:lnTo>
                  <a:pt x="72946" y="51032"/>
                </a:lnTo>
                <a:lnTo>
                  <a:pt x="73002" y="50995"/>
                </a:lnTo>
                <a:lnTo>
                  <a:pt x="73039" y="50995"/>
                </a:lnTo>
                <a:lnTo>
                  <a:pt x="73076" y="51013"/>
                </a:lnTo>
                <a:lnTo>
                  <a:pt x="73151" y="51051"/>
                </a:lnTo>
                <a:lnTo>
                  <a:pt x="73225" y="51107"/>
                </a:lnTo>
                <a:lnTo>
                  <a:pt x="73263" y="51125"/>
                </a:lnTo>
                <a:lnTo>
                  <a:pt x="73300" y="51107"/>
                </a:lnTo>
                <a:lnTo>
                  <a:pt x="73374" y="51088"/>
                </a:lnTo>
                <a:lnTo>
                  <a:pt x="73393" y="51051"/>
                </a:lnTo>
                <a:lnTo>
                  <a:pt x="73412" y="51013"/>
                </a:lnTo>
                <a:lnTo>
                  <a:pt x="73393" y="50958"/>
                </a:lnTo>
                <a:lnTo>
                  <a:pt x="73318" y="50846"/>
                </a:lnTo>
                <a:lnTo>
                  <a:pt x="73225" y="50753"/>
                </a:lnTo>
                <a:lnTo>
                  <a:pt x="73281" y="50697"/>
                </a:lnTo>
                <a:lnTo>
                  <a:pt x="73337" y="50585"/>
                </a:lnTo>
                <a:lnTo>
                  <a:pt x="73374" y="50492"/>
                </a:lnTo>
                <a:lnTo>
                  <a:pt x="73374" y="50436"/>
                </a:lnTo>
                <a:lnTo>
                  <a:pt x="73356" y="50399"/>
                </a:lnTo>
                <a:lnTo>
                  <a:pt x="73318" y="50380"/>
                </a:lnTo>
                <a:lnTo>
                  <a:pt x="73281" y="50380"/>
                </a:lnTo>
                <a:lnTo>
                  <a:pt x="73188" y="50436"/>
                </a:lnTo>
                <a:lnTo>
                  <a:pt x="73114" y="50511"/>
                </a:lnTo>
                <a:lnTo>
                  <a:pt x="73039" y="50548"/>
                </a:lnTo>
                <a:lnTo>
                  <a:pt x="72983" y="50548"/>
                </a:lnTo>
                <a:lnTo>
                  <a:pt x="72909" y="50529"/>
                </a:lnTo>
                <a:lnTo>
                  <a:pt x="72778" y="50455"/>
                </a:lnTo>
                <a:lnTo>
                  <a:pt x="72704" y="50418"/>
                </a:lnTo>
                <a:lnTo>
                  <a:pt x="72648" y="50380"/>
                </a:lnTo>
                <a:close/>
                <a:moveTo>
                  <a:pt x="80468" y="50380"/>
                </a:moveTo>
                <a:lnTo>
                  <a:pt x="80393" y="50399"/>
                </a:lnTo>
                <a:lnTo>
                  <a:pt x="80337" y="50436"/>
                </a:lnTo>
                <a:lnTo>
                  <a:pt x="80319" y="50492"/>
                </a:lnTo>
                <a:lnTo>
                  <a:pt x="80319" y="50567"/>
                </a:lnTo>
                <a:lnTo>
                  <a:pt x="80337" y="50604"/>
                </a:lnTo>
                <a:lnTo>
                  <a:pt x="80412" y="50697"/>
                </a:lnTo>
                <a:lnTo>
                  <a:pt x="80505" y="50771"/>
                </a:lnTo>
                <a:lnTo>
                  <a:pt x="80524" y="50809"/>
                </a:lnTo>
                <a:lnTo>
                  <a:pt x="80542" y="50865"/>
                </a:lnTo>
                <a:lnTo>
                  <a:pt x="80524" y="50902"/>
                </a:lnTo>
                <a:lnTo>
                  <a:pt x="80505" y="50920"/>
                </a:lnTo>
                <a:lnTo>
                  <a:pt x="80449" y="50995"/>
                </a:lnTo>
                <a:lnTo>
                  <a:pt x="80393" y="51051"/>
                </a:lnTo>
                <a:lnTo>
                  <a:pt x="80393" y="51107"/>
                </a:lnTo>
                <a:lnTo>
                  <a:pt x="80393" y="51144"/>
                </a:lnTo>
                <a:lnTo>
                  <a:pt x="80431" y="51181"/>
                </a:lnTo>
                <a:lnTo>
                  <a:pt x="80468" y="51200"/>
                </a:lnTo>
                <a:lnTo>
                  <a:pt x="80505" y="51218"/>
                </a:lnTo>
                <a:lnTo>
                  <a:pt x="80542" y="51200"/>
                </a:lnTo>
                <a:lnTo>
                  <a:pt x="80635" y="51162"/>
                </a:lnTo>
                <a:lnTo>
                  <a:pt x="80710" y="51144"/>
                </a:lnTo>
                <a:lnTo>
                  <a:pt x="80784" y="51125"/>
                </a:lnTo>
                <a:lnTo>
                  <a:pt x="80803" y="51125"/>
                </a:lnTo>
                <a:lnTo>
                  <a:pt x="80821" y="51144"/>
                </a:lnTo>
                <a:lnTo>
                  <a:pt x="80896" y="51181"/>
                </a:lnTo>
                <a:lnTo>
                  <a:pt x="80933" y="51200"/>
                </a:lnTo>
                <a:lnTo>
                  <a:pt x="80970" y="51237"/>
                </a:lnTo>
                <a:lnTo>
                  <a:pt x="81026" y="51274"/>
                </a:lnTo>
                <a:lnTo>
                  <a:pt x="81082" y="51274"/>
                </a:lnTo>
                <a:lnTo>
                  <a:pt x="81138" y="51256"/>
                </a:lnTo>
                <a:lnTo>
                  <a:pt x="81157" y="51200"/>
                </a:lnTo>
                <a:lnTo>
                  <a:pt x="81175" y="51162"/>
                </a:lnTo>
                <a:lnTo>
                  <a:pt x="81157" y="51107"/>
                </a:lnTo>
                <a:lnTo>
                  <a:pt x="81101" y="50995"/>
                </a:lnTo>
                <a:lnTo>
                  <a:pt x="81045" y="50902"/>
                </a:lnTo>
                <a:lnTo>
                  <a:pt x="81250" y="50790"/>
                </a:lnTo>
                <a:lnTo>
                  <a:pt x="81361" y="50716"/>
                </a:lnTo>
                <a:lnTo>
                  <a:pt x="81399" y="50678"/>
                </a:lnTo>
                <a:lnTo>
                  <a:pt x="81436" y="50641"/>
                </a:lnTo>
                <a:lnTo>
                  <a:pt x="81455" y="50585"/>
                </a:lnTo>
                <a:lnTo>
                  <a:pt x="81436" y="50529"/>
                </a:lnTo>
                <a:lnTo>
                  <a:pt x="81399" y="50492"/>
                </a:lnTo>
                <a:lnTo>
                  <a:pt x="81380" y="50474"/>
                </a:lnTo>
                <a:lnTo>
                  <a:pt x="81324" y="50492"/>
                </a:lnTo>
                <a:lnTo>
                  <a:pt x="81231" y="50511"/>
                </a:lnTo>
                <a:lnTo>
                  <a:pt x="81082" y="50585"/>
                </a:lnTo>
                <a:lnTo>
                  <a:pt x="80952" y="50641"/>
                </a:lnTo>
                <a:lnTo>
                  <a:pt x="80896" y="50660"/>
                </a:lnTo>
                <a:lnTo>
                  <a:pt x="80859" y="50660"/>
                </a:lnTo>
                <a:lnTo>
                  <a:pt x="80821" y="50641"/>
                </a:lnTo>
                <a:lnTo>
                  <a:pt x="80784" y="50604"/>
                </a:lnTo>
                <a:lnTo>
                  <a:pt x="80710" y="50511"/>
                </a:lnTo>
                <a:lnTo>
                  <a:pt x="80617" y="50436"/>
                </a:lnTo>
                <a:lnTo>
                  <a:pt x="80579" y="50399"/>
                </a:lnTo>
                <a:lnTo>
                  <a:pt x="80524" y="50380"/>
                </a:lnTo>
                <a:close/>
                <a:moveTo>
                  <a:pt x="89311" y="50362"/>
                </a:moveTo>
                <a:lnTo>
                  <a:pt x="89144" y="50474"/>
                </a:lnTo>
                <a:lnTo>
                  <a:pt x="88958" y="50567"/>
                </a:lnTo>
                <a:lnTo>
                  <a:pt x="88864" y="50604"/>
                </a:lnTo>
                <a:lnTo>
                  <a:pt x="88790" y="50567"/>
                </a:lnTo>
                <a:lnTo>
                  <a:pt x="88753" y="50529"/>
                </a:lnTo>
                <a:lnTo>
                  <a:pt x="88697" y="50492"/>
                </a:lnTo>
                <a:lnTo>
                  <a:pt x="88660" y="50455"/>
                </a:lnTo>
                <a:lnTo>
                  <a:pt x="88604" y="50436"/>
                </a:lnTo>
                <a:lnTo>
                  <a:pt x="88492" y="50399"/>
                </a:lnTo>
                <a:lnTo>
                  <a:pt x="88455" y="50399"/>
                </a:lnTo>
                <a:lnTo>
                  <a:pt x="88418" y="50418"/>
                </a:lnTo>
                <a:lnTo>
                  <a:pt x="88399" y="50436"/>
                </a:lnTo>
                <a:lnTo>
                  <a:pt x="88399" y="50455"/>
                </a:lnTo>
                <a:lnTo>
                  <a:pt x="88399" y="50529"/>
                </a:lnTo>
                <a:lnTo>
                  <a:pt x="88418" y="50604"/>
                </a:lnTo>
                <a:lnTo>
                  <a:pt x="88474" y="50678"/>
                </a:lnTo>
                <a:lnTo>
                  <a:pt x="88529" y="50753"/>
                </a:lnTo>
                <a:lnTo>
                  <a:pt x="88585" y="50827"/>
                </a:lnTo>
                <a:lnTo>
                  <a:pt x="88492" y="50902"/>
                </a:lnTo>
                <a:lnTo>
                  <a:pt x="88380" y="51013"/>
                </a:lnTo>
                <a:lnTo>
                  <a:pt x="88343" y="51069"/>
                </a:lnTo>
                <a:lnTo>
                  <a:pt x="88343" y="51125"/>
                </a:lnTo>
                <a:lnTo>
                  <a:pt x="88362" y="51200"/>
                </a:lnTo>
                <a:lnTo>
                  <a:pt x="88436" y="51256"/>
                </a:lnTo>
                <a:lnTo>
                  <a:pt x="88492" y="51274"/>
                </a:lnTo>
                <a:lnTo>
                  <a:pt x="88548" y="51274"/>
                </a:lnTo>
                <a:lnTo>
                  <a:pt x="88604" y="51256"/>
                </a:lnTo>
                <a:lnTo>
                  <a:pt x="88678" y="51237"/>
                </a:lnTo>
                <a:lnTo>
                  <a:pt x="88771" y="51144"/>
                </a:lnTo>
                <a:lnTo>
                  <a:pt x="88827" y="51107"/>
                </a:lnTo>
                <a:lnTo>
                  <a:pt x="88864" y="51088"/>
                </a:lnTo>
                <a:lnTo>
                  <a:pt x="88920" y="51069"/>
                </a:lnTo>
                <a:lnTo>
                  <a:pt x="88976" y="51088"/>
                </a:lnTo>
                <a:lnTo>
                  <a:pt x="89069" y="51144"/>
                </a:lnTo>
                <a:lnTo>
                  <a:pt x="89200" y="51200"/>
                </a:lnTo>
                <a:lnTo>
                  <a:pt x="89293" y="51200"/>
                </a:lnTo>
                <a:lnTo>
                  <a:pt x="89311" y="51162"/>
                </a:lnTo>
                <a:lnTo>
                  <a:pt x="89311" y="51125"/>
                </a:lnTo>
                <a:lnTo>
                  <a:pt x="89311" y="51088"/>
                </a:lnTo>
                <a:lnTo>
                  <a:pt x="89237" y="51013"/>
                </a:lnTo>
                <a:lnTo>
                  <a:pt x="89162" y="50939"/>
                </a:lnTo>
                <a:lnTo>
                  <a:pt x="89144" y="50902"/>
                </a:lnTo>
                <a:lnTo>
                  <a:pt x="89125" y="50883"/>
                </a:lnTo>
                <a:lnTo>
                  <a:pt x="89144" y="50846"/>
                </a:lnTo>
                <a:lnTo>
                  <a:pt x="89181" y="50790"/>
                </a:lnTo>
                <a:lnTo>
                  <a:pt x="89293" y="50716"/>
                </a:lnTo>
                <a:lnTo>
                  <a:pt x="89404" y="50623"/>
                </a:lnTo>
                <a:lnTo>
                  <a:pt x="89442" y="50567"/>
                </a:lnTo>
                <a:lnTo>
                  <a:pt x="89479" y="50529"/>
                </a:lnTo>
                <a:lnTo>
                  <a:pt x="89479" y="50455"/>
                </a:lnTo>
                <a:lnTo>
                  <a:pt x="89442" y="50399"/>
                </a:lnTo>
                <a:lnTo>
                  <a:pt x="89423" y="50362"/>
                </a:lnTo>
                <a:close/>
                <a:moveTo>
                  <a:pt x="16031" y="50362"/>
                </a:moveTo>
                <a:lnTo>
                  <a:pt x="15993" y="50380"/>
                </a:lnTo>
                <a:lnTo>
                  <a:pt x="15938" y="50399"/>
                </a:lnTo>
                <a:lnTo>
                  <a:pt x="15919" y="50436"/>
                </a:lnTo>
                <a:lnTo>
                  <a:pt x="15919" y="50492"/>
                </a:lnTo>
                <a:lnTo>
                  <a:pt x="15938" y="50567"/>
                </a:lnTo>
                <a:lnTo>
                  <a:pt x="15993" y="50623"/>
                </a:lnTo>
                <a:lnTo>
                  <a:pt x="16049" y="50660"/>
                </a:lnTo>
                <a:lnTo>
                  <a:pt x="16217" y="50753"/>
                </a:lnTo>
                <a:lnTo>
                  <a:pt x="16533" y="50865"/>
                </a:lnTo>
                <a:lnTo>
                  <a:pt x="16459" y="50902"/>
                </a:lnTo>
                <a:lnTo>
                  <a:pt x="16384" y="50976"/>
                </a:lnTo>
                <a:lnTo>
                  <a:pt x="16310" y="51032"/>
                </a:lnTo>
                <a:lnTo>
                  <a:pt x="16291" y="51125"/>
                </a:lnTo>
                <a:lnTo>
                  <a:pt x="16291" y="51181"/>
                </a:lnTo>
                <a:lnTo>
                  <a:pt x="16291" y="51218"/>
                </a:lnTo>
                <a:lnTo>
                  <a:pt x="16329" y="51256"/>
                </a:lnTo>
                <a:lnTo>
                  <a:pt x="16366" y="51274"/>
                </a:lnTo>
                <a:lnTo>
                  <a:pt x="16459" y="51293"/>
                </a:lnTo>
                <a:lnTo>
                  <a:pt x="16552" y="51274"/>
                </a:lnTo>
                <a:lnTo>
                  <a:pt x="16645" y="51218"/>
                </a:lnTo>
                <a:lnTo>
                  <a:pt x="16719" y="51144"/>
                </a:lnTo>
                <a:lnTo>
                  <a:pt x="16794" y="51069"/>
                </a:lnTo>
                <a:lnTo>
                  <a:pt x="16850" y="51051"/>
                </a:lnTo>
                <a:lnTo>
                  <a:pt x="16868" y="51032"/>
                </a:lnTo>
                <a:lnTo>
                  <a:pt x="16924" y="51032"/>
                </a:lnTo>
                <a:lnTo>
                  <a:pt x="16980" y="51069"/>
                </a:lnTo>
                <a:lnTo>
                  <a:pt x="17092" y="51144"/>
                </a:lnTo>
                <a:lnTo>
                  <a:pt x="17222" y="51200"/>
                </a:lnTo>
                <a:lnTo>
                  <a:pt x="17278" y="51200"/>
                </a:lnTo>
                <a:lnTo>
                  <a:pt x="17315" y="51181"/>
                </a:lnTo>
                <a:lnTo>
                  <a:pt x="17315" y="51144"/>
                </a:lnTo>
                <a:lnTo>
                  <a:pt x="17297" y="51107"/>
                </a:lnTo>
                <a:lnTo>
                  <a:pt x="17222" y="51013"/>
                </a:lnTo>
                <a:lnTo>
                  <a:pt x="17073" y="50865"/>
                </a:lnTo>
                <a:lnTo>
                  <a:pt x="17129" y="50771"/>
                </a:lnTo>
                <a:lnTo>
                  <a:pt x="17241" y="50604"/>
                </a:lnTo>
                <a:lnTo>
                  <a:pt x="17297" y="50511"/>
                </a:lnTo>
                <a:lnTo>
                  <a:pt x="17315" y="50436"/>
                </a:lnTo>
                <a:lnTo>
                  <a:pt x="17315" y="50380"/>
                </a:lnTo>
                <a:lnTo>
                  <a:pt x="17278" y="50380"/>
                </a:lnTo>
                <a:lnTo>
                  <a:pt x="17222" y="50399"/>
                </a:lnTo>
                <a:lnTo>
                  <a:pt x="17148" y="50436"/>
                </a:lnTo>
                <a:lnTo>
                  <a:pt x="17017" y="50529"/>
                </a:lnTo>
                <a:lnTo>
                  <a:pt x="16887" y="50623"/>
                </a:lnTo>
                <a:lnTo>
                  <a:pt x="16831" y="50660"/>
                </a:lnTo>
                <a:lnTo>
                  <a:pt x="16719" y="50660"/>
                </a:lnTo>
                <a:lnTo>
                  <a:pt x="16664" y="50623"/>
                </a:lnTo>
                <a:lnTo>
                  <a:pt x="16515" y="50529"/>
                </a:lnTo>
                <a:lnTo>
                  <a:pt x="16366" y="50436"/>
                </a:lnTo>
                <a:lnTo>
                  <a:pt x="16291" y="50399"/>
                </a:lnTo>
                <a:lnTo>
                  <a:pt x="16217" y="50380"/>
                </a:lnTo>
                <a:lnTo>
                  <a:pt x="16105" y="50362"/>
                </a:lnTo>
                <a:close/>
                <a:moveTo>
                  <a:pt x="25023" y="50362"/>
                </a:moveTo>
                <a:lnTo>
                  <a:pt x="24930" y="50380"/>
                </a:lnTo>
                <a:lnTo>
                  <a:pt x="24856" y="50399"/>
                </a:lnTo>
                <a:lnTo>
                  <a:pt x="24800" y="50436"/>
                </a:lnTo>
                <a:lnTo>
                  <a:pt x="24669" y="50511"/>
                </a:lnTo>
                <a:lnTo>
                  <a:pt x="24595" y="50529"/>
                </a:lnTo>
                <a:lnTo>
                  <a:pt x="24576" y="50548"/>
                </a:lnTo>
                <a:lnTo>
                  <a:pt x="24465" y="50511"/>
                </a:lnTo>
                <a:lnTo>
                  <a:pt x="24372" y="50455"/>
                </a:lnTo>
                <a:lnTo>
                  <a:pt x="24260" y="50418"/>
                </a:lnTo>
                <a:lnTo>
                  <a:pt x="24204" y="50418"/>
                </a:lnTo>
                <a:lnTo>
                  <a:pt x="24148" y="50436"/>
                </a:lnTo>
                <a:lnTo>
                  <a:pt x="24129" y="50455"/>
                </a:lnTo>
                <a:lnTo>
                  <a:pt x="24111" y="50511"/>
                </a:lnTo>
                <a:lnTo>
                  <a:pt x="24129" y="50567"/>
                </a:lnTo>
                <a:lnTo>
                  <a:pt x="24185" y="50604"/>
                </a:lnTo>
                <a:lnTo>
                  <a:pt x="24278" y="50697"/>
                </a:lnTo>
                <a:lnTo>
                  <a:pt x="24353" y="50771"/>
                </a:lnTo>
                <a:lnTo>
                  <a:pt x="24353" y="50790"/>
                </a:lnTo>
                <a:lnTo>
                  <a:pt x="24334" y="50846"/>
                </a:lnTo>
                <a:lnTo>
                  <a:pt x="24297" y="50958"/>
                </a:lnTo>
                <a:lnTo>
                  <a:pt x="24241" y="51069"/>
                </a:lnTo>
                <a:lnTo>
                  <a:pt x="24241" y="51125"/>
                </a:lnTo>
                <a:lnTo>
                  <a:pt x="24241" y="51162"/>
                </a:lnTo>
                <a:lnTo>
                  <a:pt x="24278" y="51181"/>
                </a:lnTo>
                <a:lnTo>
                  <a:pt x="24353" y="51181"/>
                </a:lnTo>
                <a:lnTo>
                  <a:pt x="24390" y="51144"/>
                </a:lnTo>
                <a:lnTo>
                  <a:pt x="24427" y="51107"/>
                </a:lnTo>
                <a:lnTo>
                  <a:pt x="24520" y="51032"/>
                </a:lnTo>
                <a:lnTo>
                  <a:pt x="24614" y="50958"/>
                </a:lnTo>
                <a:lnTo>
                  <a:pt x="24651" y="50976"/>
                </a:lnTo>
                <a:lnTo>
                  <a:pt x="24707" y="50995"/>
                </a:lnTo>
                <a:lnTo>
                  <a:pt x="24800" y="51069"/>
                </a:lnTo>
                <a:lnTo>
                  <a:pt x="24967" y="51162"/>
                </a:lnTo>
                <a:lnTo>
                  <a:pt x="25098" y="51256"/>
                </a:lnTo>
                <a:lnTo>
                  <a:pt x="25153" y="51293"/>
                </a:lnTo>
                <a:lnTo>
                  <a:pt x="25191" y="51274"/>
                </a:lnTo>
                <a:lnTo>
                  <a:pt x="25209" y="51237"/>
                </a:lnTo>
                <a:lnTo>
                  <a:pt x="25172" y="51181"/>
                </a:lnTo>
                <a:lnTo>
                  <a:pt x="25060" y="51032"/>
                </a:lnTo>
                <a:lnTo>
                  <a:pt x="24930" y="50865"/>
                </a:lnTo>
                <a:lnTo>
                  <a:pt x="24856" y="50790"/>
                </a:lnTo>
                <a:lnTo>
                  <a:pt x="25042" y="50678"/>
                </a:lnTo>
                <a:lnTo>
                  <a:pt x="25135" y="50623"/>
                </a:lnTo>
                <a:lnTo>
                  <a:pt x="25153" y="50585"/>
                </a:lnTo>
                <a:lnTo>
                  <a:pt x="25172" y="50529"/>
                </a:lnTo>
                <a:lnTo>
                  <a:pt x="25172" y="50474"/>
                </a:lnTo>
                <a:lnTo>
                  <a:pt x="25172" y="50436"/>
                </a:lnTo>
                <a:lnTo>
                  <a:pt x="25135" y="50399"/>
                </a:lnTo>
                <a:lnTo>
                  <a:pt x="25116" y="50380"/>
                </a:lnTo>
                <a:lnTo>
                  <a:pt x="25023" y="50362"/>
                </a:lnTo>
                <a:close/>
                <a:moveTo>
                  <a:pt x="54719" y="50362"/>
                </a:moveTo>
                <a:lnTo>
                  <a:pt x="54496" y="50474"/>
                </a:lnTo>
                <a:lnTo>
                  <a:pt x="54291" y="50585"/>
                </a:lnTo>
                <a:lnTo>
                  <a:pt x="54216" y="50604"/>
                </a:lnTo>
                <a:lnTo>
                  <a:pt x="54179" y="50623"/>
                </a:lnTo>
                <a:lnTo>
                  <a:pt x="54123" y="50623"/>
                </a:lnTo>
                <a:lnTo>
                  <a:pt x="54086" y="50604"/>
                </a:lnTo>
                <a:lnTo>
                  <a:pt x="54011" y="50529"/>
                </a:lnTo>
                <a:lnTo>
                  <a:pt x="53918" y="50455"/>
                </a:lnTo>
                <a:lnTo>
                  <a:pt x="53844" y="50418"/>
                </a:lnTo>
                <a:lnTo>
                  <a:pt x="53751" y="50399"/>
                </a:lnTo>
                <a:lnTo>
                  <a:pt x="53714" y="50380"/>
                </a:lnTo>
                <a:lnTo>
                  <a:pt x="53658" y="50399"/>
                </a:lnTo>
                <a:lnTo>
                  <a:pt x="53639" y="50418"/>
                </a:lnTo>
                <a:lnTo>
                  <a:pt x="53602" y="50455"/>
                </a:lnTo>
                <a:lnTo>
                  <a:pt x="53602" y="50511"/>
                </a:lnTo>
                <a:lnTo>
                  <a:pt x="53620" y="50567"/>
                </a:lnTo>
                <a:lnTo>
                  <a:pt x="53639" y="50623"/>
                </a:lnTo>
                <a:lnTo>
                  <a:pt x="53676" y="50660"/>
                </a:lnTo>
                <a:lnTo>
                  <a:pt x="53788" y="50753"/>
                </a:lnTo>
                <a:lnTo>
                  <a:pt x="53863" y="50809"/>
                </a:lnTo>
                <a:lnTo>
                  <a:pt x="53732" y="50865"/>
                </a:lnTo>
                <a:lnTo>
                  <a:pt x="53565" y="50939"/>
                </a:lnTo>
                <a:lnTo>
                  <a:pt x="53490" y="50995"/>
                </a:lnTo>
                <a:lnTo>
                  <a:pt x="53434" y="51051"/>
                </a:lnTo>
                <a:lnTo>
                  <a:pt x="53378" y="51107"/>
                </a:lnTo>
                <a:lnTo>
                  <a:pt x="53378" y="51181"/>
                </a:lnTo>
                <a:lnTo>
                  <a:pt x="53397" y="51237"/>
                </a:lnTo>
                <a:lnTo>
                  <a:pt x="53453" y="51274"/>
                </a:lnTo>
                <a:lnTo>
                  <a:pt x="53509" y="51293"/>
                </a:lnTo>
                <a:lnTo>
                  <a:pt x="53583" y="51274"/>
                </a:lnTo>
                <a:lnTo>
                  <a:pt x="53732" y="51237"/>
                </a:lnTo>
                <a:lnTo>
                  <a:pt x="53825" y="51181"/>
                </a:lnTo>
                <a:lnTo>
                  <a:pt x="53993" y="51088"/>
                </a:lnTo>
                <a:lnTo>
                  <a:pt x="54086" y="51032"/>
                </a:lnTo>
                <a:lnTo>
                  <a:pt x="54142" y="51013"/>
                </a:lnTo>
                <a:lnTo>
                  <a:pt x="54216" y="51032"/>
                </a:lnTo>
                <a:lnTo>
                  <a:pt x="54291" y="51088"/>
                </a:lnTo>
                <a:lnTo>
                  <a:pt x="54347" y="51144"/>
                </a:lnTo>
                <a:lnTo>
                  <a:pt x="54421" y="51181"/>
                </a:lnTo>
                <a:lnTo>
                  <a:pt x="54514" y="51218"/>
                </a:lnTo>
                <a:lnTo>
                  <a:pt x="54551" y="51200"/>
                </a:lnTo>
                <a:lnTo>
                  <a:pt x="54570" y="51162"/>
                </a:lnTo>
                <a:lnTo>
                  <a:pt x="54551" y="51107"/>
                </a:lnTo>
                <a:lnTo>
                  <a:pt x="54458" y="50976"/>
                </a:lnTo>
                <a:lnTo>
                  <a:pt x="54365" y="50865"/>
                </a:lnTo>
                <a:lnTo>
                  <a:pt x="54570" y="50753"/>
                </a:lnTo>
                <a:lnTo>
                  <a:pt x="54663" y="50678"/>
                </a:lnTo>
                <a:lnTo>
                  <a:pt x="54756" y="50604"/>
                </a:lnTo>
                <a:lnTo>
                  <a:pt x="54793" y="50529"/>
                </a:lnTo>
                <a:lnTo>
                  <a:pt x="54831" y="50436"/>
                </a:lnTo>
                <a:lnTo>
                  <a:pt x="54831" y="50399"/>
                </a:lnTo>
                <a:lnTo>
                  <a:pt x="54812" y="50362"/>
                </a:lnTo>
                <a:close/>
                <a:moveTo>
                  <a:pt x="10706" y="50343"/>
                </a:moveTo>
                <a:lnTo>
                  <a:pt x="10650" y="50362"/>
                </a:lnTo>
                <a:lnTo>
                  <a:pt x="10594" y="50380"/>
                </a:lnTo>
                <a:lnTo>
                  <a:pt x="10557" y="50436"/>
                </a:lnTo>
                <a:lnTo>
                  <a:pt x="10538" y="50511"/>
                </a:lnTo>
                <a:lnTo>
                  <a:pt x="10557" y="50585"/>
                </a:lnTo>
                <a:lnTo>
                  <a:pt x="10594" y="50641"/>
                </a:lnTo>
                <a:lnTo>
                  <a:pt x="10669" y="50697"/>
                </a:lnTo>
                <a:lnTo>
                  <a:pt x="10743" y="50753"/>
                </a:lnTo>
                <a:lnTo>
                  <a:pt x="10911" y="50827"/>
                </a:lnTo>
                <a:lnTo>
                  <a:pt x="11041" y="50883"/>
                </a:lnTo>
                <a:lnTo>
                  <a:pt x="10967" y="51032"/>
                </a:lnTo>
                <a:lnTo>
                  <a:pt x="10929" y="51107"/>
                </a:lnTo>
                <a:lnTo>
                  <a:pt x="10911" y="51162"/>
                </a:lnTo>
                <a:lnTo>
                  <a:pt x="10929" y="51218"/>
                </a:lnTo>
                <a:lnTo>
                  <a:pt x="10948" y="51237"/>
                </a:lnTo>
                <a:lnTo>
                  <a:pt x="11004" y="51237"/>
                </a:lnTo>
                <a:lnTo>
                  <a:pt x="11097" y="51200"/>
                </a:lnTo>
                <a:lnTo>
                  <a:pt x="11209" y="51107"/>
                </a:lnTo>
                <a:lnTo>
                  <a:pt x="11283" y="51069"/>
                </a:lnTo>
                <a:lnTo>
                  <a:pt x="11320" y="51051"/>
                </a:lnTo>
                <a:lnTo>
                  <a:pt x="11376" y="51069"/>
                </a:lnTo>
                <a:lnTo>
                  <a:pt x="11451" y="51107"/>
                </a:lnTo>
                <a:lnTo>
                  <a:pt x="11562" y="51181"/>
                </a:lnTo>
                <a:lnTo>
                  <a:pt x="11674" y="51256"/>
                </a:lnTo>
                <a:lnTo>
                  <a:pt x="11786" y="51311"/>
                </a:lnTo>
                <a:lnTo>
                  <a:pt x="11897" y="51311"/>
                </a:lnTo>
                <a:lnTo>
                  <a:pt x="11953" y="51274"/>
                </a:lnTo>
                <a:lnTo>
                  <a:pt x="11972" y="51218"/>
                </a:lnTo>
                <a:lnTo>
                  <a:pt x="11991" y="51162"/>
                </a:lnTo>
                <a:lnTo>
                  <a:pt x="11972" y="51107"/>
                </a:lnTo>
                <a:lnTo>
                  <a:pt x="11935" y="51032"/>
                </a:lnTo>
                <a:lnTo>
                  <a:pt x="11897" y="50976"/>
                </a:lnTo>
                <a:lnTo>
                  <a:pt x="11786" y="50883"/>
                </a:lnTo>
                <a:lnTo>
                  <a:pt x="11674" y="50809"/>
                </a:lnTo>
                <a:lnTo>
                  <a:pt x="11767" y="50753"/>
                </a:lnTo>
                <a:lnTo>
                  <a:pt x="11860" y="50697"/>
                </a:lnTo>
                <a:lnTo>
                  <a:pt x="11935" y="50623"/>
                </a:lnTo>
                <a:lnTo>
                  <a:pt x="11991" y="50529"/>
                </a:lnTo>
                <a:lnTo>
                  <a:pt x="11991" y="50436"/>
                </a:lnTo>
                <a:lnTo>
                  <a:pt x="11972" y="50380"/>
                </a:lnTo>
                <a:lnTo>
                  <a:pt x="11916" y="50343"/>
                </a:lnTo>
                <a:lnTo>
                  <a:pt x="11767" y="50343"/>
                </a:lnTo>
                <a:lnTo>
                  <a:pt x="11674" y="50362"/>
                </a:lnTo>
                <a:lnTo>
                  <a:pt x="11544" y="50418"/>
                </a:lnTo>
                <a:lnTo>
                  <a:pt x="11413" y="50511"/>
                </a:lnTo>
                <a:lnTo>
                  <a:pt x="11357" y="50548"/>
                </a:lnTo>
                <a:lnTo>
                  <a:pt x="11283" y="50548"/>
                </a:lnTo>
                <a:lnTo>
                  <a:pt x="11209" y="50529"/>
                </a:lnTo>
                <a:lnTo>
                  <a:pt x="11134" y="50474"/>
                </a:lnTo>
                <a:lnTo>
                  <a:pt x="11041" y="50418"/>
                </a:lnTo>
                <a:lnTo>
                  <a:pt x="10967" y="50380"/>
                </a:lnTo>
                <a:lnTo>
                  <a:pt x="10855" y="50343"/>
                </a:lnTo>
                <a:close/>
                <a:moveTo>
                  <a:pt x="29529" y="50362"/>
                </a:moveTo>
                <a:lnTo>
                  <a:pt x="29473" y="50380"/>
                </a:lnTo>
                <a:lnTo>
                  <a:pt x="29436" y="50418"/>
                </a:lnTo>
                <a:lnTo>
                  <a:pt x="29417" y="50492"/>
                </a:lnTo>
                <a:lnTo>
                  <a:pt x="29417" y="50548"/>
                </a:lnTo>
                <a:lnTo>
                  <a:pt x="29473" y="50604"/>
                </a:lnTo>
                <a:lnTo>
                  <a:pt x="29529" y="50660"/>
                </a:lnTo>
                <a:lnTo>
                  <a:pt x="29603" y="50716"/>
                </a:lnTo>
                <a:lnTo>
                  <a:pt x="29901" y="50846"/>
                </a:lnTo>
                <a:lnTo>
                  <a:pt x="29808" y="50920"/>
                </a:lnTo>
                <a:lnTo>
                  <a:pt x="29715" y="51032"/>
                </a:lnTo>
                <a:lnTo>
                  <a:pt x="29659" y="51088"/>
                </a:lnTo>
                <a:lnTo>
                  <a:pt x="29640" y="51144"/>
                </a:lnTo>
                <a:lnTo>
                  <a:pt x="29640" y="51200"/>
                </a:lnTo>
                <a:lnTo>
                  <a:pt x="29659" y="51256"/>
                </a:lnTo>
                <a:lnTo>
                  <a:pt x="29715" y="51293"/>
                </a:lnTo>
                <a:lnTo>
                  <a:pt x="29771" y="51311"/>
                </a:lnTo>
                <a:lnTo>
                  <a:pt x="29845" y="51274"/>
                </a:lnTo>
                <a:lnTo>
                  <a:pt x="29901" y="51237"/>
                </a:lnTo>
                <a:lnTo>
                  <a:pt x="30031" y="51125"/>
                </a:lnTo>
                <a:lnTo>
                  <a:pt x="30087" y="51088"/>
                </a:lnTo>
                <a:lnTo>
                  <a:pt x="30125" y="51069"/>
                </a:lnTo>
                <a:lnTo>
                  <a:pt x="30162" y="51069"/>
                </a:lnTo>
                <a:lnTo>
                  <a:pt x="30218" y="51107"/>
                </a:lnTo>
                <a:lnTo>
                  <a:pt x="30348" y="51181"/>
                </a:lnTo>
                <a:lnTo>
                  <a:pt x="30497" y="51256"/>
                </a:lnTo>
                <a:lnTo>
                  <a:pt x="30553" y="51256"/>
                </a:lnTo>
                <a:lnTo>
                  <a:pt x="30590" y="51237"/>
                </a:lnTo>
                <a:lnTo>
                  <a:pt x="30609" y="51200"/>
                </a:lnTo>
                <a:lnTo>
                  <a:pt x="30609" y="51144"/>
                </a:lnTo>
                <a:lnTo>
                  <a:pt x="30571" y="51088"/>
                </a:lnTo>
                <a:lnTo>
                  <a:pt x="30534" y="51013"/>
                </a:lnTo>
                <a:lnTo>
                  <a:pt x="30441" y="50902"/>
                </a:lnTo>
                <a:lnTo>
                  <a:pt x="30348" y="50827"/>
                </a:lnTo>
                <a:lnTo>
                  <a:pt x="30441" y="50697"/>
                </a:lnTo>
                <a:lnTo>
                  <a:pt x="30515" y="50548"/>
                </a:lnTo>
                <a:lnTo>
                  <a:pt x="30534" y="50474"/>
                </a:lnTo>
                <a:lnTo>
                  <a:pt x="30515" y="50436"/>
                </a:lnTo>
                <a:lnTo>
                  <a:pt x="30460" y="50436"/>
                </a:lnTo>
                <a:lnTo>
                  <a:pt x="30367" y="50474"/>
                </a:lnTo>
                <a:lnTo>
                  <a:pt x="30255" y="50567"/>
                </a:lnTo>
                <a:lnTo>
                  <a:pt x="30180" y="50623"/>
                </a:lnTo>
                <a:lnTo>
                  <a:pt x="30125" y="50641"/>
                </a:lnTo>
                <a:lnTo>
                  <a:pt x="30069" y="50623"/>
                </a:lnTo>
                <a:lnTo>
                  <a:pt x="29994" y="50567"/>
                </a:lnTo>
                <a:lnTo>
                  <a:pt x="29864" y="50455"/>
                </a:lnTo>
                <a:lnTo>
                  <a:pt x="29752" y="50399"/>
                </a:lnTo>
                <a:lnTo>
                  <a:pt x="29603" y="50362"/>
                </a:lnTo>
                <a:close/>
                <a:moveTo>
                  <a:pt x="61757" y="50325"/>
                </a:moveTo>
                <a:lnTo>
                  <a:pt x="61719" y="50343"/>
                </a:lnTo>
                <a:lnTo>
                  <a:pt x="61682" y="50362"/>
                </a:lnTo>
                <a:lnTo>
                  <a:pt x="61645" y="50399"/>
                </a:lnTo>
                <a:lnTo>
                  <a:pt x="61626" y="50418"/>
                </a:lnTo>
                <a:lnTo>
                  <a:pt x="61626" y="50455"/>
                </a:lnTo>
                <a:lnTo>
                  <a:pt x="61645" y="50529"/>
                </a:lnTo>
                <a:lnTo>
                  <a:pt x="61719" y="50604"/>
                </a:lnTo>
                <a:lnTo>
                  <a:pt x="61868" y="50734"/>
                </a:lnTo>
                <a:lnTo>
                  <a:pt x="61999" y="50827"/>
                </a:lnTo>
                <a:lnTo>
                  <a:pt x="61887" y="50902"/>
                </a:lnTo>
                <a:lnTo>
                  <a:pt x="61738" y="51013"/>
                </a:lnTo>
                <a:lnTo>
                  <a:pt x="61682" y="51088"/>
                </a:lnTo>
                <a:lnTo>
                  <a:pt x="61664" y="51162"/>
                </a:lnTo>
                <a:lnTo>
                  <a:pt x="61664" y="51218"/>
                </a:lnTo>
                <a:lnTo>
                  <a:pt x="61738" y="51293"/>
                </a:lnTo>
                <a:lnTo>
                  <a:pt x="61757" y="51311"/>
                </a:lnTo>
                <a:lnTo>
                  <a:pt x="61812" y="51311"/>
                </a:lnTo>
                <a:lnTo>
                  <a:pt x="61887" y="51293"/>
                </a:lnTo>
                <a:lnTo>
                  <a:pt x="61980" y="51274"/>
                </a:lnTo>
                <a:lnTo>
                  <a:pt x="62054" y="51237"/>
                </a:lnTo>
                <a:lnTo>
                  <a:pt x="62129" y="51181"/>
                </a:lnTo>
                <a:lnTo>
                  <a:pt x="62222" y="51125"/>
                </a:lnTo>
                <a:lnTo>
                  <a:pt x="62315" y="51051"/>
                </a:lnTo>
                <a:lnTo>
                  <a:pt x="62427" y="51069"/>
                </a:lnTo>
                <a:lnTo>
                  <a:pt x="62539" y="51088"/>
                </a:lnTo>
                <a:lnTo>
                  <a:pt x="62594" y="51088"/>
                </a:lnTo>
                <a:lnTo>
                  <a:pt x="62613" y="51051"/>
                </a:lnTo>
                <a:lnTo>
                  <a:pt x="62613" y="51013"/>
                </a:lnTo>
                <a:lnTo>
                  <a:pt x="62613" y="50976"/>
                </a:lnTo>
                <a:lnTo>
                  <a:pt x="62576" y="50958"/>
                </a:lnTo>
                <a:lnTo>
                  <a:pt x="62557" y="50939"/>
                </a:lnTo>
                <a:lnTo>
                  <a:pt x="62539" y="50902"/>
                </a:lnTo>
                <a:lnTo>
                  <a:pt x="62539" y="50846"/>
                </a:lnTo>
                <a:lnTo>
                  <a:pt x="62557" y="50771"/>
                </a:lnTo>
                <a:lnTo>
                  <a:pt x="62632" y="50641"/>
                </a:lnTo>
                <a:lnTo>
                  <a:pt x="62650" y="50567"/>
                </a:lnTo>
                <a:lnTo>
                  <a:pt x="62632" y="50529"/>
                </a:lnTo>
                <a:lnTo>
                  <a:pt x="62613" y="50492"/>
                </a:lnTo>
                <a:lnTo>
                  <a:pt x="62557" y="50455"/>
                </a:lnTo>
                <a:lnTo>
                  <a:pt x="62483" y="50436"/>
                </a:lnTo>
                <a:lnTo>
                  <a:pt x="62427" y="50455"/>
                </a:lnTo>
                <a:lnTo>
                  <a:pt x="62371" y="50492"/>
                </a:lnTo>
                <a:lnTo>
                  <a:pt x="62297" y="50548"/>
                </a:lnTo>
                <a:lnTo>
                  <a:pt x="62278" y="50585"/>
                </a:lnTo>
                <a:lnTo>
                  <a:pt x="62222" y="50585"/>
                </a:lnTo>
                <a:lnTo>
                  <a:pt x="62166" y="50567"/>
                </a:lnTo>
                <a:lnTo>
                  <a:pt x="62092" y="50511"/>
                </a:lnTo>
                <a:lnTo>
                  <a:pt x="62036" y="50455"/>
                </a:lnTo>
                <a:lnTo>
                  <a:pt x="61887" y="50362"/>
                </a:lnTo>
                <a:lnTo>
                  <a:pt x="61812" y="50343"/>
                </a:lnTo>
                <a:lnTo>
                  <a:pt x="61757" y="50325"/>
                </a:lnTo>
                <a:close/>
                <a:moveTo>
                  <a:pt x="64475" y="50306"/>
                </a:moveTo>
                <a:lnTo>
                  <a:pt x="64419" y="50325"/>
                </a:lnTo>
                <a:lnTo>
                  <a:pt x="64382" y="50380"/>
                </a:lnTo>
                <a:lnTo>
                  <a:pt x="64363" y="50418"/>
                </a:lnTo>
                <a:lnTo>
                  <a:pt x="64382" y="50474"/>
                </a:lnTo>
                <a:lnTo>
                  <a:pt x="64400" y="50529"/>
                </a:lnTo>
                <a:lnTo>
                  <a:pt x="64475" y="50623"/>
                </a:lnTo>
                <a:lnTo>
                  <a:pt x="64493" y="50678"/>
                </a:lnTo>
                <a:lnTo>
                  <a:pt x="64512" y="50716"/>
                </a:lnTo>
                <a:lnTo>
                  <a:pt x="64493" y="50753"/>
                </a:lnTo>
                <a:lnTo>
                  <a:pt x="64475" y="50790"/>
                </a:lnTo>
                <a:lnTo>
                  <a:pt x="64382" y="50883"/>
                </a:lnTo>
                <a:lnTo>
                  <a:pt x="64307" y="50958"/>
                </a:lnTo>
                <a:lnTo>
                  <a:pt x="64270" y="51013"/>
                </a:lnTo>
                <a:lnTo>
                  <a:pt x="64251" y="51069"/>
                </a:lnTo>
                <a:lnTo>
                  <a:pt x="64270" y="51107"/>
                </a:lnTo>
                <a:lnTo>
                  <a:pt x="64289" y="51144"/>
                </a:lnTo>
                <a:lnTo>
                  <a:pt x="64307" y="51162"/>
                </a:lnTo>
                <a:lnTo>
                  <a:pt x="64363" y="51162"/>
                </a:lnTo>
                <a:lnTo>
                  <a:pt x="64456" y="51125"/>
                </a:lnTo>
                <a:lnTo>
                  <a:pt x="64531" y="51088"/>
                </a:lnTo>
                <a:lnTo>
                  <a:pt x="64680" y="51032"/>
                </a:lnTo>
                <a:lnTo>
                  <a:pt x="64717" y="51032"/>
                </a:lnTo>
                <a:lnTo>
                  <a:pt x="64791" y="51088"/>
                </a:lnTo>
                <a:lnTo>
                  <a:pt x="64847" y="51125"/>
                </a:lnTo>
                <a:lnTo>
                  <a:pt x="64903" y="51200"/>
                </a:lnTo>
                <a:lnTo>
                  <a:pt x="64959" y="51256"/>
                </a:lnTo>
                <a:lnTo>
                  <a:pt x="65015" y="51293"/>
                </a:lnTo>
                <a:lnTo>
                  <a:pt x="65089" y="51311"/>
                </a:lnTo>
                <a:lnTo>
                  <a:pt x="65164" y="51311"/>
                </a:lnTo>
                <a:lnTo>
                  <a:pt x="65238" y="51293"/>
                </a:lnTo>
                <a:lnTo>
                  <a:pt x="65257" y="51274"/>
                </a:lnTo>
                <a:lnTo>
                  <a:pt x="65275" y="51237"/>
                </a:lnTo>
                <a:lnTo>
                  <a:pt x="65294" y="51181"/>
                </a:lnTo>
                <a:lnTo>
                  <a:pt x="65275" y="51125"/>
                </a:lnTo>
                <a:lnTo>
                  <a:pt x="65238" y="51069"/>
                </a:lnTo>
                <a:lnTo>
                  <a:pt x="65201" y="51013"/>
                </a:lnTo>
                <a:lnTo>
                  <a:pt x="65015" y="50865"/>
                </a:lnTo>
                <a:lnTo>
                  <a:pt x="65201" y="50771"/>
                </a:lnTo>
                <a:lnTo>
                  <a:pt x="65294" y="50716"/>
                </a:lnTo>
                <a:lnTo>
                  <a:pt x="65369" y="50660"/>
                </a:lnTo>
                <a:lnTo>
                  <a:pt x="65387" y="50604"/>
                </a:lnTo>
                <a:lnTo>
                  <a:pt x="65387" y="50548"/>
                </a:lnTo>
                <a:lnTo>
                  <a:pt x="65350" y="50492"/>
                </a:lnTo>
                <a:lnTo>
                  <a:pt x="65331" y="50474"/>
                </a:lnTo>
                <a:lnTo>
                  <a:pt x="65294" y="50474"/>
                </a:lnTo>
                <a:lnTo>
                  <a:pt x="65145" y="50511"/>
                </a:lnTo>
                <a:lnTo>
                  <a:pt x="64996" y="50548"/>
                </a:lnTo>
                <a:lnTo>
                  <a:pt x="64866" y="50585"/>
                </a:lnTo>
                <a:lnTo>
                  <a:pt x="64754" y="50585"/>
                </a:lnTo>
                <a:lnTo>
                  <a:pt x="64717" y="50548"/>
                </a:lnTo>
                <a:lnTo>
                  <a:pt x="64680" y="50511"/>
                </a:lnTo>
                <a:lnTo>
                  <a:pt x="64605" y="50399"/>
                </a:lnTo>
                <a:lnTo>
                  <a:pt x="64568" y="50362"/>
                </a:lnTo>
                <a:lnTo>
                  <a:pt x="64531" y="50325"/>
                </a:lnTo>
                <a:lnTo>
                  <a:pt x="64475" y="50306"/>
                </a:lnTo>
                <a:close/>
                <a:moveTo>
                  <a:pt x="40253" y="50306"/>
                </a:moveTo>
                <a:lnTo>
                  <a:pt x="40215" y="50325"/>
                </a:lnTo>
                <a:lnTo>
                  <a:pt x="40215" y="50362"/>
                </a:lnTo>
                <a:lnTo>
                  <a:pt x="40234" y="50418"/>
                </a:lnTo>
                <a:lnTo>
                  <a:pt x="40327" y="50567"/>
                </a:lnTo>
                <a:lnTo>
                  <a:pt x="40532" y="50771"/>
                </a:lnTo>
                <a:lnTo>
                  <a:pt x="40420" y="50865"/>
                </a:lnTo>
                <a:lnTo>
                  <a:pt x="40290" y="50995"/>
                </a:lnTo>
                <a:lnTo>
                  <a:pt x="40234" y="51051"/>
                </a:lnTo>
                <a:lnTo>
                  <a:pt x="40197" y="51125"/>
                </a:lnTo>
                <a:lnTo>
                  <a:pt x="40197" y="51200"/>
                </a:lnTo>
                <a:lnTo>
                  <a:pt x="40234" y="51256"/>
                </a:lnTo>
                <a:lnTo>
                  <a:pt x="40309" y="51293"/>
                </a:lnTo>
                <a:lnTo>
                  <a:pt x="40364" y="51311"/>
                </a:lnTo>
                <a:lnTo>
                  <a:pt x="40439" y="51293"/>
                </a:lnTo>
                <a:lnTo>
                  <a:pt x="40513" y="51237"/>
                </a:lnTo>
                <a:lnTo>
                  <a:pt x="40644" y="51125"/>
                </a:lnTo>
                <a:lnTo>
                  <a:pt x="40755" y="51032"/>
                </a:lnTo>
                <a:lnTo>
                  <a:pt x="40904" y="51218"/>
                </a:lnTo>
                <a:lnTo>
                  <a:pt x="40997" y="51311"/>
                </a:lnTo>
                <a:lnTo>
                  <a:pt x="41053" y="51330"/>
                </a:lnTo>
                <a:lnTo>
                  <a:pt x="41146" y="51330"/>
                </a:lnTo>
                <a:lnTo>
                  <a:pt x="41184" y="51293"/>
                </a:lnTo>
                <a:lnTo>
                  <a:pt x="41221" y="51274"/>
                </a:lnTo>
                <a:lnTo>
                  <a:pt x="41221" y="51237"/>
                </a:lnTo>
                <a:lnTo>
                  <a:pt x="41221" y="51162"/>
                </a:lnTo>
                <a:lnTo>
                  <a:pt x="41184" y="51088"/>
                </a:lnTo>
                <a:lnTo>
                  <a:pt x="41146" y="51032"/>
                </a:lnTo>
                <a:lnTo>
                  <a:pt x="41109" y="50995"/>
                </a:lnTo>
                <a:lnTo>
                  <a:pt x="41072" y="50939"/>
                </a:lnTo>
                <a:lnTo>
                  <a:pt x="41035" y="50902"/>
                </a:lnTo>
                <a:lnTo>
                  <a:pt x="41016" y="50846"/>
                </a:lnTo>
                <a:lnTo>
                  <a:pt x="40997" y="50809"/>
                </a:lnTo>
                <a:lnTo>
                  <a:pt x="41072" y="50716"/>
                </a:lnTo>
                <a:lnTo>
                  <a:pt x="41128" y="50660"/>
                </a:lnTo>
                <a:lnTo>
                  <a:pt x="41202" y="50529"/>
                </a:lnTo>
                <a:lnTo>
                  <a:pt x="41239" y="50474"/>
                </a:lnTo>
                <a:lnTo>
                  <a:pt x="41239" y="50418"/>
                </a:lnTo>
                <a:lnTo>
                  <a:pt x="41221" y="50380"/>
                </a:lnTo>
                <a:lnTo>
                  <a:pt x="41165" y="50380"/>
                </a:lnTo>
                <a:lnTo>
                  <a:pt x="41035" y="50418"/>
                </a:lnTo>
                <a:lnTo>
                  <a:pt x="40904" y="50492"/>
                </a:lnTo>
                <a:lnTo>
                  <a:pt x="40774" y="50567"/>
                </a:lnTo>
                <a:lnTo>
                  <a:pt x="40737" y="50567"/>
                </a:lnTo>
                <a:lnTo>
                  <a:pt x="40662" y="50548"/>
                </a:lnTo>
                <a:lnTo>
                  <a:pt x="40439" y="50399"/>
                </a:lnTo>
                <a:lnTo>
                  <a:pt x="40309" y="50306"/>
                </a:lnTo>
                <a:close/>
                <a:moveTo>
                  <a:pt x="45708" y="50325"/>
                </a:moveTo>
                <a:lnTo>
                  <a:pt x="45652" y="50362"/>
                </a:lnTo>
                <a:lnTo>
                  <a:pt x="45615" y="50436"/>
                </a:lnTo>
                <a:lnTo>
                  <a:pt x="45633" y="50492"/>
                </a:lnTo>
                <a:lnTo>
                  <a:pt x="45671" y="50548"/>
                </a:lnTo>
                <a:lnTo>
                  <a:pt x="45726" y="50604"/>
                </a:lnTo>
                <a:lnTo>
                  <a:pt x="45894" y="50697"/>
                </a:lnTo>
                <a:lnTo>
                  <a:pt x="46006" y="50771"/>
                </a:lnTo>
                <a:lnTo>
                  <a:pt x="45931" y="50883"/>
                </a:lnTo>
                <a:lnTo>
                  <a:pt x="45801" y="51032"/>
                </a:lnTo>
                <a:lnTo>
                  <a:pt x="45745" y="51107"/>
                </a:lnTo>
                <a:lnTo>
                  <a:pt x="45708" y="51181"/>
                </a:lnTo>
                <a:lnTo>
                  <a:pt x="45708" y="51256"/>
                </a:lnTo>
                <a:lnTo>
                  <a:pt x="45708" y="51293"/>
                </a:lnTo>
                <a:lnTo>
                  <a:pt x="45726" y="51311"/>
                </a:lnTo>
                <a:lnTo>
                  <a:pt x="45764" y="51330"/>
                </a:lnTo>
                <a:lnTo>
                  <a:pt x="45782" y="51330"/>
                </a:lnTo>
                <a:lnTo>
                  <a:pt x="45857" y="51311"/>
                </a:lnTo>
                <a:lnTo>
                  <a:pt x="45931" y="51274"/>
                </a:lnTo>
                <a:lnTo>
                  <a:pt x="46006" y="51218"/>
                </a:lnTo>
                <a:lnTo>
                  <a:pt x="46155" y="51069"/>
                </a:lnTo>
                <a:lnTo>
                  <a:pt x="46248" y="50976"/>
                </a:lnTo>
                <a:lnTo>
                  <a:pt x="46378" y="51125"/>
                </a:lnTo>
                <a:lnTo>
                  <a:pt x="46471" y="51181"/>
                </a:lnTo>
                <a:lnTo>
                  <a:pt x="46508" y="51200"/>
                </a:lnTo>
                <a:lnTo>
                  <a:pt x="46527" y="51181"/>
                </a:lnTo>
                <a:lnTo>
                  <a:pt x="46546" y="51144"/>
                </a:lnTo>
                <a:lnTo>
                  <a:pt x="46527" y="51088"/>
                </a:lnTo>
                <a:lnTo>
                  <a:pt x="46490" y="50976"/>
                </a:lnTo>
                <a:lnTo>
                  <a:pt x="46434" y="50846"/>
                </a:lnTo>
                <a:lnTo>
                  <a:pt x="46415" y="50771"/>
                </a:lnTo>
                <a:lnTo>
                  <a:pt x="46453" y="50678"/>
                </a:lnTo>
                <a:lnTo>
                  <a:pt x="46508" y="50623"/>
                </a:lnTo>
                <a:lnTo>
                  <a:pt x="46546" y="50548"/>
                </a:lnTo>
                <a:lnTo>
                  <a:pt x="46546" y="50511"/>
                </a:lnTo>
                <a:lnTo>
                  <a:pt x="46527" y="50455"/>
                </a:lnTo>
                <a:lnTo>
                  <a:pt x="46490" y="50380"/>
                </a:lnTo>
                <a:lnTo>
                  <a:pt x="46434" y="50343"/>
                </a:lnTo>
                <a:lnTo>
                  <a:pt x="46359" y="50343"/>
                </a:lnTo>
                <a:lnTo>
                  <a:pt x="46322" y="50362"/>
                </a:lnTo>
                <a:lnTo>
                  <a:pt x="46285" y="50399"/>
                </a:lnTo>
                <a:lnTo>
                  <a:pt x="46173" y="50548"/>
                </a:lnTo>
                <a:lnTo>
                  <a:pt x="46062" y="50455"/>
                </a:lnTo>
                <a:lnTo>
                  <a:pt x="45931" y="50380"/>
                </a:lnTo>
                <a:lnTo>
                  <a:pt x="45857" y="50343"/>
                </a:lnTo>
                <a:lnTo>
                  <a:pt x="45782" y="50325"/>
                </a:lnTo>
                <a:close/>
                <a:moveTo>
                  <a:pt x="149" y="50287"/>
                </a:moveTo>
                <a:lnTo>
                  <a:pt x="112" y="50306"/>
                </a:lnTo>
                <a:lnTo>
                  <a:pt x="75" y="50343"/>
                </a:lnTo>
                <a:lnTo>
                  <a:pt x="56" y="50380"/>
                </a:lnTo>
                <a:lnTo>
                  <a:pt x="56" y="50418"/>
                </a:lnTo>
                <a:lnTo>
                  <a:pt x="75" y="50492"/>
                </a:lnTo>
                <a:lnTo>
                  <a:pt x="168" y="50623"/>
                </a:lnTo>
                <a:lnTo>
                  <a:pt x="243" y="50716"/>
                </a:lnTo>
                <a:lnTo>
                  <a:pt x="280" y="50753"/>
                </a:lnTo>
                <a:lnTo>
                  <a:pt x="280" y="50790"/>
                </a:lnTo>
                <a:lnTo>
                  <a:pt x="261" y="50827"/>
                </a:lnTo>
                <a:lnTo>
                  <a:pt x="224" y="50846"/>
                </a:lnTo>
                <a:lnTo>
                  <a:pt x="149" y="50920"/>
                </a:lnTo>
                <a:lnTo>
                  <a:pt x="94" y="51032"/>
                </a:lnTo>
                <a:lnTo>
                  <a:pt x="94" y="51125"/>
                </a:lnTo>
                <a:lnTo>
                  <a:pt x="131" y="51181"/>
                </a:lnTo>
                <a:lnTo>
                  <a:pt x="205" y="51200"/>
                </a:lnTo>
                <a:lnTo>
                  <a:pt x="280" y="51200"/>
                </a:lnTo>
                <a:lnTo>
                  <a:pt x="373" y="51181"/>
                </a:lnTo>
                <a:lnTo>
                  <a:pt x="466" y="51144"/>
                </a:lnTo>
                <a:lnTo>
                  <a:pt x="540" y="51069"/>
                </a:lnTo>
                <a:lnTo>
                  <a:pt x="633" y="51181"/>
                </a:lnTo>
                <a:lnTo>
                  <a:pt x="764" y="51293"/>
                </a:lnTo>
                <a:lnTo>
                  <a:pt x="820" y="51330"/>
                </a:lnTo>
                <a:lnTo>
                  <a:pt x="894" y="51349"/>
                </a:lnTo>
                <a:lnTo>
                  <a:pt x="950" y="51349"/>
                </a:lnTo>
                <a:lnTo>
                  <a:pt x="1024" y="51311"/>
                </a:lnTo>
                <a:lnTo>
                  <a:pt x="1062" y="51237"/>
                </a:lnTo>
                <a:lnTo>
                  <a:pt x="1062" y="51181"/>
                </a:lnTo>
                <a:lnTo>
                  <a:pt x="1024" y="51107"/>
                </a:lnTo>
                <a:lnTo>
                  <a:pt x="969" y="51051"/>
                </a:lnTo>
                <a:lnTo>
                  <a:pt x="838" y="50939"/>
                </a:lnTo>
                <a:lnTo>
                  <a:pt x="727" y="50846"/>
                </a:lnTo>
                <a:lnTo>
                  <a:pt x="876" y="50678"/>
                </a:lnTo>
                <a:lnTo>
                  <a:pt x="931" y="50585"/>
                </a:lnTo>
                <a:lnTo>
                  <a:pt x="950" y="50529"/>
                </a:lnTo>
                <a:lnTo>
                  <a:pt x="950" y="50492"/>
                </a:lnTo>
                <a:lnTo>
                  <a:pt x="931" y="50455"/>
                </a:lnTo>
                <a:lnTo>
                  <a:pt x="913" y="50418"/>
                </a:lnTo>
                <a:lnTo>
                  <a:pt x="857" y="50418"/>
                </a:lnTo>
                <a:lnTo>
                  <a:pt x="820" y="50436"/>
                </a:lnTo>
                <a:lnTo>
                  <a:pt x="727" y="50474"/>
                </a:lnTo>
                <a:lnTo>
                  <a:pt x="633" y="50529"/>
                </a:lnTo>
                <a:lnTo>
                  <a:pt x="540" y="50567"/>
                </a:lnTo>
                <a:lnTo>
                  <a:pt x="503" y="50585"/>
                </a:lnTo>
                <a:lnTo>
                  <a:pt x="485" y="50567"/>
                </a:lnTo>
                <a:lnTo>
                  <a:pt x="429" y="50529"/>
                </a:lnTo>
                <a:lnTo>
                  <a:pt x="336" y="50436"/>
                </a:lnTo>
                <a:lnTo>
                  <a:pt x="280" y="50380"/>
                </a:lnTo>
                <a:lnTo>
                  <a:pt x="224" y="50306"/>
                </a:lnTo>
                <a:lnTo>
                  <a:pt x="187" y="50306"/>
                </a:lnTo>
                <a:lnTo>
                  <a:pt x="149" y="50287"/>
                </a:lnTo>
                <a:close/>
                <a:moveTo>
                  <a:pt x="67026" y="50306"/>
                </a:moveTo>
                <a:lnTo>
                  <a:pt x="66951" y="50325"/>
                </a:lnTo>
                <a:lnTo>
                  <a:pt x="66914" y="50343"/>
                </a:lnTo>
                <a:lnTo>
                  <a:pt x="66895" y="50380"/>
                </a:lnTo>
                <a:lnTo>
                  <a:pt x="66877" y="50418"/>
                </a:lnTo>
                <a:lnTo>
                  <a:pt x="66895" y="50455"/>
                </a:lnTo>
                <a:lnTo>
                  <a:pt x="66932" y="50492"/>
                </a:lnTo>
                <a:lnTo>
                  <a:pt x="67007" y="50585"/>
                </a:lnTo>
                <a:lnTo>
                  <a:pt x="67119" y="50678"/>
                </a:lnTo>
                <a:lnTo>
                  <a:pt x="67249" y="50753"/>
                </a:lnTo>
                <a:lnTo>
                  <a:pt x="67398" y="50846"/>
                </a:lnTo>
                <a:lnTo>
                  <a:pt x="67268" y="50939"/>
                </a:lnTo>
                <a:lnTo>
                  <a:pt x="67119" y="51069"/>
                </a:lnTo>
                <a:lnTo>
                  <a:pt x="67044" y="51144"/>
                </a:lnTo>
                <a:lnTo>
                  <a:pt x="67026" y="51218"/>
                </a:lnTo>
                <a:lnTo>
                  <a:pt x="67026" y="51256"/>
                </a:lnTo>
                <a:lnTo>
                  <a:pt x="67044" y="51293"/>
                </a:lnTo>
                <a:lnTo>
                  <a:pt x="67063" y="51311"/>
                </a:lnTo>
                <a:lnTo>
                  <a:pt x="67119" y="51349"/>
                </a:lnTo>
                <a:lnTo>
                  <a:pt x="67193" y="51349"/>
                </a:lnTo>
                <a:lnTo>
                  <a:pt x="67268" y="51330"/>
                </a:lnTo>
                <a:lnTo>
                  <a:pt x="67342" y="51293"/>
                </a:lnTo>
                <a:lnTo>
                  <a:pt x="67416" y="51237"/>
                </a:lnTo>
                <a:lnTo>
                  <a:pt x="67565" y="51125"/>
                </a:lnTo>
                <a:lnTo>
                  <a:pt x="67621" y="51088"/>
                </a:lnTo>
                <a:lnTo>
                  <a:pt x="67696" y="51069"/>
                </a:lnTo>
                <a:lnTo>
                  <a:pt x="67733" y="51107"/>
                </a:lnTo>
                <a:lnTo>
                  <a:pt x="67789" y="51162"/>
                </a:lnTo>
                <a:lnTo>
                  <a:pt x="67845" y="51218"/>
                </a:lnTo>
                <a:lnTo>
                  <a:pt x="67901" y="51218"/>
                </a:lnTo>
                <a:lnTo>
                  <a:pt x="67919" y="51181"/>
                </a:lnTo>
                <a:lnTo>
                  <a:pt x="67919" y="51144"/>
                </a:lnTo>
                <a:lnTo>
                  <a:pt x="67882" y="51069"/>
                </a:lnTo>
                <a:lnTo>
                  <a:pt x="67826" y="50995"/>
                </a:lnTo>
                <a:lnTo>
                  <a:pt x="67807" y="50958"/>
                </a:lnTo>
                <a:lnTo>
                  <a:pt x="67807" y="50939"/>
                </a:lnTo>
                <a:lnTo>
                  <a:pt x="67807" y="50902"/>
                </a:lnTo>
                <a:lnTo>
                  <a:pt x="67845" y="50865"/>
                </a:lnTo>
                <a:lnTo>
                  <a:pt x="67938" y="50809"/>
                </a:lnTo>
                <a:lnTo>
                  <a:pt x="68031" y="50734"/>
                </a:lnTo>
                <a:lnTo>
                  <a:pt x="68068" y="50697"/>
                </a:lnTo>
                <a:lnTo>
                  <a:pt x="68087" y="50660"/>
                </a:lnTo>
                <a:lnTo>
                  <a:pt x="68087" y="50604"/>
                </a:lnTo>
                <a:lnTo>
                  <a:pt x="68087" y="50548"/>
                </a:lnTo>
                <a:lnTo>
                  <a:pt x="68087" y="50529"/>
                </a:lnTo>
                <a:lnTo>
                  <a:pt x="68068" y="50511"/>
                </a:lnTo>
                <a:lnTo>
                  <a:pt x="68031" y="50492"/>
                </a:lnTo>
                <a:lnTo>
                  <a:pt x="67994" y="50511"/>
                </a:lnTo>
                <a:lnTo>
                  <a:pt x="67845" y="50585"/>
                </a:lnTo>
                <a:lnTo>
                  <a:pt x="67714" y="50660"/>
                </a:lnTo>
                <a:lnTo>
                  <a:pt x="67621" y="50678"/>
                </a:lnTo>
                <a:lnTo>
                  <a:pt x="67584" y="50660"/>
                </a:lnTo>
                <a:lnTo>
                  <a:pt x="67472" y="50548"/>
                </a:lnTo>
                <a:lnTo>
                  <a:pt x="67379" y="50474"/>
                </a:lnTo>
                <a:lnTo>
                  <a:pt x="67268" y="50380"/>
                </a:lnTo>
                <a:lnTo>
                  <a:pt x="67137" y="50325"/>
                </a:lnTo>
                <a:lnTo>
                  <a:pt x="67081" y="50306"/>
                </a:lnTo>
                <a:close/>
                <a:moveTo>
                  <a:pt x="77787" y="50325"/>
                </a:moveTo>
                <a:lnTo>
                  <a:pt x="77750" y="50343"/>
                </a:lnTo>
                <a:lnTo>
                  <a:pt x="77712" y="50362"/>
                </a:lnTo>
                <a:lnTo>
                  <a:pt x="77712" y="50418"/>
                </a:lnTo>
                <a:lnTo>
                  <a:pt x="77712" y="50474"/>
                </a:lnTo>
                <a:lnTo>
                  <a:pt x="77731" y="50529"/>
                </a:lnTo>
                <a:lnTo>
                  <a:pt x="77768" y="50567"/>
                </a:lnTo>
                <a:lnTo>
                  <a:pt x="77861" y="50660"/>
                </a:lnTo>
                <a:lnTo>
                  <a:pt x="78066" y="50809"/>
                </a:lnTo>
                <a:lnTo>
                  <a:pt x="77936" y="50883"/>
                </a:lnTo>
                <a:lnTo>
                  <a:pt x="77787" y="50995"/>
                </a:lnTo>
                <a:lnTo>
                  <a:pt x="77712" y="51051"/>
                </a:lnTo>
                <a:lnTo>
                  <a:pt x="77675" y="51125"/>
                </a:lnTo>
                <a:lnTo>
                  <a:pt x="77656" y="51200"/>
                </a:lnTo>
                <a:lnTo>
                  <a:pt x="77675" y="51237"/>
                </a:lnTo>
                <a:lnTo>
                  <a:pt x="77694" y="51274"/>
                </a:lnTo>
                <a:lnTo>
                  <a:pt x="77750" y="51330"/>
                </a:lnTo>
                <a:lnTo>
                  <a:pt x="77824" y="51349"/>
                </a:lnTo>
                <a:lnTo>
                  <a:pt x="77898" y="51330"/>
                </a:lnTo>
                <a:lnTo>
                  <a:pt x="77973" y="51293"/>
                </a:lnTo>
                <a:lnTo>
                  <a:pt x="78122" y="51181"/>
                </a:lnTo>
                <a:lnTo>
                  <a:pt x="78234" y="51107"/>
                </a:lnTo>
                <a:lnTo>
                  <a:pt x="78308" y="51069"/>
                </a:lnTo>
                <a:lnTo>
                  <a:pt x="78364" y="51069"/>
                </a:lnTo>
                <a:lnTo>
                  <a:pt x="78401" y="51088"/>
                </a:lnTo>
                <a:lnTo>
                  <a:pt x="78476" y="51144"/>
                </a:lnTo>
                <a:lnTo>
                  <a:pt x="78550" y="51200"/>
                </a:lnTo>
                <a:lnTo>
                  <a:pt x="78606" y="51218"/>
                </a:lnTo>
                <a:lnTo>
                  <a:pt x="78662" y="51218"/>
                </a:lnTo>
                <a:lnTo>
                  <a:pt x="78680" y="51181"/>
                </a:lnTo>
                <a:lnTo>
                  <a:pt x="78699" y="51144"/>
                </a:lnTo>
                <a:lnTo>
                  <a:pt x="78699" y="51088"/>
                </a:lnTo>
                <a:lnTo>
                  <a:pt x="78680" y="51051"/>
                </a:lnTo>
                <a:lnTo>
                  <a:pt x="78643" y="50995"/>
                </a:lnTo>
                <a:lnTo>
                  <a:pt x="78587" y="50920"/>
                </a:lnTo>
                <a:lnTo>
                  <a:pt x="78569" y="50883"/>
                </a:lnTo>
                <a:lnTo>
                  <a:pt x="78569" y="50846"/>
                </a:lnTo>
                <a:lnTo>
                  <a:pt x="78569" y="50827"/>
                </a:lnTo>
                <a:lnTo>
                  <a:pt x="78587" y="50790"/>
                </a:lnTo>
                <a:lnTo>
                  <a:pt x="78662" y="50734"/>
                </a:lnTo>
                <a:lnTo>
                  <a:pt x="78718" y="50660"/>
                </a:lnTo>
                <a:lnTo>
                  <a:pt x="78736" y="50604"/>
                </a:lnTo>
                <a:lnTo>
                  <a:pt x="78755" y="50567"/>
                </a:lnTo>
                <a:lnTo>
                  <a:pt x="78736" y="50511"/>
                </a:lnTo>
                <a:lnTo>
                  <a:pt x="78699" y="50492"/>
                </a:lnTo>
                <a:lnTo>
                  <a:pt x="78587" y="50492"/>
                </a:lnTo>
                <a:lnTo>
                  <a:pt x="78476" y="50548"/>
                </a:lnTo>
                <a:lnTo>
                  <a:pt x="78401" y="50585"/>
                </a:lnTo>
                <a:lnTo>
                  <a:pt x="78345" y="50585"/>
                </a:lnTo>
                <a:lnTo>
                  <a:pt x="78289" y="50567"/>
                </a:lnTo>
                <a:lnTo>
                  <a:pt x="78196" y="50511"/>
                </a:lnTo>
                <a:lnTo>
                  <a:pt x="78085" y="50418"/>
                </a:lnTo>
                <a:lnTo>
                  <a:pt x="77973" y="50362"/>
                </a:lnTo>
                <a:lnTo>
                  <a:pt x="77880" y="50325"/>
                </a:lnTo>
                <a:close/>
                <a:moveTo>
                  <a:pt x="5437" y="50287"/>
                </a:moveTo>
                <a:lnTo>
                  <a:pt x="5418" y="50306"/>
                </a:lnTo>
                <a:lnTo>
                  <a:pt x="5400" y="50325"/>
                </a:lnTo>
                <a:lnTo>
                  <a:pt x="5400" y="50343"/>
                </a:lnTo>
                <a:lnTo>
                  <a:pt x="5437" y="50399"/>
                </a:lnTo>
                <a:lnTo>
                  <a:pt x="5549" y="50548"/>
                </a:lnTo>
                <a:lnTo>
                  <a:pt x="5753" y="50771"/>
                </a:lnTo>
                <a:lnTo>
                  <a:pt x="5660" y="50846"/>
                </a:lnTo>
                <a:lnTo>
                  <a:pt x="5530" y="50976"/>
                </a:lnTo>
                <a:lnTo>
                  <a:pt x="5493" y="51032"/>
                </a:lnTo>
                <a:lnTo>
                  <a:pt x="5456" y="51107"/>
                </a:lnTo>
                <a:lnTo>
                  <a:pt x="5456" y="51162"/>
                </a:lnTo>
                <a:lnTo>
                  <a:pt x="5493" y="51218"/>
                </a:lnTo>
                <a:lnTo>
                  <a:pt x="5549" y="51256"/>
                </a:lnTo>
                <a:lnTo>
                  <a:pt x="5605" y="51256"/>
                </a:lnTo>
                <a:lnTo>
                  <a:pt x="5679" y="51237"/>
                </a:lnTo>
                <a:lnTo>
                  <a:pt x="5735" y="51181"/>
                </a:lnTo>
                <a:lnTo>
                  <a:pt x="5847" y="51088"/>
                </a:lnTo>
                <a:lnTo>
                  <a:pt x="5940" y="50995"/>
                </a:lnTo>
                <a:lnTo>
                  <a:pt x="6014" y="51107"/>
                </a:lnTo>
                <a:lnTo>
                  <a:pt x="6126" y="51256"/>
                </a:lnTo>
                <a:lnTo>
                  <a:pt x="6182" y="51330"/>
                </a:lnTo>
                <a:lnTo>
                  <a:pt x="6256" y="51367"/>
                </a:lnTo>
                <a:lnTo>
                  <a:pt x="6331" y="51367"/>
                </a:lnTo>
                <a:lnTo>
                  <a:pt x="6386" y="51330"/>
                </a:lnTo>
                <a:lnTo>
                  <a:pt x="6442" y="51256"/>
                </a:lnTo>
                <a:lnTo>
                  <a:pt x="6442" y="51181"/>
                </a:lnTo>
                <a:lnTo>
                  <a:pt x="6424" y="51107"/>
                </a:lnTo>
                <a:lnTo>
                  <a:pt x="6368" y="51013"/>
                </a:lnTo>
                <a:lnTo>
                  <a:pt x="6256" y="50865"/>
                </a:lnTo>
                <a:lnTo>
                  <a:pt x="6144" y="50753"/>
                </a:lnTo>
                <a:lnTo>
                  <a:pt x="6312" y="50548"/>
                </a:lnTo>
                <a:lnTo>
                  <a:pt x="6405" y="50418"/>
                </a:lnTo>
                <a:lnTo>
                  <a:pt x="6424" y="50362"/>
                </a:lnTo>
                <a:lnTo>
                  <a:pt x="6424" y="50325"/>
                </a:lnTo>
                <a:lnTo>
                  <a:pt x="6386" y="50306"/>
                </a:lnTo>
                <a:lnTo>
                  <a:pt x="6349" y="50325"/>
                </a:lnTo>
                <a:lnTo>
                  <a:pt x="6238" y="50399"/>
                </a:lnTo>
                <a:lnTo>
                  <a:pt x="6051" y="50529"/>
                </a:lnTo>
                <a:lnTo>
                  <a:pt x="5995" y="50548"/>
                </a:lnTo>
                <a:lnTo>
                  <a:pt x="5958" y="50567"/>
                </a:lnTo>
                <a:lnTo>
                  <a:pt x="5865" y="50511"/>
                </a:lnTo>
                <a:lnTo>
                  <a:pt x="5772" y="50436"/>
                </a:lnTo>
                <a:lnTo>
                  <a:pt x="5679" y="50380"/>
                </a:lnTo>
                <a:lnTo>
                  <a:pt x="5530" y="50306"/>
                </a:lnTo>
                <a:lnTo>
                  <a:pt x="5437" y="50287"/>
                </a:lnTo>
                <a:close/>
                <a:moveTo>
                  <a:pt x="8137" y="50287"/>
                </a:moveTo>
                <a:lnTo>
                  <a:pt x="8099" y="50306"/>
                </a:lnTo>
                <a:lnTo>
                  <a:pt x="8118" y="50343"/>
                </a:lnTo>
                <a:lnTo>
                  <a:pt x="8137" y="50380"/>
                </a:lnTo>
                <a:lnTo>
                  <a:pt x="8248" y="50511"/>
                </a:lnTo>
                <a:lnTo>
                  <a:pt x="8453" y="50697"/>
                </a:lnTo>
                <a:lnTo>
                  <a:pt x="8304" y="50790"/>
                </a:lnTo>
                <a:lnTo>
                  <a:pt x="8137" y="50902"/>
                </a:lnTo>
                <a:lnTo>
                  <a:pt x="8062" y="50976"/>
                </a:lnTo>
                <a:lnTo>
                  <a:pt x="8025" y="51032"/>
                </a:lnTo>
                <a:lnTo>
                  <a:pt x="8025" y="51069"/>
                </a:lnTo>
                <a:lnTo>
                  <a:pt x="8025" y="51107"/>
                </a:lnTo>
                <a:lnTo>
                  <a:pt x="8043" y="51144"/>
                </a:lnTo>
                <a:lnTo>
                  <a:pt x="8081" y="51181"/>
                </a:lnTo>
                <a:lnTo>
                  <a:pt x="8155" y="51237"/>
                </a:lnTo>
                <a:lnTo>
                  <a:pt x="8230" y="51237"/>
                </a:lnTo>
                <a:lnTo>
                  <a:pt x="8304" y="51218"/>
                </a:lnTo>
                <a:lnTo>
                  <a:pt x="8397" y="51181"/>
                </a:lnTo>
                <a:lnTo>
                  <a:pt x="8546" y="51069"/>
                </a:lnTo>
                <a:lnTo>
                  <a:pt x="8658" y="50958"/>
                </a:lnTo>
                <a:lnTo>
                  <a:pt x="8732" y="51088"/>
                </a:lnTo>
                <a:lnTo>
                  <a:pt x="8844" y="51237"/>
                </a:lnTo>
                <a:lnTo>
                  <a:pt x="8919" y="51311"/>
                </a:lnTo>
                <a:lnTo>
                  <a:pt x="8974" y="51349"/>
                </a:lnTo>
                <a:lnTo>
                  <a:pt x="9049" y="51367"/>
                </a:lnTo>
                <a:lnTo>
                  <a:pt x="9086" y="51349"/>
                </a:lnTo>
                <a:lnTo>
                  <a:pt x="9123" y="51330"/>
                </a:lnTo>
                <a:lnTo>
                  <a:pt x="9161" y="51256"/>
                </a:lnTo>
                <a:lnTo>
                  <a:pt x="9161" y="51181"/>
                </a:lnTo>
                <a:lnTo>
                  <a:pt x="9123" y="51107"/>
                </a:lnTo>
                <a:lnTo>
                  <a:pt x="9086" y="51032"/>
                </a:lnTo>
                <a:lnTo>
                  <a:pt x="8956" y="50883"/>
                </a:lnTo>
                <a:lnTo>
                  <a:pt x="8844" y="50771"/>
                </a:lnTo>
                <a:lnTo>
                  <a:pt x="8919" y="50697"/>
                </a:lnTo>
                <a:lnTo>
                  <a:pt x="9012" y="50585"/>
                </a:lnTo>
                <a:lnTo>
                  <a:pt x="9049" y="50511"/>
                </a:lnTo>
                <a:lnTo>
                  <a:pt x="9067" y="50455"/>
                </a:lnTo>
                <a:lnTo>
                  <a:pt x="9067" y="50399"/>
                </a:lnTo>
                <a:lnTo>
                  <a:pt x="9030" y="50362"/>
                </a:lnTo>
                <a:lnTo>
                  <a:pt x="8974" y="50343"/>
                </a:lnTo>
                <a:lnTo>
                  <a:pt x="8919" y="50362"/>
                </a:lnTo>
                <a:lnTo>
                  <a:pt x="8863" y="50380"/>
                </a:lnTo>
                <a:lnTo>
                  <a:pt x="8788" y="50418"/>
                </a:lnTo>
                <a:lnTo>
                  <a:pt x="8676" y="50511"/>
                </a:lnTo>
                <a:lnTo>
                  <a:pt x="8621" y="50529"/>
                </a:lnTo>
                <a:lnTo>
                  <a:pt x="8565" y="50548"/>
                </a:lnTo>
                <a:lnTo>
                  <a:pt x="8490" y="50492"/>
                </a:lnTo>
                <a:lnTo>
                  <a:pt x="8341" y="50380"/>
                </a:lnTo>
                <a:lnTo>
                  <a:pt x="8192" y="50306"/>
                </a:lnTo>
                <a:lnTo>
                  <a:pt x="8137" y="50287"/>
                </a:lnTo>
                <a:close/>
                <a:moveTo>
                  <a:pt x="59876" y="50306"/>
                </a:moveTo>
                <a:lnTo>
                  <a:pt x="59839" y="50325"/>
                </a:lnTo>
                <a:lnTo>
                  <a:pt x="59764" y="50399"/>
                </a:lnTo>
                <a:lnTo>
                  <a:pt x="59690" y="50492"/>
                </a:lnTo>
                <a:lnTo>
                  <a:pt x="59616" y="50548"/>
                </a:lnTo>
                <a:lnTo>
                  <a:pt x="59560" y="50548"/>
                </a:lnTo>
                <a:lnTo>
                  <a:pt x="59485" y="50529"/>
                </a:lnTo>
                <a:lnTo>
                  <a:pt x="59336" y="50436"/>
                </a:lnTo>
                <a:lnTo>
                  <a:pt x="59225" y="50380"/>
                </a:lnTo>
                <a:lnTo>
                  <a:pt x="59094" y="50325"/>
                </a:lnTo>
                <a:lnTo>
                  <a:pt x="59020" y="50325"/>
                </a:lnTo>
                <a:lnTo>
                  <a:pt x="58964" y="50343"/>
                </a:lnTo>
                <a:lnTo>
                  <a:pt x="58908" y="50380"/>
                </a:lnTo>
                <a:lnTo>
                  <a:pt x="58871" y="50436"/>
                </a:lnTo>
                <a:lnTo>
                  <a:pt x="58852" y="50511"/>
                </a:lnTo>
                <a:lnTo>
                  <a:pt x="58871" y="50585"/>
                </a:lnTo>
                <a:lnTo>
                  <a:pt x="58908" y="50641"/>
                </a:lnTo>
                <a:lnTo>
                  <a:pt x="58982" y="50697"/>
                </a:lnTo>
                <a:lnTo>
                  <a:pt x="59113" y="50790"/>
                </a:lnTo>
                <a:lnTo>
                  <a:pt x="59243" y="50846"/>
                </a:lnTo>
                <a:lnTo>
                  <a:pt x="59113" y="50939"/>
                </a:lnTo>
                <a:lnTo>
                  <a:pt x="58982" y="51051"/>
                </a:lnTo>
                <a:lnTo>
                  <a:pt x="58927" y="51125"/>
                </a:lnTo>
                <a:lnTo>
                  <a:pt x="58889" y="51200"/>
                </a:lnTo>
                <a:lnTo>
                  <a:pt x="58908" y="51256"/>
                </a:lnTo>
                <a:lnTo>
                  <a:pt x="58964" y="51330"/>
                </a:lnTo>
                <a:lnTo>
                  <a:pt x="59020" y="51349"/>
                </a:lnTo>
                <a:lnTo>
                  <a:pt x="59094" y="51367"/>
                </a:lnTo>
                <a:lnTo>
                  <a:pt x="59150" y="51349"/>
                </a:lnTo>
                <a:lnTo>
                  <a:pt x="59225" y="51311"/>
                </a:lnTo>
                <a:lnTo>
                  <a:pt x="59373" y="51218"/>
                </a:lnTo>
                <a:lnTo>
                  <a:pt x="59467" y="51125"/>
                </a:lnTo>
                <a:lnTo>
                  <a:pt x="59560" y="51069"/>
                </a:lnTo>
                <a:lnTo>
                  <a:pt x="59616" y="51051"/>
                </a:lnTo>
                <a:lnTo>
                  <a:pt x="59690" y="51069"/>
                </a:lnTo>
                <a:lnTo>
                  <a:pt x="59783" y="51107"/>
                </a:lnTo>
                <a:lnTo>
                  <a:pt x="59895" y="51125"/>
                </a:lnTo>
                <a:lnTo>
                  <a:pt x="59951" y="51125"/>
                </a:lnTo>
                <a:lnTo>
                  <a:pt x="60006" y="51107"/>
                </a:lnTo>
                <a:lnTo>
                  <a:pt x="60062" y="51069"/>
                </a:lnTo>
                <a:lnTo>
                  <a:pt x="60081" y="51013"/>
                </a:lnTo>
                <a:lnTo>
                  <a:pt x="60062" y="50958"/>
                </a:lnTo>
                <a:lnTo>
                  <a:pt x="60025" y="50902"/>
                </a:lnTo>
                <a:lnTo>
                  <a:pt x="59932" y="50809"/>
                </a:lnTo>
                <a:lnTo>
                  <a:pt x="59839" y="50753"/>
                </a:lnTo>
                <a:lnTo>
                  <a:pt x="59932" y="50641"/>
                </a:lnTo>
                <a:lnTo>
                  <a:pt x="60006" y="50492"/>
                </a:lnTo>
                <a:lnTo>
                  <a:pt x="60025" y="50418"/>
                </a:lnTo>
                <a:lnTo>
                  <a:pt x="60025" y="50362"/>
                </a:lnTo>
                <a:lnTo>
                  <a:pt x="59988" y="50325"/>
                </a:lnTo>
                <a:lnTo>
                  <a:pt x="59913" y="50306"/>
                </a:lnTo>
                <a:close/>
                <a:moveTo>
                  <a:pt x="83149" y="50287"/>
                </a:moveTo>
                <a:lnTo>
                  <a:pt x="83074" y="50306"/>
                </a:lnTo>
                <a:lnTo>
                  <a:pt x="83018" y="50362"/>
                </a:lnTo>
                <a:lnTo>
                  <a:pt x="82963" y="50436"/>
                </a:lnTo>
                <a:lnTo>
                  <a:pt x="82963" y="50511"/>
                </a:lnTo>
                <a:lnTo>
                  <a:pt x="82981" y="50567"/>
                </a:lnTo>
                <a:lnTo>
                  <a:pt x="83018" y="50623"/>
                </a:lnTo>
                <a:lnTo>
                  <a:pt x="83130" y="50716"/>
                </a:lnTo>
                <a:lnTo>
                  <a:pt x="83372" y="50902"/>
                </a:lnTo>
                <a:lnTo>
                  <a:pt x="83242" y="50976"/>
                </a:lnTo>
                <a:lnTo>
                  <a:pt x="83186" y="51032"/>
                </a:lnTo>
                <a:lnTo>
                  <a:pt x="83130" y="51088"/>
                </a:lnTo>
                <a:lnTo>
                  <a:pt x="83093" y="51144"/>
                </a:lnTo>
                <a:lnTo>
                  <a:pt x="83093" y="51200"/>
                </a:lnTo>
                <a:lnTo>
                  <a:pt x="83130" y="51256"/>
                </a:lnTo>
                <a:lnTo>
                  <a:pt x="83223" y="51293"/>
                </a:lnTo>
                <a:lnTo>
                  <a:pt x="83316" y="51293"/>
                </a:lnTo>
                <a:lnTo>
                  <a:pt x="83391" y="51256"/>
                </a:lnTo>
                <a:lnTo>
                  <a:pt x="83465" y="51200"/>
                </a:lnTo>
                <a:lnTo>
                  <a:pt x="83540" y="51162"/>
                </a:lnTo>
                <a:lnTo>
                  <a:pt x="83633" y="51144"/>
                </a:lnTo>
                <a:lnTo>
                  <a:pt x="83707" y="51181"/>
                </a:lnTo>
                <a:lnTo>
                  <a:pt x="83745" y="51218"/>
                </a:lnTo>
                <a:lnTo>
                  <a:pt x="83800" y="51256"/>
                </a:lnTo>
                <a:lnTo>
                  <a:pt x="83856" y="51293"/>
                </a:lnTo>
                <a:lnTo>
                  <a:pt x="83912" y="51330"/>
                </a:lnTo>
                <a:lnTo>
                  <a:pt x="84024" y="51367"/>
                </a:lnTo>
                <a:lnTo>
                  <a:pt x="84061" y="51349"/>
                </a:lnTo>
                <a:lnTo>
                  <a:pt x="84080" y="51349"/>
                </a:lnTo>
                <a:lnTo>
                  <a:pt x="84098" y="51330"/>
                </a:lnTo>
                <a:lnTo>
                  <a:pt x="84098" y="51293"/>
                </a:lnTo>
                <a:lnTo>
                  <a:pt x="84080" y="51218"/>
                </a:lnTo>
                <a:lnTo>
                  <a:pt x="83987" y="51051"/>
                </a:lnTo>
                <a:lnTo>
                  <a:pt x="83931" y="50920"/>
                </a:lnTo>
                <a:lnTo>
                  <a:pt x="83931" y="50883"/>
                </a:lnTo>
                <a:lnTo>
                  <a:pt x="83949" y="50846"/>
                </a:lnTo>
                <a:lnTo>
                  <a:pt x="84005" y="50771"/>
                </a:lnTo>
                <a:lnTo>
                  <a:pt x="84080" y="50697"/>
                </a:lnTo>
                <a:lnTo>
                  <a:pt x="84136" y="50623"/>
                </a:lnTo>
                <a:lnTo>
                  <a:pt x="84136" y="50567"/>
                </a:lnTo>
                <a:lnTo>
                  <a:pt x="84136" y="50492"/>
                </a:lnTo>
                <a:lnTo>
                  <a:pt x="84136" y="50455"/>
                </a:lnTo>
                <a:lnTo>
                  <a:pt x="84117" y="50436"/>
                </a:lnTo>
                <a:lnTo>
                  <a:pt x="84080" y="50436"/>
                </a:lnTo>
                <a:lnTo>
                  <a:pt x="84042" y="50455"/>
                </a:lnTo>
                <a:lnTo>
                  <a:pt x="83931" y="50548"/>
                </a:lnTo>
                <a:lnTo>
                  <a:pt x="83856" y="50604"/>
                </a:lnTo>
                <a:lnTo>
                  <a:pt x="83800" y="50623"/>
                </a:lnTo>
                <a:lnTo>
                  <a:pt x="83726" y="50660"/>
                </a:lnTo>
                <a:lnTo>
                  <a:pt x="83670" y="50641"/>
                </a:lnTo>
                <a:lnTo>
                  <a:pt x="83558" y="50529"/>
                </a:lnTo>
                <a:lnTo>
                  <a:pt x="83372" y="50362"/>
                </a:lnTo>
                <a:lnTo>
                  <a:pt x="83260" y="50306"/>
                </a:lnTo>
                <a:lnTo>
                  <a:pt x="83205" y="50287"/>
                </a:lnTo>
                <a:close/>
                <a:moveTo>
                  <a:pt x="3538" y="50269"/>
                </a:moveTo>
                <a:lnTo>
                  <a:pt x="3482" y="50306"/>
                </a:lnTo>
                <a:lnTo>
                  <a:pt x="3426" y="50343"/>
                </a:lnTo>
                <a:lnTo>
                  <a:pt x="3314" y="50455"/>
                </a:lnTo>
                <a:lnTo>
                  <a:pt x="3221" y="50548"/>
                </a:lnTo>
                <a:lnTo>
                  <a:pt x="3203" y="50604"/>
                </a:lnTo>
                <a:lnTo>
                  <a:pt x="3166" y="50623"/>
                </a:lnTo>
                <a:lnTo>
                  <a:pt x="3128" y="50623"/>
                </a:lnTo>
                <a:lnTo>
                  <a:pt x="3072" y="50585"/>
                </a:lnTo>
                <a:lnTo>
                  <a:pt x="2905" y="50492"/>
                </a:lnTo>
                <a:lnTo>
                  <a:pt x="2756" y="50474"/>
                </a:lnTo>
                <a:lnTo>
                  <a:pt x="2681" y="50474"/>
                </a:lnTo>
                <a:lnTo>
                  <a:pt x="2626" y="50511"/>
                </a:lnTo>
                <a:lnTo>
                  <a:pt x="2570" y="50567"/>
                </a:lnTo>
                <a:lnTo>
                  <a:pt x="2570" y="50641"/>
                </a:lnTo>
                <a:lnTo>
                  <a:pt x="2588" y="50697"/>
                </a:lnTo>
                <a:lnTo>
                  <a:pt x="2644" y="50753"/>
                </a:lnTo>
                <a:lnTo>
                  <a:pt x="2775" y="50827"/>
                </a:lnTo>
                <a:lnTo>
                  <a:pt x="2868" y="50902"/>
                </a:lnTo>
                <a:lnTo>
                  <a:pt x="2979" y="50958"/>
                </a:lnTo>
                <a:lnTo>
                  <a:pt x="2924" y="51162"/>
                </a:lnTo>
                <a:lnTo>
                  <a:pt x="2905" y="51274"/>
                </a:lnTo>
                <a:lnTo>
                  <a:pt x="2924" y="51330"/>
                </a:lnTo>
                <a:lnTo>
                  <a:pt x="2979" y="51367"/>
                </a:lnTo>
                <a:lnTo>
                  <a:pt x="3035" y="51386"/>
                </a:lnTo>
                <a:lnTo>
                  <a:pt x="3091" y="51367"/>
                </a:lnTo>
                <a:lnTo>
                  <a:pt x="3128" y="51330"/>
                </a:lnTo>
                <a:lnTo>
                  <a:pt x="3147" y="51274"/>
                </a:lnTo>
                <a:lnTo>
                  <a:pt x="3203" y="51181"/>
                </a:lnTo>
                <a:lnTo>
                  <a:pt x="3240" y="51125"/>
                </a:lnTo>
                <a:lnTo>
                  <a:pt x="3277" y="51107"/>
                </a:lnTo>
                <a:lnTo>
                  <a:pt x="3333" y="51107"/>
                </a:lnTo>
                <a:lnTo>
                  <a:pt x="3408" y="51144"/>
                </a:lnTo>
                <a:lnTo>
                  <a:pt x="3557" y="51256"/>
                </a:lnTo>
                <a:lnTo>
                  <a:pt x="3650" y="51293"/>
                </a:lnTo>
                <a:lnTo>
                  <a:pt x="3724" y="51330"/>
                </a:lnTo>
                <a:lnTo>
                  <a:pt x="3836" y="51330"/>
                </a:lnTo>
                <a:lnTo>
                  <a:pt x="3854" y="51293"/>
                </a:lnTo>
                <a:lnTo>
                  <a:pt x="3892" y="51274"/>
                </a:lnTo>
                <a:lnTo>
                  <a:pt x="3892" y="51237"/>
                </a:lnTo>
                <a:lnTo>
                  <a:pt x="3892" y="51162"/>
                </a:lnTo>
                <a:lnTo>
                  <a:pt x="3836" y="51088"/>
                </a:lnTo>
                <a:lnTo>
                  <a:pt x="3780" y="51032"/>
                </a:lnTo>
                <a:lnTo>
                  <a:pt x="3612" y="50902"/>
                </a:lnTo>
                <a:lnTo>
                  <a:pt x="3482" y="50827"/>
                </a:lnTo>
                <a:lnTo>
                  <a:pt x="3594" y="50716"/>
                </a:lnTo>
                <a:lnTo>
                  <a:pt x="3705" y="50567"/>
                </a:lnTo>
                <a:lnTo>
                  <a:pt x="3724" y="50492"/>
                </a:lnTo>
                <a:lnTo>
                  <a:pt x="3743" y="50436"/>
                </a:lnTo>
                <a:lnTo>
                  <a:pt x="3724" y="50362"/>
                </a:lnTo>
                <a:lnTo>
                  <a:pt x="3668" y="50306"/>
                </a:lnTo>
                <a:lnTo>
                  <a:pt x="3594" y="50269"/>
                </a:lnTo>
                <a:close/>
                <a:moveTo>
                  <a:pt x="26829" y="50232"/>
                </a:moveTo>
                <a:lnTo>
                  <a:pt x="26792" y="50250"/>
                </a:lnTo>
                <a:lnTo>
                  <a:pt x="26773" y="50287"/>
                </a:lnTo>
                <a:lnTo>
                  <a:pt x="26773" y="50343"/>
                </a:lnTo>
                <a:lnTo>
                  <a:pt x="26792" y="50399"/>
                </a:lnTo>
                <a:lnTo>
                  <a:pt x="26810" y="50455"/>
                </a:lnTo>
                <a:lnTo>
                  <a:pt x="26848" y="50511"/>
                </a:lnTo>
                <a:lnTo>
                  <a:pt x="26941" y="50623"/>
                </a:lnTo>
                <a:lnTo>
                  <a:pt x="27146" y="50790"/>
                </a:lnTo>
                <a:lnTo>
                  <a:pt x="26997" y="50883"/>
                </a:lnTo>
                <a:lnTo>
                  <a:pt x="26848" y="50976"/>
                </a:lnTo>
                <a:lnTo>
                  <a:pt x="26792" y="51032"/>
                </a:lnTo>
                <a:lnTo>
                  <a:pt x="26736" y="51107"/>
                </a:lnTo>
                <a:lnTo>
                  <a:pt x="26699" y="51181"/>
                </a:lnTo>
                <a:lnTo>
                  <a:pt x="26680" y="51256"/>
                </a:lnTo>
                <a:lnTo>
                  <a:pt x="26680" y="51349"/>
                </a:lnTo>
                <a:lnTo>
                  <a:pt x="26699" y="51386"/>
                </a:lnTo>
                <a:lnTo>
                  <a:pt x="26717" y="51404"/>
                </a:lnTo>
                <a:lnTo>
                  <a:pt x="26792" y="51404"/>
                </a:lnTo>
                <a:lnTo>
                  <a:pt x="26866" y="51386"/>
                </a:lnTo>
                <a:lnTo>
                  <a:pt x="26941" y="51349"/>
                </a:lnTo>
                <a:lnTo>
                  <a:pt x="27034" y="51311"/>
                </a:lnTo>
                <a:lnTo>
                  <a:pt x="27146" y="51218"/>
                </a:lnTo>
                <a:lnTo>
                  <a:pt x="27257" y="51107"/>
                </a:lnTo>
                <a:lnTo>
                  <a:pt x="27313" y="51051"/>
                </a:lnTo>
                <a:lnTo>
                  <a:pt x="27369" y="51013"/>
                </a:lnTo>
                <a:lnTo>
                  <a:pt x="27406" y="51032"/>
                </a:lnTo>
                <a:lnTo>
                  <a:pt x="27444" y="51051"/>
                </a:lnTo>
                <a:lnTo>
                  <a:pt x="27518" y="51125"/>
                </a:lnTo>
                <a:lnTo>
                  <a:pt x="27611" y="51218"/>
                </a:lnTo>
                <a:lnTo>
                  <a:pt x="27686" y="51274"/>
                </a:lnTo>
                <a:lnTo>
                  <a:pt x="27741" y="51311"/>
                </a:lnTo>
                <a:lnTo>
                  <a:pt x="27816" y="51330"/>
                </a:lnTo>
                <a:lnTo>
                  <a:pt x="27834" y="51330"/>
                </a:lnTo>
                <a:lnTo>
                  <a:pt x="27872" y="51311"/>
                </a:lnTo>
                <a:lnTo>
                  <a:pt x="27890" y="51274"/>
                </a:lnTo>
                <a:lnTo>
                  <a:pt x="27890" y="51237"/>
                </a:lnTo>
                <a:lnTo>
                  <a:pt x="27890" y="51200"/>
                </a:lnTo>
                <a:lnTo>
                  <a:pt x="27853" y="51144"/>
                </a:lnTo>
                <a:lnTo>
                  <a:pt x="27779" y="51032"/>
                </a:lnTo>
                <a:lnTo>
                  <a:pt x="27611" y="50865"/>
                </a:lnTo>
                <a:lnTo>
                  <a:pt x="27704" y="50809"/>
                </a:lnTo>
                <a:lnTo>
                  <a:pt x="27853" y="50697"/>
                </a:lnTo>
                <a:lnTo>
                  <a:pt x="27928" y="50623"/>
                </a:lnTo>
                <a:lnTo>
                  <a:pt x="27983" y="50567"/>
                </a:lnTo>
                <a:lnTo>
                  <a:pt x="27983" y="50529"/>
                </a:lnTo>
                <a:lnTo>
                  <a:pt x="27946" y="50511"/>
                </a:lnTo>
                <a:lnTo>
                  <a:pt x="27797" y="50548"/>
                </a:lnTo>
                <a:lnTo>
                  <a:pt x="27630" y="50585"/>
                </a:lnTo>
                <a:lnTo>
                  <a:pt x="27481" y="50623"/>
                </a:lnTo>
                <a:lnTo>
                  <a:pt x="27369" y="50623"/>
                </a:lnTo>
                <a:lnTo>
                  <a:pt x="27313" y="50585"/>
                </a:lnTo>
                <a:lnTo>
                  <a:pt x="27276" y="50548"/>
                </a:lnTo>
                <a:lnTo>
                  <a:pt x="27183" y="50455"/>
                </a:lnTo>
                <a:lnTo>
                  <a:pt x="27108" y="50343"/>
                </a:lnTo>
                <a:lnTo>
                  <a:pt x="27053" y="50306"/>
                </a:lnTo>
                <a:lnTo>
                  <a:pt x="27015" y="50269"/>
                </a:lnTo>
                <a:lnTo>
                  <a:pt x="26904" y="50232"/>
                </a:lnTo>
                <a:close/>
                <a:moveTo>
                  <a:pt x="49115" y="50250"/>
                </a:moveTo>
                <a:lnTo>
                  <a:pt x="49040" y="50269"/>
                </a:lnTo>
                <a:lnTo>
                  <a:pt x="48947" y="50343"/>
                </a:lnTo>
                <a:lnTo>
                  <a:pt x="48873" y="50418"/>
                </a:lnTo>
                <a:lnTo>
                  <a:pt x="48817" y="50474"/>
                </a:lnTo>
                <a:lnTo>
                  <a:pt x="48761" y="50492"/>
                </a:lnTo>
                <a:lnTo>
                  <a:pt x="48724" y="50492"/>
                </a:lnTo>
                <a:lnTo>
                  <a:pt x="48668" y="50455"/>
                </a:lnTo>
                <a:lnTo>
                  <a:pt x="48575" y="50362"/>
                </a:lnTo>
                <a:lnTo>
                  <a:pt x="48463" y="50287"/>
                </a:lnTo>
                <a:lnTo>
                  <a:pt x="48445" y="50269"/>
                </a:lnTo>
                <a:lnTo>
                  <a:pt x="48407" y="50269"/>
                </a:lnTo>
                <a:lnTo>
                  <a:pt x="48407" y="50306"/>
                </a:lnTo>
                <a:lnTo>
                  <a:pt x="48426" y="50325"/>
                </a:lnTo>
                <a:lnTo>
                  <a:pt x="48482" y="50380"/>
                </a:lnTo>
                <a:lnTo>
                  <a:pt x="48575" y="50492"/>
                </a:lnTo>
                <a:lnTo>
                  <a:pt x="48649" y="50604"/>
                </a:lnTo>
                <a:lnTo>
                  <a:pt x="48631" y="50623"/>
                </a:lnTo>
                <a:lnTo>
                  <a:pt x="48575" y="50697"/>
                </a:lnTo>
                <a:lnTo>
                  <a:pt x="48482" y="50753"/>
                </a:lnTo>
                <a:lnTo>
                  <a:pt x="48389" y="50790"/>
                </a:lnTo>
                <a:lnTo>
                  <a:pt x="48296" y="50846"/>
                </a:lnTo>
                <a:lnTo>
                  <a:pt x="48221" y="50902"/>
                </a:lnTo>
                <a:lnTo>
                  <a:pt x="48165" y="50958"/>
                </a:lnTo>
                <a:lnTo>
                  <a:pt x="48147" y="51032"/>
                </a:lnTo>
                <a:lnTo>
                  <a:pt x="48147" y="51069"/>
                </a:lnTo>
                <a:lnTo>
                  <a:pt x="48165" y="51107"/>
                </a:lnTo>
                <a:lnTo>
                  <a:pt x="48184" y="51144"/>
                </a:lnTo>
                <a:lnTo>
                  <a:pt x="48240" y="51162"/>
                </a:lnTo>
                <a:lnTo>
                  <a:pt x="48314" y="51162"/>
                </a:lnTo>
                <a:lnTo>
                  <a:pt x="48389" y="51144"/>
                </a:lnTo>
                <a:lnTo>
                  <a:pt x="48482" y="51107"/>
                </a:lnTo>
                <a:lnTo>
                  <a:pt x="48575" y="51069"/>
                </a:lnTo>
                <a:lnTo>
                  <a:pt x="48724" y="50939"/>
                </a:lnTo>
                <a:lnTo>
                  <a:pt x="48836" y="50846"/>
                </a:lnTo>
                <a:lnTo>
                  <a:pt x="48929" y="50995"/>
                </a:lnTo>
                <a:lnTo>
                  <a:pt x="49059" y="51218"/>
                </a:lnTo>
                <a:lnTo>
                  <a:pt x="49134" y="51311"/>
                </a:lnTo>
                <a:lnTo>
                  <a:pt x="49208" y="51386"/>
                </a:lnTo>
                <a:lnTo>
                  <a:pt x="49282" y="51404"/>
                </a:lnTo>
                <a:lnTo>
                  <a:pt x="49320" y="51404"/>
                </a:lnTo>
                <a:lnTo>
                  <a:pt x="49338" y="51386"/>
                </a:lnTo>
                <a:lnTo>
                  <a:pt x="49376" y="51367"/>
                </a:lnTo>
                <a:lnTo>
                  <a:pt x="49376" y="51330"/>
                </a:lnTo>
                <a:lnTo>
                  <a:pt x="49357" y="51237"/>
                </a:lnTo>
                <a:lnTo>
                  <a:pt x="49320" y="51144"/>
                </a:lnTo>
                <a:lnTo>
                  <a:pt x="49245" y="51032"/>
                </a:lnTo>
                <a:lnTo>
                  <a:pt x="49078" y="50846"/>
                </a:lnTo>
                <a:lnTo>
                  <a:pt x="48966" y="50716"/>
                </a:lnTo>
                <a:lnTo>
                  <a:pt x="49040" y="50585"/>
                </a:lnTo>
                <a:lnTo>
                  <a:pt x="49134" y="50399"/>
                </a:lnTo>
                <a:lnTo>
                  <a:pt x="49152" y="50325"/>
                </a:lnTo>
                <a:lnTo>
                  <a:pt x="49152" y="50269"/>
                </a:lnTo>
                <a:lnTo>
                  <a:pt x="49134" y="50250"/>
                </a:lnTo>
                <a:close/>
                <a:moveTo>
                  <a:pt x="56357" y="50250"/>
                </a:moveTo>
                <a:lnTo>
                  <a:pt x="56246" y="50269"/>
                </a:lnTo>
                <a:lnTo>
                  <a:pt x="56227" y="50269"/>
                </a:lnTo>
                <a:lnTo>
                  <a:pt x="56190" y="50306"/>
                </a:lnTo>
                <a:lnTo>
                  <a:pt x="56190" y="50325"/>
                </a:lnTo>
                <a:lnTo>
                  <a:pt x="56190" y="50362"/>
                </a:lnTo>
                <a:lnTo>
                  <a:pt x="56227" y="50455"/>
                </a:lnTo>
                <a:lnTo>
                  <a:pt x="56264" y="50511"/>
                </a:lnTo>
                <a:lnTo>
                  <a:pt x="56320" y="50567"/>
                </a:lnTo>
                <a:lnTo>
                  <a:pt x="56432" y="50641"/>
                </a:lnTo>
                <a:lnTo>
                  <a:pt x="56562" y="50734"/>
                </a:lnTo>
                <a:lnTo>
                  <a:pt x="56674" y="50809"/>
                </a:lnTo>
                <a:lnTo>
                  <a:pt x="56544" y="50902"/>
                </a:lnTo>
                <a:lnTo>
                  <a:pt x="56376" y="51013"/>
                </a:lnTo>
                <a:lnTo>
                  <a:pt x="56301" y="51069"/>
                </a:lnTo>
                <a:lnTo>
                  <a:pt x="56246" y="51144"/>
                </a:lnTo>
                <a:lnTo>
                  <a:pt x="56208" y="51218"/>
                </a:lnTo>
                <a:lnTo>
                  <a:pt x="56208" y="51293"/>
                </a:lnTo>
                <a:lnTo>
                  <a:pt x="56246" y="51349"/>
                </a:lnTo>
                <a:lnTo>
                  <a:pt x="56283" y="51386"/>
                </a:lnTo>
                <a:lnTo>
                  <a:pt x="56320" y="51404"/>
                </a:lnTo>
                <a:lnTo>
                  <a:pt x="56357" y="51404"/>
                </a:lnTo>
                <a:lnTo>
                  <a:pt x="56469" y="51367"/>
                </a:lnTo>
                <a:lnTo>
                  <a:pt x="56581" y="51311"/>
                </a:lnTo>
                <a:lnTo>
                  <a:pt x="56786" y="51125"/>
                </a:lnTo>
                <a:lnTo>
                  <a:pt x="56879" y="51069"/>
                </a:lnTo>
                <a:lnTo>
                  <a:pt x="56935" y="51051"/>
                </a:lnTo>
                <a:lnTo>
                  <a:pt x="56972" y="51069"/>
                </a:lnTo>
                <a:lnTo>
                  <a:pt x="56990" y="51088"/>
                </a:lnTo>
                <a:lnTo>
                  <a:pt x="57065" y="51162"/>
                </a:lnTo>
                <a:lnTo>
                  <a:pt x="57121" y="51237"/>
                </a:lnTo>
                <a:lnTo>
                  <a:pt x="57158" y="51237"/>
                </a:lnTo>
                <a:lnTo>
                  <a:pt x="57195" y="51218"/>
                </a:lnTo>
                <a:lnTo>
                  <a:pt x="57232" y="51181"/>
                </a:lnTo>
                <a:lnTo>
                  <a:pt x="57232" y="51144"/>
                </a:lnTo>
                <a:lnTo>
                  <a:pt x="57177" y="51069"/>
                </a:lnTo>
                <a:lnTo>
                  <a:pt x="57121" y="50995"/>
                </a:lnTo>
                <a:lnTo>
                  <a:pt x="57102" y="50958"/>
                </a:lnTo>
                <a:lnTo>
                  <a:pt x="57083" y="50920"/>
                </a:lnTo>
                <a:lnTo>
                  <a:pt x="57102" y="50883"/>
                </a:lnTo>
                <a:lnTo>
                  <a:pt x="57139" y="50846"/>
                </a:lnTo>
                <a:lnTo>
                  <a:pt x="57232" y="50753"/>
                </a:lnTo>
                <a:lnTo>
                  <a:pt x="57325" y="50660"/>
                </a:lnTo>
                <a:lnTo>
                  <a:pt x="57363" y="50623"/>
                </a:lnTo>
                <a:lnTo>
                  <a:pt x="57381" y="50567"/>
                </a:lnTo>
                <a:lnTo>
                  <a:pt x="57381" y="50492"/>
                </a:lnTo>
                <a:lnTo>
                  <a:pt x="57344" y="50418"/>
                </a:lnTo>
                <a:lnTo>
                  <a:pt x="57325" y="50380"/>
                </a:lnTo>
                <a:lnTo>
                  <a:pt x="57251" y="50380"/>
                </a:lnTo>
                <a:lnTo>
                  <a:pt x="57214" y="50399"/>
                </a:lnTo>
                <a:lnTo>
                  <a:pt x="57065" y="50511"/>
                </a:lnTo>
                <a:lnTo>
                  <a:pt x="56972" y="50585"/>
                </a:lnTo>
                <a:lnTo>
                  <a:pt x="56897" y="50623"/>
                </a:lnTo>
                <a:lnTo>
                  <a:pt x="56823" y="50623"/>
                </a:lnTo>
                <a:lnTo>
                  <a:pt x="56748" y="50529"/>
                </a:lnTo>
                <a:lnTo>
                  <a:pt x="56562" y="50362"/>
                </a:lnTo>
                <a:lnTo>
                  <a:pt x="56469" y="50287"/>
                </a:lnTo>
                <a:lnTo>
                  <a:pt x="56413" y="50269"/>
                </a:lnTo>
                <a:lnTo>
                  <a:pt x="56357" y="50250"/>
                </a:lnTo>
                <a:close/>
                <a:moveTo>
                  <a:pt x="91452" y="50585"/>
                </a:moveTo>
                <a:lnTo>
                  <a:pt x="91397" y="50604"/>
                </a:lnTo>
                <a:lnTo>
                  <a:pt x="91341" y="50641"/>
                </a:lnTo>
                <a:lnTo>
                  <a:pt x="91322" y="50678"/>
                </a:lnTo>
                <a:lnTo>
                  <a:pt x="91322" y="50716"/>
                </a:lnTo>
                <a:lnTo>
                  <a:pt x="91322" y="50771"/>
                </a:lnTo>
                <a:lnTo>
                  <a:pt x="91322" y="50827"/>
                </a:lnTo>
                <a:lnTo>
                  <a:pt x="91341" y="50865"/>
                </a:lnTo>
                <a:lnTo>
                  <a:pt x="91378" y="50920"/>
                </a:lnTo>
                <a:lnTo>
                  <a:pt x="91378" y="50958"/>
                </a:lnTo>
                <a:lnTo>
                  <a:pt x="91341" y="51032"/>
                </a:lnTo>
                <a:lnTo>
                  <a:pt x="91266" y="51107"/>
                </a:lnTo>
                <a:lnTo>
                  <a:pt x="91173" y="51162"/>
                </a:lnTo>
                <a:lnTo>
                  <a:pt x="91099" y="51218"/>
                </a:lnTo>
                <a:lnTo>
                  <a:pt x="91061" y="51274"/>
                </a:lnTo>
                <a:lnTo>
                  <a:pt x="91043" y="51311"/>
                </a:lnTo>
                <a:lnTo>
                  <a:pt x="91024" y="51367"/>
                </a:lnTo>
                <a:lnTo>
                  <a:pt x="91024" y="51423"/>
                </a:lnTo>
                <a:lnTo>
                  <a:pt x="91043" y="51460"/>
                </a:lnTo>
                <a:lnTo>
                  <a:pt x="91061" y="51479"/>
                </a:lnTo>
                <a:lnTo>
                  <a:pt x="91099" y="51498"/>
                </a:lnTo>
                <a:lnTo>
                  <a:pt x="91136" y="51516"/>
                </a:lnTo>
                <a:lnTo>
                  <a:pt x="91229" y="51498"/>
                </a:lnTo>
                <a:lnTo>
                  <a:pt x="91266" y="51479"/>
                </a:lnTo>
                <a:lnTo>
                  <a:pt x="91322" y="51442"/>
                </a:lnTo>
                <a:lnTo>
                  <a:pt x="91415" y="51367"/>
                </a:lnTo>
                <a:lnTo>
                  <a:pt x="91508" y="51274"/>
                </a:lnTo>
                <a:lnTo>
                  <a:pt x="91545" y="51256"/>
                </a:lnTo>
                <a:lnTo>
                  <a:pt x="91583" y="51256"/>
                </a:lnTo>
                <a:lnTo>
                  <a:pt x="91620" y="51274"/>
                </a:lnTo>
                <a:lnTo>
                  <a:pt x="91676" y="51311"/>
                </a:lnTo>
                <a:lnTo>
                  <a:pt x="91788" y="51423"/>
                </a:lnTo>
                <a:lnTo>
                  <a:pt x="91843" y="51460"/>
                </a:lnTo>
                <a:lnTo>
                  <a:pt x="91899" y="51498"/>
                </a:lnTo>
                <a:lnTo>
                  <a:pt x="91955" y="51479"/>
                </a:lnTo>
                <a:lnTo>
                  <a:pt x="91992" y="51442"/>
                </a:lnTo>
                <a:lnTo>
                  <a:pt x="91992" y="51404"/>
                </a:lnTo>
                <a:lnTo>
                  <a:pt x="91974" y="51349"/>
                </a:lnTo>
                <a:lnTo>
                  <a:pt x="91899" y="51256"/>
                </a:lnTo>
                <a:lnTo>
                  <a:pt x="91825" y="51162"/>
                </a:lnTo>
                <a:lnTo>
                  <a:pt x="91806" y="51107"/>
                </a:lnTo>
                <a:lnTo>
                  <a:pt x="91806" y="51069"/>
                </a:lnTo>
                <a:lnTo>
                  <a:pt x="91825" y="51032"/>
                </a:lnTo>
                <a:lnTo>
                  <a:pt x="91899" y="50976"/>
                </a:lnTo>
                <a:lnTo>
                  <a:pt x="92011" y="50865"/>
                </a:lnTo>
                <a:lnTo>
                  <a:pt x="92104" y="50753"/>
                </a:lnTo>
                <a:lnTo>
                  <a:pt x="92179" y="50623"/>
                </a:lnTo>
                <a:lnTo>
                  <a:pt x="92179" y="50623"/>
                </a:lnTo>
                <a:lnTo>
                  <a:pt x="92104" y="50641"/>
                </a:lnTo>
                <a:lnTo>
                  <a:pt x="91936" y="50697"/>
                </a:lnTo>
                <a:lnTo>
                  <a:pt x="91676" y="50827"/>
                </a:lnTo>
                <a:lnTo>
                  <a:pt x="91620" y="50734"/>
                </a:lnTo>
                <a:lnTo>
                  <a:pt x="91564" y="50641"/>
                </a:lnTo>
                <a:lnTo>
                  <a:pt x="91545" y="50604"/>
                </a:lnTo>
                <a:lnTo>
                  <a:pt x="91490" y="5058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90300" y="1200149"/>
            <a:ext cx="7363500" cy="30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1pPr>
            <a:lvl2pPr lvl="1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2pPr>
            <a:lvl3pPr lvl="2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3pPr>
            <a:lvl4pPr lvl="3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4pPr>
            <a:lvl5pPr lvl="4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5pPr>
            <a:lvl6pPr lvl="5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6pPr>
            <a:lvl7pPr lvl="6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7pPr>
            <a:lvl8pPr lvl="7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8pPr>
            <a:lvl9pPr lvl="8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6" r:id="rId5"/>
    <p:sldLayoutId id="2147483657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ctrTitle"/>
          </p:nvPr>
        </p:nvSpPr>
        <p:spPr>
          <a:xfrm>
            <a:off x="2639500" y="1991825"/>
            <a:ext cx="3864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Website </a:t>
            </a:r>
            <a:br>
              <a:rPr lang="en-US" dirty="0"/>
            </a:br>
            <a:r>
              <a:rPr lang="en-US" sz="3200" dirty="0" err="1"/>
              <a:t>sebagai</a:t>
            </a:r>
            <a:r>
              <a:rPr lang="en-US" sz="3200" dirty="0"/>
              <a:t> media PR</a:t>
            </a:r>
            <a:endParaRPr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 txBox="1">
            <a:spLocks noGrp="1"/>
          </p:cNvSpPr>
          <p:nvPr>
            <p:ph type="title" idx="4294967295"/>
          </p:nvPr>
        </p:nvSpPr>
        <p:spPr>
          <a:xfrm>
            <a:off x="2522450" y="1136100"/>
            <a:ext cx="4542900" cy="332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7C7F91"/>
                </a:solidFill>
              </a:rPr>
              <a:t>ANALISIS WEBSITE PERUSAHAAN/MEREK</a:t>
            </a:r>
            <a:endParaRPr sz="3600" dirty="0">
              <a:solidFill>
                <a:srgbClr val="7C7F91"/>
              </a:solidFill>
            </a:endParaRPr>
          </a:p>
        </p:txBody>
      </p:sp>
      <p:sp>
        <p:nvSpPr>
          <p:cNvPr id="138" name="Google Shape;138;p22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10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138C2-FA4A-4B07-9079-7D16CE79D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TUGAS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2CABEFB-C801-4D85-B921-4DA282FC5A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4513682"/>
              </p:ext>
            </p:extLst>
          </p:nvPr>
        </p:nvGraphicFramePr>
        <p:xfrm>
          <a:off x="890300" y="1200149"/>
          <a:ext cx="7363500" cy="302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BC746B-18AD-4639-97EB-4D01154454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83486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138C2-FA4A-4B07-9079-7D16CE79D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Pengumpulan</a:t>
            </a:r>
            <a:r>
              <a:rPr lang="en-US" dirty="0"/>
              <a:t> TUGAS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2CABEFB-C801-4D85-B921-4DA282FC5A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1026726"/>
              </p:ext>
            </p:extLst>
          </p:nvPr>
        </p:nvGraphicFramePr>
        <p:xfrm>
          <a:off x="890300" y="1200149"/>
          <a:ext cx="7363500" cy="302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BC746B-18AD-4639-97EB-4D01154454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64878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5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289" name="Google Shape;289;p35"/>
          <p:cNvSpPr txBox="1">
            <a:spLocks noGrp="1"/>
          </p:cNvSpPr>
          <p:nvPr>
            <p:ph type="ctrTitle" idx="4294967295"/>
          </p:nvPr>
        </p:nvSpPr>
        <p:spPr>
          <a:xfrm>
            <a:off x="1275150" y="2432850"/>
            <a:ext cx="6593700" cy="7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C3CED9"/>
                </a:solidFill>
              </a:rPr>
              <a:t>THANKS!</a:t>
            </a:r>
            <a:endParaRPr sz="3600" dirty="0">
              <a:solidFill>
                <a:srgbClr val="C3CED9"/>
              </a:solidFill>
            </a:endParaRPr>
          </a:p>
        </p:txBody>
      </p:sp>
      <p:sp>
        <p:nvSpPr>
          <p:cNvPr id="290" name="Google Shape;290;p35"/>
          <p:cNvSpPr txBox="1">
            <a:spLocks noGrp="1"/>
          </p:cNvSpPr>
          <p:nvPr>
            <p:ph type="subTitle" idx="4294967295"/>
          </p:nvPr>
        </p:nvSpPr>
        <p:spPr>
          <a:xfrm>
            <a:off x="1275150" y="3028052"/>
            <a:ext cx="6593700" cy="138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Any questions?</a:t>
            </a:r>
            <a:endParaRPr b="1" dirty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You can find me at </a:t>
            </a:r>
            <a:r>
              <a:rPr lang="en-US" dirty="0"/>
              <a:t>dewi.silvia@upj.ac.id</a:t>
            </a:r>
            <a:endParaRPr dirty="0"/>
          </a:p>
        </p:txBody>
      </p:sp>
      <p:sp>
        <p:nvSpPr>
          <p:cNvPr id="291" name="Google Shape;291;p35"/>
          <p:cNvSpPr/>
          <p:nvPr/>
        </p:nvSpPr>
        <p:spPr>
          <a:xfrm>
            <a:off x="3759751" y="879350"/>
            <a:ext cx="1624516" cy="1496748"/>
          </a:xfrm>
          <a:custGeom>
            <a:avLst/>
            <a:gdLst/>
            <a:ahLst/>
            <a:cxnLst/>
            <a:rect l="l" t="t" r="r" b="b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solidFill>
            <a:srgbClr val="C3CE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890300" y="209677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Website </a:t>
            </a:r>
            <a:r>
              <a:rPr lang="en-US" dirty="0" err="1"/>
              <a:t>sebagai</a:t>
            </a:r>
            <a:r>
              <a:rPr lang="en-US" dirty="0"/>
              <a:t> media </a:t>
            </a:r>
            <a:r>
              <a:rPr lang="en-US" dirty="0" err="1"/>
              <a:t>pr</a:t>
            </a:r>
            <a:endParaRPr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565E0EF-DA86-4E35-B74C-77A5760BAF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9459759"/>
              </p:ext>
            </p:extLst>
          </p:nvPr>
        </p:nvGraphicFramePr>
        <p:xfrm>
          <a:off x="890299" y="1200150"/>
          <a:ext cx="7254153" cy="316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0" y="4524952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ctrTitle"/>
          </p:nvPr>
        </p:nvSpPr>
        <p:spPr>
          <a:xfrm>
            <a:off x="1215000" y="1659550"/>
            <a:ext cx="6714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1.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MEMBANGUN WEBSITE</a:t>
            </a:r>
            <a:endParaRPr dirty="0"/>
          </a:p>
        </p:txBody>
      </p:sp>
      <p:sp>
        <p:nvSpPr>
          <p:cNvPr id="75" name="Google Shape;75;p14"/>
          <p:cNvSpPr txBox="1">
            <a:spLocks noGrp="1"/>
          </p:cNvSpPr>
          <p:nvPr>
            <p:ph type="subTitle" idx="1"/>
          </p:nvPr>
        </p:nvSpPr>
        <p:spPr>
          <a:xfrm>
            <a:off x="1215000" y="3144854"/>
            <a:ext cx="67140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website</a:t>
            </a:r>
            <a:endParaRPr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F3FE3F3-18CB-4B1B-B2E5-FD0DECD4F5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4887748"/>
              </p:ext>
            </p:extLst>
          </p:nvPr>
        </p:nvGraphicFramePr>
        <p:xfrm>
          <a:off x="890300" y="1200148"/>
          <a:ext cx="7363500" cy="3353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4" name="Google Shape;104;p18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9744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ctrTitle"/>
          </p:nvPr>
        </p:nvSpPr>
        <p:spPr>
          <a:xfrm>
            <a:off x="1215000" y="1659550"/>
            <a:ext cx="6714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2.</a:t>
            </a:r>
            <a:endParaRPr dirty="0"/>
          </a:p>
          <a:p>
            <a:r>
              <a:rPr lang="en-US" dirty="0" err="1"/>
              <a:t>Keunggulan</a:t>
            </a:r>
            <a:r>
              <a:rPr lang="en-US" dirty="0"/>
              <a:t> dan </a:t>
            </a:r>
            <a:r>
              <a:rPr lang="en-US" dirty="0" err="1"/>
              <a:t>kelemahan</a:t>
            </a:r>
            <a:r>
              <a:rPr lang="en-US" dirty="0"/>
              <a:t> Website </a:t>
            </a:r>
            <a:r>
              <a:rPr lang="en-US" dirty="0" err="1"/>
              <a:t>sebagai</a:t>
            </a:r>
            <a:r>
              <a:rPr lang="en-US" dirty="0"/>
              <a:t> Media PR</a:t>
            </a:r>
            <a:endParaRPr dirty="0"/>
          </a:p>
        </p:txBody>
      </p:sp>
      <p:sp>
        <p:nvSpPr>
          <p:cNvPr id="75" name="Google Shape;75;p14"/>
          <p:cNvSpPr txBox="1">
            <a:spLocks noGrp="1"/>
          </p:cNvSpPr>
          <p:nvPr>
            <p:ph type="subTitle" idx="1"/>
          </p:nvPr>
        </p:nvSpPr>
        <p:spPr>
          <a:xfrm>
            <a:off x="1215000" y="3144854"/>
            <a:ext cx="67140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410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3EF9694-7E09-4A35-B7AD-8B71F02A9A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2516508"/>
              </p:ext>
            </p:extLst>
          </p:nvPr>
        </p:nvGraphicFramePr>
        <p:xfrm>
          <a:off x="890300" y="1200150"/>
          <a:ext cx="3360600" cy="316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9" name="Google Shape;89;p16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Keunggulan</a:t>
            </a:r>
            <a:r>
              <a:rPr lang="en-US" dirty="0"/>
              <a:t> dan </a:t>
            </a:r>
            <a:r>
              <a:rPr lang="en-US" dirty="0" err="1"/>
              <a:t>kelemahan</a:t>
            </a:r>
            <a:endParaRPr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A569DF9-B144-489D-8598-1C9C86E430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8505085"/>
              </p:ext>
            </p:extLst>
          </p:nvPr>
        </p:nvGraphicFramePr>
        <p:xfrm>
          <a:off x="4893102" y="1292005"/>
          <a:ext cx="3360600" cy="2746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1" name="Google Shape;91;p16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8" name="Google Shape;89;p16">
            <a:extLst>
              <a:ext uri="{FF2B5EF4-FFF2-40B4-BE49-F238E27FC236}">
                <a16:creationId xmlns:a16="http://schemas.microsoft.com/office/drawing/2014/main" id="{3CCB9C31-14DF-41E8-8426-7FFD57D9057E}"/>
              </a:ext>
            </a:extLst>
          </p:cNvPr>
          <p:cNvSpPr txBox="1">
            <a:spLocks/>
          </p:cNvSpPr>
          <p:nvPr/>
        </p:nvSpPr>
        <p:spPr>
          <a:xfrm>
            <a:off x="-1143927" y="1155032"/>
            <a:ext cx="5141015" cy="486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KeunggulaN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Google Shape;89;p16">
            <a:extLst>
              <a:ext uri="{FF2B5EF4-FFF2-40B4-BE49-F238E27FC236}">
                <a16:creationId xmlns:a16="http://schemas.microsoft.com/office/drawing/2014/main" id="{A41F55E4-EB90-4AAC-89C7-AC91727F0E14}"/>
              </a:ext>
            </a:extLst>
          </p:cNvPr>
          <p:cNvSpPr txBox="1">
            <a:spLocks/>
          </p:cNvSpPr>
          <p:nvPr/>
        </p:nvSpPr>
        <p:spPr>
          <a:xfrm>
            <a:off x="2791942" y="1200150"/>
            <a:ext cx="5141015" cy="486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Font typeface="Amatic SC"/>
              <a:buNone/>
              <a:defRPr sz="2400" b="1" i="0" u="none" strike="noStrike" cap="none">
                <a:solidFill>
                  <a:srgbClr val="F0C3A3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en-US" dirty="0" err="1">
                <a:solidFill>
                  <a:srgbClr val="C00000"/>
                </a:solidFill>
              </a:rPr>
              <a:t>kelemahan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14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FE0E2-FC39-462A-8DAE-EC0B8828B1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/>
              <a:t>3. </a:t>
            </a:r>
            <a:r>
              <a:rPr lang="en-US" dirty="0" err="1"/>
              <a:t>Kriteria</a:t>
            </a:r>
            <a:r>
              <a:rPr lang="en-US" dirty="0"/>
              <a:t> website yang </a:t>
            </a:r>
            <a:r>
              <a:rPr lang="en-US" dirty="0" err="1"/>
              <a:t>baik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DAD741-A96C-4936-9065-0468CA726D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95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Website yang </a:t>
            </a:r>
            <a:r>
              <a:rPr lang="en-US" dirty="0" err="1"/>
              <a:t>baik</a:t>
            </a:r>
            <a:endParaRPr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4AEF909-7601-4110-8992-48E74F2669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1541682"/>
              </p:ext>
            </p:extLst>
          </p:nvPr>
        </p:nvGraphicFramePr>
        <p:xfrm>
          <a:off x="890300" y="1200149"/>
          <a:ext cx="7363500" cy="302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4" name="Google Shape;104;p18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Website yang </a:t>
            </a:r>
            <a:r>
              <a:rPr lang="en-US" dirty="0" err="1"/>
              <a:t>baik</a:t>
            </a:r>
            <a:endParaRPr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4AEF909-7601-4110-8992-48E74F2669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1299709"/>
              </p:ext>
            </p:extLst>
          </p:nvPr>
        </p:nvGraphicFramePr>
        <p:xfrm>
          <a:off x="890300" y="1200149"/>
          <a:ext cx="7363500" cy="302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4" name="Google Shape;104;p18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90503985"/>
      </p:ext>
    </p:extLst>
  </p:cSld>
  <p:clrMapOvr>
    <a:masterClrMapping/>
  </p:clrMapOvr>
</p:sld>
</file>

<file path=ppt/theme/theme1.xml><?xml version="1.0" encoding="utf-8"?>
<a:theme xmlns:a="http://schemas.openxmlformats.org/drawingml/2006/main" name="Quickl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443</Words>
  <Application>Microsoft Office PowerPoint</Application>
  <PresentationFormat>On-screen Show (16:9)</PresentationFormat>
  <Paragraphs>85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Muli Light</vt:lpstr>
      <vt:lpstr>Amatic SC</vt:lpstr>
      <vt:lpstr>Arial</vt:lpstr>
      <vt:lpstr>Quickly template</vt:lpstr>
      <vt:lpstr>Website  sebagai media PR</vt:lpstr>
      <vt:lpstr>Website sebagai media pr</vt:lpstr>
      <vt:lpstr>1. MEMBANGUN WEBSITE</vt:lpstr>
      <vt:lpstr>Langkah-langkah membangun website</vt:lpstr>
      <vt:lpstr>2. Keunggulan dan kelemahan Website sebagai Media PR</vt:lpstr>
      <vt:lpstr>Keunggulan dan kelemahan</vt:lpstr>
      <vt:lpstr>3. Kriteria website yang baik</vt:lpstr>
      <vt:lpstr>Website yang baik</vt:lpstr>
      <vt:lpstr>Website yang baik</vt:lpstr>
      <vt:lpstr>ANALISIS WEBSITE PERUSAHAAN/MEREK</vt:lpstr>
      <vt:lpstr>TUGAS</vt:lpstr>
      <vt:lpstr>Ketentuan Pengumpulan TUGAS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DELL</dc:creator>
  <cp:lastModifiedBy>DELL</cp:lastModifiedBy>
  <cp:revision>42</cp:revision>
  <dcterms:modified xsi:type="dcterms:W3CDTF">2020-03-28T16:45:49Z</dcterms:modified>
</cp:coreProperties>
</file>