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65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D8E8A-62E0-4539-95B6-DC22928F9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479CE-6055-438A-A19E-5512DA62D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98B6F-C787-48CA-A055-8E51220FF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90710-2FDA-4E3B-9E79-AEA444990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7B1B4-BE8C-4C00-AEDC-14D4F9F9E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A397D-536C-439B-AB5B-96E7627F7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F5F90-36E5-4C07-8104-ABDDA2EB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FD378-E723-4DDE-ADF0-6B5D016B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9269B-71D4-4A15-972E-A3A89D2AC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0F050-A2CB-4923-95B7-E7AEBD28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2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3EB6F0-A900-410D-AFCE-C8E21485C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20056-487A-4105-95D5-14E52EBFF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D8F22-9E6F-4448-8E9E-7FEA9836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33CC-3DD6-4DE6-A9E7-7F823E1D7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31CA0-3B35-4135-A540-E3F11E8F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0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91492-B46A-45C4-AAEB-BC2BC7578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A5EB8-24B6-4CE6-880B-7F768520F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5C25E-5B20-4B94-97F0-4268244F8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C28A1-5DD0-4FCF-9608-EE6C1A2E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39B3A-60F5-444F-B018-4C90FA24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5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3E6D9-2D02-494C-9289-3E7706735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88025-7FD5-410D-BF08-CB31D727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6B2D2-345E-4EBF-AC6A-91A667DEB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EED38-22D7-4611-8686-E1A06D76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B20E-F3D5-4DD8-9531-F2838A52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D73D2-6366-43E6-9498-7580D879C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A2C7-934C-4AAB-9F44-D6728B17B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CE0AF-91F9-4D4D-A11E-0897C4E03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19753-C062-47F7-8C77-2E869CDF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1FFFA-AFC8-4D4A-B44E-5616C30D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E5D3A-D7B3-4DA5-B125-EFAC6C1C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1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33A00-19F9-410F-9D5E-AD71DD3C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E3FE4-60E3-4B04-B0D0-2AD06063D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48A0DB-5F5C-447C-8E7D-738E4A5A2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1FFB9-35A4-482C-8B8E-70081A4BB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E99A49-5F2E-4F54-BE98-668169D5A2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C3A37-B229-44C0-8BB0-C82CC2C6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75BA9-64EC-457D-AF8B-173C734A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4FBAF6-8A3B-4616-A3AF-771D9075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6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9260-07B4-470D-BA96-BA3A2C408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98D5F-E354-4F7B-B31F-214C8E44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CD36F-BF40-4982-B2D2-E3634F9A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ABF40-0A83-4C5B-91F7-CCA0948A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6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E6E91-0CBD-4128-84A0-0AB8D0F0B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F43AE-7ABE-48D2-96AF-EEACECFA2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58F52-1192-4F8A-89E1-072AF0A5B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F2D5C-9E2D-4DFB-B0CA-14D3C3EC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BF75-E080-4890-B4F4-7ECFE525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F3F60-8DDA-48B9-BAEA-269F9FA6E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C0720-60CD-418B-8B27-FAF12392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C9860-5A16-4E07-87D1-9F0E7D040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264C64-A186-47FA-8159-2C969E76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92B8-D76A-4F32-BF26-4937839C9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7373-8DF5-43A3-9181-7FBD620F72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2B898-21D7-4128-9D59-8DCC7B44D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CC8C5-B18C-4593-943F-9706A592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F28FB-9665-4A2D-BAFB-5E00804E8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2B8A5-EA7D-4D37-9853-A3CDA820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8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B085D2-5341-4776-B70E-26150758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1EBA05-7CA1-4243-A3DB-E20D43D38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3E2C4-9D58-4800-87B5-F84D570F9B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57A7-6C34-4880-A700-A3E695F44E13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8FFDE-19A0-4149-A201-9194455D0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B8288-7605-44FE-AC7D-B3BDF39341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A1CE-5600-4F95-A51B-D060BFA4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6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1B855-6089-4EE0-B10B-91535D74BF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Presentasi</a:t>
            </a:r>
            <a:r>
              <a:rPr lang="en-US"/>
              <a:t> </a:t>
            </a:r>
            <a:br>
              <a:rPr lang="en-US"/>
            </a:br>
            <a:r>
              <a:rPr lang="en-US"/>
              <a:t>Tugas</a:t>
            </a:r>
            <a:r>
              <a:rPr lang="en-US" dirty="0"/>
              <a:t> </a:t>
            </a:r>
            <a:r>
              <a:rPr lang="en-US" dirty="0" err="1"/>
              <a:t>Prasyarat</a:t>
            </a:r>
            <a:r>
              <a:rPr lang="en-US" dirty="0"/>
              <a:t> UTS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4159B-B146-4C2E-B0BC-41A24FC982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60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Presentasi  Tugas Prasyarat UTS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 Tugas Prasyarat UTS</dc:title>
  <dc:creator>DELL</dc:creator>
  <cp:lastModifiedBy>DELL</cp:lastModifiedBy>
  <cp:revision>1</cp:revision>
  <dcterms:created xsi:type="dcterms:W3CDTF">2020-03-03T10:44:08Z</dcterms:created>
  <dcterms:modified xsi:type="dcterms:W3CDTF">2020-03-03T10:44:47Z</dcterms:modified>
</cp:coreProperties>
</file>