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CAC9D-B3E5-44B5-8FA0-AB70FF42D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7A6E7-E20A-45CA-9B18-CE1C69059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C1666-5088-4C14-808F-EC6D170A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A29F9-4605-4396-8862-4BB04B7E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4FEF5-295B-452E-A0A0-DCA41DCA9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3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D0A4-F5C6-4277-A109-9C547FA39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8AB1F-8281-4661-B635-2515C0E4C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AF462-B3F2-4D5B-9B2D-723A5368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6E6B7-A92D-457D-9240-901BA3EE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CAB2D-9D30-44F7-9D44-C756A7BD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3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59210F-B25F-4032-AB36-2B3B91C35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7006C-884F-4CB3-AE88-E2CD89E3E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43467-1A22-40EF-8605-78C9AD926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F28A3-2BDD-4549-B1F7-19EA84DB4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3B203-307C-490A-910B-5007C987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BE089-38A6-4413-B5F8-E28B71C1C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AE02D-8875-4934-842D-8AF75A4C8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72C61-15AE-417F-B3D5-01AD567F1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60477-EC4C-447E-BDA7-284836609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C1F64-19C6-45EE-9825-091F47E9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7B13-218F-48C5-8FA1-D60F02A09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C7778-6FAC-4991-9892-04A6DD34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2F6C2-DA85-4365-A0E2-3BEC3DFBB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362CF-3BA4-4E74-9468-FB60F315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C2A23-4BD0-4111-8B2C-1E8A54BB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6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1B17C-1CDB-4739-9C46-E6B4B480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D13E3-2B79-4B43-B6E6-619C00B1F9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FBAF6-7439-4B24-8381-488A46F6C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F0FED-F74E-4241-8262-E8BF1B719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A7BA7-3697-4DB2-ABE6-B69B281C5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B13B3-0990-4585-86C2-1E581FD19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2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C8FDA-9F04-455F-8814-FA1206C4B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8ECD4-CF9A-45C4-9E7E-39559632E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1128D-B317-44E0-8214-7F60B8FDE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EA075B-6DB3-4956-B2E1-DDD970A99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70E7F2-4819-407E-8B68-4DD4E46C8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A6DF3-BB33-4248-A98C-F45648887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F25C5F-0BB3-47B2-A738-1E46A5115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42875D-A4EA-4138-9FDA-EF2B3BA4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3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60D02-4686-4185-B5F7-6CF9B2F6A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CC76F3-9839-486F-BA57-FA06FDF3F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F83652-0051-45B5-BCCB-57BDF3C5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74170-1500-4464-9B9F-CA4BF1B5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3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B81D8E-CED0-4AE4-B83F-B021D92E8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4542E9-7EDF-4156-B409-C14673721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B3891-8975-4C58-94B5-4604A8C5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E047-CB21-46C5-B10F-D48E7C44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B358E-5456-4293-9294-9A2F5666B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BFA5C8-40A0-411D-B307-842B1914F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56D88-A9DD-422A-9FA6-E9151792F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71D28-DC48-4AAD-BE5B-340A7B99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8A1B8-0B7A-4C3B-86BB-505BE286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4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0E7C-F2BE-465A-A4A3-CAC248FD0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59B14-66C9-4F7F-845D-1BA37748E1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17D7F-7DD8-4789-96D3-71BC65257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49A3E-B77F-4D92-AB3B-7FBD1A960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339DC-A4FF-4999-8A90-BF437078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0468A-C3A1-4D4E-A030-438943596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5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37F0E6-81E1-4885-A45F-2588F8662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6B512-9EA0-4074-B762-D83B8FF67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FDD2F-CBC0-4E6B-A340-45237BF99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07381-FDFA-4A7C-A3FF-4073B1DB55C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7B90E-C53C-4842-ACE2-01F7EBACB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7EB23-12B8-44B1-8188-4178A6F21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CCFC8-650C-4D79-B1C1-49159283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CEE74-4E96-461A-9C0B-0F88DCD2F2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PERTEMUAN 5</a:t>
            </a:r>
            <a:br>
              <a:rPr lang="en-US" dirty="0"/>
            </a:br>
            <a:r>
              <a:rPr lang="en-US" dirty="0"/>
              <a:t>HUMAS ONLINE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4C355-17F5-4B26-9C8C-2097128E83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ASISTENSI</a:t>
            </a:r>
          </a:p>
        </p:txBody>
      </p:sp>
    </p:spTree>
    <p:extLst>
      <p:ext uri="{BB962C8B-B14F-4D97-AF65-F5344CB8AC3E}">
        <p14:creationId xmlns:p14="http://schemas.microsoft.com/office/powerpoint/2010/main" val="2643395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PERTEMUAN 5 HUMAS ONLINE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5 HUMAS ONLINE</dc:title>
  <dc:creator>DELL</dc:creator>
  <cp:lastModifiedBy>DELL</cp:lastModifiedBy>
  <cp:revision>1</cp:revision>
  <dcterms:created xsi:type="dcterms:W3CDTF">2020-02-20T17:21:15Z</dcterms:created>
  <dcterms:modified xsi:type="dcterms:W3CDTF">2020-02-20T17:21:49Z</dcterms:modified>
</cp:coreProperties>
</file>