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97" r:id="rId7"/>
    <p:sldId id="289" r:id="rId8"/>
    <p:sldId id="298" r:id="rId9"/>
    <p:sldId id="295" r:id="rId10"/>
    <p:sldId id="291" r:id="rId11"/>
    <p:sldId id="300" r:id="rId12"/>
    <p:sldId id="292" r:id="rId13"/>
    <p:sldId id="307" r:id="rId14"/>
    <p:sldId id="265" r:id="rId15"/>
    <p:sldId id="303" r:id="rId16"/>
    <p:sldId id="293" r:id="rId17"/>
    <p:sldId id="308" r:id="rId18"/>
    <p:sldId id="294" r:id="rId19"/>
    <p:sldId id="305" r:id="rId20"/>
    <p:sldId id="306" r:id="rId21"/>
    <p:sldId id="280" r:id="rId22"/>
  </p:sldIdLst>
  <p:sldSz cx="9144000" cy="6858000" type="screen4x3"/>
  <p:notesSz cx="6858000" cy="9144000"/>
  <p:embeddedFontLst>
    <p:embeddedFont>
      <p:font typeface="Roboto Slab" panose="020B0604020202020204" charset="0"/>
      <p:regular r:id="rId24"/>
      <p:bold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8FB6B7-9F41-4113-BECD-E4535A7F323E}">
  <a:tblStyle styleId="{1F8FB6B7-9F41-4113-BECD-E4535A7F32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5C94E-8700-45B4-8C1F-B684699F98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B8A38F6-FE1E-43A8-A28A-1AB9FC4B8D63}">
      <dgm:prSet/>
      <dgm:spPr/>
      <dgm:t>
        <a:bodyPr/>
        <a:lstStyle/>
        <a:p>
          <a:r>
            <a:rPr lang="en-US" b="0" i="0" dirty="0"/>
            <a:t>Media-media online yang </a:t>
          </a:r>
          <a:r>
            <a:rPr lang="en-US" b="0" i="0" dirty="0" err="1"/>
            <a:t>digunakan</a:t>
          </a:r>
          <a:r>
            <a:rPr lang="en-US" b="0" i="0" dirty="0"/>
            <a:t>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menjalin</a:t>
          </a:r>
          <a:r>
            <a:rPr lang="en-US" b="0" i="0" dirty="0"/>
            <a:t> </a:t>
          </a:r>
          <a:r>
            <a:rPr lang="en-US" b="0" i="0" dirty="0" err="1"/>
            <a:t>hubungan</a:t>
          </a:r>
          <a:endParaRPr lang="en-US" dirty="0"/>
        </a:p>
      </dgm:t>
    </dgm:pt>
    <dgm:pt modelId="{58F4E651-17E3-421B-947B-4396AF0F22EB}" type="parTrans" cxnId="{CE95A4F5-82D2-4F8D-8749-4E48BA42C3C0}">
      <dgm:prSet/>
      <dgm:spPr/>
      <dgm:t>
        <a:bodyPr/>
        <a:lstStyle/>
        <a:p>
          <a:endParaRPr lang="en-US"/>
        </a:p>
      </dgm:t>
    </dgm:pt>
    <dgm:pt modelId="{93D9DB96-47DD-421A-851B-BE54C222B67B}" type="sibTrans" cxnId="{CE95A4F5-82D2-4F8D-8749-4E48BA42C3C0}">
      <dgm:prSet/>
      <dgm:spPr/>
      <dgm:t>
        <a:bodyPr/>
        <a:lstStyle/>
        <a:p>
          <a:endParaRPr lang="en-US"/>
        </a:p>
      </dgm:t>
    </dgm:pt>
    <dgm:pt modelId="{7D99D981-C6B1-4DAC-A64E-14C531AAF9E2}">
      <dgm:prSet/>
      <dgm:spPr/>
      <dgm:t>
        <a:bodyPr/>
        <a:lstStyle/>
        <a:p>
          <a:r>
            <a:rPr lang="en-US" b="0" i="0" dirty="0" err="1"/>
            <a:t>Mengembangkan</a:t>
          </a:r>
          <a:r>
            <a:rPr lang="en-US" b="0" i="0" dirty="0"/>
            <a:t> </a:t>
          </a:r>
          <a:r>
            <a:rPr lang="en-US" b="0" i="0" dirty="0" err="1"/>
            <a:t>Hubungan</a:t>
          </a:r>
          <a:r>
            <a:rPr lang="en-US" b="0" i="0" dirty="0"/>
            <a:t> </a:t>
          </a:r>
          <a:r>
            <a:rPr lang="en-US" b="0" i="0" dirty="0" err="1"/>
            <a:t>dengan</a:t>
          </a:r>
          <a:r>
            <a:rPr lang="en-US" b="0" i="0" dirty="0"/>
            <a:t> </a:t>
          </a:r>
          <a:r>
            <a:rPr lang="en-US" b="0" i="0" dirty="0" err="1"/>
            <a:t>Komunitas</a:t>
          </a:r>
          <a:r>
            <a:rPr lang="en-US" b="0" i="0" dirty="0"/>
            <a:t> Online</a:t>
          </a:r>
          <a:endParaRPr lang="en-US" dirty="0"/>
        </a:p>
      </dgm:t>
    </dgm:pt>
    <dgm:pt modelId="{B247F07A-800E-48CF-B5FA-643EBB688116}" type="parTrans" cxnId="{FF6D75B5-079E-4C60-A942-6CCBA3ABF678}">
      <dgm:prSet/>
      <dgm:spPr/>
      <dgm:t>
        <a:bodyPr/>
        <a:lstStyle/>
        <a:p>
          <a:endParaRPr lang="en-US"/>
        </a:p>
      </dgm:t>
    </dgm:pt>
    <dgm:pt modelId="{CA488259-9596-4CB1-B483-07A65C13C9D5}" type="sibTrans" cxnId="{FF6D75B5-079E-4C60-A942-6CCBA3ABF678}">
      <dgm:prSet/>
      <dgm:spPr/>
      <dgm:t>
        <a:bodyPr/>
        <a:lstStyle/>
        <a:p>
          <a:endParaRPr lang="en-US"/>
        </a:p>
      </dgm:t>
    </dgm:pt>
    <dgm:pt modelId="{C6A52778-7869-4746-BA43-538F4EF08FF1}">
      <dgm:prSet/>
      <dgm:spPr/>
      <dgm:t>
        <a:bodyPr/>
        <a:lstStyle/>
        <a:p>
          <a:r>
            <a:rPr lang="en-US" b="0" i="0" dirty="0" err="1"/>
            <a:t>Mengembangkan</a:t>
          </a:r>
          <a:r>
            <a:rPr lang="en-US" b="0" i="0" dirty="0"/>
            <a:t> </a:t>
          </a:r>
          <a:r>
            <a:rPr lang="en-US" b="0" i="0" dirty="0" err="1"/>
            <a:t>Komunitas</a:t>
          </a:r>
          <a:r>
            <a:rPr lang="en-US" b="0" i="0" dirty="0"/>
            <a:t> Online </a:t>
          </a:r>
          <a:r>
            <a:rPr lang="en-US" b="0" i="0" dirty="0" err="1"/>
            <a:t>untuk</a:t>
          </a:r>
          <a:r>
            <a:rPr lang="en-US" b="0" i="0" dirty="0"/>
            <a:t> Media Relations</a:t>
          </a:r>
          <a:endParaRPr lang="en-US" dirty="0"/>
        </a:p>
      </dgm:t>
    </dgm:pt>
    <dgm:pt modelId="{F622933F-8696-4EC4-B1AA-7B3D08A033B4}" type="parTrans" cxnId="{399F49B0-066A-4CEC-8AA2-2657BFAA3C85}">
      <dgm:prSet/>
      <dgm:spPr/>
      <dgm:t>
        <a:bodyPr/>
        <a:lstStyle/>
        <a:p>
          <a:endParaRPr lang="en-US"/>
        </a:p>
      </dgm:t>
    </dgm:pt>
    <dgm:pt modelId="{4A98CEA6-0CB6-4347-B7F5-8BFAA852A676}" type="sibTrans" cxnId="{399F49B0-066A-4CEC-8AA2-2657BFAA3C85}">
      <dgm:prSet/>
      <dgm:spPr/>
      <dgm:t>
        <a:bodyPr/>
        <a:lstStyle/>
        <a:p>
          <a:endParaRPr lang="en-US"/>
        </a:p>
      </dgm:t>
    </dgm:pt>
    <dgm:pt modelId="{21381345-8F63-4DCF-83CD-1DF250BA367E}">
      <dgm:prSet/>
      <dgm:spPr/>
      <dgm:t>
        <a:bodyPr/>
        <a:lstStyle/>
        <a:p>
          <a:r>
            <a:rPr lang="en-US" b="0" i="0" dirty="0" err="1"/>
            <a:t>Menyebarkan</a:t>
          </a:r>
          <a:r>
            <a:rPr lang="en-US" b="0" i="0" dirty="0"/>
            <a:t> e-News Release</a:t>
          </a:r>
          <a:endParaRPr lang="en-US" dirty="0"/>
        </a:p>
      </dgm:t>
    </dgm:pt>
    <dgm:pt modelId="{1F4D96F8-ADAC-4813-9E0A-49C49D31D7A8}" type="parTrans" cxnId="{3692B8FE-460C-4BCA-A358-D07610576203}">
      <dgm:prSet/>
      <dgm:spPr/>
      <dgm:t>
        <a:bodyPr/>
        <a:lstStyle/>
        <a:p>
          <a:endParaRPr lang="en-US"/>
        </a:p>
      </dgm:t>
    </dgm:pt>
    <dgm:pt modelId="{14FEC762-BC8F-4AAF-A69A-0158497328B1}" type="sibTrans" cxnId="{3692B8FE-460C-4BCA-A358-D07610576203}">
      <dgm:prSet/>
      <dgm:spPr/>
      <dgm:t>
        <a:bodyPr/>
        <a:lstStyle/>
        <a:p>
          <a:endParaRPr lang="en-US"/>
        </a:p>
      </dgm:t>
    </dgm:pt>
    <dgm:pt modelId="{6FC8B195-3458-45B5-B4F8-E750100670C7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 err="1"/>
            <a:t>Etika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Media </a:t>
          </a:r>
          <a:r>
            <a:rPr lang="en-US" dirty="0" err="1"/>
            <a:t>Sosial</a:t>
          </a:r>
          <a:endParaRPr lang="en-US" dirty="0"/>
        </a:p>
      </dgm:t>
    </dgm:pt>
    <dgm:pt modelId="{7BB7C44D-33E7-4E54-B70C-C91675486A0A}" type="parTrans" cxnId="{5D8A5DC1-8C9B-4E0D-9108-F372BB222AC7}">
      <dgm:prSet/>
      <dgm:spPr/>
      <dgm:t>
        <a:bodyPr/>
        <a:lstStyle/>
        <a:p>
          <a:endParaRPr lang="en-US"/>
        </a:p>
      </dgm:t>
    </dgm:pt>
    <dgm:pt modelId="{796CBFA1-809D-4DDD-9017-16D2B52F3E71}" type="sibTrans" cxnId="{5D8A5DC1-8C9B-4E0D-9108-F372BB222AC7}">
      <dgm:prSet/>
      <dgm:spPr/>
      <dgm:t>
        <a:bodyPr/>
        <a:lstStyle/>
        <a:p>
          <a:endParaRPr lang="en-US"/>
        </a:p>
      </dgm:t>
    </dgm:pt>
    <dgm:pt modelId="{72E79312-0622-483C-A7BB-19F254575E29}">
      <dgm:prSet/>
      <dgm:spPr/>
      <dgm:t>
        <a:bodyPr/>
        <a:lstStyle/>
        <a:p>
          <a:r>
            <a:rPr lang="en-US" dirty="0" err="1"/>
            <a:t>Etika</a:t>
          </a:r>
          <a:r>
            <a:rPr lang="en-US" dirty="0"/>
            <a:t> </a:t>
          </a:r>
          <a:r>
            <a:rPr lang="en-US" dirty="0" err="1"/>
            <a:t>Etika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Masyarakat Online</a:t>
          </a:r>
        </a:p>
      </dgm:t>
    </dgm:pt>
    <dgm:pt modelId="{5E17333D-6F10-4F4C-83A8-61F40E986AA0}" type="parTrans" cxnId="{51B0189B-15E2-40F5-9B4B-4A9C40D00330}">
      <dgm:prSet/>
      <dgm:spPr/>
      <dgm:t>
        <a:bodyPr/>
        <a:lstStyle/>
        <a:p>
          <a:endParaRPr lang="en-US"/>
        </a:p>
      </dgm:t>
    </dgm:pt>
    <dgm:pt modelId="{EB2DEEAE-98D3-47E9-A5C8-5AEE9BEA4CE6}" type="sibTrans" cxnId="{51B0189B-15E2-40F5-9B4B-4A9C40D00330}">
      <dgm:prSet/>
      <dgm:spPr/>
      <dgm:t>
        <a:bodyPr/>
        <a:lstStyle/>
        <a:p>
          <a:endParaRPr lang="en-US"/>
        </a:p>
      </dgm:t>
    </dgm:pt>
    <dgm:pt modelId="{91A8F820-44E1-4715-A87D-C5275131F52F}" type="pres">
      <dgm:prSet presAssocID="{8675C94E-8700-45B4-8C1F-B684699F9868}" presName="Name0" presStyleCnt="0">
        <dgm:presLayoutVars>
          <dgm:chMax val="7"/>
          <dgm:chPref val="7"/>
          <dgm:dir/>
        </dgm:presLayoutVars>
      </dgm:prSet>
      <dgm:spPr/>
    </dgm:pt>
    <dgm:pt modelId="{9AAA2633-14B8-4EE6-AFB6-1A971F267481}" type="pres">
      <dgm:prSet presAssocID="{8675C94E-8700-45B4-8C1F-B684699F9868}" presName="Name1" presStyleCnt="0"/>
      <dgm:spPr/>
    </dgm:pt>
    <dgm:pt modelId="{66003C94-D519-40A4-A404-EC6029D7DA34}" type="pres">
      <dgm:prSet presAssocID="{8675C94E-8700-45B4-8C1F-B684699F9868}" presName="cycle" presStyleCnt="0"/>
      <dgm:spPr/>
    </dgm:pt>
    <dgm:pt modelId="{B804A8C7-C290-4AB2-BD9E-52CA2D8D3943}" type="pres">
      <dgm:prSet presAssocID="{8675C94E-8700-45B4-8C1F-B684699F9868}" presName="srcNode" presStyleLbl="node1" presStyleIdx="0" presStyleCnt="6"/>
      <dgm:spPr/>
    </dgm:pt>
    <dgm:pt modelId="{97E640BB-59C9-4152-9C7E-4B7C120B02D5}" type="pres">
      <dgm:prSet presAssocID="{8675C94E-8700-45B4-8C1F-B684699F9868}" presName="conn" presStyleLbl="parChTrans1D2" presStyleIdx="0" presStyleCnt="1"/>
      <dgm:spPr/>
    </dgm:pt>
    <dgm:pt modelId="{11DA2062-49E6-4BB9-98A8-F160CCE7E993}" type="pres">
      <dgm:prSet presAssocID="{8675C94E-8700-45B4-8C1F-B684699F9868}" presName="extraNode" presStyleLbl="node1" presStyleIdx="0" presStyleCnt="6"/>
      <dgm:spPr/>
    </dgm:pt>
    <dgm:pt modelId="{F1321287-0952-4521-A8F4-45EC2F1954BD}" type="pres">
      <dgm:prSet presAssocID="{8675C94E-8700-45B4-8C1F-B684699F9868}" presName="dstNode" presStyleLbl="node1" presStyleIdx="0" presStyleCnt="6"/>
      <dgm:spPr/>
    </dgm:pt>
    <dgm:pt modelId="{183F4BC8-BB6A-4924-A7FD-7E0FC1ACB9C9}" type="pres">
      <dgm:prSet presAssocID="{3B8A38F6-FE1E-43A8-A28A-1AB9FC4B8D63}" presName="text_1" presStyleLbl="node1" presStyleIdx="0" presStyleCnt="6">
        <dgm:presLayoutVars>
          <dgm:bulletEnabled val="1"/>
        </dgm:presLayoutVars>
      </dgm:prSet>
      <dgm:spPr/>
    </dgm:pt>
    <dgm:pt modelId="{E3001F80-53D6-45BB-BA98-8C13FA9F10A8}" type="pres">
      <dgm:prSet presAssocID="{3B8A38F6-FE1E-43A8-A28A-1AB9FC4B8D63}" presName="accent_1" presStyleCnt="0"/>
      <dgm:spPr/>
    </dgm:pt>
    <dgm:pt modelId="{459299F0-234E-4B15-BDF4-BDEDABE7322D}" type="pres">
      <dgm:prSet presAssocID="{3B8A38F6-FE1E-43A8-A28A-1AB9FC4B8D63}" presName="accentRepeatNode" presStyleLbl="solidFgAcc1" presStyleIdx="0" presStyleCnt="6"/>
      <dgm:spPr/>
    </dgm:pt>
    <dgm:pt modelId="{9321092F-5F4C-4672-8647-838861BE5B10}" type="pres">
      <dgm:prSet presAssocID="{7D99D981-C6B1-4DAC-A64E-14C531AAF9E2}" presName="text_2" presStyleLbl="node1" presStyleIdx="1" presStyleCnt="6">
        <dgm:presLayoutVars>
          <dgm:bulletEnabled val="1"/>
        </dgm:presLayoutVars>
      </dgm:prSet>
      <dgm:spPr/>
    </dgm:pt>
    <dgm:pt modelId="{BF9D6920-216D-4BF9-8030-5E33B804C638}" type="pres">
      <dgm:prSet presAssocID="{7D99D981-C6B1-4DAC-A64E-14C531AAF9E2}" presName="accent_2" presStyleCnt="0"/>
      <dgm:spPr/>
    </dgm:pt>
    <dgm:pt modelId="{8E93B4A1-2ED9-4060-A14E-C262D2592819}" type="pres">
      <dgm:prSet presAssocID="{7D99D981-C6B1-4DAC-A64E-14C531AAF9E2}" presName="accentRepeatNode" presStyleLbl="solidFgAcc1" presStyleIdx="1" presStyleCnt="6"/>
      <dgm:spPr/>
    </dgm:pt>
    <dgm:pt modelId="{64853A24-2417-462E-A759-10DF548A10E3}" type="pres">
      <dgm:prSet presAssocID="{C6A52778-7869-4746-BA43-538F4EF08FF1}" presName="text_3" presStyleLbl="node1" presStyleIdx="2" presStyleCnt="6">
        <dgm:presLayoutVars>
          <dgm:bulletEnabled val="1"/>
        </dgm:presLayoutVars>
      </dgm:prSet>
      <dgm:spPr/>
    </dgm:pt>
    <dgm:pt modelId="{44365F6F-0E43-48A4-95DC-7A6BBFBF7EF5}" type="pres">
      <dgm:prSet presAssocID="{C6A52778-7869-4746-BA43-538F4EF08FF1}" presName="accent_3" presStyleCnt="0"/>
      <dgm:spPr/>
    </dgm:pt>
    <dgm:pt modelId="{B1E04BC3-65FF-4C70-9CAD-7ABCC1492B77}" type="pres">
      <dgm:prSet presAssocID="{C6A52778-7869-4746-BA43-538F4EF08FF1}" presName="accentRepeatNode" presStyleLbl="solidFgAcc1" presStyleIdx="2" presStyleCnt="6"/>
      <dgm:spPr/>
    </dgm:pt>
    <dgm:pt modelId="{CFB18F66-6ECC-496F-B827-53F649B1B594}" type="pres">
      <dgm:prSet presAssocID="{21381345-8F63-4DCF-83CD-1DF250BA367E}" presName="text_4" presStyleLbl="node1" presStyleIdx="3" presStyleCnt="6">
        <dgm:presLayoutVars>
          <dgm:bulletEnabled val="1"/>
        </dgm:presLayoutVars>
      </dgm:prSet>
      <dgm:spPr/>
    </dgm:pt>
    <dgm:pt modelId="{470DABFE-CDE1-4592-85C7-D60607E8C0FE}" type="pres">
      <dgm:prSet presAssocID="{21381345-8F63-4DCF-83CD-1DF250BA367E}" presName="accent_4" presStyleCnt="0"/>
      <dgm:spPr/>
    </dgm:pt>
    <dgm:pt modelId="{25FCB1F7-AD9C-426A-A502-F049D427BE67}" type="pres">
      <dgm:prSet presAssocID="{21381345-8F63-4DCF-83CD-1DF250BA367E}" presName="accentRepeatNode" presStyleLbl="solidFgAcc1" presStyleIdx="3" presStyleCnt="6"/>
      <dgm:spPr/>
    </dgm:pt>
    <dgm:pt modelId="{BB2426D4-2F3F-4BFF-A47D-7292B71E3967}" type="pres">
      <dgm:prSet presAssocID="{6FC8B195-3458-45B5-B4F8-E750100670C7}" presName="text_5" presStyleLbl="node1" presStyleIdx="4" presStyleCnt="6">
        <dgm:presLayoutVars>
          <dgm:bulletEnabled val="1"/>
        </dgm:presLayoutVars>
      </dgm:prSet>
      <dgm:spPr/>
    </dgm:pt>
    <dgm:pt modelId="{F447F152-B318-44C5-AE6E-FBDFD9E5A7EC}" type="pres">
      <dgm:prSet presAssocID="{6FC8B195-3458-45B5-B4F8-E750100670C7}" presName="accent_5" presStyleCnt="0"/>
      <dgm:spPr/>
    </dgm:pt>
    <dgm:pt modelId="{619C6642-1E8B-4BA2-838E-9CA212F6C36B}" type="pres">
      <dgm:prSet presAssocID="{6FC8B195-3458-45B5-B4F8-E750100670C7}" presName="accentRepeatNode" presStyleLbl="solidFgAcc1" presStyleIdx="4" presStyleCnt="6"/>
      <dgm:spPr/>
    </dgm:pt>
    <dgm:pt modelId="{4E29E28E-B9B1-4717-8CC6-B2A6E1CA96E9}" type="pres">
      <dgm:prSet presAssocID="{72E79312-0622-483C-A7BB-19F254575E29}" presName="text_6" presStyleLbl="node1" presStyleIdx="5" presStyleCnt="6">
        <dgm:presLayoutVars>
          <dgm:bulletEnabled val="1"/>
        </dgm:presLayoutVars>
      </dgm:prSet>
      <dgm:spPr/>
    </dgm:pt>
    <dgm:pt modelId="{5F4A2485-5B1E-4BEC-8A2B-997AEE5710C4}" type="pres">
      <dgm:prSet presAssocID="{72E79312-0622-483C-A7BB-19F254575E29}" presName="accent_6" presStyleCnt="0"/>
      <dgm:spPr/>
    </dgm:pt>
    <dgm:pt modelId="{4133087F-D710-418C-9171-6D5EA6562223}" type="pres">
      <dgm:prSet presAssocID="{72E79312-0622-483C-A7BB-19F254575E29}" presName="accentRepeatNode" presStyleLbl="solidFgAcc1" presStyleIdx="5" presStyleCnt="6"/>
      <dgm:spPr/>
    </dgm:pt>
  </dgm:ptLst>
  <dgm:cxnLst>
    <dgm:cxn modelId="{C6114E08-7B1C-4CFA-B28E-F207BA6DDD69}" type="presOf" srcId="{3B8A38F6-FE1E-43A8-A28A-1AB9FC4B8D63}" destId="{183F4BC8-BB6A-4924-A7FD-7E0FC1ACB9C9}" srcOrd="0" destOrd="0" presId="urn:microsoft.com/office/officeart/2008/layout/VerticalCurvedList"/>
    <dgm:cxn modelId="{E9F42E62-8748-4951-866B-B909048E3C4A}" type="presOf" srcId="{72E79312-0622-483C-A7BB-19F254575E29}" destId="{4E29E28E-B9B1-4717-8CC6-B2A6E1CA96E9}" srcOrd="0" destOrd="0" presId="urn:microsoft.com/office/officeart/2008/layout/VerticalCurvedList"/>
    <dgm:cxn modelId="{C52DBA97-F1A7-4D13-A90B-8BC00679CA39}" type="presOf" srcId="{C6A52778-7869-4746-BA43-538F4EF08FF1}" destId="{64853A24-2417-462E-A759-10DF548A10E3}" srcOrd="0" destOrd="0" presId="urn:microsoft.com/office/officeart/2008/layout/VerticalCurvedList"/>
    <dgm:cxn modelId="{51B0189B-15E2-40F5-9B4B-4A9C40D00330}" srcId="{8675C94E-8700-45B4-8C1F-B684699F9868}" destId="{72E79312-0622-483C-A7BB-19F254575E29}" srcOrd="5" destOrd="0" parTransId="{5E17333D-6F10-4F4C-83A8-61F40E986AA0}" sibTransId="{EB2DEEAE-98D3-47E9-A5C8-5AEE9BEA4CE6}"/>
    <dgm:cxn modelId="{399F49B0-066A-4CEC-8AA2-2657BFAA3C85}" srcId="{8675C94E-8700-45B4-8C1F-B684699F9868}" destId="{C6A52778-7869-4746-BA43-538F4EF08FF1}" srcOrd="2" destOrd="0" parTransId="{F622933F-8696-4EC4-B1AA-7B3D08A033B4}" sibTransId="{4A98CEA6-0CB6-4347-B7F5-8BFAA852A676}"/>
    <dgm:cxn modelId="{FF6D75B5-079E-4C60-A942-6CCBA3ABF678}" srcId="{8675C94E-8700-45B4-8C1F-B684699F9868}" destId="{7D99D981-C6B1-4DAC-A64E-14C531AAF9E2}" srcOrd="1" destOrd="0" parTransId="{B247F07A-800E-48CF-B5FA-643EBB688116}" sibTransId="{CA488259-9596-4CB1-B483-07A65C13C9D5}"/>
    <dgm:cxn modelId="{767290BE-1BDB-45DC-9979-0B330AC7AC53}" type="presOf" srcId="{6FC8B195-3458-45B5-B4F8-E750100670C7}" destId="{BB2426D4-2F3F-4BFF-A47D-7292B71E3967}" srcOrd="0" destOrd="0" presId="urn:microsoft.com/office/officeart/2008/layout/VerticalCurvedList"/>
    <dgm:cxn modelId="{5D8A5DC1-8C9B-4E0D-9108-F372BB222AC7}" srcId="{8675C94E-8700-45B4-8C1F-B684699F9868}" destId="{6FC8B195-3458-45B5-B4F8-E750100670C7}" srcOrd="4" destOrd="0" parTransId="{7BB7C44D-33E7-4E54-B70C-C91675486A0A}" sibTransId="{796CBFA1-809D-4DDD-9017-16D2B52F3E71}"/>
    <dgm:cxn modelId="{55435BC9-E922-41D5-9E58-D4F5A445A94E}" type="presOf" srcId="{21381345-8F63-4DCF-83CD-1DF250BA367E}" destId="{CFB18F66-6ECC-496F-B827-53F649B1B594}" srcOrd="0" destOrd="0" presId="urn:microsoft.com/office/officeart/2008/layout/VerticalCurvedList"/>
    <dgm:cxn modelId="{94B73CD5-FED3-4E3D-9978-163CC2B5FD3E}" type="presOf" srcId="{93D9DB96-47DD-421A-851B-BE54C222B67B}" destId="{97E640BB-59C9-4152-9C7E-4B7C120B02D5}" srcOrd="0" destOrd="0" presId="urn:microsoft.com/office/officeart/2008/layout/VerticalCurvedList"/>
    <dgm:cxn modelId="{FA9AD5E9-6CC0-44E3-9BED-8D7761BF8A5F}" type="presOf" srcId="{7D99D981-C6B1-4DAC-A64E-14C531AAF9E2}" destId="{9321092F-5F4C-4672-8647-838861BE5B10}" srcOrd="0" destOrd="0" presId="urn:microsoft.com/office/officeart/2008/layout/VerticalCurvedList"/>
    <dgm:cxn modelId="{D5FA0BEA-41A7-4294-BBA0-6E686BACED32}" type="presOf" srcId="{8675C94E-8700-45B4-8C1F-B684699F9868}" destId="{91A8F820-44E1-4715-A87D-C5275131F52F}" srcOrd="0" destOrd="0" presId="urn:microsoft.com/office/officeart/2008/layout/VerticalCurvedList"/>
    <dgm:cxn modelId="{CE95A4F5-82D2-4F8D-8749-4E48BA42C3C0}" srcId="{8675C94E-8700-45B4-8C1F-B684699F9868}" destId="{3B8A38F6-FE1E-43A8-A28A-1AB9FC4B8D63}" srcOrd="0" destOrd="0" parTransId="{58F4E651-17E3-421B-947B-4396AF0F22EB}" sibTransId="{93D9DB96-47DD-421A-851B-BE54C222B67B}"/>
    <dgm:cxn modelId="{3692B8FE-460C-4BCA-A358-D07610576203}" srcId="{8675C94E-8700-45B4-8C1F-B684699F9868}" destId="{21381345-8F63-4DCF-83CD-1DF250BA367E}" srcOrd="3" destOrd="0" parTransId="{1F4D96F8-ADAC-4813-9E0A-49C49D31D7A8}" sibTransId="{14FEC762-BC8F-4AAF-A69A-0158497328B1}"/>
    <dgm:cxn modelId="{2784C62C-BFA9-47DC-8DF8-46AF37162138}" type="presParOf" srcId="{91A8F820-44E1-4715-A87D-C5275131F52F}" destId="{9AAA2633-14B8-4EE6-AFB6-1A971F267481}" srcOrd="0" destOrd="0" presId="urn:microsoft.com/office/officeart/2008/layout/VerticalCurvedList"/>
    <dgm:cxn modelId="{305C18A4-A859-4000-B5DF-7EF5249FFE3B}" type="presParOf" srcId="{9AAA2633-14B8-4EE6-AFB6-1A971F267481}" destId="{66003C94-D519-40A4-A404-EC6029D7DA34}" srcOrd="0" destOrd="0" presId="urn:microsoft.com/office/officeart/2008/layout/VerticalCurvedList"/>
    <dgm:cxn modelId="{E714B682-024F-4E58-93A0-023E18B2E267}" type="presParOf" srcId="{66003C94-D519-40A4-A404-EC6029D7DA34}" destId="{B804A8C7-C290-4AB2-BD9E-52CA2D8D3943}" srcOrd="0" destOrd="0" presId="urn:microsoft.com/office/officeart/2008/layout/VerticalCurvedList"/>
    <dgm:cxn modelId="{9539E5C5-22FB-4A79-A513-8A1F0A21D397}" type="presParOf" srcId="{66003C94-D519-40A4-A404-EC6029D7DA34}" destId="{97E640BB-59C9-4152-9C7E-4B7C120B02D5}" srcOrd="1" destOrd="0" presId="urn:microsoft.com/office/officeart/2008/layout/VerticalCurvedList"/>
    <dgm:cxn modelId="{EE117D68-EBA3-486C-8321-F2E13BC6E81A}" type="presParOf" srcId="{66003C94-D519-40A4-A404-EC6029D7DA34}" destId="{11DA2062-49E6-4BB9-98A8-F160CCE7E993}" srcOrd="2" destOrd="0" presId="urn:microsoft.com/office/officeart/2008/layout/VerticalCurvedList"/>
    <dgm:cxn modelId="{C2743531-7E09-4C09-9BDC-F762EEA782F6}" type="presParOf" srcId="{66003C94-D519-40A4-A404-EC6029D7DA34}" destId="{F1321287-0952-4521-A8F4-45EC2F1954BD}" srcOrd="3" destOrd="0" presId="urn:microsoft.com/office/officeart/2008/layout/VerticalCurvedList"/>
    <dgm:cxn modelId="{B081DBD3-C228-4299-A2CB-304E1A62E465}" type="presParOf" srcId="{9AAA2633-14B8-4EE6-AFB6-1A971F267481}" destId="{183F4BC8-BB6A-4924-A7FD-7E0FC1ACB9C9}" srcOrd="1" destOrd="0" presId="urn:microsoft.com/office/officeart/2008/layout/VerticalCurvedList"/>
    <dgm:cxn modelId="{18AC7AC9-34F9-47F7-9AE8-47B5657C8F08}" type="presParOf" srcId="{9AAA2633-14B8-4EE6-AFB6-1A971F267481}" destId="{E3001F80-53D6-45BB-BA98-8C13FA9F10A8}" srcOrd="2" destOrd="0" presId="urn:microsoft.com/office/officeart/2008/layout/VerticalCurvedList"/>
    <dgm:cxn modelId="{79B89E2A-BD25-443B-BEAE-9CFEB3C30C17}" type="presParOf" srcId="{E3001F80-53D6-45BB-BA98-8C13FA9F10A8}" destId="{459299F0-234E-4B15-BDF4-BDEDABE7322D}" srcOrd="0" destOrd="0" presId="urn:microsoft.com/office/officeart/2008/layout/VerticalCurvedList"/>
    <dgm:cxn modelId="{084EC168-E4CD-478F-ABD7-B69E5BB8FCC5}" type="presParOf" srcId="{9AAA2633-14B8-4EE6-AFB6-1A971F267481}" destId="{9321092F-5F4C-4672-8647-838861BE5B10}" srcOrd="3" destOrd="0" presId="urn:microsoft.com/office/officeart/2008/layout/VerticalCurvedList"/>
    <dgm:cxn modelId="{A62D4D94-5334-4E09-81C4-F213FFC4F66D}" type="presParOf" srcId="{9AAA2633-14B8-4EE6-AFB6-1A971F267481}" destId="{BF9D6920-216D-4BF9-8030-5E33B804C638}" srcOrd="4" destOrd="0" presId="urn:microsoft.com/office/officeart/2008/layout/VerticalCurvedList"/>
    <dgm:cxn modelId="{4558F4E5-59A3-41C2-A0D2-BEDCB09BD976}" type="presParOf" srcId="{BF9D6920-216D-4BF9-8030-5E33B804C638}" destId="{8E93B4A1-2ED9-4060-A14E-C262D2592819}" srcOrd="0" destOrd="0" presId="urn:microsoft.com/office/officeart/2008/layout/VerticalCurvedList"/>
    <dgm:cxn modelId="{D1CDF154-B7D2-4465-9C82-A84170E3A89F}" type="presParOf" srcId="{9AAA2633-14B8-4EE6-AFB6-1A971F267481}" destId="{64853A24-2417-462E-A759-10DF548A10E3}" srcOrd="5" destOrd="0" presId="urn:microsoft.com/office/officeart/2008/layout/VerticalCurvedList"/>
    <dgm:cxn modelId="{B4DF0ABA-6D43-4C75-9277-A328493DB1F7}" type="presParOf" srcId="{9AAA2633-14B8-4EE6-AFB6-1A971F267481}" destId="{44365F6F-0E43-48A4-95DC-7A6BBFBF7EF5}" srcOrd="6" destOrd="0" presId="urn:microsoft.com/office/officeart/2008/layout/VerticalCurvedList"/>
    <dgm:cxn modelId="{492CEDB7-C4AC-469E-8737-714F0CD7818D}" type="presParOf" srcId="{44365F6F-0E43-48A4-95DC-7A6BBFBF7EF5}" destId="{B1E04BC3-65FF-4C70-9CAD-7ABCC1492B77}" srcOrd="0" destOrd="0" presId="urn:microsoft.com/office/officeart/2008/layout/VerticalCurvedList"/>
    <dgm:cxn modelId="{D52CE14C-2854-426D-8F29-3137F6E84879}" type="presParOf" srcId="{9AAA2633-14B8-4EE6-AFB6-1A971F267481}" destId="{CFB18F66-6ECC-496F-B827-53F649B1B594}" srcOrd="7" destOrd="0" presId="urn:microsoft.com/office/officeart/2008/layout/VerticalCurvedList"/>
    <dgm:cxn modelId="{28801C12-20AE-446C-912B-682300283B13}" type="presParOf" srcId="{9AAA2633-14B8-4EE6-AFB6-1A971F267481}" destId="{470DABFE-CDE1-4592-85C7-D60607E8C0FE}" srcOrd="8" destOrd="0" presId="urn:microsoft.com/office/officeart/2008/layout/VerticalCurvedList"/>
    <dgm:cxn modelId="{292705B6-7B0D-4D51-AD99-04B866CD3187}" type="presParOf" srcId="{470DABFE-CDE1-4592-85C7-D60607E8C0FE}" destId="{25FCB1F7-AD9C-426A-A502-F049D427BE67}" srcOrd="0" destOrd="0" presId="urn:microsoft.com/office/officeart/2008/layout/VerticalCurvedList"/>
    <dgm:cxn modelId="{09589F57-12AD-4831-B189-FD9F3411C954}" type="presParOf" srcId="{9AAA2633-14B8-4EE6-AFB6-1A971F267481}" destId="{BB2426D4-2F3F-4BFF-A47D-7292B71E3967}" srcOrd="9" destOrd="0" presId="urn:microsoft.com/office/officeart/2008/layout/VerticalCurvedList"/>
    <dgm:cxn modelId="{18A8A91D-46EE-4950-8056-632AB69F1E7A}" type="presParOf" srcId="{9AAA2633-14B8-4EE6-AFB6-1A971F267481}" destId="{F447F152-B318-44C5-AE6E-FBDFD9E5A7EC}" srcOrd="10" destOrd="0" presId="urn:microsoft.com/office/officeart/2008/layout/VerticalCurvedList"/>
    <dgm:cxn modelId="{0530AAA7-007C-454D-B2F9-5424CFAF1BFD}" type="presParOf" srcId="{F447F152-B318-44C5-AE6E-FBDFD9E5A7EC}" destId="{619C6642-1E8B-4BA2-838E-9CA212F6C36B}" srcOrd="0" destOrd="0" presId="urn:microsoft.com/office/officeart/2008/layout/VerticalCurvedList"/>
    <dgm:cxn modelId="{486FD541-231D-4AAC-8648-7E3F12A2BE48}" type="presParOf" srcId="{9AAA2633-14B8-4EE6-AFB6-1A971F267481}" destId="{4E29E28E-B9B1-4717-8CC6-B2A6E1CA96E9}" srcOrd="11" destOrd="0" presId="urn:microsoft.com/office/officeart/2008/layout/VerticalCurvedList"/>
    <dgm:cxn modelId="{71ACC5D5-39C7-4816-A6CA-AD03A1122576}" type="presParOf" srcId="{9AAA2633-14B8-4EE6-AFB6-1A971F267481}" destId="{5F4A2485-5B1E-4BEC-8A2B-997AEE5710C4}" srcOrd="12" destOrd="0" presId="urn:microsoft.com/office/officeart/2008/layout/VerticalCurvedList"/>
    <dgm:cxn modelId="{C59319CB-C496-4F53-84C4-E1DC0DA68D89}" type="presParOf" srcId="{5F4A2485-5B1E-4BEC-8A2B-997AEE5710C4}" destId="{4133087F-D710-418C-9171-6D5EA65622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E7F87-550E-4E63-8FE8-0391786D8D64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FD79DC3-5B5F-4B5D-ABDE-3D1D83AFC5BA}">
      <dgm:prSet/>
      <dgm:spPr/>
      <dgm:t>
        <a:bodyPr/>
        <a:lstStyle/>
        <a:p>
          <a:r>
            <a:rPr lang="en-US" b="0" i="0" dirty="0"/>
            <a:t>Websites</a:t>
          </a:r>
          <a:endParaRPr lang="en-US" dirty="0"/>
        </a:p>
      </dgm:t>
    </dgm:pt>
    <dgm:pt modelId="{1291C91B-8D1A-45EA-9CE3-FD7FA94F96BA}" type="parTrans" cxnId="{1AE2F3C2-0944-44DD-BDDD-C77759501AA7}">
      <dgm:prSet/>
      <dgm:spPr/>
      <dgm:t>
        <a:bodyPr/>
        <a:lstStyle/>
        <a:p>
          <a:endParaRPr lang="en-US"/>
        </a:p>
      </dgm:t>
    </dgm:pt>
    <dgm:pt modelId="{7A6BEE30-0EB3-4655-B30B-A06A94922E8E}" type="sibTrans" cxnId="{1AE2F3C2-0944-44DD-BDDD-C77759501AA7}">
      <dgm:prSet/>
      <dgm:spPr/>
      <dgm:t>
        <a:bodyPr/>
        <a:lstStyle/>
        <a:p>
          <a:endParaRPr lang="en-US"/>
        </a:p>
      </dgm:t>
    </dgm:pt>
    <dgm:pt modelId="{12B259DD-6DE8-4446-A273-E98148521C9F}">
      <dgm:prSet/>
      <dgm:spPr/>
      <dgm:t>
        <a:bodyPr/>
        <a:lstStyle/>
        <a:p>
          <a:r>
            <a:rPr lang="en-US" b="0" i="0" dirty="0"/>
            <a:t>Social Media</a:t>
          </a:r>
          <a:endParaRPr lang="en-US" dirty="0"/>
        </a:p>
      </dgm:t>
    </dgm:pt>
    <dgm:pt modelId="{CC4E8241-2AB5-47AE-A217-363768A9DE7C}" type="parTrans" cxnId="{9C4E5978-81A4-4EF2-A1B5-2E0B67F2E942}">
      <dgm:prSet/>
      <dgm:spPr/>
      <dgm:t>
        <a:bodyPr/>
        <a:lstStyle/>
        <a:p>
          <a:endParaRPr lang="en-US"/>
        </a:p>
      </dgm:t>
    </dgm:pt>
    <dgm:pt modelId="{FF54B3F5-9824-405D-A7C2-10120A0C3B87}" type="sibTrans" cxnId="{9C4E5978-81A4-4EF2-A1B5-2E0B67F2E942}">
      <dgm:prSet/>
      <dgm:spPr/>
      <dgm:t>
        <a:bodyPr/>
        <a:lstStyle/>
        <a:p>
          <a:endParaRPr lang="en-US"/>
        </a:p>
      </dgm:t>
    </dgm:pt>
    <dgm:pt modelId="{802AB69D-DB9A-41BE-BEDF-ECCF1FE1DFFD}">
      <dgm:prSet/>
      <dgm:spPr/>
      <dgm:t>
        <a:bodyPr/>
        <a:lstStyle/>
        <a:p>
          <a:r>
            <a:rPr lang="en-US" b="0" i="0" dirty="0"/>
            <a:t>Media Online</a:t>
          </a:r>
          <a:endParaRPr lang="en-US" dirty="0"/>
        </a:p>
      </dgm:t>
    </dgm:pt>
    <dgm:pt modelId="{BDB4A3D8-2EFA-4659-AF4D-5360CE8C6B40}" type="parTrans" cxnId="{322EF4FE-3141-425B-BF83-4D9C7BD72423}">
      <dgm:prSet/>
      <dgm:spPr/>
      <dgm:t>
        <a:bodyPr/>
        <a:lstStyle/>
        <a:p>
          <a:endParaRPr lang="en-US"/>
        </a:p>
      </dgm:t>
    </dgm:pt>
    <dgm:pt modelId="{55416B3B-D68C-46EE-B5F6-355DB6DEF3D6}" type="sibTrans" cxnId="{322EF4FE-3141-425B-BF83-4D9C7BD72423}">
      <dgm:prSet/>
      <dgm:spPr/>
      <dgm:t>
        <a:bodyPr/>
        <a:lstStyle/>
        <a:p>
          <a:endParaRPr lang="en-US"/>
        </a:p>
      </dgm:t>
    </dgm:pt>
    <dgm:pt modelId="{506CAE78-30E6-4A6E-9D11-DFFC1121BC41}">
      <dgm:prSet/>
      <dgm:spPr/>
      <dgm:t>
        <a:bodyPr/>
        <a:lstStyle/>
        <a:p>
          <a:r>
            <a:rPr lang="en-US" dirty="0"/>
            <a:t>E-newsletter</a:t>
          </a:r>
        </a:p>
      </dgm:t>
    </dgm:pt>
    <dgm:pt modelId="{3852DB83-25FB-4675-A830-6ABA2502E37C}" type="parTrans" cxnId="{BB6753BF-9CF4-4C0B-A6D1-F56916F2AC14}">
      <dgm:prSet/>
      <dgm:spPr/>
      <dgm:t>
        <a:bodyPr/>
        <a:lstStyle/>
        <a:p>
          <a:endParaRPr lang="en-US"/>
        </a:p>
      </dgm:t>
    </dgm:pt>
    <dgm:pt modelId="{C4E6090E-A9AE-45D0-ACFC-F0750C09F789}" type="sibTrans" cxnId="{BB6753BF-9CF4-4C0B-A6D1-F56916F2AC14}">
      <dgm:prSet/>
      <dgm:spPr/>
      <dgm:t>
        <a:bodyPr/>
        <a:lstStyle/>
        <a:p>
          <a:endParaRPr lang="en-US"/>
        </a:p>
      </dgm:t>
    </dgm:pt>
    <dgm:pt modelId="{F75E341D-4BF9-43E6-8DF4-93D64E39E17E}">
      <dgm:prSet/>
      <dgm:spPr/>
      <dgm:t>
        <a:bodyPr/>
        <a:lstStyle/>
        <a:p>
          <a:r>
            <a:rPr lang="en-US" b="0" i="0" dirty="0"/>
            <a:t>Search engine</a:t>
          </a:r>
          <a:endParaRPr lang="en-US" dirty="0"/>
        </a:p>
      </dgm:t>
    </dgm:pt>
    <dgm:pt modelId="{6EE0CC89-2B5D-40DB-94BA-26B733C9B74C}" type="parTrans" cxnId="{E445C7F3-B8DD-4924-8748-0A80C33AB0CA}">
      <dgm:prSet/>
      <dgm:spPr/>
      <dgm:t>
        <a:bodyPr/>
        <a:lstStyle/>
        <a:p>
          <a:endParaRPr lang="en-US"/>
        </a:p>
      </dgm:t>
    </dgm:pt>
    <dgm:pt modelId="{264C9930-132D-440C-8EA2-42F60E61F88F}" type="sibTrans" cxnId="{E445C7F3-B8DD-4924-8748-0A80C33AB0CA}">
      <dgm:prSet/>
      <dgm:spPr/>
      <dgm:t>
        <a:bodyPr/>
        <a:lstStyle/>
        <a:p>
          <a:endParaRPr lang="en-US"/>
        </a:p>
      </dgm:t>
    </dgm:pt>
    <dgm:pt modelId="{C7F72BDC-5117-47AB-BF0E-0CA52BD48C3E}">
      <dgm:prSet/>
      <dgm:spPr/>
      <dgm:t>
        <a:bodyPr/>
        <a:lstStyle/>
        <a:p>
          <a:r>
            <a:rPr lang="en-US" b="0" i="0" dirty="0"/>
            <a:t>Webinars</a:t>
          </a:r>
          <a:endParaRPr lang="en-US" dirty="0"/>
        </a:p>
      </dgm:t>
    </dgm:pt>
    <dgm:pt modelId="{C34894C9-CA59-42F2-8C78-838C2109977A}" type="parTrans" cxnId="{95E119D6-38E5-46A4-81D3-3A4F7E71E372}">
      <dgm:prSet/>
      <dgm:spPr/>
      <dgm:t>
        <a:bodyPr/>
        <a:lstStyle/>
        <a:p>
          <a:endParaRPr lang="en-US"/>
        </a:p>
      </dgm:t>
    </dgm:pt>
    <dgm:pt modelId="{4CCF9F66-1319-48DC-B15F-44B0C76B446B}" type="sibTrans" cxnId="{95E119D6-38E5-46A4-81D3-3A4F7E71E372}">
      <dgm:prSet/>
      <dgm:spPr/>
      <dgm:t>
        <a:bodyPr/>
        <a:lstStyle/>
        <a:p>
          <a:endParaRPr lang="en-US"/>
        </a:p>
      </dgm:t>
    </dgm:pt>
    <dgm:pt modelId="{9C07E8F3-EC54-430B-9250-B30EB0E56755}">
      <dgm:prSet/>
      <dgm:spPr/>
      <dgm:t>
        <a:bodyPr/>
        <a:lstStyle/>
        <a:p>
          <a:r>
            <a:rPr lang="en-US" b="0" i="0"/>
            <a:t>Blog</a:t>
          </a:r>
          <a:endParaRPr lang="en-US" dirty="0"/>
        </a:p>
      </dgm:t>
    </dgm:pt>
    <dgm:pt modelId="{0FF8BADB-25FA-42E4-9649-91D60C6F4ABE}" type="parTrans" cxnId="{633B2A74-4C69-41A6-8941-C61D5D993971}">
      <dgm:prSet/>
      <dgm:spPr/>
      <dgm:t>
        <a:bodyPr/>
        <a:lstStyle/>
        <a:p>
          <a:endParaRPr lang="en-US"/>
        </a:p>
      </dgm:t>
    </dgm:pt>
    <dgm:pt modelId="{5EF6AC92-1F0E-4CAA-92B0-2E4CC5551F2F}" type="sibTrans" cxnId="{633B2A74-4C69-41A6-8941-C61D5D993971}">
      <dgm:prSet/>
      <dgm:spPr/>
      <dgm:t>
        <a:bodyPr/>
        <a:lstStyle/>
        <a:p>
          <a:endParaRPr lang="en-US"/>
        </a:p>
      </dgm:t>
    </dgm:pt>
    <dgm:pt modelId="{33D5980B-6AAF-4D01-B870-C094A9734F36}" type="pres">
      <dgm:prSet presAssocID="{7CAE7F87-550E-4E63-8FE8-0391786D8D64}" presName="diagram" presStyleCnt="0">
        <dgm:presLayoutVars>
          <dgm:dir/>
          <dgm:resizeHandles val="exact"/>
        </dgm:presLayoutVars>
      </dgm:prSet>
      <dgm:spPr/>
    </dgm:pt>
    <dgm:pt modelId="{718866FA-264D-4CCB-8D37-F032161E4CB0}" type="pres">
      <dgm:prSet presAssocID="{0FD79DC3-5B5F-4B5D-ABDE-3D1D83AFC5BA}" presName="node" presStyleLbl="node1" presStyleIdx="0" presStyleCnt="4">
        <dgm:presLayoutVars>
          <dgm:bulletEnabled val="1"/>
        </dgm:presLayoutVars>
      </dgm:prSet>
      <dgm:spPr/>
    </dgm:pt>
    <dgm:pt modelId="{19355327-BD0F-4A73-A10A-EFF7C4DAF782}" type="pres">
      <dgm:prSet presAssocID="{7A6BEE30-0EB3-4655-B30B-A06A94922E8E}" presName="sibTrans" presStyleCnt="0"/>
      <dgm:spPr/>
    </dgm:pt>
    <dgm:pt modelId="{223598F9-2232-4763-9289-C6BD4B6EEDB0}" type="pres">
      <dgm:prSet presAssocID="{12B259DD-6DE8-4446-A273-E98148521C9F}" presName="node" presStyleLbl="node1" presStyleIdx="1" presStyleCnt="4">
        <dgm:presLayoutVars>
          <dgm:bulletEnabled val="1"/>
        </dgm:presLayoutVars>
      </dgm:prSet>
      <dgm:spPr/>
    </dgm:pt>
    <dgm:pt modelId="{B913C19A-534C-4E64-B9CA-4DE41AA9BEEC}" type="pres">
      <dgm:prSet presAssocID="{FF54B3F5-9824-405D-A7C2-10120A0C3B87}" presName="sibTrans" presStyleCnt="0"/>
      <dgm:spPr/>
    </dgm:pt>
    <dgm:pt modelId="{BB981617-8D1C-473A-856A-8B4BDAFB80DB}" type="pres">
      <dgm:prSet presAssocID="{506CAE78-30E6-4A6E-9D11-DFFC1121BC41}" presName="node" presStyleLbl="node1" presStyleIdx="2" presStyleCnt="4">
        <dgm:presLayoutVars>
          <dgm:bulletEnabled val="1"/>
        </dgm:presLayoutVars>
      </dgm:prSet>
      <dgm:spPr/>
    </dgm:pt>
    <dgm:pt modelId="{4EBEFFEE-6B73-4F3A-A2FD-818A3207A690}" type="pres">
      <dgm:prSet presAssocID="{C4E6090E-A9AE-45D0-ACFC-F0750C09F789}" presName="sibTrans" presStyleCnt="0"/>
      <dgm:spPr/>
    </dgm:pt>
    <dgm:pt modelId="{3AF2A491-8C0B-4E2F-B905-1F8297F1A264}" type="pres">
      <dgm:prSet presAssocID="{802AB69D-DB9A-41BE-BEDF-ECCF1FE1DFFD}" presName="node" presStyleLbl="node1" presStyleIdx="3" presStyleCnt="4">
        <dgm:presLayoutVars>
          <dgm:bulletEnabled val="1"/>
        </dgm:presLayoutVars>
      </dgm:prSet>
      <dgm:spPr/>
    </dgm:pt>
  </dgm:ptLst>
  <dgm:cxnLst>
    <dgm:cxn modelId="{2C1F4919-4DCB-4C98-A8B0-63D1F2D76988}" type="presOf" srcId="{F75E341D-4BF9-43E6-8DF4-93D64E39E17E}" destId="{718866FA-264D-4CCB-8D37-F032161E4CB0}" srcOrd="0" destOrd="3" presId="urn:microsoft.com/office/officeart/2005/8/layout/default"/>
    <dgm:cxn modelId="{0E6AF95D-E3BF-440B-B3C4-D0D2F9662E05}" type="presOf" srcId="{506CAE78-30E6-4A6E-9D11-DFFC1121BC41}" destId="{BB981617-8D1C-473A-856A-8B4BDAFB80DB}" srcOrd="0" destOrd="0" presId="urn:microsoft.com/office/officeart/2005/8/layout/default"/>
    <dgm:cxn modelId="{633B2A74-4C69-41A6-8941-C61D5D993971}" srcId="{0FD79DC3-5B5F-4B5D-ABDE-3D1D83AFC5BA}" destId="{9C07E8F3-EC54-430B-9250-B30EB0E56755}" srcOrd="1" destOrd="0" parTransId="{0FF8BADB-25FA-42E4-9649-91D60C6F4ABE}" sibTransId="{5EF6AC92-1F0E-4CAA-92B0-2E4CC5551F2F}"/>
    <dgm:cxn modelId="{1E453778-A395-47D5-A409-40B5F6EF909B}" type="presOf" srcId="{0FD79DC3-5B5F-4B5D-ABDE-3D1D83AFC5BA}" destId="{718866FA-264D-4CCB-8D37-F032161E4CB0}" srcOrd="0" destOrd="0" presId="urn:microsoft.com/office/officeart/2005/8/layout/default"/>
    <dgm:cxn modelId="{9C4E5978-81A4-4EF2-A1B5-2E0B67F2E942}" srcId="{7CAE7F87-550E-4E63-8FE8-0391786D8D64}" destId="{12B259DD-6DE8-4446-A273-E98148521C9F}" srcOrd="1" destOrd="0" parTransId="{CC4E8241-2AB5-47AE-A217-363768A9DE7C}" sibTransId="{FF54B3F5-9824-405D-A7C2-10120A0C3B87}"/>
    <dgm:cxn modelId="{06296681-43B2-40B4-B304-7F44E6788011}" type="presOf" srcId="{9C07E8F3-EC54-430B-9250-B30EB0E56755}" destId="{718866FA-264D-4CCB-8D37-F032161E4CB0}" srcOrd="0" destOrd="2" presId="urn:microsoft.com/office/officeart/2005/8/layout/default"/>
    <dgm:cxn modelId="{8B7472A7-0AE2-4D74-A597-3C7789E77F04}" type="presOf" srcId="{C7F72BDC-5117-47AB-BF0E-0CA52BD48C3E}" destId="{718866FA-264D-4CCB-8D37-F032161E4CB0}" srcOrd="0" destOrd="1" presId="urn:microsoft.com/office/officeart/2005/8/layout/default"/>
    <dgm:cxn modelId="{9AA654B2-178F-4C72-9A0C-370E2E59C804}" type="presOf" srcId="{12B259DD-6DE8-4446-A273-E98148521C9F}" destId="{223598F9-2232-4763-9289-C6BD4B6EEDB0}" srcOrd="0" destOrd="0" presId="urn:microsoft.com/office/officeart/2005/8/layout/default"/>
    <dgm:cxn modelId="{B4432DBA-9B11-4826-B708-1B6D77E8C263}" type="presOf" srcId="{802AB69D-DB9A-41BE-BEDF-ECCF1FE1DFFD}" destId="{3AF2A491-8C0B-4E2F-B905-1F8297F1A264}" srcOrd="0" destOrd="0" presId="urn:microsoft.com/office/officeart/2005/8/layout/default"/>
    <dgm:cxn modelId="{BB6753BF-9CF4-4C0B-A6D1-F56916F2AC14}" srcId="{7CAE7F87-550E-4E63-8FE8-0391786D8D64}" destId="{506CAE78-30E6-4A6E-9D11-DFFC1121BC41}" srcOrd="2" destOrd="0" parTransId="{3852DB83-25FB-4675-A830-6ABA2502E37C}" sibTransId="{C4E6090E-A9AE-45D0-ACFC-F0750C09F789}"/>
    <dgm:cxn modelId="{1AE2F3C2-0944-44DD-BDDD-C77759501AA7}" srcId="{7CAE7F87-550E-4E63-8FE8-0391786D8D64}" destId="{0FD79DC3-5B5F-4B5D-ABDE-3D1D83AFC5BA}" srcOrd="0" destOrd="0" parTransId="{1291C91B-8D1A-45EA-9CE3-FD7FA94F96BA}" sibTransId="{7A6BEE30-0EB3-4655-B30B-A06A94922E8E}"/>
    <dgm:cxn modelId="{95E119D6-38E5-46A4-81D3-3A4F7E71E372}" srcId="{0FD79DC3-5B5F-4B5D-ABDE-3D1D83AFC5BA}" destId="{C7F72BDC-5117-47AB-BF0E-0CA52BD48C3E}" srcOrd="0" destOrd="0" parTransId="{C34894C9-CA59-42F2-8C78-838C2109977A}" sibTransId="{4CCF9F66-1319-48DC-B15F-44B0C76B446B}"/>
    <dgm:cxn modelId="{E445C7F3-B8DD-4924-8748-0A80C33AB0CA}" srcId="{0FD79DC3-5B5F-4B5D-ABDE-3D1D83AFC5BA}" destId="{F75E341D-4BF9-43E6-8DF4-93D64E39E17E}" srcOrd="2" destOrd="0" parTransId="{6EE0CC89-2B5D-40DB-94BA-26B733C9B74C}" sibTransId="{264C9930-132D-440C-8EA2-42F60E61F88F}"/>
    <dgm:cxn modelId="{0D6EC8FD-F9A6-4D37-93F1-0469C1C1EA11}" type="presOf" srcId="{7CAE7F87-550E-4E63-8FE8-0391786D8D64}" destId="{33D5980B-6AAF-4D01-B870-C094A9734F36}" srcOrd="0" destOrd="0" presId="urn:microsoft.com/office/officeart/2005/8/layout/default"/>
    <dgm:cxn modelId="{322EF4FE-3141-425B-BF83-4D9C7BD72423}" srcId="{7CAE7F87-550E-4E63-8FE8-0391786D8D64}" destId="{802AB69D-DB9A-41BE-BEDF-ECCF1FE1DFFD}" srcOrd="3" destOrd="0" parTransId="{BDB4A3D8-2EFA-4659-AF4D-5360CE8C6B40}" sibTransId="{55416B3B-D68C-46EE-B5F6-355DB6DEF3D6}"/>
    <dgm:cxn modelId="{4A61BEC3-EACA-4A1F-8C83-70A5CE4E0170}" type="presParOf" srcId="{33D5980B-6AAF-4D01-B870-C094A9734F36}" destId="{718866FA-264D-4CCB-8D37-F032161E4CB0}" srcOrd="0" destOrd="0" presId="urn:microsoft.com/office/officeart/2005/8/layout/default"/>
    <dgm:cxn modelId="{C135DFC8-B09B-46CE-B770-3E65CC39A81C}" type="presParOf" srcId="{33D5980B-6AAF-4D01-B870-C094A9734F36}" destId="{19355327-BD0F-4A73-A10A-EFF7C4DAF782}" srcOrd="1" destOrd="0" presId="urn:microsoft.com/office/officeart/2005/8/layout/default"/>
    <dgm:cxn modelId="{D227C049-2EE4-4712-8B7F-11B1938C7F79}" type="presParOf" srcId="{33D5980B-6AAF-4D01-B870-C094A9734F36}" destId="{223598F9-2232-4763-9289-C6BD4B6EEDB0}" srcOrd="2" destOrd="0" presId="urn:microsoft.com/office/officeart/2005/8/layout/default"/>
    <dgm:cxn modelId="{202964BF-5E85-4065-A107-A0F5B6FA8290}" type="presParOf" srcId="{33D5980B-6AAF-4D01-B870-C094A9734F36}" destId="{B913C19A-534C-4E64-B9CA-4DE41AA9BEEC}" srcOrd="3" destOrd="0" presId="urn:microsoft.com/office/officeart/2005/8/layout/default"/>
    <dgm:cxn modelId="{76535DE2-1DB5-40C8-BC2E-85ABAAA66329}" type="presParOf" srcId="{33D5980B-6AAF-4D01-B870-C094A9734F36}" destId="{BB981617-8D1C-473A-856A-8B4BDAFB80DB}" srcOrd="4" destOrd="0" presId="urn:microsoft.com/office/officeart/2005/8/layout/default"/>
    <dgm:cxn modelId="{67C908ED-3A55-4841-A469-9E238DEA40EB}" type="presParOf" srcId="{33D5980B-6AAF-4D01-B870-C094A9734F36}" destId="{4EBEFFEE-6B73-4F3A-A2FD-818A3207A690}" srcOrd="5" destOrd="0" presId="urn:microsoft.com/office/officeart/2005/8/layout/default"/>
    <dgm:cxn modelId="{73966E72-86B6-46DC-AB6F-BFDCC33E0644}" type="presParOf" srcId="{33D5980B-6AAF-4D01-B870-C094A9734F36}" destId="{3AF2A491-8C0B-4E2F-B905-1F8297F1A2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6E699-08C4-4571-9A98-03F7FFEECCC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F7984AD5-1595-455F-911E-A9732B716987}">
      <dgm:prSet/>
      <dgm:spPr/>
      <dgm:t>
        <a:bodyPr/>
        <a:lstStyle/>
        <a:p>
          <a:r>
            <a:rPr lang="en-US" b="0" i="0" dirty="0"/>
            <a:t>Enhance branding and awareness</a:t>
          </a:r>
          <a:endParaRPr lang="en-US" dirty="0"/>
        </a:p>
      </dgm:t>
    </dgm:pt>
    <dgm:pt modelId="{86E73414-16F0-4873-80F2-6E59863B7E46}" type="parTrans" cxnId="{855E6D6B-EACC-44B1-B393-CCEAE4A831B4}">
      <dgm:prSet/>
      <dgm:spPr/>
      <dgm:t>
        <a:bodyPr/>
        <a:lstStyle/>
        <a:p>
          <a:endParaRPr lang="en-US"/>
        </a:p>
      </dgm:t>
    </dgm:pt>
    <dgm:pt modelId="{F6008C8A-6253-49C3-B585-3232BF3A23EF}" type="sibTrans" cxnId="{855E6D6B-EACC-44B1-B393-CCEAE4A831B4}">
      <dgm:prSet/>
      <dgm:spPr/>
      <dgm:t>
        <a:bodyPr/>
        <a:lstStyle/>
        <a:p>
          <a:endParaRPr lang="en-US"/>
        </a:p>
      </dgm:t>
    </dgm:pt>
    <dgm:pt modelId="{D9C9F71A-4309-45B1-8016-881C2FB56058}">
      <dgm:prSet/>
      <dgm:spPr/>
      <dgm:t>
        <a:bodyPr/>
        <a:lstStyle/>
        <a:p>
          <a:r>
            <a:rPr lang="en-US" b="0" i="0" dirty="0"/>
            <a:t>Protect brand reputation</a:t>
          </a:r>
          <a:endParaRPr lang="en-US" dirty="0"/>
        </a:p>
      </dgm:t>
    </dgm:pt>
    <dgm:pt modelId="{A2E0B026-AE1E-425B-8061-F327D4AA55BF}" type="parTrans" cxnId="{6BC32DF6-9CAE-42E3-9130-7759A8C7486C}">
      <dgm:prSet/>
      <dgm:spPr/>
      <dgm:t>
        <a:bodyPr/>
        <a:lstStyle/>
        <a:p>
          <a:endParaRPr lang="en-US"/>
        </a:p>
      </dgm:t>
    </dgm:pt>
    <dgm:pt modelId="{46D7D8F0-F998-4EFB-AB35-B8CF8BBAE7EE}" type="sibTrans" cxnId="{6BC32DF6-9CAE-42E3-9130-7759A8C7486C}">
      <dgm:prSet/>
      <dgm:spPr/>
      <dgm:t>
        <a:bodyPr/>
        <a:lstStyle/>
        <a:p>
          <a:endParaRPr lang="en-US"/>
        </a:p>
      </dgm:t>
    </dgm:pt>
    <dgm:pt modelId="{E54A75DA-0D83-4348-AA28-F74DC1A00B33}">
      <dgm:prSet/>
      <dgm:spPr/>
      <dgm:t>
        <a:bodyPr/>
        <a:lstStyle/>
        <a:p>
          <a:r>
            <a:rPr lang="en-US" b="0" i="0" dirty="0"/>
            <a:t>Enhance public relations</a:t>
          </a:r>
          <a:endParaRPr lang="en-US" dirty="0"/>
        </a:p>
      </dgm:t>
    </dgm:pt>
    <dgm:pt modelId="{9766F910-6041-4593-85EC-9CC380D1A0CE}" type="parTrans" cxnId="{A75F1327-6EF0-4B7C-B524-9AC5A3A74421}">
      <dgm:prSet/>
      <dgm:spPr/>
      <dgm:t>
        <a:bodyPr/>
        <a:lstStyle/>
        <a:p>
          <a:endParaRPr lang="en-US"/>
        </a:p>
      </dgm:t>
    </dgm:pt>
    <dgm:pt modelId="{C5AF2756-EDDB-4E57-A1B3-D9F289754C5E}" type="sibTrans" cxnId="{A75F1327-6EF0-4B7C-B524-9AC5A3A74421}">
      <dgm:prSet/>
      <dgm:spPr/>
      <dgm:t>
        <a:bodyPr/>
        <a:lstStyle/>
        <a:p>
          <a:endParaRPr lang="en-US"/>
        </a:p>
      </dgm:t>
    </dgm:pt>
    <dgm:pt modelId="{C0BE18CC-2EE7-4143-9E8A-765E4D300F6C}">
      <dgm:prSet/>
      <dgm:spPr/>
      <dgm:t>
        <a:bodyPr/>
        <a:lstStyle/>
        <a:p>
          <a:r>
            <a:rPr lang="en-US" b="0" i="0" dirty="0"/>
            <a:t>Build community</a:t>
          </a:r>
          <a:endParaRPr lang="en-US" dirty="0"/>
        </a:p>
      </dgm:t>
    </dgm:pt>
    <dgm:pt modelId="{641C82E0-4BA4-4222-B83B-0B3F77FF0B53}" type="parTrans" cxnId="{2AD39FE3-EF97-415D-88E2-B0DC6694C4D4}">
      <dgm:prSet/>
      <dgm:spPr/>
      <dgm:t>
        <a:bodyPr/>
        <a:lstStyle/>
        <a:p>
          <a:endParaRPr lang="en-US"/>
        </a:p>
      </dgm:t>
    </dgm:pt>
    <dgm:pt modelId="{1FEF118E-B8D1-4498-82E4-11389064DC56}" type="sibTrans" cxnId="{2AD39FE3-EF97-415D-88E2-B0DC6694C4D4}">
      <dgm:prSet/>
      <dgm:spPr/>
      <dgm:t>
        <a:bodyPr/>
        <a:lstStyle/>
        <a:p>
          <a:endParaRPr lang="en-US"/>
        </a:p>
      </dgm:t>
    </dgm:pt>
    <dgm:pt modelId="{7CC9E839-7471-4A87-B9B1-3B28FA9DBA8B}">
      <dgm:prSet/>
      <dgm:spPr/>
      <dgm:t>
        <a:bodyPr/>
        <a:lstStyle/>
        <a:p>
          <a:r>
            <a:rPr lang="en-US" b="0" i="0" dirty="0"/>
            <a:t>Enhance customer service</a:t>
          </a:r>
          <a:endParaRPr lang="en-US" dirty="0"/>
        </a:p>
      </dgm:t>
    </dgm:pt>
    <dgm:pt modelId="{1AED4BBD-9940-4E19-9CA3-28BE2250BC44}" type="parTrans" cxnId="{EAC4C677-F022-4F5B-9743-02D6D726C2B4}">
      <dgm:prSet/>
      <dgm:spPr/>
      <dgm:t>
        <a:bodyPr/>
        <a:lstStyle/>
        <a:p>
          <a:endParaRPr lang="en-US"/>
        </a:p>
      </dgm:t>
    </dgm:pt>
    <dgm:pt modelId="{7219AF00-2047-4451-8D30-BE39E7926EDE}" type="sibTrans" cxnId="{EAC4C677-F022-4F5B-9743-02D6D726C2B4}">
      <dgm:prSet/>
      <dgm:spPr/>
      <dgm:t>
        <a:bodyPr/>
        <a:lstStyle/>
        <a:p>
          <a:endParaRPr lang="en-US"/>
        </a:p>
      </dgm:t>
    </dgm:pt>
    <dgm:pt modelId="{1D40CE14-F158-4D62-8229-3BDE0A1009B4}">
      <dgm:prSet/>
      <dgm:spPr/>
      <dgm:t>
        <a:bodyPr/>
        <a:lstStyle/>
        <a:p>
          <a:r>
            <a:rPr lang="en-US" b="0" i="0" dirty="0"/>
            <a:t>Facilitate research and development</a:t>
          </a:r>
          <a:endParaRPr lang="en-US" dirty="0"/>
        </a:p>
      </dgm:t>
    </dgm:pt>
    <dgm:pt modelId="{C8EE8DFB-2B51-41CD-94E3-BCD344642D7C}" type="parTrans" cxnId="{37C88940-E7F4-4F54-A18E-55212D970313}">
      <dgm:prSet/>
      <dgm:spPr/>
      <dgm:t>
        <a:bodyPr/>
        <a:lstStyle/>
        <a:p>
          <a:endParaRPr lang="en-US"/>
        </a:p>
      </dgm:t>
    </dgm:pt>
    <dgm:pt modelId="{FBD32398-E76A-4007-B785-7636030560A6}" type="sibTrans" cxnId="{37C88940-E7F4-4F54-A18E-55212D970313}">
      <dgm:prSet/>
      <dgm:spPr/>
      <dgm:t>
        <a:bodyPr/>
        <a:lstStyle/>
        <a:p>
          <a:endParaRPr lang="en-US"/>
        </a:p>
      </dgm:t>
    </dgm:pt>
    <dgm:pt modelId="{5F0DA7D3-81AF-4410-94B3-028E712A3580}">
      <dgm:prSet/>
      <dgm:spPr/>
      <dgm:t>
        <a:bodyPr/>
        <a:lstStyle/>
        <a:p>
          <a:r>
            <a:rPr lang="en-US" b="0" i="0" dirty="0"/>
            <a:t>Drive leads and sales</a:t>
          </a:r>
          <a:endParaRPr lang="en-US" dirty="0"/>
        </a:p>
      </dgm:t>
    </dgm:pt>
    <dgm:pt modelId="{4E4C0180-7ABC-491A-B263-156DC45C51F5}" type="parTrans" cxnId="{0BAAEE6E-E5C8-496D-96A1-978CB4C00CA2}">
      <dgm:prSet/>
      <dgm:spPr/>
      <dgm:t>
        <a:bodyPr/>
        <a:lstStyle/>
        <a:p>
          <a:endParaRPr lang="en-US"/>
        </a:p>
      </dgm:t>
    </dgm:pt>
    <dgm:pt modelId="{12E21131-D5DC-4824-985B-67AED2E640FC}" type="sibTrans" cxnId="{0BAAEE6E-E5C8-496D-96A1-978CB4C00CA2}">
      <dgm:prSet/>
      <dgm:spPr/>
      <dgm:t>
        <a:bodyPr/>
        <a:lstStyle/>
        <a:p>
          <a:endParaRPr lang="en-US"/>
        </a:p>
      </dgm:t>
    </dgm:pt>
    <dgm:pt modelId="{0A11627E-195E-42BB-8933-2AE3F2105B8D}" type="pres">
      <dgm:prSet presAssocID="{6A26E699-08C4-4571-9A98-03F7FFEECCC3}" presName="linear" presStyleCnt="0">
        <dgm:presLayoutVars>
          <dgm:animLvl val="lvl"/>
          <dgm:resizeHandles val="exact"/>
        </dgm:presLayoutVars>
      </dgm:prSet>
      <dgm:spPr/>
    </dgm:pt>
    <dgm:pt modelId="{18022D0F-9E19-4204-AD3A-F56344164289}" type="pres">
      <dgm:prSet presAssocID="{F7984AD5-1595-455F-911E-A9732B71698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6886E3E-A0B6-4D97-817B-99C5744405C2}" type="pres">
      <dgm:prSet presAssocID="{F6008C8A-6253-49C3-B585-3232BF3A23EF}" presName="spacer" presStyleCnt="0"/>
      <dgm:spPr/>
    </dgm:pt>
    <dgm:pt modelId="{349A2987-45A3-414F-8118-BF5D89FEDCA9}" type="pres">
      <dgm:prSet presAssocID="{D9C9F71A-4309-45B1-8016-881C2FB5605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5AADF20-494C-457E-A7EC-6F698965841B}" type="pres">
      <dgm:prSet presAssocID="{46D7D8F0-F998-4EFB-AB35-B8CF8BBAE7EE}" presName="spacer" presStyleCnt="0"/>
      <dgm:spPr/>
    </dgm:pt>
    <dgm:pt modelId="{CE383BE3-1144-4286-98F3-9D49A8670015}" type="pres">
      <dgm:prSet presAssocID="{E54A75DA-0D83-4348-AA28-F74DC1A00B3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5386DC2-F5CC-4417-87DF-E294FDFC4F7A}" type="pres">
      <dgm:prSet presAssocID="{C5AF2756-EDDB-4E57-A1B3-D9F289754C5E}" presName="spacer" presStyleCnt="0"/>
      <dgm:spPr/>
    </dgm:pt>
    <dgm:pt modelId="{0D8F208B-9298-48E4-BEC3-7BC1AB2DFF0A}" type="pres">
      <dgm:prSet presAssocID="{C0BE18CC-2EE7-4143-9E8A-765E4D300F6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6014D4-461C-4E28-81CD-606F9032EEE2}" type="pres">
      <dgm:prSet presAssocID="{1FEF118E-B8D1-4498-82E4-11389064DC56}" presName="spacer" presStyleCnt="0"/>
      <dgm:spPr/>
    </dgm:pt>
    <dgm:pt modelId="{E52F767C-58A4-4367-9035-E79A8FDB343B}" type="pres">
      <dgm:prSet presAssocID="{7CC9E839-7471-4A87-B9B1-3B28FA9DBA8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4EEE3BB-DE07-40C7-81BD-E1AB32373304}" type="pres">
      <dgm:prSet presAssocID="{7219AF00-2047-4451-8D30-BE39E7926EDE}" presName="spacer" presStyleCnt="0"/>
      <dgm:spPr/>
    </dgm:pt>
    <dgm:pt modelId="{6ECDE5EC-351D-4725-AC64-96268F742A5F}" type="pres">
      <dgm:prSet presAssocID="{1D40CE14-F158-4D62-8229-3BDE0A1009B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19CAB17-81ED-40CF-BB1D-48A9E58330CE}" type="pres">
      <dgm:prSet presAssocID="{FBD32398-E76A-4007-B785-7636030560A6}" presName="spacer" presStyleCnt="0"/>
      <dgm:spPr/>
    </dgm:pt>
    <dgm:pt modelId="{640EC289-9167-42B2-A243-CD5981889740}" type="pres">
      <dgm:prSet presAssocID="{5F0DA7D3-81AF-4410-94B3-028E712A358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75F1327-6EF0-4B7C-B524-9AC5A3A74421}" srcId="{6A26E699-08C4-4571-9A98-03F7FFEECCC3}" destId="{E54A75DA-0D83-4348-AA28-F74DC1A00B33}" srcOrd="2" destOrd="0" parTransId="{9766F910-6041-4593-85EC-9CC380D1A0CE}" sibTransId="{C5AF2756-EDDB-4E57-A1B3-D9F289754C5E}"/>
    <dgm:cxn modelId="{AC0E6229-BD1D-49A5-B703-AECEB2C3B577}" type="presOf" srcId="{D9C9F71A-4309-45B1-8016-881C2FB56058}" destId="{349A2987-45A3-414F-8118-BF5D89FEDCA9}" srcOrd="0" destOrd="0" presId="urn:microsoft.com/office/officeart/2005/8/layout/vList2"/>
    <dgm:cxn modelId="{672A9133-50C4-48BE-A941-8A82850E6CA4}" type="presOf" srcId="{6A26E699-08C4-4571-9A98-03F7FFEECCC3}" destId="{0A11627E-195E-42BB-8933-2AE3F2105B8D}" srcOrd="0" destOrd="0" presId="urn:microsoft.com/office/officeart/2005/8/layout/vList2"/>
    <dgm:cxn modelId="{37C88940-E7F4-4F54-A18E-55212D970313}" srcId="{6A26E699-08C4-4571-9A98-03F7FFEECCC3}" destId="{1D40CE14-F158-4D62-8229-3BDE0A1009B4}" srcOrd="5" destOrd="0" parTransId="{C8EE8DFB-2B51-41CD-94E3-BCD344642D7C}" sibTransId="{FBD32398-E76A-4007-B785-7636030560A6}"/>
    <dgm:cxn modelId="{855E6D6B-EACC-44B1-B393-CCEAE4A831B4}" srcId="{6A26E699-08C4-4571-9A98-03F7FFEECCC3}" destId="{F7984AD5-1595-455F-911E-A9732B716987}" srcOrd="0" destOrd="0" parTransId="{86E73414-16F0-4873-80F2-6E59863B7E46}" sibTransId="{F6008C8A-6253-49C3-B585-3232BF3A23EF}"/>
    <dgm:cxn modelId="{0BAAEE6E-E5C8-496D-96A1-978CB4C00CA2}" srcId="{6A26E699-08C4-4571-9A98-03F7FFEECCC3}" destId="{5F0DA7D3-81AF-4410-94B3-028E712A3580}" srcOrd="6" destOrd="0" parTransId="{4E4C0180-7ABC-491A-B263-156DC45C51F5}" sibTransId="{12E21131-D5DC-4824-985B-67AED2E640FC}"/>
    <dgm:cxn modelId="{752BC450-A2B0-41FA-B12C-5A22918A315C}" type="presOf" srcId="{7CC9E839-7471-4A87-B9B1-3B28FA9DBA8B}" destId="{E52F767C-58A4-4367-9035-E79A8FDB343B}" srcOrd="0" destOrd="0" presId="urn:microsoft.com/office/officeart/2005/8/layout/vList2"/>
    <dgm:cxn modelId="{74F89451-BDB0-4FD5-A37D-5772068065F5}" type="presOf" srcId="{5F0DA7D3-81AF-4410-94B3-028E712A3580}" destId="{640EC289-9167-42B2-A243-CD5981889740}" srcOrd="0" destOrd="0" presId="urn:microsoft.com/office/officeart/2005/8/layout/vList2"/>
    <dgm:cxn modelId="{EAC4C677-F022-4F5B-9743-02D6D726C2B4}" srcId="{6A26E699-08C4-4571-9A98-03F7FFEECCC3}" destId="{7CC9E839-7471-4A87-B9B1-3B28FA9DBA8B}" srcOrd="4" destOrd="0" parTransId="{1AED4BBD-9940-4E19-9CA3-28BE2250BC44}" sibTransId="{7219AF00-2047-4451-8D30-BE39E7926EDE}"/>
    <dgm:cxn modelId="{D5655E98-4D2B-4C3C-9D49-7F6D976B10E5}" type="presOf" srcId="{E54A75DA-0D83-4348-AA28-F74DC1A00B33}" destId="{CE383BE3-1144-4286-98F3-9D49A8670015}" srcOrd="0" destOrd="0" presId="urn:microsoft.com/office/officeart/2005/8/layout/vList2"/>
    <dgm:cxn modelId="{CB4877AB-9366-443F-BD6D-2F63553EB4A6}" type="presOf" srcId="{F7984AD5-1595-455F-911E-A9732B716987}" destId="{18022D0F-9E19-4204-AD3A-F56344164289}" srcOrd="0" destOrd="0" presId="urn:microsoft.com/office/officeart/2005/8/layout/vList2"/>
    <dgm:cxn modelId="{502191B3-3C4E-406D-AA10-B8B46D555094}" type="presOf" srcId="{C0BE18CC-2EE7-4143-9E8A-765E4D300F6C}" destId="{0D8F208B-9298-48E4-BEC3-7BC1AB2DFF0A}" srcOrd="0" destOrd="0" presId="urn:microsoft.com/office/officeart/2005/8/layout/vList2"/>
    <dgm:cxn modelId="{2AD39FE3-EF97-415D-88E2-B0DC6694C4D4}" srcId="{6A26E699-08C4-4571-9A98-03F7FFEECCC3}" destId="{C0BE18CC-2EE7-4143-9E8A-765E4D300F6C}" srcOrd="3" destOrd="0" parTransId="{641C82E0-4BA4-4222-B83B-0B3F77FF0B53}" sibTransId="{1FEF118E-B8D1-4498-82E4-11389064DC56}"/>
    <dgm:cxn modelId="{6BC32DF6-9CAE-42E3-9130-7759A8C7486C}" srcId="{6A26E699-08C4-4571-9A98-03F7FFEECCC3}" destId="{D9C9F71A-4309-45B1-8016-881C2FB56058}" srcOrd="1" destOrd="0" parTransId="{A2E0B026-AE1E-425B-8061-F327D4AA55BF}" sibTransId="{46D7D8F0-F998-4EFB-AB35-B8CF8BBAE7EE}"/>
    <dgm:cxn modelId="{495EBDFE-1531-4A34-84F8-4AE4582A47EE}" type="presOf" srcId="{1D40CE14-F158-4D62-8229-3BDE0A1009B4}" destId="{6ECDE5EC-351D-4725-AC64-96268F742A5F}" srcOrd="0" destOrd="0" presId="urn:microsoft.com/office/officeart/2005/8/layout/vList2"/>
    <dgm:cxn modelId="{D3997CDE-CD14-4BF0-BCC2-7C7D4EE04CD4}" type="presParOf" srcId="{0A11627E-195E-42BB-8933-2AE3F2105B8D}" destId="{18022D0F-9E19-4204-AD3A-F56344164289}" srcOrd="0" destOrd="0" presId="urn:microsoft.com/office/officeart/2005/8/layout/vList2"/>
    <dgm:cxn modelId="{51B5BC53-E3BC-474D-9CD6-C2B4E17BE330}" type="presParOf" srcId="{0A11627E-195E-42BB-8933-2AE3F2105B8D}" destId="{C6886E3E-A0B6-4D97-817B-99C5744405C2}" srcOrd="1" destOrd="0" presId="urn:microsoft.com/office/officeart/2005/8/layout/vList2"/>
    <dgm:cxn modelId="{12FA2B5D-E2E9-4695-A200-2D96FEDE4E45}" type="presParOf" srcId="{0A11627E-195E-42BB-8933-2AE3F2105B8D}" destId="{349A2987-45A3-414F-8118-BF5D89FEDCA9}" srcOrd="2" destOrd="0" presId="urn:microsoft.com/office/officeart/2005/8/layout/vList2"/>
    <dgm:cxn modelId="{7527742A-C79D-466A-B353-9120514E06A0}" type="presParOf" srcId="{0A11627E-195E-42BB-8933-2AE3F2105B8D}" destId="{D5AADF20-494C-457E-A7EC-6F698965841B}" srcOrd="3" destOrd="0" presId="urn:microsoft.com/office/officeart/2005/8/layout/vList2"/>
    <dgm:cxn modelId="{D0E7B838-E513-4D87-BCA0-04C14EA85F5C}" type="presParOf" srcId="{0A11627E-195E-42BB-8933-2AE3F2105B8D}" destId="{CE383BE3-1144-4286-98F3-9D49A8670015}" srcOrd="4" destOrd="0" presId="urn:microsoft.com/office/officeart/2005/8/layout/vList2"/>
    <dgm:cxn modelId="{882E3371-5FDB-4371-A6B1-0A9CBF2E0A5A}" type="presParOf" srcId="{0A11627E-195E-42BB-8933-2AE3F2105B8D}" destId="{45386DC2-F5CC-4417-87DF-E294FDFC4F7A}" srcOrd="5" destOrd="0" presId="urn:microsoft.com/office/officeart/2005/8/layout/vList2"/>
    <dgm:cxn modelId="{3329ABA5-C20C-4D3C-99B2-56CBB9B82A5E}" type="presParOf" srcId="{0A11627E-195E-42BB-8933-2AE3F2105B8D}" destId="{0D8F208B-9298-48E4-BEC3-7BC1AB2DFF0A}" srcOrd="6" destOrd="0" presId="urn:microsoft.com/office/officeart/2005/8/layout/vList2"/>
    <dgm:cxn modelId="{214A0809-C204-471E-8730-A2C507B0EEEF}" type="presParOf" srcId="{0A11627E-195E-42BB-8933-2AE3F2105B8D}" destId="{606014D4-461C-4E28-81CD-606F9032EEE2}" srcOrd="7" destOrd="0" presId="urn:microsoft.com/office/officeart/2005/8/layout/vList2"/>
    <dgm:cxn modelId="{77D96866-6B09-410D-A289-BA401F71E040}" type="presParOf" srcId="{0A11627E-195E-42BB-8933-2AE3F2105B8D}" destId="{E52F767C-58A4-4367-9035-E79A8FDB343B}" srcOrd="8" destOrd="0" presId="urn:microsoft.com/office/officeart/2005/8/layout/vList2"/>
    <dgm:cxn modelId="{4A5B5F6E-ED47-4976-99BB-161EF9E4EC13}" type="presParOf" srcId="{0A11627E-195E-42BB-8933-2AE3F2105B8D}" destId="{94EEE3BB-DE07-40C7-81BD-E1AB32373304}" srcOrd="9" destOrd="0" presId="urn:microsoft.com/office/officeart/2005/8/layout/vList2"/>
    <dgm:cxn modelId="{76CF73C5-C2D2-49D1-914B-A1296CCB968F}" type="presParOf" srcId="{0A11627E-195E-42BB-8933-2AE3F2105B8D}" destId="{6ECDE5EC-351D-4725-AC64-96268F742A5F}" srcOrd="10" destOrd="0" presId="urn:microsoft.com/office/officeart/2005/8/layout/vList2"/>
    <dgm:cxn modelId="{2A5DABA3-B259-4E10-8EC8-8B7EC4CAC7BF}" type="presParOf" srcId="{0A11627E-195E-42BB-8933-2AE3F2105B8D}" destId="{519CAB17-81ED-40CF-BB1D-48A9E58330CE}" srcOrd="11" destOrd="0" presId="urn:microsoft.com/office/officeart/2005/8/layout/vList2"/>
    <dgm:cxn modelId="{0D6B0E4B-B898-4F7B-BF62-E1F0170948B3}" type="presParOf" srcId="{0A11627E-195E-42BB-8933-2AE3F2105B8D}" destId="{640EC289-9167-42B2-A243-CD598188974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FD785-0FAB-4A5F-B8BB-91C23CDF814A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961F578-8225-4FB9-AE99-D646DD295328}">
      <dgm:prSet/>
      <dgm:spPr/>
      <dgm:t>
        <a:bodyPr/>
        <a:lstStyle/>
        <a:p>
          <a:r>
            <a:rPr lang="en-US" b="0" i="0" dirty="0" err="1"/>
            <a:t>Komunitas</a:t>
          </a:r>
          <a:r>
            <a:rPr lang="en-US" b="0" i="0" dirty="0"/>
            <a:t> Online</a:t>
          </a:r>
          <a:endParaRPr lang="en-US" dirty="0"/>
        </a:p>
      </dgm:t>
    </dgm:pt>
    <dgm:pt modelId="{2AD40D24-7C04-40CE-AA09-9B8796F79B3F}" type="parTrans" cxnId="{B4265B03-9EAB-4D88-A5C4-ED6FFE295419}">
      <dgm:prSet/>
      <dgm:spPr/>
      <dgm:t>
        <a:bodyPr/>
        <a:lstStyle/>
        <a:p>
          <a:endParaRPr lang="en-US"/>
        </a:p>
      </dgm:t>
    </dgm:pt>
    <dgm:pt modelId="{8178AF9B-23C0-478C-8E56-D3D532532B67}" type="sibTrans" cxnId="{B4265B03-9EAB-4D88-A5C4-ED6FFE295419}">
      <dgm:prSet/>
      <dgm:spPr/>
      <dgm:t>
        <a:bodyPr/>
        <a:lstStyle/>
        <a:p>
          <a:endParaRPr lang="en-US"/>
        </a:p>
      </dgm:t>
    </dgm:pt>
    <dgm:pt modelId="{D5C55A7B-19B4-445B-99D3-422517B26DBB}">
      <dgm:prSet/>
      <dgm:spPr/>
      <dgm:t>
        <a:bodyPr/>
        <a:lstStyle/>
        <a:p>
          <a:r>
            <a:rPr lang="en-US" dirty="0" err="1"/>
            <a:t>Komunitas</a:t>
          </a:r>
          <a:r>
            <a:rPr lang="en-US" dirty="0"/>
            <a:t> Offline</a:t>
          </a:r>
        </a:p>
      </dgm:t>
    </dgm:pt>
    <dgm:pt modelId="{BE3ECDD8-2C06-4628-9A8B-195AB4725878}" type="parTrans" cxnId="{ED7EB807-FB1F-4553-A200-3FCC6EA33B5A}">
      <dgm:prSet/>
      <dgm:spPr/>
      <dgm:t>
        <a:bodyPr/>
        <a:lstStyle/>
        <a:p>
          <a:endParaRPr lang="en-US"/>
        </a:p>
      </dgm:t>
    </dgm:pt>
    <dgm:pt modelId="{C0BE0963-6997-486F-A1DD-9A5B059382C6}" type="sibTrans" cxnId="{ED7EB807-FB1F-4553-A200-3FCC6EA33B5A}">
      <dgm:prSet/>
      <dgm:spPr/>
      <dgm:t>
        <a:bodyPr/>
        <a:lstStyle/>
        <a:p>
          <a:endParaRPr lang="en-US"/>
        </a:p>
      </dgm:t>
    </dgm:pt>
    <dgm:pt modelId="{D45CC4C8-D312-4817-9164-075041E11D66}">
      <dgm:prSet/>
      <dgm:spPr/>
      <dgm:t>
        <a:bodyPr/>
        <a:lstStyle/>
        <a:p>
          <a:r>
            <a:rPr lang="en-US"/>
            <a:t>Online</a:t>
          </a:r>
          <a:endParaRPr lang="en-US" dirty="0"/>
        </a:p>
      </dgm:t>
    </dgm:pt>
    <dgm:pt modelId="{93A612ED-127F-48CE-9CCB-A8F61EAEDBD9}" type="parTrans" cxnId="{051B081A-F75A-499D-91FC-DE605D196F1F}">
      <dgm:prSet/>
      <dgm:spPr/>
      <dgm:t>
        <a:bodyPr/>
        <a:lstStyle/>
        <a:p>
          <a:endParaRPr lang="en-US"/>
        </a:p>
      </dgm:t>
    </dgm:pt>
    <dgm:pt modelId="{26A3116E-2B05-4C3D-B48B-3AE40D4C9E9C}" type="sibTrans" cxnId="{051B081A-F75A-499D-91FC-DE605D196F1F}">
      <dgm:prSet/>
      <dgm:spPr/>
      <dgm:t>
        <a:bodyPr/>
        <a:lstStyle/>
        <a:p>
          <a:endParaRPr lang="en-US"/>
        </a:p>
      </dgm:t>
    </dgm:pt>
    <dgm:pt modelId="{D1A436E9-1038-441C-9F54-8E8B9383036A}">
      <dgm:prSet/>
      <dgm:spPr/>
      <dgm:t>
        <a:bodyPr/>
        <a:lstStyle/>
        <a:p>
          <a:r>
            <a:rPr lang="en-US" dirty="0"/>
            <a:t>Offline</a:t>
          </a:r>
        </a:p>
      </dgm:t>
    </dgm:pt>
    <dgm:pt modelId="{2A945E4E-FDFB-4913-8106-ACD459D39D56}" type="parTrans" cxnId="{C5A1ED27-03D7-4C14-A706-F8052DF5B242}">
      <dgm:prSet/>
      <dgm:spPr/>
      <dgm:t>
        <a:bodyPr/>
        <a:lstStyle/>
        <a:p>
          <a:endParaRPr lang="en-US"/>
        </a:p>
      </dgm:t>
    </dgm:pt>
    <dgm:pt modelId="{EF7A0D11-83DE-429E-BC69-081161FCD034}" type="sibTrans" cxnId="{C5A1ED27-03D7-4C14-A706-F8052DF5B242}">
      <dgm:prSet/>
      <dgm:spPr/>
      <dgm:t>
        <a:bodyPr/>
        <a:lstStyle/>
        <a:p>
          <a:endParaRPr lang="en-US"/>
        </a:p>
      </dgm:t>
    </dgm:pt>
    <dgm:pt modelId="{80AC0370-C327-4044-ACF3-D4D21B0E2024}" type="pres">
      <dgm:prSet presAssocID="{DAFFD785-0FAB-4A5F-B8BB-91C23CDF81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0A45C2-9D2A-49C1-AE1F-E2B4AF8C4C9B}" type="pres">
      <dgm:prSet presAssocID="{D5C55A7B-19B4-445B-99D3-422517B26DBB}" presName="root" presStyleCnt="0"/>
      <dgm:spPr/>
    </dgm:pt>
    <dgm:pt modelId="{ECE12E7A-F10C-40D4-8B74-90538C20B25D}" type="pres">
      <dgm:prSet presAssocID="{D5C55A7B-19B4-445B-99D3-422517B26DBB}" presName="rootComposite" presStyleCnt="0"/>
      <dgm:spPr/>
    </dgm:pt>
    <dgm:pt modelId="{F4A74514-3BCC-46F6-AAFC-F749B50E3496}" type="pres">
      <dgm:prSet presAssocID="{D5C55A7B-19B4-445B-99D3-422517B26DBB}" presName="rootText" presStyleLbl="node1" presStyleIdx="0" presStyleCnt="2"/>
      <dgm:spPr/>
    </dgm:pt>
    <dgm:pt modelId="{DB436C1F-C9E2-4ED4-BDCB-E2F6885E01B5}" type="pres">
      <dgm:prSet presAssocID="{D5C55A7B-19B4-445B-99D3-422517B26DBB}" presName="rootConnector" presStyleLbl="node1" presStyleIdx="0" presStyleCnt="2"/>
      <dgm:spPr/>
    </dgm:pt>
    <dgm:pt modelId="{874B4AA5-3277-4610-A2CB-B0D8AFBF1116}" type="pres">
      <dgm:prSet presAssocID="{D5C55A7B-19B4-445B-99D3-422517B26DBB}" presName="childShape" presStyleCnt="0"/>
      <dgm:spPr/>
    </dgm:pt>
    <dgm:pt modelId="{C57C70FB-5427-48D9-AF4F-61892C4EB9A6}" type="pres">
      <dgm:prSet presAssocID="{93A612ED-127F-48CE-9CCB-A8F61EAEDBD9}" presName="Name13" presStyleLbl="parChTrans1D2" presStyleIdx="0" presStyleCnt="2"/>
      <dgm:spPr/>
    </dgm:pt>
    <dgm:pt modelId="{70B1211F-D184-4DA8-A7BF-0D2BDED8FFEB}" type="pres">
      <dgm:prSet presAssocID="{D45CC4C8-D312-4817-9164-075041E11D66}" presName="childText" presStyleLbl="bgAcc1" presStyleIdx="0" presStyleCnt="2">
        <dgm:presLayoutVars>
          <dgm:bulletEnabled val="1"/>
        </dgm:presLayoutVars>
      </dgm:prSet>
      <dgm:spPr/>
    </dgm:pt>
    <dgm:pt modelId="{10841B96-3E8C-4976-ADD2-54D4E1E94A45}" type="pres">
      <dgm:prSet presAssocID="{5961F578-8225-4FB9-AE99-D646DD295328}" presName="root" presStyleCnt="0"/>
      <dgm:spPr/>
    </dgm:pt>
    <dgm:pt modelId="{734B5081-E0FA-4EBC-B2A1-09DB534F9D93}" type="pres">
      <dgm:prSet presAssocID="{5961F578-8225-4FB9-AE99-D646DD295328}" presName="rootComposite" presStyleCnt="0"/>
      <dgm:spPr/>
    </dgm:pt>
    <dgm:pt modelId="{79CC1AEA-C158-41BD-864C-B92104B08AEC}" type="pres">
      <dgm:prSet presAssocID="{5961F578-8225-4FB9-AE99-D646DD295328}" presName="rootText" presStyleLbl="node1" presStyleIdx="1" presStyleCnt="2"/>
      <dgm:spPr/>
    </dgm:pt>
    <dgm:pt modelId="{58566F0C-564C-45A1-A66F-2B0A3D0A2539}" type="pres">
      <dgm:prSet presAssocID="{5961F578-8225-4FB9-AE99-D646DD295328}" presName="rootConnector" presStyleLbl="node1" presStyleIdx="1" presStyleCnt="2"/>
      <dgm:spPr/>
    </dgm:pt>
    <dgm:pt modelId="{752CF362-47FA-467B-AF10-F11550F20444}" type="pres">
      <dgm:prSet presAssocID="{5961F578-8225-4FB9-AE99-D646DD295328}" presName="childShape" presStyleCnt="0"/>
      <dgm:spPr/>
    </dgm:pt>
    <dgm:pt modelId="{A14E0AB6-0E89-412A-9519-12F40D2BF359}" type="pres">
      <dgm:prSet presAssocID="{2A945E4E-FDFB-4913-8106-ACD459D39D56}" presName="Name13" presStyleLbl="parChTrans1D2" presStyleIdx="1" presStyleCnt="2"/>
      <dgm:spPr/>
    </dgm:pt>
    <dgm:pt modelId="{C5345572-7B57-4333-9732-2F6FD8DBA6A5}" type="pres">
      <dgm:prSet presAssocID="{D1A436E9-1038-441C-9F54-8E8B9383036A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B4265B03-9EAB-4D88-A5C4-ED6FFE295419}" srcId="{DAFFD785-0FAB-4A5F-B8BB-91C23CDF814A}" destId="{5961F578-8225-4FB9-AE99-D646DD295328}" srcOrd="1" destOrd="0" parTransId="{2AD40D24-7C04-40CE-AA09-9B8796F79B3F}" sibTransId="{8178AF9B-23C0-478C-8E56-D3D532532B67}"/>
    <dgm:cxn modelId="{ED7EB807-FB1F-4553-A200-3FCC6EA33B5A}" srcId="{DAFFD785-0FAB-4A5F-B8BB-91C23CDF814A}" destId="{D5C55A7B-19B4-445B-99D3-422517B26DBB}" srcOrd="0" destOrd="0" parTransId="{BE3ECDD8-2C06-4628-9A8B-195AB4725878}" sibTransId="{C0BE0963-6997-486F-A1DD-9A5B059382C6}"/>
    <dgm:cxn modelId="{051B081A-F75A-499D-91FC-DE605D196F1F}" srcId="{D5C55A7B-19B4-445B-99D3-422517B26DBB}" destId="{D45CC4C8-D312-4817-9164-075041E11D66}" srcOrd="0" destOrd="0" parTransId="{93A612ED-127F-48CE-9CCB-A8F61EAEDBD9}" sibTransId="{26A3116E-2B05-4C3D-B48B-3AE40D4C9E9C}"/>
    <dgm:cxn modelId="{C5A1ED27-03D7-4C14-A706-F8052DF5B242}" srcId="{5961F578-8225-4FB9-AE99-D646DD295328}" destId="{D1A436E9-1038-441C-9F54-8E8B9383036A}" srcOrd="0" destOrd="0" parTransId="{2A945E4E-FDFB-4913-8106-ACD459D39D56}" sibTransId="{EF7A0D11-83DE-429E-BC69-081161FCD034}"/>
    <dgm:cxn modelId="{F961F462-D87C-44B1-9FA2-359D1E343020}" type="presOf" srcId="{DAFFD785-0FAB-4A5F-B8BB-91C23CDF814A}" destId="{80AC0370-C327-4044-ACF3-D4D21B0E2024}" srcOrd="0" destOrd="0" presId="urn:microsoft.com/office/officeart/2005/8/layout/hierarchy3"/>
    <dgm:cxn modelId="{CFCF157A-A1ED-4148-880F-6F4B44281ACF}" type="presOf" srcId="{D5C55A7B-19B4-445B-99D3-422517B26DBB}" destId="{F4A74514-3BCC-46F6-AAFC-F749B50E3496}" srcOrd="0" destOrd="0" presId="urn:microsoft.com/office/officeart/2005/8/layout/hierarchy3"/>
    <dgm:cxn modelId="{E4F07DB4-41DB-4800-8D23-3F2C9DD2513D}" type="presOf" srcId="{5961F578-8225-4FB9-AE99-D646DD295328}" destId="{79CC1AEA-C158-41BD-864C-B92104B08AEC}" srcOrd="0" destOrd="0" presId="urn:microsoft.com/office/officeart/2005/8/layout/hierarchy3"/>
    <dgm:cxn modelId="{8569C1BF-2C0D-48E6-8387-E3BDF0C71DD2}" type="presOf" srcId="{93A612ED-127F-48CE-9CCB-A8F61EAEDBD9}" destId="{C57C70FB-5427-48D9-AF4F-61892C4EB9A6}" srcOrd="0" destOrd="0" presId="urn:microsoft.com/office/officeart/2005/8/layout/hierarchy3"/>
    <dgm:cxn modelId="{75C07FDA-39AB-4ACF-AC41-0E6FFF814D24}" type="presOf" srcId="{D1A436E9-1038-441C-9F54-8E8B9383036A}" destId="{C5345572-7B57-4333-9732-2F6FD8DBA6A5}" srcOrd="0" destOrd="0" presId="urn:microsoft.com/office/officeart/2005/8/layout/hierarchy3"/>
    <dgm:cxn modelId="{F83DC0E5-BD5A-42C9-8F2A-5612E6AA2A67}" type="presOf" srcId="{5961F578-8225-4FB9-AE99-D646DD295328}" destId="{58566F0C-564C-45A1-A66F-2B0A3D0A2539}" srcOrd="1" destOrd="0" presId="urn:microsoft.com/office/officeart/2005/8/layout/hierarchy3"/>
    <dgm:cxn modelId="{4554E4E5-287F-4DA7-AA09-2E3B1A801419}" type="presOf" srcId="{D45CC4C8-D312-4817-9164-075041E11D66}" destId="{70B1211F-D184-4DA8-A7BF-0D2BDED8FFEB}" srcOrd="0" destOrd="0" presId="urn:microsoft.com/office/officeart/2005/8/layout/hierarchy3"/>
    <dgm:cxn modelId="{8F769EF1-0B06-49E6-B420-C83548151973}" type="presOf" srcId="{2A945E4E-FDFB-4913-8106-ACD459D39D56}" destId="{A14E0AB6-0E89-412A-9519-12F40D2BF359}" srcOrd="0" destOrd="0" presId="urn:microsoft.com/office/officeart/2005/8/layout/hierarchy3"/>
    <dgm:cxn modelId="{ACB9D4F1-9E04-4196-A13E-CD65FAD93386}" type="presOf" srcId="{D5C55A7B-19B4-445B-99D3-422517B26DBB}" destId="{DB436C1F-C9E2-4ED4-BDCB-E2F6885E01B5}" srcOrd="1" destOrd="0" presId="urn:microsoft.com/office/officeart/2005/8/layout/hierarchy3"/>
    <dgm:cxn modelId="{BB80D533-AAEA-4FE4-B13C-D90FE8975E07}" type="presParOf" srcId="{80AC0370-C327-4044-ACF3-D4D21B0E2024}" destId="{070A45C2-9D2A-49C1-AE1F-E2B4AF8C4C9B}" srcOrd="0" destOrd="0" presId="urn:microsoft.com/office/officeart/2005/8/layout/hierarchy3"/>
    <dgm:cxn modelId="{B42A402F-06D9-4E73-A591-B98111D6BC1C}" type="presParOf" srcId="{070A45C2-9D2A-49C1-AE1F-E2B4AF8C4C9B}" destId="{ECE12E7A-F10C-40D4-8B74-90538C20B25D}" srcOrd="0" destOrd="0" presId="urn:microsoft.com/office/officeart/2005/8/layout/hierarchy3"/>
    <dgm:cxn modelId="{B8862D28-0733-4BEF-BB50-671DDB95E490}" type="presParOf" srcId="{ECE12E7A-F10C-40D4-8B74-90538C20B25D}" destId="{F4A74514-3BCC-46F6-AAFC-F749B50E3496}" srcOrd="0" destOrd="0" presId="urn:microsoft.com/office/officeart/2005/8/layout/hierarchy3"/>
    <dgm:cxn modelId="{380972E5-7B3D-43C8-8406-43C6CA364C4B}" type="presParOf" srcId="{ECE12E7A-F10C-40D4-8B74-90538C20B25D}" destId="{DB436C1F-C9E2-4ED4-BDCB-E2F6885E01B5}" srcOrd="1" destOrd="0" presId="urn:microsoft.com/office/officeart/2005/8/layout/hierarchy3"/>
    <dgm:cxn modelId="{969851EE-E7BA-43F3-932B-54E45F113EF0}" type="presParOf" srcId="{070A45C2-9D2A-49C1-AE1F-E2B4AF8C4C9B}" destId="{874B4AA5-3277-4610-A2CB-B0D8AFBF1116}" srcOrd="1" destOrd="0" presId="urn:microsoft.com/office/officeart/2005/8/layout/hierarchy3"/>
    <dgm:cxn modelId="{705B26BC-D09B-4A8F-B7B2-6862B6A95267}" type="presParOf" srcId="{874B4AA5-3277-4610-A2CB-B0D8AFBF1116}" destId="{C57C70FB-5427-48D9-AF4F-61892C4EB9A6}" srcOrd="0" destOrd="0" presId="urn:microsoft.com/office/officeart/2005/8/layout/hierarchy3"/>
    <dgm:cxn modelId="{FD08C5B5-6B2F-4E9E-978A-84F2A58F2E3F}" type="presParOf" srcId="{874B4AA5-3277-4610-A2CB-B0D8AFBF1116}" destId="{70B1211F-D184-4DA8-A7BF-0D2BDED8FFEB}" srcOrd="1" destOrd="0" presId="urn:microsoft.com/office/officeart/2005/8/layout/hierarchy3"/>
    <dgm:cxn modelId="{B57103CB-451A-4254-ACB4-565303FCBBF6}" type="presParOf" srcId="{80AC0370-C327-4044-ACF3-D4D21B0E2024}" destId="{10841B96-3E8C-4976-ADD2-54D4E1E94A45}" srcOrd="1" destOrd="0" presId="urn:microsoft.com/office/officeart/2005/8/layout/hierarchy3"/>
    <dgm:cxn modelId="{0A9A72AD-343E-4A47-A60A-D4BAB66A0BA2}" type="presParOf" srcId="{10841B96-3E8C-4976-ADD2-54D4E1E94A45}" destId="{734B5081-E0FA-4EBC-B2A1-09DB534F9D93}" srcOrd="0" destOrd="0" presId="urn:microsoft.com/office/officeart/2005/8/layout/hierarchy3"/>
    <dgm:cxn modelId="{4D0F9FFF-7050-4BBB-927D-C0DFA1F1FEE5}" type="presParOf" srcId="{734B5081-E0FA-4EBC-B2A1-09DB534F9D93}" destId="{79CC1AEA-C158-41BD-864C-B92104B08AEC}" srcOrd="0" destOrd="0" presId="urn:microsoft.com/office/officeart/2005/8/layout/hierarchy3"/>
    <dgm:cxn modelId="{384C3367-F110-43C4-AB00-5F37623D5E76}" type="presParOf" srcId="{734B5081-E0FA-4EBC-B2A1-09DB534F9D93}" destId="{58566F0C-564C-45A1-A66F-2B0A3D0A2539}" srcOrd="1" destOrd="0" presId="urn:microsoft.com/office/officeart/2005/8/layout/hierarchy3"/>
    <dgm:cxn modelId="{426B9A1C-3363-4C2A-9DB1-20A78CC7EE09}" type="presParOf" srcId="{10841B96-3E8C-4976-ADD2-54D4E1E94A45}" destId="{752CF362-47FA-467B-AF10-F11550F20444}" srcOrd="1" destOrd="0" presId="urn:microsoft.com/office/officeart/2005/8/layout/hierarchy3"/>
    <dgm:cxn modelId="{232592B8-F7AA-4C00-81C1-44461273CD63}" type="presParOf" srcId="{752CF362-47FA-467B-AF10-F11550F20444}" destId="{A14E0AB6-0E89-412A-9519-12F40D2BF359}" srcOrd="0" destOrd="0" presId="urn:microsoft.com/office/officeart/2005/8/layout/hierarchy3"/>
    <dgm:cxn modelId="{F26E7A49-F7EE-42F1-8CEB-94925E6C2699}" type="presParOf" srcId="{752CF362-47FA-467B-AF10-F11550F20444}" destId="{C5345572-7B57-4333-9732-2F6FD8DBA6A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D1AE21-BFBC-42C5-94D2-AF64DE7423D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4A7E1D3-A182-4F7E-9686-02662723AF6B}">
      <dgm:prSet/>
      <dgm:spPr/>
      <dgm:t>
        <a:bodyPr/>
        <a:lstStyle/>
        <a:p>
          <a:r>
            <a:rPr lang="en-US" b="0" i="0" dirty="0" err="1"/>
            <a:t>Publisitas</a:t>
          </a:r>
          <a:r>
            <a:rPr lang="en-US" b="0" i="0" dirty="0"/>
            <a:t> online</a:t>
          </a:r>
          <a:endParaRPr lang="en-US" dirty="0"/>
        </a:p>
      </dgm:t>
    </dgm:pt>
    <dgm:pt modelId="{BA663204-CBC1-40FC-B6CB-9B33A15FF083}" type="parTrans" cxnId="{221FE061-B0D1-473D-943B-B1A2C6086685}">
      <dgm:prSet/>
      <dgm:spPr/>
      <dgm:t>
        <a:bodyPr/>
        <a:lstStyle/>
        <a:p>
          <a:endParaRPr lang="en-US"/>
        </a:p>
      </dgm:t>
    </dgm:pt>
    <dgm:pt modelId="{81504248-2288-4529-AA0B-26F058515A36}" type="sibTrans" cxnId="{221FE061-B0D1-473D-943B-B1A2C6086685}">
      <dgm:prSet/>
      <dgm:spPr/>
      <dgm:t>
        <a:bodyPr/>
        <a:lstStyle/>
        <a:p>
          <a:endParaRPr lang="en-US"/>
        </a:p>
      </dgm:t>
    </dgm:pt>
    <dgm:pt modelId="{E4E3B0C5-3E47-49C0-B9AE-C5171866CB2F}">
      <dgm:prSet/>
      <dgm:spPr/>
      <dgm:t>
        <a:bodyPr/>
        <a:lstStyle/>
        <a:p>
          <a:r>
            <a:rPr lang="en-US" b="0" i="0"/>
            <a:t>Anggota komunitas dapat menulis konten positif yang berkenaan dengan perusahaan/ merek</a:t>
          </a:r>
          <a:endParaRPr lang="en-US"/>
        </a:p>
      </dgm:t>
    </dgm:pt>
    <dgm:pt modelId="{93F0A76A-F485-46B8-BC6A-D1B918A20F4B}" type="parTrans" cxnId="{E1A9ABFA-9E0B-4B57-BF3C-06EB64BF92F5}">
      <dgm:prSet/>
      <dgm:spPr/>
      <dgm:t>
        <a:bodyPr/>
        <a:lstStyle/>
        <a:p>
          <a:endParaRPr lang="en-US"/>
        </a:p>
      </dgm:t>
    </dgm:pt>
    <dgm:pt modelId="{79E071D8-7AEA-4862-B957-394F3E875184}" type="sibTrans" cxnId="{E1A9ABFA-9E0B-4B57-BF3C-06EB64BF92F5}">
      <dgm:prSet/>
      <dgm:spPr/>
      <dgm:t>
        <a:bodyPr/>
        <a:lstStyle/>
        <a:p>
          <a:endParaRPr lang="en-US"/>
        </a:p>
      </dgm:t>
    </dgm:pt>
    <dgm:pt modelId="{9154B530-05C4-41FA-AEC5-F177AD77D53F}">
      <dgm:prSet/>
      <dgm:spPr/>
      <dgm:t>
        <a:bodyPr/>
        <a:lstStyle/>
        <a:p>
          <a:r>
            <a:rPr lang="en-US" b="0" i="0" dirty="0" err="1"/>
            <a:t>Menciptakan</a:t>
          </a:r>
          <a:r>
            <a:rPr lang="en-US" b="0" i="0" dirty="0"/>
            <a:t> </a:t>
          </a:r>
          <a:r>
            <a:rPr lang="en-US" b="0" i="1" dirty="0"/>
            <a:t>word of mouth</a:t>
          </a:r>
          <a:endParaRPr lang="en-US" dirty="0"/>
        </a:p>
      </dgm:t>
    </dgm:pt>
    <dgm:pt modelId="{14B3968A-4C19-4296-9B35-029C76935BB4}" type="parTrans" cxnId="{54D4A51F-7227-4044-BBA1-3CF9E24EB2E1}">
      <dgm:prSet/>
      <dgm:spPr/>
      <dgm:t>
        <a:bodyPr/>
        <a:lstStyle/>
        <a:p>
          <a:endParaRPr lang="en-US"/>
        </a:p>
      </dgm:t>
    </dgm:pt>
    <dgm:pt modelId="{9DE9FF16-ECB7-49AC-906A-8E447FDF283D}" type="sibTrans" cxnId="{54D4A51F-7227-4044-BBA1-3CF9E24EB2E1}">
      <dgm:prSet/>
      <dgm:spPr/>
      <dgm:t>
        <a:bodyPr/>
        <a:lstStyle/>
        <a:p>
          <a:endParaRPr lang="en-US"/>
        </a:p>
      </dgm:t>
    </dgm:pt>
    <dgm:pt modelId="{210B8EDC-4A97-4A07-B23E-93CFFC392EAF}">
      <dgm:prSet/>
      <dgm:spPr/>
      <dgm:t>
        <a:bodyPr/>
        <a:lstStyle/>
        <a:p>
          <a:r>
            <a:rPr lang="en-US" b="0" i="0" dirty="0" err="1"/>
            <a:t>Pertukaran</a:t>
          </a:r>
          <a:r>
            <a:rPr lang="en-US" b="0" i="0" dirty="0"/>
            <a:t> </a:t>
          </a:r>
          <a:r>
            <a:rPr lang="en-US" b="0" i="0" dirty="0" err="1"/>
            <a:t>informasi</a:t>
          </a:r>
          <a:r>
            <a:rPr lang="en-US" b="0" i="0" dirty="0"/>
            <a:t>, missal, </a:t>
          </a:r>
          <a:r>
            <a:rPr lang="en-US" b="0" i="0" dirty="0" err="1"/>
            <a:t>berupa</a:t>
          </a:r>
          <a:r>
            <a:rPr lang="en-US" b="0" i="0" dirty="0"/>
            <a:t> review </a:t>
          </a:r>
          <a:r>
            <a:rPr lang="en-US" b="0" i="0" dirty="0" err="1"/>
            <a:t>merek</a:t>
          </a:r>
          <a:r>
            <a:rPr lang="en-US" b="0" i="0" dirty="0"/>
            <a:t>/ </a:t>
          </a:r>
          <a:r>
            <a:rPr lang="en-US" b="0" i="0" dirty="0" err="1"/>
            <a:t>organisasi</a:t>
          </a:r>
          <a:r>
            <a:rPr lang="en-US" b="0" i="0" dirty="0"/>
            <a:t> </a:t>
          </a:r>
          <a:r>
            <a:rPr lang="en-US" b="0" i="0" dirty="0" err="1"/>
            <a:t>dalam</a:t>
          </a:r>
          <a:r>
            <a:rPr lang="en-US" b="0" i="0" dirty="0"/>
            <a:t> </a:t>
          </a:r>
          <a:r>
            <a:rPr lang="en-US" b="0" i="0" dirty="0" err="1"/>
            <a:t>ruang</a:t>
          </a:r>
          <a:r>
            <a:rPr lang="en-US" b="0" i="0" dirty="0"/>
            <a:t> </a:t>
          </a:r>
          <a:r>
            <a:rPr lang="en-US" b="0" i="0" dirty="0" err="1"/>
            <a:t>publik</a:t>
          </a:r>
          <a:r>
            <a:rPr lang="en-US" b="0" i="0" dirty="0"/>
            <a:t> online</a:t>
          </a:r>
          <a:endParaRPr lang="en-US" dirty="0"/>
        </a:p>
      </dgm:t>
    </dgm:pt>
    <dgm:pt modelId="{E1ACFE08-9975-4CA9-827A-296D9A328871}" type="parTrans" cxnId="{FAE35DEE-E162-44CC-BAA9-3099144CC3E2}">
      <dgm:prSet/>
      <dgm:spPr/>
      <dgm:t>
        <a:bodyPr/>
        <a:lstStyle/>
        <a:p>
          <a:endParaRPr lang="en-US"/>
        </a:p>
      </dgm:t>
    </dgm:pt>
    <dgm:pt modelId="{3CBF6A38-7BB7-455D-B779-332265B476D5}" type="sibTrans" cxnId="{FAE35DEE-E162-44CC-BAA9-3099144CC3E2}">
      <dgm:prSet/>
      <dgm:spPr/>
      <dgm:t>
        <a:bodyPr/>
        <a:lstStyle/>
        <a:p>
          <a:endParaRPr lang="en-US"/>
        </a:p>
      </dgm:t>
    </dgm:pt>
    <dgm:pt modelId="{D3952944-44D3-4AAF-ADAF-94182691114C}" type="pres">
      <dgm:prSet presAssocID="{FBD1AE21-BFBC-42C5-94D2-AF64DE7423DF}" presName="linear" presStyleCnt="0">
        <dgm:presLayoutVars>
          <dgm:dir/>
          <dgm:animLvl val="lvl"/>
          <dgm:resizeHandles val="exact"/>
        </dgm:presLayoutVars>
      </dgm:prSet>
      <dgm:spPr/>
    </dgm:pt>
    <dgm:pt modelId="{E4E10307-28E1-4978-B8E1-0677B51729D0}" type="pres">
      <dgm:prSet presAssocID="{94A7E1D3-A182-4F7E-9686-02662723AF6B}" presName="parentLin" presStyleCnt="0"/>
      <dgm:spPr/>
    </dgm:pt>
    <dgm:pt modelId="{B59FFC34-9401-478C-B76B-7722457740A1}" type="pres">
      <dgm:prSet presAssocID="{94A7E1D3-A182-4F7E-9686-02662723AF6B}" presName="parentLeftMargin" presStyleLbl="node1" presStyleIdx="0" presStyleCnt="2"/>
      <dgm:spPr/>
    </dgm:pt>
    <dgm:pt modelId="{948E0529-B585-42DB-97C9-6B0CFA3162F8}" type="pres">
      <dgm:prSet presAssocID="{94A7E1D3-A182-4F7E-9686-02662723AF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D3AC78-9F53-40D3-82D3-743616E69F7C}" type="pres">
      <dgm:prSet presAssocID="{94A7E1D3-A182-4F7E-9686-02662723AF6B}" presName="negativeSpace" presStyleCnt="0"/>
      <dgm:spPr/>
    </dgm:pt>
    <dgm:pt modelId="{9BCE4D30-576A-415E-8F1C-6CDE7CAA7893}" type="pres">
      <dgm:prSet presAssocID="{94A7E1D3-A182-4F7E-9686-02662723AF6B}" presName="childText" presStyleLbl="conFgAcc1" presStyleIdx="0" presStyleCnt="2">
        <dgm:presLayoutVars>
          <dgm:bulletEnabled val="1"/>
        </dgm:presLayoutVars>
      </dgm:prSet>
      <dgm:spPr/>
    </dgm:pt>
    <dgm:pt modelId="{FBE5D39C-AE93-4940-8F18-E0AF090AA7BF}" type="pres">
      <dgm:prSet presAssocID="{81504248-2288-4529-AA0B-26F058515A36}" presName="spaceBetweenRectangles" presStyleCnt="0"/>
      <dgm:spPr/>
    </dgm:pt>
    <dgm:pt modelId="{FACE2D30-A74A-4589-A816-355782A278C5}" type="pres">
      <dgm:prSet presAssocID="{9154B530-05C4-41FA-AEC5-F177AD77D53F}" presName="parentLin" presStyleCnt="0"/>
      <dgm:spPr/>
    </dgm:pt>
    <dgm:pt modelId="{250C5464-F2F1-4546-8BEB-F707D5B2CFF0}" type="pres">
      <dgm:prSet presAssocID="{9154B530-05C4-41FA-AEC5-F177AD77D53F}" presName="parentLeftMargin" presStyleLbl="node1" presStyleIdx="0" presStyleCnt="2"/>
      <dgm:spPr/>
    </dgm:pt>
    <dgm:pt modelId="{2F51AEFA-7283-4163-81CD-BE522DFF7C5A}" type="pres">
      <dgm:prSet presAssocID="{9154B530-05C4-41FA-AEC5-F177AD77D5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80EFE39-7942-4F6B-BA09-27DFFEB4AD62}" type="pres">
      <dgm:prSet presAssocID="{9154B530-05C4-41FA-AEC5-F177AD77D53F}" presName="negativeSpace" presStyleCnt="0"/>
      <dgm:spPr/>
    </dgm:pt>
    <dgm:pt modelId="{87E59536-882C-46DB-9BB1-AEBAD5140A9F}" type="pres">
      <dgm:prSet presAssocID="{9154B530-05C4-41FA-AEC5-F177AD77D53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D4A51F-7227-4044-BBA1-3CF9E24EB2E1}" srcId="{FBD1AE21-BFBC-42C5-94D2-AF64DE7423DF}" destId="{9154B530-05C4-41FA-AEC5-F177AD77D53F}" srcOrd="1" destOrd="0" parTransId="{14B3968A-4C19-4296-9B35-029C76935BB4}" sibTransId="{9DE9FF16-ECB7-49AC-906A-8E447FDF283D}"/>
    <dgm:cxn modelId="{221FE061-B0D1-473D-943B-B1A2C6086685}" srcId="{FBD1AE21-BFBC-42C5-94D2-AF64DE7423DF}" destId="{94A7E1D3-A182-4F7E-9686-02662723AF6B}" srcOrd="0" destOrd="0" parTransId="{BA663204-CBC1-40FC-B6CB-9B33A15FF083}" sibTransId="{81504248-2288-4529-AA0B-26F058515A36}"/>
    <dgm:cxn modelId="{664AD37A-2431-4608-950B-A2EDCAD6FF7C}" type="presOf" srcId="{E4E3B0C5-3E47-49C0-B9AE-C5171866CB2F}" destId="{9BCE4D30-576A-415E-8F1C-6CDE7CAA7893}" srcOrd="0" destOrd="0" presId="urn:microsoft.com/office/officeart/2005/8/layout/list1"/>
    <dgm:cxn modelId="{F170D890-80B3-4BFB-A570-2E0BDF75EDAF}" type="presOf" srcId="{9154B530-05C4-41FA-AEC5-F177AD77D53F}" destId="{2F51AEFA-7283-4163-81CD-BE522DFF7C5A}" srcOrd="1" destOrd="0" presId="urn:microsoft.com/office/officeart/2005/8/layout/list1"/>
    <dgm:cxn modelId="{CE9D0F92-2E52-4A9B-BAB8-C59AF3745D81}" type="presOf" srcId="{FBD1AE21-BFBC-42C5-94D2-AF64DE7423DF}" destId="{D3952944-44D3-4AAF-ADAF-94182691114C}" srcOrd="0" destOrd="0" presId="urn:microsoft.com/office/officeart/2005/8/layout/list1"/>
    <dgm:cxn modelId="{2FC2E39B-05A3-42A6-9B70-995DBB92234F}" type="presOf" srcId="{9154B530-05C4-41FA-AEC5-F177AD77D53F}" destId="{250C5464-F2F1-4546-8BEB-F707D5B2CFF0}" srcOrd="0" destOrd="0" presId="urn:microsoft.com/office/officeart/2005/8/layout/list1"/>
    <dgm:cxn modelId="{BB4685BC-65E8-4BD5-AC5B-CEB1DF29B5AA}" type="presOf" srcId="{94A7E1D3-A182-4F7E-9686-02662723AF6B}" destId="{948E0529-B585-42DB-97C9-6B0CFA3162F8}" srcOrd="1" destOrd="0" presId="urn:microsoft.com/office/officeart/2005/8/layout/list1"/>
    <dgm:cxn modelId="{CE3749D8-6082-45F5-8982-2446A9856FFB}" type="presOf" srcId="{210B8EDC-4A97-4A07-B23E-93CFFC392EAF}" destId="{87E59536-882C-46DB-9BB1-AEBAD5140A9F}" srcOrd="0" destOrd="0" presId="urn:microsoft.com/office/officeart/2005/8/layout/list1"/>
    <dgm:cxn modelId="{89526DDD-6561-4D27-A4F8-5B3DC82767E0}" type="presOf" srcId="{94A7E1D3-A182-4F7E-9686-02662723AF6B}" destId="{B59FFC34-9401-478C-B76B-7722457740A1}" srcOrd="0" destOrd="0" presId="urn:microsoft.com/office/officeart/2005/8/layout/list1"/>
    <dgm:cxn modelId="{FAE35DEE-E162-44CC-BAA9-3099144CC3E2}" srcId="{9154B530-05C4-41FA-AEC5-F177AD77D53F}" destId="{210B8EDC-4A97-4A07-B23E-93CFFC392EAF}" srcOrd="0" destOrd="0" parTransId="{E1ACFE08-9975-4CA9-827A-296D9A328871}" sibTransId="{3CBF6A38-7BB7-455D-B779-332265B476D5}"/>
    <dgm:cxn modelId="{E1A9ABFA-9E0B-4B57-BF3C-06EB64BF92F5}" srcId="{94A7E1D3-A182-4F7E-9686-02662723AF6B}" destId="{E4E3B0C5-3E47-49C0-B9AE-C5171866CB2F}" srcOrd="0" destOrd="0" parTransId="{93F0A76A-F485-46B8-BC6A-D1B918A20F4B}" sibTransId="{79E071D8-7AEA-4862-B957-394F3E875184}"/>
    <dgm:cxn modelId="{5C36449A-AA97-4629-97F0-673BA1266710}" type="presParOf" srcId="{D3952944-44D3-4AAF-ADAF-94182691114C}" destId="{E4E10307-28E1-4978-B8E1-0677B51729D0}" srcOrd="0" destOrd="0" presId="urn:microsoft.com/office/officeart/2005/8/layout/list1"/>
    <dgm:cxn modelId="{8FC56E72-06FA-4DD3-BC97-9A13E906BC8C}" type="presParOf" srcId="{E4E10307-28E1-4978-B8E1-0677B51729D0}" destId="{B59FFC34-9401-478C-B76B-7722457740A1}" srcOrd="0" destOrd="0" presId="urn:microsoft.com/office/officeart/2005/8/layout/list1"/>
    <dgm:cxn modelId="{78CBE4D0-7C28-413D-9D74-200FB58709F5}" type="presParOf" srcId="{E4E10307-28E1-4978-B8E1-0677B51729D0}" destId="{948E0529-B585-42DB-97C9-6B0CFA3162F8}" srcOrd="1" destOrd="0" presId="urn:microsoft.com/office/officeart/2005/8/layout/list1"/>
    <dgm:cxn modelId="{222A9626-F6DA-42C6-BEBE-FBD825DD4F73}" type="presParOf" srcId="{D3952944-44D3-4AAF-ADAF-94182691114C}" destId="{A5D3AC78-9F53-40D3-82D3-743616E69F7C}" srcOrd="1" destOrd="0" presId="urn:microsoft.com/office/officeart/2005/8/layout/list1"/>
    <dgm:cxn modelId="{4F46C895-86EA-4A08-8C3F-08339E93464D}" type="presParOf" srcId="{D3952944-44D3-4AAF-ADAF-94182691114C}" destId="{9BCE4D30-576A-415E-8F1C-6CDE7CAA7893}" srcOrd="2" destOrd="0" presId="urn:microsoft.com/office/officeart/2005/8/layout/list1"/>
    <dgm:cxn modelId="{51F7C0E1-069E-4980-BAC5-8F80695348B5}" type="presParOf" srcId="{D3952944-44D3-4AAF-ADAF-94182691114C}" destId="{FBE5D39C-AE93-4940-8F18-E0AF090AA7BF}" srcOrd="3" destOrd="0" presId="urn:microsoft.com/office/officeart/2005/8/layout/list1"/>
    <dgm:cxn modelId="{B5AE058E-3B11-4210-94EA-3C598BAFD506}" type="presParOf" srcId="{D3952944-44D3-4AAF-ADAF-94182691114C}" destId="{FACE2D30-A74A-4589-A816-355782A278C5}" srcOrd="4" destOrd="0" presId="urn:microsoft.com/office/officeart/2005/8/layout/list1"/>
    <dgm:cxn modelId="{C1468387-7913-4C45-9A21-564EF6DC9EB2}" type="presParOf" srcId="{FACE2D30-A74A-4589-A816-355782A278C5}" destId="{250C5464-F2F1-4546-8BEB-F707D5B2CFF0}" srcOrd="0" destOrd="0" presId="urn:microsoft.com/office/officeart/2005/8/layout/list1"/>
    <dgm:cxn modelId="{73B0239D-4478-4150-86B2-F75A5FEB968E}" type="presParOf" srcId="{FACE2D30-A74A-4589-A816-355782A278C5}" destId="{2F51AEFA-7283-4163-81CD-BE522DFF7C5A}" srcOrd="1" destOrd="0" presId="urn:microsoft.com/office/officeart/2005/8/layout/list1"/>
    <dgm:cxn modelId="{1B14E1F3-C916-412D-86EA-6B153BEBF3B4}" type="presParOf" srcId="{D3952944-44D3-4AAF-ADAF-94182691114C}" destId="{180EFE39-7942-4F6B-BA09-27DFFEB4AD62}" srcOrd="5" destOrd="0" presId="urn:microsoft.com/office/officeart/2005/8/layout/list1"/>
    <dgm:cxn modelId="{1BDA16DE-73A7-4AA5-A97F-E50E592589A4}" type="presParOf" srcId="{D3952944-44D3-4AAF-ADAF-94182691114C}" destId="{87E59536-882C-46DB-9BB1-AEBAD5140A9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4B0E2A-F13C-4F07-8751-97A4778CBFD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7D68C25-6F77-4F9E-8228-7FD5F6B7FDD7}">
      <dgm:prSet/>
      <dgm:spPr/>
      <dgm:t>
        <a:bodyPr/>
        <a:lstStyle/>
        <a:p>
          <a:r>
            <a:rPr lang="en-US" b="0" i="0"/>
            <a:t>Sejumlah perusahaan yang memiliki </a:t>
          </a:r>
          <a:r>
            <a:rPr lang="en-US" b="0" i="1"/>
            <a:t>website</a:t>
          </a:r>
          <a:r>
            <a:rPr lang="en-US" b="0" i="0"/>
            <a:t> dan dikelola dengan baik, juga mempublikasikan </a:t>
          </a:r>
          <a:r>
            <a:rPr lang="en-US" b="0" i="1"/>
            <a:t>press release</a:t>
          </a:r>
          <a:r>
            <a:rPr lang="en-US" b="0" i="0"/>
            <a:t> di </a:t>
          </a:r>
          <a:r>
            <a:rPr lang="en-US" b="0" i="1"/>
            <a:t>website</a:t>
          </a:r>
          <a:r>
            <a:rPr lang="en-US" b="0" i="0"/>
            <a:t>-nya, sehingga media tinggal men-</a:t>
          </a:r>
          <a:r>
            <a:rPr lang="en-US" b="0" i="1"/>
            <a:t>download</a:t>
          </a:r>
          <a:r>
            <a:rPr lang="en-US" b="0" i="0"/>
            <a:t>. </a:t>
          </a:r>
          <a:endParaRPr lang="en-US"/>
        </a:p>
      </dgm:t>
    </dgm:pt>
    <dgm:pt modelId="{252CABB3-D8E2-4B6D-B138-B16487F88548}" type="parTrans" cxnId="{39C44EAD-D8E3-4852-82F8-4E54AB7E623A}">
      <dgm:prSet/>
      <dgm:spPr/>
      <dgm:t>
        <a:bodyPr/>
        <a:lstStyle/>
        <a:p>
          <a:endParaRPr lang="en-US"/>
        </a:p>
      </dgm:t>
    </dgm:pt>
    <dgm:pt modelId="{B14B0B59-23E4-4F9C-A981-7066BC952DA6}" type="sibTrans" cxnId="{39C44EAD-D8E3-4852-82F8-4E54AB7E623A}">
      <dgm:prSet/>
      <dgm:spPr/>
      <dgm:t>
        <a:bodyPr/>
        <a:lstStyle/>
        <a:p>
          <a:endParaRPr lang="en-US"/>
        </a:p>
      </dgm:t>
    </dgm:pt>
    <dgm:pt modelId="{E7B9AFDD-9103-406A-AD31-F2BF37A1083A}">
      <dgm:prSet/>
      <dgm:spPr/>
      <dgm:t>
        <a:bodyPr/>
        <a:lstStyle/>
        <a:p>
          <a:r>
            <a:rPr lang="en-US" b="0" i="0" dirty="0" err="1"/>
            <a:t>praktisi</a:t>
          </a:r>
          <a:r>
            <a:rPr lang="en-US" b="0" i="0" dirty="0"/>
            <a:t> </a:t>
          </a:r>
          <a:r>
            <a:rPr lang="en-US" b="0" i="0" dirty="0" err="1"/>
            <a:t>humas</a:t>
          </a:r>
          <a:r>
            <a:rPr lang="en-US" b="0" i="0" dirty="0"/>
            <a:t> </a:t>
          </a:r>
          <a:r>
            <a:rPr lang="en-US" b="0" i="0" dirty="0" err="1"/>
            <a:t>harus</a:t>
          </a:r>
          <a:r>
            <a:rPr lang="en-US" b="0" i="0" dirty="0"/>
            <a:t> </a:t>
          </a:r>
          <a:r>
            <a:rPr lang="en-US" b="0" i="0" dirty="0" err="1"/>
            <a:t>mampu</a:t>
          </a:r>
          <a:r>
            <a:rPr lang="en-US" b="0" i="0" dirty="0"/>
            <a:t> </a:t>
          </a:r>
          <a:r>
            <a:rPr lang="en-US" b="0" i="0" dirty="0" err="1"/>
            <a:t>mengembangkan</a:t>
          </a:r>
          <a:r>
            <a:rPr lang="en-US" b="0" i="0" dirty="0"/>
            <a:t> </a:t>
          </a:r>
          <a:r>
            <a:rPr lang="en-US" b="0" i="0" dirty="0" err="1"/>
            <a:t>konten</a:t>
          </a:r>
          <a:r>
            <a:rPr lang="en-US" b="0" i="0" dirty="0"/>
            <a:t> </a:t>
          </a:r>
          <a:r>
            <a:rPr lang="en-US" b="0" i="0" dirty="0" err="1"/>
            <a:t>untuk</a:t>
          </a:r>
          <a:r>
            <a:rPr lang="en-US" b="0" i="0" dirty="0"/>
            <a:t> format </a:t>
          </a:r>
          <a:r>
            <a:rPr lang="en-US" b="0" i="0" dirty="0" err="1"/>
            <a:t>apa</a:t>
          </a:r>
          <a:r>
            <a:rPr lang="en-US" b="0" i="0" dirty="0"/>
            <a:t> </a:t>
          </a:r>
          <a:r>
            <a:rPr lang="en-US" b="0" i="0" dirty="0" err="1"/>
            <a:t>saja</a:t>
          </a:r>
          <a:r>
            <a:rPr lang="en-US" b="0" i="0" dirty="0"/>
            <a:t>, agar </a:t>
          </a:r>
          <a:r>
            <a:rPr lang="en-US" b="0" i="0" dirty="0" err="1"/>
            <a:t>dapat</a:t>
          </a:r>
          <a:r>
            <a:rPr lang="en-US" b="0" i="0" dirty="0"/>
            <a:t> </a:t>
          </a:r>
          <a:r>
            <a:rPr lang="en-US" b="0" i="0" dirty="0" err="1"/>
            <a:t>dengan</a:t>
          </a:r>
          <a:r>
            <a:rPr lang="en-US" b="0" i="0" dirty="0"/>
            <a:t> </a:t>
          </a:r>
          <a:r>
            <a:rPr lang="en-US" b="0" i="0" dirty="0" err="1"/>
            <a:t>tepat</a:t>
          </a:r>
          <a:r>
            <a:rPr lang="en-US" b="0" i="0" dirty="0"/>
            <a:t> </a:t>
          </a:r>
          <a:r>
            <a:rPr lang="en-US" b="0" i="0" dirty="0" err="1"/>
            <a:t>menjangkau</a:t>
          </a:r>
          <a:r>
            <a:rPr lang="en-US" b="0" i="0" dirty="0"/>
            <a:t> </a:t>
          </a:r>
          <a:r>
            <a:rPr lang="en-US" b="0" i="0" dirty="0" err="1"/>
            <a:t>berbagai</a:t>
          </a:r>
          <a:r>
            <a:rPr lang="en-US" b="0" i="0" dirty="0"/>
            <a:t> </a:t>
          </a:r>
          <a:r>
            <a:rPr lang="en-US" b="0" i="0" dirty="0" err="1"/>
            <a:t>macam</a:t>
          </a:r>
          <a:r>
            <a:rPr lang="en-US" b="0" i="0" dirty="0"/>
            <a:t> </a:t>
          </a:r>
          <a:r>
            <a:rPr lang="en-US" b="0" i="1" dirty="0" err="1"/>
            <a:t>audiens</a:t>
          </a:r>
          <a:r>
            <a:rPr lang="en-US" b="0" i="1" dirty="0"/>
            <a:t>.</a:t>
          </a:r>
          <a:endParaRPr lang="en-US" dirty="0"/>
        </a:p>
      </dgm:t>
    </dgm:pt>
    <dgm:pt modelId="{BE3E56C3-2691-4A91-BF88-06F746C2A3B0}" type="parTrans" cxnId="{E88831D4-A2C4-474E-BCD7-CD6C734C401E}">
      <dgm:prSet/>
      <dgm:spPr/>
      <dgm:t>
        <a:bodyPr/>
        <a:lstStyle/>
        <a:p>
          <a:endParaRPr lang="en-US"/>
        </a:p>
      </dgm:t>
    </dgm:pt>
    <dgm:pt modelId="{DB2C23B0-7921-4B39-92B1-B0B42DDDD790}" type="sibTrans" cxnId="{E88831D4-A2C4-474E-BCD7-CD6C734C401E}">
      <dgm:prSet/>
      <dgm:spPr/>
      <dgm:t>
        <a:bodyPr/>
        <a:lstStyle/>
        <a:p>
          <a:endParaRPr lang="en-US"/>
        </a:p>
      </dgm:t>
    </dgm:pt>
    <dgm:pt modelId="{592105C5-50C8-4A72-9C85-F117A901AEE1}" type="pres">
      <dgm:prSet presAssocID="{844B0E2A-F13C-4F07-8751-97A4778CBFD8}" presName="diagram" presStyleCnt="0">
        <dgm:presLayoutVars>
          <dgm:dir/>
          <dgm:resizeHandles val="exact"/>
        </dgm:presLayoutVars>
      </dgm:prSet>
      <dgm:spPr/>
    </dgm:pt>
    <dgm:pt modelId="{287849DB-C742-43AD-A3B1-10CDE8A8B159}" type="pres">
      <dgm:prSet presAssocID="{87D68C25-6F77-4F9E-8228-7FD5F6B7FDD7}" presName="node" presStyleLbl="node1" presStyleIdx="0" presStyleCnt="2">
        <dgm:presLayoutVars>
          <dgm:bulletEnabled val="1"/>
        </dgm:presLayoutVars>
      </dgm:prSet>
      <dgm:spPr/>
    </dgm:pt>
    <dgm:pt modelId="{B8E3B71C-3DAB-4AB7-A065-1032EFD70641}" type="pres">
      <dgm:prSet presAssocID="{B14B0B59-23E4-4F9C-A981-7066BC952DA6}" presName="sibTrans" presStyleCnt="0"/>
      <dgm:spPr/>
    </dgm:pt>
    <dgm:pt modelId="{ECBF16A7-1C59-4202-BAF8-BE41F8CE0EA9}" type="pres">
      <dgm:prSet presAssocID="{E7B9AFDD-9103-406A-AD31-F2BF37A1083A}" presName="node" presStyleLbl="node1" presStyleIdx="1" presStyleCnt="2">
        <dgm:presLayoutVars>
          <dgm:bulletEnabled val="1"/>
        </dgm:presLayoutVars>
      </dgm:prSet>
      <dgm:spPr/>
    </dgm:pt>
  </dgm:ptLst>
  <dgm:cxnLst>
    <dgm:cxn modelId="{3C0B585D-A1FA-4831-BB8B-D47A30486CA0}" type="presOf" srcId="{E7B9AFDD-9103-406A-AD31-F2BF37A1083A}" destId="{ECBF16A7-1C59-4202-BAF8-BE41F8CE0EA9}" srcOrd="0" destOrd="0" presId="urn:microsoft.com/office/officeart/2005/8/layout/default"/>
    <dgm:cxn modelId="{15EC7967-0631-4D2E-95F8-2C63BE51F00D}" type="presOf" srcId="{87D68C25-6F77-4F9E-8228-7FD5F6B7FDD7}" destId="{287849DB-C742-43AD-A3B1-10CDE8A8B159}" srcOrd="0" destOrd="0" presId="urn:microsoft.com/office/officeart/2005/8/layout/default"/>
    <dgm:cxn modelId="{39C44EAD-D8E3-4852-82F8-4E54AB7E623A}" srcId="{844B0E2A-F13C-4F07-8751-97A4778CBFD8}" destId="{87D68C25-6F77-4F9E-8228-7FD5F6B7FDD7}" srcOrd="0" destOrd="0" parTransId="{252CABB3-D8E2-4B6D-B138-B16487F88548}" sibTransId="{B14B0B59-23E4-4F9C-A981-7066BC952DA6}"/>
    <dgm:cxn modelId="{9E52DCB5-D651-4EC5-9F27-81E998C3DDEC}" type="presOf" srcId="{844B0E2A-F13C-4F07-8751-97A4778CBFD8}" destId="{592105C5-50C8-4A72-9C85-F117A901AEE1}" srcOrd="0" destOrd="0" presId="urn:microsoft.com/office/officeart/2005/8/layout/default"/>
    <dgm:cxn modelId="{E88831D4-A2C4-474E-BCD7-CD6C734C401E}" srcId="{844B0E2A-F13C-4F07-8751-97A4778CBFD8}" destId="{E7B9AFDD-9103-406A-AD31-F2BF37A1083A}" srcOrd="1" destOrd="0" parTransId="{BE3E56C3-2691-4A91-BF88-06F746C2A3B0}" sibTransId="{DB2C23B0-7921-4B39-92B1-B0B42DDDD790}"/>
    <dgm:cxn modelId="{7DF01403-BA7F-486B-BF88-1BCACEC0A428}" type="presParOf" srcId="{592105C5-50C8-4A72-9C85-F117A901AEE1}" destId="{287849DB-C742-43AD-A3B1-10CDE8A8B159}" srcOrd="0" destOrd="0" presId="urn:microsoft.com/office/officeart/2005/8/layout/default"/>
    <dgm:cxn modelId="{FC2B8732-0CE9-4BD2-B262-7F679F45890E}" type="presParOf" srcId="{592105C5-50C8-4A72-9C85-F117A901AEE1}" destId="{B8E3B71C-3DAB-4AB7-A065-1032EFD70641}" srcOrd="1" destOrd="0" presId="urn:microsoft.com/office/officeart/2005/8/layout/default"/>
    <dgm:cxn modelId="{EB34D500-FFC5-448C-AE5E-C4D2CAAAAE83}" type="presParOf" srcId="{592105C5-50C8-4A72-9C85-F117A901AEE1}" destId="{ECBF16A7-1C59-4202-BAF8-BE41F8CE0EA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6C1A3F-B34B-4012-85B8-D2DC5DC2C83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DF38661-300B-4543-AFF0-CBC39E95B8C1}">
      <dgm:prSet/>
      <dgm:spPr/>
      <dgm:t>
        <a:bodyPr/>
        <a:lstStyle/>
        <a:p>
          <a:r>
            <a:rPr lang="en-US" b="0" i="1"/>
            <a:t>Email </a:t>
          </a:r>
          <a:endParaRPr lang="en-US"/>
        </a:p>
      </dgm:t>
    </dgm:pt>
    <dgm:pt modelId="{B079507B-8644-478D-B0A8-2A2ACE4033DE}" type="parTrans" cxnId="{4A1067D2-10A5-4F3E-B77E-9A0CC4437E76}">
      <dgm:prSet/>
      <dgm:spPr/>
      <dgm:t>
        <a:bodyPr/>
        <a:lstStyle/>
        <a:p>
          <a:endParaRPr lang="en-US"/>
        </a:p>
      </dgm:t>
    </dgm:pt>
    <dgm:pt modelId="{0B884C15-7328-414B-B664-0F5B3FE59DCC}" type="sibTrans" cxnId="{4A1067D2-10A5-4F3E-B77E-9A0CC4437E76}">
      <dgm:prSet/>
      <dgm:spPr/>
      <dgm:t>
        <a:bodyPr/>
        <a:lstStyle/>
        <a:p>
          <a:endParaRPr lang="en-US"/>
        </a:p>
      </dgm:t>
    </dgm:pt>
    <dgm:pt modelId="{0CF8D010-1EB7-428D-9356-DB133A645724}">
      <dgm:prSet/>
      <dgm:spPr/>
      <dgm:t>
        <a:bodyPr/>
        <a:lstStyle/>
        <a:p>
          <a:r>
            <a:rPr lang="en-US" b="0" i="0"/>
            <a:t>Biasanya untuk mengirimkan surat-surat elektronik, press release, dan informasi lainnya.</a:t>
          </a:r>
          <a:endParaRPr lang="en-US"/>
        </a:p>
      </dgm:t>
    </dgm:pt>
    <dgm:pt modelId="{60E68ED1-A215-4895-9DE9-9F519E693C3E}" type="parTrans" cxnId="{FC7D75C6-F17B-4498-ABAC-5109EE2AFC90}">
      <dgm:prSet/>
      <dgm:spPr/>
      <dgm:t>
        <a:bodyPr/>
        <a:lstStyle/>
        <a:p>
          <a:endParaRPr lang="en-US"/>
        </a:p>
      </dgm:t>
    </dgm:pt>
    <dgm:pt modelId="{850BF6FA-4E38-4B7A-8562-78270FF20BD9}" type="sibTrans" cxnId="{FC7D75C6-F17B-4498-ABAC-5109EE2AFC90}">
      <dgm:prSet/>
      <dgm:spPr/>
      <dgm:t>
        <a:bodyPr/>
        <a:lstStyle/>
        <a:p>
          <a:endParaRPr lang="en-US"/>
        </a:p>
      </dgm:t>
    </dgm:pt>
    <dgm:pt modelId="{3113D16A-BF9D-405B-A641-F472ABB8848A}">
      <dgm:prSet/>
      <dgm:spPr/>
      <dgm:t>
        <a:bodyPr/>
        <a:lstStyle/>
        <a:p>
          <a:r>
            <a:rPr lang="en-US" b="0" i="1"/>
            <a:t>Milis atau mailing list</a:t>
          </a:r>
          <a:endParaRPr lang="en-US"/>
        </a:p>
      </dgm:t>
    </dgm:pt>
    <dgm:pt modelId="{F4F86A5C-5076-4B25-8373-592AD12E12D0}" type="parTrans" cxnId="{6E6721C2-BDD0-4772-9A28-B8BC3747E8C1}">
      <dgm:prSet/>
      <dgm:spPr/>
      <dgm:t>
        <a:bodyPr/>
        <a:lstStyle/>
        <a:p>
          <a:endParaRPr lang="en-US"/>
        </a:p>
      </dgm:t>
    </dgm:pt>
    <dgm:pt modelId="{E07D355A-D9B2-4CD7-9A5C-3B3D182F76CB}" type="sibTrans" cxnId="{6E6721C2-BDD0-4772-9A28-B8BC3747E8C1}">
      <dgm:prSet/>
      <dgm:spPr/>
      <dgm:t>
        <a:bodyPr/>
        <a:lstStyle/>
        <a:p>
          <a:endParaRPr lang="en-US"/>
        </a:p>
      </dgm:t>
    </dgm:pt>
    <dgm:pt modelId="{03BFFF51-9FA8-4D0C-9BE2-DA427586CF86}">
      <dgm:prSet/>
      <dgm:spPr/>
      <dgm:t>
        <a:bodyPr/>
        <a:lstStyle/>
        <a:p>
          <a:r>
            <a:rPr lang="en-US" b="0" i="0" dirty="0" err="1"/>
            <a:t>Berisi</a:t>
          </a:r>
          <a:r>
            <a:rPr lang="en-US" b="0" i="0" dirty="0"/>
            <a:t> </a:t>
          </a:r>
          <a:r>
            <a:rPr lang="en-US" b="0" i="0" dirty="0" err="1"/>
            <a:t>kumpulan</a:t>
          </a:r>
          <a:r>
            <a:rPr lang="en-US" b="0" i="0" dirty="0"/>
            <a:t> </a:t>
          </a:r>
          <a:r>
            <a:rPr lang="en-US" b="0" i="0" dirty="0" err="1"/>
            <a:t>alamat</a:t>
          </a:r>
          <a:r>
            <a:rPr lang="en-US" b="0" i="0" dirty="0"/>
            <a:t> email yang </a:t>
          </a:r>
          <a:r>
            <a:rPr lang="en-US" b="0" i="0" dirty="0" err="1"/>
            <a:t>saling</a:t>
          </a:r>
          <a:r>
            <a:rPr lang="en-US" b="0" i="0" dirty="0"/>
            <a:t> </a:t>
          </a:r>
          <a:r>
            <a:rPr lang="en-US" b="0" i="0" dirty="0" err="1"/>
            <a:t>terhubung</a:t>
          </a:r>
          <a:r>
            <a:rPr lang="en-US" b="0" i="0" dirty="0"/>
            <a:t>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membentuk</a:t>
          </a:r>
          <a:r>
            <a:rPr lang="en-US" b="0" i="0" dirty="0"/>
            <a:t> </a:t>
          </a:r>
          <a:r>
            <a:rPr lang="en-US" b="0" i="0" dirty="0" err="1"/>
            <a:t>komunitas</a:t>
          </a:r>
          <a:r>
            <a:rPr lang="en-US" b="0" i="0" dirty="0"/>
            <a:t> </a:t>
          </a:r>
          <a:r>
            <a:rPr lang="en-US" b="0" i="0" dirty="0" err="1"/>
            <a:t>tertentu</a:t>
          </a:r>
          <a:r>
            <a:rPr lang="en-US" b="0" i="0" dirty="0"/>
            <a:t>. </a:t>
          </a:r>
          <a:r>
            <a:rPr lang="en-US" b="0" i="0" dirty="0" err="1"/>
            <a:t>Misalnya</a:t>
          </a:r>
          <a:r>
            <a:rPr lang="en-US" b="0" i="0" dirty="0"/>
            <a:t> </a:t>
          </a:r>
          <a:r>
            <a:rPr lang="en-US" b="0" i="0" dirty="0" err="1"/>
            <a:t>antara</a:t>
          </a:r>
          <a:r>
            <a:rPr lang="en-US" b="0" i="0" dirty="0"/>
            <a:t> </a:t>
          </a:r>
          <a:r>
            <a:rPr lang="en-US" b="0" i="0" dirty="0" err="1"/>
            <a:t>organisasi</a:t>
          </a:r>
          <a:r>
            <a:rPr lang="en-US" b="0" i="0" dirty="0"/>
            <a:t> </a:t>
          </a:r>
          <a:r>
            <a:rPr lang="en-US" b="0" i="0" dirty="0" err="1"/>
            <a:t>dengan</a:t>
          </a:r>
          <a:r>
            <a:rPr lang="en-US" b="0" i="0" dirty="0"/>
            <a:t> </a:t>
          </a:r>
          <a:r>
            <a:rPr lang="en-US" b="0" i="0" dirty="0" err="1"/>
            <a:t>publik</a:t>
          </a:r>
          <a:r>
            <a:rPr lang="en-US" b="0" i="0" dirty="0"/>
            <a:t>.</a:t>
          </a:r>
          <a:endParaRPr lang="en-US" dirty="0"/>
        </a:p>
      </dgm:t>
    </dgm:pt>
    <dgm:pt modelId="{9FC14F51-29D3-4EDB-A1D0-D8C07470948C}" type="parTrans" cxnId="{628CC1FF-9964-447A-A645-542C9BEB2505}">
      <dgm:prSet/>
      <dgm:spPr/>
      <dgm:t>
        <a:bodyPr/>
        <a:lstStyle/>
        <a:p>
          <a:endParaRPr lang="en-US"/>
        </a:p>
      </dgm:t>
    </dgm:pt>
    <dgm:pt modelId="{D2EA9A91-FE8B-47ED-9963-74A6AB59BB80}" type="sibTrans" cxnId="{628CC1FF-9964-447A-A645-542C9BEB2505}">
      <dgm:prSet/>
      <dgm:spPr/>
      <dgm:t>
        <a:bodyPr/>
        <a:lstStyle/>
        <a:p>
          <a:endParaRPr lang="en-US"/>
        </a:p>
      </dgm:t>
    </dgm:pt>
    <dgm:pt modelId="{7098C007-7970-4DFB-8269-1D499E33185E}">
      <dgm:prSet/>
      <dgm:spPr/>
      <dgm:t>
        <a:bodyPr/>
        <a:lstStyle/>
        <a:p>
          <a:r>
            <a:rPr lang="en-US" b="0" i="1" dirty="0"/>
            <a:t>Website</a:t>
          </a:r>
          <a:endParaRPr lang="en-US" dirty="0"/>
        </a:p>
      </dgm:t>
    </dgm:pt>
    <dgm:pt modelId="{E86A27B2-A13B-4609-BAB6-ECB71C130A5D}" type="parTrans" cxnId="{832E130F-8447-4FCA-9112-75F632259DA9}">
      <dgm:prSet/>
      <dgm:spPr/>
      <dgm:t>
        <a:bodyPr/>
        <a:lstStyle/>
        <a:p>
          <a:endParaRPr lang="en-US"/>
        </a:p>
      </dgm:t>
    </dgm:pt>
    <dgm:pt modelId="{6DD9B43A-DD86-47BB-A2A7-919C892553E1}" type="sibTrans" cxnId="{832E130F-8447-4FCA-9112-75F632259DA9}">
      <dgm:prSet/>
      <dgm:spPr/>
      <dgm:t>
        <a:bodyPr/>
        <a:lstStyle/>
        <a:p>
          <a:endParaRPr lang="en-US"/>
        </a:p>
      </dgm:t>
    </dgm:pt>
    <dgm:pt modelId="{1BB3E12E-509C-4A67-A9C2-5C30C765DF42}">
      <dgm:prSet/>
      <dgm:spPr/>
      <dgm:t>
        <a:bodyPr/>
        <a:lstStyle/>
        <a:p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mempublikasikan</a:t>
          </a:r>
          <a:r>
            <a:rPr lang="en-US" b="0" i="0" dirty="0"/>
            <a:t> </a:t>
          </a:r>
          <a:r>
            <a:rPr lang="en-US" b="0" i="0" dirty="0" err="1"/>
            <a:t>berbagai</a:t>
          </a:r>
          <a:r>
            <a:rPr lang="en-US" b="0" i="0" dirty="0"/>
            <a:t> </a:t>
          </a:r>
          <a:r>
            <a:rPr lang="en-US" b="0" i="0" dirty="0" err="1"/>
            <a:t>informasi</a:t>
          </a:r>
          <a:r>
            <a:rPr lang="en-US" b="0" i="0" dirty="0"/>
            <a:t> </a:t>
          </a:r>
          <a:r>
            <a:rPr lang="en-US" b="0" i="0" dirty="0" err="1"/>
            <a:t>tentang</a:t>
          </a:r>
          <a:r>
            <a:rPr lang="en-US" b="0" i="0" dirty="0"/>
            <a:t> </a:t>
          </a:r>
          <a:r>
            <a:rPr lang="en-US" b="0" i="0" dirty="0" err="1"/>
            <a:t>organisasi</a:t>
          </a:r>
          <a:r>
            <a:rPr lang="en-US" b="0" i="0" dirty="0"/>
            <a:t> </a:t>
          </a:r>
          <a:r>
            <a:rPr lang="en-US" b="0" i="0" dirty="0" err="1"/>
            <a:t>kepada</a:t>
          </a:r>
          <a:r>
            <a:rPr lang="en-US" b="0" i="0" dirty="0"/>
            <a:t> </a:t>
          </a:r>
          <a:r>
            <a:rPr lang="en-US" b="0" i="0" dirty="0" err="1"/>
            <a:t>publik</a:t>
          </a:r>
          <a:r>
            <a:rPr lang="en-US" b="0" i="0" dirty="0"/>
            <a:t>, </a:t>
          </a:r>
          <a:r>
            <a:rPr lang="en-US" b="0" i="0" dirty="0" err="1"/>
            <a:t>baik</a:t>
          </a:r>
          <a:r>
            <a:rPr lang="en-US" b="0" i="0" dirty="0"/>
            <a:t> </a:t>
          </a:r>
          <a:r>
            <a:rPr lang="en-US" b="0" i="0" dirty="0" err="1"/>
            <a:t>itu</a:t>
          </a:r>
          <a:r>
            <a:rPr lang="en-US" b="0" i="0" dirty="0"/>
            <a:t> </a:t>
          </a:r>
          <a:r>
            <a:rPr lang="en-US" b="0" i="0" dirty="0" err="1"/>
            <a:t>profil</a:t>
          </a:r>
          <a:r>
            <a:rPr lang="en-US" b="0" i="0" dirty="0"/>
            <a:t>, </a:t>
          </a:r>
          <a:r>
            <a:rPr lang="en-US" b="0" i="0" dirty="0" err="1"/>
            <a:t>berita</a:t>
          </a:r>
          <a:r>
            <a:rPr lang="en-US" b="0" i="0" dirty="0"/>
            <a:t>, </a:t>
          </a:r>
          <a:r>
            <a:rPr lang="en-US" b="0" i="1" dirty="0"/>
            <a:t>press release,</a:t>
          </a:r>
          <a:r>
            <a:rPr lang="en-US" b="0" i="0" dirty="0"/>
            <a:t> dan </a:t>
          </a:r>
          <a:r>
            <a:rPr lang="en-US" b="0" i="0" dirty="0" err="1"/>
            <a:t>informasi</a:t>
          </a:r>
          <a:r>
            <a:rPr lang="en-US" b="0" i="0" dirty="0"/>
            <a:t> </a:t>
          </a:r>
          <a:r>
            <a:rPr lang="en-US" b="0" i="0" dirty="0" err="1"/>
            <a:t>penting</a:t>
          </a:r>
          <a:r>
            <a:rPr lang="en-US" b="0" i="0" dirty="0"/>
            <a:t> </a:t>
          </a:r>
          <a:r>
            <a:rPr lang="en-US" b="0" i="0" dirty="0" err="1"/>
            <a:t>lainnya</a:t>
          </a:r>
          <a:r>
            <a:rPr lang="en-US" b="0" i="0" dirty="0"/>
            <a:t>.</a:t>
          </a:r>
          <a:endParaRPr lang="en-US" dirty="0"/>
        </a:p>
      </dgm:t>
    </dgm:pt>
    <dgm:pt modelId="{2EAA4F6C-52FE-4109-91A9-E54ACB997ED2}" type="parTrans" cxnId="{129234B7-BC56-4185-9C1F-90985B70C75E}">
      <dgm:prSet/>
      <dgm:spPr/>
      <dgm:t>
        <a:bodyPr/>
        <a:lstStyle/>
        <a:p>
          <a:endParaRPr lang="en-US"/>
        </a:p>
      </dgm:t>
    </dgm:pt>
    <dgm:pt modelId="{65C13377-04C3-4D1A-B117-03318B344DDD}" type="sibTrans" cxnId="{129234B7-BC56-4185-9C1F-90985B70C75E}">
      <dgm:prSet/>
      <dgm:spPr/>
      <dgm:t>
        <a:bodyPr/>
        <a:lstStyle/>
        <a:p>
          <a:endParaRPr lang="en-US"/>
        </a:p>
      </dgm:t>
    </dgm:pt>
    <dgm:pt modelId="{609E30E1-5FD6-4CA9-9A2D-6AABC1FB0506}">
      <dgm:prSet/>
      <dgm:spPr/>
      <dgm:t>
        <a:bodyPr/>
        <a:lstStyle/>
        <a:p>
          <a:r>
            <a:rPr lang="en-US" i="1" dirty="0"/>
            <a:t>Chat room</a:t>
          </a:r>
        </a:p>
      </dgm:t>
    </dgm:pt>
    <dgm:pt modelId="{C0A1D5DD-5F95-4082-8F2F-55C486378D57}" type="parTrans" cxnId="{34F1D99C-55F1-4C3A-BAF5-926EEDB42F52}">
      <dgm:prSet/>
      <dgm:spPr/>
      <dgm:t>
        <a:bodyPr/>
        <a:lstStyle/>
        <a:p>
          <a:endParaRPr lang="en-US"/>
        </a:p>
      </dgm:t>
    </dgm:pt>
    <dgm:pt modelId="{BE07EF9E-223C-4A85-8C7B-FF6C7D8B6DBE}" type="sibTrans" cxnId="{34F1D99C-55F1-4C3A-BAF5-926EEDB42F52}">
      <dgm:prSet/>
      <dgm:spPr/>
      <dgm:t>
        <a:bodyPr/>
        <a:lstStyle/>
        <a:p>
          <a:endParaRPr lang="en-US"/>
        </a:p>
      </dgm:t>
    </dgm:pt>
    <dgm:pt modelId="{797E2BFD-9E1C-4FE0-A7A5-C35154F27FF8}" type="pres">
      <dgm:prSet presAssocID="{826C1A3F-B34B-4012-85B8-D2DC5DC2C83C}" presName="linear" presStyleCnt="0">
        <dgm:presLayoutVars>
          <dgm:animLvl val="lvl"/>
          <dgm:resizeHandles val="exact"/>
        </dgm:presLayoutVars>
      </dgm:prSet>
      <dgm:spPr/>
    </dgm:pt>
    <dgm:pt modelId="{024E13D5-4D75-4E84-8CAE-2AFF13CDA65B}" type="pres">
      <dgm:prSet presAssocID="{EDF38661-300B-4543-AFF0-CBC39E95B8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004875-A53D-42E1-B64A-3E855956AA25}" type="pres">
      <dgm:prSet presAssocID="{EDF38661-300B-4543-AFF0-CBC39E95B8C1}" presName="childText" presStyleLbl="revTx" presStyleIdx="0" presStyleCnt="3">
        <dgm:presLayoutVars>
          <dgm:bulletEnabled val="1"/>
        </dgm:presLayoutVars>
      </dgm:prSet>
      <dgm:spPr/>
    </dgm:pt>
    <dgm:pt modelId="{369B7D1C-324A-4C21-8B78-F5F41DBFA086}" type="pres">
      <dgm:prSet presAssocID="{3113D16A-BF9D-405B-A641-F472ABB884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722F41-8ADF-457D-8CF7-E642E7C73C2C}" type="pres">
      <dgm:prSet presAssocID="{3113D16A-BF9D-405B-A641-F472ABB8848A}" presName="childText" presStyleLbl="revTx" presStyleIdx="1" presStyleCnt="3">
        <dgm:presLayoutVars>
          <dgm:bulletEnabled val="1"/>
        </dgm:presLayoutVars>
      </dgm:prSet>
      <dgm:spPr/>
    </dgm:pt>
    <dgm:pt modelId="{AEEA499D-724F-4ED2-8E1E-CCB65E10BDAF}" type="pres">
      <dgm:prSet presAssocID="{7098C007-7970-4DFB-8269-1D499E3318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DAEEB4-DD24-4E54-B169-17AAB8BBAF82}" type="pres">
      <dgm:prSet presAssocID="{7098C007-7970-4DFB-8269-1D499E33185E}" presName="childText" presStyleLbl="revTx" presStyleIdx="2" presStyleCnt="3">
        <dgm:presLayoutVars>
          <dgm:bulletEnabled val="1"/>
        </dgm:presLayoutVars>
      </dgm:prSet>
      <dgm:spPr/>
    </dgm:pt>
    <dgm:pt modelId="{FCFE14DB-ED0B-4863-B6D7-78756BD9BAA1}" type="pres">
      <dgm:prSet presAssocID="{609E30E1-5FD6-4CA9-9A2D-6AABC1FB05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2E130F-8447-4FCA-9112-75F632259DA9}" srcId="{826C1A3F-B34B-4012-85B8-D2DC5DC2C83C}" destId="{7098C007-7970-4DFB-8269-1D499E33185E}" srcOrd="2" destOrd="0" parTransId="{E86A27B2-A13B-4609-BAB6-ECB71C130A5D}" sibTransId="{6DD9B43A-DD86-47BB-A2A7-919C892553E1}"/>
    <dgm:cxn modelId="{12FB9F21-D682-4868-850D-51E47780673A}" type="presOf" srcId="{609E30E1-5FD6-4CA9-9A2D-6AABC1FB0506}" destId="{FCFE14DB-ED0B-4863-B6D7-78756BD9BAA1}" srcOrd="0" destOrd="0" presId="urn:microsoft.com/office/officeart/2005/8/layout/vList2"/>
    <dgm:cxn modelId="{B8C06924-70C7-4A78-8200-3DE41AF8B708}" type="presOf" srcId="{0CF8D010-1EB7-428D-9356-DB133A645724}" destId="{90004875-A53D-42E1-B64A-3E855956AA25}" srcOrd="0" destOrd="0" presId="urn:microsoft.com/office/officeart/2005/8/layout/vList2"/>
    <dgm:cxn modelId="{5E055D3C-6DD2-4A8E-B061-C3450CD851BE}" type="presOf" srcId="{7098C007-7970-4DFB-8269-1D499E33185E}" destId="{AEEA499D-724F-4ED2-8E1E-CCB65E10BDAF}" srcOrd="0" destOrd="0" presId="urn:microsoft.com/office/officeart/2005/8/layout/vList2"/>
    <dgm:cxn modelId="{806BCD62-8AEE-4B32-A126-0167BA060346}" type="presOf" srcId="{826C1A3F-B34B-4012-85B8-D2DC5DC2C83C}" destId="{797E2BFD-9E1C-4FE0-A7A5-C35154F27FF8}" srcOrd="0" destOrd="0" presId="urn:microsoft.com/office/officeart/2005/8/layout/vList2"/>
    <dgm:cxn modelId="{1E6A6948-6504-44DE-BE15-0ADAA06680AF}" type="presOf" srcId="{3113D16A-BF9D-405B-A641-F472ABB8848A}" destId="{369B7D1C-324A-4C21-8B78-F5F41DBFA086}" srcOrd="0" destOrd="0" presId="urn:microsoft.com/office/officeart/2005/8/layout/vList2"/>
    <dgm:cxn modelId="{521B414C-8AED-4A7B-91C3-08F5B64B3EBC}" type="presOf" srcId="{1BB3E12E-509C-4A67-A9C2-5C30C765DF42}" destId="{3FDAEEB4-DD24-4E54-B169-17AAB8BBAF82}" srcOrd="0" destOrd="0" presId="urn:microsoft.com/office/officeart/2005/8/layout/vList2"/>
    <dgm:cxn modelId="{34F1D99C-55F1-4C3A-BAF5-926EEDB42F52}" srcId="{826C1A3F-B34B-4012-85B8-D2DC5DC2C83C}" destId="{609E30E1-5FD6-4CA9-9A2D-6AABC1FB0506}" srcOrd="3" destOrd="0" parTransId="{C0A1D5DD-5F95-4082-8F2F-55C486378D57}" sibTransId="{BE07EF9E-223C-4A85-8C7B-FF6C7D8B6DBE}"/>
    <dgm:cxn modelId="{129234B7-BC56-4185-9C1F-90985B70C75E}" srcId="{7098C007-7970-4DFB-8269-1D499E33185E}" destId="{1BB3E12E-509C-4A67-A9C2-5C30C765DF42}" srcOrd="0" destOrd="0" parTransId="{2EAA4F6C-52FE-4109-91A9-E54ACB997ED2}" sibTransId="{65C13377-04C3-4D1A-B117-03318B344DDD}"/>
    <dgm:cxn modelId="{09755FBA-AA37-47BE-A15E-55310111F87C}" type="presOf" srcId="{EDF38661-300B-4543-AFF0-CBC39E95B8C1}" destId="{024E13D5-4D75-4E84-8CAE-2AFF13CDA65B}" srcOrd="0" destOrd="0" presId="urn:microsoft.com/office/officeart/2005/8/layout/vList2"/>
    <dgm:cxn modelId="{6E6721C2-BDD0-4772-9A28-B8BC3747E8C1}" srcId="{826C1A3F-B34B-4012-85B8-D2DC5DC2C83C}" destId="{3113D16A-BF9D-405B-A641-F472ABB8848A}" srcOrd="1" destOrd="0" parTransId="{F4F86A5C-5076-4B25-8373-592AD12E12D0}" sibTransId="{E07D355A-D9B2-4CD7-9A5C-3B3D182F76CB}"/>
    <dgm:cxn modelId="{FC7D75C6-F17B-4498-ABAC-5109EE2AFC90}" srcId="{EDF38661-300B-4543-AFF0-CBC39E95B8C1}" destId="{0CF8D010-1EB7-428D-9356-DB133A645724}" srcOrd="0" destOrd="0" parTransId="{60E68ED1-A215-4895-9DE9-9F519E693C3E}" sibTransId="{850BF6FA-4E38-4B7A-8562-78270FF20BD9}"/>
    <dgm:cxn modelId="{4A1067D2-10A5-4F3E-B77E-9A0CC4437E76}" srcId="{826C1A3F-B34B-4012-85B8-D2DC5DC2C83C}" destId="{EDF38661-300B-4543-AFF0-CBC39E95B8C1}" srcOrd="0" destOrd="0" parTransId="{B079507B-8644-478D-B0A8-2A2ACE4033DE}" sibTransId="{0B884C15-7328-414B-B664-0F5B3FE59DCC}"/>
    <dgm:cxn modelId="{2D2415EF-FADC-4998-9C2A-7A2E1A17BC17}" type="presOf" srcId="{03BFFF51-9FA8-4D0C-9BE2-DA427586CF86}" destId="{D8722F41-8ADF-457D-8CF7-E642E7C73C2C}" srcOrd="0" destOrd="0" presId="urn:microsoft.com/office/officeart/2005/8/layout/vList2"/>
    <dgm:cxn modelId="{628CC1FF-9964-447A-A645-542C9BEB2505}" srcId="{3113D16A-BF9D-405B-A641-F472ABB8848A}" destId="{03BFFF51-9FA8-4D0C-9BE2-DA427586CF86}" srcOrd="0" destOrd="0" parTransId="{9FC14F51-29D3-4EDB-A1D0-D8C07470948C}" sibTransId="{D2EA9A91-FE8B-47ED-9963-74A6AB59BB80}"/>
    <dgm:cxn modelId="{EA946721-96DC-4CE7-A2C7-61AF1450C993}" type="presParOf" srcId="{797E2BFD-9E1C-4FE0-A7A5-C35154F27FF8}" destId="{024E13D5-4D75-4E84-8CAE-2AFF13CDA65B}" srcOrd="0" destOrd="0" presId="urn:microsoft.com/office/officeart/2005/8/layout/vList2"/>
    <dgm:cxn modelId="{F83E73E2-6C68-482B-A630-5EA389309633}" type="presParOf" srcId="{797E2BFD-9E1C-4FE0-A7A5-C35154F27FF8}" destId="{90004875-A53D-42E1-B64A-3E855956AA25}" srcOrd="1" destOrd="0" presId="urn:microsoft.com/office/officeart/2005/8/layout/vList2"/>
    <dgm:cxn modelId="{A6ACCE59-F640-4912-A423-7617653AAD1B}" type="presParOf" srcId="{797E2BFD-9E1C-4FE0-A7A5-C35154F27FF8}" destId="{369B7D1C-324A-4C21-8B78-F5F41DBFA086}" srcOrd="2" destOrd="0" presId="urn:microsoft.com/office/officeart/2005/8/layout/vList2"/>
    <dgm:cxn modelId="{FF588886-39E5-4FDD-8F8F-F3D584A72FF8}" type="presParOf" srcId="{797E2BFD-9E1C-4FE0-A7A5-C35154F27FF8}" destId="{D8722F41-8ADF-457D-8CF7-E642E7C73C2C}" srcOrd="3" destOrd="0" presId="urn:microsoft.com/office/officeart/2005/8/layout/vList2"/>
    <dgm:cxn modelId="{F98408A5-8C9C-4517-A792-A7DE4528216B}" type="presParOf" srcId="{797E2BFD-9E1C-4FE0-A7A5-C35154F27FF8}" destId="{AEEA499D-724F-4ED2-8E1E-CCB65E10BDAF}" srcOrd="4" destOrd="0" presId="urn:microsoft.com/office/officeart/2005/8/layout/vList2"/>
    <dgm:cxn modelId="{006954BD-37EA-4C1B-91DF-0646D77206A3}" type="presParOf" srcId="{797E2BFD-9E1C-4FE0-A7A5-C35154F27FF8}" destId="{3FDAEEB4-DD24-4E54-B169-17AAB8BBAF82}" srcOrd="5" destOrd="0" presId="urn:microsoft.com/office/officeart/2005/8/layout/vList2"/>
    <dgm:cxn modelId="{9F9E0885-9734-43A6-8050-F4BBD114806A}" type="presParOf" srcId="{797E2BFD-9E1C-4FE0-A7A5-C35154F27FF8}" destId="{FCFE14DB-ED0B-4863-B6D7-78756BD9BA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E7CC6E-D492-4EDE-B9E4-FB3B731DEA4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71C6D0-A6F5-46C3-B83F-BC1BE584AB68}">
      <dgm:prSet/>
      <dgm:spPr/>
      <dgm:t>
        <a:bodyPr/>
        <a:lstStyle/>
        <a:p>
          <a:r>
            <a:rPr lang="en-US" b="0" i="0"/>
            <a:t>Bahasa yang sopan dan layak</a:t>
          </a:r>
          <a:endParaRPr lang="en-US"/>
        </a:p>
      </dgm:t>
    </dgm:pt>
    <dgm:pt modelId="{251B16CF-0244-4A35-8071-BBB3268602A9}" type="parTrans" cxnId="{34285EFF-A517-4BE0-A6A6-8421433D2F4D}">
      <dgm:prSet/>
      <dgm:spPr/>
      <dgm:t>
        <a:bodyPr/>
        <a:lstStyle/>
        <a:p>
          <a:endParaRPr lang="en-US"/>
        </a:p>
      </dgm:t>
    </dgm:pt>
    <dgm:pt modelId="{EB578CA9-07EC-4C32-93F3-9DF0B69A1D65}" type="sibTrans" cxnId="{34285EFF-A517-4BE0-A6A6-8421433D2F4D}">
      <dgm:prSet/>
      <dgm:spPr/>
      <dgm:t>
        <a:bodyPr/>
        <a:lstStyle/>
        <a:p>
          <a:endParaRPr lang="en-US"/>
        </a:p>
      </dgm:t>
    </dgm:pt>
    <dgm:pt modelId="{7BB1B528-F5D3-48B4-8236-BD1E51114B25}">
      <dgm:prSet/>
      <dgm:spPr/>
      <dgm:t>
        <a:bodyPr/>
        <a:lstStyle/>
        <a:p>
          <a:r>
            <a:rPr lang="en-US" b="0" i="0" dirty="0" err="1"/>
            <a:t>Mengindari</a:t>
          </a:r>
          <a:r>
            <a:rPr lang="en-US" b="0" i="0" dirty="0"/>
            <a:t> </a:t>
          </a:r>
          <a:r>
            <a:rPr lang="en-US" b="0" i="0" dirty="0" err="1"/>
            <a:t>penyebaran</a:t>
          </a:r>
          <a:r>
            <a:rPr lang="en-US" b="0" i="0" dirty="0"/>
            <a:t> SARA, </a:t>
          </a:r>
          <a:r>
            <a:rPr lang="en-US" b="0" i="0" dirty="0" err="1"/>
            <a:t>pornografi</a:t>
          </a:r>
          <a:r>
            <a:rPr lang="en-US" b="0" i="0" dirty="0"/>
            <a:t> dan </a:t>
          </a:r>
          <a:r>
            <a:rPr lang="en-US" b="0" i="0" dirty="0" err="1"/>
            <a:t>aksi</a:t>
          </a:r>
          <a:r>
            <a:rPr lang="en-US" b="0" i="0" dirty="0"/>
            <a:t> </a:t>
          </a:r>
          <a:r>
            <a:rPr lang="en-US" b="0" i="0" dirty="0" err="1"/>
            <a:t>kekerasan</a:t>
          </a:r>
          <a:endParaRPr lang="en-US" dirty="0"/>
        </a:p>
      </dgm:t>
    </dgm:pt>
    <dgm:pt modelId="{C4766874-43B1-4C25-9645-DFE56275BA33}" type="parTrans" cxnId="{43A19F2E-AB1C-4B90-8AE9-0DFA573A787F}">
      <dgm:prSet/>
      <dgm:spPr/>
      <dgm:t>
        <a:bodyPr/>
        <a:lstStyle/>
        <a:p>
          <a:endParaRPr lang="en-US"/>
        </a:p>
      </dgm:t>
    </dgm:pt>
    <dgm:pt modelId="{3BA4967B-EA59-454F-B6D6-DEA24B8583CB}" type="sibTrans" cxnId="{43A19F2E-AB1C-4B90-8AE9-0DFA573A787F}">
      <dgm:prSet/>
      <dgm:spPr/>
      <dgm:t>
        <a:bodyPr/>
        <a:lstStyle/>
        <a:p>
          <a:endParaRPr lang="en-US"/>
        </a:p>
      </dgm:t>
    </dgm:pt>
    <dgm:pt modelId="{F627FB0B-36E0-472C-AF1B-BDEFC0F8C096}">
      <dgm:prSet/>
      <dgm:spPr/>
      <dgm:t>
        <a:bodyPr/>
        <a:lstStyle/>
        <a:p>
          <a:r>
            <a:rPr lang="en-US" b="0" i="0" dirty="0" err="1"/>
            <a:t>Kroscek</a:t>
          </a:r>
          <a:r>
            <a:rPr lang="en-US" b="0" i="0" dirty="0"/>
            <a:t> </a:t>
          </a:r>
          <a:r>
            <a:rPr lang="en-US" b="0" i="0" dirty="0" err="1"/>
            <a:t>kebenaran</a:t>
          </a:r>
          <a:r>
            <a:rPr lang="en-US" b="0" i="0" dirty="0"/>
            <a:t> </a:t>
          </a:r>
          <a:r>
            <a:rPr lang="en-US" b="0" i="0" dirty="0" err="1"/>
            <a:t>berita</a:t>
          </a:r>
          <a:endParaRPr lang="en-US" dirty="0"/>
        </a:p>
      </dgm:t>
    </dgm:pt>
    <dgm:pt modelId="{F8B73E91-BCFE-4D2E-B38E-882AE676FEE4}" type="parTrans" cxnId="{63AC6C0A-AECD-4BCC-98B7-237842E0276F}">
      <dgm:prSet/>
      <dgm:spPr/>
      <dgm:t>
        <a:bodyPr/>
        <a:lstStyle/>
        <a:p>
          <a:endParaRPr lang="en-US"/>
        </a:p>
      </dgm:t>
    </dgm:pt>
    <dgm:pt modelId="{6FE78D44-98CD-4B2E-959A-243F14C2D7EB}" type="sibTrans" cxnId="{63AC6C0A-AECD-4BCC-98B7-237842E0276F}">
      <dgm:prSet/>
      <dgm:spPr/>
      <dgm:t>
        <a:bodyPr/>
        <a:lstStyle/>
        <a:p>
          <a:endParaRPr lang="en-US"/>
        </a:p>
      </dgm:t>
    </dgm:pt>
    <dgm:pt modelId="{CF6A0D29-D236-4542-B0F9-942B438438BD}">
      <dgm:prSet/>
      <dgm:spPr/>
      <dgm:t>
        <a:bodyPr/>
        <a:lstStyle/>
        <a:p>
          <a:r>
            <a:rPr lang="en-US" b="0" i="0" dirty="0" err="1"/>
            <a:t>Menghargai</a:t>
          </a:r>
          <a:r>
            <a:rPr lang="en-US" b="0" i="0" dirty="0"/>
            <a:t> </a:t>
          </a:r>
          <a:r>
            <a:rPr lang="en-US" b="0" i="0" dirty="0" err="1"/>
            <a:t>hasil</a:t>
          </a:r>
          <a:r>
            <a:rPr lang="en-US" b="0" i="0" dirty="0"/>
            <a:t> </a:t>
          </a:r>
          <a:r>
            <a:rPr lang="en-US" b="0" i="0" dirty="0" err="1"/>
            <a:t>karya</a:t>
          </a:r>
          <a:r>
            <a:rPr lang="en-US" b="0" i="0" dirty="0"/>
            <a:t> orang lain</a:t>
          </a:r>
          <a:endParaRPr lang="en-US" dirty="0"/>
        </a:p>
      </dgm:t>
    </dgm:pt>
    <dgm:pt modelId="{CA5E6D95-E020-47C6-A578-3E65B2947142}" type="parTrans" cxnId="{F6372438-607C-4499-A557-49CC7EE4432E}">
      <dgm:prSet/>
      <dgm:spPr/>
      <dgm:t>
        <a:bodyPr/>
        <a:lstStyle/>
        <a:p>
          <a:endParaRPr lang="en-US"/>
        </a:p>
      </dgm:t>
    </dgm:pt>
    <dgm:pt modelId="{8FC0719D-BF64-40E3-9828-EC96AE38E2AE}" type="sibTrans" cxnId="{F6372438-607C-4499-A557-49CC7EE4432E}">
      <dgm:prSet/>
      <dgm:spPr/>
      <dgm:t>
        <a:bodyPr/>
        <a:lstStyle/>
        <a:p>
          <a:endParaRPr lang="en-US"/>
        </a:p>
      </dgm:t>
    </dgm:pt>
    <dgm:pt modelId="{C4B2CACA-0E1D-4BBB-931A-52D03AF631D1}">
      <dgm:prSet/>
      <dgm:spPr/>
      <dgm:t>
        <a:bodyPr/>
        <a:lstStyle/>
        <a:p>
          <a:r>
            <a:rPr lang="en-US" b="0" i="0" dirty="0" err="1"/>
            <a:t>Tidak</a:t>
          </a:r>
          <a:r>
            <a:rPr lang="en-US" b="0" i="0" dirty="0"/>
            <a:t> </a:t>
          </a:r>
          <a:r>
            <a:rPr lang="en-US" b="0" i="0" dirty="0" err="1"/>
            <a:t>mengumbar</a:t>
          </a:r>
          <a:r>
            <a:rPr lang="en-US" b="0" i="0" dirty="0"/>
            <a:t> </a:t>
          </a:r>
          <a:r>
            <a:rPr lang="en-US" b="0" i="0" dirty="0" err="1"/>
            <a:t>informasi</a:t>
          </a:r>
          <a:r>
            <a:rPr lang="en-US" b="0" i="0" dirty="0"/>
            <a:t> internal </a:t>
          </a:r>
          <a:r>
            <a:rPr lang="en-US" b="0" i="0" dirty="0" err="1"/>
            <a:t>tanpa</a:t>
          </a:r>
          <a:r>
            <a:rPr lang="en-US" b="0" i="0" dirty="0"/>
            <a:t> </a:t>
          </a:r>
          <a:r>
            <a:rPr lang="en-US" b="0" i="0" dirty="0" err="1"/>
            <a:t>persetujuan</a:t>
          </a:r>
          <a:endParaRPr lang="en-US" dirty="0"/>
        </a:p>
      </dgm:t>
    </dgm:pt>
    <dgm:pt modelId="{B71C53FF-843D-4DC1-A900-C3C2DF9DD77E}" type="parTrans" cxnId="{D21A979A-3C49-487E-B8DE-D490DE297194}">
      <dgm:prSet/>
      <dgm:spPr/>
      <dgm:t>
        <a:bodyPr/>
        <a:lstStyle/>
        <a:p>
          <a:endParaRPr lang="en-US"/>
        </a:p>
      </dgm:t>
    </dgm:pt>
    <dgm:pt modelId="{657BE41C-D5F3-440B-9D4D-59263E9EA620}" type="sibTrans" cxnId="{D21A979A-3C49-487E-B8DE-D490DE297194}">
      <dgm:prSet/>
      <dgm:spPr/>
      <dgm:t>
        <a:bodyPr/>
        <a:lstStyle/>
        <a:p>
          <a:endParaRPr lang="en-US"/>
        </a:p>
      </dgm:t>
    </dgm:pt>
    <dgm:pt modelId="{5FAACE39-D463-47E0-98CC-68113917DA7F}">
      <dgm:prSet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data</a:t>
          </a:r>
        </a:p>
      </dgm:t>
    </dgm:pt>
    <dgm:pt modelId="{4AF1F373-34A8-452D-9F3F-FA355D2B38AD}" type="parTrans" cxnId="{CD8BD13D-886D-4695-9C88-3111E019035F}">
      <dgm:prSet/>
      <dgm:spPr/>
      <dgm:t>
        <a:bodyPr/>
        <a:lstStyle/>
        <a:p>
          <a:endParaRPr lang="en-US"/>
        </a:p>
      </dgm:t>
    </dgm:pt>
    <dgm:pt modelId="{4BB7AB78-CA3E-47C2-98AC-0FA2D1117C42}" type="sibTrans" cxnId="{CD8BD13D-886D-4695-9C88-3111E019035F}">
      <dgm:prSet/>
      <dgm:spPr/>
      <dgm:t>
        <a:bodyPr/>
        <a:lstStyle/>
        <a:p>
          <a:endParaRPr lang="en-US"/>
        </a:p>
      </dgm:t>
    </dgm:pt>
    <dgm:pt modelId="{D3738BE9-D43E-4D5F-A064-4477F9EC6D79}" type="pres">
      <dgm:prSet presAssocID="{3AE7CC6E-D492-4EDE-B9E4-FB3B731DEA43}" presName="vert0" presStyleCnt="0">
        <dgm:presLayoutVars>
          <dgm:dir/>
          <dgm:animOne val="branch"/>
          <dgm:animLvl val="lvl"/>
        </dgm:presLayoutVars>
      </dgm:prSet>
      <dgm:spPr/>
    </dgm:pt>
    <dgm:pt modelId="{F0C9EABA-E4CE-464C-8DDC-3544DEBA7714}" type="pres">
      <dgm:prSet presAssocID="{4471C6D0-A6F5-46C3-B83F-BC1BE584AB68}" presName="thickLine" presStyleLbl="alignNode1" presStyleIdx="0" presStyleCnt="6"/>
      <dgm:spPr/>
    </dgm:pt>
    <dgm:pt modelId="{298DC644-B335-4CD1-BAB1-B94A75C529DD}" type="pres">
      <dgm:prSet presAssocID="{4471C6D0-A6F5-46C3-B83F-BC1BE584AB68}" presName="horz1" presStyleCnt="0"/>
      <dgm:spPr/>
    </dgm:pt>
    <dgm:pt modelId="{385D52E3-1F94-433E-90C4-B8BDB64575CD}" type="pres">
      <dgm:prSet presAssocID="{4471C6D0-A6F5-46C3-B83F-BC1BE584AB68}" presName="tx1" presStyleLbl="revTx" presStyleIdx="0" presStyleCnt="6"/>
      <dgm:spPr/>
    </dgm:pt>
    <dgm:pt modelId="{FCA90A84-725E-410C-8874-BBF7F4EC805A}" type="pres">
      <dgm:prSet presAssocID="{4471C6D0-A6F5-46C3-B83F-BC1BE584AB68}" presName="vert1" presStyleCnt="0"/>
      <dgm:spPr/>
    </dgm:pt>
    <dgm:pt modelId="{F563B2CF-7A4A-4A47-89CD-64598AC0922F}" type="pres">
      <dgm:prSet presAssocID="{7BB1B528-F5D3-48B4-8236-BD1E51114B25}" presName="thickLine" presStyleLbl="alignNode1" presStyleIdx="1" presStyleCnt="6"/>
      <dgm:spPr/>
    </dgm:pt>
    <dgm:pt modelId="{3EADE1F7-1D38-43AD-89CE-356BBD03EC0C}" type="pres">
      <dgm:prSet presAssocID="{7BB1B528-F5D3-48B4-8236-BD1E51114B25}" presName="horz1" presStyleCnt="0"/>
      <dgm:spPr/>
    </dgm:pt>
    <dgm:pt modelId="{3FEB34EE-2766-471A-B5B3-4AF457AA0143}" type="pres">
      <dgm:prSet presAssocID="{7BB1B528-F5D3-48B4-8236-BD1E51114B25}" presName="tx1" presStyleLbl="revTx" presStyleIdx="1" presStyleCnt="6"/>
      <dgm:spPr/>
    </dgm:pt>
    <dgm:pt modelId="{DA880971-2E0D-43EC-9DAD-51A9FEE8B3BD}" type="pres">
      <dgm:prSet presAssocID="{7BB1B528-F5D3-48B4-8236-BD1E51114B25}" presName="vert1" presStyleCnt="0"/>
      <dgm:spPr/>
    </dgm:pt>
    <dgm:pt modelId="{E035DC55-31DD-47CA-B2ED-40175A0B9958}" type="pres">
      <dgm:prSet presAssocID="{F627FB0B-36E0-472C-AF1B-BDEFC0F8C096}" presName="thickLine" presStyleLbl="alignNode1" presStyleIdx="2" presStyleCnt="6"/>
      <dgm:spPr/>
    </dgm:pt>
    <dgm:pt modelId="{985F1471-99B1-4C35-9DBE-3FE76EFC9160}" type="pres">
      <dgm:prSet presAssocID="{F627FB0B-36E0-472C-AF1B-BDEFC0F8C096}" presName="horz1" presStyleCnt="0"/>
      <dgm:spPr/>
    </dgm:pt>
    <dgm:pt modelId="{C2208B15-CA7A-4957-A1C6-B005311EC5E0}" type="pres">
      <dgm:prSet presAssocID="{F627FB0B-36E0-472C-AF1B-BDEFC0F8C096}" presName="tx1" presStyleLbl="revTx" presStyleIdx="2" presStyleCnt="6"/>
      <dgm:spPr/>
    </dgm:pt>
    <dgm:pt modelId="{23953320-1EEA-4079-95E7-253765F8DE0D}" type="pres">
      <dgm:prSet presAssocID="{F627FB0B-36E0-472C-AF1B-BDEFC0F8C096}" presName="vert1" presStyleCnt="0"/>
      <dgm:spPr/>
    </dgm:pt>
    <dgm:pt modelId="{515F3EB1-747D-4D8A-BE91-01DA764C187A}" type="pres">
      <dgm:prSet presAssocID="{5FAACE39-D463-47E0-98CC-68113917DA7F}" presName="thickLine" presStyleLbl="alignNode1" presStyleIdx="3" presStyleCnt="6"/>
      <dgm:spPr/>
    </dgm:pt>
    <dgm:pt modelId="{EEA212EB-D015-4596-AD85-9726740DF6DB}" type="pres">
      <dgm:prSet presAssocID="{5FAACE39-D463-47E0-98CC-68113917DA7F}" presName="horz1" presStyleCnt="0"/>
      <dgm:spPr/>
    </dgm:pt>
    <dgm:pt modelId="{8539A734-DA6B-4240-A158-8725BAEBF822}" type="pres">
      <dgm:prSet presAssocID="{5FAACE39-D463-47E0-98CC-68113917DA7F}" presName="tx1" presStyleLbl="revTx" presStyleIdx="3" presStyleCnt="6"/>
      <dgm:spPr/>
    </dgm:pt>
    <dgm:pt modelId="{3EAF0B05-4F32-4D5A-96C2-A71DB9C64C7A}" type="pres">
      <dgm:prSet presAssocID="{5FAACE39-D463-47E0-98CC-68113917DA7F}" presName="vert1" presStyleCnt="0"/>
      <dgm:spPr/>
    </dgm:pt>
    <dgm:pt modelId="{3E131D6B-34BA-4501-9D07-36B931D20F46}" type="pres">
      <dgm:prSet presAssocID="{CF6A0D29-D236-4542-B0F9-942B438438BD}" presName="thickLine" presStyleLbl="alignNode1" presStyleIdx="4" presStyleCnt="6"/>
      <dgm:spPr/>
    </dgm:pt>
    <dgm:pt modelId="{3FE64054-8CF4-4867-8F67-71E062FF552D}" type="pres">
      <dgm:prSet presAssocID="{CF6A0D29-D236-4542-B0F9-942B438438BD}" presName="horz1" presStyleCnt="0"/>
      <dgm:spPr/>
    </dgm:pt>
    <dgm:pt modelId="{9A4C989B-8D24-42B9-A693-ED25DAF604E7}" type="pres">
      <dgm:prSet presAssocID="{CF6A0D29-D236-4542-B0F9-942B438438BD}" presName="tx1" presStyleLbl="revTx" presStyleIdx="4" presStyleCnt="6"/>
      <dgm:spPr/>
    </dgm:pt>
    <dgm:pt modelId="{2F7490B3-3E29-4E01-A2DC-C5AF1B53EA23}" type="pres">
      <dgm:prSet presAssocID="{CF6A0D29-D236-4542-B0F9-942B438438BD}" presName="vert1" presStyleCnt="0"/>
      <dgm:spPr/>
    </dgm:pt>
    <dgm:pt modelId="{EB4B2066-4077-4232-85E4-787960DE2916}" type="pres">
      <dgm:prSet presAssocID="{C4B2CACA-0E1D-4BBB-931A-52D03AF631D1}" presName="thickLine" presStyleLbl="alignNode1" presStyleIdx="5" presStyleCnt="6"/>
      <dgm:spPr/>
    </dgm:pt>
    <dgm:pt modelId="{1CD45CEB-9BE8-493F-91EE-B872E6A727AA}" type="pres">
      <dgm:prSet presAssocID="{C4B2CACA-0E1D-4BBB-931A-52D03AF631D1}" presName="horz1" presStyleCnt="0"/>
      <dgm:spPr/>
    </dgm:pt>
    <dgm:pt modelId="{557B0B2D-F710-4313-AB74-F42833E3D968}" type="pres">
      <dgm:prSet presAssocID="{C4B2CACA-0E1D-4BBB-931A-52D03AF631D1}" presName="tx1" presStyleLbl="revTx" presStyleIdx="5" presStyleCnt="6"/>
      <dgm:spPr/>
    </dgm:pt>
    <dgm:pt modelId="{0C18316F-5CF6-4F9B-870B-6630AB1BDE1B}" type="pres">
      <dgm:prSet presAssocID="{C4B2CACA-0E1D-4BBB-931A-52D03AF631D1}" presName="vert1" presStyleCnt="0"/>
      <dgm:spPr/>
    </dgm:pt>
  </dgm:ptLst>
  <dgm:cxnLst>
    <dgm:cxn modelId="{63AC6C0A-AECD-4BCC-98B7-237842E0276F}" srcId="{3AE7CC6E-D492-4EDE-B9E4-FB3B731DEA43}" destId="{F627FB0B-36E0-472C-AF1B-BDEFC0F8C096}" srcOrd="2" destOrd="0" parTransId="{F8B73E91-BCFE-4D2E-B38E-882AE676FEE4}" sibTransId="{6FE78D44-98CD-4B2E-959A-243F14C2D7EB}"/>
    <dgm:cxn modelId="{633F4D1A-A325-4DDC-A943-998B75010D05}" type="presOf" srcId="{C4B2CACA-0E1D-4BBB-931A-52D03AF631D1}" destId="{557B0B2D-F710-4313-AB74-F42833E3D968}" srcOrd="0" destOrd="0" presId="urn:microsoft.com/office/officeart/2008/layout/LinedList"/>
    <dgm:cxn modelId="{3B1CED28-39FF-46F4-962B-595C0389F87C}" type="presOf" srcId="{F627FB0B-36E0-472C-AF1B-BDEFC0F8C096}" destId="{C2208B15-CA7A-4957-A1C6-B005311EC5E0}" srcOrd="0" destOrd="0" presId="urn:microsoft.com/office/officeart/2008/layout/LinedList"/>
    <dgm:cxn modelId="{43A19F2E-AB1C-4B90-8AE9-0DFA573A787F}" srcId="{3AE7CC6E-D492-4EDE-B9E4-FB3B731DEA43}" destId="{7BB1B528-F5D3-48B4-8236-BD1E51114B25}" srcOrd="1" destOrd="0" parTransId="{C4766874-43B1-4C25-9645-DFE56275BA33}" sibTransId="{3BA4967B-EA59-454F-B6D6-DEA24B8583CB}"/>
    <dgm:cxn modelId="{F6372438-607C-4499-A557-49CC7EE4432E}" srcId="{3AE7CC6E-D492-4EDE-B9E4-FB3B731DEA43}" destId="{CF6A0D29-D236-4542-B0F9-942B438438BD}" srcOrd="4" destOrd="0" parTransId="{CA5E6D95-E020-47C6-A578-3E65B2947142}" sibTransId="{8FC0719D-BF64-40E3-9828-EC96AE38E2AE}"/>
    <dgm:cxn modelId="{CD8BD13D-886D-4695-9C88-3111E019035F}" srcId="{3AE7CC6E-D492-4EDE-B9E4-FB3B731DEA43}" destId="{5FAACE39-D463-47E0-98CC-68113917DA7F}" srcOrd="3" destOrd="0" parTransId="{4AF1F373-34A8-452D-9F3F-FA355D2B38AD}" sibTransId="{4BB7AB78-CA3E-47C2-98AC-0FA2D1117C42}"/>
    <dgm:cxn modelId="{78006B5F-A427-4260-8524-5A73E8BF03B2}" type="presOf" srcId="{7BB1B528-F5D3-48B4-8236-BD1E51114B25}" destId="{3FEB34EE-2766-471A-B5B3-4AF457AA0143}" srcOrd="0" destOrd="0" presId="urn:microsoft.com/office/officeart/2008/layout/LinedList"/>
    <dgm:cxn modelId="{D260B74B-1309-459E-BD49-C56C98C5ADDC}" type="presOf" srcId="{4471C6D0-A6F5-46C3-B83F-BC1BE584AB68}" destId="{385D52E3-1F94-433E-90C4-B8BDB64575CD}" srcOrd="0" destOrd="0" presId="urn:microsoft.com/office/officeart/2008/layout/LinedList"/>
    <dgm:cxn modelId="{FAE48C4D-7010-4903-A2E4-35A8D3DF01C1}" type="presOf" srcId="{CF6A0D29-D236-4542-B0F9-942B438438BD}" destId="{9A4C989B-8D24-42B9-A693-ED25DAF604E7}" srcOrd="0" destOrd="0" presId="urn:microsoft.com/office/officeart/2008/layout/LinedList"/>
    <dgm:cxn modelId="{D261ED7A-D763-4EDC-9B6A-91F225B729E2}" type="presOf" srcId="{5FAACE39-D463-47E0-98CC-68113917DA7F}" destId="{8539A734-DA6B-4240-A158-8725BAEBF822}" srcOrd="0" destOrd="0" presId="urn:microsoft.com/office/officeart/2008/layout/LinedList"/>
    <dgm:cxn modelId="{D21A979A-3C49-487E-B8DE-D490DE297194}" srcId="{3AE7CC6E-D492-4EDE-B9E4-FB3B731DEA43}" destId="{C4B2CACA-0E1D-4BBB-931A-52D03AF631D1}" srcOrd="5" destOrd="0" parTransId="{B71C53FF-843D-4DC1-A900-C3C2DF9DD77E}" sibTransId="{657BE41C-D5F3-440B-9D4D-59263E9EA620}"/>
    <dgm:cxn modelId="{2A7DBCCF-5E72-4BE3-B53C-530DC8A0DF0A}" type="presOf" srcId="{3AE7CC6E-D492-4EDE-B9E4-FB3B731DEA43}" destId="{D3738BE9-D43E-4D5F-A064-4477F9EC6D79}" srcOrd="0" destOrd="0" presId="urn:microsoft.com/office/officeart/2008/layout/LinedList"/>
    <dgm:cxn modelId="{34285EFF-A517-4BE0-A6A6-8421433D2F4D}" srcId="{3AE7CC6E-D492-4EDE-B9E4-FB3B731DEA43}" destId="{4471C6D0-A6F5-46C3-B83F-BC1BE584AB68}" srcOrd="0" destOrd="0" parTransId="{251B16CF-0244-4A35-8071-BBB3268602A9}" sibTransId="{EB578CA9-07EC-4C32-93F3-9DF0B69A1D65}"/>
    <dgm:cxn modelId="{BE09A30D-B6BF-44E1-B413-58E3AE1BCF4E}" type="presParOf" srcId="{D3738BE9-D43E-4D5F-A064-4477F9EC6D79}" destId="{F0C9EABA-E4CE-464C-8DDC-3544DEBA7714}" srcOrd="0" destOrd="0" presId="urn:microsoft.com/office/officeart/2008/layout/LinedList"/>
    <dgm:cxn modelId="{5E371C51-23DE-462B-BDA7-D3E41753A3AC}" type="presParOf" srcId="{D3738BE9-D43E-4D5F-A064-4477F9EC6D79}" destId="{298DC644-B335-4CD1-BAB1-B94A75C529DD}" srcOrd="1" destOrd="0" presId="urn:microsoft.com/office/officeart/2008/layout/LinedList"/>
    <dgm:cxn modelId="{47E77B66-371C-44C6-9818-E9A4763C3340}" type="presParOf" srcId="{298DC644-B335-4CD1-BAB1-B94A75C529DD}" destId="{385D52E3-1F94-433E-90C4-B8BDB64575CD}" srcOrd="0" destOrd="0" presId="urn:microsoft.com/office/officeart/2008/layout/LinedList"/>
    <dgm:cxn modelId="{DD809627-9860-41BC-8263-CBA78AD1816C}" type="presParOf" srcId="{298DC644-B335-4CD1-BAB1-B94A75C529DD}" destId="{FCA90A84-725E-410C-8874-BBF7F4EC805A}" srcOrd="1" destOrd="0" presId="urn:microsoft.com/office/officeart/2008/layout/LinedList"/>
    <dgm:cxn modelId="{97B811BB-DAD6-44AF-9CEB-5C740A826E99}" type="presParOf" srcId="{D3738BE9-D43E-4D5F-A064-4477F9EC6D79}" destId="{F563B2CF-7A4A-4A47-89CD-64598AC0922F}" srcOrd="2" destOrd="0" presId="urn:microsoft.com/office/officeart/2008/layout/LinedList"/>
    <dgm:cxn modelId="{C676B221-B440-4595-84DB-433604470F92}" type="presParOf" srcId="{D3738BE9-D43E-4D5F-A064-4477F9EC6D79}" destId="{3EADE1F7-1D38-43AD-89CE-356BBD03EC0C}" srcOrd="3" destOrd="0" presId="urn:microsoft.com/office/officeart/2008/layout/LinedList"/>
    <dgm:cxn modelId="{D4D2CA81-0D6D-458D-B7E7-0EDC2E5C324B}" type="presParOf" srcId="{3EADE1F7-1D38-43AD-89CE-356BBD03EC0C}" destId="{3FEB34EE-2766-471A-B5B3-4AF457AA0143}" srcOrd="0" destOrd="0" presId="urn:microsoft.com/office/officeart/2008/layout/LinedList"/>
    <dgm:cxn modelId="{B911444B-C5E2-4154-AA6D-9E33DFB76114}" type="presParOf" srcId="{3EADE1F7-1D38-43AD-89CE-356BBD03EC0C}" destId="{DA880971-2E0D-43EC-9DAD-51A9FEE8B3BD}" srcOrd="1" destOrd="0" presId="urn:microsoft.com/office/officeart/2008/layout/LinedList"/>
    <dgm:cxn modelId="{3BE24DFD-91B5-4481-B3DF-E041AB4B86F3}" type="presParOf" srcId="{D3738BE9-D43E-4D5F-A064-4477F9EC6D79}" destId="{E035DC55-31DD-47CA-B2ED-40175A0B9958}" srcOrd="4" destOrd="0" presId="urn:microsoft.com/office/officeart/2008/layout/LinedList"/>
    <dgm:cxn modelId="{C559B69D-61E9-4CD3-9421-DF3D91551E10}" type="presParOf" srcId="{D3738BE9-D43E-4D5F-A064-4477F9EC6D79}" destId="{985F1471-99B1-4C35-9DBE-3FE76EFC9160}" srcOrd="5" destOrd="0" presId="urn:microsoft.com/office/officeart/2008/layout/LinedList"/>
    <dgm:cxn modelId="{F4FE3AD0-5FDB-479C-89EB-9A280A72747F}" type="presParOf" srcId="{985F1471-99B1-4C35-9DBE-3FE76EFC9160}" destId="{C2208B15-CA7A-4957-A1C6-B005311EC5E0}" srcOrd="0" destOrd="0" presId="urn:microsoft.com/office/officeart/2008/layout/LinedList"/>
    <dgm:cxn modelId="{F58B5C96-4BC9-4C3A-B74D-A6C115C2994E}" type="presParOf" srcId="{985F1471-99B1-4C35-9DBE-3FE76EFC9160}" destId="{23953320-1EEA-4079-95E7-253765F8DE0D}" srcOrd="1" destOrd="0" presId="urn:microsoft.com/office/officeart/2008/layout/LinedList"/>
    <dgm:cxn modelId="{873EBE38-5021-4B7E-8A56-1B0DC93A546C}" type="presParOf" srcId="{D3738BE9-D43E-4D5F-A064-4477F9EC6D79}" destId="{515F3EB1-747D-4D8A-BE91-01DA764C187A}" srcOrd="6" destOrd="0" presId="urn:microsoft.com/office/officeart/2008/layout/LinedList"/>
    <dgm:cxn modelId="{56340AFB-0846-4B6A-A1FF-DCE045A92443}" type="presParOf" srcId="{D3738BE9-D43E-4D5F-A064-4477F9EC6D79}" destId="{EEA212EB-D015-4596-AD85-9726740DF6DB}" srcOrd="7" destOrd="0" presId="urn:microsoft.com/office/officeart/2008/layout/LinedList"/>
    <dgm:cxn modelId="{78039A01-A361-4406-B97C-35636A9E2976}" type="presParOf" srcId="{EEA212EB-D015-4596-AD85-9726740DF6DB}" destId="{8539A734-DA6B-4240-A158-8725BAEBF822}" srcOrd="0" destOrd="0" presId="urn:microsoft.com/office/officeart/2008/layout/LinedList"/>
    <dgm:cxn modelId="{C688580B-A19B-4249-8720-AEC6BF776379}" type="presParOf" srcId="{EEA212EB-D015-4596-AD85-9726740DF6DB}" destId="{3EAF0B05-4F32-4D5A-96C2-A71DB9C64C7A}" srcOrd="1" destOrd="0" presId="urn:microsoft.com/office/officeart/2008/layout/LinedList"/>
    <dgm:cxn modelId="{28FEEE61-60F4-45B8-B47B-DE6BD74E8873}" type="presParOf" srcId="{D3738BE9-D43E-4D5F-A064-4477F9EC6D79}" destId="{3E131D6B-34BA-4501-9D07-36B931D20F46}" srcOrd="8" destOrd="0" presId="urn:microsoft.com/office/officeart/2008/layout/LinedList"/>
    <dgm:cxn modelId="{8AB6EC40-1CE5-4EA4-A4EE-48B74AAC1A63}" type="presParOf" srcId="{D3738BE9-D43E-4D5F-A064-4477F9EC6D79}" destId="{3FE64054-8CF4-4867-8F67-71E062FF552D}" srcOrd="9" destOrd="0" presId="urn:microsoft.com/office/officeart/2008/layout/LinedList"/>
    <dgm:cxn modelId="{28DE7B03-2D7F-48F0-ABA4-B69846DDBBC6}" type="presParOf" srcId="{3FE64054-8CF4-4867-8F67-71E062FF552D}" destId="{9A4C989B-8D24-42B9-A693-ED25DAF604E7}" srcOrd="0" destOrd="0" presId="urn:microsoft.com/office/officeart/2008/layout/LinedList"/>
    <dgm:cxn modelId="{6FF5D5E9-B0FF-4ED7-9F98-75EA1C574C97}" type="presParOf" srcId="{3FE64054-8CF4-4867-8F67-71E062FF552D}" destId="{2F7490B3-3E29-4E01-A2DC-C5AF1B53EA23}" srcOrd="1" destOrd="0" presId="urn:microsoft.com/office/officeart/2008/layout/LinedList"/>
    <dgm:cxn modelId="{2CC24D67-FBA5-40C7-8668-40E9FAAD7E16}" type="presParOf" srcId="{D3738BE9-D43E-4D5F-A064-4477F9EC6D79}" destId="{EB4B2066-4077-4232-85E4-787960DE2916}" srcOrd="10" destOrd="0" presId="urn:microsoft.com/office/officeart/2008/layout/LinedList"/>
    <dgm:cxn modelId="{E6541DF5-CB84-4553-A3FE-1D88785EB4B5}" type="presParOf" srcId="{D3738BE9-D43E-4D5F-A064-4477F9EC6D79}" destId="{1CD45CEB-9BE8-493F-91EE-B872E6A727AA}" srcOrd="11" destOrd="0" presId="urn:microsoft.com/office/officeart/2008/layout/LinedList"/>
    <dgm:cxn modelId="{DD9C1941-C08A-4624-88BD-3D601BC7A123}" type="presParOf" srcId="{1CD45CEB-9BE8-493F-91EE-B872E6A727AA}" destId="{557B0B2D-F710-4313-AB74-F42833E3D968}" srcOrd="0" destOrd="0" presId="urn:microsoft.com/office/officeart/2008/layout/LinedList"/>
    <dgm:cxn modelId="{3F454A1E-6B17-4445-BB10-0EB7E18C4AF1}" type="presParOf" srcId="{1CD45CEB-9BE8-493F-91EE-B872E6A727AA}" destId="{0C18316F-5CF6-4F9B-870B-6630AB1BDE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90D34C-2E6E-4F2C-B9F2-1F8620F59C9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31FA31D-546C-4A23-849A-83D80290E288}">
      <dgm:prSet/>
      <dgm:spPr/>
      <dgm:t>
        <a:bodyPr/>
        <a:lstStyle/>
        <a:p>
          <a:r>
            <a:rPr lang="en-US" b="0" i="0"/>
            <a:t>Mengikuti etika dalam sosial media</a:t>
          </a:r>
          <a:endParaRPr lang="en-US"/>
        </a:p>
      </dgm:t>
    </dgm:pt>
    <dgm:pt modelId="{CF530CDF-2E10-4D96-8A91-C174F79D59B4}" type="parTrans" cxnId="{F03A74F5-38FF-45E8-ADEF-AEA420F5410C}">
      <dgm:prSet/>
      <dgm:spPr/>
      <dgm:t>
        <a:bodyPr/>
        <a:lstStyle/>
        <a:p>
          <a:endParaRPr lang="en-US"/>
        </a:p>
      </dgm:t>
    </dgm:pt>
    <dgm:pt modelId="{5464F52B-7596-407C-907A-BBF2CBE15436}" type="sibTrans" cxnId="{F03A74F5-38FF-45E8-ADEF-AEA420F5410C}">
      <dgm:prSet/>
      <dgm:spPr/>
      <dgm:t>
        <a:bodyPr/>
        <a:lstStyle/>
        <a:p>
          <a:endParaRPr lang="en-US"/>
        </a:p>
      </dgm:t>
    </dgm:pt>
    <dgm:pt modelId="{725BEA69-A098-4D38-B3F7-6986F6A5F599}">
      <dgm:prSet/>
      <dgm:spPr/>
      <dgm:t>
        <a:bodyPr/>
        <a:lstStyle/>
        <a:p>
          <a:r>
            <a:rPr lang="en-US" b="0" i="0" dirty="0" err="1"/>
            <a:t>Menuliskan</a:t>
          </a:r>
          <a:r>
            <a:rPr lang="en-US" b="0" i="0" dirty="0"/>
            <a:t> </a:t>
          </a:r>
          <a:r>
            <a:rPr lang="en-US" b="0" i="0" dirty="0" err="1"/>
            <a:t>sapaan</a:t>
          </a:r>
          <a:r>
            <a:rPr lang="en-US" b="0" i="0" dirty="0"/>
            <a:t> yang </a:t>
          </a:r>
          <a:r>
            <a:rPr lang="en-US" b="0" i="0" dirty="0" err="1"/>
            <a:t>pantas</a:t>
          </a:r>
          <a:r>
            <a:rPr lang="en-US" b="0" i="0" dirty="0"/>
            <a:t> </a:t>
          </a:r>
          <a:r>
            <a:rPr lang="en-US" b="0" i="0" dirty="0" err="1"/>
            <a:t>sesuai</a:t>
          </a:r>
          <a:r>
            <a:rPr lang="en-US" b="0" i="0" dirty="0"/>
            <a:t> </a:t>
          </a:r>
          <a:r>
            <a:rPr lang="en-US" b="0" i="0" dirty="0" err="1"/>
            <a:t>kesepakatan</a:t>
          </a:r>
          <a:endParaRPr lang="en-US" dirty="0"/>
        </a:p>
      </dgm:t>
    </dgm:pt>
    <dgm:pt modelId="{DA147686-3DFD-4C28-BA44-EE4B63961B40}" type="parTrans" cxnId="{504C3DDE-DEE4-4970-A99D-99BD8335E16E}">
      <dgm:prSet/>
      <dgm:spPr/>
      <dgm:t>
        <a:bodyPr/>
        <a:lstStyle/>
        <a:p>
          <a:endParaRPr lang="en-US"/>
        </a:p>
      </dgm:t>
    </dgm:pt>
    <dgm:pt modelId="{481297FB-6054-48BB-AEAD-F99922F49924}" type="sibTrans" cxnId="{504C3DDE-DEE4-4970-A99D-99BD8335E16E}">
      <dgm:prSet/>
      <dgm:spPr/>
      <dgm:t>
        <a:bodyPr/>
        <a:lstStyle/>
        <a:p>
          <a:endParaRPr lang="en-US"/>
        </a:p>
      </dgm:t>
    </dgm:pt>
    <dgm:pt modelId="{F5FCD97F-8F79-4776-AAFF-B2B7DFD35AAF}">
      <dgm:prSet/>
      <dgm:spPr/>
      <dgm:t>
        <a:bodyPr/>
        <a:lstStyle/>
        <a:p>
          <a:r>
            <a:rPr lang="en-US" b="0" i="0" dirty="0" err="1"/>
            <a:t>Menyampaikan</a:t>
          </a:r>
          <a:r>
            <a:rPr lang="en-US" b="0" i="0" dirty="0"/>
            <a:t> </a:t>
          </a:r>
          <a:r>
            <a:rPr lang="en-US" b="0" i="0" dirty="0" err="1"/>
            <a:t>pesan</a:t>
          </a:r>
          <a:r>
            <a:rPr lang="en-US" b="0" i="0" dirty="0"/>
            <a:t> yang </a:t>
          </a:r>
          <a:r>
            <a:rPr lang="en-US" b="0" i="0" dirty="0" err="1"/>
            <a:t>jelas</a:t>
          </a:r>
          <a:r>
            <a:rPr lang="en-US" b="0" i="0" dirty="0"/>
            <a:t> dan </a:t>
          </a:r>
          <a:r>
            <a:rPr lang="en-US" b="0" i="0" dirty="0" err="1"/>
            <a:t>lengkap</a:t>
          </a:r>
          <a:endParaRPr lang="en-US" dirty="0"/>
        </a:p>
      </dgm:t>
    </dgm:pt>
    <dgm:pt modelId="{C5F91772-898B-43A7-9BA4-408B703BD855}" type="parTrans" cxnId="{0D326893-619D-4A7A-83FE-11138AD62D6C}">
      <dgm:prSet/>
      <dgm:spPr/>
      <dgm:t>
        <a:bodyPr/>
        <a:lstStyle/>
        <a:p>
          <a:endParaRPr lang="en-US"/>
        </a:p>
      </dgm:t>
    </dgm:pt>
    <dgm:pt modelId="{21DDC0FD-AF3A-41FB-8159-45B2FB21891B}" type="sibTrans" cxnId="{0D326893-619D-4A7A-83FE-11138AD62D6C}">
      <dgm:prSet/>
      <dgm:spPr/>
      <dgm:t>
        <a:bodyPr/>
        <a:lstStyle/>
        <a:p>
          <a:endParaRPr lang="en-US"/>
        </a:p>
      </dgm:t>
    </dgm:pt>
    <dgm:pt modelId="{D3187B45-9D80-4F52-BB2A-6F874DA0FD17}">
      <dgm:prSet/>
      <dgm:spPr/>
      <dgm:t>
        <a:bodyPr/>
        <a:lstStyle/>
        <a:p>
          <a:r>
            <a:rPr lang="en-US" dirty="0" err="1"/>
            <a:t>Hindari</a:t>
          </a:r>
          <a:r>
            <a:rPr lang="en-US" dirty="0"/>
            <a:t> </a:t>
          </a:r>
          <a:r>
            <a:rPr lang="en-US" dirty="0" err="1"/>
            <a:t>pemilihan</a:t>
          </a:r>
          <a:r>
            <a:rPr lang="en-US" dirty="0"/>
            <a:t> </a:t>
          </a:r>
          <a:r>
            <a:rPr lang="en-US" dirty="0" err="1"/>
            <a:t>kalimat</a:t>
          </a:r>
          <a:r>
            <a:rPr lang="en-US" dirty="0"/>
            <a:t> </a:t>
          </a:r>
          <a:r>
            <a:rPr lang="en-US" dirty="0" err="1"/>
            <a:t>menggurui</a:t>
          </a:r>
          <a:r>
            <a:rPr lang="en-US" dirty="0"/>
            <a:t>/ </a:t>
          </a:r>
          <a:r>
            <a:rPr lang="en-US" dirty="0" err="1"/>
            <a:t>memerintah</a:t>
          </a:r>
          <a:r>
            <a:rPr lang="en-US" dirty="0"/>
            <a:t>.</a:t>
          </a:r>
        </a:p>
      </dgm:t>
    </dgm:pt>
    <dgm:pt modelId="{AA9EAC68-7B9A-4F30-BB32-2BEBE53B610A}" type="parTrans" cxnId="{19DA6095-B4C0-4A96-A7DF-EEA7DDD38AFB}">
      <dgm:prSet/>
      <dgm:spPr/>
      <dgm:t>
        <a:bodyPr/>
        <a:lstStyle/>
        <a:p>
          <a:endParaRPr lang="en-US"/>
        </a:p>
      </dgm:t>
    </dgm:pt>
    <dgm:pt modelId="{5EB36188-3B78-4E14-8FAE-5B894AF537BC}" type="sibTrans" cxnId="{19DA6095-B4C0-4A96-A7DF-EEA7DDD38AFB}">
      <dgm:prSet/>
      <dgm:spPr/>
      <dgm:t>
        <a:bodyPr/>
        <a:lstStyle/>
        <a:p>
          <a:endParaRPr lang="en-US"/>
        </a:p>
      </dgm:t>
    </dgm:pt>
    <dgm:pt modelId="{75A14D5D-99E0-446E-9DB0-79A5A916C480}" type="pres">
      <dgm:prSet presAssocID="{A790D34C-2E6E-4F2C-B9F2-1F8620F59C92}" presName="linear" presStyleCnt="0">
        <dgm:presLayoutVars>
          <dgm:animLvl val="lvl"/>
          <dgm:resizeHandles val="exact"/>
        </dgm:presLayoutVars>
      </dgm:prSet>
      <dgm:spPr/>
    </dgm:pt>
    <dgm:pt modelId="{48815A63-B2C6-4203-8ECD-0F49E4891BF0}" type="pres">
      <dgm:prSet presAssocID="{A31FA31D-546C-4A23-849A-83D80290E2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3167A4-0EE8-48D5-A20B-BDEB1D8C27A2}" type="pres">
      <dgm:prSet presAssocID="{5464F52B-7596-407C-907A-BBF2CBE15436}" presName="spacer" presStyleCnt="0"/>
      <dgm:spPr/>
    </dgm:pt>
    <dgm:pt modelId="{367F5202-8E6D-4650-B258-0F37EE8DAB6F}" type="pres">
      <dgm:prSet presAssocID="{725BEA69-A098-4D38-B3F7-6986F6A5F5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AB003F-6964-4AF6-A1C9-6BE4F9D2FC61}" type="pres">
      <dgm:prSet presAssocID="{481297FB-6054-48BB-AEAD-F99922F49924}" presName="spacer" presStyleCnt="0"/>
      <dgm:spPr/>
    </dgm:pt>
    <dgm:pt modelId="{47EA486C-2659-4522-80A1-16E25E00B721}" type="pres">
      <dgm:prSet presAssocID="{F5FCD97F-8F79-4776-AAFF-B2B7DFD35A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4CFB17-1C0C-4F78-836C-0D88B59FD7D4}" type="pres">
      <dgm:prSet presAssocID="{21DDC0FD-AF3A-41FB-8159-45B2FB21891B}" presName="spacer" presStyleCnt="0"/>
      <dgm:spPr/>
    </dgm:pt>
    <dgm:pt modelId="{29AF31F7-719D-42CD-B5D3-40632BB84E37}" type="pres">
      <dgm:prSet presAssocID="{D3187B45-9D80-4F52-BB2A-6F874DA0FD1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2ADC28-2DC6-427A-8333-4CCBCAC16BE1}" type="presOf" srcId="{F5FCD97F-8F79-4776-AAFF-B2B7DFD35AAF}" destId="{47EA486C-2659-4522-80A1-16E25E00B721}" srcOrd="0" destOrd="0" presId="urn:microsoft.com/office/officeart/2005/8/layout/vList2"/>
    <dgm:cxn modelId="{8A2C7567-4913-4286-83ED-4747152A79D8}" type="presOf" srcId="{725BEA69-A098-4D38-B3F7-6986F6A5F599}" destId="{367F5202-8E6D-4650-B258-0F37EE8DAB6F}" srcOrd="0" destOrd="0" presId="urn:microsoft.com/office/officeart/2005/8/layout/vList2"/>
    <dgm:cxn modelId="{0D326893-619D-4A7A-83FE-11138AD62D6C}" srcId="{A790D34C-2E6E-4F2C-B9F2-1F8620F59C92}" destId="{F5FCD97F-8F79-4776-AAFF-B2B7DFD35AAF}" srcOrd="2" destOrd="0" parTransId="{C5F91772-898B-43A7-9BA4-408B703BD855}" sibTransId="{21DDC0FD-AF3A-41FB-8159-45B2FB21891B}"/>
    <dgm:cxn modelId="{19DA6095-B4C0-4A96-A7DF-EEA7DDD38AFB}" srcId="{A790D34C-2E6E-4F2C-B9F2-1F8620F59C92}" destId="{D3187B45-9D80-4F52-BB2A-6F874DA0FD17}" srcOrd="3" destOrd="0" parTransId="{AA9EAC68-7B9A-4F30-BB32-2BEBE53B610A}" sibTransId="{5EB36188-3B78-4E14-8FAE-5B894AF537BC}"/>
    <dgm:cxn modelId="{6E1450A2-D162-4C59-A5BB-782DAEF722AA}" type="presOf" srcId="{A31FA31D-546C-4A23-849A-83D80290E288}" destId="{48815A63-B2C6-4203-8ECD-0F49E4891BF0}" srcOrd="0" destOrd="0" presId="urn:microsoft.com/office/officeart/2005/8/layout/vList2"/>
    <dgm:cxn modelId="{400C36C6-A1A4-4263-82E1-6CC6FC07014D}" type="presOf" srcId="{D3187B45-9D80-4F52-BB2A-6F874DA0FD17}" destId="{29AF31F7-719D-42CD-B5D3-40632BB84E37}" srcOrd="0" destOrd="0" presId="urn:microsoft.com/office/officeart/2005/8/layout/vList2"/>
    <dgm:cxn modelId="{504C3DDE-DEE4-4970-A99D-99BD8335E16E}" srcId="{A790D34C-2E6E-4F2C-B9F2-1F8620F59C92}" destId="{725BEA69-A098-4D38-B3F7-6986F6A5F599}" srcOrd="1" destOrd="0" parTransId="{DA147686-3DFD-4C28-BA44-EE4B63961B40}" sibTransId="{481297FB-6054-48BB-AEAD-F99922F49924}"/>
    <dgm:cxn modelId="{358167EC-8426-4591-A9CE-174FFA3F390F}" type="presOf" srcId="{A790D34C-2E6E-4F2C-B9F2-1F8620F59C92}" destId="{75A14D5D-99E0-446E-9DB0-79A5A916C480}" srcOrd="0" destOrd="0" presId="urn:microsoft.com/office/officeart/2005/8/layout/vList2"/>
    <dgm:cxn modelId="{F03A74F5-38FF-45E8-ADEF-AEA420F5410C}" srcId="{A790D34C-2E6E-4F2C-B9F2-1F8620F59C92}" destId="{A31FA31D-546C-4A23-849A-83D80290E288}" srcOrd="0" destOrd="0" parTransId="{CF530CDF-2E10-4D96-8A91-C174F79D59B4}" sibTransId="{5464F52B-7596-407C-907A-BBF2CBE15436}"/>
    <dgm:cxn modelId="{E87861F3-469D-4070-A4C4-C7F3F1B3772A}" type="presParOf" srcId="{75A14D5D-99E0-446E-9DB0-79A5A916C480}" destId="{48815A63-B2C6-4203-8ECD-0F49E4891BF0}" srcOrd="0" destOrd="0" presId="urn:microsoft.com/office/officeart/2005/8/layout/vList2"/>
    <dgm:cxn modelId="{D05098B2-1329-418B-BDBD-4C67755B5088}" type="presParOf" srcId="{75A14D5D-99E0-446E-9DB0-79A5A916C480}" destId="{5D3167A4-0EE8-48D5-A20B-BDEB1D8C27A2}" srcOrd="1" destOrd="0" presId="urn:microsoft.com/office/officeart/2005/8/layout/vList2"/>
    <dgm:cxn modelId="{1DFF6888-B6AF-4F83-A502-C0FF7FAD86FD}" type="presParOf" srcId="{75A14D5D-99E0-446E-9DB0-79A5A916C480}" destId="{367F5202-8E6D-4650-B258-0F37EE8DAB6F}" srcOrd="2" destOrd="0" presId="urn:microsoft.com/office/officeart/2005/8/layout/vList2"/>
    <dgm:cxn modelId="{22D49CFD-6683-47D6-8C4D-DF3F4A9ED5B8}" type="presParOf" srcId="{75A14D5D-99E0-446E-9DB0-79A5A916C480}" destId="{EAAB003F-6964-4AF6-A1C9-6BE4F9D2FC61}" srcOrd="3" destOrd="0" presId="urn:microsoft.com/office/officeart/2005/8/layout/vList2"/>
    <dgm:cxn modelId="{495738B5-5F43-43F1-9616-5853D2504F5C}" type="presParOf" srcId="{75A14D5D-99E0-446E-9DB0-79A5A916C480}" destId="{47EA486C-2659-4522-80A1-16E25E00B721}" srcOrd="4" destOrd="0" presId="urn:microsoft.com/office/officeart/2005/8/layout/vList2"/>
    <dgm:cxn modelId="{7348A127-812F-4F7A-BE22-014840B399D9}" type="presParOf" srcId="{75A14D5D-99E0-446E-9DB0-79A5A916C480}" destId="{5A4CFB17-1C0C-4F78-836C-0D88B59FD7D4}" srcOrd="5" destOrd="0" presId="urn:microsoft.com/office/officeart/2005/8/layout/vList2"/>
    <dgm:cxn modelId="{8754EC2D-0C33-4F5B-8E2D-ED5472E565C9}" type="presParOf" srcId="{75A14D5D-99E0-446E-9DB0-79A5A916C480}" destId="{29AF31F7-719D-42CD-B5D3-40632BB84E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640BB-59C9-4152-9C7E-4B7C120B02D5}">
      <dsp:nvSpPr>
        <dsp:cNvPr id="0" name=""/>
        <dsp:cNvSpPr/>
      </dsp:nvSpPr>
      <dsp:spPr>
        <a:xfrm>
          <a:off x="-4901871" y="-751161"/>
          <a:ext cx="5838146" cy="5838146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F4BC8-BB6A-4924-A7FD-7E0FC1ACB9C9}">
      <dsp:nvSpPr>
        <dsp:cNvPr id="0" name=""/>
        <dsp:cNvSpPr/>
      </dsp:nvSpPr>
      <dsp:spPr>
        <a:xfrm>
          <a:off x="349388" y="228324"/>
          <a:ext cx="6612168" cy="456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3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Media-media online yang </a:t>
          </a:r>
          <a:r>
            <a:rPr lang="en-US" sz="1700" b="0" i="0" kern="1200" dirty="0" err="1"/>
            <a:t>digunakan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untuk</a:t>
          </a:r>
          <a:r>
            <a:rPr lang="en-US" sz="1700" b="0" i="0" kern="1200" dirty="0"/>
            <a:t> </a:t>
          </a:r>
          <a:r>
            <a:rPr lang="en-US" sz="1700" b="0" i="0" kern="1200" dirty="0" err="1"/>
            <a:t>menjalin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hubungan</a:t>
          </a:r>
          <a:endParaRPr lang="en-US" sz="1700" kern="1200" dirty="0"/>
        </a:p>
      </dsp:txBody>
      <dsp:txXfrm>
        <a:off x="349388" y="228324"/>
        <a:ext cx="6612168" cy="456475"/>
      </dsp:txXfrm>
    </dsp:sp>
    <dsp:sp modelId="{459299F0-234E-4B15-BDF4-BDEDABE7322D}">
      <dsp:nvSpPr>
        <dsp:cNvPr id="0" name=""/>
        <dsp:cNvSpPr/>
      </dsp:nvSpPr>
      <dsp:spPr>
        <a:xfrm>
          <a:off x="64091" y="171265"/>
          <a:ext cx="570594" cy="570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1092F-5F4C-4672-8647-838861BE5B10}">
      <dsp:nvSpPr>
        <dsp:cNvPr id="0" name=""/>
        <dsp:cNvSpPr/>
      </dsp:nvSpPr>
      <dsp:spPr>
        <a:xfrm>
          <a:off x="724870" y="912950"/>
          <a:ext cx="6236686" cy="456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3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Mengembangkan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Hubungan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dengan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Komunitas</a:t>
          </a:r>
          <a:r>
            <a:rPr lang="en-US" sz="1700" b="0" i="0" kern="1200" dirty="0"/>
            <a:t> Online</a:t>
          </a:r>
          <a:endParaRPr lang="en-US" sz="1700" kern="1200" dirty="0"/>
        </a:p>
      </dsp:txBody>
      <dsp:txXfrm>
        <a:off x="724870" y="912950"/>
        <a:ext cx="6236686" cy="456475"/>
      </dsp:txXfrm>
    </dsp:sp>
    <dsp:sp modelId="{8E93B4A1-2ED9-4060-A14E-C262D2592819}">
      <dsp:nvSpPr>
        <dsp:cNvPr id="0" name=""/>
        <dsp:cNvSpPr/>
      </dsp:nvSpPr>
      <dsp:spPr>
        <a:xfrm>
          <a:off x="439573" y="855891"/>
          <a:ext cx="570594" cy="570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53A24-2417-462E-A759-10DF548A10E3}">
      <dsp:nvSpPr>
        <dsp:cNvPr id="0" name=""/>
        <dsp:cNvSpPr/>
      </dsp:nvSpPr>
      <dsp:spPr>
        <a:xfrm>
          <a:off x="896569" y="1597577"/>
          <a:ext cx="6064988" cy="456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3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Mengembangkan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Komunitas</a:t>
          </a:r>
          <a:r>
            <a:rPr lang="en-US" sz="1700" b="0" i="0" kern="1200" dirty="0"/>
            <a:t> Online </a:t>
          </a:r>
          <a:r>
            <a:rPr lang="en-US" sz="1700" b="0" i="0" kern="1200" dirty="0" err="1"/>
            <a:t>untuk</a:t>
          </a:r>
          <a:r>
            <a:rPr lang="en-US" sz="1700" b="0" i="0" kern="1200" dirty="0"/>
            <a:t> Media Relations</a:t>
          </a:r>
          <a:endParaRPr lang="en-US" sz="1700" kern="1200" dirty="0"/>
        </a:p>
      </dsp:txBody>
      <dsp:txXfrm>
        <a:off x="896569" y="1597577"/>
        <a:ext cx="6064988" cy="456475"/>
      </dsp:txXfrm>
    </dsp:sp>
    <dsp:sp modelId="{B1E04BC3-65FF-4C70-9CAD-7ABCC1492B77}">
      <dsp:nvSpPr>
        <dsp:cNvPr id="0" name=""/>
        <dsp:cNvSpPr/>
      </dsp:nvSpPr>
      <dsp:spPr>
        <a:xfrm>
          <a:off x="611272" y="1540517"/>
          <a:ext cx="570594" cy="570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18F66-6ECC-496F-B827-53F649B1B594}">
      <dsp:nvSpPr>
        <dsp:cNvPr id="0" name=""/>
        <dsp:cNvSpPr/>
      </dsp:nvSpPr>
      <dsp:spPr>
        <a:xfrm>
          <a:off x="896569" y="2281770"/>
          <a:ext cx="6064988" cy="456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3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Menyebarkan</a:t>
          </a:r>
          <a:r>
            <a:rPr lang="en-US" sz="1700" b="0" i="0" kern="1200" dirty="0"/>
            <a:t> e-News Release</a:t>
          </a:r>
          <a:endParaRPr lang="en-US" sz="1700" kern="1200" dirty="0"/>
        </a:p>
      </dsp:txBody>
      <dsp:txXfrm>
        <a:off x="896569" y="2281770"/>
        <a:ext cx="6064988" cy="456475"/>
      </dsp:txXfrm>
    </dsp:sp>
    <dsp:sp modelId="{25FCB1F7-AD9C-426A-A502-F049D427BE67}">
      <dsp:nvSpPr>
        <dsp:cNvPr id="0" name=""/>
        <dsp:cNvSpPr/>
      </dsp:nvSpPr>
      <dsp:spPr>
        <a:xfrm>
          <a:off x="611272" y="2224710"/>
          <a:ext cx="570594" cy="570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426D4-2F3F-4BFF-A47D-7292B71E3967}">
      <dsp:nvSpPr>
        <dsp:cNvPr id="0" name=""/>
        <dsp:cNvSpPr/>
      </dsp:nvSpPr>
      <dsp:spPr>
        <a:xfrm>
          <a:off x="724870" y="2966396"/>
          <a:ext cx="6236686" cy="456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3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700" kern="1200" dirty="0" err="1"/>
            <a:t>Etika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Media </a:t>
          </a:r>
          <a:r>
            <a:rPr lang="en-US" sz="1700" kern="1200" dirty="0" err="1"/>
            <a:t>Sosial</a:t>
          </a:r>
          <a:endParaRPr lang="en-US" sz="1700" kern="1200" dirty="0"/>
        </a:p>
      </dsp:txBody>
      <dsp:txXfrm>
        <a:off x="724870" y="2966396"/>
        <a:ext cx="6236686" cy="456475"/>
      </dsp:txXfrm>
    </dsp:sp>
    <dsp:sp modelId="{619C6642-1E8B-4BA2-838E-9CA212F6C36B}">
      <dsp:nvSpPr>
        <dsp:cNvPr id="0" name=""/>
        <dsp:cNvSpPr/>
      </dsp:nvSpPr>
      <dsp:spPr>
        <a:xfrm>
          <a:off x="439573" y="2909337"/>
          <a:ext cx="570594" cy="570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9E28E-B9B1-4717-8CC6-B2A6E1CA96E9}">
      <dsp:nvSpPr>
        <dsp:cNvPr id="0" name=""/>
        <dsp:cNvSpPr/>
      </dsp:nvSpPr>
      <dsp:spPr>
        <a:xfrm>
          <a:off x="349388" y="3651023"/>
          <a:ext cx="6612168" cy="456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32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Etika</a:t>
          </a:r>
          <a:r>
            <a:rPr lang="en-US" sz="1700" kern="1200" dirty="0"/>
            <a:t> </a:t>
          </a:r>
          <a:r>
            <a:rPr lang="en-US" sz="1700" kern="1200" dirty="0" err="1"/>
            <a:t>Etika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Hubungan</a:t>
          </a:r>
          <a:r>
            <a:rPr lang="en-US" sz="1700" kern="1200" dirty="0"/>
            <a:t> Masyarakat Online</a:t>
          </a:r>
        </a:p>
      </dsp:txBody>
      <dsp:txXfrm>
        <a:off x="349388" y="3651023"/>
        <a:ext cx="6612168" cy="456475"/>
      </dsp:txXfrm>
    </dsp:sp>
    <dsp:sp modelId="{4133087F-D710-418C-9171-6D5EA6562223}">
      <dsp:nvSpPr>
        <dsp:cNvPr id="0" name=""/>
        <dsp:cNvSpPr/>
      </dsp:nvSpPr>
      <dsp:spPr>
        <a:xfrm>
          <a:off x="64091" y="3593963"/>
          <a:ext cx="570594" cy="570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866FA-264D-4CCB-8D37-F032161E4CB0}">
      <dsp:nvSpPr>
        <dsp:cNvPr id="0" name=""/>
        <dsp:cNvSpPr/>
      </dsp:nvSpPr>
      <dsp:spPr>
        <a:xfrm>
          <a:off x="80237" y="973"/>
          <a:ext cx="3432586" cy="2059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Websites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Webinars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/>
            <a:t>Blog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Search engine</a:t>
          </a:r>
          <a:endParaRPr lang="en-US" sz="2600" kern="1200" dirty="0"/>
        </a:p>
      </dsp:txBody>
      <dsp:txXfrm>
        <a:off x="80237" y="973"/>
        <a:ext cx="3432586" cy="2059551"/>
      </dsp:txXfrm>
    </dsp:sp>
    <dsp:sp modelId="{223598F9-2232-4763-9289-C6BD4B6EEDB0}">
      <dsp:nvSpPr>
        <dsp:cNvPr id="0" name=""/>
        <dsp:cNvSpPr/>
      </dsp:nvSpPr>
      <dsp:spPr>
        <a:xfrm>
          <a:off x="3856082" y="973"/>
          <a:ext cx="3432586" cy="2059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Social Media</a:t>
          </a:r>
          <a:endParaRPr lang="en-US" sz="3300" kern="1200" dirty="0"/>
        </a:p>
      </dsp:txBody>
      <dsp:txXfrm>
        <a:off x="3856082" y="973"/>
        <a:ext cx="3432586" cy="2059551"/>
      </dsp:txXfrm>
    </dsp:sp>
    <dsp:sp modelId="{BB981617-8D1C-473A-856A-8B4BDAFB80DB}">
      <dsp:nvSpPr>
        <dsp:cNvPr id="0" name=""/>
        <dsp:cNvSpPr/>
      </dsp:nvSpPr>
      <dsp:spPr>
        <a:xfrm>
          <a:off x="80237" y="2403784"/>
          <a:ext cx="3432586" cy="2059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E-newsletter</a:t>
          </a:r>
        </a:p>
      </dsp:txBody>
      <dsp:txXfrm>
        <a:off x="80237" y="2403784"/>
        <a:ext cx="3432586" cy="2059551"/>
      </dsp:txXfrm>
    </dsp:sp>
    <dsp:sp modelId="{3AF2A491-8C0B-4E2F-B905-1F8297F1A264}">
      <dsp:nvSpPr>
        <dsp:cNvPr id="0" name=""/>
        <dsp:cNvSpPr/>
      </dsp:nvSpPr>
      <dsp:spPr>
        <a:xfrm>
          <a:off x="3856082" y="2403784"/>
          <a:ext cx="3432586" cy="2059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Media Online</a:t>
          </a:r>
          <a:endParaRPr lang="en-US" sz="3300" kern="1200" dirty="0"/>
        </a:p>
      </dsp:txBody>
      <dsp:txXfrm>
        <a:off x="3856082" y="2403784"/>
        <a:ext cx="3432586" cy="2059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22D0F-9E19-4204-AD3A-F56344164289}">
      <dsp:nvSpPr>
        <dsp:cNvPr id="0" name=""/>
        <dsp:cNvSpPr/>
      </dsp:nvSpPr>
      <dsp:spPr>
        <a:xfrm>
          <a:off x="0" y="28409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Enhance branding and awareness</a:t>
          </a:r>
          <a:endParaRPr lang="en-US" sz="2600" kern="1200" dirty="0"/>
        </a:p>
      </dsp:txBody>
      <dsp:txXfrm>
        <a:off x="29700" y="58109"/>
        <a:ext cx="7512300" cy="549000"/>
      </dsp:txXfrm>
    </dsp:sp>
    <dsp:sp modelId="{349A2987-45A3-414F-8118-BF5D89FEDCA9}">
      <dsp:nvSpPr>
        <dsp:cNvPr id="0" name=""/>
        <dsp:cNvSpPr/>
      </dsp:nvSpPr>
      <dsp:spPr>
        <a:xfrm>
          <a:off x="0" y="711689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Protect brand reputation</a:t>
          </a:r>
          <a:endParaRPr lang="en-US" sz="2600" kern="1200" dirty="0"/>
        </a:p>
      </dsp:txBody>
      <dsp:txXfrm>
        <a:off x="29700" y="741389"/>
        <a:ext cx="7512300" cy="549000"/>
      </dsp:txXfrm>
    </dsp:sp>
    <dsp:sp modelId="{CE383BE3-1144-4286-98F3-9D49A8670015}">
      <dsp:nvSpPr>
        <dsp:cNvPr id="0" name=""/>
        <dsp:cNvSpPr/>
      </dsp:nvSpPr>
      <dsp:spPr>
        <a:xfrm>
          <a:off x="0" y="1394969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Enhance public relations</a:t>
          </a:r>
          <a:endParaRPr lang="en-US" sz="2600" kern="1200" dirty="0"/>
        </a:p>
      </dsp:txBody>
      <dsp:txXfrm>
        <a:off x="29700" y="1424669"/>
        <a:ext cx="7512300" cy="549000"/>
      </dsp:txXfrm>
    </dsp:sp>
    <dsp:sp modelId="{0D8F208B-9298-48E4-BEC3-7BC1AB2DFF0A}">
      <dsp:nvSpPr>
        <dsp:cNvPr id="0" name=""/>
        <dsp:cNvSpPr/>
      </dsp:nvSpPr>
      <dsp:spPr>
        <a:xfrm>
          <a:off x="0" y="2078249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Build community</a:t>
          </a:r>
          <a:endParaRPr lang="en-US" sz="2600" kern="1200" dirty="0"/>
        </a:p>
      </dsp:txBody>
      <dsp:txXfrm>
        <a:off x="29700" y="2107949"/>
        <a:ext cx="7512300" cy="549000"/>
      </dsp:txXfrm>
    </dsp:sp>
    <dsp:sp modelId="{E52F767C-58A4-4367-9035-E79A8FDB343B}">
      <dsp:nvSpPr>
        <dsp:cNvPr id="0" name=""/>
        <dsp:cNvSpPr/>
      </dsp:nvSpPr>
      <dsp:spPr>
        <a:xfrm>
          <a:off x="0" y="2761529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Enhance customer service</a:t>
          </a:r>
          <a:endParaRPr lang="en-US" sz="2600" kern="1200" dirty="0"/>
        </a:p>
      </dsp:txBody>
      <dsp:txXfrm>
        <a:off x="29700" y="2791229"/>
        <a:ext cx="7512300" cy="549000"/>
      </dsp:txXfrm>
    </dsp:sp>
    <dsp:sp modelId="{6ECDE5EC-351D-4725-AC64-96268F742A5F}">
      <dsp:nvSpPr>
        <dsp:cNvPr id="0" name=""/>
        <dsp:cNvSpPr/>
      </dsp:nvSpPr>
      <dsp:spPr>
        <a:xfrm>
          <a:off x="0" y="3444810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Facilitate research and development</a:t>
          </a:r>
          <a:endParaRPr lang="en-US" sz="2600" kern="1200" dirty="0"/>
        </a:p>
      </dsp:txBody>
      <dsp:txXfrm>
        <a:off x="29700" y="3474510"/>
        <a:ext cx="7512300" cy="549000"/>
      </dsp:txXfrm>
    </dsp:sp>
    <dsp:sp modelId="{640EC289-9167-42B2-A243-CD5981889740}">
      <dsp:nvSpPr>
        <dsp:cNvPr id="0" name=""/>
        <dsp:cNvSpPr/>
      </dsp:nvSpPr>
      <dsp:spPr>
        <a:xfrm>
          <a:off x="0" y="4128090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Drive leads and sales</a:t>
          </a:r>
          <a:endParaRPr lang="en-US" sz="2600" kern="1200" dirty="0"/>
        </a:p>
      </dsp:txBody>
      <dsp:txXfrm>
        <a:off x="29700" y="4157790"/>
        <a:ext cx="7512300" cy="5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74514-3BCC-46F6-AAFC-F749B50E3496}">
      <dsp:nvSpPr>
        <dsp:cNvPr id="0" name=""/>
        <dsp:cNvSpPr/>
      </dsp:nvSpPr>
      <dsp:spPr>
        <a:xfrm>
          <a:off x="924" y="489987"/>
          <a:ext cx="3364378" cy="1682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/>
            <a:t>Komunitas</a:t>
          </a:r>
          <a:r>
            <a:rPr lang="en-US" sz="5100" kern="1200" dirty="0"/>
            <a:t> Offline</a:t>
          </a:r>
        </a:p>
      </dsp:txBody>
      <dsp:txXfrm>
        <a:off x="50194" y="539257"/>
        <a:ext cx="3265838" cy="1583649"/>
      </dsp:txXfrm>
    </dsp:sp>
    <dsp:sp modelId="{C57C70FB-5427-48D9-AF4F-61892C4EB9A6}">
      <dsp:nvSpPr>
        <dsp:cNvPr id="0" name=""/>
        <dsp:cNvSpPr/>
      </dsp:nvSpPr>
      <dsp:spPr>
        <a:xfrm>
          <a:off x="337362" y="2172176"/>
          <a:ext cx="336437" cy="126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641"/>
              </a:lnTo>
              <a:lnTo>
                <a:pt x="336437" y="12616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1211F-D184-4DA8-A7BF-0D2BDED8FFEB}">
      <dsp:nvSpPr>
        <dsp:cNvPr id="0" name=""/>
        <dsp:cNvSpPr/>
      </dsp:nvSpPr>
      <dsp:spPr>
        <a:xfrm>
          <a:off x="673799" y="2592723"/>
          <a:ext cx="2691502" cy="168218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Online</a:t>
          </a:r>
          <a:endParaRPr lang="en-US" sz="6300" kern="1200" dirty="0"/>
        </a:p>
      </dsp:txBody>
      <dsp:txXfrm>
        <a:off x="723069" y="2641993"/>
        <a:ext cx="2592962" cy="1583649"/>
      </dsp:txXfrm>
    </dsp:sp>
    <dsp:sp modelId="{79CC1AEA-C158-41BD-864C-B92104B08AEC}">
      <dsp:nvSpPr>
        <dsp:cNvPr id="0" name=""/>
        <dsp:cNvSpPr/>
      </dsp:nvSpPr>
      <dsp:spPr>
        <a:xfrm>
          <a:off x="4206397" y="489987"/>
          <a:ext cx="3364378" cy="1682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0" i="0" kern="1200" dirty="0" err="1"/>
            <a:t>Komunitas</a:t>
          </a:r>
          <a:r>
            <a:rPr lang="en-US" sz="5100" b="0" i="0" kern="1200" dirty="0"/>
            <a:t> Online</a:t>
          </a:r>
          <a:endParaRPr lang="en-US" sz="5100" kern="1200" dirty="0"/>
        </a:p>
      </dsp:txBody>
      <dsp:txXfrm>
        <a:off x="4255667" y="539257"/>
        <a:ext cx="3265838" cy="1583649"/>
      </dsp:txXfrm>
    </dsp:sp>
    <dsp:sp modelId="{A14E0AB6-0E89-412A-9519-12F40D2BF359}">
      <dsp:nvSpPr>
        <dsp:cNvPr id="0" name=""/>
        <dsp:cNvSpPr/>
      </dsp:nvSpPr>
      <dsp:spPr>
        <a:xfrm>
          <a:off x="4542835" y="2172176"/>
          <a:ext cx="336437" cy="126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641"/>
              </a:lnTo>
              <a:lnTo>
                <a:pt x="336437" y="12616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45572-7B57-4333-9732-2F6FD8DBA6A5}">
      <dsp:nvSpPr>
        <dsp:cNvPr id="0" name=""/>
        <dsp:cNvSpPr/>
      </dsp:nvSpPr>
      <dsp:spPr>
        <a:xfrm>
          <a:off x="4879272" y="2592723"/>
          <a:ext cx="2691502" cy="168218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Offline</a:t>
          </a:r>
        </a:p>
      </dsp:txBody>
      <dsp:txXfrm>
        <a:off x="4928542" y="2641993"/>
        <a:ext cx="2592962" cy="1583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E4D30-576A-415E-8F1C-6CDE7CAA7893}">
      <dsp:nvSpPr>
        <dsp:cNvPr id="0" name=""/>
        <dsp:cNvSpPr/>
      </dsp:nvSpPr>
      <dsp:spPr>
        <a:xfrm>
          <a:off x="0" y="480974"/>
          <a:ext cx="7571700" cy="1828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648" tIns="562356" rIns="58764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/>
            <a:t>Anggota komunitas dapat menulis konten positif yang berkenaan dengan perusahaan/ merek</a:t>
          </a:r>
          <a:endParaRPr lang="en-US" sz="2700" kern="1200"/>
        </a:p>
      </dsp:txBody>
      <dsp:txXfrm>
        <a:off x="0" y="480974"/>
        <a:ext cx="7571700" cy="1828575"/>
      </dsp:txXfrm>
    </dsp:sp>
    <dsp:sp modelId="{948E0529-B585-42DB-97C9-6B0CFA3162F8}">
      <dsp:nvSpPr>
        <dsp:cNvPr id="0" name=""/>
        <dsp:cNvSpPr/>
      </dsp:nvSpPr>
      <dsp:spPr>
        <a:xfrm>
          <a:off x="378585" y="82454"/>
          <a:ext cx="530019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35" tIns="0" rIns="20033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 err="1"/>
            <a:t>Publisitas</a:t>
          </a:r>
          <a:r>
            <a:rPr lang="en-US" sz="2700" b="0" i="0" kern="1200" dirty="0"/>
            <a:t> online</a:t>
          </a:r>
          <a:endParaRPr lang="en-US" sz="2700" kern="1200" dirty="0"/>
        </a:p>
      </dsp:txBody>
      <dsp:txXfrm>
        <a:off x="417493" y="121362"/>
        <a:ext cx="5222374" cy="719224"/>
      </dsp:txXfrm>
    </dsp:sp>
    <dsp:sp modelId="{87E59536-882C-46DB-9BB1-AEBAD5140A9F}">
      <dsp:nvSpPr>
        <dsp:cNvPr id="0" name=""/>
        <dsp:cNvSpPr/>
      </dsp:nvSpPr>
      <dsp:spPr>
        <a:xfrm>
          <a:off x="0" y="2853870"/>
          <a:ext cx="7571700" cy="1828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648" tIns="562356" rIns="58764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 err="1"/>
            <a:t>Pertukaran</a:t>
          </a:r>
          <a:r>
            <a:rPr lang="en-US" sz="2700" b="0" i="0" kern="1200" dirty="0"/>
            <a:t> </a:t>
          </a:r>
          <a:r>
            <a:rPr lang="en-US" sz="2700" b="0" i="0" kern="1200" dirty="0" err="1"/>
            <a:t>informasi</a:t>
          </a:r>
          <a:r>
            <a:rPr lang="en-US" sz="2700" b="0" i="0" kern="1200" dirty="0"/>
            <a:t>, missal, </a:t>
          </a:r>
          <a:r>
            <a:rPr lang="en-US" sz="2700" b="0" i="0" kern="1200" dirty="0" err="1"/>
            <a:t>berupa</a:t>
          </a:r>
          <a:r>
            <a:rPr lang="en-US" sz="2700" b="0" i="0" kern="1200" dirty="0"/>
            <a:t> review </a:t>
          </a:r>
          <a:r>
            <a:rPr lang="en-US" sz="2700" b="0" i="0" kern="1200" dirty="0" err="1"/>
            <a:t>merek</a:t>
          </a:r>
          <a:r>
            <a:rPr lang="en-US" sz="2700" b="0" i="0" kern="1200" dirty="0"/>
            <a:t>/ </a:t>
          </a:r>
          <a:r>
            <a:rPr lang="en-US" sz="2700" b="0" i="0" kern="1200" dirty="0" err="1"/>
            <a:t>organisasi</a:t>
          </a:r>
          <a:r>
            <a:rPr lang="en-US" sz="2700" b="0" i="0" kern="1200" dirty="0"/>
            <a:t> </a:t>
          </a:r>
          <a:r>
            <a:rPr lang="en-US" sz="2700" b="0" i="0" kern="1200" dirty="0" err="1"/>
            <a:t>dalam</a:t>
          </a:r>
          <a:r>
            <a:rPr lang="en-US" sz="2700" b="0" i="0" kern="1200" dirty="0"/>
            <a:t> </a:t>
          </a:r>
          <a:r>
            <a:rPr lang="en-US" sz="2700" b="0" i="0" kern="1200" dirty="0" err="1"/>
            <a:t>ruang</a:t>
          </a:r>
          <a:r>
            <a:rPr lang="en-US" sz="2700" b="0" i="0" kern="1200" dirty="0"/>
            <a:t> </a:t>
          </a:r>
          <a:r>
            <a:rPr lang="en-US" sz="2700" b="0" i="0" kern="1200" dirty="0" err="1"/>
            <a:t>publik</a:t>
          </a:r>
          <a:r>
            <a:rPr lang="en-US" sz="2700" b="0" i="0" kern="1200" dirty="0"/>
            <a:t> online</a:t>
          </a:r>
          <a:endParaRPr lang="en-US" sz="2700" kern="1200" dirty="0"/>
        </a:p>
      </dsp:txBody>
      <dsp:txXfrm>
        <a:off x="0" y="2853870"/>
        <a:ext cx="7571700" cy="1828575"/>
      </dsp:txXfrm>
    </dsp:sp>
    <dsp:sp modelId="{2F51AEFA-7283-4163-81CD-BE522DFF7C5A}">
      <dsp:nvSpPr>
        <dsp:cNvPr id="0" name=""/>
        <dsp:cNvSpPr/>
      </dsp:nvSpPr>
      <dsp:spPr>
        <a:xfrm>
          <a:off x="378585" y="2455349"/>
          <a:ext cx="530019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35" tIns="0" rIns="20033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 err="1"/>
            <a:t>Menciptakan</a:t>
          </a:r>
          <a:r>
            <a:rPr lang="en-US" sz="2700" b="0" i="0" kern="1200" dirty="0"/>
            <a:t> </a:t>
          </a:r>
          <a:r>
            <a:rPr lang="en-US" sz="2700" b="0" i="1" kern="1200" dirty="0"/>
            <a:t>word of mouth</a:t>
          </a:r>
          <a:endParaRPr lang="en-US" sz="2700" kern="1200" dirty="0"/>
        </a:p>
      </dsp:txBody>
      <dsp:txXfrm>
        <a:off x="417493" y="2494257"/>
        <a:ext cx="5222374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49DB-C742-43AD-A3B1-10CDE8A8B159}">
      <dsp:nvSpPr>
        <dsp:cNvPr id="0" name=""/>
        <dsp:cNvSpPr/>
      </dsp:nvSpPr>
      <dsp:spPr>
        <a:xfrm>
          <a:off x="1953927" y="950"/>
          <a:ext cx="3663845" cy="2198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Sejumlah perusahaan yang memiliki </a:t>
          </a:r>
          <a:r>
            <a:rPr lang="en-US" sz="2000" b="0" i="1" kern="1200"/>
            <a:t>website</a:t>
          </a:r>
          <a:r>
            <a:rPr lang="en-US" sz="2000" b="0" i="0" kern="1200"/>
            <a:t> dan dikelola dengan baik, juga mempublikasikan </a:t>
          </a:r>
          <a:r>
            <a:rPr lang="en-US" sz="2000" b="0" i="1" kern="1200"/>
            <a:t>press release</a:t>
          </a:r>
          <a:r>
            <a:rPr lang="en-US" sz="2000" b="0" i="0" kern="1200"/>
            <a:t> di </a:t>
          </a:r>
          <a:r>
            <a:rPr lang="en-US" sz="2000" b="0" i="1" kern="1200"/>
            <a:t>website</a:t>
          </a:r>
          <a:r>
            <a:rPr lang="en-US" sz="2000" b="0" i="0" kern="1200"/>
            <a:t>-nya, sehingga media tinggal men-</a:t>
          </a:r>
          <a:r>
            <a:rPr lang="en-US" sz="2000" b="0" i="1" kern="1200"/>
            <a:t>download</a:t>
          </a:r>
          <a:r>
            <a:rPr lang="en-US" sz="2000" b="0" i="0" kern="1200"/>
            <a:t>. </a:t>
          </a:r>
          <a:endParaRPr lang="en-US" sz="2000" kern="1200"/>
        </a:p>
      </dsp:txBody>
      <dsp:txXfrm>
        <a:off x="1953927" y="950"/>
        <a:ext cx="3663845" cy="2198307"/>
      </dsp:txXfrm>
    </dsp:sp>
    <dsp:sp modelId="{ECBF16A7-1C59-4202-BAF8-BE41F8CE0EA9}">
      <dsp:nvSpPr>
        <dsp:cNvPr id="0" name=""/>
        <dsp:cNvSpPr/>
      </dsp:nvSpPr>
      <dsp:spPr>
        <a:xfrm>
          <a:off x="1953927" y="2565642"/>
          <a:ext cx="3663845" cy="2198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praktisi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humas</a:t>
          </a:r>
          <a:r>
            <a:rPr lang="en-US" sz="2000" b="0" i="0" kern="1200" dirty="0"/>
            <a:t> </a:t>
          </a:r>
          <a:r>
            <a:rPr lang="en-US" sz="2000" b="0" i="0" kern="1200" dirty="0" err="1"/>
            <a:t>harus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mampu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mengembangkan</a:t>
          </a:r>
          <a:r>
            <a:rPr lang="en-US" sz="2000" b="0" i="0" kern="1200" dirty="0"/>
            <a:t> </a:t>
          </a:r>
          <a:r>
            <a:rPr lang="en-US" sz="2000" b="0" i="0" kern="1200" dirty="0" err="1"/>
            <a:t>konten</a:t>
          </a:r>
          <a:r>
            <a:rPr lang="en-US" sz="2000" b="0" i="0" kern="1200" dirty="0"/>
            <a:t> </a:t>
          </a:r>
          <a:r>
            <a:rPr lang="en-US" sz="2000" b="0" i="0" kern="1200" dirty="0" err="1"/>
            <a:t>untuk</a:t>
          </a:r>
          <a:r>
            <a:rPr lang="en-US" sz="2000" b="0" i="0" kern="1200" dirty="0"/>
            <a:t> format </a:t>
          </a:r>
          <a:r>
            <a:rPr lang="en-US" sz="2000" b="0" i="0" kern="1200" dirty="0" err="1"/>
            <a:t>apa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saja</a:t>
          </a:r>
          <a:r>
            <a:rPr lang="en-US" sz="2000" b="0" i="0" kern="1200" dirty="0"/>
            <a:t>, agar </a:t>
          </a:r>
          <a:r>
            <a:rPr lang="en-US" sz="2000" b="0" i="0" kern="1200" dirty="0" err="1"/>
            <a:t>dapat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dengan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tepat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menjangkau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berbagai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macam</a:t>
          </a:r>
          <a:r>
            <a:rPr lang="en-US" sz="2000" b="0" i="0" kern="1200" dirty="0"/>
            <a:t> </a:t>
          </a:r>
          <a:r>
            <a:rPr lang="en-US" sz="2000" b="0" i="1" kern="1200" dirty="0" err="1"/>
            <a:t>audiens</a:t>
          </a:r>
          <a:r>
            <a:rPr lang="en-US" sz="2000" b="0" i="1" kern="1200" dirty="0"/>
            <a:t>.</a:t>
          </a:r>
          <a:endParaRPr lang="en-US" sz="2000" kern="1200" dirty="0"/>
        </a:p>
      </dsp:txBody>
      <dsp:txXfrm>
        <a:off x="1953927" y="2565642"/>
        <a:ext cx="3663845" cy="21983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E13D5-4D75-4E84-8CAE-2AFF13CDA65B}">
      <dsp:nvSpPr>
        <dsp:cNvPr id="0" name=""/>
        <dsp:cNvSpPr/>
      </dsp:nvSpPr>
      <dsp:spPr>
        <a:xfrm>
          <a:off x="0" y="8519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/>
            <a:t>Email </a:t>
          </a:r>
          <a:endParaRPr lang="en-US" sz="2600" kern="1200"/>
        </a:p>
      </dsp:txBody>
      <dsp:txXfrm>
        <a:off x="29700" y="38219"/>
        <a:ext cx="7512300" cy="549000"/>
      </dsp:txXfrm>
    </dsp:sp>
    <dsp:sp modelId="{90004875-A53D-42E1-B64A-3E855956AA25}">
      <dsp:nvSpPr>
        <dsp:cNvPr id="0" name=""/>
        <dsp:cNvSpPr/>
      </dsp:nvSpPr>
      <dsp:spPr>
        <a:xfrm>
          <a:off x="0" y="616919"/>
          <a:ext cx="75717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0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Biasanya untuk mengirimkan surat-surat elektronik, press release, dan informasi lainnya.</a:t>
          </a:r>
          <a:endParaRPr lang="en-US" sz="2000" kern="1200"/>
        </a:p>
      </dsp:txBody>
      <dsp:txXfrm>
        <a:off x="0" y="616919"/>
        <a:ext cx="7571700" cy="592020"/>
      </dsp:txXfrm>
    </dsp:sp>
    <dsp:sp modelId="{369B7D1C-324A-4C21-8B78-F5F41DBFA086}">
      <dsp:nvSpPr>
        <dsp:cNvPr id="0" name=""/>
        <dsp:cNvSpPr/>
      </dsp:nvSpPr>
      <dsp:spPr>
        <a:xfrm>
          <a:off x="0" y="1208939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/>
            <a:t>Milis atau mailing list</a:t>
          </a:r>
          <a:endParaRPr lang="en-US" sz="2600" kern="1200"/>
        </a:p>
      </dsp:txBody>
      <dsp:txXfrm>
        <a:off x="29700" y="1238639"/>
        <a:ext cx="7512300" cy="549000"/>
      </dsp:txXfrm>
    </dsp:sp>
    <dsp:sp modelId="{D8722F41-8ADF-457D-8CF7-E642E7C73C2C}">
      <dsp:nvSpPr>
        <dsp:cNvPr id="0" name=""/>
        <dsp:cNvSpPr/>
      </dsp:nvSpPr>
      <dsp:spPr>
        <a:xfrm>
          <a:off x="0" y="1817339"/>
          <a:ext cx="75717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0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 err="1"/>
            <a:t>Berisi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kumpulan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alamat</a:t>
          </a:r>
          <a:r>
            <a:rPr lang="en-US" sz="2000" b="0" i="0" kern="1200" dirty="0"/>
            <a:t> email yang </a:t>
          </a:r>
          <a:r>
            <a:rPr lang="en-US" sz="2000" b="0" i="0" kern="1200" dirty="0" err="1"/>
            <a:t>saling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terhubung</a:t>
          </a:r>
          <a:r>
            <a:rPr lang="en-US" sz="2000" b="0" i="0" kern="1200" dirty="0"/>
            <a:t> </a:t>
          </a:r>
          <a:r>
            <a:rPr lang="en-US" sz="2000" b="0" i="0" kern="1200" dirty="0" err="1"/>
            <a:t>untuk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membentuk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komunitas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tertentu</a:t>
          </a:r>
          <a:r>
            <a:rPr lang="en-US" sz="2000" b="0" i="0" kern="1200" dirty="0"/>
            <a:t>. </a:t>
          </a:r>
          <a:r>
            <a:rPr lang="en-US" sz="2000" b="0" i="0" kern="1200" dirty="0" err="1"/>
            <a:t>Misalnya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antara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organisasi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dengan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publik</a:t>
          </a:r>
          <a:r>
            <a:rPr lang="en-US" sz="2000" b="0" i="0" kern="1200" dirty="0"/>
            <a:t>.</a:t>
          </a:r>
          <a:endParaRPr lang="en-US" sz="2000" kern="1200" dirty="0"/>
        </a:p>
      </dsp:txBody>
      <dsp:txXfrm>
        <a:off x="0" y="1817339"/>
        <a:ext cx="7571700" cy="861120"/>
      </dsp:txXfrm>
    </dsp:sp>
    <dsp:sp modelId="{AEEA499D-724F-4ED2-8E1E-CCB65E10BDAF}">
      <dsp:nvSpPr>
        <dsp:cNvPr id="0" name=""/>
        <dsp:cNvSpPr/>
      </dsp:nvSpPr>
      <dsp:spPr>
        <a:xfrm>
          <a:off x="0" y="2678459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dirty="0"/>
            <a:t>Website</a:t>
          </a:r>
          <a:endParaRPr lang="en-US" sz="2600" kern="1200" dirty="0"/>
        </a:p>
      </dsp:txBody>
      <dsp:txXfrm>
        <a:off x="29700" y="2708159"/>
        <a:ext cx="7512300" cy="549000"/>
      </dsp:txXfrm>
    </dsp:sp>
    <dsp:sp modelId="{3FDAEEB4-DD24-4E54-B169-17AAB8BBAF82}">
      <dsp:nvSpPr>
        <dsp:cNvPr id="0" name=""/>
        <dsp:cNvSpPr/>
      </dsp:nvSpPr>
      <dsp:spPr>
        <a:xfrm>
          <a:off x="0" y="3286860"/>
          <a:ext cx="75717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0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 err="1"/>
            <a:t>Untuk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mempublikasikan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berbagai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informasi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tentang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organisasi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kepada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publik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baik</a:t>
          </a:r>
          <a:r>
            <a:rPr lang="en-US" sz="2000" b="0" i="0" kern="1200" dirty="0"/>
            <a:t> </a:t>
          </a:r>
          <a:r>
            <a:rPr lang="en-US" sz="2000" b="0" i="0" kern="1200" dirty="0" err="1"/>
            <a:t>itu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profil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berita</a:t>
          </a:r>
          <a:r>
            <a:rPr lang="en-US" sz="2000" b="0" i="0" kern="1200" dirty="0"/>
            <a:t>, </a:t>
          </a:r>
          <a:r>
            <a:rPr lang="en-US" sz="2000" b="0" i="1" kern="1200" dirty="0"/>
            <a:t>press release,</a:t>
          </a:r>
          <a:r>
            <a:rPr lang="en-US" sz="2000" b="0" i="0" kern="1200" dirty="0"/>
            <a:t> dan </a:t>
          </a:r>
          <a:r>
            <a:rPr lang="en-US" sz="2000" b="0" i="0" kern="1200" dirty="0" err="1"/>
            <a:t>informasi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penting</a:t>
          </a:r>
          <a:r>
            <a:rPr lang="en-US" sz="2000" b="0" i="0" kern="1200" dirty="0"/>
            <a:t> </a:t>
          </a:r>
          <a:r>
            <a:rPr lang="en-US" sz="2000" b="0" i="0" kern="1200" dirty="0" err="1"/>
            <a:t>lainnya</a:t>
          </a:r>
          <a:r>
            <a:rPr lang="en-US" sz="2000" b="0" i="0" kern="1200" dirty="0"/>
            <a:t>.</a:t>
          </a:r>
          <a:endParaRPr lang="en-US" sz="2000" kern="1200" dirty="0"/>
        </a:p>
      </dsp:txBody>
      <dsp:txXfrm>
        <a:off x="0" y="3286860"/>
        <a:ext cx="7571700" cy="861120"/>
      </dsp:txXfrm>
    </dsp:sp>
    <dsp:sp modelId="{FCFE14DB-ED0B-4863-B6D7-78756BD9BAA1}">
      <dsp:nvSpPr>
        <dsp:cNvPr id="0" name=""/>
        <dsp:cNvSpPr/>
      </dsp:nvSpPr>
      <dsp:spPr>
        <a:xfrm>
          <a:off x="0" y="4147980"/>
          <a:ext cx="7571700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Chat room</a:t>
          </a:r>
        </a:p>
      </dsp:txBody>
      <dsp:txXfrm>
        <a:off x="29700" y="4177680"/>
        <a:ext cx="7512300" cy="549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9EABA-E4CE-464C-8DDC-3544DEBA7714}">
      <dsp:nvSpPr>
        <dsp:cNvPr id="0" name=""/>
        <dsp:cNvSpPr/>
      </dsp:nvSpPr>
      <dsp:spPr>
        <a:xfrm>
          <a:off x="0" y="2326"/>
          <a:ext cx="7571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D52E3-1F94-433E-90C4-B8BDB64575CD}">
      <dsp:nvSpPr>
        <dsp:cNvPr id="0" name=""/>
        <dsp:cNvSpPr/>
      </dsp:nvSpPr>
      <dsp:spPr>
        <a:xfrm>
          <a:off x="0" y="2326"/>
          <a:ext cx="7571700" cy="79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Bahasa yang sopan dan layak</a:t>
          </a:r>
          <a:endParaRPr lang="en-US" sz="2300" kern="1200"/>
        </a:p>
      </dsp:txBody>
      <dsp:txXfrm>
        <a:off x="0" y="2326"/>
        <a:ext cx="7571700" cy="793374"/>
      </dsp:txXfrm>
    </dsp:sp>
    <dsp:sp modelId="{F563B2CF-7A4A-4A47-89CD-64598AC0922F}">
      <dsp:nvSpPr>
        <dsp:cNvPr id="0" name=""/>
        <dsp:cNvSpPr/>
      </dsp:nvSpPr>
      <dsp:spPr>
        <a:xfrm>
          <a:off x="0" y="795701"/>
          <a:ext cx="7571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B34EE-2766-471A-B5B3-4AF457AA0143}">
      <dsp:nvSpPr>
        <dsp:cNvPr id="0" name=""/>
        <dsp:cNvSpPr/>
      </dsp:nvSpPr>
      <dsp:spPr>
        <a:xfrm>
          <a:off x="0" y="795701"/>
          <a:ext cx="7571700" cy="79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Mengindari</a:t>
          </a:r>
          <a:r>
            <a:rPr lang="en-US" sz="2300" b="0" i="0" kern="1200" dirty="0"/>
            <a:t> </a:t>
          </a:r>
          <a:r>
            <a:rPr lang="en-US" sz="2300" b="0" i="0" kern="1200" dirty="0" err="1"/>
            <a:t>penyebaran</a:t>
          </a:r>
          <a:r>
            <a:rPr lang="en-US" sz="2300" b="0" i="0" kern="1200" dirty="0"/>
            <a:t> SARA, </a:t>
          </a:r>
          <a:r>
            <a:rPr lang="en-US" sz="2300" b="0" i="0" kern="1200" dirty="0" err="1"/>
            <a:t>pornografi</a:t>
          </a:r>
          <a:r>
            <a:rPr lang="en-US" sz="2300" b="0" i="0" kern="1200" dirty="0"/>
            <a:t> dan </a:t>
          </a:r>
          <a:r>
            <a:rPr lang="en-US" sz="2300" b="0" i="0" kern="1200" dirty="0" err="1"/>
            <a:t>aksi</a:t>
          </a:r>
          <a:r>
            <a:rPr lang="en-US" sz="2300" b="0" i="0" kern="1200" dirty="0"/>
            <a:t> </a:t>
          </a:r>
          <a:r>
            <a:rPr lang="en-US" sz="2300" b="0" i="0" kern="1200" dirty="0" err="1"/>
            <a:t>kekerasan</a:t>
          </a:r>
          <a:endParaRPr lang="en-US" sz="2300" kern="1200" dirty="0"/>
        </a:p>
      </dsp:txBody>
      <dsp:txXfrm>
        <a:off x="0" y="795701"/>
        <a:ext cx="7571700" cy="793374"/>
      </dsp:txXfrm>
    </dsp:sp>
    <dsp:sp modelId="{E035DC55-31DD-47CA-B2ED-40175A0B9958}">
      <dsp:nvSpPr>
        <dsp:cNvPr id="0" name=""/>
        <dsp:cNvSpPr/>
      </dsp:nvSpPr>
      <dsp:spPr>
        <a:xfrm>
          <a:off x="0" y="1589075"/>
          <a:ext cx="7571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08B15-CA7A-4957-A1C6-B005311EC5E0}">
      <dsp:nvSpPr>
        <dsp:cNvPr id="0" name=""/>
        <dsp:cNvSpPr/>
      </dsp:nvSpPr>
      <dsp:spPr>
        <a:xfrm>
          <a:off x="0" y="1589075"/>
          <a:ext cx="7571700" cy="79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Kroscek</a:t>
          </a:r>
          <a:r>
            <a:rPr lang="en-US" sz="2300" b="0" i="0" kern="1200" dirty="0"/>
            <a:t> </a:t>
          </a:r>
          <a:r>
            <a:rPr lang="en-US" sz="2300" b="0" i="0" kern="1200" dirty="0" err="1"/>
            <a:t>kebenaran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berita</a:t>
          </a:r>
          <a:endParaRPr lang="en-US" sz="2300" kern="1200" dirty="0"/>
        </a:p>
      </dsp:txBody>
      <dsp:txXfrm>
        <a:off x="0" y="1589075"/>
        <a:ext cx="7571700" cy="793374"/>
      </dsp:txXfrm>
    </dsp:sp>
    <dsp:sp modelId="{515F3EB1-747D-4D8A-BE91-01DA764C187A}">
      <dsp:nvSpPr>
        <dsp:cNvPr id="0" name=""/>
        <dsp:cNvSpPr/>
      </dsp:nvSpPr>
      <dsp:spPr>
        <a:xfrm>
          <a:off x="0" y="2382450"/>
          <a:ext cx="7571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9A734-DA6B-4240-A158-8725BAEBF822}">
      <dsp:nvSpPr>
        <dsp:cNvPr id="0" name=""/>
        <dsp:cNvSpPr/>
      </dsp:nvSpPr>
      <dsp:spPr>
        <a:xfrm>
          <a:off x="0" y="2382450"/>
          <a:ext cx="7571700" cy="79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Menggunakan</a:t>
          </a:r>
          <a:r>
            <a:rPr lang="en-US" sz="2300" kern="1200" dirty="0"/>
            <a:t> data</a:t>
          </a:r>
        </a:p>
      </dsp:txBody>
      <dsp:txXfrm>
        <a:off x="0" y="2382450"/>
        <a:ext cx="7571700" cy="793374"/>
      </dsp:txXfrm>
    </dsp:sp>
    <dsp:sp modelId="{3E131D6B-34BA-4501-9D07-36B931D20F46}">
      <dsp:nvSpPr>
        <dsp:cNvPr id="0" name=""/>
        <dsp:cNvSpPr/>
      </dsp:nvSpPr>
      <dsp:spPr>
        <a:xfrm>
          <a:off x="0" y="3175824"/>
          <a:ext cx="7571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C989B-8D24-42B9-A693-ED25DAF604E7}">
      <dsp:nvSpPr>
        <dsp:cNvPr id="0" name=""/>
        <dsp:cNvSpPr/>
      </dsp:nvSpPr>
      <dsp:spPr>
        <a:xfrm>
          <a:off x="0" y="3175824"/>
          <a:ext cx="7571700" cy="79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Menghargai</a:t>
          </a:r>
          <a:r>
            <a:rPr lang="en-US" sz="2300" b="0" i="0" kern="1200" dirty="0"/>
            <a:t> </a:t>
          </a:r>
          <a:r>
            <a:rPr lang="en-US" sz="2300" b="0" i="0" kern="1200" dirty="0" err="1"/>
            <a:t>hasil</a:t>
          </a:r>
          <a:r>
            <a:rPr lang="en-US" sz="2300" b="0" i="0" kern="1200" dirty="0"/>
            <a:t> </a:t>
          </a:r>
          <a:r>
            <a:rPr lang="en-US" sz="2300" b="0" i="0" kern="1200" dirty="0" err="1"/>
            <a:t>karya</a:t>
          </a:r>
          <a:r>
            <a:rPr lang="en-US" sz="2300" b="0" i="0" kern="1200" dirty="0"/>
            <a:t> orang lain</a:t>
          </a:r>
          <a:endParaRPr lang="en-US" sz="2300" kern="1200" dirty="0"/>
        </a:p>
      </dsp:txBody>
      <dsp:txXfrm>
        <a:off x="0" y="3175824"/>
        <a:ext cx="7571700" cy="793374"/>
      </dsp:txXfrm>
    </dsp:sp>
    <dsp:sp modelId="{EB4B2066-4077-4232-85E4-787960DE2916}">
      <dsp:nvSpPr>
        <dsp:cNvPr id="0" name=""/>
        <dsp:cNvSpPr/>
      </dsp:nvSpPr>
      <dsp:spPr>
        <a:xfrm>
          <a:off x="0" y="3969198"/>
          <a:ext cx="7571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B0B2D-F710-4313-AB74-F42833E3D968}">
      <dsp:nvSpPr>
        <dsp:cNvPr id="0" name=""/>
        <dsp:cNvSpPr/>
      </dsp:nvSpPr>
      <dsp:spPr>
        <a:xfrm>
          <a:off x="0" y="3969198"/>
          <a:ext cx="7571700" cy="79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Tidak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mengumbar</a:t>
          </a:r>
          <a:r>
            <a:rPr lang="en-US" sz="2300" b="0" i="0" kern="1200" dirty="0"/>
            <a:t> </a:t>
          </a:r>
          <a:r>
            <a:rPr lang="en-US" sz="2300" b="0" i="0" kern="1200" dirty="0" err="1"/>
            <a:t>informasi</a:t>
          </a:r>
          <a:r>
            <a:rPr lang="en-US" sz="2300" b="0" i="0" kern="1200" dirty="0"/>
            <a:t> internal </a:t>
          </a:r>
          <a:r>
            <a:rPr lang="en-US" sz="2300" b="0" i="0" kern="1200" dirty="0" err="1"/>
            <a:t>tanpa</a:t>
          </a:r>
          <a:r>
            <a:rPr lang="en-US" sz="2300" b="0" i="0" kern="1200" dirty="0"/>
            <a:t> </a:t>
          </a:r>
          <a:r>
            <a:rPr lang="en-US" sz="2300" b="0" i="0" kern="1200" dirty="0" err="1"/>
            <a:t>persetujuan</a:t>
          </a:r>
          <a:endParaRPr lang="en-US" sz="2300" kern="1200" dirty="0"/>
        </a:p>
      </dsp:txBody>
      <dsp:txXfrm>
        <a:off x="0" y="3969198"/>
        <a:ext cx="7571700" cy="7933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5A63-B2C6-4203-8ECD-0F49E4891BF0}">
      <dsp:nvSpPr>
        <dsp:cNvPr id="0" name=""/>
        <dsp:cNvSpPr/>
      </dsp:nvSpPr>
      <dsp:spPr>
        <a:xfrm>
          <a:off x="0" y="51719"/>
          <a:ext cx="7571700" cy="11027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Mengikuti etika dalam sosial media</a:t>
          </a:r>
          <a:endParaRPr lang="en-US" sz="2900" kern="1200"/>
        </a:p>
      </dsp:txBody>
      <dsp:txXfrm>
        <a:off x="53831" y="105550"/>
        <a:ext cx="7464038" cy="995063"/>
      </dsp:txXfrm>
    </dsp:sp>
    <dsp:sp modelId="{367F5202-8E6D-4650-B258-0F37EE8DAB6F}">
      <dsp:nvSpPr>
        <dsp:cNvPr id="0" name=""/>
        <dsp:cNvSpPr/>
      </dsp:nvSpPr>
      <dsp:spPr>
        <a:xfrm>
          <a:off x="0" y="1237964"/>
          <a:ext cx="7571700" cy="11027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 err="1"/>
            <a:t>Menuliskan</a:t>
          </a:r>
          <a:r>
            <a:rPr lang="en-US" sz="2900" b="0" i="0" kern="1200" dirty="0"/>
            <a:t> </a:t>
          </a:r>
          <a:r>
            <a:rPr lang="en-US" sz="2900" b="0" i="0" kern="1200" dirty="0" err="1"/>
            <a:t>sapaan</a:t>
          </a:r>
          <a:r>
            <a:rPr lang="en-US" sz="2900" b="0" i="0" kern="1200" dirty="0"/>
            <a:t> yang </a:t>
          </a:r>
          <a:r>
            <a:rPr lang="en-US" sz="2900" b="0" i="0" kern="1200" dirty="0" err="1"/>
            <a:t>pantas</a:t>
          </a:r>
          <a:r>
            <a:rPr lang="en-US" sz="2900" b="0" i="0" kern="1200" dirty="0"/>
            <a:t> </a:t>
          </a:r>
          <a:r>
            <a:rPr lang="en-US" sz="2900" b="0" i="0" kern="1200" dirty="0" err="1"/>
            <a:t>sesuai</a:t>
          </a:r>
          <a:r>
            <a:rPr lang="en-US" sz="2900" b="0" i="0" kern="1200" dirty="0"/>
            <a:t> </a:t>
          </a:r>
          <a:r>
            <a:rPr lang="en-US" sz="2900" b="0" i="0" kern="1200" dirty="0" err="1"/>
            <a:t>kesepakatan</a:t>
          </a:r>
          <a:endParaRPr lang="en-US" sz="2900" kern="1200" dirty="0"/>
        </a:p>
      </dsp:txBody>
      <dsp:txXfrm>
        <a:off x="53831" y="1291795"/>
        <a:ext cx="7464038" cy="995063"/>
      </dsp:txXfrm>
    </dsp:sp>
    <dsp:sp modelId="{47EA486C-2659-4522-80A1-16E25E00B721}">
      <dsp:nvSpPr>
        <dsp:cNvPr id="0" name=""/>
        <dsp:cNvSpPr/>
      </dsp:nvSpPr>
      <dsp:spPr>
        <a:xfrm>
          <a:off x="0" y="2424209"/>
          <a:ext cx="7571700" cy="11027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 err="1"/>
            <a:t>Menyampaikan</a:t>
          </a:r>
          <a:r>
            <a:rPr lang="en-US" sz="2900" b="0" i="0" kern="1200" dirty="0"/>
            <a:t> </a:t>
          </a:r>
          <a:r>
            <a:rPr lang="en-US" sz="2900" b="0" i="0" kern="1200" dirty="0" err="1"/>
            <a:t>pesan</a:t>
          </a:r>
          <a:r>
            <a:rPr lang="en-US" sz="2900" b="0" i="0" kern="1200" dirty="0"/>
            <a:t> yang </a:t>
          </a:r>
          <a:r>
            <a:rPr lang="en-US" sz="2900" b="0" i="0" kern="1200" dirty="0" err="1"/>
            <a:t>jelas</a:t>
          </a:r>
          <a:r>
            <a:rPr lang="en-US" sz="2900" b="0" i="0" kern="1200" dirty="0"/>
            <a:t> dan </a:t>
          </a:r>
          <a:r>
            <a:rPr lang="en-US" sz="2900" b="0" i="0" kern="1200" dirty="0" err="1"/>
            <a:t>lengkap</a:t>
          </a:r>
          <a:endParaRPr lang="en-US" sz="2900" kern="1200" dirty="0"/>
        </a:p>
      </dsp:txBody>
      <dsp:txXfrm>
        <a:off x="53831" y="2478040"/>
        <a:ext cx="7464038" cy="995063"/>
      </dsp:txXfrm>
    </dsp:sp>
    <dsp:sp modelId="{29AF31F7-719D-42CD-B5D3-40632BB84E37}">
      <dsp:nvSpPr>
        <dsp:cNvPr id="0" name=""/>
        <dsp:cNvSpPr/>
      </dsp:nvSpPr>
      <dsp:spPr>
        <a:xfrm>
          <a:off x="0" y="3610455"/>
          <a:ext cx="7571700" cy="11027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Hindari</a:t>
          </a:r>
          <a:r>
            <a:rPr lang="en-US" sz="2900" kern="1200" dirty="0"/>
            <a:t> </a:t>
          </a:r>
          <a:r>
            <a:rPr lang="en-US" sz="2900" kern="1200" dirty="0" err="1"/>
            <a:t>pemilihan</a:t>
          </a:r>
          <a:r>
            <a:rPr lang="en-US" sz="2900" kern="1200" dirty="0"/>
            <a:t> </a:t>
          </a:r>
          <a:r>
            <a:rPr lang="en-US" sz="2900" kern="1200" dirty="0" err="1"/>
            <a:t>kalimat</a:t>
          </a:r>
          <a:r>
            <a:rPr lang="en-US" sz="2900" kern="1200" dirty="0"/>
            <a:t> </a:t>
          </a:r>
          <a:r>
            <a:rPr lang="en-US" sz="2900" kern="1200" dirty="0" err="1"/>
            <a:t>menggurui</a:t>
          </a:r>
          <a:r>
            <a:rPr lang="en-US" sz="2900" kern="1200" dirty="0"/>
            <a:t>/ </a:t>
          </a:r>
          <a:r>
            <a:rPr lang="en-US" sz="2900" kern="1200" dirty="0" err="1"/>
            <a:t>memerintah</a:t>
          </a:r>
          <a:r>
            <a:rPr lang="en-US" sz="2900" kern="1200" dirty="0"/>
            <a:t>.</a:t>
          </a:r>
        </a:p>
      </dsp:txBody>
      <dsp:txXfrm>
        <a:off x="53831" y="3664286"/>
        <a:ext cx="7464038" cy="99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383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041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1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16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90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44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817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50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593400" y="1074285"/>
            <a:ext cx="1957200" cy="1093200"/>
            <a:chOff x="3593400" y="1760085"/>
            <a:chExt cx="1957200" cy="109320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114800" y="269685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49075" y="753125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humas.or.id/?page_id=2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99576" y="26557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Online Media Relations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765FB-F1DA-4C22-B988-485FBBC45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46" y="258532"/>
            <a:ext cx="873432" cy="792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5C085-9E90-47B9-8C02-D1459ECAD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13" y="172172"/>
            <a:ext cx="596503" cy="879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3.</a:t>
            </a:r>
            <a:endParaRPr sz="6000" dirty="0">
              <a:solidFill>
                <a:srgbClr val="CFD8DC"/>
              </a:solidFill>
            </a:endParaRPr>
          </a:p>
          <a:p>
            <a:pPr lvl="0"/>
            <a:r>
              <a:rPr lang="en-US" dirty="0" err="1"/>
              <a:t>Komunitas</a:t>
            </a:r>
            <a:r>
              <a:rPr lang="en-US" dirty="0"/>
              <a:t> Online </a:t>
            </a:r>
            <a:r>
              <a:rPr lang="en-US" dirty="0" err="1"/>
              <a:t>untuk</a:t>
            </a:r>
            <a:r>
              <a:rPr lang="en-US" dirty="0"/>
              <a:t> Media Relations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50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7992-C2DA-4548-8D12-1DDBCDB5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Peran</a:t>
            </a:r>
            <a:r>
              <a:rPr lang="en-US" sz="3200" b="1" dirty="0"/>
              <a:t> </a:t>
            </a:r>
            <a:r>
              <a:rPr lang="en-US" sz="3200" b="1" dirty="0" err="1"/>
              <a:t>Komunitas</a:t>
            </a:r>
            <a:r>
              <a:rPr lang="en-US" sz="3200" b="1" dirty="0"/>
              <a:t> Online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/>
              <a:t>Media Relation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1DA64FA-10FE-4DE1-AEE5-0FC0FE0D7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518094"/>
              </p:ext>
            </p:extLst>
          </p:nvPr>
        </p:nvGraphicFramePr>
        <p:xfrm>
          <a:off x="786150" y="1682267"/>
          <a:ext cx="7571700" cy="476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F5B38-C74F-464D-812E-83280BB77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176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4.</a:t>
            </a:r>
            <a:endParaRPr sz="6000" dirty="0">
              <a:solidFill>
                <a:srgbClr val="CFD8DC"/>
              </a:solidFill>
            </a:endParaRPr>
          </a:p>
          <a:p>
            <a:pPr lvl="0"/>
            <a:r>
              <a:rPr lang="en-US" dirty="0" err="1"/>
              <a:t>Menyebarkan</a:t>
            </a:r>
            <a:r>
              <a:rPr lang="en-US" dirty="0"/>
              <a:t> e-News Release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18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400" cy="1031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E News Release </a:t>
            </a:r>
            <a:r>
              <a:rPr lang="en-US" dirty="0" err="1"/>
              <a:t>atau</a:t>
            </a:r>
            <a:r>
              <a:rPr lang="en-US" dirty="0"/>
              <a:t> E Press Release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menyampaikan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 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b="1" dirty="0" err="1"/>
              <a:t>secara</a:t>
            </a:r>
            <a:r>
              <a:rPr lang="en-US" b="1" dirty="0"/>
              <a:t> online</a:t>
            </a:r>
            <a:r>
              <a:rPr lang="en-US" dirty="0"/>
              <a:t>.</a:t>
            </a:r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25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681425" y="2224438"/>
            <a:ext cx="3809100" cy="38091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/>
              <a:t>E- News Release</a:t>
            </a:r>
            <a:endParaRPr sz="3200" dirty="0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7401125" y="1758975"/>
            <a:ext cx="219000" cy="624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932695" y="2472367"/>
            <a:ext cx="522300" cy="309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765925" y="1896875"/>
            <a:ext cx="648600" cy="737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728FA4C-43B2-46E3-BB58-05B617C4F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012767"/>
              </p:ext>
            </p:extLst>
          </p:nvPr>
        </p:nvGraphicFramePr>
        <p:xfrm>
          <a:off x="-1250472" y="1758975"/>
          <a:ext cx="7571700" cy="476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78B34F-73CB-44DE-82FA-1E8C931F2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0609" y="2782267"/>
            <a:ext cx="3530732" cy="21405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492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9516-88FF-4DF2-B55D-E6CE7CEF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Alat-alat</a:t>
            </a:r>
            <a:r>
              <a:rPr lang="en-US" sz="3200" b="1" dirty="0"/>
              <a:t> </a:t>
            </a:r>
            <a:r>
              <a:rPr lang="en-US" sz="3200" b="1" dirty="0" err="1"/>
              <a:t>pengiriman</a:t>
            </a:r>
            <a:r>
              <a:rPr lang="en-US" sz="3200" b="1" dirty="0"/>
              <a:t> E-News Release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C1F7FA-20B0-4654-AFEB-C04695C83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713757"/>
              </p:ext>
            </p:extLst>
          </p:nvPr>
        </p:nvGraphicFramePr>
        <p:xfrm>
          <a:off x="786150" y="1682267"/>
          <a:ext cx="7571700" cy="476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03760-6B46-4F73-BC0C-DC04376A4E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405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5.</a:t>
            </a:r>
            <a:endParaRPr sz="6000" dirty="0">
              <a:solidFill>
                <a:srgbClr val="CFD8DC"/>
              </a:solidFill>
            </a:endParaRPr>
          </a:p>
          <a:p>
            <a:pPr lvl="0"/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44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91DB-1897-4052-BBC8-2580D84D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err="1"/>
              <a:t>Etika</a:t>
            </a:r>
            <a:r>
              <a:rPr lang="en-US" sz="3200" b="1" dirty="0"/>
              <a:t> </a:t>
            </a:r>
            <a:r>
              <a:rPr lang="en-US" sz="3200" b="1" dirty="0" err="1"/>
              <a:t>ber</a:t>
            </a:r>
            <a:r>
              <a:rPr lang="en-US" sz="3200" b="1" dirty="0"/>
              <a:t> Media </a:t>
            </a:r>
            <a:r>
              <a:rPr lang="en-US" sz="3200" b="1" dirty="0" err="1"/>
              <a:t>Sosial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b="1" dirty="0"/>
              <a:t>(Perusahaan/ </a:t>
            </a:r>
            <a:r>
              <a:rPr lang="en-US" b="1" dirty="0" err="1"/>
              <a:t>Merek</a:t>
            </a:r>
            <a:r>
              <a:rPr lang="en-US" b="1" dirty="0"/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1244B6-0733-48CF-9A3B-C530EB2D9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269190"/>
              </p:ext>
            </p:extLst>
          </p:nvPr>
        </p:nvGraphicFramePr>
        <p:xfrm>
          <a:off x="786150" y="1682267"/>
          <a:ext cx="7571700" cy="476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7D3CF-8E30-465A-9080-B8725B274F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888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6.</a:t>
            </a:r>
            <a:endParaRPr sz="6000" dirty="0">
              <a:solidFill>
                <a:srgbClr val="CFD8DC"/>
              </a:solidFill>
            </a:endParaRPr>
          </a:p>
          <a:p>
            <a:pPr lvl="0"/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Masyarakat Online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17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5AB1-AFD3-4F8F-B923-24FE6B7A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Kode</a:t>
            </a:r>
            <a:r>
              <a:rPr lang="en-US" sz="3200" b="1" dirty="0"/>
              <a:t> </a:t>
            </a:r>
            <a:r>
              <a:rPr lang="en-US" sz="3200" b="1" dirty="0" err="1"/>
              <a:t>Etik</a:t>
            </a:r>
            <a:r>
              <a:rPr lang="en-US" sz="3200" b="1" dirty="0"/>
              <a:t> </a:t>
            </a:r>
            <a:r>
              <a:rPr lang="en-US" sz="3200" b="1" dirty="0" err="1"/>
              <a:t>Perhumas</a:t>
            </a: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8E0F0-C65D-428F-BD23-4CA77D72F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http://www.perhumas.or.id/?page_id=24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E19DA-CA11-4918-ABD5-A488B8507D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11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Online Media Relations</a:t>
            </a:r>
            <a:endParaRPr sz="32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8E7193-50AF-4993-83FB-87315415A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260896"/>
              </p:ext>
            </p:extLst>
          </p:nvPr>
        </p:nvGraphicFramePr>
        <p:xfrm>
          <a:off x="786149" y="1553111"/>
          <a:ext cx="7021037" cy="433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2133-29F1-467B-B8F4-076E9E5A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Etika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Humas</a:t>
            </a:r>
            <a:r>
              <a:rPr lang="en-US" sz="3200" b="1" dirty="0"/>
              <a:t> Online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B4373B-C8BB-4297-9CA4-A435B3229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775771"/>
              </p:ext>
            </p:extLst>
          </p:nvPr>
        </p:nvGraphicFramePr>
        <p:xfrm>
          <a:off x="786150" y="1682267"/>
          <a:ext cx="7571700" cy="476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7951A-4E5B-48B9-B912-46439E1B7B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157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ctrTitle" idx="4294967295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376" name="Google Shape;376;p36"/>
          <p:cNvSpPr txBox="1">
            <a:spLocks noGrp="1"/>
          </p:cNvSpPr>
          <p:nvPr>
            <p:ph type="subTitle" idx="4294967295"/>
          </p:nvPr>
        </p:nvSpPr>
        <p:spPr>
          <a:xfrm>
            <a:off x="685800" y="2186550"/>
            <a:ext cx="6593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77" name="Google Shape;377;p36"/>
          <p:cNvSpPr txBox="1">
            <a:spLocks noGrp="1"/>
          </p:cNvSpPr>
          <p:nvPr>
            <p:ph type="body" idx="4294967295"/>
          </p:nvPr>
        </p:nvSpPr>
        <p:spPr>
          <a:xfrm>
            <a:off x="685800" y="3285875"/>
            <a:ext cx="4863900" cy="32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Dewi.silvia</a:t>
            </a:r>
            <a:r>
              <a:rPr lang="en" dirty="0"/>
              <a:t>@</a:t>
            </a:r>
            <a:r>
              <a:rPr lang="en-US" dirty="0"/>
              <a:t>upj.ac.id</a:t>
            </a:r>
            <a:endParaRPr dirty="0"/>
          </a:p>
        </p:txBody>
      </p:sp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1.</a:t>
            </a:r>
            <a:endParaRPr sz="6000" dirty="0">
              <a:solidFill>
                <a:srgbClr val="CFD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Media Online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Menjalin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/>
              <a:t>jika</a:t>
            </a:r>
            <a:r>
              <a:rPr lang="en-US" dirty="0"/>
              <a:t> online media relations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manfaatnya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membangun</a:t>
            </a:r>
            <a:r>
              <a:rPr lang="en-US" dirty="0"/>
              <a:t> </a:t>
            </a:r>
            <a:r>
              <a:rPr lang="en-US" b="1" dirty="0" err="1"/>
              <a:t>kehadiran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b="1" dirty="0" err="1"/>
              <a:t>secara</a:t>
            </a:r>
            <a:r>
              <a:rPr lang="en-US" b="1" dirty="0"/>
              <a:t> online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v-SE" sz="3200" b="1" dirty="0"/>
              <a:t>Alat-alat Online Media Relations</a:t>
            </a:r>
            <a:endParaRPr sz="32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38C237-4B6D-4283-BBDF-2AAB91D3A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296069"/>
              </p:ext>
            </p:extLst>
          </p:nvPr>
        </p:nvGraphicFramePr>
        <p:xfrm>
          <a:off x="824946" y="1699592"/>
          <a:ext cx="7368907" cy="446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8C20-B7E6-4DF1-AAF4-24AC7679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Fungsi</a:t>
            </a:r>
            <a:r>
              <a:rPr lang="en-US" sz="3200" b="1" dirty="0"/>
              <a:t> Social Media PR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B26D71-54CC-49E3-AD54-0E3FAFD26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342026"/>
              </p:ext>
            </p:extLst>
          </p:nvPr>
        </p:nvGraphicFramePr>
        <p:xfrm>
          <a:off x="786150" y="1682267"/>
          <a:ext cx="7571700" cy="476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58D50-3FC8-47B3-846C-D015DF5A3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81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2.</a:t>
            </a:r>
            <a:endParaRPr sz="6000" dirty="0">
              <a:solidFill>
                <a:srgbClr val="CFD8DC"/>
              </a:solidFill>
            </a:endParaRPr>
          </a:p>
          <a:p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Online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44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400" cy="1031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b="1" dirty="0" err="1"/>
              <a:t>konektivitas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terbatas</a:t>
            </a:r>
            <a:r>
              <a:rPr lang="en-US" b="1" dirty="0"/>
              <a:t> </a:t>
            </a:r>
            <a:r>
              <a:rPr lang="en-US" dirty="0"/>
              <a:t>oleh </a:t>
            </a:r>
            <a:r>
              <a:rPr lang="en-US" b="1" dirty="0" err="1"/>
              <a:t>kehadiran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b="1" dirty="0" err="1"/>
              <a:t>geografis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b="1" dirty="0" err="1"/>
              <a:t>pertukaran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dirty="0"/>
              <a:t>/ </a:t>
            </a:r>
            <a:r>
              <a:rPr lang="en-US" dirty="0" err="1"/>
              <a:t>pengetahuan</a:t>
            </a:r>
            <a:endParaRPr lang="en-US"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00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DA49-130D-4C3A-81C4-DA24D9E7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Komunitas</a:t>
            </a:r>
            <a:r>
              <a:rPr lang="en-US" sz="3200" b="1" dirty="0"/>
              <a:t> Online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5569BA-1BF9-4B43-B522-31149067C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694554"/>
              </p:ext>
            </p:extLst>
          </p:nvPr>
        </p:nvGraphicFramePr>
        <p:xfrm>
          <a:off x="786150" y="1682267"/>
          <a:ext cx="7571700" cy="476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4E9A7-E4DE-49A6-A151-0FC4B112DE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754384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511</Words>
  <Application>Microsoft Office PowerPoint</Application>
  <PresentationFormat>On-screen Show (4:3)</PresentationFormat>
  <Paragraphs>104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Symbol</vt:lpstr>
      <vt:lpstr>Roboto Slab</vt:lpstr>
      <vt:lpstr>Source Sans Pro</vt:lpstr>
      <vt:lpstr>Cordelia template</vt:lpstr>
      <vt:lpstr>Online Media Relations</vt:lpstr>
      <vt:lpstr>Online Media Relations</vt:lpstr>
      <vt:lpstr>1. Media Online untuk Menjalin Hubungan</vt:lpstr>
      <vt:lpstr>PowerPoint Presentation</vt:lpstr>
      <vt:lpstr>Alat-alat Online Media Relations</vt:lpstr>
      <vt:lpstr>Fungsi Social Media PR</vt:lpstr>
      <vt:lpstr>2. Mengembangkan Hubungan dengan Komunitas Online</vt:lpstr>
      <vt:lpstr>PowerPoint Presentation</vt:lpstr>
      <vt:lpstr>Komunitas Online</vt:lpstr>
      <vt:lpstr>3. Komunitas Online untuk Media Relations</vt:lpstr>
      <vt:lpstr>Peran Komunitas Online untuk  Media Relation</vt:lpstr>
      <vt:lpstr>4. Menyebarkan e-News Release</vt:lpstr>
      <vt:lpstr>PowerPoint Presentation</vt:lpstr>
      <vt:lpstr>E- News Release</vt:lpstr>
      <vt:lpstr>Alat-alat pengiriman E-News Release</vt:lpstr>
      <vt:lpstr>5. Etika dalam Media Sosial</vt:lpstr>
      <vt:lpstr>Etika ber Media Sosial  (Perusahaan/ Merek)</vt:lpstr>
      <vt:lpstr>6. Etika dalam Hubungan Masyarakat Online</vt:lpstr>
      <vt:lpstr>Kode Etik Perhumas</vt:lpstr>
      <vt:lpstr>Etika dalam Humas Online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Media Relation</dc:title>
  <dc:creator>DELL</dc:creator>
  <cp:lastModifiedBy>DELL</cp:lastModifiedBy>
  <cp:revision>55</cp:revision>
  <dcterms:modified xsi:type="dcterms:W3CDTF">2020-02-20T17:23:39Z</dcterms:modified>
</cp:coreProperties>
</file>