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86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57" r:id="rId14"/>
    <p:sldId id="259" r:id="rId15"/>
    <p:sldId id="260" r:id="rId16"/>
    <p:sldId id="299" r:id="rId17"/>
    <p:sldId id="300" r:id="rId18"/>
    <p:sldId id="297" r:id="rId19"/>
    <p:sldId id="305" r:id="rId20"/>
    <p:sldId id="278" r:id="rId21"/>
  </p:sldIdLst>
  <p:sldSz cx="9144000" cy="5143500" type="screen16x9"/>
  <p:notesSz cx="6858000" cy="9144000"/>
  <p:embeddedFontLst>
    <p:embeddedFont>
      <p:font typeface="Muli" panose="020B0604020202020204" charset="0"/>
      <p:regular r:id="rId23"/>
      <p:bold r:id="rId24"/>
      <p:italic r:id="rId25"/>
      <p:boldItalic r:id="rId26"/>
    </p:embeddedFont>
    <p:embeddedFont>
      <p:font typeface="Muli Light" panose="020B0604020202020204" charset="0"/>
      <p:regular r:id="rId27"/>
      <p:bold r:id="rId28"/>
      <p:italic r:id="rId29"/>
      <p:boldItalic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  <p:embeddedFont>
      <p:font typeface="Poppins Light" panose="020B060402020202020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A6350C-605C-407A-9B89-A61A05478696}">
  <a:tblStyle styleId="{97A6350C-605C-407A-9B89-A61A054786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C6D1E-AA74-4BE4-BF40-CF0EECB63608}" type="doc">
      <dgm:prSet loTypeId="urn:microsoft.com/office/officeart/2005/8/layout/cycle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4048349-99A8-4BB2-B4F5-CCCE48E3380E}">
      <dgm:prSet/>
      <dgm:spPr/>
      <dgm:t>
        <a:bodyPr/>
        <a:lstStyle/>
        <a:p>
          <a:r>
            <a:rPr lang="en-US">
              <a:solidFill>
                <a:srgbClr val="000000"/>
              </a:solidFill>
            </a:rPr>
            <a:t>Integritas</a:t>
          </a:r>
          <a:endParaRPr lang="en-US"/>
        </a:p>
      </dgm:t>
    </dgm:pt>
    <dgm:pt modelId="{6855949A-AB06-4647-AFC2-9F2594700442}" type="parTrans" cxnId="{28EDE274-42BC-4D28-8931-AC9B34D1083F}">
      <dgm:prSet/>
      <dgm:spPr/>
      <dgm:t>
        <a:bodyPr/>
        <a:lstStyle/>
        <a:p>
          <a:endParaRPr lang="en-US"/>
        </a:p>
      </dgm:t>
    </dgm:pt>
    <dgm:pt modelId="{9360C003-F246-489C-9EB5-3ABF80D0C929}" type="sibTrans" cxnId="{28EDE274-42BC-4D28-8931-AC9B34D1083F}">
      <dgm:prSet/>
      <dgm:spPr/>
      <dgm:t>
        <a:bodyPr/>
        <a:lstStyle/>
        <a:p>
          <a:endParaRPr lang="en-US"/>
        </a:p>
      </dgm:t>
    </dgm:pt>
    <dgm:pt modelId="{8655AA73-21CE-40C8-80E1-58FDAA4E0B8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Dorongan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Berprestasi</a:t>
          </a:r>
          <a:endParaRPr lang="en-US" dirty="0">
            <a:solidFill>
              <a:srgbClr val="000000"/>
            </a:solidFill>
          </a:endParaRPr>
        </a:p>
      </dgm:t>
    </dgm:pt>
    <dgm:pt modelId="{78647C80-CB71-4650-96D9-9DBD317B4CBC}" type="parTrans" cxnId="{E5DBCE25-1FC1-4BF5-9142-01C6ED70EBD5}">
      <dgm:prSet/>
      <dgm:spPr/>
      <dgm:t>
        <a:bodyPr/>
        <a:lstStyle/>
        <a:p>
          <a:endParaRPr lang="en-US"/>
        </a:p>
      </dgm:t>
    </dgm:pt>
    <dgm:pt modelId="{36BF33E6-0A17-4BEF-9F49-651EAA91D608}" type="sibTrans" cxnId="{E5DBCE25-1FC1-4BF5-9142-01C6ED70EBD5}">
      <dgm:prSet/>
      <dgm:spPr/>
      <dgm:t>
        <a:bodyPr/>
        <a:lstStyle/>
        <a:p>
          <a:endParaRPr lang="en-US"/>
        </a:p>
      </dgm:t>
    </dgm:pt>
    <dgm:pt modelId="{C978F040-2D09-4259-9976-12AD2564383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Komit</a:t>
          </a:r>
          <a:endParaRPr lang="en-US" dirty="0">
            <a:solidFill>
              <a:srgbClr val="000000"/>
            </a:solidFill>
          </a:endParaRPr>
        </a:p>
      </dgm:t>
    </dgm:pt>
    <dgm:pt modelId="{A1ADBCF9-3A86-47D5-B020-270C6EFD74AA}" type="parTrans" cxnId="{2D32FAC1-A44E-405F-B73F-1619D6DDB7C8}">
      <dgm:prSet/>
      <dgm:spPr/>
      <dgm:t>
        <a:bodyPr/>
        <a:lstStyle/>
        <a:p>
          <a:endParaRPr lang="en-US"/>
        </a:p>
      </dgm:t>
    </dgm:pt>
    <dgm:pt modelId="{5501D08F-2809-4607-8425-6E164B84B0E3}" type="sibTrans" cxnId="{2D32FAC1-A44E-405F-B73F-1619D6DDB7C8}">
      <dgm:prSet/>
      <dgm:spPr/>
      <dgm:t>
        <a:bodyPr/>
        <a:lstStyle/>
        <a:p>
          <a:endParaRPr lang="en-US"/>
        </a:p>
      </dgm:t>
    </dgm:pt>
    <dgm:pt modelId="{4F341537-264B-4941-A8AE-D7FC8F3C491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Intrapre-neurship</a:t>
          </a:r>
          <a:endParaRPr lang="en-US" dirty="0">
            <a:solidFill>
              <a:srgbClr val="000000"/>
            </a:solidFill>
          </a:endParaRPr>
        </a:p>
      </dgm:t>
    </dgm:pt>
    <dgm:pt modelId="{602F8FD3-BCE6-4E71-8CCE-4AD1A2FD3951}" type="parTrans" cxnId="{B1593493-1F05-41A5-85F1-1AF5A6ADC598}">
      <dgm:prSet/>
      <dgm:spPr/>
      <dgm:t>
        <a:bodyPr/>
        <a:lstStyle/>
        <a:p>
          <a:endParaRPr lang="en-US"/>
        </a:p>
      </dgm:t>
    </dgm:pt>
    <dgm:pt modelId="{70AAB4CA-0502-4A64-B568-F29452086096}" type="sibTrans" cxnId="{B1593493-1F05-41A5-85F1-1AF5A6ADC598}">
      <dgm:prSet/>
      <dgm:spPr/>
      <dgm:t>
        <a:bodyPr/>
        <a:lstStyle/>
        <a:p>
          <a:endParaRPr lang="en-US"/>
        </a:p>
      </dgm:t>
    </dgm:pt>
    <dgm:pt modelId="{C45332A0-EC43-4F07-A1DE-4B7E8337E9F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Adil</a:t>
          </a:r>
          <a:endParaRPr lang="en-US" dirty="0">
            <a:solidFill>
              <a:srgbClr val="000000"/>
            </a:solidFill>
          </a:endParaRPr>
        </a:p>
      </dgm:t>
    </dgm:pt>
    <dgm:pt modelId="{7AC47363-ADAA-43FE-8EA8-587A085C32D5}" type="parTrans" cxnId="{D0E878D3-1DF3-4D74-A2D9-DFA45FB296A2}">
      <dgm:prSet/>
      <dgm:spPr/>
      <dgm:t>
        <a:bodyPr/>
        <a:lstStyle/>
        <a:p>
          <a:endParaRPr lang="en-US"/>
        </a:p>
      </dgm:t>
    </dgm:pt>
    <dgm:pt modelId="{F784FC2B-2C87-4191-A888-DB1389F96D65}" type="sibTrans" cxnId="{D0E878D3-1DF3-4D74-A2D9-DFA45FB296A2}">
      <dgm:prSet/>
      <dgm:spPr/>
      <dgm:t>
        <a:bodyPr/>
        <a:lstStyle/>
        <a:p>
          <a:endParaRPr lang="en-US"/>
        </a:p>
      </dgm:t>
    </dgm:pt>
    <dgm:pt modelId="{8B3800D0-7113-4DF5-AEF6-601A447171EA}" type="pres">
      <dgm:prSet presAssocID="{0F1C6D1E-AA74-4BE4-BF40-CF0EECB63608}" presName="cycle" presStyleCnt="0">
        <dgm:presLayoutVars>
          <dgm:dir/>
          <dgm:resizeHandles val="exact"/>
        </dgm:presLayoutVars>
      </dgm:prSet>
      <dgm:spPr/>
    </dgm:pt>
    <dgm:pt modelId="{6C708B7D-39EE-48E0-8B35-D39919D7279E}" type="pres">
      <dgm:prSet presAssocID="{74048349-99A8-4BB2-B4F5-CCCE48E3380E}" presName="node" presStyleLbl="node1" presStyleIdx="0" presStyleCnt="5">
        <dgm:presLayoutVars>
          <dgm:bulletEnabled val="1"/>
        </dgm:presLayoutVars>
      </dgm:prSet>
      <dgm:spPr/>
    </dgm:pt>
    <dgm:pt modelId="{59384D84-88CE-42AE-8049-B3C365FF5821}" type="pres">
      <dgm:prSet presAssocID="{74048349-99A8-4BB2-B4F5-CCCE48E3380E}" presName="spNode" presStyleCnt="0"/>
      <dgm:spPr/>
    </dgm:pt>
    <dgm:pt modelId="{01BB0235-1E34-43EE-A26E-5E6D9F994937}" type="pres">
      <dgm:prSet presAssocID="{9360C003-F246-489C-9EB5-3ABF80D0C929}" presName="sibTrans" presStyleLbl="sibTrans1D1" presStyleIdx="0" presStyleCnt="5"/>
      <dgm:spPr/>
    </dgm:pt>
    <dgm:pt modelId="{FE9A2F4F-C375-4A24-8140-F2AAD0FCC8DF}" type="pres">
      <dgm:prSet presAssocID="{8655AA73-21CE-40C8-80E1-58FDAA4E0B8A}" presName="node" presStyleLbl="node1" presStyleIdx="1" presStyleCnt="5">
        <dgm:presLayoutVars>
          <dgm:bulletEnabled val="1"/>
        </dgm:presLayoutVars>
      </dgm:prSet>
      <dgm:spPr/>
    </dgm:pt>
    <dgm:pt modelId="{134BFE72-FFC7-4763-8C14-B989DC111EBC}" type="pres">
      <dgm:prSet presAssocID="{8655AA73-21CE-40C8-80E1-58FDAA4E0B8A}" presName="spNode" presStyleCnt="0"/>
      <dgm:spPr/>
    </dgm:pt>
    <dgm:pt modelId="{CB2E3368-2D68-4E37-AE34-C9C466C70FD3}" type="pres">
      <dgm:prSet presAssocID="{36BF33E6-0A17-4BEF-9F49-651EAA91D608}" presName="sibTrans" presStyleLbl="sibTrans1D1" presStyleIdx="1" presStyleCnt="5"/>
      <dgm:spPr/>
    </dgm:pt>
    <dgm:pt modelId="{E968102D-21BE-4083-BB92-A659BB3AC98E}" type="pres">
      <dgm:prSet presAssocID="{C978F040-2D09-4259-9976-12AD25643830}" presName="node" presStyleLbl="node1" presStyleIdx="2" presStyleCnt="5">
        <dgm:presLayoutVars>
          <dgm:bulletEnabled val="1"/>
        </dgm:presLayoutVars>
      </dgm:prSet>
      <dgm:spPr/>
    </dgm:pt>
    <dgm:pt modelId="{99ADE375-F5EE-4D92-B950-900F56236DC8}" type="pres">
      <dgm:prSet presAssocID="{C978F040-2D09-4259-9976-12AD25643830}" presName="spNode" presStyleCnt="0"/>
      <dgm:spPr/>
    </dgm:pt>
    <dgm:pt modelId="{92E94953-5E20-4333-89B8-B60D191E80E9}" type="pres">
      <dgm:prSet presAssocID="{5501D08F-2809-4607-8425-6E164B84B0E3}" presName="sibTrans" presStyleLbl="sibTrans1D1" presStyleIdx="2" presStyleCnt="5"/>
      <dgm:spPr/>
    </dgm:pt>
    <dgm:pt modelId="{69C0E362-C6F1-4FDA-863D-8F57BB85DA93}" type="pres">
      <dgm:prSet presAssocID="{4F341537-264B-4941-A8AE-D7FC8F3C491F}" presName="node" presStyleLbl="node1" presStyleIdx="3" presStyleCnt="5">
        <dgm:presLayoutVars>
          <dgm:bulletEnabled val="1"/>
        </dgm:presLayoutVars>
      </dgm:prSet>
      <dgm:spPr/>
    </dgm:pt>
    <dgm:pt modelId="{C9B84716-2B16-47E7-86E4-AC18118E143A}" type="pres">
      <dgm:prSet presAssocID="{4F341537-264B-4941-A8AE-D7FC8F3C491F}" presName="spNode" presStyleCnt="0"/>
      <dgm:spPr/>
    </dgm:pt>
    <dgm:pt modelId="{76F94340-781D-4413-B2CB-65819610AF69}" type="pres">
      <dgm:prSet presAssocID="{70AAB4CA-0502-4A64-B568-F29452086096}" presName="sibTrans" presStyleLbl="sibTrans1D1" presStyleIdx="3" presStyleCnt="5"/>
      <dgm:spPr/>
    </dgm:pt>
    <dgm:pt modelId="{68256D6B-AA6B-4BE9-A85A-5CDD8843ECEC}" type="pres">
      <dgm:prSet presAssocID="{C45332A0-EC43-4F07-A1DE-4B7E8337E9F0}" presName="node" presStyleLbl="node1" presStyleIdx="4" presStyleCnt="5">
        <dgm:presLayoutVars>
          <dgm:bulletEnabled val="1"/>
        </dgm:presLayoutVars>
      </dgm:prSet>
      <dgm:spPr/>
    </dgm:pt>
    <dgm:pt modelId="{533DCEC2-957E-4E1C-8158-E73FEFE59233}" type="pres">
      <dgm:prSet presAssocID="{C45332A0-EC43-4F07-A1DE-4B7E8337E9F0}" presName="spNode" presStyleCnt="0"/>
      <dgm:spPr/>
    </dgm:pt>
    <dgm:pt modelId="{515EB624-5967-4578-B55A-BD35AFE76730}" type="pres">
      <dgm:prSet presAssocID="{F784FC2B-2C87-4191-A888-DB1389F96D65}" presName="sibTrans" presStyleLbl="sibTrans1D1" presStyleIdx="4" presStyleCnt="5"/>
      <dgm:spPr/>
    </dgm:pt>
  </dgm:ptLst>
  <dgm:cxnLst>
    <dgm:cxn modelId="{CABE6915-0EBC-4330-9210-85807CF02F4D}" type="presOf" srcId="{5501D08F-2809-4607-8425-6E164B84B0E3}" destId="{92E94953-5E20-4333-89B8-B60D191E80E9}" srcOrd="0" destOrd="0" presId="urn:microsoft.com/office/officeart/2005/8/layout/cycle6"/>
    <dgm:cxn modelId="{E790BD1C-115D-45CA-9205-B0BC4D7ACF38}" type="presOf" srcId="{70AAB4CA-0502-4A64-B568-F29452086096}" destId="{76F94340-781D-4413-B2CB-65819610AF69}" srcOrd="0" destOrd="0" presId="urn:microsoft.com/office/officeart/2005/8/layout/cycle6"/>
    <dgm:cxn modelId="{E5DBCE25-1FC1-4BF5-9142-01C6ED70EBD5}" srcId="{0F1C6D1E-AA74-4BE4-BF40-CF0EECB63608}" destId="{8655AA73-21CE-40C8-80E1-58FDAA4E0B8A}" srcOrd="1" destOrd="0" parTransId="{78647C80-CB71-4650-96D9-9DBD317B4CBC}" sibTransId="{36BF33E6-0A17-4BEF-9F49-651EAA91D608}"/>
    <dgm:cxn modelId="{CE476C2D-39D3-4748-AFBC-028C438992E6}" type="presOf" srcId="{4F341537-264B-4941-A8AE-D7FC8F3C491F}" destId="{69C0E362-C6F1-4FDA-863D-8F57BB85DA93}" srcOrd="0" destOrd="0" presId="urn:microsoft.com/office/officeart/2005/8/layout/cycle6"/>
    <dgm:cxn modelId="{3D810E3E-3603-4329-8CE4-592D0C9FCE6E}" type="presOf" srcId="{36BF33E6-0A17-4BEF-9F49-651EAA91D608}" destId="{CB2E3368-2D68-4E37-AE34-C9C466C70FD3}" srcOrd="0" destOrd="0" presId="urn:microsoft.com/office/officeart/2005/8/layout/cycle6"/>
    <dgm:cxn modelId="{2AE57244-E1A7-4BAF-9BA6-00E4DED654EB}" type="presOf" srcId="{C45332A0-EC43-4F07-A1DE-4B7E8337E9F0}" destId="{68256D6B-AA6B-4BE9-A85A-5CDD8843ECEC}" srcOrd="0" destOrd="0" presId="urn:microsoft.com/office/officeart/2005/8/layout/cycle6"/>
    <dgm:cxn modelId="{EBE2BD66-7E20-4C46-95C7-7474E3A3C75E}" type="presOf" srcId="{F784FC2B-2C87-4191-A888-DB1389F96D65}" destId="{515EB624-5967-4578-B55A-BD35AFE76730}" srcOrd="0" destOrd="0" presId="urn:microsoft.com/office/officeart/2005/8/layout/cycle6"/>
    <dgm:cxn modelId="{6EC38072-F037-4F15-9890-2CACAC6B3975}" type="presOf" srcId="{0F1C6D1E-AA74-4BE4-BF40-CF0EECB63608}" destId="{8B3800D0-7113-4DF5-AEF6-601A447171EA}" srcOrd="0" destOrd="0" presId="urn:microsoft.com/office/officeart/2005/8/layout/cycle6"/>
    <dgm:cxn modelId="{28EDE274-42BC-4D28-8931-AC9B34D1083F}" srcId="{0F1C6D1E-AA74-4BE4-BF40-CF0EECB63608}" destId="{74048349-99A8-4BB2-B4F5-CCCE48E3380E}" srcOrd="0" destOrd="0" parTransId="{6855949A-AB06-4647-AFC2-9F2594700442}" sibTransId="{9360C003-F246-489C-9EB5-3ABF80D0C929}"/>
    <dgm:cxn modelId="{3320A67E-681E-4411-853F-C905A7472811}" type="presOf" srcId="{8655AA73-21CE-40C8-80E1-58FDAA4E0B8A}" destId="{FE9A2F4F-C375-4A24-8140-F2AAD0FCC8DF}" srcOrd="0" destOrd="0" presId="urn:microsoft.com/office/officeart/2005/8/layout/cycle6"/>
    <dgm:cxn modelId="{E4B2EE7F-C3EB-4A66-99D7-F09F93E316AF}" type="presOf" srcId="{C978F040-2D09-4259-9976-12AD25643830}" destId="{E968102D-21BE-4083-BB92-A659BB3AC98E}" srcOrd="0" destOrd="0" presId="urn:microsoft.com/office/officeart/2005/8/layout/cycle6"/>
    <dgm:cxn modelId="{B1593493-1F05-41A5-85F1-1AF5A6ADC598}" srcId="{0F1C6D1E-AA74-4BE4-BF40-CF0EECB63608}" destId="{4F341537-264B-4941-A8AE-D7FC8F3C491F}" srcOrd="3" destOrd="0" parTransId="{602F8FD3-BCE6-4E71-8CCE-4AD1A2FD3951}" sibTransId="{70AAB4CA-0502-4A64-B568-F29452086096}"/>
    <dgm:cxn modelId="{405E53BE-5E5C-443E-A530-1290807B9D4E}" type="presOf" srcId="{9360C003-F246-489C-9EB5-3ABF80D0C929}" destId="{01BB0235-1E34-43EE-A26E-5E6D9F994937}" srcOrd="0" destOrd="0" presId="urn:microsoft.com/office/officeart/2005/8/layout/cycle6"/>
    <dgm:cxn modelId="{2D32FAC1-A44E-405F-B73F-1619D6DDB7C8}" srcId="{0F1C6D1E-AA74-4BE4-BF40-CF0EECB63608}" destId="{C978F040-2D09-4259-9976-12AD25643830}" srcOrd="2" destOrd="0" parTransId="{A1ADBCF9-3A86-47D5-B020-270C6EFD74AA}" sibTransId="{5501D08F-2809-4607-8425-6E164B84B0E3}"/>
    <dgm:cxn modelId="{D0E878D3-1DF3-4D74-A2D9-DFA45FB296A2}" srcId="{0F1C6D1E-AA74-4BE4-BF40-CF0EECB63608}" destId="{C45332A0-EC43-4F07-A1DE-4B7E8337E9F0}" srcOrd="4" destOrd="0" parTransId="{7AC47363-ADAA-43FE-8EA8-587A085C32D5}" sibTransId="{F784FC2B-2C87-4191-A888-DB1389F96D65}"/>
    <dgm:cxn modelId="{B36EAAE9-EF87-4F0B-8769-DC9DB583258F}" type="presOf" srcId="{74048349-99A8-4BB2-B4F5-CCCE48E3380E}" destId="{6C708B7D-39EE-48E0-8B35-D39919D7279E}" srcOrd="0" destOrd="0" presId="urn:microsoft.com/office/officeart/2005/8/layout/cycle6"/>
    <dgm:cxn modelId="{918A92AD-DC0D-4CF1-B806-6DEDB097F7C4}" type="presParOf" srcId="{8B3800D0-7113-4DF5-AEF6-601A447171EA}" destId="{6C708B7D-39EE-48E0-8B35-D39919D7279E}" srcOrd="0" destOrd="0" presId="urn:microsoft.com/office/officeart/2005/8/layout/cycle6"/>
    <dgm:cxn modelId="{ECD86BB9-6064-4A9B-836B-ADCB5A50C6BD}" type="presParOf" srcId="{8B3800D0-7113-4DF5-AEF6-601A447171EA}" destId="{59384D84-88CE-42AE-8049-B3C365FF5821}" srcOrd="1" destOrd="0" presId="urn:microsoft.com/office/officeart/2005/8/layout/cycle6"/>
    <dgm:cxn modelId="{7B6F304B-E598-499B-9104-F35B8AE123AE}" type="presParOf" srcId="{8B3800D0-7113-4DF5-AEF6-601A447171EA}" destId="{01BB0235-1E34-43EE-A26E-5E6D9F994937}" srcOrd="2" destOrd="0" presId="urn:microsoft.com/office/officeart/2005/8/layout/cycle6"/>
    <dgm:cxn modelId="{4BC95773-37FF-42ED-BAF3-A47E7C1659E2}" type="presParOf" srcId="{8B3800D0-7113-4DF5-AEF6-601A447171EA}" destId="{FE9A2F4F-C375-4A24-8140-F2AAD0FCC8DF}" srcOrd="3" destOrd="0" presId="urn:microsoft.com/office/officeart/2005/8/layout/cycle6"/>
    <dgm:cxn modelId="{72822BBF-6D0A-40A1-A94A-75DC98FFD3CF}" type="presParOf" srcId="{8B3800D0-7113-4DF5-AEF6-601A447171EA}" destId="{134BFE72-FFC7-4763-8C14-B989DC111EBC}" srcOrd="4" destOrd="0" presId="urn:microsoft.com/office/officeart/2005/8/layout/cycle6"/>
    <dgm:cxn modelId="{D9C960F8-432A-4A42-8834-63509B0EF17D}" type="presParOf" srcId="{8B3800D0-7113-4DF5-AEF6-601A447171EA}" destId="{CB2E3368-2D68-4E37-AE34-C9C466C70FD3}" srcOrd="5" destOrd="0" presId="urn:microsoft.com/office/officeart/2005/8/layout/cycle6"/>
    <dgm:cxn modelId="{892B7FE7-A51A-48B8-A88B-712EB38D94CE}" type="presParOf" srcId="{8B3800D0-7113-4DF5-AEF6-601A447171EA}" destId="{E968102D-21BE-4083-BB92-A659BB3AC98E}" srcOrd="6" destOrd="0" presId="urn:microsoft.com/office/officeart/2005/8/layout/cycle6"/>
    <dgm:cxn modelId="{F1014D54-3F20-4CB3-87A4-10D5FCBCE134}" type="presParOf" srcId="{8B3800D0-7113-4DF5-AEF6-601A447171EA}" destId="{99ADE375-F5EE-4D92-B950-900F56236DC8}" srcOrd="7" destOrd="0" presId="urn:microsoft.com/office/officeart/2005/8/layout/cycle6"/>
    <dgm:cxn modelId="{5ABA0EAF-7608-4F5C-AD59-245BE3E6DAC3}" type="presParOf" srcId="{8B3800D0-7113-4DF5-AEF6-601A447171EA}" destId="{92E94953-5E20-4333-89B8-B60D191E80E9}" srcOrd="8" destOrd="0" presId="urn:microsoft.com/office/officeart/2005/8/layout/cycle6"/>
    <dgm:cxn modelId="{415F929A-7D08-4AED-B089-2B5B818B2795}" type="presParOf" srcId="{8B3800D0-7113-4DF5-AEF6-601A447171EA}" destId="{69C0E362-C6F1-4FDA-863D-8F57BB85DA93}" srcOrd="9" destOrd="0" presId="urn:microsoft.com/office/officeart/2005/8/layout/cycle6"/>
    <dgm:cxn modelId="{341BA67C-99F4-4C01-A01A-0138B991D8E8}" type="presParOf" srcId="{8B3800D0-7113-4DF5-AEF6-601A447171EA}" destId="{C9B84716-2B16-47E7-86E4-AC18118E143A}" srcOrd="10" destOrd="0" presId="urn:microsoft.com/office/officeart/2005/8/layout/cycle6"/>
    <dgm:cxn modelId="{21EFB39B-0BA3-40E7-B38E-3501EE95D65A}" type="presParOf" srcId="{8B3800D0-7113-4DF5-AEF6-601A447171EA}" destId="{76F94340-781D-4413-B2CB-65819610AF69}" srcOrd="11" destOrd="0" presId="urn:microsoft.com/office/officeart/2005/8/layout/cycle6"/>
    <dgm:cxn modelId="{02DF0C20-04B7-462F-93F1-C09F301C8C39}" type="presParOf" srcId="{8B3800D0-7113-4DF5-AEF6-601A447171EA}" destId="{68256D6B-AA6B-4BE9-A85A-5CDD8843ECEC}" srcOrd="12" destOrd="0" presId="urn:microsoft.com/office/officeart/2005/8/layout/cycle6"/>
    <dgm:cxn modelId="{7EEA914C-F716-4BD8-B538-E7AAB801D999}" type="presParOf" srcId="{8B3800D0-7113-4DF5-AEF6-601A447171EA}" destId="{533DCEC2-957E-4E1C-8158-E73FEFE59233}" srcOrd="13" destOrd="0" presId="urn:microsoft.com/office/officeart/2005/8/layout/cycle6"/>
    <dgm:cxn modelId="{D405D172-C76A-437B-8F6A-635F4DCAAC09}" type="presParOf" srcId="{8B3800D0-7113-4DF5-AEF6-601A447171EA}" destId="{515EB624-5967-4578-B55A-BD35AFE7673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7512CE-2B8B-431B-B094-044204F1254B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931AD57-E656-4039-877A-CD31A10BAD0E}">
      <dgm:prSet/>
      <dgm:spPr/>
      <dgm:t>
        <a:bodyPr/>
        <a:lstStyle/>
        <a:p>
          <a:r>
            <a:rPr lang="en-US" b="0" i="0"/>
            <a:t>Pasar yang berubah</a:t>
          </a:r>
          <a:endParaRPr lang="en-US"/>
        </a:p>
      </dgm:t>
    </dgm:pt>
    <dgm:pt modelId="{0623C795-3DB9-454A-A63E-78D9CCF6B750}" type="parTrans" cxnId="{CF77DF8C-CD5C-44C2-B7F5-B52C68AA6E4B}">
      <dgm:prSet/>
      <dgm:spPr/>
      <dgm:t>
        <a:bodyPr/>
        <a:lstStyle/>
        <a:p>
          <a:endParaRPr lang="en-US"/>
        </a:p>
      </dgm:t>
    </dgm:pt>
    <dgm:pt modelId="{26C70B5A-525D-4444-BA09-3C60F747C4DD}" type="sibTrans" cxnId="{CF77DF8C-CD5C-44C2-B7F5-B52C68AA6E4B}">
      <dgm:prSet/>
      <dgm:spPr/>
      <dgm:t>
        <a:bodyPr/>
        <a:lstStyle/>
        <a:p>
          <a:endParaRPr lang="en-US"/>
        </a:p>
      </dgm:t>
    </dgm:pt>
    <dgm:pt modelId="{3DE797A0-3849-4C3E-A1E3-DD09E0814AD9}">
      <dgm:prSet/>
      <dgm:spPr/>
      <dgm:t>
        <a:bodyPr/>
        <a:lstStyle/>
        <a:p>
          <a:r>
            <a:rPr lang="en-US" b="0" i="0"/>
            <a:t>Teknologi internet maju</a:t>
          </a:r>
          <a:endParaRPr lang="en-US"/>
        </a:p>
      </dgm:t>
    </dgm:pt>
    <dgm:pt modelId="{978E94F7-7AB2-4998-AB91-0D21D58702DB}" type="parTrans" cxnId="{4D7668EA-C56F-452A-AB11-8EDC7E5F2767}">
      <dgm:prSet/>
      <dgm:spPr/>
      <dgm:t>
        <a:bodyPr/>
        <a:lstStyle/>
        <a:p>
          <a:endParaRPr lang="en-US"/>
        </a:p>
      </dgm:t>
    </dgm:pt>
    <dgm:pt modelId="{718D2653-9746-44AC-80F6-1539B50F66A8}" type="sibTrans" cxnId="{4D7668EA-C56F-452A-AB11-8EDC7E5F2767}">
      <dgm:prSet/>
      <dgm:spPr/>
      <dgm:t>
        <a:bodyPr/>
        <a:lstStyle/>
        <a:p>
          <a:endParaRPr lang="en-US"/>
        </a:p>
      </dgm:t>
    </dgm:pt>
    <dgm:pt modelId="{2498AC94-FE39-45B0-B3DA-C7B3D85FEB90}">
      <dgm:prSet/>
      <dgm:spPr/>
      <dgm:t>
        <a:bodyPr/>
        <a:lstStyle/>
        <a:p>
          <a:r>
            <a:rPr lang="en-US" b="0" i="0" dirty="0"/>
            <a:t>Cara </a:t>
          </a:r>
          <a:r>
            <a:rPr lang="en-US" b="0" i="0" dirty="0" err="1"/>
            <a:t>konsumen</a:t>
          </a:r>
          <a:r>
            <a:rPr lang="en-US" b="0" i="0" dirty="0"/>
            <a:t> </a:t>
          </a:r>
          <a:r>
            <a:rPr lang="en-US" b="0" i="0" dirty="0" err="1"/>
            <a:t>mencari</a:t>
          </a:r>
          <a:r>
            <a:rPr lang="en-US" b="0" i="0" dirty="0"/>
            <a:t> </a:t>
          </a:r>
          <a:r>
            <a:rPr lang="en-US" b="0" i="0" dirty="0" err="1"/>
            <a:t>menerima</a:t>
          </a:r>
          <a:r>
            <a:rPr lang="en-US" b="0" i="0" dirty="0"/>
            <a:t> </a:t>
          </a:r>
          <a:r>
            <a:rPr lang="en-US" b="0" i="0" dirty="0" err="1"/>
            <a:t>informasi</a:t>
          </a:r>
          <a:r>
            <a:rPr lang="en-US" b="0" i="0" dirty="0"/>
            <a:t> </a:t>
          </a:r>
          <a:r>
            <a:rPr lang="en-US" b="0" i="0" dirty="0" err="1"/>
            <a:t>berubah</a:t>
          </a:r>
          <a:endParaRPr lang="en-US" dirty="0"/>
        </a:p>
      </dgm:t>
    </dgm:pt>
    <dgm:pt modelId="{13B55873-D76D-413F-AB4D-41D914012D10}" type="parTrans" cxnId="{492AD341-70D6-4F4A-8EEA-44C3B6750774}">
      <dgm:prSet/>
      <dgm:spPr/>
      <dgm:t>
        <a:bodyPr/>
        <a:lstStyle/>
        <a:p>
          <a:endParaRPr lang="en-US"/>
        </a:p>
      </dgm:t>
    </dgm:pt>
    <dgm:pt modelId="{BD2248F6-BBFE-40E7-B630-5C3E239A131A}" type="sibTrans" cxnId="{492AD341-70D6-4F4A-8EEA-44C3B6750774}">
      <dgm:prSet/>
      <dgm:spPr/>
      <dgm:t>
        <a:bodyPr/>
        <a:lstStyle/>
        <a:p>
          <a:endParaRPr lang="en-US"/>
        </a:p>
      </dgm:t>
    </dgm:pt>
    <dgm:pt modelId="{F27152A8-056C-4C5E-8493-46A5AC7D6B74}">
      <dgm:prSet/>
      <dgm:spPr/>
      <dgm:t>
        <a:bodyPr/>
        <a:lstStyle/>
        <a:p>
          <a:r>
            <a:rPr lang="en-US" b="0" i="0" dirty="0" err="1"/>
            <a:t>Sosialisasi</a:t>
          </a:r>
          <a:r>
            <a:rPr lang="en-US" b="0" i="0" dirty="0"/>
            <a:t> media </a:t>
          </a:r>
          <a:r>
            <a:rPr lang="en-US" b="0" i="0" dirty="0" err="1"/>
            <a:t>mempercepat</a:t>
          </a:r>
          <a:r>
            <a:rPr lang="en-US" b="0" i="0" dirty="0"/>
            <a:t> </a:t>
          </a:r>
          <a:r>
            <a:rPr lang="en-US" b="0" i="0" dirty="0" err="1"/>
            <a:t>terjadinya</a:t>
          </a:r>
          <a:r>
            <a:rPr lang="en-US" b="0" i="0" dirty="0"/>
            <a:t> </a:t>
          </a:r>
          <a:r>
            <a:rPr lang="en-US" b="0" i="0" dirty="0" err="1"/>
            <a:t>perubahan</a:t>
          </a:r>
          <a:endParaRPr lang="en-US" dirty="0"/>
        </a:p>
      </dgm:t>
    </dgm:pt>
    <dgm:pt modelId="{6B1F6EBE-AC5E-464F-A0A0-F531A9F63A1E}" type="parTrans" cxnId="{9A940243-D777-4C18-86E4-2DE7BCFAE8B3}">
      <dgm:prSet/>
      <dgm:spPr/>
      <dgm:t>
        <a:bodyPr/>
        <a:lstStyle/>
        <a:p>
          <a:endParaRPr lang="en-US"/>
        </a:p>
      </dgm:t>
    </dgm:pt>
    <dgm:pt modelId="{3D50F6DA-A931-45D6-AF96-84A26AA25E8D}" type="sibTrans" cxnId="{9A940243-D777-4C18-86E4-2DE7BCFAE8B3}">
      <dgm:prSet/>
      <dgm:spPr/>
      <dgm:t>
        <a:bodyPr/>
        <a:lstStyle/>
        <a:p>
          <a:endParaRPr lang="en-US"/>
        </a:p>
      </dgm:t>
    </dgm:pt>
    <dgm:pt modelId="{D9F010C3-4E1E-45DD-BD05-CFE9222BE222}" type="pres">
      <dgm:prSet presAssocID="{027512CE-2B8B-431B-B094-044204F1254B}" presName="linear" presStyleCnt="0">
        <dgm:presLayoutVars>
          <dgm:animLvl val="lvl"/>
          <dgm:resizeHandles val="exact"/>
        </dgm:presLayoutVars>
      </dgm:prSet>
      <dgm:spPr/>
    </dgm:pt>
    <dgm:pt modelId="{40420370-26E5-416B-9D2B-DD9ECC6D17BA}" type="pres">
      <dgm:prSet presAssocID="{6931AD57-E656-4039-877A-CD31A10BAD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AA9E85-F725-4701-B96A-D2023E15A0CE}" type="pres">
      <dgm:prSet presAssocID="{26C70B5A-525D-4444-BA09-3C60F747C4DD}" presName="spacer" presStyleCnt="0"/>
      <dgm:spPr/>
    </dgm:pt>
    <dgm:pt modelId="{0F04F587-5472-45DE-9310-87B5ADD71097}" type="pres">
      <dgm:prSet presAssocID="{3DE797A0-3849-4C3E-A1E3-DD09E0814A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9A3492-A911-4403-9D7B-990526B027AB}" type="pres">
      <dgm:prSet presAssocID="{718D2653-9746-44AC-80F6-1539B50F66A8}" presName="spacer" presStyleCnt="0"/>
      <dgm:spPr/>
    </dgm:pt>
    <dgm:pt modelId="{F10B5F14-B623-460B-AFEF-5A9B1193A617}" type="pres">
      <dgm:prSet presAssocID="{2498AC94-FE39-45B0-B3DA-C7B3D85FEB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41112E-52AF-4C85-BE46-466C6AAAC83B}" type="pres">
      <dgm:prSet presAssocID="{BD2248F6-BBFE-40E7-B630-5C3E239A131A}" presName="spacer" presStyleCnt="0"/>
      <dgm:spPr/>
    </dgm:pt>
    <dgm:pt modelId="{DD4EB2F1-96D2-42F8-9F99-9847D39B5998}" type="pres">
      <dgm:prSet presAssocID="{F27152A8-056C-4C5E-8493-46A5AC7D6B7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C5D9D06-2C9D-4056-8446-CE4F0C20B037}" type="presOf" srcId="{2498AC94-FE39-45B0-B3DA-C7B3D85FEB90}" destId="{F10B5F14-B623-460B-AFEF-5A9B1193A617}" srcOrd="0" destOrd="0" presId="urn:microsoft.com/office/officeart/2005/8/layout/vList2"/>
    <dgm:cxn modelId="{492AD341-70D6-4F4A-8EEA-44C3B6750774}" srcId="{027512CE-2B8B-431B-B094-044204F1254B}" destId="{2498AC94-FE39-45B0-B3DA-C7B3D85FEB90}" srcOrd="2" destOrd="0" parTransId="{13B55873-D76D-413F-AB4D-41D914012D10}" sibTransId="{BD2248F6-BBFE-40E7-B630-5C3E239A131A}"/>
    <dgm:cxn modelId="{9A940243-D777-4C18-86E4-2DE7BCFAE8B3}" srcId="{027512CE-2B8B-431B-B094-044204F1254B}" destId="{F27152A8-056C-4C5E-8493-46A5AC7D6B74}" srcOrd="3" destOrd="0" parTransId="{6B1F6EBE-AC5E-464F-A0A0-F531A9F63A1E}" sibTransId="{3D50F6DA-A931-45D6-AF96-84A26AA25E8D}"/>
    <dgm:cxn modelId="{6284F26F-19F6-4BC6-9FFC-C2AE494C1EBA}" type="presOf" srcId="{3DE797A0-3849-4C3E-A1E3-DD09E0814AD9}" destId="{0F04F587-5472-45DE-9310-87B5ADD71097}" srcOrd="0" destOrd="0" presId="urn:microsoft.com/office/officeart/2005/8/layout/vList2"/>
    <dgm:cxn modelId="{17CDFC52-7752-4AE5-A39B-F1DF27E5B2C6}" type="presOf" srcId="{027512CE-2B8B-431B-B094-044204F1254B}" destId="{D9F010C3-4E1E-45DD-BD05-CFE9222BE222}" srcOrd="0" destOrd="0" presId="urn:microsoft.com/office/officeart/2005/8/layout/vList2"/>
    <dgm:cxn modelId="{CF77DF8C-CD5C-44C2-B7F5-B52C68AA6E4B}" srcId="{027512CE-2B8B-431B-B094-044204F1254B}" destId="{6931AD57-E656-4039-877A-CD31A10BAD0E}" srcOrd="0" destOrd="0" parTransId="{0623C795-3DB9-454A-A63E-78D9CCF6B750}" sibTransId="{26C70B5A-525D-4444-BA09-3C60F747C4DD}"/>
    <dgm:cxn modelId="{E4E420BB-D289-4E7C-9172-A750FA0C0218}" type="presOf" srcId="{F27152A8-056C-4C5E-8493-46A5AC7D6B74}" destId="{DD4EB2F1-96D2-42F8-9F99-9847D39B5998}" srcOrd="0" destOrd="0" presId="urn:microsoft.com/office/officeart/2005/8/layout/vList2"/>
    <dgm:cxn modelId="{8E8831E3-4265-4A1A-808A-BB32965D9B0B}" type="presOf" srcId="{6931AD57-E656-4039-877A-CD31A10BAD0E}" destId="{40420370-26E5-416B-9D2B-DD9ECC6D17BA}" srcOrd="0" destOrd="0" presId="urn:microsoft.com/office/officeart/2005/8/layout/vList2"/>
    <dgm:cxn modelId="{4D7668EA-C56F-452A-AB11-8EDC7E5F2767}" srcId="{027512CE-2B8B-431B-B094-044204F1254B}" destId="{3DE797A0-3849-4C3E-A1E3-DD09E0814AD9}" srcOrd="1" destOrd="0" parTransId="{978E94F7-7AB2-4998-AB91-0D21D58702DB}" sibTransId="{718D2653-9746-44AC-80F6-1539B50F66A8}"/>
    <dgm:cxn modelId="{54B1034C-8136-4591-9E06-F2F43829F5DA}" type="presParOf" srcId="{D9F010C3-4E1E-45DD-BD05-CFE9222BE222}" destId="{40420370-26E5-416B-9D2B-DD9ECC6D17BA}" srcOrd="0" destOrd="0" presId="urn:microsoft.com/office/officeart/2005/8/layout/vList2"/>
    <dgm:cxn modelId="{9E925651-FF76-419A-8EBC-46355BC4AC9F}" type="presParOf" srcId="{D9F010C3-4E1E-45DD-BD05-CFE9222BE222}" destId="{ADAA9E85-F725-4701-B96A-D2023E15A0CE}" srcOrd="1" destOrd="0" presId="urn:microsoft.com/office/officeart/2005/8/layout/vList2"/>
    <dgm:cxn modelId="{F4E29897-C1D6-4B38-AF55-44B4941CE4DB}" type="presParOf" srcId="{D9F010C3-4E1E-45DD-BD05-CFE9222BE222}" destId="{0F04F587-5472-45DE-9310-87B5ADD71097}" srcOrd="2" destOrd="0" presId="urn:microsoft.com/office/officeart/2005/8/layout/vList2"/>
    <dgm:cxn modelId="{EB06ABA3-F2C3-4E00-A8E0-9B99A48DD556}" type="presParOf" srcId="{D9F010C3-4E1E-45DD-BD05-CFE9222BE222}" destId="{1E9A3492-A911-4403-9D7B-990526B027AB}" srcOrd="3" destOrd="0" presId="urn:microsoft.com/office/officeart/2005/8/layout/vList2"/>
    <dgm:cxn modelId="{0FBAD93D-0BE9-48FA-9B43-10D18B383D8F}" type="presParOf" srcId="{D9F010C3-4E1E-45DD-BD05-CFE9222BE222}" destId="{F10B5F14-B623-460B-AFEF-5A9B1193A617}" srcOrd="4" destOrd="0" presId="urn:microsoft.com/office/officeart/2005/8/layout/vList2"/>
    <dgm:cxn modelId="{92E34148-4BC8-48F8-B6B9-965647F1ECA4}" type="presParOf" srcId="{D9F010C3-4E1E-45DD-BD05-CFE9222BE222}" destId="{9941112E-52AF-4C85-BE46-466C6AAAC83B}" srcOrd="5" destOrd="0" presId="urn:microsoft.com/office/officeart/2005/8/layout/vList2"/>
    <dgm:cxn modelId="{7CBE3574-E83E-4AAA-A1B6-E87B5D573218}" type="presParOf" srcId="{D9F010C3-4E1E-45DD-BD05-CFE9222BE222}" destId="{DD4EB2F1-96D2-42F8-9F99-9847D39B59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00F0C5-DD53-4092-9DB0-71A5A3C1AA42}" type="doc">
      <dgm:prSet loTypeId="urn:microsoft.com/office/officeart/2005/8/layout/hProcess1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93435C6-33BE-4E8E-AEDC-EF3F52AB9ABB}">
      <dgm:prSet custT="1"/>
      <dgm:spPr/>
      <dgm:t>
        <a:bodyPr/>
        <a:lstStyle/>
        <a:p>
          <a:r>
            <a:rPr lang="en-US" sz="2400" b="0" i="0" dirty="0"/>
            <a:t>PR 1.0</a:t>
          </a:r>
        </a:p>
      </dgm:t>
    </dgm:pt>
    <dgm:pt modelId="{C20BB208-52D2-4B76-AB0B-B50D3911D9C0}" type="parTrans" cxnId="{8B28D7D5-D4B5-4782-9DD4-5A33B8F91E38}">
      <dgm:prSet/>
      <dgm:spPr/>
      <dgm:t>
        <a:bodyPr/>
        <a:lstStyle/>
        <a:p>
          <a:endParaRPr lang="en-US"/>
        </a:p>
      </dgm:t>
    </dgm:pt>
    <dgm:pt modelId="{931E9531-117D-404A-A389-810A8AFFAE44}" type="sibTrans" cxnId="{8B28D7D5-D4B5-4782-9DD4-5A33B8F91E38}">
      <dgm:prSet/>
      <dgm:spPr/>
      <dgm:t>
        <a:bodyPr/>
        <a:lstStyle/>
        <a:p>
          <a:endParaRPr lang="en-US"/>
        </a:p>
      </dgm:t>
    </dgm:pt>
    <dgm:pt modelId="{05588868-56B2-4578-8864-48F281C93819}">
      <dgm:prSet custT="1"/>
      <dgm:spPr/>
      <dgm:t>
        <a:bodyPr/>
        <a:lstStyle/>
        <a:p>
          <a:r>
            <a:rPr lang="en-US" sz="2400" b="0" i="0" dirty="0"/>
            <a:t>PR 2.0</a:t>
          </a:r>
          <a:endParaRPr lang="en-US" sz="2400" dirty="0"/>
        </a:p>
      </dgm:t>
    </dgm:pt>
    <dgm:pt modelId="{7DB4B2DE-9122-4820-9D2D-C828DB9D3A3F}" type="parTrans" cxnId="{C350B69B-0D49-4C82-B310-D6EC2C21D0CD}">
      <dgm:prSet/>
      <dgm:spPr/>
      <dgm:t>
        <a:bodyPr/>
        <a:lstStyle/>
        <a:p>
          <a:endParaRPr lang="en-US"/>
        </a:p>
      </dgm:t>
    </dgm:pt>
    <dgm:pt modelId="{8CBE959C-B6DA-400C-B532-65AA700228D3}" type="sibTrans" cxnId="{C350B69B-0D49-4C82-B310-D6EC2C21D0CD}">
      <dgm:prSet/>
      <dgm:spPr/>
      <dgm:t>
        <a:bodyPr/>
        <a:lstStyle/>
        <a:p>
          <a:endParaRPr lang="en-US"/>
        </a:p>
      </dgm:t>
    </dgm:pt>
    <dgm:pt modelId="{EF5A61C8-A26F-4EF5-974D-2E8DA3E22DDE}">
      <dgm:prSet custT="1"/>
      <dgm:spPr/>
      <dgm:t>
        <a:bodyPr/>
        <a:lstStyle/>
        <a:p>
          <a:r>
            <a:rPr lang="en-US" sz="2400" b="0" i="0" dirty="0"/>
            <a:t>PR 4.0</a:t>
          </a:r>
        </a:p>
      </dgm:t>
    </dgm:pt>
    <dgm:pt modelId="{CB3DC29D-F884-4522-A57A-002E35EA8F29}" type="parTrans" cxnId="{330797D8-74E4-404D-B589-EAC0CC786DBD}">
      <dgm:prSet/>
      <dgm:spPr/>
      <dgm:t>
        <a:bodyPr/>
        <a:lstStyle/>
        <a:p>
          <a:endParaRPr lang="en-US"/>
        </a:p>
      </dgm:t>
    </dgm:pt>
    <dgm:pt modelId="{EA2B0330-C240-4D15-8A28-B933C0EADD95}" type="sibTrans" cxnId="{330797D8-74E4-404D-B589-EAC0CC786DBD}">
      <dgm:prSet/>
      <dgm:spPr/>
      <dgm:t>
        <a:bodyPr/>
        <a:lstStyle/>
        <a:p>
          <a:endParaRPr lang="en-US"/>
        </a:p>
      </dgm:t>
    </dgm:pt>
    <dgm:pt modelId="{95DCEC80-A0BD-4189-A3D5-B1D6BA80FE71}">
      <dgm:prSet custT="1"/>
      <dgm:spPr/>
      <dgm:t>
        <a:bodyPr/>
        <a:lstStyle/>
        <a:p>
          <a:r>
            <a:rPr lang="en-US" sz="2400" b="0" i="0" dirty="0"/>
            <a:t>PR 3.0</a:t>
          </a:r>
          <a:endParaRPr lang="en-US" sz="2400" dirty="0"/>
        </a:p>
      </dgm:t>
    </dgm:pt>
    <dgm:pt modelId="{F4C50580-CAFF-45BC-B767-7BF1ACB6D18F}" type="sibTrans" cxnId="{FA28C867-1EF6-43F0-BFE2-804C7896142D}">
      <dgm:prSet/>
      <dgm:spPr/>
      <dgm:t>
        <a:bodyPr/>
        <a:lstStyle/>
        <a:p>
          <a:endParaRPr lang="en-US"/>
        </a:p>
      </dgm:t>
    </dgm:pt>
    <dgm:pt modelId="{ECD0C36A-6EC8-4F28-8C30-22D4532CFABE}" type="parTrans" cxnId="{FA28C867-1EF6-43F0-BFE2-804C7896142D}">
      <dgm:prSet/>
      <dgm:spPr/>
      <dgm:t>
        <a:bodyPr/>
        <a:lstStyle/>
        <a:p>
          <a:endParaRPr lang="en-US"/>
        </a:p>
      </dgm:t>
    </dgm:pt>
    <dgm:pt modelId="{1D8357AD-50BB-4C0C-B2F8-BBF2AC901D47}" type="pres">
      <dgm:prSet presAssocID="{2A00F0C5-DD53-4092-9DB0-71A5A3C1AA42}" presName="Name0" presStyleCnt="0">
        <dgm:presLayoutVars>
          <dgm:dir/>
          <dgm:resizeHandles val="exact"/>
        </dgm:presLayoutVars>
      </dgm:prSet>
      <dgm:spPr/>
    </dgm:pt>
    <dgm:pt modelId="{8C8D1E45-F3FA-4384-A0CE-B876FBFDDC29}" type="pres">
      <dgm:prSet presAssocID="{2A00F0C5-DD53-4092-9DB0-71A5A3C1AA42}" presName="arrow" presStyleLbl="bgShp" presStyleIdx="0" presStyleCnt="1"/>
      <dgm:spPr/>
    </dgm:pt>
    <dgm:pt modelId="{B0551739-6AE1-4585-B9B2-4C0F2B446C37}" type="pres">
      <dgm:prSet presAssocID="{2A00F0C5-DD53-4092-9DB0-71A5A3C1AA42}" presName="points" presStyleCnt="0"/>
      <dgm:spPr/>
    </dgm:pt>
    <dgm:pt modelId="{AA557C38-BBCF-4F6A-A3DB-A17F9FB48EEB}" type="pres">
      <dgm:prSet presAssocID="{993435C6-33BE-4E8E-AEDC-EF3F52AB9ABB}" presName="compositeA" presStyleCnt="0"/>
      <dgm:spPr/>
    </dgm:pt>
    <dgm:pt modelId="{608CFE57-FA96-4B70-9C05-CC01079367D0}" type="pres">
      <dgm:prSet presAssocID="{993435C6-33BE-4E8E-AEDC-EF3F52AB9ABB}" presName="textA" presStyleLbl="revTx" presStyleIdx="0" presStyleCnt="4">
        <dgm:presLayoutVars>
          <dgm:bulletEnabled val="1"/>
        </dgm:presLayoutVars>
      </dgm:prSet>
      <dgm:spPr/>
    </dgm:pt>
    <dgm:pt modelId="{6F79BE03-6B40-409E-974D-279A3A210AC0}" type="pres">
      <dgm:prSet presAssocID="{993435C6-33BE-4E8E-AEDC-EF3F52AB9ABB}" presName="circleA" presStyleLbl="node1" presStyleIdx="0" presStyleCnt="4"/>
      <dgm:spPr/>
    </dgm:pt>
    <dgm:pt modelId="{7F4B48BF-0B24-4522-96E1-00A1587A5E7D}" type="pres">
      <dgm:prSet presAssocID="{993435C6-33BE-4E8E-AEDC-EF3F52AB9ABB}" presName="spaceA" presStyleCnt="0"/>
      <dgm:spPr/>
    </dgm:pt>
    <dgm:pt modelId="{49EEB389-4EB5-4F7D-AE9D-1E77B27C7535}" type="pres">
      <dgm:prSet presAssocID="{931E9531-117D-404A-A389-810A8AFFAE44}" presName="space" presStyleCnt="0"/>
      <dgm:spPr/>
    </dgm:pt>
    <dgm:pt modelId="{4FC2093B-6AC2-4011-BBD4-F7D1F22E6B24}" type="pres">
      <dgm:prSet presAssocID="{05588868-56B2-4578-8864-48F281C93819}" presName="compositeB" presStyleCnt="0"/>
      <dgm:spPr/>
    </dgm:pt>
    <dgm:pt modelId="{914634B1-4BE5-4BB4-BC35-2575DA2124E8}" type="pres">
      <dgm:prSet presAssocID="{05588868-56B2-4578-8864-48F281C93819}" presName="textB" presStyleLbl="revTx" presStyleIdx="1" presStyleCnt="4">
        <dgm:presLayoutVars>
          <dgm:bulletEnabled val="1"/>
        </dgm:presLayoutVars>
      </dgm:prSet>
      <dgm:spPr/>
    </dgm:pt>
    <dgm:pt modelId="{88FBDD16-8176-40CD-AA6D-E74CEB8F9BDC}" type="pres">
      <dgm:prSet presAssocID="{05588868-56B2-4578-8864-48F281C93819}" presName="circleB" presStyleLbl="node1" presStyleIdx="1" presStyleCnt="4"/>
      <dgm:spPr/>
    </dgm:pt>
    <dgm:pt modelId="{0C590825-6B12-4B40-A252-9265764A10AC}" type="pres">
      <dgm:prSet presAssocID="{05588868-56B2-4578-8864-48F281C93819}" presName="spaceB" presStyleCnt="0"/>
      <dgm:spPr/>
    </dgm:pt>
    <dgm:pt modelId="{35E0F5A5-F13A-45F6-8DF4-A27331BCEEE1}" type="pres">
      <dgm:prSet presAssocID="{8CBE959C-B6DA-400C-B532-65AA700228D3}" presName="space" presStyleCnt="0"/>
      <dgm:spPr/>
    </dgm:pt>
    <dgm:pt modelId="{3FE93F31-7196-436A-AD3B-8EACB9116B6A}" type="pres">
      <dgm:prSet presAssocID="{95DCEC80-A0BD-4189-A3D5-B1D6BA80FE71}" presName="compositeA" presStyleCnt="0"/>
      <dgm:spPr/>
    </dgm:pt>
    <dgm:pt modelId="{1B57BF26-A12D-4B74-AB15-0CE84D954EAF}" type="pres">
      <dgm:prSet presAssocID="{95DCEC80-A0BD-4189-A3D5-B1D6BA80FE71}" presName="textA" presStyleLbl="revTx" presStyleIdx="2" presStyleCnt="4">
        <dgm:presLayoutVars>
          <dgm:bulletEnabled val="1"/>
        </dgm:presLayoutVars>
      </dgm:prSet>
      <dgm:spPr/>
    </dgm:pt>
    <dgm:pt modelId="{60ED6D9D-75CD-41DE-9194-AD97DD0C32F1}" type="pres">
      <dgm:prSet presAssocID="{95DCEC80-A0BD-4189-A3D5-B1D6BA80FE71}" presName="circleA" presStyleLbl="node1" presStyleIdx="2" presStyleCnt="4"/>
      <dgm:spPr/>
    </dgm:pt>
    <dgm:pt modelId="{1FF6CFD9-C044-4205-84F0-3EB23178431A}" type="pres">
      <dgm:prSet presAssocID="{95DCEC80-A0BD-4189-A3D5-B1D6BA80FE71}" presName="spaceA" presStyleCnt="0"/>
      <dgm:spPr/>
    </dgm:pt>
    <dgm:pt modelId="{E854634D-BF31-4806-99FC-39905D3C485C}" type="pres">
      <dgm:prSet presAssocID="{F4C50580-CAFF-45BC-B767-7BF1ACB6D18F}" presName="space" presStyleCnt="0"/>
      <dgm:spPr/>
    </dgm:pt>
    <dgm:pt modelId="{5C57A0E8-E2DD-4CF6-A0B4-114C4797BBF3}" type="pres">
      <dgm:prSet presAssocID="{EF5A61C8-A26F-4EF5-974D-2E8DA3E22DDE}" presName="compositeB" presStyleCnt="0"/>
      <dgm:spPr/>
    </dgm:pt>
    <dgm:pt modelId="{70066D12-6EC1-4AF9-80FD-015CB13BC7CA}" type="pres">
      <dgm:prSet presAssocID="{EF5A61C8-A26F-4EF5-974D-2E8DA3E22DDE}" presName="textB" presStyleLbl="revTx" presStyleIdx="3" presStyleCnt="4">
        <dgm:presLayoutVars>
          <dgm:bulletEnabled val="1"/>
        </dgm:presLayoutVars>
      </dgm:prSet>
      <dgm:spPr/>
    </dgm:pt>
    <dgm:pt modelId="{77BBD0C8-C53A-4714-B84E-599B4B244BA5}" type="pres">
      <dgm:prSet presAssocID="{EF5A61C8-A26F-4EF5-974D-2E8DA3E22DDE}" presName="circleB" presStyleLbl="node1" presStyleIdx="3" presStyleCnt="4"/>
      <dgm:spPr/>
    </dgm:pt>
    <dgm:pt modelId="{EC34A55C-2E3F-487A-AFAF-9036B0C495B5}" type="pres">
      <dgm:prSet presAssocID="{EF5A61C8-A26F-4EF5-974D-2E8DA3E22DDE}" presName="spaceB" presStyleCnt="0"/>
      <dgm:spPr/>
    </dgm:pt>
  </dgm:ptLst>
  <dgm:cxnLst>
    <dgm:cxn modelId="{93403E0C-66E8-4ECB-B6F7-49A3A58F3EC8}" type="presOf" srcId="{EF5A61C8-A26F-4EF5-974D-2E8DA3E22DDE}" destId="{70066D12-6EC1-4AF9-80FD-015CB13BC7CA}" srcOrd="0" destOrd="0" presId="urn:microsoft.com/office/officeart/2005/8/layout/hProcess11"/>
    <dgm:cxn modelId="{D293813F-FF0B-4EF5-9B65-98594B4F8DEC}" type="presOf" srcId="{2A00F0C5-DD53-4092-9DB0-71A5A3C1AA42}" destId="{1D8357AD-50BB-4C0C-B2F8-BBF2AC901D47}" srcOrd="0" destOrd="0" presId="urn:microsoft.com/office/officeart/2005/8/layout/hProcess11"/>
    <dgm:cxn modelId="{FA28C867-1EF6-43F0-BFE2-804C7896142D}" srcId="{2A00F0C5-DD53-4092-9DB0-71A5A3C1AA42}" destId="{95DCEC80-A0BD-4189-A3D5-B1D6BA80FE71}" srcOrd="2" destOrd="0" parTransId="{ECD0C36A-6EC8-4F28-8C30-22D4532CFABE}" sibTransId="{F4C50580-CAFF-45BC-B767-7BF1ACB6D18F}"/>
    <dgm:cxn modelId="{1DA58273-C2EA-4C39-BCCC-F991539B6936}" type="presOf" srcId="{95DCEC80-A0BD-4189-A3D5-B1D6BA80FE71}" destId="{1B57BF26-A12D-4B74-AB15-0CE84D954EAF}" srcOrd="0" destOrd="0" presId="urn:microsoft.com/office/officeart/2005/8/layout/hProcess11"/>
    <dgm:cxn modelId="{C350B69B-0D49-4C82-B310-D6EC2C21D0CD}" srcId="{2A00F0C5-DD53-4092-9DB0-71A5A3C1AA42}" destId="{05588868-56B2-4578-8864-48F281C93819}" srcOrd="1" destOrd="0" parTransId="{7DB4B2DE-9122-4820-9D2D-C828DB9D3A3F}" sibTransId="{8CBE959C-B6DA-400C-B532-65AA700228D3}"/>
    <dgm:cxn modelId="{8B28D7D5-D4B5-4782-9DD4-5A33B8F91E38}" srcId="{2A00F0C5-DD53-4092-9DB0-71A5A3C1AA42}" destId="{993435C6-33BE-4E8E-AEDC-EF3F52AB9ABB}" srcOrd="0" destOrd="0" parTransId="{C20BB208-52D2-4B76-AB0B-B50D3911D9C0}" sibTransId="{931E9531-117D-404A-A389-810A8AFFAE44}"/>
    <dgm:cxn modelId="{330797D8-74E4-404D-B589-EAC0CC786DBD}" srcId="{2A00F0C5-DD53-4092-9DB0-71A5A3C1AA42}" destId="{EF5A61C8-A26F-4EF5-974D-2E8DA3E22DDE}" srcOrd="3" destOrd="0" parTransId="{CB3DC29D-F884-4522-A57A-002E35EA8F29}" sibTransId="{EA2B0330-C240-4D15-8A28-B933C0EADD95}"/>
    <dgm:cxn modelId="{2F54CDF2-C254-42B3-82CD-EC9F39DB7216}" type="presOf" srcId="{05588868-56B2-4578-8864-48F281C93819}" destId="{914634B1-4BE5-4BB4-BC35-2575DA2124E8}" srcOrd="0" destOrd="0" presId="urn:microsoft.com/office/officeart/2005/8/layout/hProcess11"/>
    <dgm:cxn modelId="{505FE9F8-8F8E-4081-ACE7-F71155638CD2}" type="presOf" srcId="{993435C6-33BE-4E8E-AEDC-EF3F52AB9ABB}" destId="{608CFE57-FA96-4B70-9C05-CC01079367D0}" srcOrd="0" destOrd="0" presId="urn:microsoft.com/office/officeart/2005/8/layout/hProcess11"/>
    <dgm:cxn modelId="{6CD99815-8D5B-4627-870F-9B3BE7AFA859}" type="presParOf" srcId="{1D8357AD-50BB-4C0C-B2F8-BBF2AC901D47}" destId="{8C8D1E45-F3FA-4384-A0CE-B876FBFDDC29}" srcOrd="0" destOrd="0" presId="urn:microsoft.com/office/officeart/2005/8/layout/hProcess11"/>
    <dgm:cxn modelId="{40AE776E-95C1-43F4-A8A3-E1F0462001D1}" type="presParOf" srcId="{1D8357AD-50BB-4C0C-B2F8-BBF2AC901D47}" destId="{B0551739-6AE1-4585-B9B2-4C0F2B446C37}" srcOrd="1" destOrd="0" presId="urn:microsoft.com/office/officeart/2005/8/layout/hProcess11"/>
    <dgm:cxn modelId="{9A272BBF-A948-4C62-8A37-54B54F1BA824}" type="presParOf" srcId="{B0551739-6AE1-4585-B9B2-4C0F2B446C37}" destId="{AA557C38-BBCF-4F6A-A3DB-A17F9FB48EEB}" srcOrd="0" destOrd="0" presId="urn:microsoft.com/office/officeart/2005/8/layout/hProcess11"/>
    <dgm:cxn modelId="{E2AF8897-2450-4030-9B96-F61B35501BD0}" type="presParOf" srcId="{AA557C38-BBCF-4F6A-A3DB-A17F9FB48EEB}" destId="{608CFE57-FA96-4B70-9C05-CC01079367D0}" srcOrd="0" destOrd="0" presId="urn:microsoft.com/office/officeart/2005/8/layout/hProcess11"/>
    <dgm:cxn modelId="{B2B1721C-5FBE-49AC-8602-AFAD2C88208D}" type="presParOf" srcId="{AA557C38-BBCF-4F6A-A3DB-A17F9FB48EEB}" destId="{6F79BE03-6B40-409E-974D-279A3A210AC0}" srcOrd="1" destOrd="0" presId="urn:microsoft.com/office/officeart/2005/8/layout/hProcess11"/>
    <dgm:cxn modelId="{D3AD354D-A739-44BF-936B-0909DD50D0D2}" type="presParOf" srcId="{AA557C38-BBCF-4F6A-A3DB-A17F9FB48EEB}" destId="{7F4B48BF-0B24-4522-96E1-00A1587A5E7D}" srcOrd="2" destOrd="0" presId="urn:microsoft.com/office/officeart/2005/8/layout/hProcess11"/>
    <dgm:cxn modelId="{F53FED3C-A6D6-468F-A73E-D574D714F6AD}" type="presParOf" srcId="{B0551739-6AE1-4585-B9B2-4C0F2B446C37}" destId="{49EEB389-4EB5-4F7D-AE9D-1E77B27C7535}" srcOrd="1" destOrd="0" presId="urn:microsoft.com/office/officeart/2005/8/layout/hProcess11"/>
    <dgm:cxn modelId="{70B5190B-2680-4CE6-9D54-B1A4BCE355FA}" type="presParOf" srcId="{B0551739-6AE1-4585-B9B2-4C0F2B446C37}" destId="{4FC2093B-6AC2-4011-BBD4-F7D1F22E6B24}" srcOrd="2" destOrd="0" presId="urn:microsoft.com/office/officeart/2005/8/layout/hProcess11"/>
    <dgm:cxn modelId="{6FA7E19F-07E2-4EBB-A4BF-548F413B3307}" type="presParOf" srcId="{4FC2093B-6AC2-4011-BBD4-F7D1F22E6B24}" destId="{914634B1-4BE5-4BB4-BC35-2575DA2124E8}" srcOrd="0" destOrd="0" presId="urn:microsoft.com/office/officeart/2005/8/layout/hProcess11"/>
    <dgm:cxn modelId="{65691346-7B79-4A15-A053-7A3D71864302}" type="presParOf" srcId="{4FC2093B-6AC2-4011-BBD4-F7D1F22E6B24}" destId="{88FBDD16-8176-40CD-AA6D-E74CEB8F9BDC}" srcOrd="1" destOrd="0" presId="urn:microsoft.com/office/officeart/2005/8/layout/hProcess11"/>
    <dgm:cxn modelId="{9A857FEA-B139-4092-A997-65B4103842F7}" type="presParOf" srcId="{4FC2093B-6AC2-4011-BBD4-F7D1F22E6B24}" destId="{0C590825-6B12-4B40-A252-9265764A10AC}" srcOrd="2" destOrd="0" presId="urn:microsoft.com/office/officeart/2005/8/layout/hProcess11"/>
    <dgm:cxn modelId="{5F5D63E1-3465-483D-BD22-C72B3444F370}" type="presParOf" srcId="{B0551739-6AE1-4585-B9B2-4C0F2B446C37}" destId="{35E0F5A5-F13A-45F6-8DF4-A27331BCEEE1}" srcOrd="3" destOrd="0" presId="urn:microsoft.com/office/officeart/2005/8/layout/hProcess11"/>
    <dgm:cxn modelId="{756F4380-1A85-4511-A95F-1EB4E545B33E}" type="presParOf" srcId="{B0551739-6AE1-4585-B9B2-4C0F2B446C37}" destId="{3FE93F31-7196-436A-AD3B-8EACB9116B6A}" srcOrd="4" destOrd="0" presId="urn:microsoft.com/office/officeart/2005/8/layout/hProcess11"/>
    <dgm:cxn modelId="{4310D3B6-ADFC-45B8-BE09-8CC33CEB65A9}" type="presParOf" srcId="{3FE93F31-7196-436A-AD3B-8EACB9116B6A}" destId="{1B57BF26-A12D-4B74-AB15-0CE84D954EAF}" srcOrd="0" destOrd="0" presId="urn:microsoft.com/office/officeart/2005/8/layout/hProcess11"/>
    <dgm:cxn modelId="{F953E978-143A-43B4-9C8B-F642030B4ACF}" type="presParOf" srcId="{3FE93F31-7196-436A-AD3B-8EACB9116B6A}" destId="{60ED6D9D-75CD-41DE-9194-AD97DD0C32F1}" srcOrd="1" destOrd="0" presId="urn:microsoft.com/office/officeart/2005/8/layout/hProcess11"/>
    <dgm:cxn modelId="{B9F44719-9E04-4C0D-BFA4-72BB37D1B837}" type="presParOf" srcId="{3FE93F31-7196-436A-AD3B-8EACB9116B6A}" destId="{1FF6CFD9-C044-4205-84F0-3EB23178431A}" srcOrd="2" destOrd="0" presId="urn:microsoft.com/office/officeart/2005/8/layout/hProcess11"/>
    <dgm:cxn modelId="{EC23A8A9-0863-443C-9844-CEFB3DC472A8}" type="presParOf" srcId="{B0551739-6AE1-4585-B9B2-4C0F2B446C37}" destId="{E854634D-BF31-4806-99FC-39905D3C485C}" srcOrd="5" destOrd="0" presId="urn:microsoft.com/office/officeart/2005/8/layout/hProcess11"/>
    <dgm:cxn modelId="{92EAF73A-69D7-4502-B2ED-FFDFE8A162E8}" type="presParOf" srcId="{B0551739-6AE1-4585-B9B2-4C0F2B446C37}" destId="{5C57A0E8-E2DD-4CF6-A0B4-114C4797BBF3}" srcOrd="6" destOrd="0" presId="urn:microsoft.com/office/officeart/2005/8/layout/hProcess11"/>
    <dgm:cxn modelId="{BB09073F-CFC3-4675-938C-407CB9A8C0E5}" type="presParOf" srcId="{5C57A0E8-E2DD-4CF6-A0B4-114C4797BBF3}" destId="{70066D12-6EC1-4AF9-80FD-015CB13BC7CA}" srcOrd="0" destOrd="0" presId="urn:microsoft.com/office/officeart/2005/8/layout/hProcess11"/>
    <dgm:cxn modelId="{EAFB122A-39E9-410D-AA53-D2EA42BABCA9}" type="presParOf" srcId="{5C57A0E8-E2DD-4CF6-A0B4-114C4797BBF3}" destId="{77BBD0C8-C53A-4714-B84E-599B4B244BA5}" srcOrd="1" destOrd="0" presId="urn:microsoft.com/office/officeart/2005/8/layout/hProcess11"/>
    <dgm:cxn modelId="{09C5F276-3668-4586-BFC7-E48E4C45789E}" type="presParOf" srcId="{5C57A0E8-E2DD-4CF6-A0B4-114C4797BBF3}" destId="{EC34A55C-2E3F-487A-AFAF-9036B0C495B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5ACD8-C0B8-4045-90DE-EC3C96DC05D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A6687B3-CE89-4812-B87D-00A596CB399B}">
      <dgm:prSet phldrT="[Text]"/>
      <dgm:spPr/>
      <dgm:t>
        <a:bodyPr/>
        <a:lstStyle/>
        <a:p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Alat</a:t>
          </a:r>
          <a:r>
            <a:rPr lang="en-US" dirty="0"/>
            <a:t> Telekomunikasi/ </a:t>
          </a:r>
          <a:r>
            <a:rPr lang="en-US" dirty="0" err="1"/>
            <a:t>Teknologi</a:t>
          </a:r>
          <a:endParaRPr lang="en-US" dirty="0"/>
        </a:p>
      </dgm:t>
    </dgm:pt>
    <dgm:pt modelId="{F79921C3-A048-443C-844C-2E3A48401C24}" type="parTrans" cxnId="{DADDA312-A9ED-426F-AF7F-355CFF2A0430}">
      <dgm:prSet/>
      <dgm:spPr/>
      <dgm:t>
        <a:bodyPr/>
        <a:lstStyle/>
        <a:p>
          <a:endParaRPr lang="en-US"/>
        </a:p>
      </dgm:t>
    </dgm:pt>
    <dgm:pt modelId="{AC8553D5-3363-4EF6-AB86-687AB31E0BD0}" type="sibTrans" cxnId="{DADDA312-A9ED-426F-AF7F-355CFF2A0430}">
      <dgm:prSet/>
      <dgm:spPr/>
      <dgm:t>
        <a:bodyPr/>
        <a:lstStyle/>
        <a:p>
          <a:endParaRPr lang="en-US"/>
        </a:p>
      </dgm:t>
    </dgm:pt>
    <dgm:pt modelId="{A154AB00-1EF0-4272-B8F6-EA5958AD6092}">
      <dgm:prSet phldrT="[Text]"/>
      <dgm:spPr/>
      <dgm:t>
        <a:bodyPr/>
        <a:lstStyle/>
        <a:p>
          <a:r>
            <a:rPr lang="en-US" dirty="0"/>
            <a:t>Dilarang </a:t>
          </a:r>
          <a:r>
            <a:rPr lang="en-US" dirty="0" err="1"/>
            <a:t>menggunakan</a:t>
          </a:r>
          <a:r>
            <a:rPr lang="en-US" dirty="0"/>
            <a:t> HP/ Tablet/ Laptop </a:t>
          </a:r>
          <a:r>
            <a:rPr lang="en-US" dirty="0" err="1"/>
            <a:t>kecuali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kesepakatan</a:t>
          </a:r>
          <a:r>
            <a:rPr lang="en-US" dirty="0"/>
            <a:t> </a:t>
          </a:r>
          <a:r>
            <a:rPr lang="en-US" dirty="0" err="1"/>
            <a:t>kelas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dosen</a:t>
          </a:r>
          <a:endParaRPr lang="en-US" dirty="0"/>
        </a:p>
      </dgm:t>
    </dgm:pt>
    <dgm:pt modelId="{0C3D7572-52FD-4E1E-A7C8-38B4097ED814}" type="parTrans" cxnId="{D2B0B0B7-7A1A-4F8F-A040-AE647AA1E3CC}">
      <dgm:prSet/>
      <dgm:spPr/>
      <dgm:t>
        <a:bodyPr/>
        <a:lstStyle/>
        <a:p>
          <a:endParaRPr lang="en-US"/>
        </a:p>
      </dgm:t>
    </dgm:pt>
    <dgm:pt modelId="{F5801DF2-FB71-404C-9304-C0750D42BDDB}" type="sibTrans" cxnId="{D2B0B0B7-7A1A-4F8F-A040-AE647AA1E3CC}">
      <dgm:prSet/>
      <dgm:spPr/>
      <dgm:t>
        <a:bodyPr/>
        <a:lstStyle/>
        <a:p>
          <a:endParaRPr lang="en-US"/>
        </a:p>
      </dgm:t>
    </dgm:pt>
    <dgm:pt modelId="{20AF7289-FF3F-4656-9DD3-5AF09DC2864B}">
      <dgm:prSet phldrT="[Text]"/>
      <dgm:spPr/>
      <dgm:t>
        <a:bodyPr/>
        <a:lstStyle/>
        <a:p>
          <a:r>
            <a:rPr lang="en-US" dirty="0" err="1"/>
            <a:t>Disiplin</a:t>
          </a:r>
          <a:r>
            <a:rPr lang="en-US" dirty="0"/>
            <a:t> </a:t>
          </a:r>
          <a:r>
            <a:rPr lang="en-US" dirty="0" err="1"/>
            <a:t>Waktu</a:t>
          </a:r>
          <a:endParaRPr lang="en-US" dirty="0"/>
        </a:p>
      </dgm:t>
    </dgm:pt>
    <dgm:pt modelId="{7E2F9374-9BE3-4235-A463-C6A7B5FB1F15}" type="parTrans" cxnId="{3927D2FD-C2D9-4AC1-B4A6-36687EB34AA4}">
      <dgm:prSet/>
      <dgm:spPr/>
      <dgm:t>
        <a:bodyPr/>
        <a:lstStyle/>
        <a:p>
          <a:endParaRPr lang="en-US"/>
        </a:p>
      </dgm:t>
    </dgm:pt>
    <dgm:pt modelId="{F938D741-4D47-4005-BFF0-27A926BCECD6}" type="sibTrans" cxnId="{3927D2FD-C2D9-4AC1-B4A6-36687EB34AA4}">
      <dgm:prSet/>
      <dgm:spPr/>
      <dgm:t>
        <a:bodyPr/>
        <a:lstStyle/>
        <a:p>
          <a:endParaRPr lang="en-US"/>
        </a:p>
      </dgm:t>
    </dgm:pt>
    <dgm:pt modelId="{22DAC4A8-EC10-45F1-84C5-EFA85CE7AA55}">
      <dgm:prSet phldrT="[Text]"/>
      <dgm:spPr/>
      <dgm:t>
        <a:bodyPr/>
        <a:lstStyle/>
        <a:p>
          <a:r>
            <a:rPr lang="en-US" dirty="0" err="1"/>
            <a:t>Toleransi</a:t>
          </a:r>
          <a:r>
            <a:rPr lang="en-US" dirty="0"/>
            <a:t> </a:t>
          </a:r>
          <a:r>
            <a:rPr lang="en-US" dirty="0" err="1"/>
            <a:t>keterlambatan</a:t>
          </a:r>
          <a:r>
            <a:rPr lang="en-US" dirty="0"/>
            <a:t> 15 </a:t>
          </a:r>
          <a:r>
            <a:rPr lang="en-US" dirty="0" err="1"/>
            <a:t>menit</a:t>
          </a:r>
          <a:endParaRPr lang="en-US" dirty="0"/>
        </a:p>
      </dgm:t>
    </dgm:pt>
    <dgm:pt modelId="{4FC48028-8A32-41B1-92D8-A694AA967450}" type="parTrans" cxnId="{ACF8D640-AF27-4689-9539-F54B173BA2B7}">
      <dgm:prSet/>
      <dgm:spPr/>
      <dgm:t>
        <a:bodyPr/>
        <a:lstStyle/>
        <a:p>
          <a:endParaRPr lang="en-US"/>
        </a:p>
      </dgm:t>
    </dgm:pt>
    <dgm:pt modelId="{84B2C0C8-5D94-40DF-855F-516429052B3D}" type="sibTrans" cxnId="{ACF8D640-AF27-4689-9539-F54B173BA2B7}">
      <dgm:prSet/>
      <dgm:spPr/>
      <dgm:t>
        <a:bodyPr/>
        <a:lstStyle/>
        <a:p>
          <a:endParaRPr lang="en-US"/>
        </a:p>
      </dgm:t>
    </dgm:pt>
    <dgm:pt modelId="{1873E3DA-08CE-471F-9AB1-829A666BFFAB}">
      <dgm:prSet phldrT="[Text]"/>
      <dgm:spPr/>
      <dgm:t>
        <a:bodyPr/>
        <a:lstStyle/>
        <a:p>
          <a:r>
            <a:rPr lang="en-US" dirty="0" err="1"/>
            <a:t>Datang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15 </a:t>
          </a:r>
          <a:r>
            <a:rPr lang="en-US" dirty="0" err="1"/>
            <a:t>menit</a:t>
          </a:r>
          <a:r>
            <a:rPr lang="en-US" dirty="0"/>
            <a:t> </a:t>
          </a:r>
          <a:r>
            <a:rPr lang="en-US" dirty="0" err="1"/>
            <a:t>dianggap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hadir</a:t>
          </a:r>
          <a:endParaRPr lang="en-US" dirty="0"/>
        </a:p>
      </dgm:t>
    </dgm:pt>
    <dgm:pt modelId="{4EDBE9FA-A1F9-4803-ABDA-0853F961B1AB}" type="parTrans" cxnId="{5EC9CCEB-608E-4DA7-85AA-8C26A637F189}">
      <dgm:prSet/>
      <dgm:spPr/>
      <dgm:t>
        <a:bodyPr/>
        <a:lstStyle/>
        <a:p>
          <a:endParaRPr lang="en-US"/>
        </a:p>
      </dgm:t>
    </dgm:pt>
    <dgm:pt modelId="{EF847BF1-01F4-4C2C-8024-F655E75FA8E5}" type="sibTrans" cxnId="{5EC9CCEB-608E-4DA7-85AA-8C26A637F189}">
      <dgm:prSet/>
      <dgm:spPr/>
      <dgm:t>
        <a:bodyPr/>
        <a:lstStyle/>
        <a:p>
          <a:endParaRPr lang="en-US"/>
        </a:p>
      </dgm:t>
    </dgm:pt>
    <dgm:pt modelId="{E9605BAA-BA69-42A8-8B32-BD6D5278422A}">
      <dgm:prSet phldrT="[Text]"/>
      <dgm:spPr/>
      <dgm:t>
        <a:bodyPr/>
        <a:lstStyle/>
        <a:p>
          <a:r>
            <a:rPr lang="en-US" dirty="0" err="1"/>
            <a:t>Pengumpulan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Nilai</a:t>
          </a:r>
          <a:endParaRPr lang="en-US" dirty="0"/>
        </a:p>
      </dgm:t>
    </dgm:pt>
    <dgm:pt modelId="{F701ADFE-EC92-416D-8ED9-CD8DD4FB75F5}" type="parTrans" cxnId="{8F214C8F-F261-428E-BE1F-65715BECC1CA}">
      <dgm:prSet/>
      <dgm:spPr/>
      <dgm:t>
        <a:bodyPr/>
        <a:lstStyle/>
        <a:p>
          <a:endParaRPr lang="en-US"/>
        </a:p>
      </dgm:t>
    </dgm:pt>
    <dgm:pt modelId="{06D15A2B-0631-4D7C-8C3F-D339F2BC107C}" type="sibTrans" cxnId="{8F214C8F-F261-428E-BE1F-65715BECC1CA}">
      <dgm:prSet/>
      <dgm:spPr/>
      <dgm:t>
        <a:bodyPr/>
        <a:lstStyle/>
        <a:p>
          <a:endParaRPr lang="en-US"/>
        </a:p>
      </dgm:t>
    </dgm:pt>
    <dgm:pt modelId="{6648F494-1D40-46EB-9FC4-C968D02E97A7}">
      <dgm:prSet phldrT="[Text]"/>
      <dgm:spPr/>
      <dgm:t>
        <a:bodyPr/>
        <a:lstStyle/>
        <a:p>
          <a:r>
            <a:rPr lang="id-ID" dirty="0"/>
            <a:t>Lebih dari jam yang ditentukan pengurangan 25% dari nilai</a:t>
          </a:r>
          <a:endParaRPr lang="en-US" dirty="0"/>
        </a:p>
      </dgm:t>
    </dgm:pt>
    <dgm:pt modelId="{6A635AB3-2F1C-43AA-9309-E42F985C028F}" type="parTrans" cxnId="{2080E697-52A2-4B81-91B7-34F7C8F9E842}">
      <dgm:prSet/>
      <dgm:spPr/>
      <dgm:t>
        <a:bodyPr/>
        <a:lstStyle/>
        <a:p>
          <a:endParaRPr lang="en-US"/>
        </a:p>
      </dgm:t>
    </dgm:pt>
    <dgm:pt modelId="{2D230143-BF48-4D96-9229-C12247EBB33A}" type="sibTrans" cxnId="{2080E697-52A2-4B81-91B7-34F7C8F9E842}">
      <dgm:prSet/>
      <dgm:spPr/>
      <dgm:t>
        <a:bodyPr/>
        <a:lstStyle/>
        <a:p>
          <a:endParaRPr lang="en-US"/>
        </a:p>
      </dgm:t>
    </dgm:pt>
    <dgm:pt modelId="{14DE2772-5DD0-4D22-97D3-CA416227B02F}">
      <dgm:prSet/>
      <dgm:spPr/>
      <dgm:t>
        <a:bodyPr/>
        <a:lstStyle/>
        <a:p>
          <a:r>
            <a:rPr lang="id-ID" dirty="0"/>
            <a:t>Lebih 1 hari pengurangan 50% dari nilai</a:t>
          </a:r>
          <a:endParaRPr lang="en-US" dirty="0"/>
        </a:p>
      </dgm:t>
    </dgm:pt>
    <dgm:pt modelId="{22DC7FA7-15BB-4922-92A8-6F4998417CBD}" type="parTrans" cxnId="{010C9575-0BDD-4A43-8ACC-9549F460E974}">
      <dgm:prSet/>
      <dgm:spPr/>
      <dgm:t>
        <a:bodyPr/>
        <a:lstStyle/>
        <a:p>
          <a:endParaRPr lang="en-US"/>
        </a:p>
      </dgm:t>
    </dgm:pt>
    <dgm:pt modelId="{4D77B3C7-1297-4E33-86CD-741AF813D4A9}" type="sibTrans" cxnId="{010C9575-0BDD-4A43-8ACC-9549F460E974}">
      <dgm:prSet/>
      <dgm:spPr/>
      <dgm:t>
        <a:bodyPr/>
        <a:lstStyle/>
        <a:p>
          <a:endParaRPr lang="en-US"/>
        </a:p>
      </dgm:t>
    </dgm:pt>
    <dgm:pt modelId="{B89A0ED2-DC9F-4686-8240-7E6C6C9211C6}">
      <dgm:prSet/>
      <dgm:spPr/>
      <dgm:t>
        <a:bodyPr/>
        <a:lstStyle/>
        <a:p>
          <a:r>
            <a:rPr lang="id-ID" dirty="0"/>
            <a:t>Lewat 2 hari pengurangan 100% dari nilai</a:t>
          </a:r>
          <a:endParaRPr lang="en-US" dirty="0"/>
        </a:p>
      </dgm:t>
    </dgm:pt>
    <dgm:pt modelId="{8CB5F6A7-CCDA-43C4-A3E8-D93F3C97CE15}" type="parTrans" cxnId="{4660D201-6B1C-41FF-BA3B-5A4D53ED8C53}">
      <dgm:prSet/>
      <dgm:spPr/>
      <dgm:t>
        <a:bodyPr/>
        <a:lstStyle/>
        <a:p>
          <a:endParaRPr lang="en-US"/>
        </a:p>
      </dgm:t>
    </dgm:pt>
    <dgm:pt modelId="{354AF3C7-459E-43E5-B246-C44FB62C5C5F}" type="sibTrans" cxnId="{4660D201-6B1C-41FF-BA3B-5A4D53ED8C53}">
      <dgm:prSet/>
      <dgm:spPr/>
      <dgm:t>
        <a:bodyPr/>
        <a:lstStyle/>
        <a:p>
          <a:endParaRPr lang="en-US"/>
        </a:p>
      </dgm:t>
    </dgm:pt>
    <dgm:pt modelId="{8EE315B7-EA62-44F1-A981-5DB50AAE86D5}">
      <dgm:prSet phldrT="[Text]"/>
      <dgm:spPr/>
      <dgm:t>
        <a:bodyPr/>
        <a:lstStyle/>
        <a:p>
          <a:r>
            <a:rPr lang="en-US" dirty="0" err="1"/>
            <a:t>Meninggalkan</a:t>
          </a:r>
          <a:r>
            <a:rPr lang="en-US" dirty="0"/>
            <a:t> </a:t>
          </a:r>
          <a:r>
            <a:rPr lang="en-US" dirty="0" err="1"/>
            <a:t>kelas</a:t>
          </a:r>
          <a:r>
            <a:rPr lang="en-US" dirty="0"/>
            <a:t> di </a:t>
          </a:r>
          <a:r>
            <a:rPr lang="en-US" dirty="0" err="1"/>
            <a:t>tengah</a:t>
          </a:r>
          <a:r>
            <a:rPr lang="en-US" dirty="0"/>
            <a:t> </a:t>
          </a:r>
          <a:r>
            <a:rPr lang="en-US" dirty="0" err="1"/>
            <a:t>perkuliahan</a:t>
          </a:r>
          <a:r>
            <a:rPr lang="en-US" dirty="0"/>
            <a:t> </a:t>
          </a:r>
          <a:r>
            <a:rPr lang="en-US" dirty="0" err="1"/>
            <a:t>maksimal</a:t>
          </a:r>
          <a:r>
            <a:rPr lang="en-US" dirty="0"/>
            <a:t> 15 </a:t>
          </a:r>
          <a:r>
            <a:rPr lang="en-US" dirty="0" err="1"/>
            <a:t>menit</a:t>
          </a:r>
          <a:r>
            <a:rPr lang="en-US" dirty="0"/>
            <a:t>,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itu</a:t>
          </a:r>
          <a:r>
            <a:rPr lang="en-US" dirty="0"/>
            <a:t> </a:t>
          </a:r>
          <a:r>
            <a:rPr lang="en-US" dirty="0" err="1"/>
            <a:t>presensi</a:t>
          </a:r>
          <a:r>
            <a:rPr lang="en-US" dirty="0"/>
            <a:t> </a:t>
          </a:r>
          <a:r>
            <a:rPr lang="en-US" dirty="0" err="1"/>
            <a:t>hari</a:t>
          </a:r>
          <a:r>
            <a:rPr lang="en-US" dirty="0"/>
            <a:t> </a:t>
          </a:r>
          <a:r>
            <a:rPr lang="en-US" dirty="0" err="1"/>
            <a:t>itu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dibatalkan</a:t>
          </a:r>
          <a:endParaRPr lang="en-US" dirty="0"/>
        </a:p>
      </dgm:t>
    </dgm:pt>
    <dgm:pt modelId="{7A27AC3B-E74E-4FF2-B409-200C366BAC71}" type="parTrans" cxnId="{D974C3C1-F7FB-4755-B5AE-E2B30E3A368A}">
      <dgm:prSet/>
      <dgm:spPr/>
      <dgm:t>
        <a:bodyPr/>
        <a:lstStyle/>
        <a:p>
          <a:endParaRPr lang="en-US"/>
        </a:p>
      </dgm:t>
    </dgm:pt>
    <dgm:pt modelId="{B42FEC1D-5CEE-4A12-B19B-96D6F801D5E4}" type="sibTrans" cxnId="{D974C3C1-F7FB-4755-B5AE-E2B30E3A368A}">
      <dgm:prSet/>
      <dgm:spPr/>
      <dgm:t>
        <a:bodyPr/>
        <a:lstStyle/>
        <a:p>
          <a:endParaRPr lang="en-US"/>
        </a:p>
      </dgm:t>
    </dgm:pt>
    <dgm:pt modelId="{8762D162-7EE0-4B99-B489-B0B14173A7A3}" type="pres">
      <dgm:prSet presAssocID="{2E05ACD8-C0B8-4045-90DE-EC3C96DC05D6}" presName="linear" presStyleCnt="0">
        <dgm:presLayoutVars>
          <dgm:animLvl val="lvl"/>
          <dgm:resizeHandles val="exact"/>
        </dgm:presLayoutVars>
      </dgm:prSet>
      <dgm:spPr/>
    </dgm:pt>
    <dgm:pt modelId="{7B0528F2-F870-408B-9D22-E6D5F4838F2B}" type="pres">
      <dgm:prSet presAssocID="{1A6687B3-CE89-4812-B87D-00A596CB399B}" presName="parentText" presStyleLbl="node1" presStyleIdx="0" presStyleCnt="3" custLinFactNeighborX="24868" custLinFactNeighborY="-25085">
        <dgm:presLayoutVars>
          <dgm:chMax val="0"/>
          <dgm:bulletEnabled val="1"/>
        </dgm:presLayoutVars>
      </dgm:prSet>
      <dgm:spPr/>
    </dgm:pt>
    <dgm:pt modelId="{C23475E6-B0B7-4D2F-A8E8-A1E2DC81B0E7}" type="pres">
      <dgm:prSet presAssocID="{1A6687B3-CE89-4812-B87D-00A596CB399B}" presName="childText" presStyleLbl="revTx" presStyleIdx="0" presStyleCnt="3">
        <dgm:presLayoutVars>
          <dgm:bulletEnabled val="1"/>
        </dgm:presLayoutVars>
      </dgm:prSet>
      <dgm:spPr/>
    </dgm:pt>
    <dgm:pt modelId="{146DF0EC-4EA8-4602-BE05-E2D1CB614959}" type="pres">
      <dgm:prSet presAssocID="{20AF7289-FF3F-4656-9DD3-5AF09DC286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1C4982-E112-4EDA-B9BF-E742125CC342}" type="pres">
      <dgm:prSet presAssocID="{20AF7289-FF3F-4656-9DD3-5AF09DC2864B}" presName="childText" presStyleLbl="revTx" presStyleIdx="1" presStyleCnt="3">
        <dgm:presLayoutVars>
          <dgm:bulletEnabled val="1"/>
        </dgm:presLayoutVars>
      </dgm:prSet>
      <dgm:spPr/>
    </dgm:pt>
    <dgm:pt modelId="{66C2DAD1-A4A6-4354-A43C-342439559621}" type="pres">
      <dgm:prSet presAssocID="{E9605BAA-BA69-42A8-8B32-BD6D5278422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BC67AE2-AA15-4771-8BBE-EDB1581E32D8}" type="pres">
      <dgm:prSet presAssocID="{E9605BAA-BA69-42A8-8B32-BD6D5278422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660D201-6B1C-41FF-BA3B-5A4D53ED8C53}" srcId="{E9605BAA-BA69-42A8-8B32-BD6D5278422A}" destId="{B89A0ED2-DC9F-4686-8240-7E6C6C9211C6}" srcOrd="2" destOrd="0" parTransId="{8CB5F6A7-CCDA-43C4-A3E8-D93F3C97CE15}" sibTransId="{354AF3C7-459E-43E5-B246-C44FB62C5C5F}"/>
    <dgm:cxn modelId="{904C9404-2E79-4A7C-A72F-F36830032E2B}" type="presOf" srcId="{1A6687B3-CE89-4812-B87D-00A596CB399B}" destId="{7B0528F2-F870-408B-9D22-E6D5F4838F2B}" srcOrd="0" destOrd="0" presId="urn:microsoft.com/office/officeart/2005/8/layout/vList2"/>
    <dgm:cxn modelId="{DADDA312-A9ED-426F-AF7F-355CFF2A0430}" srcId="{2E05ACD8-C0B8-4045-90DE-EC3C96DC05D6}" destId="{1A6687B3-CE89-4812-B87D-00A596CB399B}" srcOrd="0" destOrd="0" parTransId="{F79921C3-A048-443C-844C-2E3A48401C24}" sibTransId="{AC8553D5-3363-4EF6-AB86-687AB31E0BD0}"/>
    <dgm:cxn modelId="{ACF8D640-AF27-4689-9539-F54B173BA2B7}" srcId="{20AF7289-FF3F-4656-9DD3-5AF09DC2864B}" destId="{22DAC4A8-EC10-45F1-84C5-EFA85CE7AA55}" srcOrd="0" destOrd="0" parTransId="{4FC48028-8A32-41B1-92D8-A694AA967450}" sibTransId="{84B2C0C8-5D94-40DF-855F-516429052B3D}"/>
    <dgm:cxn modelId="{531CF25C-A72D-4301-A833-0865AADA4F6F}" type="presOf" srcId="{22DAC4A8-EC10-45F1-84C5-EFA85CE7AA55}" destId="{EE1C4982-E112-4EDA-B9BF-E742125CC342}" srcOrd="0" destOrd="0" presId="urn:microsoft.com/office/officeart/2005/8/layout/vList2"/>
    <dgm:cxn modelId="{252F3344-53CC-4232-8238-615892AF370B}" type="presOf" srcId="{6648F494-1D40-46EB-9FC4-C968D02E97A7}" destId="{7BC67AE2-AA15-4771-8BBE-EDB1581E32D8}" srcOrd="0" destOrd="0" presId="urn:microsoft.com/office/officeart/2005/8/layout/vList2"/>
    <dgm:cxn modelId="{2313A66B-4868-4BD8-B46B-36A662DED1D3}" type="presOf" srcId="{B89A0ED2-DC9F-4686-8240-7E6C6C9211C6}" destId="{7BC67AE2-AA15-4771-8BBE-EDB1581E32D8}" srcOrd="0" destOrd="2" presId="urn:microsoft.com/office/officeart/2005/8/layout/vList2"/>
    <dgm:cxn modelId="{7E4DA451-FA37-47F3-A000-164CC1D88C30}" type="presOf" srcId="{1873E3DA-08CE-471F-9AB1-829A666BFFAB}" destId="{EE1C4982-E112-4EDA-B9BF-E742125CC342}" srcOrd="0" destOrd="1" presId="urn:microsoft.com/office/officeart/2005/8/layout/vList2"/>
    <dgm:cxn modelId="{010C9575-0BDD-4A43-8ACC-9549F460E974}" srcId="{E9605BAA-BA69-42A8-8B32-BD6D5278422A}" destId="{14DE2772-5DD0-4D22-97D3-CA416227B02F}" srcOrd="1" destOrd="0" parTransId="{22DC7FA7-15BB-4922-92A8-6F4998417CBD}" sibTransId="{4D77B3C7-1297-4E33-86CD-741AF813D4A9}"/>
    <dgm:cxn modelId="{8F214C8F-F261-428E-BE1F-65715BECC1CA}" srcId="{2E05ACD8-C0B8-4045-90DE-EC3C96DC05D6}" destId="{E9605BAA-BA69-42A8-8B32-BD6D5278422A}" srcOrd="2" destOrd="0" parTransId="{F701ADFE-EC92-416D-8ED9-CD8DD4FB75F5}" sibTransId="{06D15A2B-0631-4D7C-8C3F-D339F2BC107C}"/>
    <dgm:cxn modelId="{03231291-3E89-4942-A7C2-3D49943C8B68}" type="presOf" srcId="{A154AB00-1EF0-4272-B8F6-EA5958AD6092}" destId="{C23475E6-B0B7-4D2F-A8E8-A1E2DC81B0E7}" srcOrd="0" destOrd="0" presId="urn:microsoft.com/office/officeart/2005/8/layout/vList2"/>
    <dgm:cxn modelId="{2080E697-52A2-4B81-91B7-34F7C8F9E842}" srcId="{E9605BAA-BA69-42A8-8B32-BD6D5278422A}" destId="{6648F494-1D40-46EB-9FC4-C968D02E97A7}" srcOrd="0" destOrd="0" parTransId="{6A635AB3-2F1C-43AA-9309-E42F985C028F}" sibTransId="{2D230143-BF48-4D96-9229-C12247EBB33A}"/>
    <dgm:cxn modelId="{1DEDD3A6-84B4-494D-8FBB-4A2E3B840EC2}" type="presOf" srcId="{20AF7289-FF3F-4656-9DD3-5AF09DC2864B}" destId="{146DF0EC-4EA8-4602-BE05-E2D1CB614959}" srcOrd="0" destOrd="0" presId="urn:microsoft.com/office/officeart/2005/8/layout/vList2"/>
    <dgm:cxn modelId="{118252AF-9C96-412B-B743-8159FD5D6BF1}" type="presOf" srcId="{14DE2772-5DD0-4D22-97D3-CA416227B02F}" destId="{7BC67AE2-AA15-4771-8BBE-EDB1581E32D8}" srcOrd="0" destOrd="1" presId="urn:microsoft.com/office/officeart/2005/8/layout/vList2"/>
    <dgm:cxn modelId="{D2B0B0B7-7A1A-4F8F-A040-AE647AA1E3CC}" srcId="{1A6687B3-CE89-4812-B87D-00A596CB399B}" destId="{A154AB00-1EF0-4272-B8F6-EA5958AD6092}" srcOrd="0" destOrd="0" parTransId="{0C3D7572-52FD-4E1E-A7C8-38B4097ED814}" sibTransId="{F5801DF2-FB71-404C-9304-C0750D42BDDB}"/>
    <dgm:cxn modelId="{D974C3C1-F7FB-4755-B5AE-E2B30E3A368A}" srcId="{20AF7289-FF3F-4656-9DD3-5AF09DC2864B}" destId="{8EE315B7-EA62-44F1-A981-5DB50AAE86D5}" srcOrd="2" destOrd="0" parTransId="{7A27AC3B-E74E-4FF2-B409-200C366BAC71}" sibTransId="{B42FEC1D-5CEE-4A12-B19B-96D6F801D5E4}"/>
    <dgm:cxn modelId="{0B0383C5-65EF-4C93-B2CD-5A6DB34FF311}" type="presOf" srcId="{E9605BAA-BA69-42A8-8B32-BD6D5278422A}" destId="{66C2DAD1-A4A6-4354-A43C-342439559621}" srcOrd="0" destOrd="0" presId="urn:microsoft.com/office/officeart/2005/8/layout/vList2"/>
    <dgm:cxn modelId="{AE5BFBCD-CE72-461E-9DB4-3734C5354AD6}" type="presOf" srcId="{8EE315B7-EA62-44F1-A981-5DB50AAE86D5}" destId="{EE1C4982-E112-4EDA-B9BF-E742125CC342}" srcOrd="0" destOrd="2" presId="urn:microsoft.com/office/officeart/2005/8/layout/vList2"/>
    <dgm:cxn modelId="{D7D251E9-5B3A-493A-B242-ADA2227941FD}" type="presOf" srcId="{2E05ACD8-C0B8-4045-90DE-EC3C96DC05D6}" destId="{8762D162-7EE0-4B99-B489-B0B14173A7A3}" srcOrd="0" destOrd="0" presId="urn:microsoft.com/office/officeart/2005/8/layout/vList2"/>
    <dgm:cxn modelId="{5EC9CCEB-608E-4DA7-85AA-8C26A637F189}" srcId="{20AF7289-FF3F-4656-9DD3-5AF09DC2864B}" destId="{1873E3DA-08CE-471F-9AB1-829A666BFFAB}" srcOrd="1" destOrd="0" parTransId="{4EDBE9FA-A1F9-4803-ABDA-0853F961B1AB}" sibTransId="{EF847BF1-01F4-4C2C-8024-F655E75FA8E5}"/>
    <dgm:cxn modelId="{3927D2FD-C2D9-4AC1-B4A6-36687EB34AA4}" srcId="{2E05ACD8-C0B8-4045-90DE-EC3C96DC05D6}" destId="{20AF7289-FF3F-4656-9DD3-5AF09DC2864B}" srcOrd="1" destOrd="0" parTransId="{7E2F9374-9BE3-4235-A463-C6A7B5FB1F15}" sibTransId="{F938D741-4D47-4005-BFF0-27A926BCECD6}"/>
    <dgm:cxn modelId="{5B87B168-F212-4600-A02E-84AC2A42C730}" type="presParOf" srcId="{8762D162-7EE0-4B99-B489-B0B14173A7A3}" destId="{7B0528F2-F870-408B-9D22-E6D5F4838F2B}" srcOrd="0" destOrd="0" presId="urn:microsoft.com/office/officeart/2005/8/layout/vList2"/>
    <dgm:cxn modelId="{01558A06-D0F9-413E-BFBE-229E5FEC5346}" type="presParOf" srcId="{8762D162-7EE0-4B99-B489-B0B14173A7A3}" destId="{C23475E6-B0B7-4D2F-A8E8-A1E2DC81B0E7}" srcOrd="1" destOrd="0" presId="urn:microsoft.com/office/officeart/2005/8/layout/vList2"/>
    <dgm:cxn modelId="{0EA7262D-1CB2-49D4-BA3A-AC54FB1E7C2A}" type="presParOf" srcId="{8762D162-7EE0-4B99-B489-B0B14173A7A3}" destId="{146DF0EC-4EA8-4602-BE05-E2D1CB614959}" srcOrd="2" destOrd="0" presId="urn:microsoft.com/office/officeart/2005/8/layout/vList2"/>
    <dgm:cxn modelId="{D0D61E4A-1CAC-4B0F-8253-D143EDB9D772}" type="presParOf" srcId="{8762D162-7EE0-4B99-B489-B0B14173A7A3}" destId="{EE1C4982-E112-4EDA-B9BF-E742125CC342}" srcOrd="3" destOrd="0" presId="urn:microsoft.com/office/officeart/2005/8/layout/vList2"/>
    <dgm:cxn modelId="{CE731A88-E09E-4A68-8535-FB4588633619}" type="presParOf" srcId="{8762D162-7EE0-4B99-B489-B0B14173A7A3}" destId="{66C2DAD1-A4A6-4354-A43C-342439559621}" srcOrd="4" destOrd="0" presId="urn:microsoft.com/office/officeart/2005/8/layout/vList2"/>
    <dgm:cxn modelId="{4263BAD7-45DF-49CA-96BA-5DD0D187055E}" type="presParOf" srcId="{8762D162-7EE0-4B99-B489-B0B14173A7A3}" destId="{7BC67AE2-AA15-4771-8BBE-EDB1581E32D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05ACD8-C0B8-4045-90DE-EC3C96DC05D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A6687B3-CE89-4812-B87D-00A596CB399B}">
      <dgm:prSet phldrT="[Text]"/>
      <dgm:spPr/>
      <dgm:t>
        <a:bodyPr/>
        <a:lstStyle/>
        <a:p>
          <a:r>
            <a:rPr lang="en-US"/>
            <a:t>Pakaian</a:t>
          </a:r>
          <a:endParaRPr lang="en-US" dirty="0"/>
        </a:p>
      </dgm:t>
    </dgm:pt>
    <dgm:pt modelId="{F79921C3-A048-443C-844C-2E3A48401C24}" type="parTrans" cxnId="{DADDA312-A9ED-426F-AF7F-355CFF2A0430}">
      <dgm:prSet/>
      <dgm:spPr/>
      <dgm:t>
        <a:bodyPr/>
        <a:lstStyle/>
        <a:p>
          <a:endParaRPr lang="en-US"/>
        </a:p>
      </dgm:t>
    </dgm:pt>
    <dgm:pt modelId="{AC8553D5-3363-4EF6-AB86-687AB31E0BD0}" type="sibTrans" cxnId="{DADDA312-A9ED-426F-AF7F-355CFF2A0430}">
      <dgm:prSet/>
      <dgm:spPr/>
      <dgm:t>
        <a:bodyPr/>
        <a:lstStyle/>
        <a:p>
          <a:endParaRPr lang="en-US"/>
        </a:p>
      </dgm:t>
    </dgm:pt>
    <dgm:pt modelId="{566DC36D-7A7F-4E2A-94F1-E1EF8C25756A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Gunakan</a:t>
          </a:r>
          <a:r>
            <a:rPr lang="en-US" dirty="0"/>
            <a:t> </a:t>
          </a:r>
          <a:r>
            <a:rPr lang="en-US" dirty="0" err="1"/>
            <a:t>pakaian</a:t>
          </a:r>
          <a:r>
            <a:rPr lang="en-US" dirty="0"/>
            <a:t> </a:t>
          </a:r>
          <a:r>
            <a:rPr lang="en-US" dirty="0" err="1"/>
            <a:t>rapi</a:t>
          </a:r>
          <a:r>
            <a:rPr lang="en-US" dirty="0"/>
            <a:t> dan </a:t>
          </a:r>
          <a:r>
            <a:rPr lang="en-US" dirty="0" err="1"/>
            <a:t>sopan</a:t>
          </a:r>
          <a:endParaRPr lang="en-US" dirty="0"/>
        </a:p>
      </dgm:t>
    </dgm:pt>
    <dgm:pt modelId="{56D470C9-8DFF-4170-90AD-67824C5AB476}" type="parTrans" cxnId="{C3D1EC56-EE72-4B06-8D79-E24F355449C3}">
      <dgm:prSet/>
      <dgm:spPr/>
      <dgm:t>
        <a:bodyPr/>
        <a:lstStyle/>
        <a:p>
          <a:endParaRPr lang="en-US"/>
        </a:p>
      </dgm:t>
    </dgm:pt>
    <dgm:pt modelId="{732672E0-7B21-470A-8377-D92591EF2697}" type="sibTrans" cxnId="{C3D1EC56-EE72-4B06-8D79-E24F355449C3}">
      <dgm:prSet/>
      <dgm:spPr/>
      <dgm:t>
        <a:bodyPr/>
        <a:lstStyle/>
        <a:p>
          <a:endParaRPr lang="en-US"/>
        </a:p>
      </dgm:t>
    </dgm:pt>
    <dgm:pt modelId="{362CFBB7-1D44-47E1-BF65-16F9DE1A71BF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/>
            <a:t>Dilarang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pakaian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berlengan</a:t>
          </a:r>
          <a:endParaRPr lang="en-US" dirty="0"/>
        </a:p>
      </dgm:t>
    </dgm:pt>
    <dgm:pt modelId="{53CD65AF-D9ED-4814-84AF-30F9AAE9612B}" type="parTrans" cxnId="{338506A7-9E41-44EE-9210-62498B0166CE}">
      <dgm:prSet/>
      <dgm:spPr/>
      <dgm:t>
        <a:bodyPr/>
        <a:lstStyle/>
        <a:p>
          <a:endParaRPr lang="en-US"/>
        </a:p>
      </dgm:t>
    </dgm:pt>
    <dgm:pt modelId="{E4CEB30F-BC7A-40A8-A831-C733E515371F}" type="sibTrans" cxnId="{338506A7-9E41-44EE-9210-62498B0166CE}">
      <dgm:prSet/>
      <dgm:spPr/>
      <dgm:t>
        <a:bodyPr/>
        <a:lstStyle/>
        <a:p>
          <a:endParaRPr lang="en-US"/>
        </a:p>
      </dgm:t>
    </dgm:pt>
    <dgm:pt modelId="{DED5BACE-33D7-4A38-B40F-4156D8016120}">
      <dgm:prSet phldrT="[Text]"/>
      <dgm:spPr/>
      <dgm:t>
        <a:bodyPr/>
        <a:lstStyle/>
        <a:p>
          <a:r>
            <a:rPr lang="en-US" dirty="0"/>
            <a:t>Alas Kaki</a:t>
          </a:r>
        </a:p>
      </dgm:t>
    </dgm:pt>
    <dgm:pt modelId="{9FE25D9B-3FDE-406C-AC61-64DABF28E3A9}" type="parTrans" cxnId="{B19334AB-3AF0-426C-AE6D-6F122147282B}">
      <dgm:prSet/>
      <dgm:spPr/>
      <dgm:t>
        <a:bodyPr/>
        <a:lstStyle/>
        <a:p>
          <a:endParaRPr lang="en-US"/>
        </a:p>
      </dgm:t>
    </dgm:pt>
    <dgm:pt modelId="{16565753-1BDF-4E8A-8EDD-467AE25ED616}" type="sibTrans" cxnId="{B19334AB-3AF0-426C-AE6D-6F122147282B}">
      <dgm:prSet/>
      <dgm:spPr/>
      <dgm:t>
        <a:bodyPr/>
        <a:lstStyle/>
        <a:p>
          <a:endParaRPr lang="en-US"/>
        </a:p>
      </dgm:t>
    </dgm:pt>
    <dgm:pt modelId="{94148AFE-C855-4DCA-BD4E-BB58D4321C14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/>
            <a:t>Dilarang </a:t>
          </a:r>
          <a:r>
            <a:rPr lang="en-US" dirty="0" err="1"/>
            <a:t>menggunakan</a:t>
          </a:r>
          <a:r>
            <a:rPr lang="en-US" dirty="0"/>
            <a:t> sandal</a:t>
          </a:r>
        </a:p>
      </dgm:t>
    </dgm:pt>
    <dgm:pt modelId="{0D10B21E-C866-40FD-8459-98DC92D3BA7E}" type="parTrans" cxnId="{73AB78C1-39AE-406A-8AF5-A81748BD3E70}">
      <dgm:prSet/>
      <dgm:spPr/>
      <dgm:t>
        <a:bodyPr/>
        <a:lstStyle/>
        <a:p>
          <a:endParaRPr lang="en-US"/>
        </a:p>
      </dgm:t>
    </dgm:pt>
    <dgm:pt modelId="{68E22DF4-0292-4665-BC1E-2BD47A954E5D}" type="sibTrans" cxnId="{73AB78C1-39AE-406A-8AF5-A81748BD3E70}">
      <dgm:prSet/>
      <dgm:spPr/>
      <dgm:t>
        <a:bodyPr/>
        <a:lstStyle/>
        <a:p>
          <a:endParaRPr lang="en-US"/>
        </a:p>
      </dgm:t>
    </dgm:pt>
    <dgm:pt modelId="{B4B5BD96-49BB-4608-9A0F-F7A293B53679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/>
            <a:t>Sandal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tali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ikat</a:t>
          </a:r>
          <a:r>
            <a:rPr lang="en-US" dirty="0"/>
            <a:t> </a:t>
          </a:r>
          <a:r>
            <a:rPr lang="en-US" dirty="0" err="1"/>
            <a:t>dibelakang</a:t>
          </a:r>
          <a:r>
            <a:rPr lang="en-US" dirty="0"/>
            <a:t> kaki </a:t>
          </a:r>
          <a:r>
            <a:rPr lang="en-US" dirty="0" err="1"/>
            <a:t>diperbolehkan</a:t>
          </a:r>
          <a:r>
            <a:rPr lang="en-US" dirty="0"/>
            <a:t> </a:t>
          </a:r>
        </a:p>
      </dgm:t>
    </dgm:pt>
    <dgm:pt modelId="{7D4632BD-1B98-4658-9202-82433DCAB938}" type="parTrans" cxnId="{1268A399-022D-480F-B30B-AD97FF18D18A}">
      <dgm:prSet/>
      <dgm:spPr/>
      <dgm:t>
        <a:bodyPr/>
        <a:lstStyle/>
        <a:p>
          <a:endParaRPr lang="en-US"/>
        </a:p>
      </dgm:t>
    </dgm:pt>
    <dgm:pt modelId="{64A584A4-685A-409E-BE32-F244D1895BC0}" type="sibTrans" cxnId="{1268A399-022D-480F-B30B-AD97FF18D18A}">
      <dgm:prSet/>
      <dgm:spPr/>
      <dgm:t>
        <a:bodyPr/>
        <a:lstStyle/>
        <a:p>
          <a:endParaRPr lang="en-US"/>
        </a:p>
      </dgm:t>
    </dgm:pt>
    <dgm:pt modelId="{EE3DBCCB-E59D-45A8-8722-D2236B22C8DB}">
      <dgm:prSet phldrT="[Text]"/>
      <dgm:spPr/>
      <dgm:t>
        <a:bodyPr/>
        <a:lstStyle/>
        <a:p>
          <a:r>
            <a:rPr lang="en-US" dirty="0"/>
            <a:t>Plagiarism</a:t>
          </a:r>
        </a:p>
      </dgm:t>
    </dgm:pt>
    <dgm:pt modelId="{856B6554-B96F-446A-8241-6E1A6021E67A}" type="parTrans" cxnId="{D3DE9DDF-A5F4-4207-B4EF-75A537E31C12}">
      <dgm:prSet/>
      <dgm:spPr/>
      <dgm:t>
        <a:bodyPr/>
        <a:lstStyle/>
        <a:p>
          <a:endParaRPr lang="en-US"/>
        </a:p>
      </dgm:t>
    </dgm:pt>
    <dgm:pt modelId="{7F702829-3DBC-4C03-A32A-9EB62BBD096D}" type="sibTrans" cxnId="{D3DE9DDF-A5F4-4207-B4EF-75A537E31C12}">
      <dgm:prSet/>
      <dgm:spPr/>
      <dgm:t>
        <a:bodyPr/>
        <a:lstStyle/>
        <a:p>
          <a:endParaRPr lang="en-US"/>
        </a:p>
      </dgm:t>
    </dgm:pt>
    <dgm:pt modelId="{88DCC4EC-D7BA-47C5-8FD1-7D27AFF54FC7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/>
            <a:t>Dilarang </a:t>
          </a:r>
          <a:r>
            <a:rPr lang="en-US" dirty="0" err="1"/>
            <a:t>mencontek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menyalin</a:t>
          </a:r>
          <a:r>
            <a:rPr lang="en-US" dirty="0"/>
            <a:t> </a:t>
          </a:r>
          <a:r>
            <a:rPr lang="en-US" dirty="0" err="1"/>
            <a:t>pekerjaan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lain</a:t>
          </a:r>
        </a:p>
      </dgm:t>
    </dgm:pt>
    <dgm:pt modelId="{46599DE3-3D40-4937-8D5E-6AF22E2910DC}" type="parTrans" cxnId="{3057DD83-503A-43CD-8F11-65EFED91092B}">
      <dgm:prSet/>
      <dgm:spPr/>
      <dgm:t>
        <a:bodyPr/>
        <a:lstStyle/>
        <a:p>
          <a:endParaRPr lang="en-US"/>
        </a:p>
      </dgm:t>
    </dgm:pt>
    <dgm:pt modelId="{737C97E3-FE95-4752-A02C-54E1A2C84F13}" type="sibTrans" cxnId="{3057DD83-503A-43CD-8F11-65EFED91092B}">
      <dgm:prSet/>
      <dgm:spPr/>
      <dgm:t>
        <a:bodyPr/>
        <a:lstStyle/>
        <a:p>
          <a:endParaRPr lang="en-US"/>
        </a:p>
      </dgm:t>
    </dgm:pt>
    <dgm:pt modelId="{9D022007-BA27-4C90-800B-27587433B692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Lakukan</a:t>
          </a:r>
          <a:r>
            <a:rPr lang="en-US" dirty="0"/>
            <a:t> </a:t>
          </a:r>
          <a:r>
            <a:rPr lang="en-US" dirty="0" err="1"/>
            <a:t>pengutipan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format </a:t>
          </a:r>
          <a:r>
            <a:rPr lang="en-US" dirty="0" err="1"/>
            <a:t>standar</a:t>
          </a:r>
          <a:r>
            <a:rPr lang="en-US" dirty="0"/>
            <a:t> </a:t>
          </a:r>
          <a:r>
            <a:rPr lang="en-US" dirty="0" err="1"/>
            <a:t>akademik</a:t>
          </a:r>
          <a:endParaRPr lang="en-US" dirty="0"/>
        </a:p>
      </dgm:t>
    </dgm:pt>
    <dgm:pt modelId="{745E2263-ADA2-4875-81AD-DA634F1F88F3}" type="parTrans" cxnId="{F981DE1F-64A6-4F7D-B182-EEDBE6B3BBDA}">
      <dgm:prSet/>
      <dgm:spPr/>
      <dgm:t>
        <a:bodyPr/>
        <a:lstStyle/>
        <a:p>
          <a:endParaRPr lang="en-US"/>
        </a:p>
      </dgm:t>
    </dgm:pt>
    <dgm:pt modelId="{34DB82F9-0C42-4856-B13D-4AEA3D5951DB}" type="sibTrans" cxnId="{F981DE1F-64A6-4F7D-B182-EEDBE6B3BBDA}">
      <dgm:prSet/>
      <dgm:spPr/>
      <dgm:t>
        <a:bodyPr/>
        <a:lstStyle/>
        <a:p>
          <a:endParaRPr lang="en-US"/>
        </a:p>
      </dgm:t>
    </dgm:pt>
    <dgm:pt modelId="{8D678212-D9F0-4071-B0CD-B77B1E443512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Segala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plagiarism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mendapatkan</a:t>
          </a:r>
          <a:r>
            <a:rPr lang="en-US" dirty="0"/>
            <a:t> </a:t>
          </a:r>
          <a:r>
            <a:rPr lang="en-US" b="1" dirty="0" err="1"/>
            <a:t>nilai</a:t>
          </a:r>
          <a:r>
            <a:rPr lang="en-US" b="1" dirty="0"/>
            <a:t> E </a:t>
          </a:r>
          <a:r>
            <a:rPr lang="en-US" b="1" dirty="0" err="1"/>
            <a:t>untuk</a:t>
          </a:r>
          <a:r>
            <a:rPr lang="en-US" b="1" dirty="0"/>
            <a:t> </a:t>
          </a:r>
          <a:r>
            <a:rPr lang="en-US" b="1" dirty="0" err="1"/>
            <a:t>mata</a:t>
          </a:r>
          <a:r>
            <a:rPr lang="en-US" b="1" dirty="0"/>
            <a:t> </a:t>
          </a:r>
          <a:r>
            <a:rPr lang="en-US" b="1" dirty="0" err="1"/>
            <a:t>kuliah</a:t>
          </a:r>
          <a:r>
            <a:rPr lang="en-US" b="1" dirty="0"/>
            <a:t> </a:t>
          </a:r>
          <a:r>
            <a:rPr lang="en-US" b="1" dirty="0" err="1"/>
            <a:t>tersebut</a:t>
          </a:r>
          <a:r>
            <a:rPr lang="en-US" b="1" dirty="0"/>
            <a:t> (</a:t>
          </a:r>
          <a:r>
            <a:rPr lang="en-US" b="1" dirty="0" err="1"/>
            <a:t>baik</a:t>
          </a:r>
          <a:r>
            <a:rPr lang="en-US" b="1" dirty="0"/>
            <a:t> yang </a:t>
          </a:r>
          <a:r>
            <a:rPr lang="en-US" b="1" dirty="0" err="1"/>
            <a:t>memberi</a:t>
          </a:r>
          <a:r>
            <a:rPr lang="en-US" b="1" dirty="0"/>
            <a:t> </a:t>
          </a:r>
          <a:r>
            <a:rPr lang="en-US" b="1" dirty="0" err="1"/>
            <a:t>atau</a:t>
          </a:r>
          <a:r>
            <a:rPr lang="en-US" b="1" dirty="0"/>
            <a:t> </a:t>
          </a:r>
          <a:r>
            <a:rPr lang="en-US" b="1" dirty="0" err="1"/>
            <a:t>menerima</a:t>
          </a:r>
          <a:r>
            <a:rPr lang="en-US" b="1" dirty="0"/>
            <a:t>)</a:t>
          </a:r>
        </a:p>
      </dgm:t>
    </dgm:pt>
    <dgm:pt modelId="{EF49F91C-DF03-4EF7-92C5-010ACAF17516}" type="parTrans" cxnId="{C8238522-5CF8-4E2F-B975-799798712A83}">
      <dgm:prSet/>
      <dgm:spPr/>
      <dgm:t>
        <a:bodyPr/>
        <a:lstStyle/>
        <a:p>
          <a:endParaRPr lang="en-US"/>
        </a:p>
      </dgm:t>
    </dgm:pt>
    <dgm:pt modelId="{7FEA0A5A-195D-475C-BD36-212822521FF2}" type="sibTrans" cxnId="{C8238522-5CF8-4E2F-B975-799798712A83}">
      <dgm:prSet/>
      <dgm:spPr/>
      <dgm:t>
        <a:bodyPr/>
        <a:lstStyle/>
        <a:p>
          <a:endParaRPr lang="en-US"/>
        </a:p>
      </dgm:t>
    </dgm:pt>
    <dgm:pt modelId="{E3D3C8EE-00ED-4CBD-9456-0D3BCCB6977F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Dilarang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rok</a:t>
          </a:r>
          <a:r>
            <a:rPr lang="en-US" dirty="0"/>
            <a:t>/ </a:t>
          </a:r>
          <a:r>
            <a:rPr lang="en-US" dirty="0" err="1"/>
            <a:t>celana</a:t>
          </a:r>
          <a:r>
            <a:rPr lang="en-US" dirty="0"/>
            <a:t> </a:t>
          </a:r>
          <a:r>
            <a:rPr lang="en-US" dirty="0" err="1"/>
            <a:t>pendek</a:t>
          </a:r>
          <a:endParaRPr lang="en-US" dirty="0"/>
        </a:p>
      </dgm:t>
    </dgm:pt>
    <dgm:pt modelId="{67BC8882-6B59-4CDC-BD06-E342C9993185}" type="parTrans" cxnId="{8E70F853-5DAD-4520-B135-85677CE45443}">
      <dgm:prSet/>
      <dgm:spPr/>
      <dgm:t>
        <a:bodyPr/>
        <a:lstStyle/>
        <a:p>
          <a:endParaRPr lang="en-US"/>
        </a:p>
      </dgm:t>
    </dgm:pt>
    <dgm:pt modelId="{DB81DFF9-E0C1-49B0-AD83-5457981A9AD6}" type="sibTrans" cxnId="{8E70F853-5DAD-4520-B135-85677CE45443}">
      <dgm:prSet/>
      <dgm:spPr/>
      <dgm:t>
        <a:bodyPr/>
        <a:lstStyle/>
        <a:p>
          <a:endParaRPr lang="en-US"/>
        </a:p>
      </dgm:t>
    </dgm:pt>
    <dgm:pt modelId="{8762D162-7EE0-4B99-B489-B0B14173A7A3}" type="pres">
      <dgm:prSet presAssocID="{2E05ACD8-C0B8-4045-90DE-EC3C96DC05D6}" presName="linear" presStyleCnt="0">
        <dgm:presLayoutVars>
          <dgm:animLvl val="lvl"/>
          <dgm:resizeHandles val="exact"/>
        </dgm:presLayoutVars>
      </dgm:prSet>
      <dgm:spPr/>
    </dgm:pt>
    <dgm:pt modelId="{7B0528F2-F870-408B-9D22-E6D5F4838F2B}" type="pres">
      <dgm:prSet presAssocID="{1A6687B3-CE89-4812-B87D-00A596CB399B}" presName="parentText" presStyleLbl="node1" presStyleIdx="0" presStyleCnt="3" custLinFactNeighborX="24868" custLinFactNeighborY="-25085">
        <dgm:presLayoutVars>
          <dgm:chMax val="0"/>
          <dgm:bulletEnabled val="1"/>
        </dgm:presLayoutVars>
      </dgm:prSet>
      <dgm:spPr/>
    </dgm:pt>
    <dgm:pt modelId="{341B6D97-946C-4C9E-93D7-69C38DE5F318}" type="pres">
      <dgm:prSet presAssocID="{1A6687B3-CE89-4812-B87D-00A596CB399B}" presName="childText" presStyleLbl="revTx" presStyleIdx="0" presStyleCnt="3">
        <dgm:presLayoutVars>
          <dgm:bulletEnabled val="1"/>
        </dgm:presLayoutVars>
      </dgm:prSet>
      <dgm:spPr/>
    </dgm:pt>
    <dgm:pt modelId="{98B0F47B-751D-459E-8697-4519B3D4BD28}" type="pres">
      <dgm:prSet presAssocID="{DED5BACE-33D7-4A38-B40F-4156D80161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029CFA-7A69-4B4F-A17A-A8F6B0D3FC3A}" type="pres">
      <dgm:prSet presAssocID="{DED5BACE-33D7-4A38-B40F-4156D8016120}" presName="childText" presStyleLbl="revTx" presStyleIdx="1" presStyleCnt="3">
        <dgm:presLayoutVars>
          <dgm:bulletEnabled val="1"/>
        </dgm:presLayoutVars>
      </dgm:prSet>
      <dgm:spPr/>
    </dgm:pt>
    <dgm:pt modelId="{ABE1F988-CEF1-44BB-8425-5F87C5E930AD}" type="pres">
      <dgm:prSet presAssocID="{EE3DBCCB-E59D-45A8-8722-D2236B22C8D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2C3805A-CAF8-4BB1-BBA2-D74DC32FFD14}" type="pres">
      <dgm:prSet presAssocID="{EE3DBCCB-E59D-45A8-8722-D2236B22C8D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04C9404-2E79-4A7C-A72F-F36830032E2B}" type="presOf" srcId="{1A6687B3-CE89-4812-B87D-00A596CB399B}" destId="{7B0528F2-F870-408B-9D22-E6D5F4838F2B}" srcOrd="0" destOrd="0" presId="urn:microsoft.com/office/officeart/2005/8/layout/vList2"/>
    <dgm:cxn modelId="{DADDA312-A9ED-426F-AF7F-355CFF2A0430}" srcId="{2E05ACD8-C0B8-4045-90DE-EC3C96DC05D6}" destId="{1A6687B3-CE89-4812-B87D-00A596CB399B}" srcOrd="0" destOrd="0" parTransId="{F79921C3-A048-443C-844C-2E3A48401C24}" sibTransId="{AC8553D5-3363-4EF6-AB86-687AB31E0BD0}"/>
    <dgm:cxn modelId="{F981DE1F-64A6-4F7D-B182-EEDBE6B3BBDA}" srcId="{EE3DBCCB-E59D-45A8-8722-D2236B22C8DB}" destId="{9D022007-BA27-4C90-800B-27587433B692}" srcOrd="1" destOrd="0" parTransId="{745E2263-ADA2-4875-81AD-DA634F1F88F3}" sibTransId="{34DB82F9-0C42-4856-B13D-4AEA3D5951DB}"/>
    <dgm:cxn modelId="{D9EC2D22-6BB6-40B2-ADD7-89006F3168E5}" type="presOf" srcId="{362CFBB7-1D44-47E1-BF65-16F9DE1A71BF}" destId="{341B6D97-946C-4C9E-93D7-69C38DE5F318}" srcOrd="0" destOrd="2" presId="urn:microsoft.com/office/officeart/2005/8/layout/vList2"/>
    <dgm:cxn modelId="{C8238522-5CF8-4E2F-B975-799798712A83}" srcId="{EE3DBCCB-E59D-45A8-8722-D2236B22C8DB}" destId="{8D678212-D9F0-4071-B0CD-B77B1E443512}" srcOrd="2" destOrd="0" parTransId="{EF49F91C-DF03-4EF7-92C5-010ACAF17516}" sibTransId="{7FEA0A5A-195D-475C-BD36-212822521FF2}"/>
    <dgm:cxn modelId="{8944222C-6FA9-4785-AAAF-2B0AE8191B79}" type="presOf" srcId="{88DCC4EC-D7BA-47C5-8FD1-7D27AFF54FC7}" destId="{92C3805A-CAF8-4BB1-BBA2-D74DC32FFD14}" srcOrd="0" destOrd="0" presId="urn:microsoft.com/office/officeart/2005/8/layout/vList2"/>
    <dgm:cxn modelId="{F5A11C2E-FE5D-4FBD-9EC2-03924E0336C0}" type="presOf" srcId="{EE3DBCCB-E59D-45A8-8722-D2236B22C8DB}" destId="{ABE1F988-CEF1-44BB-8425-5F87C5E930AD}" srcOrd="0" destOrd="0" presId="urn:microsoft.com/office/officeart/2005/8/layout/vList2"/>
    <dgm:cxn modelId="{CF088A2E-613D-48FA-8442-9E415B696174}" type="presOf" srcId="{566DC36D-7A7F-4E2A-94F1-E1EF8C25756A}" destId="{341B6D97-946C-4C9E-93D7-69C38DE5F318}" srcOrd="0" destOrd="0" presId="urn:microsoft.com/office/officeart/2005/8/layout/vList2"/>
    <dgm:cxn modelId="{30C11634-3EB6-4ED8-A4E0-8380E31D1730}" type="presOf" srcId="{8D678212-D9F0-4071-B0CD-B77B1E443512}" destId="{92C3805A-CAF8-4BB1-BBA2-D74DC32FFD14}" srcOrd="0" destOrd="2" presId="urn:microsoft.com/office/officeart/2005/8/layout/vList2"/>
    <dgm:cxn modelId="{8E70F853-5DAD-4520-B135-85677CE45443}" srcId="{1A6687B3-CE89-4812-B87D-00A596CB399B}" destId="{E3D3C8EE-00ED-4CBD-9456-0D3BCCB6977F}" srcOrd="1" destOrd="0" parTransId="{67BC8882-6B59-4CDC-BD06-E342C9993185}" sibTransId="{DB81DFF9-E0C1-49B0-AD83-5457981A9AD6}"/>
    <dgm:cxn modelId="{C3D1EC56-EE72-4B06-8D79-E24F355449C3}" srcId="{1A6687B3-CE89-4812-B87D-00A596CB399B}" destId="{566DC36D-7A7F-4E2A-94F1-E1EF8C25756A}" srcOrd="0" destOrd="0" parTransId="{56D470C9-8DFF-4170-90AD-67824C5AB476}" sibTransId="{732672E0-7B21-470A-8377-D92591EF2697}"/>
    <dgm:cxn modelId="{3057DD83-503A-43CD-8F11-65EFED91092B}" srcId="{EE3DBCCB-E59D-45A8-8722-D2236B22C8DB}" destId="{88DCC4EC-D7BA-47C5-8FD1-7D27AFF54FC7}" srcOrd="0" destOrd="0" parTransId="{46599DE3-3D40-4937-8D5E-6AF22E2910DC}" sibTransId="{737C97E3-FE95-4752-A02C-54E1A2C84F13}"/>
    <dgm:cxn modelId="{4FFD248A-B92B-4240-8295-644434BDD360}" type="presOf" srcId="{B4B5BD96-49BB-4608-9A0F-F7A293B53679}" destId="{A3029CFA-7A69-4B4F-A17A-A8F6B0D3FC3A}" srcOrd="0" destOrd="1" presId="urn:microsoft.com/office/officeart/2005/8/layout/vList2"/>
    <dgm:cxn modelId="{C906B28D-4C10-4F98-A2DA-6BA9FD0F960C}" type="presOf" srcId="{9D022007-BA27-4C90-800B-27587433B692}" destId="{92C3805A-CAF8-4BB1-BBA2-D74DC32FFD14}" srcOrd="0" destOrd="1" presId="urn:microsoft.com/office/officeart/2005/8/layout/vList2"/>
    <dgm:cxn modelId="{1268A399-022D-480F-B30B-AD97FF18D18A}" srcId="{DED5BACE-33D7-4A38-B40F-4156D8016120}" destId="{B4B5BD96-49BB-4608-9A0F-F7A293B53679}" srcOrd="1" destOrd="0" parTransId="{7D4632BD-1B98-4658-9202-82433DCAB938}" sibTransId="{64A584A4-685A-409E-BE32-F244D1895BC0}"/>
    <dgm:cxn modelId="{338506A7-9E41-44EE-9210-62498B0166CE}" srcId="{1A6687B3-CE89-4812-B87D-00A596CB399B}" destId="{362CFBB7-1D44-47E1-BF65-16F9DE1A71BF}" srcOrd="2" destOrd="0" parTransId="{53CD65AF-D9ED-4814-84AF-30F9AAE9612B}" sibTransId="{E4CEB30F-BC7A-40A8-A831-C733E515371F}"/>
    <dgm:cxn modelId="{B19334AB-3AF0-426C-AE6D-6F122147282B}" srcId="{2E05ACD8-C0B8-4045-90DE-EC3C96DC05D6}" destId="{DED5BACE-33D7-4A38-B40F-4156D8016120}" srcOrd="1" destOrd="0" parTransId="{9FE25D9B-3FDE-406C-AC61-64DABF28E3A9}" sibTransId="{16565753-1BDF-4E8A-8EDD-467AE25ED616}"/>
    <dgm:cxn modelId="{73AB78C1-39AE-406A-8AF5-A81748BD3E70}" srcId="{DED5BACE-33D7-4A38-B40F-4156D8016120}" destId="{94148AFE-C855-4DCA-BD4E-BB58D4321C14}" srcOrd="0" destOrd="0" parTransId="{0D10B21E-C866-40FD-8459-98DC92D3BA7E}" sibTransId="{68E22DF4-0292-4665-BC1E-2BD47A954E5D}"/>
    <dgm:cxn modelId="{8F1B40CF-F8D6-4CD8-B748-48F95FB423F3}" type="presOf" srcId="{94148AFE-C855-4DCA-BD4E-BB58D4321C14}" destId="{A3029CFA-7A69-4B4F-A17A-A8F6B0D3FC3A}" srcOrd="0" destOrd="0" presId="urn:microsoft.com/office/officeart/2005/8/layout/vList2"/>
    <dgm:cxn modelId="{558823D4-49D5-490B-B241-3E480AFCC00B}" type="presOf" srcId="{E3D3C8EE-00ED-4CBD-9456-0D3BCCB6977F}" destId="{341B6D97-946C-4C9E-93D7-69C38DE5F318}" srcOrd="0" destOrd="1" presId="urn:microsoft.com/office/officeart/2005/8/layout/vList2"/>
    <dgm:cxn modelId="{D3DE9DDF-A5F4-4207-B4EF-75A537E31C12}" srcId="{2E05ACD8-C0B8-4045-90DE-EC3C96DC05D6}" destId="{EE3DBCCB-E59D-45A8-8722-D2236B22C8DB}" srcOrd="2" destOrd="0" parTransId="{856B6554-B96F-446A-8241-6E1A6021E67A}" sibTransId="{7F702829-3DBC-4C03-A32A-9EB62BBD096D}"/>
    <dgm:cxn modelId="{D7D251E9-5B3A-493A-B242-ADA2227941FD}" type="presOf" srcId="{2E05ACD8-C0B8-4045-90DE-EC3C96DC05D6}" destId="{8762D162-7EE0-4B99-B489-B0B14173A7A3}" srcOrd="0" destOrd="0" presId="urn:microsoft.com/office/officeart/2005/8/layout/vList2"/>
    <dgm:cxn modelId="{FCAD42FF-A2DC-4A11-BC44-38A003A2C3D8}" type="presOf" srcId="{DED5BACE-33D7-4A38-B40F-4156D8016120}" destId="{98B0F47B-751D-459E-8697-4519B3D4BD28}" srcOrd="0" destOrd="0" presId="urn:microsoft.com/office/officeart/2005/8/layout/vList2"/>
    <dgm:cxn modelId="{5B87B168-F212-4600-A02E-84AC2A42C730}" type="presParOf" srcId="{8762D162-7EE0-4B99-B489-B0B14173A7A3}" destId="{7B0528F2-F870-408B-9D22-E6D5F4838F2B}" srcOrd="0" destOrd="0" presId="urn:microsoft.com/office/officeart/2005/8/layout/vList2"/>
    <dgm:cxn modelId="{2679C470-B85F-4B16-8D8C-5F0949EEEA7A}" type="presParOf" srcId="{8762D162-7EE0-4B99-B489-B0B14173A7A3}" destId="{341B6D97-946C-4C9E-93D7-69C38DE5F318}" srcOrd="1" destOrd="0" presId="urn:microsoft.com/office/officeart/2005/8/layout/vList2"/>
    <dgm:cxn modelId="{32FDAEF3-8B30-491D-B6A0-A0740BC94365}" type="presParOf" srcId="{8762D162-7EE0-4B99-B489-B0B14173A7A3}" destId="{98B0F47B-751D-459E-8697-4519B3D4BD28}" srcOrd="2" destOrd="0" presId="urn:microsoft.com/office/officeart/2005/8/layout/vList2"/>
    <dgm:cxn modelId="{AC0D93FB-5B45-4C60-AC7D-6B47A3E7DA8B}" type="presParOf" srcId="{8762D162-7EE0-4B99-B489-B0B14173A7A3}" destId="{A3029CFA-7A69-4B4F-A17A-A8F6B0D3FC3A}" srcOrd="3" destOrd="0" presId="urn:microsoft.com/office/officeart/2005/8/layout/vList2"/>
    <dgm:cxn modelId="{5FD0ECFA-F249-4A80-9B02-43AB4EE8A6A9}" type="presParOf" srcId="{8762D162-7EE0-4B99-B489-B0B14173A7A3}" destId="{ABE1F988-CEF1-44BB-8425-5F87C5E930AD}" srcOrd="4" destOrd="0" presId="urn:microsoft.com/office/officeart/2005/8/layout/vList2"/>
    <dgm:cxn modelId="{E544EB56-70A2-4871-8AA5-5AAD1E97AFD8}" type="presParOf" srcId="{8762D162-7EE0-4B99-B489-B0B14173A7A3}" destId="{92C3805A-CAF8-4BB1-BBA2-D74DC32FFD1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2A8A47-E253-408A-9A2B-CE8754E545BA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D0A338EB-C38C-4E69-9F2A-0161C5CB42F9}">
      <dgm:prSet/>
      <dgm:spPr/>
      <dgm:t>
        <a:bodyPr/>
        <a:lstStyle/>
        <a:p>
          <a:r>
            <a:rPr lang="id-ID" b="0" i="0"/>
            <a:t>Teguran </a:t>
          </a:r>
          <a:r>
            <a:rPr lang="id-ID" b="1" i="0"/>
            <a:t>pertama</a:t>
          </a:r>
          <a:r>
            <a:rPr lang="id-ID" b="0" i="0"/>
            <a:t> lisan</a:t>
          </a:r>
          <a:endParaRPr lang="en-US"/>
        </a:p>
      </dgm:t>
    </dgm:pt>
    <dgm:pt modelId="{C58588CA-B9FB-44D1-9482-501C41C30914}" type="parTrans" cxnId="{5BCBBE9B-E3D3-4431-BB85-60E98EF95D41}">
      <dgm:prSet/>
      <dgm:spPr/>
      <dgm:t>
        <a:bodyPr/>
        <a:lstStyle/>
        <a:p>
          <a:endParaRPr lang="en-US"/>
        </a:p>
      </dgm:t>
    </dgm:pt>
    <dgm:pt modelId="{0873CFF8-5DFA-4FBF-939B-DCF01124A87B}" type="sibTrans" cxnId="{5BCBBE9B-E3D3-4431-BB85-60E98EF95D41}">
      <dgm:prSet/>
      <dgm:spPr/>
      <dgm:t>
        <a:bodyPr/>
        <a:lstStyle/>
        <a:p>
          <a:endParaRPr lang="en-US"/>
        </a:p>
      </dgm:t>
    </dgm:pt>
    <dgm:pt modelId="{86D80BEE-E76C-43E4-B7B8-447340D7A3FD}">
      <dgm:prSet/>
      <dgm:spPr/>
      <dgm:t>
        <a:bodyPr/>
        <a:lstStyle/>
        <a:p>
          <a:r>
            <a:rPr lang="id-ID" b="0" i="0"/>
            <a:t>Teguran </a:t>
          </a:r>
          <a:r>
            <a:rPr lang="id-ID" b="1" i="0"/>
            <a:t>kedua</a:t>
          </a:r>
          <a:r>
            <a:rPr lang="id-ID" b="0" i="0"/>
            <a:t> panggil mahasiswa secara pribadi dan mahasiswa tersebut menandatangani surat pernyataan</a:t>
          </a:r>
          <a:endParaRPr lang="en-US"/>
        </a:p>
      </dgm:t>
    </dgm:pt>
    <dgm:pt modelId="{CEA0FBF9-410D-4B59-A5F5-8A256D71C656}" type="parTrans" cxnId="{895C7CAB-D68E-4A55-9364-3704CE76707F}">
      <dgm:prSet/>
      <dgm:spPr/>
      <dgm:t>
        <a:bodyPr/>
        <a:lstStyle/>
        <a:p>
          <a:endParaRPr lang="en-US"/>
        </a:p>
      </dgm:t>
    </dgm:pt>
    <dgm:pt modelId="{33B3A298-3012-4508-837B-00CAA9734AB8}" type="sibTrans" cxnId="{895C7CAB-D68E-4A55-9364-3704CE76707F}">
      <dgm:prSet/>
      <dgm:spPr/>
      <dgm:t>
        <a:bodyPr/>
        <a:lstStyle/>
        <a:p>
          <a:endParaRPr lang="en-US"/>
        </a:p>
      </dgm:t>
    </dgm:pt>
    <dgm:pt modelId="{43A95496-EE91-4403-A12A-7F480A1B76F2}">
      <dgm:prSet/>
      <dgm:spPr/>
      <dgm:t>
        <a:bodyPr/>
        <a:lstStyle/>
        <a:p>
          <a:r>
            <a:rPr lang="id-ID" b="0" i="0" dirty="0"/>
            <a:t>Teguran </a:t>
          </a:r>
          <a:r>
            <a:rPr lang="id-ID" b="1" i="0" dirty="0"/>
            <a:t>ketiga</a:t>
          </a:r>
          <a:r>
            <a:rPr lang="id-ID" b="0" i="0" dirty="0"/>
            <a:t> nilai tugas mandiri 1 dianggap 0</a:t>
          </a:r>
          <a:endParaRPr lang="en-US" dirty="0"/>
        </a:p>
      </dgm:t>
    </dgm:pt>
    <dgm:pt modelId="{159CFE5F-C52E-40C0-8BA1-79453D2F3E20}" type="parTrans" cxnId="{EFF01C7E-C3DD-41BB-B9D0-0CC631C08E2D}">
      <dgm:prSet/>
      <dgm:spPr/>
      <dgm:t>
        <a:bodyPr/>
        <a:lstStyle/>
        <a:p>
          <a:endParaRPr lang="en-US"/>
        </a:p>
      </dgm:t>
    </dgm:pt>
    <dgm:pt modelId="{FEE4FCD9-3971-41BA-AB3D-F6749E21ED86}" type="sibTrans" cxnId="{EFF01C7E-C3DD-41BB-B9D0-0CC631C08E2D}">
      <dgm:prSet/>
      <dgm:spPr/>
      <dgm:t>
        <a:bodyPr/>
        <a:lstStyle/>
        <a:p>
          <a:endParaRPr lang="en-US"/>
        </a:p>
      </dgm:t>
    </dgm:pt>
    <dgm:pt modelId="{1704DEE2-E139-4F48-BDD3-9919D1B21DE0}">
      <dgm:prSet/>
      <dgm:spPr/>
      <dgm:t>
        <a:bodyPr/>
        <a:lstStyle/>
        <a:p>
          <a:r>
            <a:rPr lang="id-ID" b="0" i="0" dirty="0"/>
            <a:t>Teguran </a:t>
          </a:r>
          <a:r>
            <a:rPr lang="id-ID" b="1" i="0" dirty="0"/>
            <a:t>keempat</a:t>
          </a:r>
          <a:r>
            <a:rPr lang="id-ID" b="0" i="0" dirty="0"/>
            <a:t> nilai tugas mandiri 1 dan 2 dianggap 0</a:t>
          </a:r>
          <a:endParaRPr lang="en-US" dirty="0"/>
        </a:p>
      </dgm:t>
    </dgm:pt>
    <dgm:pt modelId="{7F14CA62-0577-45A6-8520-7EEA78FE5D86}" type="parTrans" cxnId="{4849A5FD-B051-4E71-BD39-AD42984F77A4}">
      <dgm:prSet/>
      <dgm:spPr/>
      <dgm:t>
        <a:bodyPr/>
        <a:lstStyle/>
        <a:p>
          <a:endParaRPr lang="en-US"/>
        </a:p>
      </dgm:t>
    </dgm:pt>
    <dgm:pt modelId="{2CB2888E-21B5-479B-8AD7-355B7CCB5F8E}" type="sibTrans" cxnId="{4849A5FD-B051-4E71-BD39-AD42984F77A4}">
      <dgm:prSet/>
      <dgm:spPr/>
      <dgm:t>
        <a:bodyPr/>
        <a:lstStyle/>
        <a:p>
          <a:endParaRPr lang="en-US"/>
        </a:p>
      </dgm:t>
    </dgm:pt>
    <dgm:pt modelId="{BC52AE9B-4A62-4CE6-A4E8-70A903316136}" type="pres">
      <dgm:prSet presAssocID="{4D2A8A47-E253-408A-9A2B-CE8754E545BA}" presName="CompostProcess" presStyleCnt="0">
        <dgm:presLayoutVars>
          <dgm:dir/>
          <dgm:resizeHandles val="exact"/>
        </dgm:presLayoutVars>
      </dgm:prSet>
      <dgm:spPr/>
    </dgm:pt>
    <dgm:pt modelId="{BDE16298-FF96-41F7-A819-FA1B8A93F258}" type="pres">
      <dgm:prSet presAssocID="{4D2A8A47-E253-408A-9A2B-CE8754E545BA}" presName="arrow" presStyleLbl="bgShp" presStyleIdx="0" presStyleCnt="1"/>
      <dgm:spPr/>
    </dgm:pt>
    <dgm:pt modelId="{49D88E2E-F924-4FBC-BD19-2A865950ACD0}" type="pres">
      <dgm:prSet presAssocID="{4D2A8A47-E253-408A-9A2B-CE8754E545BA}" presName="linearProcess" presStyleCnt="0"/>
      <dgm:spPr/>
    </dgm:pt>
    <dgm:pt modelId="{96C48CF2-9406-4721-8880-3F8C7334BEA1}" type="pres">
      <dgm:prSet presAssocID="{D0A338EB-C38C-4E69-9F2A-0161C5CB42F9}" presName="textNode" presStyleLbl="node1" presStyleIdx="0" presStyleCnt="4">
        <dgm:presLayoutVars>
          <dgm:bulletEnabled val="1"/>
        </dgm:presLayoutVars>
      </dgm:prSet>
      <dgm:spPr/>
    </dgm:pt>
    <dgm:pt modelId="{003FD4F8-EFF7-47CF-BC67-1815958D286D}" type="pres">
      <dgm:prSet presAssocID="{0873CFF8-5DFA-4FBF-939B-DCF01124A87B}" presName="sibTrans" presStyleCnt="0"/>
      <dgm:spPr/>
    </dgm:pt>
    <dgm:pt modelId="{34DA69EB-BBA9-4D21-A90B-8F912994C3B8}" type="pres">
      <dgm:prSet presAssocID="{86D80BEE-E76C-43E4-B7B8-447340D7A3FD}" presName="textNode" presStyleLbl="node1" presStyleIdx="1" presStyleCnt="4">
        <dgm:presLayoutVars>
          <dgm:bulletEnabled val="1"/>
        </dgm:presLayoutVars>
      </dgm:prSet>
      <dgm:spPr/>
    </dgm:pt>
    <dgm:pt modelId="{D3FC5B90-3652-43C8-BFD1-BCA4A9AD4442}" type="pres">
      <dgm:prSet presAssocID="{33B3A298-3012-4508-837B-00CAA9734AB8}" presName="sibTrans" presStyleCnt="0"/>
      <dgm:spPr/>
    </dgm:pt>
    <dgm:pt modelId="{2126E220-37F3-41FE-84B7-433082DC0EED}" type="pres">
      <dgm:prSet presAssocID="{43A95496-EE91-4403-A12A-7F480A1B76F2}" presName="textNode" presStyleLbl="node1" presStyleIdx="2" presStyleCnt="4">
        <dgm:presLayoutVars>
          <dgm:bulletEnabled val="1"/>
        </dgm:presLayoutVars>
      </dgm:prSet>
      <dgm:spPr/>
    </dgm:pt>
    <dgm:pt modelId="{E20E68BA-0051-4DA4-9387-4526CAB16C2E}" type="pres">
      <dgm:prSet presAssocID="{FEE4FCD9-3971-41BA-AB3D-F6749E21ED86}" presName="sibTrans" presStyleCnt="0"/>
      <dgm:spPr/>
    </dgm:pt>
    <dgm:pt modelId="{874A3CA4-851C-4A5F-9BFB-AA3C02213D92}" type="pres">
      <dgm:prSet presAssocID="{1704DEE2-E139-4F48-BDD3-9919D1B21DE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15FB322-7B6B-4F3E-9D5A-3372DF710C51}" type="presOf" srcId="{43A95496-EE91-4403-A12A-7F480A1B76F2}" destId="{2126E220-37F3-41FE-84B7-433082DC0EED}" srcOrd="0" destOrd="0" presId="urn:microsoft.com/office/officeart/2005/8/layout/hProcess9"/>
    <dgm:cxn modelId="{9297C75B-FA9C-49B9-BF54-E6ABCDEC2FFD}" type="presOf" srcId="{4D2A8A47-E253-408A-9A2B-CE8754E545BA}" destId="{BC52AE9B-4A62-4CE6-A4E8-70A903316136}" srcOrd="0" destOrd="0" presId="urn:microsoft.com/office/officeart/2005/8/layout/hProcess9"/>
    <dgm:cxn modelId="{D9523E48-A3D8-4DBF-BDB7-14080ABC7A88}" type="presOf" srcId="{D0A338EB-C38C-4E69-9F2A-0161C5CB42F9}" destId="{96C48CF2-9406-4721-8880-3F8C7334BEA1}" srcOrd="0" destOrd="0" presId="urn:microsoft.com/office/officeart/2005/8/layout/hProcess9"/>
    <dgm:cxn modelId="{E521A94A-9263-43DE-A0CE-B3D43761010B}" type="presOf" srcId="{1704DEE2-E139-4F48-BDD3-9919D1B21DE0}" destId="{874A3CA4-851C-4A5F-9BFB-AA3C02213D92}" srcOrd="0" destOrd="0" presId="urn:microsoft.com/office/officeart/2005/8/layout/hProcess9"/>
    <dgm:cxn modelId="{2E3FA158-4FE3-4129-8E18-DD21B4881335}" type="presOf" srcId="{86D80BEE-E76C-43E4-B7B8-447340D7A3FD}" destId="{34DA69EB-BBA9-4D21-A90B-8F912994C3B8}" srcOrd="0" destOrd="0" presId="urn:microsoft.com/office/officeart/2005/8/layout/hProcess9"/>
    <dgm:cxn modelId="{EFF01C7E-C3DD-41BB-B9D0-0CC631C08E2D}" srcId="{4D2A8A47-E253-408A-9A2B-CE8754E545BA}" destId="{43A95496-EE91-4403-A12A-7F480A1B76F2}" srcOrd="2" destOrd="0" parTransId="{159CFE5F-C52E-40C0-8BA1-79453D2F3E20}" sibTransId="{FEE4FCD9-3971-41BA-AB3D-F6749E21ED86}"/>
    <dgm:cxn modelId="{5BCBBE9B-E3D3-4431-BB85-60E98EF95D41}" srcId="{4D2A8A47-E253-408A-9A2B-CE8754E545BA}" destId="{D0A338EB-C38C-4E69-9F2A-0161C5CB42F9}" srcOrd="0" destOrd="0" parTransId="{C58588CA-B9FB-44D1-9482-501C41C30914}" sibTransId="{0873CFF8-5DFA-4FBF-939B-DCF01124A87B}"/>
    <dgm:cxn modelId="{895C7CAB-D68E-4A55-9364-3704CE76707F}" srcId="{4D2A8A47-E253-408A-9A2B-CE8754E545BA}" destId="{86D80BEE-E76C-43E4-B7B8-447340D7A3FD}" srcOrd="1" destOrd="0" parTransId="{CEA0FBF9-410D-4B59-A5F5-8A256D71C656}" sibTransId="{33B3A298-3012-4508-837B-00CAA9734AB8}"/>
    <dgm:cxn modelId="{4849A5FD-B051-4E71-BD39-AD42984F77A4}" srcId="{4D2A8A47-E253-408A-9A2B-CE8754E545BA}" destId="{1704DEE2-E139-4F48-BDD3-9919D1B21DE0}" srcOrd="3" destOrd="0" parTransId="{7F14CA62-0577-45A6-8520-7EEA78FE5D86}" sibTransId="{2CB2888E-21B5-479B-8AD7-355B7CCB5F8E}"/>
    <dgm:cxn modelId="{6B055892-EBA6-486D-87C0-F0F76961257C}" type="presParOf" srcId="{BC52AE9B-4A62-4CE6-A4E8-70A903316136}" destId="{BDE16298-FF96-41F7-A819-FA1B8A93F258}" srcOrd="0" destOrd="0" presId="urn:microsoft.com/office/officeart/2005/8/layout/hProcess9"/>
    <dgm:cxn modelId="{7C88391E-1D81-4A44-8AB7-57D543AEB6A3}" type="presParOf" srcId="{BC52AE9B-4A62-4CE6-A4E8-70A903316136}" destId="{49D88E2E-F924-4FBC-BD19-2A865950ACD0}" srcOrd="1" destOrd="0" presId="urn:microsoft.com/office/officeart/2005/8/layout/hProcess9"/>
    <dgm:cxn modelId="{C0BE9DD7-8D46-4685-BE76-821132D84991}" type="presParOf" srcId="{49D88E2E-F924-4FBC-BD19-2A865950ACD0}" destId="{96C48CF2-9406-4721-8880-3F8C7334BEA1}" srcOrd="0" destOrd="0" presId="urn:microsoft.com/office/officeart/2005/8/layout/hProcess9"/>
    <dgm:cxn modelId="{DF3E97A7-43A1-4CA2-B324-406EB2037FB0}" type="presParOf" srcId="{49D88E2E-F924-4FBC-BD19-2A865950ACD0}" destId="{003FD4F8-EFF7-47CF-BC67-1815958D286D}" srcOrd="1" destOrd="0" presId="urn:microsoft.com/office/officeart/2005/8/layout/hProcess9"/>
    <dgm:cxn modelId="{735A878A-9087-42A3-8746-4F6C45C8ED3A}" type="presParOf" srcId="{49D88E2E-F924-4FBC-BD19-2A865950ACD0}" destId="{34DA69EB-BBA9-4D21-A90B-8F912994C3B8}" srcOrd="2" destOrd="0" presId="urn:microsoft.com/office/officeart/2005/8/layout/hProcess9"/>
    <dgm:cxn modelId="{390C7492-34D4-4E43-94AE-F639A82AD85C}" type="presParOf" srcId="{49D88E2E-F924-4FBC-BD19-2A865950ACD0}" destId="{D3FC5B90-3652-43C8-BFD1-BCA4A9AD4442}" srcOrd="3" destOrd="0" presId="urn:microsoft.com/office/officeart/2005/8/layout/hProcess9"/>
    <dgm:cxn modelId="{82DB9382-8232-4C8D-8ACB-60E3B476D3A0}" type="presParOf" srcId="{49D88E2E-F924-4FBC-BD19-2A865950ACD0}" destId="{2126E220-37F3-41FE-84B7-433082DC0EED}" srcOrd="4" destOrd="0" presId="urn:microsoft.com/office/officeart/2005/8/layout/hProcess9"/>
    <dgm:cxn modelId="{C9DF6EDD-A9EE-4F42-8AC4-FED72622F55E}" type="presParOf" srcId="{49D88E2E-F924-4FBC-BD19-2A865950ACD0}" destId="{E20E68BA-0051-4DA4-9387-4526CAB16C2E}" srcOrd="5" destOrd="0" presId="urn:microsoft.com/office/officeart/2005/8/layout/hProcess9"/>
    <dgm:cxn modelId="{702B6C34-19FA-4261-8D1F-3718AB45B906}" type="presParOf" srcId="{49D88E2E-F924-4FBC-BD19-2A865950ACD0}" destId="{874A3CA4-851C-4A5F-9BFB-AA3C02213D9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0C8C2B-A26C-40E4-8974-6C0CDA179D39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8A89113-29B4-4C9C-9366-5F224B1439DE}">
      <dgm:prSet/>
      <dgm:spPr/>
      <dgm:t>
        <a:bodyPr/>
        <a:lstStyle/>
        <a:p>
          <a:r>
            <a:rPr lang="en-GB" b="0" i="0"/>
            <a:t>Kehadiran 15%</a:t>
          </a:r>
          <a:endParaRPr lang="en-US"/>
        </a:p>
      </dgm:t>
    </dgm:pt>
    <dgm:pt modelId="{2142EDED-A08F-47D9-AE2F-88106628C55C}" type="parTrans" cxnId="{4740F755-AB23-4A01-A3DB-BE1FC2FFE3D1}">
      <dgm:prSet/>
      <dgm:spPr/>
      <dgm:t>
        <a:bodyPr/>
        <a:lstStyle/>
        <a:p>
          <a:endParaRPr lang="en-US"/>
        </a:p>
      </dgm:t>
    </dgm:pt>
    <dgm:pt modelId="{45C4A541-8213-41EC-A614-27104F7CDC5E}" type="sibTrans" cxnId="{4740F755-AB23-4A01-A3DB-BE1FC2FFE3D1}">
      <dgm:prSet/>
      <dgm:spPr/>
      <dgm:t>
        <a:bodyPr/>
        <a:lstStyle/>
        <a:p>
          <a:endParaRPr lang="en-US"/>
        </a:p>
      </dgm:t>
    </dgm:pt>
    <dgm:pt modelId="{F12A6865-43B0-4445-9647-D56F787CB505}">
      <dgm:prSet/>
      <dgm:spPr/>
      <dgm:t>
        <a:bodyPr/>
        <a:lstStyle/>
        <a:p>
          <a:r>
            <a:rPr lang="en-GB" b="0" i="0" dirty="0" err="1"/>
            <a:t>Partisipasi</a:t>
          </a:r>
          <a:r>
            <a:rPr lang="en-GB" b="0" i="0" dirty="0"/>
            <a:t>, </a:t>
          </a:r>
          <a:r>
            <a:rPr lang="en-GB" b="0" i="0" dirty="0" err="1"/>
            <a:t>Tugas</a:t>
          </a:r>
          <a:r>
            <a:rPr lang="en-GB" b="0" i="0" dirty="0"/>
            <a:t>, Attitude 25%</a:t>
          </a:r>
          <a:endParaRPr lang="en-US" dirty="0"/>
        </a:p>
      </dgm:t>
    </dgm:pt>
    <dgm:pt modelId="{2ED552E6-BA75-42BC-8EFF-6DD5F73E79AD}" type="parTrans" cxnId="{8AB4E8CF-F80B-4133-BBB0-7EB75D854D69}">
      <dgm:prSet/>
      <dgm:spPr/>
      <dgm:t>
        <a:bodyPr/>
        <a:lstStyle/>
        <a:p>
          <a:endParaRPr lang="en-US"/>
        </a:p>
      </dgm:t>
    </dgm:pt>
    <dgm:pt modelId="{38A42D1C-158A-4587-A63F-96CCB14EEF06}" type="sibTrans" cxnId="{8AB4E8CF-F80B-4133-BBB0-7EB75D854D69}">
      <dgm:prSet/>
      <dgm:spPr/>
      <dgm:t>
        <a:bodyPr/>
        <a:lstStyle/>
        <a:p>
          <a:endParaRPr lang="en-US"/>
        </a:p>
      </dgm:t>
    </dgm:pt>
    <dgm:pt modelId="{C9BF55FE-2631-4C26-9859-C4F79DE28B52}">
      <dgm:prSet/>
      <dgm:spPr/>
      <dgm:t>
        <a:bodyPr/>
        <a:lstStyle/>
        <a:p>
          <a:r>
            <a:rPr lang="en-GB" b="0" i="0"/>
            <a:t>UTS 30%</a:t>
          </a:r>
          <a:endParaRPr lang="en-US"/>
        </a:p>
      </dgm:t>
    </dgm:pt>
    <dgm:pt modelId="{40E9F570-8D50-4D41-A7A1-DB32C732C35D}" type="parTrans" cxnId="{CE41F03D-49A7-4AD2-AE0B-2979E447B85B}">
      <dgm:prSet/>
      <dgm:spPr/>
      <dgm:t>
        <a:bodyPr/>
        <a:lstStyle/>
        <a:p>
          <a:endParaRPr lang="en-US"/>
        </a:p>
      </dgm:t>
    </dgm:pt>
    <dgm:pt modelId="{B2A8BAFC-C96A-4A4E-8629-25A16240104A}" type="sibTrans" cxnId="{CE41F03D-49A7-4AD2-AE0B-2979E447B85B}">
      <dgm:prSet/>
      <dgm:spPr/>
      <dgm:t>
        <a:bodyPr/>
        <a:lstStyle/>
        <a:p>
          <a:endParaRPr lang="en-US"/>
        </a:p>
      </dgm:t>
    </dgm:pt>
    <dgm:pt modelId="{52354CCD-B036-4FA5-B15E-8F16F2A269AD}">
      <dgm:prSet/>
      <dgm:spPr/>
      <dgm:t>
        <a:bodyPr/>
        <a:lstStyle/>
        <a:p>
          <a:r>
            <a:rPr lang="en-GB" b="0" i="0"/>
            <a:t>UAS 30%</a:t>
          </a:r>
          <a:endParaRPr lang="en-US"/>
        </a:p>
      </dgm:t>
    </dgm:pt>
    <dgm:pt modelId="{EDB8A0C8-67FD-4BFD-9D6B-4AA1235DB8F8}" type="parTrans" cxnId="{9C243F16-400E-45E7-BB1C-4EABC158D001}">
      <dgm:prSet/>
      <dgm:spPr/>
      <dgm:t>
        <a:bodyPr/>
        <a:lstStyle/>
        <a:p>
          <a:endParaRPr lang="en-US"/>
        </a:p>
      </dgm:t>
    </dgm:pt>
    <dgm:pt modelId="{336804F1-7C49-4FFB-BB62-B0CDB82F0217}" type="sibTrans" cxnId="{9C243F16-400E-45E7-BB1C-4EABC158D001}">
      <dgm:prSet/>
      <dgm:spPr/>
      <dgm:t>
        <a:bodyPr/>
        <a:lstStyle/>
        <a:p>
          <a:endParaRPr lang="en-US"/>
        </a:p>
      </dgm:t>
    </dgm:pt>
    <dgm:pt modelId="{F952F0B9-8253-46C7-A3CE-89AAC143215C}" type="pres">
      <dgm:prSet presAssocID="{EE0C8C2B-A26C-40E4-8974-6C0CDA179D39}" presName="linear" presStyleCnt="0">
        <dgm:presLayoutVars>
          <dgm:animLvl val="lvl"/>
          <dgm:resizeHandles val="exact"/>
        </dgm:presLayoutVars>
      </dgm:prSet>
      <dgm:spPr/>
    </dgm:pt>
    <dgm:pt modelId="{B69BE052-DD34-4931-BC7C-EACB784C9956}" type="pres">
      <dgm:prSet presAssocID="{58A89113-29B4-4C9C-9366-5F224B1439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30630E-F038-41C4-8D60-ED7F5D59EE0E}" type="pres">
      <dgm:prSet presAssocID="{45C4A541-8213-41EC-A614-27104F7CDC5E}" presName="spacer" presStyleCnt="0"/>
      <dgm:spPr/>
    </dgm:pt>
    <dgm:pt modelId="{7DDEE6F4-70B4-41AB-AB1A-D178F1A1F835}" type="pres">
      <dgm:prSet presAssocID="{F12A6865-43B0-4445-9647-D56F787CB50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1CD0FD-B377-46F5-AB7D-F1024A90C7E5}" type="pres">
      <dgm:prSet presAssocID="{38A42D1C-158A-4587-A63F-96CCB14EEF06}" presName="spacer" presStyleCnt="0"/>
      <dgm:spPr/>
    </dgm:pt>
    <dgm:pt modelId="{BACAD5D3-1952-4F22-9CF1-BB77E5841793}" type="pres">
      <dgm:prSet presAssocID="{C9BF55FE-2631-4C26-9859-C4F79DE28B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E2F4511-83CB-4F3A-A3D4-7734D9FAA224}" type="pres">
      <dgm:prSet presAssocID="{B2A8BAFC-C96A-4A4E-8629-25A16240104A}" presName="spacer" presStyleCnt="0"/>
      <dgm:spPr/>
    </dgm:pt>
    <dgm:pt modelId="{C79DE766-BAE1-44B0-B162-D671CD56E1C9}" type="pres">
      <dgm:prSet presAssocID="{52354CCD-B036-4FA5-B15E-8F16F2A269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243F16-400E-45E7-BB1C-4EABC158D001}" srcId="{EE0C8C2B-A26C-40E4-8974-6C0CDA179D39}" destId="{52354CCD-B036-4FA5-B15E-8F16F2A269AD}" srcOrd="3" destOrd="0" parTransId="{EDB8A0C8-67FD-4BFD-9D6B-4AA1235DB8F8}" sibTransId="{336804F1-7C49-4FFB-BB62-B0CDB82F0217}"/>
    <dgm:cxn modelId="{CE41F03D-49A7-4AD2-AE0B-2979E447B85B}" srcId="{EE0C8C2B-A26C-40E4-8974-6C0CDA179D39}" destId="{C9BF55FE-2631-4C26-9859-C4F79DE28B52}" srcOrd="2" destOrd="0" parTransId="{40E9F570-8D50-4D41-A7A1-DB32C732C35D}" sibTransId="{B2A8BAFC-C96A-4A4E-8629-25A16240104A}"/>
    <dgm:cxn modelId="{9D45DF60-A9AE-4374-9159-A20E55CDBB53}" type="presOf" srcId="{F12A6865-43B0-4445-9647-D56F787CB505}" destId="{7DDEE6F4-70B4-41AB-AB1A-D178F1A1F835}" srcOrd="0" destOrd="0" presId="urn:microsoft.com/office/officeart/2005/8/layout/vList2"/>
    <dgm:cxn modelId="{7B31DB6F-1FAD-4FA7-B199-481E407EF79C}" type="presOf" srcId="{58A89113-29B4-4C9C-9366-5F224B1439DE}" destId="{B69BE052-DD34-4931-BC7C-EACB784C9956}" srcOrd="0" destOrd="0" presId="urn:microsoft.com/office/officeart/2005/8/layout/vList2"/>
    <dgm:cxn modelId="{4740F755-AB23-4A01-A3DB-BE1FC2FFE3D1}" srcId="{EE0C8C2B-A26C-40E4-8974-6C0CDA179D39}" destId="{58A89113-29B4-4C9C-9366-5F224B1439DE}" srcOrd="0" destOrd="0" parTransId="{2142EDED-A08F-47D9-AE2F-88106628C55C}" sibTransId="{45C4A541-8213-41EC-A614-27104F7CDC5E}"/>
    <dgm:cxn modelId="{9A6E34A6-0726-4538-A75A-A3A16E140030}" type="presOf" srcId="{EE0C8C2B-A26C-40E4-8974-6C0CDA179D39}" destId="{F952F0B9-8253-46C7-A3CE-89AAC143215C}" srcOrd="0" destOrd="0" presId="urn:microsoft.com/office/officeart/2005/8/layout/vList2"/>
    <dgm:cxn modelId="{8AB4E8CF-F80B-4133-BBB0-7EB75D854D69}" srcId="{EE0C8C2B-A26C-40E4-8974-6C0CDA179D39}" destId="{F12A6865-43B0-4445-9647-D56F787CB505}" srcOrd="1" destOrd="0" parTransId="{2ED552E6-BA75-42BC-8EFF-6DD5F73E79AD}" sibTransId="{38A42D1C-158A-4587-A63F-96CCB14EEF06}"/>
    <dgm:cxn modelId="{8963E6D7-167D-4750-BEBC-2D66BC792798}" type="presOf" srcId="{52354CCD-B036-4FA5-B15E-8F16F2A269AD}" destId="{C79DE766-BAE1-44B0-B162-D671CD56E1C9}" srcOrd="0" destOrd="0" presId="urn:microsoft.com/office/officeart/2005/8/layout/vList2"/>
    <dgm:cxn modelId="{7F3646FD-0666-4E0B-861B-8F9FF4CA51CA}" type="presOf" srcId="{C9BF55FE-2631-4C26-9859-C4F79DE28B52}" destId="{BACAD5D3-1952-4F22-9CF1-BB77E5841793}" srcOrd="0" destOrd="0" presId="urn:microsoft.com/office/officeart/2005/8/layout/vList2"/>
    <dgm:cxn modelId="{A32F077D-3E06-4FFB-9A3E-0928F6665EA3}" type="presParOf" srcId="{F952F0B9-8253-46C7-A3CE-89AAC143215C}" destId="{B69BE052-DD34-4931-BC7C-EACB784C9956}" srcOrd="0" destOrd="0" presId="urn:microsoft.com/office/officeart/2005/8/layout/vList2"/>
    <dgm:cxn modelId="{247FFAA8-DFC9-4B22-9E24-6680C368002A}" type="presParOf" srcId="{F952F0B9-8253-46C7-A3CE-89AAC143215C}" destId="{4530630E-F038-41C4-8D60-ED7F5D59EE0E}" srcOrd="1" destOrd="0" presId="urn:microsoft.com/office/officeart/2005/8/layout/vList2"/>
    <dgm:cxn modelId="{6FA24BED-22CB-4FD0-9D96-75E8BB6F5C20}" type="presParOf" srcId="{F952F0B9-8253-46C7-A3CE-89AAC143215C}" destId="{7DDEE6F4-70B4-41AB-AB1A-D178F1A1F835}" srcOrd="2" destOrd="0" presId="urn:microsoft.com/office/officeart/2005/8/layout/vList2"/>
    <dgm:cxn modelId="{E3233AEF-2D6A-439F-9CB3-90C5870E69D8}" type="presParOf" srcId="{F952F0B9-8253-46C7-A3CE-89AAC143215C}" destId="{E51CD0FD-B377-46F5-AB7D-F1024A90C7E5}" srcOrd="3" destOrd="0" presId="urn:microsoft.com/office/officeart/2005/8/layout/vList2"/>
    <dgm:cxn modelId="{6BBD705F-C37D-46C4-9981-31E80FE9DFC6}" type="presParOf" srcId="{F952F0B9-8253-46C7-A3CE-89AAC143215C}" destId="{BACAD5D3-1952-4F22-9CF1-BB77E5841793}" srcOrd="4" destOrd="0" presId="urn:microsoft.com/office/officeart/2005/8/layout/vList2"/>
    <dgm:cxn modelId="{A984031A-3C71-4881-BC17-ABBC9AD22D24}" type="presParOf" srcId="{F952F0B9-8253-46C7-A3CE-89AAC143215C}" destId="{CE2F4511-83CB-4F3A-A3D4-7734D9FAA224}" srcOrd="5" destOrd="0" presId="urn:microsoft.com/office/officeart/2005/8/layout/vList2"/>
    <dgm:cxn modelId="{681CA71F-7A99-43E5-B6DB-B3CF40719275}" type="presParOf" srcId="{F952F0B9-8253-46C7-A3CE-89AAC143215C}" destId="{C79DE766-BAE1-44B0-B162-D671CD56E1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D978AC-3756-4260-A50F-0770C158F317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EFB9B30-14D0-40C4-B383-4965C5B2F89B}">
      <dgm:prSet/>
      <dgm:spPr/>
      <dgm:t>
        <a:bodyPr/>
        <a:lstStyle/>
        <a:p>
          <a:r>
            <a:rPr lang="en-US" b="0" i="0"/>
            <a:t>Membuat catataan setiap pertemuan</a:t>
          </a:r>
          <a:endParaRPr lang="en-US"/>
        </a:p>
      </dgm:t>
    </dgm:pt>
    <dgm:pt modelId="{8E58FE12-1ED9-4F5A-AB85-AD826278FE13}" type="parTrans" cxnId="{FE8EAC27-2968-412D-8F7D-E9FA6F220878}">
      <dgm:prSet/>
      <dgm:spPr/>
      <dgm:t>
        <a:bodyPr/>
        <a:lstStyle/>
        <a:p>
          <a:endParaRPr lang="en-US"/>
        </a:p>
      </dgm:t>
    </dgm:pt>
    <dgm:pt modelId="{8C304CAF-73CA-4252-BA68-2D073EE8973E}" type="sibTrans" cxnId="{FE8EAC27-2968-412D-8F7D-E9FA6F220878}">
      <dgm:prSet/>
      <dgm:spPr/>
      <dgm:t>
        <a:bodyPr/>
        <a:lstStyle/>
        <a:p>
          <a:endParaRPr lang="en-US"/>
        </a:p>
      </dgm:t>
    </dgm:pt>
    <dgm:pt modelId="{58F5CDE6-1EB2-4FFF-822F-52534FC8395C}">
      <dgm:prSet/>
      <dgm:spPr/>
      <dgm:t>
        <a:bodyPr/>
        <a:lstStyle/>
        <a:p>
          <a:r>
            <a:rPr lang="en-US" b="0" i="0" dirty="0" err="1"/>
            <a:t>Partisipasi</a:t>
          </a:r>
          <a:r>
            <a:rPr lang="en-US" b="0" i="0" dirty="0"/>
            <a:t> di </a:t>
          </a:r>
          <a:r>
            <a:rPr lang="en-US" b="0" i="0" dirty="0" err="1"/>
            <a:t>kelas</a:t>
          </a:r>
          <a:r>
            <a:rPr lang="en-US" b="0" i="0" dirty="0"/>
            <a:t> (</a:t>
          </a:r>
          <a:r>
            <a:rPr lang="en-US" b="0" i="0" dirty="0" err="1"/>
            <a:t>bertanya</a:t>
          </a:r>
          <a:r>
            <a:rPr lang="en-US" b="0" i="0" dirty="0"/>
            <a:t>, </a:t>
          </a:r>
          <a:r>
            <a:rPr lang="en-US" b="0" i="0" dirty="0" err="1"/>
            <a:t>menjawab</a:t>
          </a:r>
          <a:r>
            <a:rPr lang="en-US" b="0" i="0" dirty="0"/>
            <a:t>, </a:t>
          </a:r>
          <a:r>
            <a:rPr lang="en-US" b="0" i="0" dirty="0" err="1"/>
            <a:t>mengemukanan</a:t>
          </a:r>
          <a:r>
            <a:rPr lang="en-US" b="0" i="0" dirty="0"/>
            <a:t> </a:t>
          </a:r>
          <a:r>
            <a:rPr lang="en-US" b="0" i="0" dirty="0" err="1"/>
            <a:t>pendapat</a:t>
          </a:r>
          <a:r>
            <a:rPr lang="en-US" b="0" i="0" dirty="0"/>
            <a:t>, </a:t>
          </a:r>
          <a:r>
            <a:rPr lang="en-US" b="0" i="0" dirty="0" err="1"/>
            <a:t>melengkapi</a:t>
          </a:r>
          <a:r>
            <a:rPr lang="en-US" b="0" i="0" dirty="0"/>
            <a:t>, </a:t>
          </a:r>
          <a:r>
            <a:rPr lang="en-US" b="0" i="0" dirty="0" err="1"/>
            <a:t>mengoreksi</a:t>
          </a:r>
          <a:r>
            <a:rPr lang="en-US" b="0" i="0" dirty="0"/>
            <a:t>)</a:t>
          </a:r>
          <a:endParaRPr lang="en-US" dirty="0"/>
        </a:p>
      </dgm:t>
    </dgm:pt>
    <dgm:pt modelId="{97F7D52F-88CA-452D-8678-8C088B40D2C6}" type="parTrans" cxnId="{63774E15-6456-470C-8D10-31975BDDF2D6}">
      <dgm:prSet/>
      <dgm:spPr/>
      <dgm:t>
        <a:bodyPr/>
        <a:lstStyle/>
        <a:p>
          <a:endParaRPr lang="en-US"/>
        </a:p>
      </dgm:t>
    </dgm:pt>
    <dgm:pt modelId="{B6FCAB03-9BB7-44E9-923F-7363B39975AF}" type="sibTrans" cxnId="{63774E15-6456-470C-8D10-31975BDDF2D6}">
      <dgm:prSet/>
      <dgm:spPr/>
      <dgm:t>
        <a:bodyPr/>
        <a:lstStyle/>
        <a:p>
          <a:endParaRPr lang="en-US"/>
        </a:p>
      </dgm:t>
    </dgm:pt>
    <dgm:pt modelId="{4FCFFCE2-0DEC-49D4-A3CA-2779702A23C8}">
      <dgm:prSet/>
      <dgm:spPr/>
      <dgm:t>
        <a:bodyPr/>
        <a:lstStyle/>
        <a:p>
          <a:r>
            <a:rPr lang="en-US" b="0" i="0" dirty="0" err="1"/>
            <a:t>Akhir</a:t>
          </a:r>
          <a:r>
            <a:rPr lang="en-US" b="0" i="0" dirty="0"/>
            <a:t> semester </a:t>
          </a:r>
          <a:r>
            <a:rPr lang="en-US" b="0" i="0" dirty="0" err="1"/>
            <a:t>tanpa</a:t>
          </a:r>
          <a:r>
            <a:rPr lang="en-US" b="0" i="0" dirty="0"/>
            <a:t> </a:t>
          </a:r>
          <a:r>
            <a:rPr lang="en-US" b="0" i="0" dirty="0" err="1"/>
            <a:t>ketidakhadiran</a:t>
          </a:r>
          <a:endParaRPr lang="en-US" dirty="0"/>
        </a:p>
      </dgm:t>
    </dgm:pt>
    <dgm:pt modelId="{E1D8DD29-CA72-43E9-9640-094D5B3D758B}" type="parTrans" cxnId="{0CE06631-9AB8-46A7-9F02-CB872C4264AC}">
      <dgm:prSet/>
      <dgm:spPr/>
      <dgm:t>
        <a:bodyPr/>
        <a:lstStyle/>
        <a:p>
          <a:endParaRPr lang="en-US"/>
        </a:p>
      </dgm:t>
    </dgm:pt>
    <dgm:pt modelId="{C11FFE3D-68C7-47AD-B2AD-F17D065D2E84}" type="sibTrans" cxnId="{0CE06631-9AB8-46A7-9F02-CB872C4264AC}">
      <dgm:prSet/>
      <dgm:spPr/>
      <dgm:t>
        <a:bodyPr/>
        <a:lstStyle/>
        <a:p>
          <a:endParaRPr lang="en-US"/>
        </a:p>
      </dgm:t>
    </dgm:pt>
    <dgm:pt modelId="{69C06403-9FF5-4FD6-968C-489C2AFB99BB}">
      <dgm:prSet/>
      <dgm:spPr/>
      <dgm:t>
        <a:bodyPr/>
        <a:lstStyle/>
        <a:p>
          <a:r>
            <a:rPr lang="en-US" b="0" i="0" dirty="0" err="1"/>
            <a:t>Akhir</a:t>
          </a:r>
          <a:r>
            <a:rPr lang="en-US" b="0" i="0" dirty="0"/>
            <a:t> semester </a:t>
          </a:r>
          <a:r>
            <a:rPr lang="en-US" b="0" i="0" dirty="0" err="1"/>
            <a:t>disiplin</a:t>
          </a:r>
          <a:r>
            <a:rPr lang="en-US" b="0" i="0" dirty="0"/>
            <a:t>, </a:t>
          </a:r>
          <a:r>
            <a:rPr lang="en-US" b="0" i="0" dirty="0" err="1"/>
            <a:t>bersikap</a:t>
          </a:r>
          <a:r>
            <a:rPr lang="en-US" b="0" i="0" dirty="0"/>
            <a:t> professional</a:t>
          </a:r>
          <a:endParaRPr lang="en-US" dirty="0"/>
        </a:p>
      </dgm:t>
    </dgm:pt>
    <dgm:pt modelId="{82BB46BD-8F92-4C3B-8139-5D1357AB1F6F}" type="parTrans" cxnId="{8F932FB3-C8F0-4755-9199-100B04873094}">
      <dgm:prSet/>
      <dgm:spPr/>
      <dgm:t>
        <a:bodyPr/>
        <a:lstStyle/>
        <a:p>
          <a:endParaRPr lang="en-US"/>
        </a:p>
      </dgm:t>
    </dgm:pt>
    <dgm:pt modelId="{59AD1861-DEC1-4D9A-90B5-A152DCBFB418}" type="sibTrans" cxnId="{8F932FB3-C8F0-4755-9199-100B04873094}">
      <dgm:prSet/>
      <dgm:spPr/>
      <dgm:t>
        <a:bodyPr/>
        <a:lstStyle/>
        <a:p>
          <a:endParaRPr lang="en-US"/>
        </a:p>
      </dgm:t>
    </dgm:pt>
    <dgm:pt modelId="{1EB71300-6DDB-44E5-9C4D-1A8DDDDC1390}" type="pres">
      <dgm:prSet presAssocID="{01D978AC-3756-4260-A50F-0770C158F317}" presName="diagram" presStyleCnt="0">
        <dgm:presLayoutVars>
          <dgm:dir/>
          <dgm:resizeHandles val="exact"/>
        </dgm:presLayoutVars>
      </dgm:prSet>
      <dgm:spPr/>
    </dgm:pt>
    <dgm:pt modelId="{6579C21A-C2D5-4ADD-9098-17B78A39A87E}" type="pres">
      <dgm:prSet presAssocID="{EEFB9B30-14D0-40C4-B383-4965C5B2F89B}" presName="node" presStyleLbl="node1" presStyleIdx="0" presStyleCnt="4">
        <dgm:presLayoutVars>
          <dgm:bulletEnabled val="1"/>
        </dgm:presLayoutVars>
      </dgm:prSet>
      <dgm:spPr/>
    </dgm:pt>
    <dgm:pt modelId="{BB251179-555F-4C1A-A65F-7C9940CF0A3C}" type="pres">
      <dgm:prSet presAssocID="{8C304CAF-73CA-4252-BA68-2D073EE8973E}" presName="sibTrans" presStyleCnt="0"/>
      <dgm:spPr/>
    </dgm:pt>
    <dgm:pt modelId="{CC094F77-717A-40E2-9905-3BEC6C77C135}" type="pres">
      <dgm:prSet presAssocID="{58F5CDE6-1EB2-4FFF-822F-52534FC8395C}" presName="node" presStyleLbl="node1" presStyleIdx="1" presStyleCnt="4">
        <dgm:presLayoutVars>
          <dgm:bulletEnabled val="1"/>
        </dgm:presLayoutVars>
      </dgm:prSet>
      <dgm:spPr/>
    </dgm:pt>
    <dgm:pt modelId="{1C03E34E-11BE-4419-92E4-DFCA9A82CD44}" type="pres">
      <dgm:prSet presAssocID="{B6FCAB03-9BB7-44E9-923F-7363B39975AF}" presName="sibTrans" presStyleCnt="0"/>
      <dgm:spPr/>
    </dgm:pt>
    <dgm:pt modelId="{09AE8A81-575D-4722-BDCC-8531CC6BC25E}" type="pres">
      <dgm:prSet presAssocID="{4FCFFCE2-0DEC-49D4-A3CA-2779702A23C8}" presName="node" presStyleLbl="node1" presStyleIdx="2" presStyleCnt="4">
        <dgm:presLayoutVars>
          <dgm:bulletEnabled val="1"/>
        </dgm:presLayoutVars>
      </dgm:prSet>
      <dgm:spPr/>
    </dgm:pt>
    <dgm:pt modelId="{C7D34DBB-CBAE-4189-90E7-D46E27E4D32E}" type="pres">
      <dgm:prSet presAssocID="{C11FFE3D-68C7-47AD-B2AD-F17D065D2E84}" presName="sibTrans" presStyleCnt="0"/>
      <dgm:spPr/>
    </dgm:pt>
    <dgm:pt modelId="{D3023F0D-798B-4675-B29A-610CA4FC54F8}" type="pres">
      <dgm:prSet presAssocID="{69C06403-9FF5-4FD6-968C-489C2AFB99BB}" presName="node" presStyleLbl="node1" presStyleIdx="3" presStyleCnt="4">
        <dgm:presLayoutVars>
          <dgm:bulletEnabled val="1"/>
        </dgm:presLayoutVars>
      </dgm:prSet>
      <dgm:spPr/>
    </dgm:pt>
  </dgm:ptLst>
  <dgm:cxnLst>
    <dgm:cxn modelId="{63774E15-6456-470C-8D10-31975BDDF2D6}" srcId="{01D978AC-3756-4260-A50F-0770C158F317}" destId="{58F5CDE6-1EB2-4FFF-822F-52534FC8395C}" srcOrd="1" destOrd="0" parTransId="{97F7D52F-88CA-452D-8678-8C088B40D2C6}" sibTransId="{B6FCAB03-9BB7-44E9-923F-7363B39975AF}"/>
    <dgm:cxn modelId="{FE8EAC27-2968-412D-8F7D-E9FA6F220878}" srcId="{01D978AC-3756-4260-A50F-0770C158F317}" destId="{EEFB9B30-14D0-40C4-B383-4965C5B2F89B}" srcOrd="0" destOrd="0" parTransId="{8E58FE12-1ED9-4F5A-AB85-AD826278FE13}" sibTransId="{8C304CAF-73CA-4252-BA68-2D073EE8973E}"/>
    <dgm:cxn modelId="{D0BD722A-B283-40C6-98A0-E6166001700B}" type="presOf" srcId="{01D978AC-3756-4260-A50F-0770C158F317}" destId="{1EB71300-6DDB-44E5-9C4D-1A8DDDDC1390}" srcOrd="0" destOrd="0" presId="urn:microsoft.com/office/officeart/2005/8/layout/default"/>
    <dgm:cxn modelId="{0CE06631-9AB8-46A7-9F02-CB872C4264AC}" srcId="{01D978AC-3756-4260-A50F-0770C158F317}" destId="{4FCFFCE2-0DEC-49D4-A3CA-2779702A23C8}" srcOrd="2" destOrd="0" parTransId="{E1D8DD29-CA72-43E9-9640-094D5B3D758B}" sibTransId="{C11FFE3D-68C7-47AD-B2AD-F17D065D2E84}"/>
    <dgm:cxn modelId="{35E2BA4E-0008-4BB2-B7FD-A434CA40FAD3}" type="presOf" srcId="{4FCFFCE2-0DEC-49D4-A3CA-2779702A23C8}" destId="{09AE8A81-575D-4722-BDCC-8531CC6BC25E}" srcOrd="0" destOrd="0" presId="urn:microsoft.com/office/officeart/2005/8/layout/default"/>
    <dgm:cxn modelId="{365C0257-F570-468E-AC95-6B2B89D7A11B}" type="presOf" srcId="{69C06403-9FF5-4FD6-968C-489C2AFB99BB}" destId="{D3023F0D-798B-4675-B29A-610CA4FC54F8}" srcOrd="0" destOrd="0" presId="urn:microsoft.com/office/officeart/2005/8/layout/default"/>
    <dgm:cxn modelId="{8F932FB3-C8F0-4755-9199-100B04873094}" srcId="{01D978AC-3756-4260-A50F-0770C158F317}" destId="{69C06403-9FF5-4FD6-968C-489C2AFB99BB}" srcOrd="3" destOrd="0" parTransId="{82BB46BD-8F92-4C3B-8139-5D1357AB1F6F}" sibTransId="{59AD1861-DEC1-4D9A-90B5-A152DCBFB418}"/>
    <dgm:cxn modelId="{F230DEBE-A47A-44A7-9A53-5CD7C129265B}" type="presOf" srcId="{58F5CDE6-1EB2-4FFF-822F-52534FC8395C}" destId="{CC094F77-717A-40E2-9905-3BEC6C77C135}" srcOrd="0" destOrd="0" presId="urn:microsoft.com/office/officeart/2005/8/layout/default"/>
    <dgm:cxn modelId="{4D7D62D9-2DCA-4245-8286-B7AC70793FB5}" type="presOf" srcId="{EEFB9B30-14D0-40C4-B383-4965C5B2F89B}" destId="{6579C21A-C2D5-4ADD-9098-17B78A39A87E}" srcOrd="0" destOrd="0" presId="urn:microsoft.com/office/officeart/2005/8/layout/default"/>
    <dgm:cxn modelId="{FEF566F9-04D4-4F62-B2B7-609B74A8195D}" type="presParOf" srcId="{1EB71300-6DDB-44E5-9C4D-1A8DDDDC1390}" destId="{6579C21A-C2D5-4ADD-9098-17B78A39A87E}" srcOrd="0" destOrd="0" presId="urn:microsoft.com/office/officeart/2005/8/layout/default"/>
    <dgm:cxn modelId="{99865F24-E26E-4F81-BF6C-DED5BED6471C}" type="presParOf" srcId="{1EB71300-6DDB-44E5-9C4D-1A8DDDDC1390}" destId="{BB251179-555F-4C1A-A65F-7C9940CF0A3C}" srcOrd="1" destOrd="0" presId="urn:microsoft.com/office/officeart/2005/8/layout/default"/>
    <dgm:cxn modelId="{2A73CDBC-4306-42A5-98DA-1322BFA71808}" type="presParOf" srcId="{1EB71300-6DDB-44E5-9C4D-1A8DDDDC1390}" destId="{CC094F77-717A-40E2-9905-3BEC6C77C135}" srcOrd="2" destOrd="0" presId="urn:microsoft.com/office/officeart/2005/8/layout/default"/>
    <dgm:cxn modelId="{1B0509EF-3194-4546-9D3D-239DBC9D034E}" type="presParOf" srcId="{1EB71300-6DDB-44E5-9C4D-1A8DDDDC1390}" destId="{1C03E34E-11BE-4419-92E4-DFCA9A82CD44}" srcOrd="3" destOrd="0" presId="urn:microsoft.com/office/officeart/2005/8/layout/default"/>
    <dgm:cxn modelId="{CE3A2B0F-EFA6-47F0-82AF-9C279DAB3494}" type="presParOf" srcId="{1EB71300-6DDB-44E5-9C4D-1A8DDDDC1390}" destId="{09AE8A81-575D-4722-BDCC-8531CC6BC25E}" srcOrd="4" destOrd="0" presId="urn:microsoft.com/office/officeart/2005/8/layout/default"/>
    <dgm:cxn modelId="{EC19956D-DED3-4793-982A-B3167614510B}" type="presParOf" srcId="{1EB71300-6DDB-44E5-9C4D-1A8DDDDC1390}" destId="{C7D34DBB-CBAE-4189-90E7-D46E27E4D32E}" srcOrd="5" destOrd="0" presId="urn:microsoft.com/office/officeart/2005/8/layout/default"/>
    <dgm:cxn modelId="{24D171D7-0428-4C3B-8CCD-4BE1BE73B38B}" type="presParOf" srcId="{1EB71300-6DDB-44E5-9C4D-1A8DDDDC1390}" destId="{D3023F0D-798B-4675-B29A-610CA4FC54F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D54266-A057-4D7B-AEF7-4B213CD54903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4C2C0F0-4220-4BD6-ACA4-90E16DEACBD3}">
      <dgm:prSet/>
      <dgm:spPr/>
      <dgm:t>
        <a:bodyPr/>
        <a:lstStyle/>
        <a:p>
          <a:r>
            <a:rPr lang="en-US" b="0" i="0" dirty="0" err="1"/>
            <a:t>Tugas</a:t>
          </a:r>
          <a:r>
            <a:rPr lang="en-US" b="0" i="0" dirty="0"/>
            <a:t> </a:t>
          </a:r>
          <a:r>
            <a:rPr lang="en-US" b="0" i="0" dirty="0" err="1"/>
            <a:t>Mingguan</a:t>
          </a:r>
          <a:endParaRPr lang="en-US" b="0" i="0" dirty="0"/>
        </a:p>
        <a:p>
          <a:r>
            <a:rPr lang="en-US" b="0" i="0" dirty="0"/>
            <a:t>(</a:t>
          </a:r>
          <a:r>
            <a:rPr lang="en-US" b="0" i="0" dirty="0" err="1"/>
            <a:t>Mandiri</a:t>
          </a:r>
          <a:r>
            <a:rPr lang="en-US" b="0" i="0" dirty="0"/>
            <a:t>)</a:t>
          </a:r>
          <a:endParaRPr lang="en-US" dirty="0"/>
        </a:p>
      </dgm:t>
    </dgm:pt>
    <dgm:pt modelId="{C218F35F-A00E-4E3D-B983-6A87AD3A77E4}" type="parTrans" cxnId="{A00ED743-9649-4C7F-B34D-CA46BB6B07D3}">
      <dgm:prSet/>
      <dgm:spPr/>
      <dgm:t>
        <a:bodyPr/>
        <a:lstStyle/>
        <a:p>
          <a:endParaRPr lang="en-US"/>
        </a:p>
      </dgm:t>
    </dgm:pt>
    <dgm:pt modelId="{DAC4D7AB-12EA-4D26-90CD-337963D6F579}" type="sibTrans" cxnId="{A00ED743-9649-4C7F-B34D-CA46BB6B07D3}">
      <dgm:prSet/>
      <dgm:spPr/>
      <dgm:t>
        <a:bodyPr/>
        <a:lstStyle/>
        <a:p>
          <a:endParaRPr lang="en-US"/>
        </a:p>
      </dgm:t>
    </dgm:pt>
    <dgm:pt modelId="{E67980A8-D238-424D-9D3D-B057BAFC0527}">
      <dgm:prSet/>
      <dgm:spPr/>
      <dgm:t>
        <a:bodyPr/>
        <a:lstStyle/>
        <a:p>
          <a:r>
            <a:rPr lang="en-US" b="0" i="0"/>
            <a:t>Catatan Perkuliahan</a:t>
          </a:r>
          <a:endParaRPr lang="en-US"/>
        </a:p>
      </dgm:t>
    </dgm:pt>
    <dgm:pt modelId="{C1B6BFF7-3CCA-4390-B8B6-42E05C7C31D3}" type="parTrans" cxnId="{2CEE3C55-C01D-4114-8A52-567BA2AC5241}">
      <dgm:prSet/>
      <dgm:spPr/>
      <dgm:t>
        <a:bodyPr/>
        <a:lstStyle/>
        <a:p>
          <a:endParaRPr lang="en-US"/>
        </a:p>
      </dgm:t>
    </dgm:pt>
    <dgm:pt modelId="{CAAD9CC2-129D-4C9D-804A-654F56101ABC}" type="sibTrans" cxnId="{2CEE3C55-C01D-4114-8A52-567BA2AC5241}">
      <dgm:prSet/>
      <dgm:spPr/>
      <dgm:t>
        <a:bodyPr/>
        <a:lstStyle/>
        <a:p>
          <a:endParaRPr lang="en-US"/>
        </a:p>
      </dgm:t>
    </dgm:pt>
    <dgm:pt modelId="{8EA71FD4-1C7D-48FA-BC28-74FC381405DF}">
      <dgm:prSet/>
      <dgm:spPr/>
      <dgm:t>
        <a:bodyPr/>
        <a:lstStyle/>
        <a:p>
          <a:r>
            <a:rPr lang="en-US" b="0" i="0" dirty="0" err="1"/>
            <a:t>Tugas</a:t>
          </a:r>
          <a:r>
            <a:rPr lang="en-US" b="0" i="0" dirty="0"/>
            <a:t> </a:t>
          </a:r>
          <a:r>
            <a:rPr lang="en-US" b="0" i="0" dirty="0" err="1"/>
            <a:t>Akhir</a:t>
          </a:r>
          <a:endParaRPr lang="en-US" b="0" i="0" dirty="0"/>
        </a:p>
        <a:p>
          <a:r>
            <a:rPr lang="en-US" b="0" i="0" dirty="0"/>
            <a:t>(</a:t>
          </a:r>
          <a:r>
            <a:rPr lang="en-US" b="0" i="0" dirty="0" err="1"/>
            <a:t>Kelompok</a:t>
          </a:r>
          <a:r>
            <a:rPr lang="en-US" b="0" i="0" dirty="0"/>
            <a:t>)</a:t>
          </a:r>
          <a:endParaRPr lang="en-US" dirty="0"/>
        </a:p>
      </dgm:t>
    </dgm:pt>
    <dgm:pt modelId="{7F14BDD8-9781-49B3-8B54-90C8D770386A}" type="parTrans" cxnId="{2BA609F3-FFAE-4ABF-A12A-D3577EE5DF1D}">
      <dgm:prSet/>
      <dgm:spPr/>
      <dgm:t>
        <a:bodyPr/>
        <a:lstStyle/>
        <a:p>
          <a:endParaRPr lang="en-US"/>
        </a:p>
      </dgm:t>
    </dgm:pt>
    <dgm:pt modelId="{493A7BBC-93BD-45F6-85AF-4820418C7A1E}" type="sibTrans" cxnId="{2BA609F3-FFAE-4ABF-A12A-D3577EE5DF1D}">
      <dgm:prSet/>
      <dgm:spPr/>
      <dgm:t>
        <a:bodyPr/>
        <a:lstStyle/>
        <a:p>
          <a:endParaRPr lang="en-US"/>
        </a:p>
      </dgm:t>
    </dgm:pt>
    <dgm:pt modelId="{EF6B85E5-6BD7-4D94-800B-62DD78BCB755}">
      <dgm:prSet/>
      <dgm:spPr/>
      <dgm:t>
        <a:bodyPr/>
        <a:lstStyle/>
        <a:p>
          <a:r>
            <a:rPr lang="en-US" b="0" i="0"/>
            <a:t>Prasyarat UTS</a:t>
          </a:r>
          <a:endParaRPr lang="en-US"/>
        </a:p>
      </dgm:t>
    </dgm:pt>
    <dgm:pt modelId="{238211EE-81C0-4162-952E-68CCF94A6FE8}" type="parTrans" cxnId="{873FC15C-E49C-4649-A0FF-E997C7B20357}">
      <dgm:prSet/>
      <dgm:spPr/>
      <dgm:t>
        <a:bodyPr/>
        <a:lstStyle/>
        <a:p>
          <a:endParaRPr lang="en-US"/>
        </a:p>
      </dgm:t>
    </dgm:pt>
    <dgm:pt modelId="{81A6BC13-B976-49A7-A682-0889E4729D4D}" type="sibTrans" cxnId="{873FC15C-E49C-4649-A0FF-E997C7B20357}">
      <dgm:prSet/>
      <dgm:spPr/>
      <dgm:t>
        <a:bodyPr/>
        <a:lstStyle/>
        <a:p>
          <a:endParaRPr lang="en-US"/>
        </a:p>
      </dgm:t>
    </dgm:pt>
    <dgm:pt modelId="{8496DAE2-DF7D-4476-8A54-1F496E7274CB}">
      <dgm:prSet/>
      <dgm:spPr/>
      <dgm:t>
        <a:bodyPr/>
        <a:lstStyle/>
        <a:p>
          <a:r>
            <a:rPr lang="en-US" b="0" i="0"/>
            <a:t>Prasyarat UAS</a:t>
          </a:r>
          <a:endParaRPr lang="en-US"/>
        </a:p>
      </dgm:t>
    </dgm:pt>
    <dgm:pt modelId="{8AF17A69-18F2-4F84-ABBD-3C2CAD52AF67}" type="parTrans" cxnId="{5EDAB2AB-1658-4BD8-9BE1-09657E1FBE47}">
      <dgm:prSet/>
      <dgm:spPr/>
      <dgm:t>
        <a:bodyPr/>
        <a:lstStyle/>
        <a:p>
          <a:endParaRPr lang="en-US"/>
        </a:p>
      </dgm:t>
    </dgm:pt>
    <dgm:pt modelId="{2BEEA8D6-5B83-4E69-9A5C-FB14A9E73862}" type="sibTrans" cxnId="{5EDAB2AB-1658-4BD8-9BE1-09657E1FBE47}">
      <dgm:prSet/>
      <dgm:spPr/>
      <dgm:t>
        <a:bodyPr/>
        <a:lstStyle/>
        <a:p>
          <a:endParaRPr lang="en-US"/>
        </a:p>
      </dgm:t>
    </dgm:pt>
    <dgm:pt modelId="{398AF425-DE10-42D6-886A-1D186F86237F}" type="pres">
      <dgm:prSet presAssocID="{A0D54266-A057-4D7B-AEF7-4B213CD54903}" presName="Name0" presStyleCnt="0">
        <dgm:presLayoutVars>
          <dgm:dir/>
          <dgm:animLvl val="lvl"/>
          <dgm:resizeHandles val="exact"/>
        </dgm:presLayoutVars>
      </dgm:prSet>
      <dgm:spPr/>
    </dgm:pt>
    <dgm:pt modelId="{DAC06233-5C60-4D64-85E0-534CC0CED14A}" type="pres">
      <dgm:prSet presAssocID="{F4C2C0F0-4220-4BD6-ACA4-90E16DEACBD3}" presName="composite" presStyleCnt="0"/>
      <dgm:spPr/>
    </dgm:pt>
    <dgm:pt modelId="{3A7EEA8B-B09D-44F0-9603-AAABD842F2C9}" type="pres">
      <dgm:prSet presAssocID="{F4C2C0F0-4220-4BD6-ACA4-90E16DEACBD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A2C51BD-6B2A-4CAA-AC41-278FBA901121}" type="pres">
      <dgm:prSet presAssocID="{F4C2C0F0-4220-4BD6-ACA4-90E16DEACBD3}" presName="desTx" presStyleLbl="alignAccFollowNode1" presStyleIdx="0" presStyleCnt="2">
        <dgm:presLayoutVars>
          <dgm:bulletEnabled val="1"/>
        </dgm:presLayoutVars>
      </dgm:prSet>
      <dgm:spPr/>
    </dgm:pt>
    <dgm:pt modelId="{7E6A65F0-99C1-408D-A591-2C746C160FC5}" type="pres">
      <dgm:prSet presAssocID="{DAC4D7AB-12EA-4D26-90CD-337963D6F579}" presName="space" presStyleCnt="0"/>
      <dgm:spPr/>
    </dgm:pt>
    <dgm:pt modelId="{F7612582-0F04-4DC7-85B8-4FB231D139B6}" type="pres">
      <dgm:prSet presAssocID="{8EA71FD4-1C7D-48FA-BC28-74FC381405DF}" presName="composite" presStyleCnt="0"/>
      <dgm:spPr/>
    </dgm:pt>
    <dgm:pt modelId="{DD7D213C-9FB0-4C9F-9824-F05E7187A4F2}" type="pres">
      <dgm:prSet presAssocID="{8EA71FD4-1C7D-48FA-BC28-74FC381405D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B93429D-0A5F-44ED-9466-2D4ABE55D607}" type="pres">
      <dgm:prSet presAssocID="{8EA71FD4-1C7D-48FA-BC28-74FC381405D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ECC8700-64B0-4D15-84ED-C6E9F3ACDE2D}" type="presOf" srcId="{EF6B85E5-6BD7-4D94-800B-62DD78BCB755}" destId="{4B93429D-0A5F-44ED-9466-2D4ABE55D607}" srcOrd="0" destOrd="0" presId="urn:microsoft.com/office/officeart/2005/8/layout/hList1"/>
    <dgm:cxn modelId="{C8162619-E6FF-418C-ABC0-422D835BA96F}" type="presOf" srcId="{E67980A8-D238-424D-9D3D-B057BAFC0527}" destId="{5A2C51BD-6B2A-4CAA-AC41-278FBA901121}" srcOrd="0" destOrd="0" presId="urn:microsoft.com/office/officeart/2005/8/layout/hList1"/>
    <dgm:cxn modelId="{7150AC1B-6E62-4BA6-A5AB-88BB983372BB}" type="presOf" srcId="{8496DAE2-DF7D-4476-8A54-1F496E7274CB}" destId="{4B93429D-0A5F-44ED-9466-2D4ABE55D607}" srcOrd="0" destOrd="1" presId="urn:microsoft.com/office/officeart/2005/8/layout/hList1"/>
    <dgm:cxn modelId="{873FC15C-E49C-4649-A0FF-E997C7B20357}" srcId="{8EA71FD4-1C7D-48FA-BC28-74FC381405DF}" destId="{EF6B85E5-6BD7-4D94-800B-62DD78BCB755}" srcOrd="0" destOrd="0" parTransId="{238211EE-81C0-4162-952E-68CCF94A6FE8}" sibTransId="{81A6BC13-B976-49A7-A682-0889E4729D4D}"/>
    <dgm:cxn modelId="{A00ED743-9649-4C7F-B34D-CA46BB6B07D3}" srcId="{A0D54266-A057-4D7B-AEF7-4B213CD54903}" destId="{F4C2C0F0-4220-4BD6-ACA4-90E16DEACBD3}" srcOrd="0" destOrd="0" parTransId="{C218F35F-A00E-4E3D-B983-6A87AD3A77E4}" sibTransId="{DAC4D7AB-12EA-4D26-90CD-337963D6F579}"/>
    <dgm:cxn modelId="{2CEE3C55-C01D-4114-8A52-567BA2AC5241}" srcId="{F4C2C0F0-4220-4BD6-ACA4-90E16DEACBD3}" destId="{E67980A8-D238-424D-9D3D-B057BAFC0527}" srcOrd="0" destOrd="0" parTransId="{C1B6BFF7-3CCA-4390-B8B6-42E05C7C31D3}" sibTransId="{CAAD9CC2-129D-4C9D-804A-654F56101ABC}"/>
    <dgm:cxn modelId="{5FAC678C-F916-4CA9-8EB7-9ADE8EC878C7}" type="presOf" srcId="{8EA71FD4-1C7D-48FA-BC28-74FC381405DF}" destId="{DD7D213C-9FB0-4C9F-9824-F05E7187A4F2}" srcOrd="0" destOrd="0" presId="urn:microsoft.com/office/officeart/2005/8/layout/hList1"/>
    <dgm:cxn modelId="{A1266B98-B2F7-4CA2-A2BB-DE30B2FAB85E}" type="presOf" srcId="{A0D54266-A057-4D7B-AEF7-4B213CD54903}" destId="{398AF425-DE10-42D6-886A-1D186F86237F}" srcOrd="0" destOrd="0" presId="urn:microsoft.com/office/officeart/2005/8/layout/hList1"/>
    <dgm:cxn modelId="{5EDAB2AB-1658-4BD8-9BE1-09657E1FBE47}" srcId="{8EA71FD4-1C7D-48FA-BC28-74FC381405DF}" destId="{8496DAE2-DF7D-4476-8A54-1F496E7274CB}" srcOrd="1" destOrd="0" parTransId="{8AF17A69-18F2-4F84-ABBD-3C2CAD52AF67}" sibTransId="{2BEEA8D6-5B83-4E69-9A5C-FB14A9E73862}"/>
    <dgm:cxn modelId="{C9F301DE-58D1-44A2-A407-D56A2CD91A82}" type="presOf" srcId="{F4C2C0F0-4220-4BD6-ACA4-90E16DEACBD3}" destId="{3A7EEA8B-B09D-44F0-9603-AAABD842F2C9}" srcOrd="0" destOrd="0" presId="urn:microsoft.com/office/officeart/2005/8/layout/hList1"/>
    <dgm:cxn modelId="{2BA609F3-FFAE-4ABF-A12A-D3577EE5DF1D}" srcId="{A0D54266-A057-4D7B-AEF7-4B213CD54903}" destId="{8EA71FD4-1C7D-48FA-BC28-74FC381405DF}" srcOrd="1" destOrd="0" parTransId="{7F14BDD8-9781-49B3-8B54-90C8D770386A}" sibTransId="{493A7BBC-93BD-45F6-85AF-4820418C7A1E}"/>
    <dgm:cxn modelId="{76141CBB-258A-466F-B333-517CBF95C2F1}" type="presParOf" srcId="{398AF425-DE10-42D6-886A-1D186F86237F}" destId="{DAC06233-5C60-4D64-85E0-534CC0CED14A}" srcOrd="0" destOrd="0" presId="urn:microsoft.com/office/officeart/2005/8/layout/hList1"/>
    <dgm:cxn modelId="{E7D5445E-4646-4DA2-84DC-C5DD2FE86FDE}" type="presParOf" srcId="{DAC06233-5C60-4D64-85E0-534CC0CED14A}" destId="{3A7EEA8B-B09D-44F0-9603-AAABD842F2C9}" srcOrd="0" destOrd="0" presId="urn:microsoft.com/office/officeart/2005/8/layout/hList1"/>
    <dgm:cxn modelId="{421341D6-568D-4320-BF5F-969F0164143C}" type="presParOf" srcId="{DAC06233-5C60-4D64-85E0-534CC0CED14A}" destId="{5A2C51BD-6B2A-4CAA-AC41-278FBA901121}" srcOrd="1" destOrd="0" presId="urn:microsoft.com/office/officeart/2005/8/layout/hList1"/>
    <dgm:cxn modelId="{4F1C536A-23D4-4D21-8E51-4783AB768E7B}" type="presParOf" srcId="{398AF425-DE10-42D6-886A-1D186F86237F}" destId="{7E6A65F0-99C1-408D-A591-2C746C160FC5}" srcOrd="1" destOrd="0" presId="urn:microsoft.com/office/officeart/2005/8/layout/hList1"/>
    <dgm:cxn modelId="{48320955-7B58-4E42-B36F-C1217AE2EF4C}" type="presParOf" srcId="{398AF425-DE10-42D6-886A-1D186F86237F}" destId="{F7612582-0F04-4DC7-85B8-4FB231D139B6}" srcOrd="2" destOrd="0" presId="urn:microsoft.com/office/officeart/2005/8/layout/hList1"/>
    <dgm:cxn modelId="{AFB74651-D492-4D95-9855-C3C33A1CDB53}" type="presParOf" srcId="{F7612582-0F04-4DC7-85B8-4FB231D139B6}" destId="{DD7D213C-9FB0-4C9F-9824-F05E7187A4F2}" srcOrd="0" destOrd="0" presId="urn:microsoft.com/office/officeart/2005/8/layout/hList1"/>
    <dgm:cxn modelId="{CE4D1E9D-FCBA-44DC-AC54-4E0F9FE46E82}" type="presParOf" srcId="{F7612582-0F04-4DC7-85B8-4FB231D139B6}" destId="{4B93429D-0A5F-44ED-9466-2D4ABE55D6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D54266-A057-4D7B-AEF7-4B213CD54903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4C2C0F0-4220-4BD6-ACA4-90E16DEACBD3}">
      <dgm:prSet/>
      <dgm:spPr/>
      <dgm:t>
        <a:bodyPr/>
        <a:lstStyle/>
        <a:p>
          <a:r>
            <a:rPr lang="en-US" b="1" dirty="0"/>
            <a:t>Satu </a:t>
          </a:r>
          <a:r>
            <a:rPr lang="en-US" b="1" dirty="0" err="1"/>
            <a:t>kelompok</a:t>
          </a:r>
          <a:r>
            <a:rPr lang="en-US" b="1" dirty="0"/>
            <a:t> </a:t>
          </a:r>
          <a:r>
            <a:rPr lang="en-US" b="1" dirty="0" err="1"/>
            <a:t>terdiri</a:t>
          </a:r>
          <a:r>
            <a:rPr lang="en-US" b="1" dirty="0"/>
            <a:t> </a:t>
          </a:r>
          <a:r>
            <a:rPr lang="en-US" b="1" dirty="0" err="1"/>
            <a:t>dari</a:t>
          </a:r>
          <a:r>
            <a:rPr lang="en-US" b="1" dirty="0"/>
            <a:t> </a:t>
          </a:r>
          <a:r>
            <a:rPr lang="en-US" b="1" dirty="0" err="1"/>
            <a:t>empat</a:t>
          </a:r>
          <a:r>
            <a:rPr lang="en-US" b="1" dirty="0"/>
            <a:t> orang.</a:t>
          </a:r>
          <a:endParaRPr lang="en-US" dirty="0"/>
        </a:p>
      </dgm:t>
    </dgm:pt>
    <dgm:pt modelId="{C218F35F-A00E-4E3D-B983-6A87AD3A77E4}" type="parTrans" cxnId="{A00ED743-9649-4C7F-B34D-CA46BB6B07D3}">
      <dgm:prSet/>
      <dgm:spPr/>
      <dgm:t>
        <a:bodyPr/>
        <a:lstStyle/>
        <a:p>
          <a:endParaRPr lang="en-US"/>
        </a:p>
      </dgm:t>
    </dgm:pt>
    <dgm:pt modelId="{DAC4D7AB-12EA-4D26-90CD-337963D6F579}" type="sibTrans" cxnId="{A00ED743-9649-4C7F-B34D-CA46BB6B07D3}">
      <dgm:prSet/>
      <dgm:spPr/>
      <dgm:t>
        <a:bodyPr/>
        <a:lstStyle/>
        <a:p>
          <a:endParaRPr lang="en-US"/>
        </a:p>
      </dgm:t>
    </dgm:pt>
    <dgm:pt modelId="{F4F64239-7BE5-4017-99B2-09EB334C5718}">
      <dgm:prSet/>
      <dgm:spPr/>
      <dgm:t>
        <a:bodyPr/>
        <a:lstStyle/>
        <a:p>
          <a:pPr rtl="0"/>
          <a:r>
            <a:rPr lang="en-US" b="1" dirty="0" err="1"/>
            <a:t>Setiap</a:t>
          </a:r>
          <a:r>
            <a:rPr lang="en-US" b="1" dirty="0"/>
            <a:t> </a:t>
          </a:r>
          <a:r>
            <a:rPr lang="en-US" b="1" dirty="0" err="1"/>
            <a:t>kelompok</a:t>
          </a:r>
          <a:r>
            <a:rPr lang="en-US" b="1" dirty="0"/>
            <a:t> </a:t>
          </a:r>
          <a:r>
            <a:rPr lang="en-US" b="1" dirty="0" err="1"/>
            <a:t>dipilih</a:t>
          </a:r>
          <a:r>
            <a:rPr lang="en-US" b="1" dirty="0"/>
            <a:t> </a:t>
          </a:r>
          <a:r>
            <a:rPr lang="en-US" b="1" dirty="0" err="1"/>
            <a:t>satu</a:t>
          </a:r>
          <a:r>
            <a:rPr lang="en-US" b="1" dirty="0"/>
            <a:t> </a:t>
          </a:r>
          <a:r>
            <a:rPr lang="en-US" b="1" dirty="0" err="1"/>
            <a:t>ketua</a:t>
          </a:r>
          <a:r>
            <a:rPr lang="en-US" b="1" dirty="0"/>
            <a:t>.</a:t>
          </a:r>
        </a:p>
      </dgm:t>
    </dgm:pt>
    <dgm:pt modelId="{A97F7991-90DE-4BE7-B1AD-EF41F0643150}" type="parTrans" cxnId="{4CA61CE0-5B00-4C20-8DBE-D356EBD2AAE9}">
      <dgm:prSet/>
      <dgm:spPr/>
      <dgm:t>
        <a:bodyPr/>
        <a:lstStyle/>
        <a:p>
          <a:endParaRPr lang="en-US"/>
        </a:p>
      </dgm:t>
    </dgm:pt>
    <dgm:pt modelId="{0AFC18AE-D3F8-40B4-8AEE-8D6E7BD6453F}" type="sibTrans" cxnId="{4CA61CE0-5B00-4C20-8DBE-D356EBD2AAE9}">
      <dgm:prSet/>
      <dgm:spPr/>
      <dgm:t>
        <a:bodyPr/>
        <a:lstStyle/>
        <a:p>
          <a:endParaRPr lang="en-US"/>
        </a:p>
      </dgm:t>
    </dgm:pt>
    <dgm:pt modelId="{4D37782A-F7B1-4BED-8074-F1D6F6E53FEB}">
      <dgm:prSet/>
      <dgm:spPr/>
      <dgm:t>
        <a:bodyPr/>
        <a:lstStyle/>
        <a:p>
          <a:pPr rtl="0"/>
          <a:r>
            <a:rPr lang="en-US" b="1"/>
            <a:t>Pemilihan kelompok, sendiri atau dipilihkan?</a:t>
          </a:r>
          <a:endParaRPr lang="en-US" b="1" dirty="0"/>
        </a:p>
      </dgm:t>
    </dgm:pt>
    <dgm:pt modelId="{3402BE87-D17F-40DA-A24F-B11E3CDD3437}" type="parTrans" cxnId="{EA73EA72-3641-4556-B84E-BF543229B031}">
      <dgm:prSet/>
      <dgm:spPr/>
      <dgm:t>
        <a:bodyPr/>
        <a:lstStyle/>
        <a:p>
          <a:endParaRPr lang="en-US"/>
        </a:p>
      </dgm:t>
    </dgm:pt>
    <dgm:pt modelId="{52397465-A1BE-4E04-B9E5-8A0CB9F7D028}" type="sibTrans" cxnId="{EA73EA72-3641-4556-B84E-BF543229B031}">
      <dgm:prSet/>
      <dgm:spPr/>
      <dgm:t>
        <a:bodyPr/>
        <a:lstStyle/>
        <a:p>
          <a:endParaRPr lang="en-US"/>
        </a:p>
      </dgm:t>
    </dgm:pt>
    <dgm:pt modelId="{94B1C191-CF10-4120-AC45-DD5F651644F1}" type="pres">
      <dgm:prSet presAssocID="{A0D54266-A057-4D7B-AEF7-4B213CD54903}" presName="Name0" presStyleCnt="0">
        <dgm:presLayoutVars>
          <dgm:dir/>
          <dgm:resizeHandles val="exact"/>
        </dgm:presLayoutVars>
      </dgm:prSet>
      <dgm:spPr/>
    </dgm:pt>
    <dgm:pt modelId="{090751E4-7FA5-44AC-B6DA-C626CC48BE21}" type="pres">
      <dgm:prSet presAssocID="{F4C2C0F0-4220-4BD6-ACA4-90E16DEACBD3}" presName="node" presStyleLbl="node1" presStyleIdx="0" presStyleCnt="3">
        <dgm:presLayoutVars>
          <dgm:bulletEnabled val="1"/>
        </dgm:presLayoutVars>
      </dgm:prSet>
      <dgm:spPr/>
    </dgm:pt>
    <dgm:pt modelId="{6AA81851-B968-478E-96F6-638D16C83A0F}" type="pres">
      <dgm:prSet presAssocID="{DAC4D7AB-12EA-4D26-90CD-337963D6F579}" presName="sibTrans" presStyleLbl="sibTrans2D1" presStyleIdx="0" presStyleCnt="2"/>
      <dgm:spPr/>
    </dgm:pt>
    <dgm:pt modelId="{D143EBD0-48C9-405A-9F2A-92B8B21C1DED}" type="pres">
      <dgm:prSet presAssocID="{DAC4D7AB-12EA-4D26-90CD-337963D6F579}" presName="connectorText" presStyleLbl="sibTrans2D1" presStyleIdx="0" presStyleCnt="2"/>
      <dgm:spPr/>
    </dgm:pt>
    <dgm:pt modelId="{36EC3AD7-1D43-43FC-AFFB-9C34675C6DD2}" type="pres">
      <dgm:prSet presAssocID="{F4F64239-7BE5-4017-99B2-09EB334C5718}" presName="node" presStyleLbl="node1" presStyleIdx="1" presStyleCnt="3">
        <dgm:presLayoutVars>
          <dgm:bulletEnabled val="1"/>
        </dgm:presLayoutVars>
      </dgm:prSet>
      <dgm:spPr/>
    </dgm:pt>
    <dgm:pt modelId="{3A914950-EAB2-4C2D-B9C3-B4B61416EBC3}" type="pres">
      <dgm:prSet presAssocID="{0AFC18AE-D3F8-40B4-8AEE-8D6E7BD6453F}" presName="sibTrans" presStyleLbl="sibTrans2D1" presStyleIdx="1" presStyleCnt="2"/>
      <dgm:spPr/>
    </dgm:pt>
    <dgm:pt modelId="{346CB3D1-00B1-4FAE-AE98-9055B5A3C921}" type="pres">
      <dgm:prSet presAssocID="{0AFC18AE-D3F8-40B4-8AEE-8D6E7BD6453F}" presName="connectorText" presStyleLbl="sibTrans2D1" presStyleIdx="1" presStyleCnt="2"/>
      <dgm:spPr/>
    </dgm:pt>
    <dgm:pt modelId="{5998B04E-2B15-4864-B35D-14D602540C55}" type="pres">
      <dgm:prSet presAssocID="{4D37782A-F7B1-4BED-8074-F1D6F6E53FEB}" presName="node" presStyleLbl="node1" presStyleIdx="2" presStyleCnt="3">
        <dgm:presLayoutVars>
          <dgm:bulletEnabled val="1"/>
        </dgm:presLayoutVars>
      </dgm:prSet>
      <dgm:spPr/>
    </dgm:pt>
  </dgm:ptLst>
  <dgm:cxnLst>
    <dgm:cxn modelId="{116CB915-B5B9-46B4-9AA7-D828720276EC}" type="presOf" srcId="{4D37782A-F7B1-4BED-8074-F1D6F6E53FEB}" destId="{5998B04E-2B15-4864-B35D-14D602540C55}" srcOrd="0" destOrd="0" presId="urn:microsoft.com/office/officeart/2005/8/layout/process1"/>
    <dgm:cxn modelId="{98C2D31C-059B-442F-8CC1-E69D72A43DF4}" type="presOf" srcId="{0AFC18AE-D3F8-40B4-8AEE-8D6E7BD6453F}" destId="{3A914950-EAB2-4C2D-B9C3-B4B61416EBC3}" srcOrd="0" destOrd="0" presId="urn:microsoft.com/office/officeart/2005/8/layout/process1"/>
    <dgm:cxn modelId="{859C0C26-4D99-4F27-95C9-410643EC4DE6}" type="presOf" srcId="{A0D54266-A057-4D7B-AEF7-4B213CD54903}" destId="{94B1C191-CF10-4120-AC45-DD5F651644F1}" srcOrd="0" destOrd="0" presId="urn:microsoft.com/office/officeart/2005/8/layout/process1"/>
    <dgm:cxn modelId="{A00ED743-9649-4C7F-B34D-CA46BB6B07D3}" srcId="{A0D54266-A057-4D7B-AEF7-4B213CD54903}" destId="{F4C2C0F0-4220-4BD6-ACA4-90E16DEACBD3}" srcOrd="0" destOrd="0" parTransId="{C218F35F-A00E-4E3D-B983-6A87AD3A77E4}" sibTransId="{DAC4D7AB-12EA-4D26-90CD-337963D6F579}"/>
    <dgm:cxn modelId="{EA73EA72-3641-4556-B84E-BF543229B031}" srcId="{A0D54266-A057-4D7B-AEF7-4B213CD54903}" destId="{4D37782A-F7B1-4BED-8074-F1D6F6E53FEB}" srcOrd="2" destOrd="0" parTransId="{3402BE87-D17F-40DA-A24F-B11E3CDD3437}" sibTransId="{52397465-A1BE-4E04-B9E5-8A0CB9F7D028}"/>
    <dgm:cxn modelId="{9555F456-5EC7-45C6-A938-7177224CF036}" type="presOf" srcId="{F4C2C0F0-4220-4BD6-ACA4-90E16DEACBD3}" destId="{090751E4-7FA5-44AC-B6DA-C626CC48BE21}" srcOrd="0" destOrd="0" presId="urn:microsoft.com/office/officeart/2005/8/layout/process1"/>
    <dgm:cxn modelId="{C0BDA65A-657C-4F56-84BB-EC31C5F0BBA3}" type="presOf" srcId="{DAC4D7AB-12EA-4D26-90CD-337963D6F579}" destId="{D143EBD0-48C9-405A-9F2A-92B8B21C1DED}" srcOrd="1" destOrd="0" presId="urn:microsoft.com/office/officeart/2005/8/layout/process1"/>
    <dgm:cxn modelId="{37860082-0B24-43F3-A040-87B4EC61E0BD}" type="presOf" srcId="{F4F64239-7BE5-4017-99B2-09EB334C5718}" destId="{36EC3AD7-1D43-43FC-AFFB-9C34675C6DD2}" srcOrd="0" destOrd="0" presId="urn:microsoft.com/office/officeart/2005/8/layout/process1"/>
    <dgm:cxn modelId="{A1170884-C829-4B0D-8AC3-7A492B1853C0}" type="presOf" srcId="{0AFC18AE-D3F8-40B4-8AEE-8D6E7BD6453F}" destId="{346CB3D1-00B1-4FAE-AE98-9055B5A3C921}" srcOrd="1" destOrd="0" presId="urn:microsoft.com/office/officeart/2005/8/layout/process1"/>
    <dgm:cxn modelId="{517EE3A3-01C6-4800-B442-F4A01D92B92A}" type="presOf" srcId="{DAC4D7AB-12EA-4D26-90CD-337963D6F579}" destId="{6AA81851-B968-478E-96F6-638D16C83A0F}" srcOrd="0" destOrd="0" presId="urn:microsoft.com/office/officeart/2005/8/layout/process1"/>
    <dgm:cxn modelId="{4CA61CE0-5B00-4C20-8DBE-D356EBD2AAE9}" srcId="{A0D54266-A057-4D7B-AEF7-4B213CD54903}" destId="{F4F64239-7BE5-4017-99B2-09EB334C5718}" srcOrd="1" destOrd="0" parTransId="{A97F7991-90DE-4BE7-B1AD-EF41F0643150}" sibTransId="{0AFC18AE-D3F8-40B4-8AEE-8D6E7BD6453F}"/>
    <dgm:cxn modelId="{65C95671-A222-4634-AA06-4EA60347E1CC}" type="presParOf" srcId="{94B1C191-CF10-4120-AC45-DD5F651644F1}" destId="{090751E4-7FA5-44AC-B6DA-C626CC48BE21}" srcOrd="0" destOrd="0" presId="urn:microsoft.com/office/officeart/2005/8/layout/process1"/>
    <dgm:cxn modelId="{4BAD9130-B18F-4930-BB91-3C482110485B}" type="presParOf" srcId="{94B1C191-CF10-4120-AC45-DD5F651644F1}" destId="{6AA81851-B968-478E-96F6-638D16C83A0F}" srcOrd="1" destOrd="0" presId="urn:microsoft.com/office/officeart/2005/8/layout/process1"/>
    <dgm:cxn modelId="{BA2B258F-4214-4791-8945-F5F6D13E4768}" type="presParOf" srcId="{6AA81851-B968-478E-96F6-638D16C83A0F}" destId="{D143EBD0-48C9-405A-9F2A-92B8B21C1DED}" srcOrd="0" destOrd="0" presId="urn:microsoft.com/office/officeart/2005/8/layout/process1"/>
    <dgm:cxn modelId="{115AC2A8-26D5-4E04-8530-9EA6F204CFCF}" type="presParOf" srcId="{94B1C191-CF10-4120-AC45-DD5F651644F1}" destId="{36EC3AD7-1D43-43FC-AFFB-9C34675C6DD2}" srcOrd="2" destOrd="0" presId="urn:microsoft.com/office/officeart/2005/8/layout/process1"/>
    <dgm:cxn modelId="{FB2F6311-E28E-4CAD-98E0-4078E33EF6A8}" type="presParOf" srcId="{94B1C191-CF10-4120-AC45-DD5F651644F1}" destId="{3A914950-EAB2-4C2D-B9C3-B4B61416EBC3}" srcOrd="3" destOrd="0" presId="urn:microsoft.com/office/officeart/2005/8/layout/process1"/>
    <dgm:cxn modelId="{764CE44E-606E-4B29-A38B-68A6D137B1F1}" type="presParOf" srcId="{3A914950-EAB2-4C2D-B9C3-B4B61416EBC3}" destId="{346CB3D1-00B1-4FAE-AE98-9055B5A3C921}" srcOrd="0" destOrd="0" presId="urn:microsoft.com/office/officeart/2005/8/layout/process1"/>
    <dgm:cxn modelId="{35D1D064-8854-4B35-A7E9-5D430183E2F1}" type="presParOf" srcId="{94B1C191-CF10-4120-AC45-DD5F651644F1}" destId="{5998B04E-2B15-4864-B35D-14D602540C5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2FB128-8588-461E-88A5-A6AF18F26E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652C6CA-0535-4FCD-868A-302C8EA60AC2}">
      <dgm:prSet/>
      <dgm:spPr/>
      <dgm:t>
        <a:bodyPr/>
        <a:lstStyle/>
        <a:p>
          <a:r>
            <a:rPr lang="en-US" b="0" i="0" dirty="0" err="1"/>
            <a:t>Definisi</a:t>
          </a:r>
          <a:r>
            <a:rPr lang="en-US" b="0" i="0" dirty="0"/>
            <a:t> </a:t>
          </a:r>
          <a:r>
            <a:rPr lang="en-US" b="0" i="0" dirty="0" err="1"/>
            <a:t>Hubungan</a:t>
          </a:r>
          <a:r>
            <a:rPr lang="en-US" b="0" i="0" dirty="0"/>
            <a:t> Masyarakat Online</a:t>
          </a:r>
          <a:endParaRPr lang="en-US" dirty="0"/>
        </a:p>
      </dgm:t>
    </dgm:pt>
    <dgm:pt modelId="{EF23C8B2-6602-4091-975D-404A6CAB54DB}" type="parTrans" cxnId="{C36063AF-7FD0-45C8-A7CC-210428BFF354}">
      <dgm:prSet/>
      <dgm:spPr/>
      <dgm:t>
        <a:bodyPr/>
        <a:lstStyle/>
        <a:p>
          <a:endParaRPr lang="en-US"/>
        </a:p>
      </dgm:t>
    </dgm:pt>
    <dgm:pt modelId="{28678757-EBFC-4A18-93F6-018C23558BFA}" type="sibTrans" cxnId="{C36063AF-7FD0-45C8-A7CC-210428BFF354}">
      <dgm:prSet/>
      <dgm:spPr/>
      <dgm:t>
        <a:bodyPr/>
        <a:lstStyle/>
        <a:p>
          <a:endParaRPr lang="en-US"/>
        </a:p>
      </dgm:t>
    </dgm:pt>
    <dgm:pt modelId="{30EC4624-2EAA-4DCF-ADE1-5E2569F265D1}">
      <dgm:prSet/>
      <dgm:spPr/>
      <dgm:t>
        <a:bodyPr/>
        <a:lstStyle/>
        <a:p>
          <a:r>
            <a:rPr lang="en-US" b="0" i="0" dirty="0" err="1"/>
            <a:t>Latar</a:t>
          </a:r>
          <a:r>
            <a:rPr lang="en-US" b="0" i="0" dirty="0"/>
            <a:t> </a:t>
          </a:r>
          <a:r>
            <a:rPr lang="en-US" b="0" i="0" dirty="0" err="1"/>
            <a:t>Belakang</a:t>
          </a:r>
          <a:r>
            <a:rPr lang="en-US" b="0" i="0" dirty="0"/>
            <a:t> </a:t>
          </a:r>
          <a:r>
            <a:rPr lang="en-US" b="0" i="0" dirty="0" err="1"/>
            <a:t>Hubungan</a:t>
          </a:r>
          <a:r>
            <a:rPr lang="en-US" b="0" i="0" dirty="0"/>
            <a:t> Masyarakat Online</a:t>
          </a:r>
          <a:endParaRPr lang="en-US" dirty="0"/>
        </a:p>
      </dgm:t>
    </dgm:pt>
    <dgm:pt modelId="{1A9D77D2-C9FD-429A-8F6B-4BD1A68BC9D6}" type="parTrans" cxnId="{402BAB22-A87C-41C7-ABD6-1A68D949F129}">
      <dgm:prSet/>
      <dgm:spPr/>
      <dgm:t>
        <a:bodyPr/>
        <a:lstStyle/>
        <a:p>
          <a:endParaRPr lang="en-US"/>
        </a:p>
      </dgm:t>
    </dgm:pt>
    <dgm:pt modelId="{D58488E9-4CC9-4704-B477-E77443EAE775}" type="sibTrans" cxnId="{402BAB22-A87C-41C7-ABD6-1A68D949F129}">
      <dgm:prSet/>
      <dgm:spPr/>
      <dgm:t>
        <a:bodyPr/>
        <a:lstStyle/>
        <a:p>
          <a:endParaRPr lang="en-US"/>
        </a:p>
      </dgm:t>
    </dgm:pt>
    <dgm:pt modelId="{14F0494E-94BB-4AA4-891E-BD389318D7DD}">
      <dgm:prSet/>
      <dgm:spPr/>
      <dgm:t>
        <a:bodyPr/>
        <a:lstStyle/>
        <a:p>
          <a:r>
            <a:rPr lang="en-US" b="0" i="0" dirty="0" err="1"/>
            <a:t>Pokok-pokok</a:t>
          </a:r>
          <a:r>
            <a:rPr lang="en-US" b="0" i="0" dirty="0"/>
            <a:t> </a:t>
          </a:r>
          <a:r>
            <a:rPr lang="en-US" b="0" i="0" dirty="0" err="1"/>
            <a:t>perbedaan</a:t>
          </a:r>
          <a:r>
            <a:rPr lang="en-US" b="0" i="0" dirty="0"/>
            <a:t> </a:t>
          </a:r>
          <a:r>
            <a:rPr lang="en-US" b="0" i="0" dirty="0" err="1"/>
            <a:t>antara</a:t>
          </a:r>
          <a:r>
            <a:rPr lang="en-US" b="0" i="0" dirty="0"/>
            <a:t> PR 1.0, PR 2.0, PR 3.0, dan PR 4.0</a:t>
          </a:r>
          <a:endParaRPr lang="en-US" dirty="0"/>
        </a:p>
      </dgm:t>
    </dgm:pt>
    <dgm:pt modelId="{A6EC86F9-03D0-4307-ACCA-EEAB0DB2C349}" type="parTrans" cxnId="{8DC040C0-C353-4816-A8AE-4C2B9977B403}">
      <dgm:prSet/>
      <dgm:spPr/>
      <dgm:t>
        <a:bodyPr/>
        <a:lstStyle/>
        <a:p>
          <a:endParaRPr lang="en-US"/>
        </a:p>
      </dgm:t>
    </dgm:pt>
    <dgm:pt modelId="{7D931C31-9FDC-4D8E-BB1B-E414AD4FE03B}" type="sibTrans" cxnId="{8DC040C0-C353-4816-A8AE-4C2B9977B403}">
      <dgm:prSet/>
      <dgm:spPr/>
      <dgm:t>
        <a:bodyPr/>
        <a:lstStyle/>
        <a:p>
          <a:endParaRPr lang="en-US"/>
        </a:p>
      </dgm:t>
    </dgm:pt>
    <dgm:pt modelId="{E0A72326-BFC1-4E41-9255-70DDB944DD04}" type="pres">
      <dgm:prSet presAssocID="{712FB128-8588-461E-88A5-A6AF18F26EA3}" presName="Name0" presStyleCnt="0">
        <dgm:presLayoutVars>
          <dgm:chMax val="7"/>
          <dgm:chPref val="7"/>
          <dgm:dir/>
        </dgm:presLayoutVars>
      </dgm:prSet>
      <dgm:spPr/>
    </dgm:pt>
    <dgm:pt modelId="{C7E85DFC-3BC2-4655-80E9-474B36950332}" type="pres">
      <dgm:prSet presAssocID="{712FB128-8588-461E-88A5-A6AF18F26EA3}" presName="Name1" presStyleCnt="0"/>
      <dgm:spPr/>
    </dgm:pt>
    <dgm:pt modelId="{757D2CC4-4537-4171-B712-84FF64B2C916}" type="pres">
      <dgm:prSet presAssocID="{712FB128-8588-461E-88A5-A6AF18F26EA3}" presName="cycle" presStyleCnt="0"/>
      <dgm:spPr/>
    </dgm:pt>
    <dgm:pt modelId="{3990F6A0-8BAE-48AD-AEB2-074E705AD248}" type="pres">
      <dgm:prSet presAssocID="{712FB128-8588-461E-88A5-A6AF18F26EA3}" presName="srcNode" presStyleLbl="node1" presStyleIdx="0" presStyleCnt="3"/>
      <dgm:spPr/>
    </dgm:pt>
    <dgm:pt modelId="{06FD8FD1-712A-4A59-B2E1-72C484E9CA89}" type="pres">
      <dgm:prSet presAssocID="{712FB128-8588-461E-88A5-A6AF18F26EA3}" presName="conn" presStyleLbl="parChTrans1D2" presStyleIdx="0" presStyleCnt="1"/>
      <dgm:spPr/>
    </dgm:pt>
    <dgm:pt modelId="{FA16D35B-1B35-4D18-B731-BEB6E5DEBD37}" type="pres">
      <dgm:prSet presAssocID="{712FB128-8588-461E-88A5-A6AF18F26EA3}" presName="extraNode" presStyleLbl="node1" presStyleIdx="0" presStyleCnt="3"/>
      <dgm:spPr/>
    </dgm:pt>
    <dgm:pt modelId="{F768B5F0-8AC6-4746-A25F-668C68B472CD}" type="pres">
      <dgm:prSet presAssocID="{712FB128-8588-461E-88A5-A6AF18F26EA3}" presName="dstNode" presStyleLbl="node1" presStyleIdx="0" presStyleCnt="3"/>
      <dgm:spPr/>
    </dgm:pt>
    <dgm:pt modelId="{24E9E8BA-F190-4463-975D-E9C3C7064B5F}" type="pres">
      <dgm:prSet presAssocID="{A652C6CA-0535-4FCD-868A-302C8EA60AC2}" presName="text_1" presStyleLbl="node1" presStyleIdx="0" presStyleCnt="3">
        <dgm:presLayoutVars>
          <dgm:bulletEnabled val="1"/>
        </dgm:presLayoutVars>
      </dgm:prSet>
      <dgm:spPr/>
    </dgm:pt>
    <dgm:pt modelId="{96B33383-A718-4845-9EF5-5F08A44515DB}" type="pres">
      <dgm:prSet presAssocID="{A652C6CA-0535-4FCD-868A-302C8EA60AC2}" presName="accent_1" presStyleCnt="0"/>
      <dgm:spPr/>
    </dgm:pt>
    <dgm:pt modelId="{96E6014B-EF5F-41ED-AB66-06138B77ABE8}" type="pres">
      <dgm:prSet presAssocID="{A652C6CA-0535-4FCD-868A-302C8EA60AC2}" presName="accentRepeatNode" presStyleLbl="solidFgAcc1" presStyleIdx="0" presStyleCnt="3"/>
      <dgm:spPr/>
    </dgm:pt>
    <dgm:pt modelId="{6186880D-0754-43B7-B39D-3505ED53C5D0}" type="pres">
      <dgm:prSet presAssocID="{30EC4624-2EAA-4DCF-ADE1-5E2569F265D1}" presName="text_2" presStyleLbl="node1" presStyleIdx="1" presStyleCnt="3">
        <dgm:presLayoutVars>
          <dgm:bulletEnabled val="1"/>
        </dgm:presLayoutVars>
      </dgm:prSet>
      <dgm:spPr/>
    </dgm:pt>
    <dgm:pt modelId="{A2A4F5B9-DAE4-4E5B-B483-9727B70645AB}" type="pres">
      <dgm:prSet presAssocID="{30EC4624-2EAA-4DCF-ADE1-5E2569F265D1}" presName="accent_2" presStyleCnt="0"/>
      <dgm:spPr/>
    </dgm:pt>
    <dgm:pt modelId="{5A6676C7-8BAD-432A-B820-2AB01D2A5D35}" type="pres">
      <dgm:prSet presAssocID="{30EC4624-2EAA-4DCF-ADE1-5E2569F265D1}" presName="accentRepeatNode" presStyleLbl="solidFgAcc1" presStyleIdx="1" presStyleCnt="3"/>
      <dgm:spPr/>
    </dgm:pt>
    <dgm:pt modelId="{F54230B8-E4CD-4AA6-A16C-8A680C44FF39}" type="pres">
      <dgm:prSet presAssocID="{14F0494E-94BB-4AA4-891E-BD389318D7DD}" presName="text_3" presStyleLbl="node1" presStyleIdx="2" presStyleCnt="3">
        <dgm:presLayoutVars>
          <dgm:bulletEnabled val="1"/>
        </dgm:presLayoutVars>
      </dgm:prSet>
      <dgm:spPr/>
    </dgm:pt>
    <dgm:pt modelId="{A1FB4C5B-A6CE-4747-99AC-72B912E92F8D}" type="pres">
      <dgm:prSet presAssocID="{14F0494E-94BB-4AA4-891E-BD389318D7DD}" presName="accent_3" presStyleCnt="0"/>
      <dgm:spPr/>
    </dgm:pt>
    <dgm:pt modelId="{5249CA46-F650-40A1-A508-4D072FD623E8}" type="pres">
      <dgm:prSet presAssocID="{14F0494E-94BB-4AA4-891E-BD389318D7DD}" presName="accentRepeatNode" presStyleLbl="solidFgAcc1" presStyleIdx="2" presStyleCnt="3"/>
      <dgm:spPr/>
    </dgm:pt>
  </dgm:ptLst>
  <dgm:cxnLst>
    <dgm:cxn modelId="{402BAB22-A87C-41C7-ABD6-1A68D949F129}" srcId="{712FB128-8588-461E-88A5-A6AF18F26EA3}" destId="{30EC4624-2EAA-4DCF-ADE1-5E2569F265D1}" srcOrd="1" destOrd="0" parTransId="{1A9D77D2-C9FD-429A-8F6B-4BD1A68BC9D6}" sibTransId="{D58488E9-4CC9-4704-B477-E77443EAE775}"/>
    <dgm:cxn modelId="{522B0352-998C-42A0-B519-2EA89119FB0F}" type="presOf" srcId="{A652C6CA-0535-4FCD-868A-302C8EA60AC2}" destId="{24E9E8BA-F190-4463-975D-E9C3C7064B5F}" srcOrd="0" destOrd="0" presId="urn:microsoft.com/office/officeart/2008/layout/VerticalCurvedList"/>
    <dgm:cxn modelId="{91E1AF96-C887-4380-A561-E1AA1FB06F80}" type="presOf" srcId="{30EC4624-2EAA-4DCF-ADE1-5E2569F265D1}" destId="{6186880D-0754-43B7-B39D-3505ED53C5D0}" srcOrd="0" destOrd="0" presId="urn:microsoft.com/office/officeart/2008/layout/VerticalCurvedList"/>
    <dgm:cxn modelId="{1B7595A3-3101-4BE8-8EDD-36DA3B3FA6BE}" type="presOf" srcId="{712FB128-8588-461E-88A5-A6AF18F26EA3}" destId="{E0A72326-BFC1-4E41-9255-70DDB944DD04}" srcOrd="0" destOrd="0" presId="urn:microsoft.com/office/officeart/2008/layout/VerticalCurvedList"/>
    <dgm:cxn modelId="{C36063AF-7FD0-45C8-A7CC-210428BFF354}" srcId="{712FB128-8588-461E-88A5-A6AF18F26EA3}" destId="{A652C6CA-0535-4FCD-868A-302C8EA60AC2}" srcOrd="0" destOrd="0" parTransId="{EF23C8B2-6602-4091-975D-404A6CAB54DB}" sibTransId="{28678757-EBFC-4A18-93F6-018C23558BFA}"/>
    <dgm:cxn modelId="{8DC040C0-C353-4816-A8AE-4C2B9977B403}" srcId="{712FB128-8588-461E-88A5-A6AF18F26EA3}" destId="{14F0494E-94BB-4AA4-891E-BD389318D7DD}" srcOrd="2" destOrd="0" parTransId="{A6EC86F9-03D0-4307-ACCA-EEAB0DB2C349}" sibTransId="{7D931C31-9FDC-4D8E-BB1B-E414AD4FE03B}"/>
    <dgm:cxn modelId="{E0E4A2C0-F431-46CC-A725-8661C618BE3D}" type="presOf" srcId="{28678757-EBFC-4A18-93F6-018C23558BFA}" destId="{06FD8FD1-712A-4A59-B2E1-72C484E9CA89}" srcOrd="0" destOrd="0" presId="urn:microsoft.com/office/officeart/2008/layout/VerticalCurvedList"/>
    <dgm:cxn modelId="{5FDD01C7-0457-4180-9525-F9C08CA7D400}" type="presOf" srcId="{14F0494E-94BB-4AA4-891E-BD389318D7DD}" destId="{F54230B8-E4CD-4AA6-A16C-8A680C44FF39}" srcOrd="0" destOrd="0" presId="urn:microsoft.com/office/officeart/2008/layout/VerticalCurvedList"/>
    <dgm:cxn modelId="{48675F14-3CE8-49AC-9758-764829C97A6A}" type="presParOf" srcId="{E0A72326-BFC1-4E41-9255-70DDB944DD04}" destId="{C7E85DFC-3BC2-4655-80E9-474B36950332}" srcOrd="0" destOrd="0" presId="urn:microsoft.com/office/officeart/2008/layout/VerticalCurvedList"/>
    <dgm:cxn modelId="{325E4B49-71A4-4ABC-98BD-AADB79A148A7}" type="presParOf" srcId="{C7E85DFC-3BC2-4655-80E9-474B36950332}" destId="{757D2CC4-4537-4171-B712-84FF64B2C916}" srcOrd="0" destOrd="0" presId="urn:microsoft.com/office/officeart/2008/layout/VerticalCurvedList"/>
    <dgm:cxn modelId="{D3D5F152-FC4F-4866-9188-032E685149FF}" type="presParOf" srcId="{757D2CC4-4537-4171-B712-84FF64B2C916}" destId="{3990F6A0-8BAE-48AD-AEB2-074E705AD248}" srcOrd="0" destOrd="0" presId="urn:microsoft.com/office/officeart/2008/layout/VerticalCurvedList"/>
    <dgm:cxn modelId="{05C9EC05-1156-4145-B5BC-121C21D7A808}" type="presParOf" srcId="{757D2CC4-4537-4171-B712-84FF64B2C916}" destId="{06FD8FD1-712A-4A59-B2E1-72C484E9CA89}" srcOrd="1" destOrd="0" presId="urn:microsoft.com/office/officeart/2008/layout/VerticalCurvedList"/>
    <dgm:cxn modelId="{46344DED-6554-498C-9755-CF8641B16CF8}" type="presParOf" srcId="{757D2CC4-4537-4171-B712-84FF64B2C916}" destId="{FA16D35B-1B35-4D18-B731-BEB6E5DEBD37}" srcOrd="2" destOrd="0" presId="urn:microsoft.com/office/officeart/2008/layout/VerticalCurvedList"/>
    <dgm:cxn modelId="{A9036E98-2B32-49DE-9DAF-4B287DF839BE}" type="presParOf" srcId="{757D2CC4-4537-4171-B712-84FF64B2C916}" destId="{F768B5F0-8AC6-4746-A25F-668C68B472CD}" srcOrd="3" destOrd="0" presId="urn:microsoft.com/office/officeart/2008/layout/VerticalCurvedList"/>
    <dgm:cxn modelId="{D3B7346D-D9C6-4826-B66D-EA8E91EF0FEE}" type="presParOf" srcId="{C7E85DFC-3BC2-4655-80E9-474B36950332}" destId="{24E9E8BA-F190-4463-975D-E9C3C7064B5F}" srcOrd="1" destOrd="0" presId="urn:microsoft.com/office/officeart/2008/layout/VerticalCurvedList"/>
    <dgm:cxn modelId="{F1E848A5-339A-44ED-A87F-251F9FC87792}" type="presParOf" srcId="{C7E85DFC-3BC2-4655-80E9-474B36950332}" destId="{96B33383-A718-4845-9EF5-5F08A44515DB}" srcOrd="2" destOrd="0" presId="urn:microsoft.com/office/officeart/2008/layout/VerticalCurvedList"/>
    <dgm:cxn modelId="{7873B930-A3B7-4634-BC91-9F2DD66570E0}" type="presParOf" srcId="{96B33383-A718-4845-9EF5-5F08A44515DB}" destId="{96E6014B-EF5F-41ED-AB66-06138B77ABE8}" srcOrd="0" destOrd="0" presId="urn:microsoft.com/office/officeart/2008/layout/VerticalCurvedList"/>
    <dgm:cxn modelId="{E53082B0-5C25-44C7-B959-FB183DB308B8}" type="presParOf" srcId="{C7E85DFC-3BC2-4655-80E9-474B36950332}" destId="{6186880D-0754-43B7-B39D-3505ED53C5D0}" srcOrd="3" destOrd="0" presId="urn:microsoft.com/office/officeart/2008/layout/VerticalCurvedList"/>
    <dgm:cxn modelId="{01D99DAD-BC94-484D-BC23-0A33E332EB18}" type="presParOf" srcId="{C7E85DFC-3BC2-4655-80E9-474B36950332}" destId="{A2A4F5B9-DAE4-4E5B-B483-9727B70645AB}" srcOrd="4" destOrd="0" presId="urn:microsoft.com/office/officeart/2008/layout/VerticalCurvedList"/>
    <dgm:cxn modelId="{67B2B8F2-DFA0-4826-BE93-24436854632B}" type="presParOf" srcId="{A2A4F5B9-DAE4-4E5B-B483-9727B70645AB}" destId="{5A6676C7-8BAD-432A-B820-2AB01D2A5D35}" srcOrd="0" destOrd="0" presId="urn:microsoft.com/office/officeart/2008/layout/VerticalCurvedList"/>
    <dgm:cxn modelId="{0794A3A5-C3D2-46FE-864E-9E07572046D0}" type="presParOf" srcId="{C7E85DFC-3BC2-4655-80E9-474B36950332}" destId="{F54230B8-E4CD-4AA6-A16C-8A680C44FF39}" srcOrd="5" destOrd="0" presId="urn:microsoft.com/office/officeart/2008/layout/VerticalCurvedList"/>
    <dgm:cxn modelId="{6CA8F3DD-FE3F-4087-8C64-19F17534B5F2}" type="presParOf" srcId="{C7E85DFC-3BC2-4655-80E9-474B36950332}" destId="{A1FB4C5B-A6CE-4747-99AC-72B912E92F8D}" srcOrd="6" destOrd="0" presId="urn:microsoft.com/office/officeart/2008/layout/VerticalCurvedList"/>
    <dgm:cxn modelId="{5EB51E7D-B1FB-4711-BAA2-A8A8938BDF79}" type="presParOf" srcId="{A1FB4C5B-A6CE-4747-99AC-72B912E92F8D}" destId="{5249CA46-F650-40A1-A508-4D072FD623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08B7D-39EE-48E0-8B35-D39919D7279E}">
      <dsp:nvSpPr>
        <dsp:cNvPr id="0" name=""/>
        <dsp:cNvSpPr/>
      </dsp:nvSpPr>
      <dsp:spPr>
        <a:xfrm>
          <a:off x="1878035" y="1659"/>
          <a:ext cx="1035229" cy="672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rgbClr val="000000"/>
              </a:solidFill>
            </a:rPr>
            <a:t>Integritas</a:t>
          </a:r>
          <a:endParaRPr lang="en-US" sz="1300" kern="1200"/>
        </a:p>
      </dsp:txBody>
      <dsp:txXfrm>
        <a:off x="1910883" y="34507"/>
        <a:ext cx="969533" cy="607203"/>
      </dsp:txXfrm>
    </dsp:sp>
    <dsp:sp modelId="{01BB0235-1E34-43EE-A26E-5E6D9F994937}">
      <dsp:nvSpPr>
        <dsp:cNvPr id="0" name=""/>
        <dsp:cNvSpPr/>
      </dsp:nvSpPr>
      <dsp:spPr>
        <a:xfrm>
          <a:off x="1052347" y="338108"/>
          <a:ext cx="2686604" cy="2686604"/>
        </a:xfrm>
        <a:custGeom>
          <a:avLst/>
          <a:gdLst/>
          <a:ahLst/>
          <a:cxnLst/>
          <a:rect l="0" t="0" r="0" b="0"/>
          <a:pathLst>
            <a:path>
              <a:moveTo>
                <a:pt x="1868014" y="106719"/>
              </a:moveTo>
              <a:arcTo wR="1343302" hR="1343302" stAng="17579563" swAng="195953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A2F4F-C375-4A24-8140-F2AAD0FCC8DF}">
      <dsp:nvSpPr>
        <dsp:cNvPr id="0" name=""/>
        <dsp:cNvSpPr/>
      </dsp:nvSpPr>
      <dsp:spPr>
        <a:xfrm>
          <a:off x="3155591" y="929858"/>
          <a:ext cx="1035229" cy="672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rgbClr val="000000"/>
              </a:solidFill>
            </a:rPr>
            <a:t>Dorongan</a:t>
          </a:r>
          <a:r>
            <a:rPr lang="en-US" sz="1300" kern="1200" dirty="0">
              <a:solidFill>
                <a:srgbClr val="000000"/>
              </a:solidFill>
            </a:rPr>
            <a:t> </a:t>
          </a:r>
          <a:r>
            <a:rPr lang="en-US" sz="1300" kern="1200" dirty="0" err="1">
              <a:solidFill>
                <a:srgbClr val="000000"/>
              </a:solidFill>
            </a:rPr>
            <a:t>Berprestasi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3188439" y="962706"/>
        <a:ext cx="969533" cy="607203"/>
      </dsp:txXfrm>
    </dsp:sp>
    <dsp:sp modelId="{CB2E3368-2D68-4E37-AE34-C9C466C70FD3}">
      <dsp:nvSpPr>
        <dsp:cNvPr id="0" name=""/>
        <dsp:cNvSpPr/>
      </dsp:nvSpPr>
      <dsp:spPr>
        <a:xfrm>
          <a:off x="1052347" y="338108"/>
          <a:ext cx="2686604" cy="2686604"/>
        </a:xfrm>
        <a:custGeom>
          <a:avLst/>
          <a:gdLst/>
          <a:ahLst/>
          <a:cxnLst/>
          <a:rect l="0" t="0" r="0" b="0"/>
          <a:pathLst>
            <a:path>
              <a:moveTo>
                <a:pt x="2684775" y="1273229"/>
              </a:moveTo>
              <a:arcTo wR="1343302" hR="1343302" stAng="21420591" swAng="219476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8102D-21BE-4083-BB92-A659BB3AC98E}">
      <dsp:nvSpPr>
        <dsp:cNvPr id="0" name=""/>
        <dsp:cNvSpPr/>
      </dsp:nvSpPr>
      <dsp:spPr>
        <a:xfrm>
          <a:off x="2667608" y="2431715"/>
          <a:ext cx="1035229" cy="672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rgbClr val="000000"/>
              </a:solidFill>
            </a:rPr>
            <a:t>Komit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2700456" y="2464563"/>
        <a:ext cx="969533" cy="607203"/>
      </dsp:txXfrm>
    </dsp:sp>
    <dsp:sp modelId="{92E94953-5E20-4333-89B8-B60D191E80E9}">
      <dsp:nvSpPr>
        <dsp:cNvPr id="0" name=""/>
        <dsp:cNvSpPr/>
      </dsp:nvSpPr>
      <dsp:spPr>
        <a:xfrm>
          <a:off x="1052347" y="338108"/>
          <a:ext cx="2686604" cy="2686604"/>
        </a:xfrm>
        <a:custGeom>
          <a:avLst/>
          <a:gdLst/>
          <a:ahLst/>
          <a:cxnLst/>
          <a:rect l="0" t="0" r="0" b="0"/>
          <a:pathLst>
            <a:path>
              <a:moveTo>
                <a:pt x="1609931" y="2659876"/>
              </a:moveTo>
              <a:arcTo wR="1343302" hR="1343302" stAng="4713086" swAng="137382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0E362-C6F1-4FDA-863D-8F57BB85DA93}">
      <dsp:nvSpPr>
        <dsp:cNvPr id="0" name=""/>
        <dsp:cNvSpPr/>
      </dsp:nvSpPr>
      <dsp:spPr>
        <a:xfrm>
          <a:off x="1088462" y="2431715"/>
          <a:ext cx="1035229" cy="672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rgbClr val="000000"/>
              </a:solidFill>
            </a:rPr>
            <a:t>Intrapre-neurship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1121310" y="2464563"/>
        <a:ext cx="969533" cy="607203"/>
      </dsp:txXfrm>
    </dsp:sp>
    <dsp:sp modelId="{76F94340-781D-4413-B2CB-65819610AF69}">
      <dsp:nvSpPr>
        <dsp:cNvPr id="0" name=""/>
        <dsp:cNvSpPr/>
      </dsp:nvSpPr>
      <dsp:spPr>
        <a:xfrm>
          <a:off x="1052347" y="338108"/>
          <a:ext cx="2686604" cy="2686604"/>
        </a:xfrm>
        <a:custGeom>
          <a:avLst/>
          <a:gdLst/>
          <a:ahLst/>
          <a:cxnLst/>
          <a:rect l="0" t="0" r="0" b="0"/>
          <a:pathLst>
            <a:path>
              <a:moveTo>
                <a:pt x="224296" y="2086462"/>
              </a:moveTo>
              <a:arcTo wR="1343302" hR="1343302" stAng="8784649" swAng="219476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56D6B-AA6B-4BE9-A85A-5CDD8843ECEC}">
      <dsp:nvSpPr>
        <dsp:cNvPr id="0" name=""/>
        <dsp:cNvSpPr/>
      </dsp:nvSpPr>
      <dsp:spPr>
        <a:xfrm>
          <a:off x="600479" y="929858"/>
          <a:ext cx="1035229" cy="672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rgbClr val="000000"/>
              </a:solidFill>
            </a:rPr>
            <a:t>Adil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633327" y="962706"/>
        <a:ext cx="969533" cy="607203"/>
      </dsp:txXfrm>
    </dsp:sp>
    <dsp:sp modelId="{515EB624-5967-4578-B55A-BD35AFE76730}">
      <dsp:nvSpPr>
        <dsp:cNvPr id="0" name=""/>
        <dsp:cNvSpPr/>
      </dsp:nvSpPr>
      <dsp:spPr>
        <a:xfrm>
          <a:off x="1052347" y="338108"/>
          <a:ext cx="2686604" cy="2686604"/>
        </a:xfrm>
        <a:custGeom>
          <a:avLst/>
          <a:gdLst/>
          <a:ahLst/>
          <a:cxnLst/>
          <a:rect l="0" t="0" r="0" b="0"/>
          <a:pathLst>
            <a:path>
              <a:moveTo>
                <a:pt x="234242" y="585378"/>
              </a:moveTo>
              <a:arcTo wR="1343302" hR="1343302" stAng="12860906" swAng="195953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20370-26E5-416B-9D2B-DD9ECC6D17BA}">
      <dsp:nvSpPr>
        <dsp:cNvPr id="0" name=""/>
        <dsp:cNvSpPr/>
      </dsp:nvSpPr>
      <dsp:spPr>
        <a:xfrm>
          <a:off x="0" y="44561"/>
          <a:ext cx="4929300" cy="6464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Pasar yang berubah</a:t>
          </a:r>
          <a:endParaRPr lang="en-US" sz="1700" kern="1200"/>
        </a:p>
      </dsp:txBody>
      <dsp:txXfrm>
        <a:off x="31556" y="76117"/>
        <a:ext cx="4866188" cy="583313"/>
      </dsp:txXfrm>
    </dsp:sp>
    <dsp:sp modelId="{0F04F587-5472-45DE-9310-87B5ADD71097}">
      <dsp:nvSpPr>
        <dsp:cNvPr id="0" name=""/>
        <dsp:cNvSpPr/>
      </dsp:nvSpPr>
      <dsp:spPr>
        <a:xfrm>
          <a:off x="0" y="739946"/>
          <a:ext cx="4929300" cy="6464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Teknologi internet maju</a:t>
          </a:r>
          <a:endParaRPr lang="en-US" sz="1700" kern="1200"/>
        </a:p>
      </dsp:txBody>
      <dsp:txXfrm>
        <a:off x="31556" y="771502"/>
        <a:ext cx="4866188" cy="583313"/>
      </dsp:txXfrm>
    </dsp:sp>
    <dsp:sp modelId="{F10B5F14-B623-460B-AFEF-5A9B1193A617}">
      <dsp:nvSpPr>
        <dsp:cNvPr id="0" name=""/>
        <dsp:cNvSpPr/>
      </dsp:nvSpPr>
      <dsp:spPr>
        <a:xfrm>
          <a:off x="0" y="1435331"/>
          <a:ext cx="4929300" cy="6464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Cara </a:t>
          </a:r>
          <a:r>
            <a:rPr lang="en-US" sz="1700" b="0" i="0" kern="1200" dirty="0" err="1"/>
            <a:t>konsumen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mencari</a:t>
          </a:r>
          <a:r>
            <a:rPr lang="en-US" sz="1700" b="0" i="0" kern="1200" dirty="0"/>
            <a:t> </a:t>
          </a:r>
          <a:r>
            <a:rPr lang="en-US" sz="1700" b="0" i="0" kern="1200" dirty="0" err="1"/>
            <a:t>menerima</a:t>
          </a:r>
          <a:r>
            <a:rPr lang="en-US" sz="1700" b="0" i="0" kern="1200" dirty="0"/>
            <a:t> </a:t>
          </a:r>
          <a:r>
            <a:rPr lang="en-US" sz="1700" b="0" i="0" kern="1200" dirty="0" err="1"/>
            <a:t>informasi</a:t>
          </a:r>
          <a:r>
            <a:rPr lang="en-US" sz="1700" b="0" i="0" kern="1200" dirty="0"/>
            <a:t> </a:t>
          </a:r>
          <a:r>
            <a:rPr lang="en-US" sz="1700" b="0" i="0" kern="1200" dirty="0" err="1"/>
            <a:t>berubah</a:t>
          </a:r>
          <a:endParaRPr lang="en-US" sz="1700" kern="1200" dirty="0"/>
        </a:p>
      </dsp:txBody>
      <dsp:txXfrm>
        <a:off x="31556" y="1466887"/>
        <a:ext cx="4866188" cy="583313"/>
      </dsp:txXfrm>
    </dsp:sp>
    <dsp:sp modelId="{DD4EB2F1-96D2-42F8-9F99-9847D39B5998}">
      <dsp:nvSpPr>
        <dsp:cNvPr id="0" name=""/>
        <dsp:cNvSpPr/>
      </dsp:nvSpPr>
      <dsp:spPr>
        <a:xfrm>
          <a:off x="0" y="2130716"/>
          <a:ext cx="4929300" cy="6464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Sosialisasi</a:t>
          </a:r>
          <a:r>
            <a:rPr lang="en-US" sz="1700" b="0" i="0" kern="1200" dirty="0"/>
            <a:t> media </a:t>
          </a:r>
          <a:r>
            <a:rPr lang="en-US" sz="1700" b="0" i="0" kern="1200" dirty="0" err="1"/>
            <a:t>mempercepat</a:t>
          </a:r>
          <a:r>
            <a:rPr lang="en-US" sz="1700" b="0" i="0" kern="1200" dirty="0"/>
            <a:t> </a:t>
          </a:r>
          <a:r>
            <a:rPr lang="en-US" sz="1700" b="0" i="0" kern="1200" dirty="0" err="1"/>
            <a:t>terjadinya</a:t>
          </a:r>
          <a:r>
            <a:rPr lang="en-US" sz="1700" b="0" i="0" kern="1200" dirty="0"/>
            <a:t> </a:t>
          </a:r>
          <a:r>
            <a:rPr lang="en-US" sz="1700" b="0" i="0" kern="1200" dirty="0" err="1"/>
            <a:t>perubahan</a:t>
          </a:r>
          <a:endParaRPr lang="en-US" sz="1700" kern="1200" dirty="0"/>
        </a:p>
      </dsp:txBody>
      <dsp:txXfrm>
        <a:off x="31556" y="2162272"/>
        <a:ext cx="4866188" cy="5833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D1E45-F3FA-4384-A0CE-B876FBFDDC29}">
      <dsp:nvSpPr>
        <dsp:cNvPr id="0" name=""/>
        <dsp:cNvSpPr/>
      </dsp:nvSpPr>
      <dsp:spPr>
        <a:xfrm>
          <a:off x="0" y="829350"/>
          <a:ext cx="5972100" cy="1105800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CFE57-FA96-4B70-9C05-CC01079367D0}">
      <dsp:nvSpPr>
        <dsp:cNvPr id="0" name=""/>
        <dsp:cNvSpPr/>
      </dsp:nvSpPr>
      <dsp:spPr>
        <a:xfrm>
          <a:off x="2690" y="0"/>
          <a:ext cx="1293857" cy="110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PR 1.0</a:t>
          </a:r>
        </a:p>
      </dsp:txBody>
      <dsp:txXfrm>
        <a:off x="2690" y="0"/>
        <a:ext cx="1293857" cy="1105800"/>
      </dsp:txXfrm>
    </dsp:sp>
    <dsp:sp modelId="{6F79BE03-6B40-409E-974D-279A3A210AC0}">
      <dsp:nvSpPr>
        <dsp:cNvPr id="0" name=""/>
        <dsp:cNvSpPr/>
      </dsp:nvSpPr>
      <dsp:spPr>
        <a:xfrm>
          <a:off x="511393" y="1244025"/>
          <a:ext cx="276450" cy="276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634B1-4BE5-4BB4-BC35-2575DA2124E8}">
      <dsp:nvSpPr>
        <dsp:cNvPr id="0" name=""/>
        <dsp:cNvSpPr/>
      </dsp:nvSpPr>
      <dsp:spPr>
        <a:xfrm>
          <a:off x="1361240" y="1658700"/>
          <a:ext cx="1293857" cy="110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PR 2.0</a:t>
          </a:r>
          <a:endParaRPr lang="en-US" sz="2400" kern="1200" dirty="0"/>
        </a:p>
      </dsp:txBody>
      <dsp:txXfrm>
        <a:off x="1361240" y="1658700"/>
        <a:ext cx="1293857" cy="1105800"/>
      </dsp:txXfrm>
    </dsp:sp>
    <dsp:sp modelId="{88FBDD16-8176-40CD-AA6D-E74CEB8F9BDC}">
      <dsp:nvSpPr>
        <dsp:cNvPr id="0" name=""/>
        <dsp:cNvSpPr/>
      </dsp:nvSpPr>
      <dsp:spPr>
        <a:xfrm>
          <a:off x="1869944" y="1244025"/>
          <a:ext cx="276450" cy="276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7BF26-A12D-4B74-AB15-0CE84D954EAF}">
      <dsp:nvSpPr>
        <dsp:cNvPr id="0" name=""/>
        <dsp:cNvSpPr/>
      </dsp:nvSpPr>
      <dsp:spPr>
        <a:xfrm>
          <a:off x="2719791" y="0"/>
          <a:ext cx="1293857" cy="110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PR 3.0</a:t>
          </a:r>
          <a:endParaRPr lang="en-US" sz="2400" kern="1200" dirty="0"/>
        </a:p>
      </dsp:txBody>
      <dsp:txXfrm>
        <a:off x="2719791" y="0"/>
        <a:ext cx="1293857" cy="1105800"/>
      </dsp:txXfrm>
    </dsp:sp>
    <dsp:sp modelId="{60ED6D9D-75CD-41DE-9194-AD97DD0C32F1}">
      <dsp:nvSpPr>
        <dsp:cNvPr id="0" name=""/>
        <dsp:cNvSpPr/>
      </dsp:nvSpPr>
      <dsp:spPr>
        <a:xfrm>
          <a:off x="3228495" y="1244025"/>
          <a:ext cx="276450" cy="276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66D12-6EC1-4AF9-80FD-015CB13BC7CA}">
      <dsp:nvSpPr>
        <dsp:cNvPr id="0" name=""/>
        <dsp:cNvSpPr/>
      </dsp:nvSpPr>
      <dsp:spPr>
        <a:xfrm>
          <a:off x="4078342" y="1658700"/>
          <a:ext cx="1293857" cy="110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PR 4.0</a:t>
          </a:r>
        </a:p>
      </dsp:txBody>
      <dsp:txXfrm>
        <a:off x="4078342" y="1658700"/>
        <a:ext cx="1293857" cy="1105800"/>
      </dsp:txXfrm>
    </dsp:sp>
    <dsp:sp modelId="{77BBD0C8-C53A-4714-B84E-599B4B244BA5}">
      <dsp:nvSpPr>
        <dsp:cNvPr id="0" name=""/>
        <dsp:cNvSpPr/>
      </dsp:nvSpPr>
      <dsp:spPr>
        <a:xfrm>
          <a:off x="4587046" y="1244025"/>
          <a:ext cx="276450" cy="276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528F2-F870-408B-9D22-E6D5F4838F2B}">
      <dsp:nvSpPr>
        <dsp:cNvPr id="0" name=""/>
        <dsp:cNvSpPr/>
      </dsp:nvSpPr>
      <dsp:spPr>
        <a:xfrm>
          <a:off x="0" y="29409"/>
          <a:ext cx="8589930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Penggunaan</a:t>
          </a:r>
          <a:r>
            <a:rPr lang="en-US" sz="2100" kern="1200" dirty="0"/>
            <a:t> </a:t>
          </a:r>
          <a:r>
            <a:rPr lang="en-US" sz="2100" kern="1200" dirty="0" err="1"/>
            <a:t>Alat</a:t>
          </a:r>
          <a:r>
            <a:rPr lang="en-US" sz="2100" kern="1200" dirty="0"/>
            <a:t> Telekomunikasi/ </a:t>
          </a:r>
          <a:r>
            <a:rPr lang="en-US" sz="2100" kern="1200" dirty="0" err="1"/>
            <a:t>Teknologi</a:t>
          </a:r>
          <a:endParaRPr lang="en-US" sz="2100" kern="1200" dirty="0"/>
        </a:p>
      </dsp:txBody>
      <dsp:txXfrm>
        <a:off x="23988" y="53397"/>
        <a:ext cx="8541954" cy="443423"/>
      </dsp:txXfrm>
    </dsp:sp>
    <dsp:sp modelId="{C23475E6-B0B7-4D2F-A8E8-A1E2DC81B0E7}">
      <dsp:nvSpPr>
        <dsp:cNvPr id="0" name=""/>
        <dsp:cNvSpPr/>
      </dsp:nvSpPr>
      <dsp:spPr>
        <a:xfrm>
          <a:off x="0" y="608045"/>
          <a:ext cx="858993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7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Dilarang </a:t>
          </a:r>
          <a:r>
            <a:rPr lang="en-US" sz="1600" kern="1200" dirty="0" err="1"/>
            <a:t>menggunakan</a:t>
          </a:r>
          <a:r>
            <a:rPr lang="en-US" sz="1600" kern="1200" dirty="0"/>
            <a:t> HP/ Tablet/ Laptop </a:t>
          </a:r>
          <a:r>
            <a:rPr lang="en-US" sz="1600" kern="1200" dirty="0" err="1"/>
            <a:t>kecuali</a:t>
          </a:r>
          <a:r>
            <a:rPr lang="en-US" sz="1600" kern="1200" dirty="0"/>
            <a:t> </a:t>
          </a:r>
          <a:r>
            <a:rPr lang="en-US" sz="1600" kern="1200" dirty="0" err="1"/>
            <a:t>atas</a:t>
          </a:r>
          <a:r>
            <a:rPr lang="en-US" sz="1600" kern="1200" dirty="0"/>
            <a:t> </a:t>
          </a:r>
          <a:r>
            <a:rPr lang="en-US" sz="1600" kern="1200" dirty="0" err="1"/>
            <a:t>kesepakatan</a:t>
          </a:r>
          <a:r>
            <a:rPr lang="en-US" sz="1600" kern="1200" dirty="0"/>
            <a:t> </a:t>
          </a:r>
          <a:r>
            <a:rPr lang="en-US" sz="1600" kern="1200" dirty="0" err="1"/>
            <a:t>kelas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dosen</a:t>
          </a:r>
          <a:endParaRPr lang="en-US" sz="1600" kern="1200" dirty="0"/>
        </a:p>
      </dsp:txBody>
      <dsp:txXfrm>
        <a:off x="0" y="608045"/>
        <a:ext cx="8589930" cy="347760"/>
      </dsp:txXfrm>
    </dsp:sp>
    <dsp:sp modelId="{146DF0EC-4EA8-4602-BE05-E2D1CB614959}">
      <dsp:nvSpPr>
        <dsp:cNvPr id="0" name=""/>
        <dsp:cNvSpPr/>
      </dsp:nvSpPr>
      <dsp:spPr>
        <a:xfrm>
          <a:off x="0" y="955805"/>
          <a:ext cx="8589930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Disiplin</a:t>
          </a:r>
          <a:r>
            <a:rPr lang="en-US" sz="2100" kern="1200" dirty="0"/>
            <a:t> </a:t>
          </a:r>
          <a:r>
            <a:rPr lang="en-US" sz="2100" kern="1200" dirty="0" err="1"/>
            <a:t>Waktu</a:t>
          </a:r>
          <a:endParaRPr lang="en-US" sz="2100" kern="1200" dirty="0"/>
        </a:p>
      </dsp:txBody>
      <dsp:txXfrm>
        <a:off x="23988" y="979793"/>
        <a:ext cx="8541954" cy="443423"/>
      </dsp:txXfrm>
    </dsp:sp>
    <dsp:sp modelId="{EE1C4982-E112-4EDA-B9BF-E742125CC342}">
      <dsp:nvSpPr>
        <dsp:cNvPr id="0" name=""/>
        <dsp:cNvSpPr/>
      </dsp:nvSpPr>
      <dsp:spPr>
        <a:xfrm>
          <a:off x="0" y="1447205"/>
          <a:ext cx="8589930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7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Toleransi</a:t>
          </a:r>
          <a:r>
            <a:rPr lang="en-US" sz="1600" kern="1200" dirty="0"/>
            <a:t> </a:t>
          </a:r>
          <a:r>
            <a:rPr lang="en-US" sz="1600" kern="1200" dirty="0" err="1"/>
            <a:t>keterlambatan</a:t>
          </a:r>
          <a:r>
            <a:rPr lang="en-US" sz="1600" kern="1200" dirty="0"/>
            <a:t> 15 </a:t>
          </a:r>
          <a:r>
            <a:rPr lang="en-US" sz="1600" kern="1200" dirty="0" err="1"/>
            <a:t>menit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Datang</a:t>
          </a:r>
          <a:r>
            <a:rPr lang="en-US" sz="1600" kern="1200" dirty="0"/>
            <a:t> </a:t>
          </a:r>
          <a:r>
            <a:rPr lang="en-US" sz="1600" kern="1200" dirty="0" err="1"/>
            <a:t>lebih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15 </a:t>
          </a:r>
          <a:r>
            <a:rPr lang="en-US" sz="1600" kern="1200" dirty="0" err="1"/>
            <a:t>menit</a:t>
          </a:r>
          <a:r>
            <a:rPr lang="en-US" sz="1600" kern="1200" dirty="0"/>
            <a:t> </a:t>
          </a:r>
          <a:r>
            <a:rPr lang="en-US" sz="1600" kern="1200" dirty="0" err="1"/>
            <a:t>dianggap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hadir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Meninggalkan</a:t>
          </a:r>
          <a:r>
            <a:rPr lang="en-US" sz="1600" kern="1200" dirty="0"/>
            <a:t> </a:t>
          </a:r>
          <a:r>
            <a:rPr lang="en-US" sz="1600" kern="1200" dirty="0" err="1"/>
            <a:t>kelas</a:t>
          </a:r>
          <a:r>
            <a:rPr lang="en-US" sz="1600" kern="1200" dirty="0"/>
            <a:t> di </a:t>
          </a:r>
          <a:r>
            <a:rPr lang="en-US" sz="1600" kern="1200" dirty="0" err="1"/>
            <a:t>tengah</a:t>
          </a:r>
          <a:r>
            <a:rPr lang="en-US" sz="1600" kern="1200" dirty="0"/>
            <a:t> </a:t>
          </a:r>
          <a:r>
            <a:rPr lang="en-US" sz="1600" kern="1200" dirty="0" err="1"/>
            <a:t>perkuliahan</a:t>
          </a:r>
          <a:r>
            <a:rPr lang="en-US" sz="1600" kern="1200" dirty="0"/>
            <a:t> </a:t>
          </a:r>
          <a:r>
            <a:rPr lang="en-US" sz="1600" kern="1200" dirty="0" err="1"/>
            <a:t>maksimal</a:t>
          </a:r>
          <a:r>
            <a:rPr lang="en-US" sz="1600" kern="1200" dirty="0"/>
            <a:t> 15 </a:t>
          </a:r>
          <a:r>
            <a:rPr lang="en-US" sz="1600" kern="1200" dirty="0" err="1"/>
            <a:t>menit</a:t>
          </a:r>
          <a:r>
            <a:rPr lang="en-US" sz="1600" kern="1200" dirty="0"/>
            <a:t>, </a:t>
          </a:r>
          <a:r>
            <a:rPr lang="en-US" sz="1600" kern="1200" dirty="0" err="1"/>
            <a:t>lebih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itu</a:t>
          </a:r>
          <a:r>
            <a:rPr lang="en-US" sz="1600" kern="1200" dirty="0"/>
            <a:t> </a:t>
          </a:r>
          <a:r>
            <a:rPr lang="en-US" sz="1600" kern="1200" dirty="0" err="1"/>
            <a:t>presensi</a:t>
          </a:r>
          <a:r>
            <a:rPr lang="en-US" sz="1600" kern="1200" dirty="0"/>
            <a:t> </a:t>
          </a:r>
          <a:r>
            <a:rPr lang="en-US" sz="1600" kern="1200" dirty="0" err="1"/>
            <a:t>hari</a:t>
          </a:r>
          <a:r>
            <a:rPr lang="en-US" sz="1600" kern="1200" dirty="0"/>
            <a:t> </a:t>
          </a:r>
          <a:r>
            <a:rPr lang="en-US" sz="1600" kern="1200" dirty="0" err="1"/>
            <a:t>itu</a:t>
          </a:r>
          <a:r>
            <a:rPr lang="en-US" sz="1600" kern="1200" dirty="0"/>
            <a:t> </a:t>
          </a:r>
          <a:r>
            <a:rPr lang="en-US" sz="1600" kern="1200" dirty="0" err="1"/>
            <a:t>akan</a:t>
          </a:r>
          <a:r>
            <a:rPr lang="en-US" sz="1600" kern="1200" dirty="0"/>
            <a:t> </a:t>
          </a:r>
          <a:r>
            <a:rPr lang="en-US" sz="1600" kern="1200" dirty="0" err="1"/>
            <a:t>dibatalkan</a:t>
          </a:r>
          <a:endParaRPr lang="en-US" sz="1600" kern="1200" dirty="0"/>
        </a:p>
      </dsp:txBody>
      <dsp:txXfrm>
        <a:off x="0" y="1447205"/>
        <a:ext cx="8589930" cy="999809"/>
      </dsp:txXfrm>
    </dsp:sp>
    <dsp:sp modelId="{66C2DAD1-A4A6-4354-A43C-342439559621}">
      <dsp:nvSpPr>
        <dsp:cNvPr id="0" name=""/>
        <dsp:cNvSpPr/>
      </dsp:nvSpPr>
      <dsp:spPr>
        <a:xfrm>
          <a:off x="0" y="2447014"/>
          <a:ext cx="8589930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Pengumpulan</a:t>
          </a:r>
          <a:r>
            <a:rPr lang="en-US" sz="2100" kern="1200" dirty="0"/>
            <a:t> </a:t>
          </a:r>
          <a:r>
            <a:rPr lang="en-US" sz="2100" kern="1200" dirty="0" err="1"/>
            <a:t>Tugas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Nilai</a:t>
          </a:r>
          <a:endParaRPr lang="en-US" sz="2100" kern="1200" dirty="0"/>
        </a:p>
      </dsp:txBody>
      <dsp:txXfrm>
        <a:off x="23988" y="2471002"/>
        <a:ext cx="8541954" cy="443423"/>
      </dsp:txXfrm>
    </dsp:sp>
    <dsp:sp modelId="{7BC67AE2-AA15-4771-8BBE-EDB1581E32D8}">
      <dsp:nvSpPr>
        <dsp:cNvPr id="0" name=""/>
        <dsp:cNvSpPr/>
      </dsp:nvSpPr>
      <dsp:spPr>
        <a:xfrm>
          <a:off x="0" y="2938415"/>
          <a:ext cx="858993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7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600" kern="1200" dirty="0"/>
            <a:t>Lebih dari jam yang ditentukan pengurangan 25% dari nilai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600" kern="1200" dirty="0"/>
            <a:t>Lebih 1 hari pengurangan 50% dari nilai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600" kern="1200" dirty="0"/>
            <a:t>Lewat 2 hari pengurangan 100% dari nilai</a:t>
          </a:r>
          <a:endParaRPr lang="en-US" sz="1600" kern="1200" dirty="0"/>
        </a:p>
      </dsp:txBody>
      <dsp:txXfrm>
        <a:off x="0" y="2938415"/>
        <a:ext cx="8589930" cy="782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528F2-F870-408B-9D22-E6D5F4838F2B}">
      <dsp:nvSpPr>
        <dsp:cNvPr id="0" name=""/>
        <dsp:cNvSpPr/>
      </dsp:nvSpPr>
      <dsp:spPr>
        <a:xfrm>
          <a:off x="0" y="0"/>
          <a:ext cx="8589930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Pakaian</a:t>
          </a:r>
          <a:endParaRPr lang="en-US" sz="2100" kern="1200" dirty="0"/>
        </a:p>
      </dsp:txBody>
      <dsp:txXfrm>
        <a:off x="23988" y="23988"/>
        <a:ext cx="8541954" cy="443423"/>
      </dsp:txXfrm>
    </dsp:sp>
    <dsp:sp modelId="{341B6D97-946C-4C9E-93D7-69C38DE5F318}">
      <dsp:nvSpPr>
        <dsp:cNvPr id="0" name=""/>
        <dsp:cNvSpPr/>
      </dsp:nvSpPr>
      <dsp:spPr>
        <a:xfrm>
          <a:off x="0" y="521105"/>
          <a:ext cx="8589930" cy="78246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7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Gunakan</a:t>
          </a:r>
          <a:r>
            <a:rPr lang="en-US" sz="1600" kern="1200" dirty="0"/>
            <a:t> </a:t>
          </a:r>
          <a:r>
            <a:rPr lang="en-US" sz="1600" kern="1200" dirty="0" err="1"/>
            <a:t>pakaian</a:t>
          </a:r>
          <a:r>
            <a:rPr lang="en-US" sz="1600" kern="1200" dirty="0"/>
            <a:t> </a:t>
          </a:r>
          <a:r>
            <a:rPr lang="en-US" sz="1600" kern="1200" dirty="0" err="1"/>
            <a:t>rapi</a:t>
          </a:r>
          <a:r>
            <a:rPr lang="en-US" sz="1600" kern="1200" dirty="0"/>
            <a:t> dan </a:t>
          </a:r>
          <a:r>
            <a:rPr lang="en-US" sz="1600" kern="1200" dirty="0" err="1"/>
            <a:t>sopan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Dilarang</a:t>
          </a:r>
          <a:r>
            <a:rPr lang="en-US" sz="1600" kern="1200" dirty="0"/>
            <a:t> </a:t>
          </a:r>
          <a:r>
            <a:rPr lang="en-US" sz="1600" kern="1200" dirty="0" err="1"/>
            <a:t>menggunakan</a:t>
          </a:r>
          <a:r>
            <a:rPr lang="en-US" sz="1600" kern="1200" dirty="0"/>
            <a:t> </a:t>
          </a:r>
          <a:r>
            <a:rPr lang="en-US" sz="1600" kern="1200" dirty="0" err="1"/>
            <a:t>rok</a:t>
          </a:r>
          <a:r>
            <a:rPr lang="en-US" sz="1600" kern="1200" dirty="0"/>
            <a:t>/ </a:t>
          </a:r>
          <a:r>
            <a:rPr lang="en-US" sz="1600" kern="1200" dirty="0" err="1"/>
            <a:t>celana</a:t>
          </a:r>
          <a:r>
            <a:rPr lang="en-US" sz="1600" kern="1200" dirty="0"/>
            <a:t> </a:t>
          </a:r>
          <a:r>
            <a:rPr lang="en-US" sz="1600" kern="1200" dirty="0" err="1"/>
            <a:t>pendek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Dilarang </a:t>
          </a:r>
          <a:r>
            <a:rPr lang="en-US" sz="1600" kern="1200" dirty="0" err="1"/>
            <a:t>menggunakan</a:t>
          </a:r>
          <a:r>
            <a:rPr lang="en-US" sz="1600" kern="1200" dirty="0"/>
            <a:t> </a:t>
          </a:r>
          <a:r>
            <a:rPr lang="en-US" sz="1600" kern="1200" dirty="0" err="1"/>
            <a:t>pakaian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berlengan</a:t>
          </a:r>
          <a:endParaRPr lang="en-US" sz="1600" kern="1200" dirty="0"/>
        </a:p>
      </dsp:txBody>
      <dsp:txXfrm>
        <a:off x="0" y="521105"/>
        <a:ext cx="8589930" cy="782460"/>
      </dsp:txXfrm>
    </dsp:sp>
    <dsp:sp modelId="{98B0F47B-751D-459E-8697-4519B3D4BD28}">
      <dsp:nvSpPr>
        <dsp:cNvPr id="0" name=""/>
        <dsp:cNvSpPr/>
      </dsp:nvSpPr>
      <dsp:spPr>
        <a:xfrm>
          <a:off x="0" y="1303565"/>
          <a:ext cx="8589930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Alas Kaki</a:t>
          </a:r>
        </a:p>
      </dsp:txBody>
      <dsp:txXfrm>
        <a:off x="23988" y="1327553"/>
        <a:ext cx="8541954" cy="443423"/>
      </dsp:txXfrm>
    </dsp:sp>
    <dsp:sp modelId="{A3029CFA-7A69-4B4F-A17A-A8F6B0D3FC3A}">
      <dsp:nvSpPr>
        <dsp:cNvPr id="0" name=""/>
        <dsp:cNvSpPr/>
      </dsp:nvSpPr>
      <dsp:spPr>
        <a:xfrm>
          <a:off x="0" y="1794965"/>
          <a:ext cx="8589930" cy="52164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7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Dilarang </a:t>
          </a:r>
          <a:r>
            <a:rPr lang="en-US" sz="1600" kern="1200" dirty="0" err="1"/>
            <a:t>menggunakan</a:t>
          </a:r>
          <a:r>
            <a:rPr lang="en-US" sz="1600" kern="1200" dirty="0"/>
            <a:t> sandal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Sandal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tali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ikat</a:t>
          </a:r>
          <a:r>
            <a:rPr lang="en-US" sz="1600" kern="1200" dirty="0"/>
            <a:t> </a:t>
          </a:r>
          <a:r>
            <a:rPr lang="en-US" sz="1600" kern="1200" dirty="0" err="1"/>
            <a:t>dibelakang</a:t>
          </a:r>
          <a:r>
            <a:rPr lang="en-US" sz="1600" kern="1200" dirty="0"/>
            <a:t> kaki </a:t>
          </a:r>
          <a:r>
            <a:rPr lang="en-US" sz="1600" kern="1200" dirty="0" err="1"/>
            <a:t>diperbolehkan</a:t>
          </a:r>
          <a:r>
            <a:rPr lang="en-US" sz="1600" kern="1200" dirty="0"/>
            <a:t> </a:t>
          </a:r>
        </a:p>
      </dsp:txBody>
      <dsp:txXfrm>
        <a:off x="0" y="1794965"/>
        <a:ext cx="8589930" cy="521640"/>
      </dsp:txXfrm>
    </dsp:sp>
    <dsp:sp modelId="{ABE1F988-CEF1-44BB-8425-5F87C5E930AD}">
      <dsp:nvSpPr>
        <dsp:cNvPr id="0" name=""/>
        <dsp:cNvSpPr/>
      </dsp:nvSpPr>
      <dsp:spPr>
        <a:xfrm>
          <a:off x="0" y="2316605"/>
          <a:ext cx="8589930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Plagiarism</a:t>
          </a:r>
        </a:p>
      </dsp:txBody>
      <dsp:txXfrm>
        <a:off x="23988" y="2340593"/>
        <a:ext cx="8541954" cy="443423"/>
      </dsp:txXfrm>
    </dsp:sp>
    <dsp:sp modelId="{92C3805A-CAF8-4BB1-BBA2-D74DC32FFD14}">
      <dsp:nvSpPr>
        <dsp:cNvPr id="0" name=""/>
        <dsp:cNvSpPr/>
      </dsp:nvSpPr>
      <dsp:spPr>
        <a:xfrm>
          <a:off x="0" y="2808005"/>
          <a:ext cx="8589930" cy="999809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7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Dilarang </a:t>
          </a:r>
          <a:r>
            <a:rPr lang="en-US" sz="1600" kern="1200" dirty="0" err="1"/>
            <a:t>mencontek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menyalin</a:t>
          </a:r>
          <a:r>
            <a:rPr lang="en-US" sz="1600" kern="1200" dirty="0"/>
            <a:t> </a:t>
          </a:r>
          <a:r>
            <a:rPr lang="en-US" sz="1600" kern="1200" dirty="0" err="1"/>
            <a:t>pekerjaan</a:t>
          </a:r>
          <a:r>
            <a:rPr lang="en-US" sz="1600" kern="1200" dirty="0"/>
            <a:t> </a:t>
          </a:r>
          <a:r>
            <a:rPr lang="en-US" sz="1600" kern="1200" dirty="0" err="1"/>
            <a:t>orang</a:t>
          </a:r>
          <a:r>
            <a:rPr lang="en-US" sz="1600" kern="1200" dirty="0"/>
            <a:t> lain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Lakukan</a:t>
          </a:r>
          <a:r>
            <a:rPr lang="en-US" sz="1600" kern="1200" dirty="0"/>
            <a:t> </a:t>
          </a:r>
          <a:r>
            <a:rPr lang="en-US" sz="1600" kern="1200" dirty="0" err="1"/>
            <a:t>pengutipan</a:t>
          </a:r>
          <a:r>
            <a:rPr lang="en-US" sz="1600" kern="1200" dirty="0"/>
            <a:t> </a:t>
          </a:r>
          <a:r>
            <a:rPr lang="en-US" sz="1600" kern="1200" dirty="0" err="1"/>
            <a:t>sesuai</a:t>
          </a:r>
          <a:r>
            <a:rPr lang="en-US" sz="1600" kern="1200" dirty="0"/>
            <a:t> format </a:t>
          </a:r>
          <a:r>
            <a:rPr lang="en-US" sz="1600" kern="1200" dirty="0" err="1"/>
            <a:t>standar</a:t>
          </a:r>
          <a:r>
            <a:rPr lang="en-US" sz="1600" kern="1200" dirty="0"/>
            <a:t> </a:t>
          </a:r>
          <a:r>
            <a:rPr lang="en-US" sz="1600" kern="1200" dirty="0" err="1"/>
            <a:t>akademik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Segala</a:t>
          </a:r>
          <a:r>
            <a:rPr lang="en-US" sz="1600" kern="1200" dirty="0"/>
            <a:t> </a:t>
          </a:r>
          <a:r>
            <a:rPr lang="en-US" sz="1600" kern="1200" dirty="0" err="1"/>
            <a:t>bentuk</a:t>
          </a:r>
          <a:r>
            <a:rPr lang="en-US" sz="1600" kern="1200" dirty="0"/>
            <a:t> plagiarism </a:t>
          </a:r>
          <a:r>
            <a:rPr lang="en-US" sz="1600" kern="1200" dirty="0" err="1"/>
            <a:t>akan</a:t>
          </a:r>
          <a:r>
            <a:rPr lang="en-US" sz="1600" kern="1200" dirty="0"/>
            <a:t> </a:t>
          </a:r>
          <a:r>
            <a:rPr lang="en-US" sz="1600" kern="1200" dirty="0" err="1"/>
            <a:t>mendapatkan</a:t>
          </a:r>
          <a:r>
            <a:rPr lang="en-US" sz="1600" kern="1200" dirty="0"/>
            <a:t> </a:t>
          </a:r>
          <a:r>
            <a:rPr lang="en-US" sz="1600" b="1" kern="1200" dirty="0" err="1"/>
            <a:t>nilai</a:t>
          </a:r>
          <a:r>
            <a:rPr lang="en-US" sz="1600" b="1" kern="1200" dirty="0"/>
            <a:t> E </a:t>
          </a:r>
          <a:r>
            <a:rPr lang="en-US" sz="1600" b="1" kern="1200" dirty="0" err="1"/>
            <a:t>untuk</a:t>
          </a:r>
          <a:r>
            <a:rPr lang="en-US" sz="1600" b="1" kern="1200" dirty="0"/>
            <a:t> </a:t>
          </a:r>
          <a:r>
            <a:rPr lang="en-US" sz="1600" b="1" kern="1200" dirty="0" err="1"/>
            <a:t>mata</a:t>
          </a:r>
          <a:r>
            <a:rPr lang="en-US" sz="1600" b="1" kern="1200" dirty="0"/>
            <a:t> </a:t>
          </a:r>
          <a:r>
            <a:rPr lang="en-US" sz="1600" b="1" kern="1200" dirty="0" err="1"/>
            <a:t>kuliah</a:t>
          </a:r>
          <a:r>
            <a:rPr lang="en-US" sz="1600" b="1" kern="1200" dirty="0"/>
            <a:t> </a:t>
          </a:r>
          <a:r>
            <a:rPr lang="en-US" sz="1600" b="1" kern="1200" dirty="0" err="1"/>
            <a:t>tersebut</a:t>
          </a:r>
          <a:r>
            <a:rPr lang="en-US" sz="1600" b="1" kern="1200" dirty="0"/>
            <a:t> (</a:t>
          </a:r>
          <a:r>
            <a:rPr lang="en-US" sz="1600" b="1" kern="1200" dirty="0" err="1"/>
            <a:t>baik</a:t>
          </a:r>
          <a:r>
            <a:rPr lang="en-US" sz="1600" b="1" kern="1200" dirty="0"/>
            <a:t> yang </a:t>
          </a:r>
          <a:r>
            <a:rPr lang="en-US" sz="1600" b="1" kern="1200" dirty="0" err="1"/>
            <a:t>memberi</a:t>
          </a:r>
          <a:r>
            <a:rPr lang="en-US" sz="1600" b="1" kern="1200" dirty="0"/>
            <a:t> </a:t>
          </a:r>
          <a:r>
            <a:rPr lang="en-US" sz="1600" b="1" kern="1200" dirty="0" err="1"/>
            <a:t>atau</a:t>
          </a:r>
          <a:r>
            <a:rPr lang="en-US" sz="1600" b="1" kern="1200" dirty="0"/>
            <a:t> </a:t>
          </a:r>
          <a:r>
            <a:rPr lang="en-US" sz="1600" b="1" kern="1200" dirty="0" err="1"/>
            <a:t>menerima</a:t>
          </a:r>
          <a:r>
            <a:rPr lang="en-US" sz="1600" b="1" kern="1200" dirty="0"/>
            <a:t>)</a:t>
          </a:r>
        </a:p>
      </dsp:txBody>
      <dsp:txXfrm>
        <a:off x="0" y="2808005"/>
        <a:ext cx="8589930" cy="999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16298-FF96-41F7-A819-FA1B8A93F258}">
      <dsp:nvSpPr>
        <dsp:cNvPr id="0" name=""/>
        <dsp:cNvSpPr/>
      </dsp:nvSpPr>
      <dsp:spPr>
        <a:xfrm>
          <a:off x="623744" y="0"/>
          <a:ext cx="7069108" cy="350785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48CF2-9406-4721-8880-3F8C7334BEA1}">
      <dsp:nvSpPr>
        <dsp:cNvPr id="0" name=""/>
        <dsp:cNvSpPr/>
      </dsp:nvSpPr>
      <dsp:spPr>
        <a:xfrm>
          <a:off x="4162" y="1052355"/>
          <a:ext cx="2001993" cy="14031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/>
            <a:t>Teguran </a:t>
          </a:r>
          <a:r>
            <a:rPr lang="id-ID" sz="1400" b="1" i="0" kern="1200"/>
            <a:t>pertama</a:t>
          </a:r>
          <a:r>
            <a:rPr lang="id-ID" sz="1400" b="0" i="0" kern="1200"/>
            <a:t> lisan</a:t>
          </a:r>
          <a:endParaRPr lang="en-US" sz="1400" kern="1200"/>
        </a:p>
      </dsp:txBody>
      <dsp:txXfrm>
        <a:off x="72658" y="1120851"/>
        <a:ext cx="1865001" cy="1266148"/>
      </dsp:txXfrm>
    </dsp:sp>
    <dsp:sp modelId="{34DA69EB-BBA9-4D21-A90B-8F912994C3B8}">
      <dsp:nvSpPr>
        <dsp:cNvPr id="0" name=""/>
        <dsp:cNvSpPr/>
      </dsp:nvSpPr>
      <dsp:spPr>
        <a:xfrm>
          <a:off x="2106255" y="1052355"/>
          <a:ext cx="2001993" cy="14031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/>
            <a:t>Teguran </a:t>
          </a:r>
          <a:r>
            <a:rPr lang="id-ID" sz="1400" b="1" i="0" kern="1200"/>
            <a:t>kedua</a:t>
          </a:r>
          <a:r>
            <a:rPr lang="id-ID" sz="1400" b="0" i="0" kern="1200"/>
            <a:t> panggil mahasiswa secara pribadi dan mahasiswa tersebut menandatangani surat pernyataan</a:t>
          </a:r>
          <a:endParaRPr lang="en-US" sz="1400" kern="1200"/>
        </a:p>
      </dsp:txBody>
      <dsp:txXfrm>
        <a:off x="2174751" y="1120851"/>
        <a:ext cx="1865001" cy="1266148"/>
      </dsp:txXfrm>
    </dsp:sp>
    <dsp:sp modelId="{2126E220-37F3-41FE-84B7-433082DC0EED}">
      <dsp:nvSpPr>
        <dsp:cNvPr id="0" name=""/>
        <dsp:cNvSpPr/>
      </dsp:nvSpPr>
      <dsp:spPr>
        <a:xfrm>
          <a:off x="4208348" y="1052355"/>
          <a:ext cx="2001993" cy="14031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 dirty="0"/>
            <a:t>Teguran </a:t>
          </a:r>
          <a:r>
            <a:rPr lang="id-ID" sz="1400" b="1" i="0" kern="1200" dirty="0"/>
            <a:t>ketiga</a:t>
          </a:r>
          <a:r>
            <a:rPr lang="id-ID" sz="1400" b="0" i="0" kern="1200" dirty="0"/>
            <a:t> nilai tugas mandiri 1 dianggap 0</a:t>
          </a:r>
          <a:endParaRPr lang="en-US" sz="1400" kern="1200" dirty="0"/>
        </a:p>
      </dsp:txBody>
      <dsp:txXfrm>
        <a:off x="4276844" y="1120851"/>
        <a:ext cx="1865001" cy="1266148"/>
      </dsp:txXfrm>
    </dsp:sp>
    <dsp:sp modelId="{874A3CA4-851C-4A5F-9BFB-AA3C02213D92}">
      <dsp:nvSpPr>
        <dsp:cNvPr id="0" name=""/>
        <dsp:cNvSpPr/>
      </dsp:nvSpPr>
      <dsp:spPr>
        <a:xfrm>
          <a:off x="6310442" y="1052355"/>
          <a:ext cx="2001993" cy="14031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 dirty="0"/>
            <a:t>Teguran </a:t>
          </a:r>
          <a:r>
            <a:rPr lang="id-ID" sz="1400" b="1" i="0" kern="1200" dirty="0"/>
            <a:t>keempat</a:t>
          </a:r>
          <a:r>
            <a:rPr lang="id-ID" sz="1400" b="0" i="0" kern="1200" dirty="0"/>
            <a:t> nilai tugas mandiri 1 dan 2 dianggap 0</a:t>
          </a:r>
          <a:endParaRPr lang="en-US" sz="1400" kern="1200" dirty="0"/>
        </a:p>
      </dsp:txBody>
      <dsp:txXfrm>
        <a:off x="6378938" y="1120851"/>
        <a:ext cx="1865001" cy="12661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BE052-DD34-4931-BC7C-EACB784C9956}">
      <dsp:nvSpPr>
        <dsp:cNvPr id="0" name=""/>
        <dsp:cNvSpPr/>
      </dsp:nvSpPr>
      <dsp:spPr>
        <a:xfrm>
          <a:off x="0" y="401519"/>
          <a:ext cx="4353580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Kehadiran 15%</a:t>
          </a:r>
          <a:endParaRPr lang="en-US" sz="2300" kern="1200"/>
        </a:p>
      </dsp:txBody>
      <dsp:txXfrm>
        <a:off x="26273" y="427792"/>
        <a:ext cx="4301034" cy="485654"/>
      </dsp:txXfrm>
    </dsp:sp>
    <dsp:sp modelId="{7DDEE6F4-70B4-41AB-AB1A-D178F1A1F835}">
      <dsp:nvSpPr>
        <dsp:cNvPr id="0" name=""/>
        <dsp:cNvSpPr/>
      </dsp:nvSpPr>
      <dsp:spPr>
        <a:xfrm>
          <a:off x="0" y="1005959"/>
          <a:ext cx="4353580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dirty="0" err="1"/>
            <a:t>Partisipasi</a:t>
          </a:r>
          <a:r>
            <a:rPr lang="en-GB" sz="2300" b="0" i="0" kern="1200" dirty="0"/>
            <a:t>, </a:t>
          </a:r>
          <a:r>
            <a:rPr lang="en-GB" sz="2300" b="0" i="0" kern="1200" dirty="0" err="1"/>
            <a:t>Tugas</a:t>
          </a:r>
          <a:r>
            <a:rPr lang="en-GB" sz="2300" b="0" i="0" kern="1200" dirty="0"/>
            <a:t>, Attitude 25%</a:t>
          </a:r>
          <a:endParaRPr lang="en-US" sz="2300" kern="1200" dirty="0"/>
        </a:p>
      </dsp:txBody>
      <dsp:txXfrm>
        <a:off x="26273" y="1032232"/>
        <a:ext cx="4301034" cy="485654"/>
      </dsp:txXfrm>
    </dsp:sp>
    <dsp:sp modelId="{BACAD5D3-1952-4F22-9CF1-BB77E5841793}">
      <dsp:nvSpPr>
        <dsp:cNvPr id="0" name=""/>
        <dsp:cNvSpPr/>
      </dsp:nvSpPr>
      <dsp:spPr>
        <a:xfrm>
          <a:off x="0" y="1610399"/>
          <a:ext cx="4353580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UTS 30%</a:t>
          </a:r>
          <a:endParaRPr lang="en-US" sz="2300" kern="1200"/>
        </a:p>
      </dsp:txBody>
      <dsp:txXfrm>
        <a:off x="26273" y="1636672"/>
        <a:ext cx="4301034" cy="485654"/>
      </dsp:txXfrm>
    </dsp:sp>
    <dsp:sp modelId="{C79DE766-BAE1-44B0-B162-D671CD56E1C9}">
      <dsp:nvSpPr>
        <dsp:cNvPr id="0" name=""/>
        <dsp:cNvSpPr/>
      </dsp:nvSpPr>
      <dsp:spPr>
        <a:xfrm>
          <a:off x="0" y="2214839"/>
          <a:ext cx="4353580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UAS 30%</a:t>
          </a:r>
          <a:endParaRPr lang="en-US" sz="2300" kern="1200"/>
        </a:p>
      </dsp:txBody>
      <dsp:txXfrm>
        <a:off x="26273" y="2241112"/>
        <a:ext cx="4301034" cy="485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9C21A-C2D5-4ADD-9098-17B78A39A87E}">
      <dsp:nvSpPr>
        <dsp:cNvPr id="0" name=""/>
        <dsp:cNvSpPr/>
      </dsp:nvSpPr>
      <dsp:spPr>
        <a:xfrm>
          <a:off x="677638" y="358"/>
          <a:ext cx="2186678" cy="1312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Membuat catataan setiap pertemuan</a:t>
          </a:r>
          <a:endParaRPr lang="en-US" sz="1600" kern="1200"/>
        </a:p>
      </dsp:txBody>
      <dsp:txXfrm>
        <a:off x="677638" y="358"/>
        <a:ext cx="2186678" cy="1312007"/>
      </dsp:txXfrm>
    </dsp:sp>
    <dsp:sp modelId="{CC094F77-717A-40E2-9905-3BEC6C77C135}">
      <dsp:nvSpPr>
        <dsp:cNvPr id="0" name=""/>
        <dsp:cNvSpPr/>
      </dsp:nvSpPr>
      <dsp:spPr>
        <a:xfrm>
          <a:off x="3082984" y="358"/>
          <a:ext cx="2186678" cy="1312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/>
            <a:t>Partisipasi</a:t>
          </a:r>
          <a:r>
            <a:rPr lang="en-US" sz="1600" b="0" i="0" kern="1200" dirty="0"/>
            <a:t> di </a:t>
          </a:r>
          <a:r>
            <a:rPr lang="en-US" sz="1600" b="0" i="0" kern="1200" dirty="0" err="1"/>
            <a:t>kelas</a:t>
          </a:r>
          <a:r>
            <a:rPr lang="en-US" sz="1600" b="0" i="0" kern="1200" dirty="0"/>
            <a:t> (</a:t>
          </a:r>
          <a:r>
            <a:rPr lang="en-US" sz="1600" b="0" i="0" kern="1200" dirty="0" err="1"/>
            <a:t>bertanya</a:t>
          </a:r>
          <a:r>
            <a:rPr lang="en-US" sz="1600" b="0" i="0" kern="1200" dirty="0"/>
            <a:t>, </a:t>
          </a:r>
          <a:r>
            <a:rPr lang="en-US" sz="1600" b="0" i="0" kern="1200" dirty="0" err="1"/>
            <a:t>menjawab</a:t>
          </a:r>
          <a:r>
            <a:rPr lang="en-US" sz="1600" b="0" i="0" kern="1200" dirty="0"/>
            <a:t>, </a:t>
          </a:r>
          <a:r>
            <a:rPr lang="en-US" sz="1600" b="0" i="0" kern="1200" dirty="0" err="1"/>
            <a:t>mengemukanan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pendapat</a:t>
          </a:r>
          <a:r>
            <a:rPr lang="en-US" sz="1600" b="0" i="0" kern="1200" dirty="0"/>
            <a:t>, </a:t>
          </a:r>
          <a:r>
            <a:rPr lang="en-US" sz="1600" b="0" i="0" kern="1200" dirty="0" err="1"/>
            <a:t>melengkapi</a:t>
          </a:r>
          <a:r>
            <a:rPr lang="en-US" sz="1600" b="0" i="0" kern="1200" dirty="0"/>
            <a:t>, </a:t>
          </a:r>
          <a:r>
            <a:rPr lang="en-US" sz="1600" b="0" i="0" kern="1200" dirty="0" err="1"/>
            <a:t>mengoreksi</a:t>
          </a:r>
          <a:r>
            <a:rPr lang="en-US" sz="1600" b="0" i="0" kern="1200" dirty="0"/>
            <a:t>)</a:t>
          </a:r>
          <a:endParaRPr lang="en-US" sz="1600" kern="1200" dirty="0"/>
        </a:p>
      </dsp:txBody>
      <dsp:txXfrm>
        <a:off x="3082984" y="358"/>
        <a:ext cx="2186678" cy="1312007"/>
      </dsp:txXfrm>
    </dsp:sp>
    <dsp:sp modelId="{09AE8A81-575D-4722-BDCC-8531CC6BC25E}">
      <dsp:nvSpPr>
        <dsp:cNvPr id="0" name=""/>
        <dsp:cNvSpPr/>
      </dsp:nvSpPr>
      <dsp:spPr>
        <a:xfrm>
          <a:off x="677638" y="1531033"/>
          <a:ext cx="2186678" cy="1312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/>
            <a:t>Akhir</a:t>
          </a:r>
          <a:r>
            <a:rPr lang="en-US" sz="1600" b="0" i="0" kern="1200" dirty="0"/>
            <a:t> semester </a:t>
          </a:r>
          <a:r>
            <a:rPr lang="en-US" sz="1600" b="0" i="0" kern="1200" dirty="0" err="1"/>
            <a:t>tanpa</a:t>
          </a:r>
          <a:r>
            <a:rPr lang="en-US" sz="1600" b="0" i="0" kern="1200" dirty="0"/>
            <a:t> </a:t>
          </a:r>
          <a:r>
            <a:rPr lang="en-US" sz="1600" b="0" i="0" kern="1200" dirty="0" err="1"/>
            <a:t>ketidakhadiran</a:t>
          </a:r>
          <a:endParaRPr lang="en-US" sz="1600" kern="1200" dirty="0"/>
        </a:p>
      </dsp:txBody>
      <dsp:txXfrm>
        <a:off x="677638" y="1531033"/>
        <a:ext cx="2186678" cy="1312007"/>
      </dsp:txXfrm>
    </dsp:sp>
    <dsp:sp modelId="{D3023F0D-798B-4675-B29A-610CA4FC54F8}">
      <dsp:nvSpPr>
        <dsp:cNvPr id="0" name=""/>
        <dsp:cNvSpPr/>
      </dsp:nvSpPr>
      <dsp:spPr>
        <a:xfrm>
          <a:off x="3082984" y="1531033"/>
          <a:ext cx="2186678" cy="1312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/>
            <a:t>Akhir</a:t>
          </a:r>
          <a:r>
            <a:rPr lang="en-US" sz="1600" b="0" i="0" kern="1200" dirty="0"/>
            <a:t> semester </a:t>
          </a:r>
          <a:r>
            <a:rPr lang="en-US" sz="1600" b="0" i="0" kern="1200" dirty="0" err="1"/>
            <a:t>disiplin</a:t>
          </a:r>
          <a:r>
            <a:rPr lang="en-US" sz="1600" b="0" i="0" kern="1200" dirty="0"/>
            <a:t>, </a:t>
          </a:r>
          <a:r>
            <a:rPr lang="en-US" sz="1600" b="0" i="0" kern="1200" dirty="0" err="1"/>
            <a:t>bersikap</a:t>
          </a:r>
          <a:r>
            <a:rPr lang="en-US" sz="1600" b="0" i="0" kern="1200" dirty="0"/>
            <a:t> professional</a:t>
          </a:r>
          <a:endParaRPr lang="en-US" sz="1600" kern="1200" dirty="0"/>
        </a:p>
      </dsp:txBody>
      <dsp:txXfrm>
        <a:off x="3082984" y="1531033"/>
        <a:ext cx="2186678" cy="13120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EEA8B-B09D-44F0-9603-AAABD842F2C9}">
      <dsp:nvSpPr>
        <dsp:cNvPr id="0" name=""/>
        <dsp:cNvSpPr/>
      </dsp:nvSpPr>
      <dsp:spPr>
        <a:xfrm>
          <a:off x="37" y="115860"/>
          <a:ext cx="3573975" cy="12708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 err="1"/>
            <a:t>Tugas</a:t>
          </a:r>
          <a:r>
            <a:rPr lang="en-US" sz="3200" b="0" i="0" kern="1200" dirty="0"/>
            <a:t> </a:t>
          </a:r>
          <a:r>
            <a:rPr lang="en-US" sz="3200" b="0" i="0" kern="1200" dirty="0" err="1"/>
            <a:t>Mingguan</a:t>
          </a:r>
          <a:endParaRPr lang="en-US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(</a:t>
          </a:r>
          <a:r>
            <a:rPr lang="en-US" sz="3200" b="0" i="0" kern="1200" dirty="0" err="1"/>
            <a:t>Mandiri</a:t>
          </a:r>
          <a:r>
            <a:rPr lang="en-US" sz="3200" b="0" i="0" kern="1200" dirty="0"/>
            <a:t>)</a:t>
          </a:r>
          <a:endParaRPr lang="en-US" sz="3200" kern="1200" dirty="0"/>
        </a:p>
      </dsp:txBody>
      <dsp:txXfrm>
        <a:off x="37" y="115860"/>
        <a:ext cx="3573975" cy="1270843"/>
      </dsp:txXfrm>
    </dsp:sp>
    <dsp:sp modelId="{5A2C51BD-6B2A-4CAA-AC41-278FBA901121}">
      <dsp:nvSpPr>
        <dsp:cNvPr id="0" name=""/>
        <dsp:cNvSpPr/>
      </dsp:nvSpPr>
      <dsp:spPr>
        <a:xfrm>
          <a:off x="37" y="1386703"/>
          <a:ext cx="3573975" cy="14054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/>
            <a:t>Catatan Perkuliahan</a:t>
          </a:r>
          <a:endParaRPr lang="en-US" sz="3200" kern="1200"/>
        </a:p>
      </dsp:txBody>
      <dsp:txXfrm>
        <a:off x="37" y="1386703"/>
        <a:ext cx="3573975" cy="1405440"/>
      </dsp:txXfrm>
    </dsp:sp>
    <dsp:sp modelId="{DD7D213C-9FB0-4C9F-9824-F05E7187A4F2}">
      <dsp:nvSpPr>
        <dsp:cNvPr id="0" name=""/>
        <dsp:cNvSpPr/>
      </dsp:nvSpPr>
      <dsp:spPr>
        <a:xfrm>
          <a:off x="4074369" y="115860"/>
          <a:ext cx="3573975" cy="12708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 err="1"/>
            <a:t>Tugas</a:t>
          </a:r>
          <a:r>
            <a:rPr lang="en-US" sz="3200" b="0" i="0" kern="1200" dirty="0"/>
            <a:t> </a:t>
          </a:r>
          <a:r>
            <a:rPr lang="en-US" sz="3200" b="0" i="0" kern="1200" dirty="0" err="1"/>
            <a:t>Akhir</a:t>
          </a:r>
          <a:endParaRPr lang="en-US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(</a:t>
          </a:r>
          <a:r>
            <a:rPr lang="en-US" sz="3200" b="0" i="0" kern="1200" dirty="0" err="1"/>
            <a:t>Kelompok</a:t>
          </a:r>
          <a:r>
            <a:rPr lang="en-US" sz="3200" b="0" i="0" kern="1200" dirty="0"/>
            <a:t>)</a:t>
          </a:r>
          <a:endParaRPr lang="en-US" sz="3200" kern="1200" dirty="0"/>
        </a:p>
      </dsp:txBody>
      <dsp:txXfrm>
        <a:off x="4074369" y="115860"/>
        <a:ext cx="3573975" cy="1270843"/>
      </dsp:txXfrm>
    </dsp:sp>
    <dsp:sp modelId="{4B93429D-0A5F-44ED-9466-2D4ABE55D607}">
      <dsp:nvSpPr>
        <dsp:cNvPr id="0" name=""/>
        <dsp:cNvSpPr/>
      </dsp:nvSpPr>
      <dsp:spPr>
        <a:xfrm>
          <a:off x="4074369" y="1386703"/>
          <a:ext cx="3573975" cy="14054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/>
            <a:t>Prasyarat UTS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/>
            <a:t>Prasyarat UAS</a:t>
          </a:r>
          <a:endParaRPr lang="en-US" sz="3200" kern="1200"/>
        </a:p>
      </dsp:txBody>
      <dsp:txXfrm>
        <a:off x="4074369" y="1386703"/>
        <a:ext cx="3573975" cy="14054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751E4-7FA5-44AC-B6DA-C626CC48BE21}">
      <dsp:nvSpPr>
        <dsp:cNvPr id="0" name=""/>
        <dsp:cNvSpPr/>
      </dsp:nvSpPr>
      <dsp:spPr>
        <a:xfrm>
          <a:off x="6722" y="851243"/>
          <a:ext cx="2009194" cy="1205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Satu </a:t>
          </a:r>
          <a:r>
            <a:rPr lang="en-US" sz="1800" b="1" kern="1200" dirty="0" err="1"/>
            <a:t>kelompok</a:t>
          </a:r>
          <a:r>
            <a:rPr lang="en-US" sz="1800" b="1" kern="1200" dirty="0"/>
            <a:t> </a:t>
          </a:r>
          <a:r>
            <a:rPr lang="en-US" sz="1800" b="1" kern="1200" dirty="0" err="1"/>
            <a:t>terdiri</a:t>
          </a:r>
          <a:r>
            <a:rPr lang="en-US" sz="1800" b="1" kern="1200" dirty="0"/>
            <a:t> </a:t>
          </a:r>
          <a:r>
            <a:rPr lang="en-US" sz="1800" b="1" kern="1200" dirty="0" err="1"/>
            <a:t>dari</a:t>
          </a:r>
          <a:r>
            <a:rPr lang="en-US" sz="1800" b="1" kern="1200" dirty="0"/>
            <a:t> </a:t>
          </a:r>
          <a:r>
            <a:rPr lang="en-US" sz="1800" b="1" kern="1200" dirty="0" err="1"/>
            <a:t>empat</a:t>
          </a:r>
          <a:r>
            <a:rPr lang="en-US" sz="1800" b="1" kern="1200" dirty="0"/>
            <a:t> orang.</a:t>
          </a:r>
          <a:endParaRPr lang="en-US" sz="1800" kern="1200" dirty="0"/>
        </a:p>
      </dsp:txBody>
      <dsp:txXfrm>
        <a:off x="42030" y="886551"/>
        <a:ext cx="1938578" cy="1134900"/>
      </dsp:txXfrm>
    </dsp:sp>
    <dsp:sp modelId="{6AA81851-B968-478E-96F6-638D16C83A0F}">
      <dsp:nvSpPr>
        <dsp:cNvPr id="0" name=""/>
        <dsp:cNvSpPr/>
      </dsp:nvSpPr>
      <dsp:spPr>
        <a:xfrm>
          <a:off x="2216835" y="1204861"/>
          <a:ext cx="425949" cy="49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16835" y="1304517"/>
        <a:ext cx="298164" cy="298968"/>
      </dsp:txXfrm>
    </dsp:sp>
    <dsp:sp modelId="{36EC3AD7-1D43-43FC-AFFB-9C34675C6DD2}">
      <dsp:nvSpPr>
        <dsp:cNvPr id="0" name=""/>
        <dsp:cNvSpPr/>
      </dsp:nvSpPr>
      <dsp:spPr>
        <a:xfrm>
          <a:off x="2819593" y="851243"/>
          <a:ext cx="2009194" cy="1205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Setiap</a:t>
          </a:r>
          <a:r>
            <a:rPr lang="en-US" sz="1800" b="1" kern="1200" dirty="0"/>
            <a:t> </a:t>
          </a:r>
          <a:r>
            <a:rPr lang="en-US" sz="1800" b="1" kern="1200" dirty="0" err="1"/>
            <a:t>kelompok</a:t>
          </a:r>
          <a:r>
            <a:rPr lang="en-US" sz="1800" b="1" kern="1200" dirty="0"/>
            <a:t> </a:t>
          </a:r>
          <a:r>
            <a:rPr lang="en-US" sz="1800" b="1" kern="1200" dirty="0" err="1"/>
            <a:t>dipilih</a:t>
          </a:r>
          <a:r>
            <a:rPr lang="en-US" sz="1800" b="1" kern="1200" dirty="0"/>
            <a:t> </a:t>
          </a:r>
          <a:r>
            <a:rPr lang="en-US" sz="1800" b="1" kern="1200" dirty="0" err="1"/>
            <a:t>satu</a:t>
          </a:r>
          <a:r>
            <a:rPr lang="en-US" sz="1800" b="1" kern="1200" dirty="0"/>
            <a:t> </a:t>
          </a:r>
          <a:r>
            <a:rPr lang="en-US" sz="1800" b="1" kern="1200" dirty="0" err="1"/>
            <a:t>ketua</a:t>
          </a:r>
          <a:r>
            <a:rPr lang="en-US" sz="1800" b="1" kern="1200" dirty="0"/>
            <a:t>.</a:t>
          </a:r>
        </a:p>
      </dsp:txBody>
      <dsp:txXfrm>
        <a:off x="2854901" y="886551"/>
        <a:ext cx="1938578" cy="1134900"/>
      </dsp:txXfrm>
    </dsp:sp>
    <dsp:sp modelId="{3A914950-EAB2-4C2D-B9C3-B4B61416EBC3}">
      <dsp:nvSpPr>
        <dsp:cNvPr id="0" name=""/>
        <dsp:cNvSpPr/>
      </dsp:nvSpPr>
      <dsp:spPr>
        <a:xfrm>
          <a:off x="5029707" y="1204861"/>
          <a:ext cx="425949" cy="49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029707" y="1304517"/>
        <a:ext cx="298164" cy="298968"/>
      </dsp:txXfrm>
    </dsp:sp>
    <dsp:sp modelId="{5998B04E-2B15-4864-B35D-14D602540C55}">
      <dsp:nvSpPr>
        <dsp:cNvPr id="0" name=""/>
        <dsp:cNvSpPr/>
      </dsp:nvSpPr>
      <dsp:spPr>
        <a:xfrm>
          <a:off x="5632465" y="851243"/>
          <a:ext cx="2009194" cy="1205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Pemilihan kelompok, sendiri atau dipilihkan?</a:t>
          </a:r>
          <a:endParaRPr lang="en-US" sz="1800" b="1" kern="1200" dirty="0"/>
        </a:p>
      </dsp:txBody>
      <dsp:txXfrm>
        <a:off x="5667773" y="886551"/>
        <a:ext cx="1938578" cy="11349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D8FD1-712A-4A59-B2E1-72C484E9CA89}">
      <dsp:nvSpPr>
        <dsp:cNvPr id="0" name=""/>
        <dsp:cNvSpPr/>
      </dsp:nvSpPr>
      <dsp:spPr>
        <a:xfrm>
          <a:off x="-3127159" y="-481358"/>
          <a:ext cx="3729916" cy="3729916"/>
        </a:xfrm>
        <a:prstGeom prst="blockArc">
          <a:avLst>
            <a:gd name="adj1" fmla="val 18900000"/>
            <a:gd name="adj2" fmla="val 2700000"/>
            <a:gd name="adj3" fmla="val 57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9E8BA-F190-4463-975D-E9C3C7064B5F}">
      <dsp:nvSpPr>
        <dsp:cNvPr id="0" name=""/>
        <dsp:cNvSpPr/>
      </dsp:nvSpPr>
      <dsp:spPr>
        <a:xfrm>
          <a:off x="387569" y="276720"/>
          <a:ext cx="4388506" cy="553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9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Definisi</a:t>
          </a:r>
          <a:r>
            <a:rPr lang="en-US" sz="1700" b="0" i="0" kern="1200" dirty="0"/>
            <a:t> </a:t>
          </a:r>
          <a:r>
            <a:rPr lang="en-US" sz="1700" b="0" i="0" kern="1200" dirty="0" err="1"/>
            <a:t>Hubungan</a:t>
          </a:r>
          <a:r>
            <a:rPr lang="en-US" sz="1700" b="0" i="0" kern="1200" dirty="0"/>
            <a:t> Masyarakat Online</a:t>
          </a:r>
          <a:endParaRPr lang="en-US" sz="1700" kern="1200" dirty="0"/>
        </a:p>
      </dsp:txBody>
      <dsp:txXfrm>
        <a:off x="387569" y="276720"/>
        <a:ext cx="4388506" cy="553440"/>
      </dsp:txXfrm>
    </dsp:sp>
    <dsp:sp modelId="{96E6014B-EF5F-41ED-AB66-06138B77ABE8}">
      <dsp:nvSpPr>
        <dsp:cNvPr id="0" name=""/>
        <dsp:cNvSpPr/>
      </dsp:nvSpPr>
      <dsp:spPr>
        <a:xfrm>
          <a:off x="41669" y="207540"/>
          <a:ext cx="691799" cy="691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6880D-0754-43B7-B39D-3505ED53C5D0}">
      <dsp:nvSpPr>
        <dsp:cNvPr id="0" name=""/>
        <dsp:cNvSpPr/>
      </dsp:nvSpPr>
      <dsp:spPr>
        <a:xfrm>
          <a:off x="588745" y="1106879"/>
          <a:ext cx="4187330" cy="553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9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Latar</a:t>
          </a:r>
          <a:r>
            <a:rPr lang="en-US" sz="1700" b="0" i="0" kern="1200" dirty="0"/>
            <a:t> </a:t>
          </a:r>
          <a:r>
            <a:rPr lang="en-US" sz="1700" b="0" i="0" kern="1200" dirty="0" err="1"/>
            <a:t>Belakang</a:t>
          </a:r>
          <a:r>
            <a:rPr lang="en-US" sz="1700" b="0" i="0" kern="1200" dirty="0"/>
            <a:t> </a:t>
          </a:r>
          <a:r>
            <a:rPr lang="en-US" sz="1700" b="0" i="0" kern="1200" dirty="0" err="1"/>
            <a:t>Hubungan</a:t>
          </a:r>
          <a:r>
            <a:rPr lang="en-US" sz="1700" b="0" i="0" kern="1200" dirty="0"/>
            <a:t> Masyarakat Online</a:t>
          </a:r>
          <a:endParaRPr lang="en-US" sz="1700" kern="1200" dirty="0"/>
        </a:p>
      </dsp:txBody>
      <dsp:txXfrm>
        <a:off x="588745" y="1106879"/>
        <a:ext cx="4187330" cy="553440"/>
      </dsp:txXfrm>
    </dsp:sp>
    <dsp:sp modelId="{5A6676C7-8BAD-432A-B820-2AB01D2A5D35}">
      <dsp:nvSpPr>
        <dsp:cNvPr id="0" name=""/>
        <dsp:cNvSpPr/>
      </dsp:nvSpPr>
      <dsp:spPr>
        <a:xfrm>
          <a:off x="242845" y="1037699"/>
          <a:ext cx="691799" cy="691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230B8-E4CD-4AA6-A16C-8A680C44FF39}">
      <dsp:nvSpPr>
        <dsp:cNvPr id="0" name=""/>
        <dsp:cNvSpPr/>
      </dsp:nvSpPr>
      <dsp:spPr>
        <a:xfrm>
          <a:off x="387569" y="1937040"/>
          <a:ext cx="4388506" cy="553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9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Pokok-pokok</a:t>
          </a:r>
          <a:r>
            <a:rPr lang="en-US" sz="1700" b="0" i="0" kern="1200" dirty="0"/>
            <a:t> </a:t>
          </a:r>
          <a:r>
            <a:rPr lang="en-US" sz="1700" b="0" i="0" kern="1200" dirty="0" err="1"/>
            <a:t>perbedaan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antara</a:t>
          </a:r>
          <a:r>
            <a:rPr lang="en-US" sz="1700" b="0" i="0" kern="1200" dirty="0"/>
            <a:t> PR 1.0, PR 2.0, PR 3.0, dan PR 4.0</a:t>
          </a:r>
          <a:endParaRPr lang="en-US" sz="1700" kern="1200" dirty="0"/>
        </a:p>
      </dsp:txBody>
      <dsp:txXfrm>
        <a:off x="387569" y="1937040"/>
        <a:ext cx="4388506" cy="553440"/>
      </dsp:txXfrm>
    </dsp:sp>
    <dsp:sp modelId="{5249CA46-F650-40A1-A508-4D072FD623E8}">
      <dsp:nvSpPr>
        <dsp:cNvPr id="0" name=""/>
        <dsp:cNvSpPr/>
      </dsp:nvSpPr>
      <dsp:spPr>
        <a:xfrm>
          <a:off x="41669" y="1867860"/>
          <a:ext cx="691799" cy="691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63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87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49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63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97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A4BC"/>
              </a:buClr>
              <a:buSzPts val="3200"/>
              <a:buChar char="●"/>
              <a:defRPr sz="3200">
                <a:solidFill>
                  <a:srgbClr val="A7A4BC"/>
                </a:solidFill>
              </a:defRPr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 b="1">
              <a:solidFill>
                <a:srgbClr val="A7D86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607219" y="1200059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Hubungan</a:t>
            </a:r>
            <a:r>
              <a:rPr lang="en-US" dirty="0"/>
              <a:t> Masyarakat Online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C4564-745D-4882-8898-3399A973D0F4}"/>
              </a:ext>
            </a:extLst>
          </p:cNvPr>
          <p:cNvSpPr txBox="1"/>
          <p:nvPr/>
        </p:nvSpPr>
        <p:spPr>
          <a:xfrm>
            <a:off x="-273949" y="4490555"/>
            <a:ext cx="3924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Dewi</a:t>
            </a:r>
            <a:r>
              <a:rPr lang="en-US" dirty="0"/>
              <a:t> </a:t>
            </a:r>
            <a:r>
              <a:rPr lang="en-US" dirty="0" err="1"/>
              <a:t>Silvialestari</a:t>
            </a:r>
            <a:r>
              <a:rPr lang="en-US" dirty="0"/>
              <a:t>, M. Si.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601B5-87D6-4AA1-A78D-8E297A3A9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7" y="264319"/>
            <a:ext cx="873432" cy="792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91734-4EC0-4762-916E-018E61395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27904"/>
            <a:ext cx="596503" cy="8796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0C53-26BC-4668-B6A6-3258056F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BUKU WAJIB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3C309-DA8D-4BC1-82BE-60F8F5A3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202" y="1933303"/>
            <a:ext cx="1670564" cy="23915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25CEE-ED05-4466-BD8B-BFE88BC830D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121472" y="1968103"/>
            <a:ext cx="2454772" cy="2482453"/>
          </a:xfrm>
        </p:spPr>
        <p:txBody>
          <a:bodyPr/>
          <a:lstStyle/>
          <a:p>
            <a:pPr marL="127000" indent="0">
              <a:buNone/>
            </a:pPr>
            <a:r>
              <a:rPr lang="en-US" dirty="0" err="1"/>
              <a:t>Arief</a:t>
            </a:r>
            <a:r>
              <a:rPr lang="en-US" dirty="0"/>
              <a:t>, N. </a:t>
            </a:r>
            <a:r>
              <a:rPr lang="en-US" dirty="0" err="1"/>
              <a:t>Nurlaela</a:t>
            </a:r>
            <a:r>
              <a:rPr lang="en-US" dirty="0"/>
              <a:t>. 2019. Public Relations in the Era of Artificial </a:t>
            </a:r>
            <a:r>
              <a:rPr lang="en-US" dirty="0" err="1"/>
              <a:t>Intelegence</a:t>
            </a:r>
            <a:r>
              <a:rPr lang="en-US" dirty="0"/>
              <a:t>: </a:t>
            </a:r>
            <a:r>
              <a:rPr lang="en-US" dirty="0" err="1"/>
              <a:t>Bagaimana</a:t>
            </a:r>
            <a:r>
              <a:rPr lang="en-US" dirty="0"/>
              <a:t> Big Data dan AI </a:t>
            </a:r>
            <a:r>
              <a:rPr lang="en-US" dirty="0" err="1"/>
              <a:t>Merevolusi</a:t>
            </a:r>
            <a:r>
              <a:rPr lang="en-US" dirty="0"/>
              <a:t> dunia PR. Bandung: </a:t>
            </a:r>
            <a:r>
              <a:rPr lang="en-US" dirty="0" err="1"/>
              <a:t>Simbiosa</a:t>
            </a:r>
            <a:r>
              <a:rPr lang="en-US" dirty="0"/>
              <a:t> </a:t>
            </a:r>
            <a:r>
              <a:rPr lang="en-US" dirty="0" err="1"/>
              <a:t>Rekatama</a:t>
            </a:r>
            <a:r>
              <a:rPr lang="en-US" dirty="0"/>
              <a:t> Media.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929A6-026D-4C3D-8CE2-7C7C0E13CB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A21EB8-DA47-4216-B93C-CA7285D52DE6}"/>
              </a:ext>
            </a:extLst>
          </p:cNvPr>
          <p:cNvSpPr txBox="1">
            <a:spLocks/>
          </p:cNvSpPr>
          <p:nvPr/>
        </p:nvSpPr>
        <p:spPr>
          <a:xfrm>
            <a:off x="6603760" y="1791599"/>
            <a:ext cx="2337591" cy="303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1600"/>
              <a:buFont typeface="Muli Light"/>
              <a:buChar char="●"/>
              <a:defRPr sz="16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600"/>
              <a:buFont typeface="Muli Light"/>
              <a:buChar char="○"/>
              <a:defRPr sz="16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600"/>
              <a:buFont typeface="Muli Light"/>
              <a:buChar char="■"/>
              <a:defRPr sz="16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600"/>
              <a:buFont typeface="Muli Light"/>
              <a:buChar char="●"/>
              <a:defRPr sz="16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600"/>
              <a:buFont typeface="Muli Light"/>
              <a:buChar char="○"/>
              <a:defRPr sz="16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600"/>
              <a:buFont typeface="Muli Light"/>
              <a:buChar char="■"/>
              <a:defRPr sz="16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600"/>
              <a:buFont typeface="Muli Light"/>
              <a:buChar char="●"/>
              <a:defRPr sz="16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600"/>
              <a:buFont typeface="Muli Light"/>
              <a:buChar char="○"/>
              <a:defRPr sz="16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600"/>
              <a:buFont typeface="Muli Light"/>
              <a:buChar char="■"/>
              <a:defRPr sz="16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127000" indent="0">
              <a:buNone/>
            </a:pPr>
            <a:r>
              <a:rPr lang="en-US" dirty="0"/>
              <a:t>Solis, Brian dan Deirdre </a:t>
            </a:r>
            <a:r>
              <a:rPr lang="en-US" dirty="0" err="1"/>
              <a:t>Breakenridge</a:t>
            </a:r>
            <a:r>
              <a:rPr lang="en-US" dirty="0"/>
              <a:t>. 2009. </a:t>
            </a:r>
            <a:r>
              <a:rPr lang="en-US" b="1" dirty="0"/>
              <a:t>Putting the Public back in Public Relations</a:t>
            </a:r>
            <a:r>
              <a:rPr lang="en-US" dirty="0"/>
              <a:t>: How Social Media is Reinventing the Aging Business of PR. New Jersey: Pearson Education,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DD220-F582-4433-8629-F420F2A88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72" t="22639" r="56055" b="12569"/>
          <a:stretch/>
        </p:blipFill>
        <p:spPr>
          <a:xfrm>
            <a:off x="457200" y="2013199"/>
            <a:ext cx="1654608" cy="2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7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221F-7CDF-4A42-A9F5-A9A99088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RINCIAN TUGAS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F5EB78-1A6C-42A7-8C99-12A1844A3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26395"/>
              </p:ext>
            </p:extLst>
          </p:nvPr>
        </p:nvGraphicFramePr>
        <p:xfrm>
          <a:off x="747809" y="1989774"/>
          <a:ext cx="7648382" cy="290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4918B-E959-4D79-8020-FC7A677197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549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221F-7CDF-4A42-A9F5-A9A99088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</p:spPr>
        <p:txBody>
          <a:bodyPr/>
          <a:lstStyle/>
          <a:p>
            <a:r>
              <a:rPr lang="en-US" dirty="0"/>
              <a:t>PEMBAGIAN KELOMPOK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F5EB78-1A6C-42A7-8C99-12A1844A3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635660"/>
              </p:ext>
            </p:extLst>
          </p:nvPr>
        </p:nvGraphicFramePr>
        <p:xfrm>
          <a:off x="747809" y="1989774"/>
          <a:ext cx="7648382" cy="290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4918B-E959-4D79-8020-FC7A677197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197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57200" y="244333"/>
            <a:ext cx="8061158" cy="170663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HUBUNGAN MASYARAKAT ONLINE</a:t>
            </a: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50E5A4-CC42-465D-9DDB-6CDB7D282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632262"/>
              </p:ext>
            </p:extLst>
          </p:nvPr>
        </p:nvGraphicFramePr>
        <p:xfrm>
          <a:off x="457199" y="2082325"/>
          <a:ext cx="4810781" cy="27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Definisi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685799" y="3144850"/>
            <a:ext cx="3749225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/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Masyarakat Online (PR online</a:t>
            </a:r>
            <a:r>
              <a:rPr lang="en-US" i="1" dirty="0"/>
              <a:t>/Cyber PR)?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/>
              <a:t>Hubungan</a:t>
            </a:r>
            <a:r>
              <a:rPr lang="en-US" dirty="0"/>
              <a:t> Masyarakat Online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Masyarakat yang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web dan multimedia.</a:t>
            </a:r>
            <a:endParaRPr dirty="0"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6250912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685799" y="3144850"/>
            <a:ext cx="3749225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150" lvl="0" indent="0"/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Masyarakat Online?</a:t>
            </a:r>
          </a:p>
        </p:txBody>
      </p:sp>
    </p:spTree>
    <p:extLst>
      <p:ext uri="{BB962C8B-B14F-4D97-AF65-F5344CB8AC3E}">
        <p14:creationId xmlns:p14="http://schemas.microsoft.com/office/powerpoint/2010/main" val="3475664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36F6-954C-4532-9751-0E1AD785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4175"/>
            <a:ext cx="7866185" cy="857400"/>
          </a:xfrm>
        </p:spPr>
        <p:txBody>
          <a:bodyPr/>
          <a:lstStyle/>
          <a:p>
            <a:pPr marL="57150" lvl="0" indent="0"/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Humas</a:t>
            </a:r>
            <a:r>
              <a:rPr lang="en-US" dirty="0"/>
              <a:t> Online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35B979-9432-43D2-AD6F-DAF89D4A2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959435"/>
              </p:ext>
            </p:extLst>
          </p:nvPr>
        </p:nvGraphicFramePr>
        <p:xfrm>
          <a:off x="457200" y="2038349"/>
          <a:ext cx="4929300" cy="282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5F3C7-F80A-4180-AFFB-A2CED68AB7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6703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5167132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br>
              <a:rPr lang="en" dirty="0"/>
            </a:br>
            <a:r>
              <a:rPr lang="en-US" dirty="0" err="1"/>
              <a:t>Transformasi</a:t>
            </a:r>
            <a:r>
              <a:rPr lang="en-US" dirty="0"/>
              <a:t> PR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685799" y="3144850"/>
            <a:ext cx="3749225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5563" lvl="0" indent="0"/>
            <a:r>
              <a:rPr lang="en-US" dirty="0" err="1"/>
              <a:t>Pokok-pokok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PR 1.0, PR 2.0, PR 3.0, dan PR 4.0</a:t>
            </a:r>
          </a:p>
        </p:txBody>
      </p:sp>
    </p:spTree>
    <p:extLst>
      <p:ext uri="{BB962C8B-B14F-4D97-AF65-F5344CB8AC3E}">
        <p14:creationId xmlns:p14="http://schemas.microsoft.com/office/powerpoint/2010/main" val="2580454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1CA5-22BB-49C6-831B-03CEBB5B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68" y="801288"/>
            <a:ext cx="6300300" cy="857400"/>
          </a:xfrm>
        </p:spPr>
        <p:txBody>
          <a:bodyPr/>
          <a:lstStyle/>
          <a:p>
            <a:pPr algn="ctr"/>
            <a:r>
              <a:rPr lang="en-US" dirty="0" err="1"/>
              <a:t>Transformasi</a:t>
            </a:r>
            <a:r>
              <a:rPr lang="en-US" dirty="0"/>
              <a:t> PR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757C3-9321-49CB-9704-558683028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26D1F1C-9BC9-4884-8673-5B1CEC07E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951665"/>
              </p:ext>
            </p:extLst>
          </p:nvPr>
        </p:nvGraphicFramePr>
        <p:xfrm>
          <a:off x="1709590" y="1761574"/>
          <a:ext cx="5972100" cy="276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03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 idx="4294967295"/>
          </p:nvPr>
        </p:nvSpPr>
        <p:spPr>
          <a:xfrm>
            <a:off x="1293018" y="835818"/>
            <a:ext cx="4791300" cy="7143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5 </a:t>
            </a:r>
            <a:r>
              <a:rPr lang="en-US" sz="4400" dirty="0"/>
              <a:t>Nilai Utama</a:t>
            </a:r>
            <a:endParaRPr sz="4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A97A69-52EC-4278-9171-0EB6F9630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257529"/>
              </p:ext>
            </p:extLst>
          </p:nvPr>
        </p:nvGraphicFramePr>
        <p:xfrm>
          <a:off x="685800" y="1639966"/>
          <a:ext cx="4791300" cy="315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F0610-5B3F-4676-8B51-50729F55EA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27904"/>
            <a:ext cx="596503" cy="879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303" name="Google Shape;303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304" name="Google Shape;304;p36"/>
          <p:cNvSpPr txBox="1">
            <a:spLocks noGrp="1"/>
          </p:cNvSpPr>
          <p:nvPr>
            <p:ph type="body" idx="4294967295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dirty="0" err="1"/>
              <a:t>Dewi.silvia</a:t>
            </a:r>
            <a:r>
              <a:rPr lang="en" dirty="0"/>
              <a:t>@</a:t>
            </a:r>
            <a:r>
              <a:rPr lang="en-US" dirty="0"/>
              <a:t>upj.ac.id</a:t>
            </a:r>
          </a:p>
        </p:txBody>
      </p:sp>
      <p:sp>
        <p:nvSpPr>
          <p:cNvPr id="305" name="Google Shape;305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Kode Tata Laku Mahasiswa di Kelas.jpg">
            <a:extLst>
              <a:ext uri="{FF2B5EF4-FFF2-40B4-BE49-F238E27FC236}">
                <a16:creationId xmlns:a16="http://schemas.microsoft.com/office/drawing/2014/main" id="{A05085FC-C0FF-4CE0-88A3-FF7A2678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505" b="-102505"/>
          <a:stretch>
            <a:fillRect/>
          </a:stretch>
        </p:blipFill>
        <p:spPr>
          <a:xfrm>
            <a:off x="457200" y="596025"/>
            <a:ext cx="8229600" cy="4467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74DC4-AF93-4A3B-A20A-45F78659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4175"/>
            <a:ext cx="7957501" cy="857400"/>
          </a:xfrm>
        </p:spPr>
        <p:txBody>
          <a:bodyPr/>
          <a:lstStyle/>
          <a:p>
            <a:r>
              <a:rPr lang="en-US" sz="3600" dirty="0"/>
              <a:t>PERATURAN KULIAH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C8C3F-D4BB-416B-8D98-CB9404A8F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0FC82-6F35-42D8-8CAA-045DA4E2DF7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EF66B-62F0-40AC-8480-D23296C3CC9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BF688-D280-4A4B-809A-59D37B2FB9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8C8D2-827A-4A47-BD50-E02A83098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0502"/>
            <a:ext cx="596503" cy="8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2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194356" y="0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3600" dirty="0"/>
              <a:t>DETIL PERATURAN KULIAH</a:t>
            </a:r>
            <a:endParaRPr sz="3600"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28C478-A216-439C-8EDC-D3E0B00DF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967859"/>
              </p:ext>
            </p:extLst>
          </p:nvPr>
        </p:nvGraphicFramePr>
        <p:xfrm>
          <a:off x="261610" y="949197"/>
          <a:ext cx="8589930" cy="383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371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194356" y="0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/>
              <a:t>DETIL PERATURAN KULIAH</a:t>
            </a:r>
            <a:endParaRPr sz="3600"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28C478-A216-439C-8EDC-D3E0B00DF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689722"/>
              </p:ext>
            </p:extLst>
          </p:nvPr>
        </p:nvGraphicFramePr>
        <p:xfrm>
          <a:off x="261610" y="949197"/>
          <a:ext cx="8589930" cy="383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063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19BDF12-9DEF-4EFF-9137-B419285B1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880314"/>
              </p:ext>
            </p:extLst>
          </p:nvPr>
        </p:nvGraphicFramePr>
        <p:xfrm>
          <a:off x="294311" y="897854"/>
          <a:ext cx="8555377" cy="3255383"/>
        </p:xfrm>
        <a:graphic>
          <a:graphicData uri="http://schemas.openxmlformats.org/drawingml/2006/table">
            <a:tbl>
              <a:tblPr/>
              <a:tblGrid>
                <a:gridCol w="4218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Verdana"/>
                        </a:rPr>
                        <a:t>Dos</a:t>
                      </a:r>
                    </a:p>
                  </a:txBody>
                  <a:tcPr marL="27618" marR="27618" marT="122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latin typeface="Verdana"/>
                        </a:rPr>
                        <a:t>Donts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27618" marR="27618" marT="122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Perhitungkan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absensi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ketidakhadiran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max 4 kali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Ketidakhadiran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&gt; 4 kali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Minum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,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makan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permen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(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tumpah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/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sampah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tanggung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jawab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pribadi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Tidur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,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Makan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permen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karet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dan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makanan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lainnya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3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Mengajukan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pertanyaan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yang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relevan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Mengajukan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pertanyaan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yang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tidak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relevan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Mengajukan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protes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yang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bertanggung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jawab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 err="1">
                          <a:latin typeface="Verdana"/>
                        </a:rPr>
                        <a:t>Protes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yang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tidak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bertanggung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jawab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terdapat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pengurangan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nilai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Sopan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santun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dalam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kegiatan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belajar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mengajar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 err="1">
                          <a:latin typeface="Verdana"/>
                        </a:rPr>
                        <a:t>Tidak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hadir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saat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dipanggil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dianggap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absen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3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Konsultasi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pada jam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kerja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Berbicara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yang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menggangu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jalannya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kelas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54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A63D-C259-4C92-8EC9-A3953227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SANKSI TERHADAP PELANGGAR PERATURAN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FB90D75-0448-4EE4-9EC2-394A0C649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288551"/>
              </p:ext>
            </p:extLst>
          </p:nvPr>
        </p:nvGraphicFramePr>
        <p:xfrm>
          <a:off x="457200" y="1417875"/>
          <a:ext cx="8316598" cy="350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DC97F-7689-45FC-88A1-A2C2826298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162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FB0B-E941-4579-989E-F66EE059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KOMPONEN PENILAIAN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8C985D6-4C25-43DC-B957-0EAFE3983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422"/>
              </p:ext>
            </p:extLst>
          </p:nvPr>
        </p:nvGraphicFramePr>
        <p:xfrm>
          <a:off x="4068525" y="1832501"/>
          <a:ext cx="4353580" cy="315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2349B-B7B0-462B-8373-878CF2FD1A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5A15D-069D-4452-A5FB-EE6861F98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5" y="2388239"/>
            <a:ext cx="3898232" cy="2598821"/>
          </a:xfrm>
          <a:prstGeom prst="rect">
            <a:avLst/>
          </a:prstGeom>
          <a:effectLst>
            <a:reflection stA="96000" endPos="65000" dist="508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7299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083C-AD5E-4142-B709-EE86CFB6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39F1D48-57EF-45A3-8456-E1F107DC0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922308"/>
              </p:ext>
            </p:extLst>
          </p:nvPr>
        </p:nvGraphicFramePr>
        <p:xfrm>
          <a:off x="1560403" y="1978668"/>
          <a:ext cx="5947302" cy="28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1C55D-72AF-4496-A4B4-CF04550982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433335"/>
      </p:ext>
    </p:extLst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593</Words>
  <Application>Microsoft Office PowerPoint</Application>
  <PresentationFormat>On-screen Show (16:9)</PresentationFormat>
  <Paragraphs>119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Muli</vt:lpstr>
      <vt:lpstr>Poppins Light</vt:lpstr>
      <vt:lpstr>Poppins</vt:lpstr>
      <vt:lpstr>Muli Light</vt:lpstr>
      <vt:lpstr>Verdana</vt:lpstr>
      <vt:lpstr>Arial</vt:lpstr>
      <vt:lpstr>Gower template</vt:lpstr>
      <vt:lpstr>Hubungan Masyarakat Online</vt:lpstr>
      <vt:lpstr>5 Nilai Utama</vt:lpstr>
      <vt:lpstr>PERATURAN KULIAH </vt:lpstr>
      <vt:lpstr>DETIL PERATURAN KULIAH</vt:lpstr>
      <vt:lpstr>DETIL PERATURAN KULIAH</vt:lpstr>
      <vt:lpstr>PowerPoint Presentation</vt:lpstr>
      <vt:lpstr>SANKSI TERHADAP PELANGGAR PERATURAN</vt:lpstr>
      <vt:lpstr>KOMPONEN PENILAIAN</vt:lpstr>
      <vt:lpstr>REWARD</vt:lpstr>
      <vt:lpstr>BUKU WAJIB</vt:lpstr>
      <vt:lpstr>RINCIAN TUGAS</vt:lpstr>
      <vt:lpstr>PEMBAGIAN KELOMPOK</vt:lpstr>
      <vt:lpstr>HUBUNGAN MASYARAKAT ONLINE</vt:lpstr>
      <vt:lpstr>1. Definisi</vt:lpstr>
      <vt:lpstr>PowerPoint Presentation</vt:lpstr>
      <vt:lpstr>2. Latar Belakang</vt:lpstr>
      <vt:lpstr>Latar Belakang  Humas Online</vt:lpstr>
      <vt:lpstr>3. Transformasi PR</vt:lpstr>
      <vt:lpstr>Transformasi PR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DELL</dc:creator>
  <cp:lastModifiedBy>DELL</cp:lastModifiedBy>
  <cp:revision>52</cp:revision>
  <dcterms:modified xsi:type="dcterms:W3CDTF">2020-01-28T05:29:39Z</dcterms:modified>
</cp:coreProperties>
</file>