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78" r:id="rId4"/>
  </p:sldIdLst>
  <p:sldSz cx="9144000" cy="5143500" type="screen16x9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  <p:embeddedFont>
      <p:font typeface="Raleway ExtraBold" charset="0"/>
      <p:bold r:id="rId10"/>
      <p:boldItalic r:id="rId11"/>
    </p:embeddedFont>
    <p:embeddedFont>
      <p:font typeface="Work Sans Light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D00DB68-6B29-4325-A910-853BCD81B62E}">
  <a:tblStyle styleId="{0D00DB68-6B29-4325-A910-853BCD81B6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9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40992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53775" y="3795498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654971" y="-410153"/>
            <a:ext cx="2805957" cy="2661973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017770" y="693100"/>
            <a:ext cx="1910145" cy="17012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986735">
            <a:off x="654370" y="3671524"/>
            <a:ext cx="2361497" cy="11609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7283088">
            <a:off x="8001790" y="3285780"/>
            <a:ext cx="1578088" cy="1381267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10155561">
            <a:off x="-945733" y="1047694"/>
            <a:ext cx="3985308" cy="1963944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271725" y="550602"/>
            <a:ext cx="1123676" cy="1157073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-544275" y="322850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 rot="5400000">
            <a:off x="7272240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685804" y="-380379"/>
            <a:ext cx="2346749" cy="209007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237775" y="436811"/>
            <a:ext cx="1780932" cy="1755838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602736" y="4310518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1216025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2"/>
          </p:nvPr>
        </p:nvSpPr>
        <p:spPr>
          <a:xfrm>
            <a:off x="4939920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scribbles 3">
  <p:cSld name="BLANK_1_1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3"/>
          <p:cNvSpPr/>
          <p:nvPr/>
        </p:nvSpPr>
        <p:spPr>
          <a:xfrm flipH="1">
            <a:off x="7835213" y="336185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-5400000" flipH="1">
            <a:off x="161815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flipH="1">
            <a:off x="6793464" y="-380376"/>
            <a:ext cx="1780528" cy="158578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flipH="1">
            <a:off x="-544275" y="645938"/>
            <a:ext cx="1566292" cy="1544222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flipH="1">
            <a:off x="6244184" y="4423655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13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1187624" y="2211710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Menyusun Kerangka Pemikiran dan Daftar Pustaka</a:t>
            </a:r>
            <a:endParaRPr dirty="0"/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1"/>
          </p:nvPr>
        </p:nvSpPr>
        <p:spPr>
          <a:xfrm>
            <a:off x="1187624" y="2931790"/>
            <a:ext cx="6452319" cy="192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dirty="0" err="1" smtClean="0"/>
              <a:t>Melanjutkan</a:t>
            </a:r>
            <a:r>
              <a:rPr lang="en-US" sz="1100" b="1" dirty="0" smtClean="0"/>
              <a:t> Bab 2, </a:t>
            </a:r>
            <a:r>
              <a:rPr lang="en-US" sz="1100" b="1" dirty="0" err="1" smtClean="0"/>
              <a:t>alur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kerangka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berpikir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menyelesaikannya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dengan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daftar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pustaka</a:t>
            </a:r>
            <a:r>
              <a:rPr lang="en-US" sz="1100" b="1" smtClean="0"/>
              <a:t>.</a:t>
            </a:r>
            <a:endParaRPr sz="1100"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6"/>
          <p:cNvSpPr/>
          <p:nvPr/>
        </p:nvSpPr>
        <p:spPr>
          <a:xfrm>
            <a:off x="4235751" y="1177699"/>
            <a:ext cx="2938896" cy="2788091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3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41" name="Google Shape;341;p36"/>
          <p:cNvSpPr txBox="1">
            <a:spLocks noGrp="1"/>
          </p:cNvSpPr>
          <p:nvPr>
            <p:ph type="ctrTitle" idx="4294967295"/>
          </p:nvPr>
        </p:nvSpPr>
        <p:spPr>
          <a:xfrm>
            <a:off x="1403648" y="2019766"/>
            <a:ext cx="35901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Thanks!</a:t>
            </a:r>
            <a:endParaRPr sz="6000" dirty="0"/>
          </a:p>
        </p:txBody>
      </p:sp>
      <p:sp>
        <p:nvSpPr>
          <p:cNvPr id="343" name="Google Shape;343;p36"/>
          <p:cNvSpPr/>
          <p:nvPr/>
        </p:nvSpPr>
        <p:spPr>
          <a:xfrm>
            <a:off x="5107580" y="2019766"/>
            <a:ext cx="1195248" cy="1103958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sanio template">
  <a:themeElements>
    <a:clrScheme name="Custom 347">
      <a:dk1>
        <a:srgbClr val="111111"/>
      </a:dk1>
      <a:lt1>
        <a:srgbClr val="FFFFFF"/>
      </a:lt1>
      <a:dk2>
        <a:srgbClr val="434343"/>
      </a:dk2>
      <a:lt2>
        <a:srgbClr val="F3F3F3"/>
      </a:lt2>
      <a:accent1>
        <a:srgbClr val="FFBC00"/>
      </a:accent1>
      <a:accent2>
        <a:srgbClr val="FF8100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B45F0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On-screen Show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Raleway ExtraBold</vt:lpstr>
      <vt:lpstr>Work Sans Light</vt:lpstr>
      <vt:lpstr>Pisanio template</vt:lpstr>
      <vt:lpstr>Pertemuan 13</vt:lpstr>
      <vt:lpstr>Menyusun Kerangka Pemikiran dan Daftar Pustaka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8</dc:title>
  <dc:creator>suxi</dc:creator>
  <cp:lastModifiedBy>Suci Marini</cp:lastModifiedBy>
  <cp:revision>7</cp:revision>
  <dcterms:modified xsi:type="dcterms:W3CDTF">2020-05-19T06:55:39Z</dcterms:modified>
</cp:coreProperties>
</file>