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78" r:id="rId4"/>
  </p:sldIdLst>
  <p:sldSz cx="9144000" cy="5143500" type="screen16x9"/>
  <p:notesSz cx="6858000" cy="9144000"/>
  <p:embeddedFontLst>
    <p:embeddedFont>
      <p:font typeface="Calibri" pitchFamily="34" charset="0"/>
      <p:regular r:id="rId6"/>
      <p:bold r:id="rId7"/>
      <p:italic r:id="rId8"/>
      <p:boldItalic r:id="rId9"/>
    </p:embeddedFont>
    <p:embeddedFont>
      <p:font typeface="Raleway ExtraBold" charset="0"/>
      <p:bold r:id="rId10"/>
      <p:boldItalic r:id="rId11"/>
    </p:embeddedFont>
    <p:embeddedFont>
      <p:font typeface="Work Sans Light" charset="0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D00DB68-6B29-4325-A910-853BCD81B62E}">
  <a:tblStyle styleId="{0D00DB68-6B29-4325-A910-853BCD81B62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92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409928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353775" y="3795498"/>
            <a:ext cx="1722922" cy="1698645"/>
          </a:xfrm>
          <a:custGeom>
            <a:avLst/>
            <a:gdLst/>
            <a:ahLst/>
            <a:cxnLst/>
            <a:rect l="l" t="t" r="r" b="b"/>
            <a:pathLst>
              <a:path w="2320433" h="2287737" extrusionOk="0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6654971" y="-410153"/>
            <a:ext cx="2805957" cy="2661973"/>
          </a:xfrm>
          <a:custGeom>
            <a:avLst/>
            <a:gdLst/>
            <a:ahLst/>
            <a:cxnLst/>
            <a:rect l="l" t="t" r="r" b="b"/>
            <a:pathLst>
              <a:path w="1899125" h="1801674" extrusionOk="0">
                <a:moveTo>
                  <a:pt x="1818538" y="707752"/>
                </a:moveTo>
                <a:cubicBezTo>
                  <a:pt x="1831074" y="497125"/>
                  <a:pt x="1753858" y="325519"/>
                  <a:pt x="1578309" y="205746"/>
                </a:cubicBezTo>
                <a:cubicBezTo>
                  <a:pt x="1408528" y="89914"/>
                  <a:pt x="1198250" y="22552"/>
                  <a:pt x="994519" y="4769"/>
                </a:cubicBezTo>
                <a:cubicBezTo>
                  <a:pt x="827085" y="-9839"/>
                  <a:pt x="652527" y="8307"/>
                  <a:pt x="495522" y="70381"/>
                </a:cubicBezTo>
                <a:cubicBezTo>
                  <a:pt x="429934" y="95571"/>
                  <a:pt x="368486" y="130433"/>
                  <a:pt x="313219" y="173809"/>
                </a:cubicBezTo>
                <a:cubicBezTo>
                  <a:pt x="239976" y="232551"/>
                  <a:pt x="210471" y="301682"/>
                  <a:pt x="158916" y="375104"/>
                </a:cubicBezTo>
                <a:cubicBezTo>
                  <a:pt x="103122" y="454565"/>
                  <a:pt x="46440" y="506438"/>
                  <a:pt x="18368" y="605174"/>
                </a:cubicBezTo>
                <a:cubicBezTo>
                  <a:pt x="-14565" y="720999"/>
                  <a:pt x="5923" y="819242"/>
                  <a:pt x="10454" y="934958"/>
                </a:cubicBezTo>
                <a:cubicBezTo>
                  <a:pt x="14758" y="1044814"/>
                  <a:pt x="-1278" y="1145825"/>
                  <a:pt x="25122" y="1255759"/>
                </a:cubicBezTo>
                <a:cubicBezTo>
                  <a:pt x="47323" y="1350745"/>
                  <a:pt x="90532" y="1439548"/>
                  <a:pt x="151572" y="1515641"/>
                </a:cubicBezTo>
                <a:cubicBezTo>
                  <a:pt x="422033" y="1849229"/>
                  <a:pt x="943761" y="1837532"/>
                  <a:pt x="1324630" y="1747856"/>
                </a:cubicBezTo>
                <a:cubicBezTo>
                  <a:pt x="1538265" y="1697565"/>
                  <a:pt x="1682812" y="1551189"/>
                  <a:pt x="1774457" y="1356692"/>
                </a:cubicBezTo>
                <a:cubicBezTo>
                  <a:pt x="1865783" y="1162882"/>
                  <a:pt x="1991560" y="890940"/>
                  <a:pt x="1818538" y="707752"/>
                </a:cubicBezTo>
                <a:close/>
                <a:moveTo>
                  <a:pt x="1780057" y="1013000"/>
                </a:moveTo>
                <a:cubicBezTo>
                  <a:pt x="1773893" y="989902"/>
                  <a:pt x="1783298" y="964666"/>
                  <a:pt x="1787413" y="941387"/>
                </a:cubicBezTo>
                <a:cubicBezTo>
                  <a:pt x="1787430" y="965448"/>
                  <a:pt x="1784958" y="989447"/>
                  <a:pt x="1780037" y="1013000"/>
                </a:cubicBezTo>
                <a:close/>
                <a:moveTo>
                  <a:pt x="1240206" y="1350652"/>
                </a:moveTo>
                <a:cubicBezTo>
                  <a:pt x="1199929" y="1367787"/>
                  <a:pt x="1164079" y="1357269"/>
                  <a:pt x="1121896" y="1347528"/>
                </a:cubicBezTo>
                <a:cubicBezTo>
                  <a:pt x="1185325" y="1323272"/>
                  <a:pt x="1246595" y="1293709"/>
                  <a:pt x="1305055" y="1259156"/>
                </a:cubicBezTo>
                <a:cubicBezTo>
                  <a:pt x="1286530" y="1291734"/>
                  <a:pt x="1264799" y="1322383"/>
                  <a:pt x="1240186" y="1350646"/>
                </a:cubicBezTo>
                <a:close/>
                <a:moveTo>
                  <a:pt x="1291243" y="1489342"/>
                </a:moveTo>
                <a:cubicBezTo>
                  <a:pt x="1273962" y="1493315"/>
                  <a:pt x="1256501" y="1496665"/>
                  <a:pt x="1238987" y="1499452"/>
                </a:cubicBezTo>
                <a:cubicBezTo>
                  <a:pt x="1256980" y="1483982"/>
                  <a:pt x="1267701" y="1489167"/>
                  <a:pt x="1291223" y="1489348"/>
                </a:cubicBezTo>
                <a:close/>
                <a:moveTo>
                  <a:pt x="1066251" y="829391"/>
                </a:moveTo>
                <a:cubicBezTo>
                  <a:pt x="1043961" y="799579"/>
                  <a:pt x="1027361" y="796436"/>
                  <a:pt x="1043676" y="759852"/>
                </a:cubicBezTo>
                <a:cubicBezTo>
                  <a:pt x="1056548" y="779930"/>
                  <a:pt x="1068915" y="804660"/>
                  <a:pt x="1066251" y="829391"/>
                </a:cubicBezTo>
                <a:close/>
                <a:moveTo>
                  <a:pt x="131680" y="905133"/>
                </a:moveTo>
                <a:cubicBezTo>
                  <a:pt x="135569" y="877323"/>
                  <a:pt x="140671" y="849592"/>
                  <a:pt x="146822" y="822178"/>
                </a:cubicBezTo>
                <a:cubicBezTo>
                  <a:pt x="168547" y="893395"/>
                  <a:pt x="196336" y="962619"/>
                  <a:pt x="229884" y="1029092"/>
                </a:cubicBezTo>
                <a:cubicBezTo>
                  <a:pt x="262843" y="1095845"/>
                  <a:pt x="272015" y="1165598"/>
                  <a:pt x="298810" y="1235112"/>
                </a:cubicBezTo>
                <a:cubicBezTo>
                  <a:pt x="217288" y="1140213"/>
                  <a:pt x="159946" y="1026998"/>
                  <a:pt x="131680" y="905133"/>
                </a:cubicBezTo>
                <a:close/>
                <a:moveTo>
                  <a:pt x="263413" y="518227"/>
                </a:moveTo>
                <a:cubicBezTo>
                  <a:pt x="267756" y="601097"/>
                  <a:pt x="263265" y="667409"/>
                  <a:pt x="254417" y="750351"/>
                </a:cubicBezTo>
                <a:cubicBezTo>
                  <a:pt x="242890" y="706980"/>
                  <a:pt x="235842" y="662542"/>
                  <a:pt x="233384" y="617733"/>
                </a:cubicBezTo>
                <a:cubicBezTo>
                  <a:pt x="231686" y="584111"/>
                  <a:pt x="263660" y="522899"/>
                  <a:pt x="263413" y="518207"/>
                </a:cubicBezTo>
                <a:close/>
                <a:moveTo>
                  <a:pt x="454798" y="739444"/>
                </a:moveTo>
                <a:cubicBezTo>
                  <a:pt x="460884" y="691751"/>
                  <a:pt x="468441" y="598388"/>
                  <a:pt x="506592" y="564461"/>
                </a:cubicBezTo>
                <a:cubicBezTo>
                  <a:pt x="560559" y="516503"/>
                  <a:pt x="618427" y="559464"/>
                  <a:pt x="661686" y="596690"/>
                </a:cubicBezTo>
                <a:cubicBezTo>
                  <a:pt x="571591" y="647105"/>
                  <a:pt x="494711" y="685938"/>
                  <a:pt x="463872" y="794233"/>
                </a:cubicBezTo>
                <a:cubicBezTo>
                  <a:pt x="451181" y="778945"/>
                  <a:pt x="447713" y="758006"/>
                  <a:pt x="454797" y="739444"/>
                </a:cubicBezTo>
                <a:close/>
                <a:moveTo>
                  <a:pt x="731461" y="908134"/>
                </a:moveTo>
                <a:cubicBezTo>
                  <a:pt x="722308" y="910395"/>
                  <a:pt x="744800" y="779767"/>
                  <a:pt x="748890" y="771388"/>
                </a:cubicBezTo>
                <a:cubicBezTo>
                  <a:pt x="760771" y="795114"/>
                  <a:pt x="730521" y="879935"/>
                  <a:pt x="731435" y="908134"/>
                </a:cubicBezTo>
                <a:close/>
                <a:moveTo>
                  <a:pt x="845227" y="1379142"/>
                </a:moveTo>
                <a:cubicBezTo>
                  <a:pt x="857758" y="1385458"/>
                  <a:pt x="870425" y="1391522"/>
                  <a:pt x="883229" y="1397334"/>
                </a:cubicBezTo>
                <a:cubicBezTo>
                  <a:pt x="752707" y="1462829"/>
                  <a:pt x="626011" y="1370055"/>
                  <a:pt x="553798" y="1260257"/>
                </a:cubicBezTo>
                <a:cubicBezTo>
                  <a:pt x="638530" y="1325267"/>
                  <a:pt x="739171" y="1366326"/>
                  <a:pt x="845201" y="1379142"/>
                </a:cubicBezTo>
                <a:close/>
                <a:moveTo>
                  <a:pt x="900431" y="1221080"/>
                </a:moveTo>
                <a:cubicBezTo>
                  <a:pt x="851903" y="1224269"/>
                  <a:pt x="735408" y="1064244"/>
                  <a:pt x="764601" y="1038036"/>
                </a:cubicBezTo>
                <a:cubicBezTo>
                  <a:pt x="801100" y="1107529"/>
                  <a:pt x="838959" y="1170361"/>
                  <a:pt x="900405" y="1221080"/>
                </a:cubicBezTo>
                <a:close/>
                <a:moveTo>
                  <a:pt x="868554" y="883856"/>
                </a:moveTo>
                <a:cubicBezTo>
                  <a:pt x="876831" y="858244"/>
                  <a:pt x="875101" y="846987"/>
                  <a:pt x="894416" y="825528"/>
                </a:cubicBezTo>
                <a:cubicBezTo>
                  <a:pt x="912798" y="846164"/>
                  <a:pt x="891065" y="881406"/>
                  <a:pt x="868528" y="883856"/>
                </a:cubicBezTo>
                <a:close/>
                <a:moveTo>
                  <a:pt x="728486" y="1608635"/>
                </a:moveTo>
                <a:cubicBezTo>
                  <a:pt x="649811" y="1617598"/>
                  <a:pt x="547608" y="1627157"/>
                  <a:pt x="504071" y="1545122"/>
                </a:cubicBezTo>
                <a:cubicBezTo>
                  <a:pt x="575905" y="1575650"/>
                  <a:pt x="651306" y="1596990"/>
                  <a:pt x="728486" y="1608635"/>
                </a:cubicBezTo>
                <a:close/>
                <a:moveTo>
                  <a:pt x="613968" y="944705"/>
                </a:moveTo>
                <a:cubicBezTo>
                  <a:pt x="601558" y="949388"/>
                  <a:pt x="589242" y="954311"/>
                  <a:pt x="577022" y="959475"/>
                </a:cubicBezTo>
                <a:cubicBezTo>
                  <a:pt x="563190" y="872093"/>
                  <a:pt x="576374" y="816384"/>
                  <a:pt x="638384" y="749956"/>
                </a:cubicBezTo>
                <a:cubicBezTo>
                  <a:pt x="611193" y="810726"/>
                  <a:pt x="608452" y="879287"/>
                  <a:pt x="613968" y="944705"/>
                </a:cubicBezTo>
                <a:close/>
                <a:moveTo>
                  <a:pt x="591846" y="303276"/>
                </a:moveTo>
                <a:cubicBezTo>
                  <a:pt x="628408" y="288330"/>
                  <a:pt x="667749" y="281390"/>
                  <a:pt x="707219" y="282926"/>
                </a:cubicBezTo>
                <a:cubicBezTo>
                  <a:pt x="663312" y="299699"/>
                  <a:pt x="637373" y="298999"/>
                  <a:pt x="591846" y="303276"/>
                </a:cubicBezTo>
                <a:close/>
                <a:moveTo>
                  <a:pt x="1317850" y="417689"/>
                </a:moveTo>
                <a:lnTo>
                  <a:pt x="1307285" y="402472"/>
                </a:lnTo>
                <a:cubicBezTo>
                  <a:pt x="1317340" y="410681"/>
                  <a:pt x="1327462" y="418817"/>
                  <a:pt x="1337651" y="426879"/>
                </a:cubicBezTo>
                <a:cubicBezTo>
                  <a:pt x="1330187" y="426198"/>
                  <a:pt x="1323189" y="422950"/>
                  <a:pt x="1317850" y="417689"/>
                </a:cubicBezTo>
                <a:close/>
                <a:moveTo>
                  <a:pt x="1632061" y="731809"/>
                </a:moveTo>
                <a:cubicBezTo>
                  <a:pt x="1624353" y="721440"/>
                  <a:pt x="1616512" y="711161"/>
                  <a:pt x="1608539" y="700973"/>
                </a:cubicBezTo>
                <a:cubicBezTo>
                  <a:pt x="1627021" y="705221"/>
                  <a:pt x="1634861" y="715499"/>
                  <a:pt x="1632061" y="731809"/>
                </a:cubicBezTo>
                <a:close/>
                <a:moveTo>
                  <a:pt x="1164124" y="1111237"/>
                </a:moveTo>
                <a:cubicBezTo>
                  <a:pt x="1193935" y="1064028"/>
                  <a:pt x="1216052" y="1012382"/>
                  <a:pt x="1229647" y="958230"/>
                </a:cubicBezTo>
                <a:cubicBezTo>
                  <a:pt x="1274209" y="1032391"/>
                  <a:pt x="1272861" y="1190594"/>
                  <a:pt x="1155108" y="1191904"/>
                </a:cubicBezTo>
                <a:cubicBezTo>
                  <a:pt x="1160632" y="1165356"/>
                  <a:pt x="1163651" y="1138349"/>
                  <a:pt x="1164124" y="1111237"/>
                </a:cubicBezTo>
                <a:close/>
                <a:moveTo>
                  <a:pt x="1241023" y="537578"/>
                </a:moveTo>
                <a:lnTo>
                  <a:pt x="1217041" y="518933"/>
                </a:lnTo>
                <a:cubicBezTo>
                  <a:pt x="1228622" y="518119"/>
                  <a:pt x="1238958" y="526155"/>
                  <a:pt x="1241023" y="537578"/>
                </a:cubicBezTo>
                <a:close/>
                <a:moveTo>
                  <a:pt x="1601403" y="917090"/>
                </a:moveTo>
                <a:cubicBezTo>
                  <a:pt x="1587347" y="952543"/>
                  <a:pt x="1569018" y="986148"/>
                  <a:pt x="1546821" y="1017161"/>
                </a:cubicBezTo>
                <a:cubicBezTo>
                  <a:pt x="1537578" y="966383"/>
                  <a:pt x="1516869" y="922009"/>
                  <a:pt x="1501184" y="873403"/>
                </a:cubicBezTo>
                <a:cubicBezTo>
                  <a:pt x="1486723" y="828600"/>
                  <a:pt x="1481836" y="780448"/>
                  <a:pt x="1468853" y="734622"/>
                </a:cubicBezTo>
                <a:cubicBezTo>
                  <a:pt x="1518813" y="791032"/>
                  <a:pt x="1563203" y="852139"/>
                  <a:pt x="1601403" y="917090"/>
                </a:cubicBezTo>
                <a:close/>
                <a:moveTo>
                  <a:pt x="1506499" y="1277230"/>
                </a:moveTo>
                <a:cubicBezTo>
                  <a:pt x="1528504" y="1241119"/>
                  <a:pt x="1535426" y="1195876"/>
                  <a:pt x="1557892" y="1163168"/>
                </a:cubicBezTo>
                <a:cubicBezTo>
                  <a:pt x="1581226" y="1129254"/>
                  <a:pt x="1618521" y="1102410"/>
                  <a:pt x="1643080" y="1067996"/>
                </a:cubicBezTo>
                <a:cubicBezTo>
                  <a:pt x="1627336" y="1135145"/>
                  <a:pt x="1607386" y="1202526"/>
                  <a:pt x="1575930" y="1264204"/>
                </a:cubicBezTo>
                <a:cubicBezTo>
                  <a:pt x="1539633" y="1335351"/>
                  <a:pt x="1511412" y="1355584"/>
                  <a:pt x="1428460" y="1365590"/>
                </a:cubicBezTo>
                <a:cubicBezTo>
                  <a:pt x="1459219" y="1340695"/>
                  <a:pt x="1485597" y="1310830"/>
                  <a:pt x="1506499" y="1277231"/>
                </a:cubicBezTo>
                <a:close/>
                <a:moveTo>
                  <a:pt x="1533521" y="332875"/>
                </a:moveTo>
                <a:cubicBezTo>
                  <a:pt x="1592389" y="376330"/>
                  <a:pt x="1638930" y="434359"/>
                  <a:pt x="1668566" y="501253"/>
                </a:cubicBezTo>
                <a:cubicBezTo>
                  <a:pt x="1556693" y="420243"/>
                  <a:pt x="1442466" y="350191"/>
                  <a:pt x="1337301" y="259356"/>
                </a:cubicBezTo>
                <a:cubicBezTo>
                  <a:pt x="1295598" y="223329"/>
                  <a:pt x="1253688" y="183977"/>
                  <a:pt x="1199974" y="166680"/>
                </a:cubicBezTo>
                <a:cubicBezTo>
                  <a:pt x="1173730" y="158255"/>
                  <a:pt x="1150189" y="159985"/>
                  <a:pt x="1123763" y="157555"/>
                </a:cubicBezTo>
                <a:cubicBezTo>
                  <a:pt x="1079629" y="153498"/>
                  <a:pt x="1075922" y="156051"/>
                  <a:pt x="1034964" y="129201"/>
                </a:cubicBezTo>
                <a:cubicBezTo>
                  <a:pt x="1213839" y="155578"/>
                  <a:pt x="1388941" y="223361"/>
                  <a:pt x="1533521" y="332875"/>
                </a:cubicBezTo>
                <a:close/>
                <a:moveTo>
                  <a:pt x="982366" y="363652"/>
                </a:moveTo>
                <a:cubicBezTo>
                  <a:pt x="945492" y="365499"/>
                  <a:pt x="954592" y="374177"/>
                  <a:pt x="913563" y="371507"/>
                </a:cubicBezTo>
                <a:cubicBezTo>
                  <a:pt x="884920" y="369640"/>
                  <a:pt x="855455" y="358389"/>
                  <a:pt x="826709" y="354657"/>
                </a:cubicBezTo>
                <a:cubicBezTo>
                  <a:pt x="894008" y="332557"/>
                  <a:pt x="916603" y="332751"/>
                  <a:pt x="982366" y="363652"/>
                </a:cubicBezTo>
                <a:close/>
                <a:moveTo>
                  <a:pt x="881751" y="188974"/>
                </a:moveTo>
                <a:lnTo>
                  <a:pt x="896899" y="196440"/>
                </a:lnTo>
                <a:cubicBezTo>
                  <a:pt x="837460" y="176929"/>
                  <a:pt x="775327" y="166870"/>
                  <a:pt x="712768" y="166628"/>
                </a:cubicBezTo>
                <a:cubicBezTo>
                  <a:pt x="682225" y="166870"/>
                  <a:pt x="651806" y="170526"/>
                  <a:pt x="622076" y="177529"/>
                </a:cubicBezTo>
                <a:lnTo>
                  <a:pt x="592449" y="185876"/>
                </a:lnTo>
                <a:cubicBezTo>
                  <a:pt x="573172" y="201637"/>
                  <a:pt x="555272" y="200598"/>
                  <a:pt x="538748" y="182759"/>
                </a:cubicBezTo>
                <a:cubicBezTo>
                  <a:pt x="644580" y="132072"/>
                  <a:pt x="776936" y="139758"/>
                  <a:pt x="881751" y="188974"/>
                </a:cubicBezTo>
                <a:close/>
                <a:moveTo>
                  <a:pt x="214866" y="1384255"/>
                </a:moveTo>
                <a:cubicBezTo>
                  <a:pt x="191487" y="1347181"/>
                  <a:pt x="172644" y="1307435"/>
                  <a:pt x="158741" y="1265869"/>
                </a:cubicBezTo>
                <a:cubicBezTo>
                  <a:pt x="193513" y="1313954"/>
                  <a:pt x="233150" y="1358325"/>
                  <a:pt x="277025" y="1398280"/>
                </a:cubicBezTo>
                <a:cubicBezTo>
                  <a:pt x="297559" y="1416945"/>
                  <a:pt x="339489" y="1436944"/>
                  <a:pt x="352465" y="1459115"/>
                </a:cubicBezTo>
                <a:cubicBezTo>
                  <a:pt x="364450" y="1479582"/>
                  <a:pt x="363024" y="1519795"/>
                  <a:pt x="369155" y="1542718"/>
                </a:cubicBezTo>
                <a:cubicBezTo>
                  <a:pt x="307803" y="1500558"/>
                  <a:pt x="255371" y="1446708"/>
                  <a:pt x="214866" y="1384255"/>
                </a:cubicBezTo>
                <a:close/>
                <a:moveTo>
                  <a:pt x="1479256" y="1570216"/>
                </a:moveTo>
                <a:cubicBezTo>
                  <a:pt x="1327449" y="1670760"/>
                  <a:pt x="1099366" y="1675297"/>
                  <a:pt x="923778" y="1679872"/>
                </a:cubicBezTo>
                <a:cubicBezTo>
                  <a:pt x="988666" y="1657403"/>
                  <a:pt x="1038030" y="1628207"/>
                  <a:pt x="1106904" y="1625329"/>
                </a:cubicBezTo>
                <a:cubicBezTo>
                  <a:pt x="1170621" y="1623535"/>
                  <a:pt x="1234050" y="1616067"/>
                  <a:pt x="1296441" y="1603016"/>
                </a:cubicBezTo>
                <a:cubicBezTo>
                  <a:pt x="1353688" y="1590948"/>
                  <a:pt x="1408748" y="1570185"/>
                  <a:pt x="1459708" y="1541448"/>
                </a:cubicBezTo>
                <a:cubicBezTo>
                  <a:pt x="1518269" y="1507573"/>
                  <a:pt x="1559791" y="1451805"/>
                  <a:pt x="1617257" y="1420042"/>
                </a:cubicBezTo>
                <a:cubicBezTo>
                  <a:pt x="1581556" y="1478325"/>
                  <a:pt x="1536658" y="1532193"/>
                  <a:pt x="1479256" y="1570216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6017770" y="693100"/>
            <a:ext cx="1910145" cy="1701221"/>
          </a:xfrm>
          <a:custGeom>
            <a:avLst/>
            <a:gdLst/>
            <a:ahLst/>
            <a:cxnLst/>
            <a:rect l="l" t="t" r="r" b="b"/>
            <a:pathLst>
              <a:path w="2728778" h="2430315" extrusionOk="0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2"/>
          <p:cNvSpPr/>
          <p:nvPr/>
        </p:nvSpPr>
        <p:spPr>
          <a:xfrm rot="986735">
            <a:off x="654370" y="3671524"/>
            <a:ext cx="2361497" cy="1160970"/>
          </a:xfrm>
          <a:custGeom>
            <a:avLst/>
            <a:gdLst/>
            <a:ahLst/>
            <a:cxnLst/>
            <a:rect l="l" t="t" r="r" b="b"/>
            <a:pathLst>
              <a:path w="2728778" h="1341534" extrusionOk="0">
                <a:moveTo>
                  <a:pt x="2727858" y="971865"/>
                </a:moveTo>
                <a:cubicBezTo>
                  <a:pt x="2662022" y="811650"/>
                  <a:pt x="2599698" y="650061"/>
                  <a:pt x="2540889" y="487098"/>
                </a:cubicBezTo>
                <a:cubicBezTo>
                  <a:pt x="2509539" y="400203"/>
                  <a:pt x="2479196" y="312951"/>
                  <a:pt x="2449860" y="225343"/>
                </a:cubicBezTo>
                <a:cubicBezTo>
                  <a:pt x="2433572" y="176691"/>
                  <a:pt x="2413699" y="33711"/>
                  <a:pt x="2369261" y="7263"/>
                </a:cubicBezTo>
                <a:cubicBezTo>
                  <a:pt x="2220183" y="-81480"/>
                  <a:pt x="2022959" y="670486"/>
                  <a:pt x="2005088" y="766409"/>
                </a:cubicBezTo>
                <a:lnTo>
                  <a:pt x="1865337" y="330248"/>
                </a:lnTo>
                <a:cubicBezTo>
                  <a:pt x="1847733" y="275297"/>
                  <a:pt x="1832638" y="161377"/>
                  <a:pt x="1794493" y="120269"/>
                </a:cubicBezTo>
                <a:cubicBezTo>
                  <a:pt x="1743936" y="65765"/>
                  <a:pt x="1696730" y="134449"/>
                  <a:pt x="1673636" y="175317"/>
                </a:cubicBezTo>
                <a:cubicBezTo>
                  <a:pt x="1532725" y="424648"/>
                  <a:pt x="1433672" y="703337"/>
                  <a:pt x="1369342" y="981741"/>
                </a:cubicBezTo>
                <a:cubicBezTo>
                  <a:pt x="1335812" y="807258"/>
                  <a:pt x="1310689" y="631297"/>
                  <a:pt x="1288321" y="455076"/>
                </a:cubicBezTo>
                <a:cubicBezTo>
                  <a:pt x="1277775" y="371868"/>
                  <a:pt x="1286240" y="249841"/>
                  <a:pt x="1254234" y="172978"/>
                </a:cubicBezTo>
                <a:cubicBezTo>
                  <a:pt x="1238347" y="134825"/>
                  <a:pt x="1212978" y="119984"/>
                  <a:pt x="1171917" y="143412"/>
                </a:cubicBezTo>
                <a:cubicBezTo>
                  <a:pt x="1121936" y="171928"/>
                  <a:pt x="1103360" y="253710"/>
                  <a:pt x="1079994" y="303625"/>
                </a:cubicBezTo>
                <a:lnTo>
                  <a:pt x="960796" y="558322"/>
                </a:lnTo>
                <a:cubicBezTo>
                  <a:pt x="886287" y="717505"/>
                  <a:pt x="811785" y="876689"/>
                  <a:pt x="737289" y="1035876"/>
                </a:cubicBezTo>
                <a:cubicBezTo>
                  <a:pt x="703260" y="851023"/>
                  <a:pt x="694251" y="662703"/>
                  <a:pt x="693045" y="475089"/>
                </a:cubicBezTo>
                <a:cubicBezTo>
                  <a:pt x="692644" y="412762"/>
                  <a:pt x="744004" y="92719"/>
                  <a:pt x="611649" y="163840"/>
                </a:cubicBezTo>
                <a:cubicBezTo>
                  <a:pt x="556749" y="193334"/>
                  <a:pt x="524198" y="292679"/>
                  <a:pt x="502867" y="347332"/>
                </a:cubicBezTo>
                <a:cubicBezTo>
                  <a:pt x="477349" y="414675"/>
                  <a:pt x="457547" y="484047"/>
                  <a:pt x="443669" y="554712"/>
                </a:cubicBezTo>
                <a:cubicBezTo>
                  <a:pt x="409499" y="720246"/>
                  <a:pt x="400346" y="890485"/>
                  <a:pt x="355630" y="1053919"/>
                </a:cubicBezTo>
                <a:cubicBezTo>
                  <a:pt x="285715" y="780155"/>
                  <a:pt x="210959" y="507689"/>
                  <a:pt x="131364" y="236523"/>
                </a:cubicBezTo>
                <a:cubicBezTo>
                  <a:pt x="118161" y="191558"/>
                  <a:pt x="113027" y="129290"/>
                  <a:pt x="50577" y="143198"/>
                </a:cubicBezTo>
                <a:cubicBezTo>
                  <a:pt x="-12470" y="157242"/>
                  <a:pt x="-3279" y="216354"/>
                  <a:pt x="8446" y="263094"/>
                </a:cubicBezTo>
                <a:cubicBezTo>
                  <a:pt x="43940" y="404564"/>
                  <a:pt x="90024" y="544084"/>
                  <a:pt x="128772" y="684757"/>
                </a:cubicBezTo>
                <a:cubicBezTo>
                  <a:pt x="166036" y="820038"/>
                  <a:pt x="202099" y="955643"/>
                  <a:pt x="236957" y="1091572"/>
                </a:cubicBezTo>
                <a:cubicBezTo>
                  <a:pt x="252616" y="1152628"/>
                  <a:pt x="281531" y="1400183"/>
                  <a:pt x="388193" y="1271824"/>
                </a:cubicBezTo>
                <a:cubicBezTo>
                  <a:pt x="462849" y="1181987"/>
                  <a:pt x="485276" y="1020568"/>
                  <a:pt x="504863" y="909402"/>
                </a:cubicBezTo>
                <a:cubicBezTo>
                  <a:pt x="529163" y="771484"/>
                  <a:pt x="540778" y="631070"/>
                  <a:pt x="574004" y="494803"/>
                </a:cubicBezTo>
                <a:cubicBezTo>
                  <a:pt x="575241" y="655256"/>
                  <a:pt x="582170" y="816046"/>
                  <a:pt x="604136" y="975125"/>
                </a:cubicBezTo>
                <a:cubicBezTo>
                  <a:pt x="613522" y="1043173"/>
                  <a:pt x="625027" y="1339795"/>
                  <a:pt x="745391" y="1256853"/>
                </a:cubicBezTo>
                <a:cubicBezTo>
                  <a:pt x="794464" y="1223043"/>
                  <a:pt x="818465" y="1123043"/>
                  <a:pt x="843860" y="1068779"/>
                </a:cubicBezTo>
                <a:cubicBezTo>
                  <a:pt x="878736" y="994262"/>
                  <a:pt x="913612" y="919746"/>
                  <a:pt x="948488" y="845229"/>
                </a:cubicBezTo>
                <a:cubicBezTo>
                  <a:pt x="1018243" y="696170"/>
                  <a:pt x="1087996" y="547134"/>
                  <a:pt x="1157748" y="398122"/>
                </a:cubicBezTo>
                <a:cubicBezTo>
                  <a:pt x="1180978" y="586423"/>
                  <a:pt x="1206639" y="774517"/>
                  <a:pt x="1240610" y="961223"/>
                </a:cubicBezTo>
                <a:cubicBezTo>
                  <a:pt x="1257080" y="1051741"/>
                  <a:pt x="1275481" y="1141916"/>
                  <a:pt x="1296488" y="1231474"/>
                </a:cubicBezTo>
                <a:cubicBezTo>
                  <a:pt x="1309192" y="1285680"/>
                  <a:pt x="1339526" y="1397462"/>
                  <a:pt x="1413974" y="1319763"/>
                </a:cubicBezTo>
                <a:cubicBezTo>
                  <a:pt x="1458277" y="1273529"/>
                  <a:pt x="1452573" y="1149479"/>
                  <a:pt x="1464648" y="1088092"/>
                </a:cubicBezTo>
                <a:cubicBezTo>
                  <a:pt x="1481578" y="1002001"/>
                  <a:pt x="1502116" y="916717"/>
                  <a:pt x="1526262" y="832241"/>
                </a:cubicBezTo>
                <a:cubicBezTo>
                  <a:pt x="1577535" y="652900"/>
                  <a:pt x="1644666" y="478475"/>
                  <a:pt x="1726863" y="311033"/>
                </a:cubicBezTo>
                <a:cubicBezTo>
                  <a:pt x="1780566" y="478649"/>
                  <a:pt x="1834269" y="646261"/>
                  <a:pt x="1887972" y="813868"/>
                </a:cubicBezTo>
                <a:cubicBezTo>
                  <a:pt x="1906483" y="871638"/>
                  <a:pt x="1954500" y="1194715"/>
                  <a:pt x="2067072" y="1089466"/>
                </a:cubicBezTo>
                <a:cubicBezTo>
                  <a:pt x="2107505" y="1051663"/>
                  <a:pt x="2094354" y="971930"/>
                  <a:pt x="2100077" y="920070"/>
                </a:cubicBezTo>
                <a:cubicBezTo>
                  <a:pt x="2109631" y="833719"/>
                  <a:pt x="2124428" y="748029"/>
                  <a:pt x="2144386" y="663474"/>
                </a:cubicBezTo>
                <a:cubicBezTo>
                  <a:pt x="2181645" y="504832"/>
                  <a:pt x="2237334" y="351093"/>
                  <a:pt x="2310317" y="205388"/>
                </a:cubicBezTo>
                <a:cubicBezTo>
                  <a:pt x="2376062" y="406506"/>
                  <a:pt x="2447122" y="605783"/>
                  <a:pt x="2523499" y="803220"/>
                </a:cubicBezTo>
                <a:cubicBezTo>
                  <a:pt x="2540467" y="847078"/>
                  <a:pt x="2557696" y="890835"/>
                  <a:pt x="2575183" y="934490"/>
                </a:cubicBezTo>
                <a:cubicBezTo>
                  <a:pt x="2586772" y="963420"/>
                  <a:pt x="2601525" y="1035053"/>
                  <a:pt x="2630783" y="1052519"/>
                </a:cubicBezTo>
                <a:cubicBezTo>
                  <a:pt x="2676789" y="1079978"/>
                  <a:pt x="2749669" y="1024878"/>
                  <a:pt x="2727858" y="97186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2"/>
          <p:cNvSpPr/>
          <p:nvPr/>
        </p:nvSpPr>
        <p:spPr>
          <a:xfrm rot="7283088">
            <a:off x="8001790" y="3285780"/>
            <a:ext cx="1578088" cy="1381267"/>
          </a:xfrm>
          <a:custGeom>
            <a:avLst/>
            <a:gdLst/>
            <a:ahLst/>
            <a:cxnLst/>
            <a:rect l="l" t="t" r="r" b="b"/>
            <a:pathLst>
              <a:path w="2080612" h="1821116" extrusionOk="0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/>
          <p:nvPr/>
        </p:nvSpPr>
        <p:spPr>
          <a:xfrm rot="-10155561">
            <a:off x="-945733" y="1047694"/>
            <a:ext cx="3985308" cy="1963944"/>
          </a:xfrm>
          <a:custGeom>
            <a:avLst/>
            <a:gdLst/>
            <a:ahLst/>
            <a:cxnLst/>
            <a:rect l="l" t="t" r="r" b="b"/>
            <a:pathLst>
              <a:path w="2884338" h="1095262" extrusionOk="0">
                <a:moveTo>
                  <a:pt x="2886374" y="595499"/>
                </a:moveTo>
                <a:cubicBezTo>
                  <a:pt x="2877559" y="509388"/>
                  <a:pt x="2497157" y="610606"/>
                  <a:pt x="2431265" y="621150"/>
                </a:cubicBezTo>
                <a:cubicBezTo>
                  <a:pt x="2253853" y="649536"/>
                  <a:pt x="2076173" y="676188"/>
                  <a:pt x="1898226" y="701104"/>
                </a:cubicBezTo>
                <a:cubicBezTo>
                  <a:pt x="2078615" y="667637"/>
                  <a:pt x="2257925" y="628938"/>
                  <a:pt x="2436158" y="585007"/>
                </a:cubicBezTo>
                <a:cubicBezTo>
                  <a:pt x="2496380" y="570133"/>
                  <a:pt x="2827780" y="532713"/>
                  <a:pt x="2785021" y="422875"/>
                </a:cubicBezTo>
                <a:cubicBezTo>
                  <a:pt x="2761343" y="362040"/>
                  <a:pt x="2662361" y="406356"/>
                  <a:pt x="2618695" y="415208"/>
                </a:cubicBezTo>
                <a:lnTo>
                  <a:pt x="2336425" y="472402"/>
                </a:lnTo>
                <a:lnTo>
                  <a:pt x="1771872" y="586782"/>
                </a:lnTo>
                <a:cubicBezTo>
                  <a:pt x="2000565" y="531274"/>
                  <a:pt x="2227073" y="466498"/>
                  <a:pt x="2449148" y="388469"/>
                </a:cubicBezTo>
                <a:cubicBezTo>
                  <a:pt x="2510775" y="366823"/>
                  <a:pt x="2698173" y="330789"/>
                  <a:pt x="2719672" y="258638"/>
                </a:cubicBezTo>
                <a:cubicBezTo>
                  <a:pt x="2758012" y="129993"/>
                  <a:pt x="2505589" y="246726"/>
                  <a:pt x="2467446" y="259163"/>
                </a:cubicBezTo>
                <a:cubicBezTo>
                  <a:pt x="2520465" y="236998"/>
                  <a:pt x="2573550" y="214775"/>
                  <a:pt x="2627465" y="194840"/>
                </a:cubicBezTo>
                <a:cubicBezTo>
                  <a:pt x="2667100" y="180174"/>
                  <a:pt x="2727450" y="171613"/>
                  <a:pt x="2748574" y="130330"/>
                </a:cubicBezTo>
                <a:cubicBezTo>
                  <a:pt x="2813922" y="2619"/>
                  <a:pt x="2593798" y="90687"/>
                  <a:pt x="2557754" y="103072"/>
                </a:cubicBezTo>
                <a:cubicBezTo>
                  <a:pt x="2589974" y="78749"/>
                  <a:pt x="2595717" y="27531"/>
                  <a:pt x="2557060" y="6339"/>
                </a:cubicBezTo>
                <a:cubicBezTo>
                  <a:pt x="2522429" y="-12650"/>
                  <a:pt x="2430020" y="16624"/>
                  <a:pt x="2393762" y="21355"/>
                </a:cubicBezTo>
                <a:cubicBezTo>
                  <a:pt x="2275925" y="36727"/>
                  <a:pt x="2158175" y="52735"/>
                  <a:pt x="2040511" y="69378"/>
                </a:cubicBezTo>
                <a:cubicBezTo>
                  <a:pt x="1805171" y="102646"/>
                  <a:pt x="1570210" y="138477"/>
                  <a:pt x="1335631" y="176869"/>
                </a:cubicBezTo>
                <a:cubicBezTo>
                  <a:pt x="1108220" y="214082"/>
                  <a:pt x="881219" y="253706"/>
                  <a:pt x="654629" y="295741"/>
                </a:cubicBezTo>
                <a:cubicBezTo>
                  <a:pt x="542890" y="316479"/>
                  <a:pt x="431262" y="337801"/>
                  <a:pt x="319747" y="359707"/>
                </a:cubicBezTo>
                <a:cubicBezTo>
                  <a:pt x="281273" y="367263"/>
                  <a:pt x="221570" y="367257"/>
                  <a:pt x="196402" y="402888"/>
                </a:cubicBezTo>
                <a:cubicBezTo>
                  <a:pt x="179186" y="427256"/>
                  <a:pt x="177605" y="470244"/>
                  <a:pt x="209021" y="485279"/>
                </a:cubicBezTo>
                <a:cubicBezTo>
                  <a:pt x="168310" y="502531"/>
                  <a:pt x="92027" y="527645"/>
                  <a:pt x="72446" y="571533"/>
                </a:cubicBezTo>
                <a:cubicBezTo>
                  <a:pt x="64522" y="585533"/>
                  <a:pt x="63290" y="602347"/>
                  <a:pt x="69089" y="617353"/>
                </a:cubicBezTo>
                <a:lnTo>
                  <a:pt x="45281" y="623114"/>
                </a:lnTo>
                <a:cubicBezTo>
                  <a:pt x="25117" y="644598"/>
                  <a:pt x="-3901" y="651215"/>
                  <a:pt x="435" y="688707"/>
                </a:cubicBezTo>
                <a:cubicBezTo>
                  <a:pt x="10481" y="775608"/>
                  <a:pt x="292525" y="734947"/>
                  <a:pt x="357574" y="733424"/>
                </a:cubicBezTo>
                <a:cubicBezTo>
                  <a:pt x="309980" y="740735"/>
                  <a:pt x="212988" y="744928"/>
                  <a:pt x="228706" y="820916"/>
                </a:cubicBezTo>
                <a:cubicBezTo>
                  <a:pt x="243179" y="890844"/>
                  <a:pt x="391396" y="857856"/>
                  <a:pt x="441142" y="856418"/>
                </a:cubicBezTo>
                <a:cubicBezTo>
                  <a:pt x="397994" y="865160"/>
                  <a:pt x="338940" y="864195"/>
                  <a:pt x="312760" y="905063"/>
                </a:cubicBezTo>
                <a:cubicBezTo>
                  <a:pt x="296906" y="929807"/>
                  <a:pt x="292667" y="977065"/>
                  <a:pt x="328466" y="987084"/>
                </a:cubicBezTo>
                <a:cubicBezTo>
                  <a:pt x="269968" y="1003734"/>
                  <a:pt x="266527" y="1085490"/>
                  <a:pt x="326702" y="1099255"/>
                </a:cubicBezTo>
                <a:cubicBezTo>
                  <a:pt x="373156" y="1109877"/>
                  <a:pt x="454080" y="1077752"/>
                  <a:pt x="500961" y="1069774"/>
                </a:cubicBezTo>
                <a:cubicBezTo>
                  <a:pt x="564529" y="1058972"/>
                  <a:pt x="628201" y="1048819"/>
                  <a:pt x="691977" y="1039314"/>
                </a:cubicBezTo>
                <a:cubicBezTo>
                  <a:pt x="947113" y="1001141"/>
                  <a:pt x="1203457" y="971809"/>
                  <a:pt x="1459404" y="939573"/>
                </a:cubicBezTo>
                <a:cubicBezTo>
                  <a:pt x="1715352" y="907338"/>
                  <a:pt x="1970982" y="872322"/>
                  <a:pt x="2224163" y="822847"/>
                </a:cubicBezTo>
                <a:cubicBezTo>
                  <a:pt x="2344034" y="799425"/>
                  <a:pt x="2463258" y="772705"/>
                  <a:pt x="2581367" y="741558"/>
                </a:cubicBezTo>
                <a:cubicBezTo>
                  <a:pt x="2646520" y="724390"/>
                  <a:pt x="2896486" y="693956"/>
                  <a:pt x="2886374" y="595499"/>
                </a:cubicBezTo>
                <a:close/>
                <a:moveTo>
                  <a:pt x="1690249" y="349622"/>
                </a:moveTo>
                <a:cubicBezTo>
                  <a:pt x="1627798" y="355313"/>
                  <a:pt x="1565198" y="359344"/>
                  <a:pt x="1502566" y="362441"/>
                </a:cubicBezTo>
                <a:cubicBezTo>
                  <a:pt x="1834252" y="276318"/>
                  <a:pt x="2162243" y="167828"/>
                  <a:pt x="2502913" y="121782"/>
                </a:cubicBezTo>
                <a:cubicBezTo>
                  <a:pt x="2368202" y="167226"/>
                  <a:pt x="2232582" y="209820"/>
                  <a:pt x="2096052" y="249565"/>
                </a:cubicBezTo>
                <a:cubicBezTo>
                  <a:pt x="1964364" y="287905"/>
                  <a:pt x="1827148" y="337153"/>
                  <a:pt x="1690249" y="349622"/>
                </a:cubicBezTo>
                <a:close/>
                <a:moveTo>
                  <a:pt x="1068042" y="342934"/>
                </a:moveTo>
                <a:cubicBezTo>
                  <a:pt x="1018982" y="350757"/>
                  <a:pt x="969624" y="356706"/>
                  <a:pt x="920202" y="361761"/>
                </a:cubicBezTo>
                <a:cubicBezTo>
                  <a:pt x="1051792" y="338430"/>
                  <a:pt x="1183528" y="315916"/>
                  <a:pt x="1315408" y="294218"/>
                </a:cubicBezTo>
                <a:cubicBezTo>
                  <a:pt x="1233512" y="313006"/>
                  <a:pt x="1151078" y="329694"/>
                  <a:pt x="1068068" y="342934"/>
                </a:cubicBezTo>
                <a:close/>
                <a:moveTo>
                  <a:pt x="1057302" y="492642"/>
                </a:moveTo>
                <a:cubicBezTo>
                  <a:pt x="787302" y="540682"/>
                  <a:pt x="515627" y="577344"/>
                  <a:pt x="242279" y="602628"/>
                </a:cubicBezTo>
                <a:cubicBezTo>
                  <a:pt x="504754" y="516997"/>
                  <a:pt x="783303" y="500944"/>
                  <a:pt x="1057328" y="492668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-271725" y="550602"/>
            <a:ext cx="1123676" cy="1157073"/>
          </a:xfrm>
          <a:custGeom>
            <a:avLst/>
            <a:gdLst/>
            <a:ahLst/>
            <a:cxnLst/>
            <a:rect l="l" t="t" r="r" b="b"/>
            <a:pathLst>
              <a:path w="2171355" h="2235890" extrusionOk="0">
                <a:moveTo>
                  <a:pt x="521783" y="906652"/>
                </a:moveTo>
                <a:cubicBezTo>
                  <a:pt x="579807" y="973404"/>
                  <a:pt x="695621" y="906418"/>
                  <a:pt x="718612" y="840988"/>
                </a:cubicBezTo>
                <a:cubicBezTo>
                  <a:pt x="735976" y="791591"/>
                  <a:pt x="742160" y="618993"/>
                  <a:pt x="642776" y="689407"/>
                </a:cubicBezTo>
                <a:cubicBezTo>
                  <a:pt x="635646" y="596615"/>
                  <a:pt x="535012" y="675759"/>
                  <a:pt x="515613" y="714268"/>
                </a:cubicBezTo>
                <a:cubicBezTo>
                  <a:pt x="488623" y="767819"/>
                  <a:pt x="478862" y="857280"/>
                  <a:pt x="521783" y="906652"/>
                </a:cubicBezTo>
                <a:close/>
                <a:moveTo>
                  <a:pt x="1112088" y="737126"/>
                </a:moveTo>
                <a:cubicBezTo>
                  <a:pt x="1219281" y="749757"/>
                  <a:pt x="1322093" y="648649"/>
                  <a:pt x="1292115" y="540108"/>
                </a:cubicBezTo>
                <a:cubicBezTo>
                  <a:pt x="1254055" y="402416"/>
                  <a:pt x="1119250" y="455410"/>
                  <a:pt x="1105379" y="575578"/>
                </a:cubicBezTo>
                <a:cubicBezTo>
                  <a:pt x="1097983" y="512636"/>
                  <a:pt x="1183936" y="477069"/>
                  <a:pt x="1169949" y="420180"/>
                </a:cubicBezTo>
                <a:cubicBezTo>
                  <a:pt x="1148054" y="331140"/>
                  <a:pt x="1053733" y="420031"/>
                  <a:pt x="1029945" y="454315"/>
                </a:cubicBezTo>
                <a:cubicBezTo>
                  <a:pt x="964979" y="548047"/>
                  <a:pt x="968097" y="720152"/>
                  <a:pt x="1112088" y="737126"/>
                </a:cubicBezTo>
                <a:close/>
                <a:moveTo>
                  <a:pt x="1602224" y="925777"/>
                </a:moveTo>
                <a:cubicBezTo>
                  <a:pt x="1719801" y="909873"/>
                  <a:pt x="1761504" y="744481"/>
                  <a:pt x="1611460" y="766192"/>
                </a:cubicBezTo>
                <a:cubicBezTo>
                  <a:pt x="1575733" y="771377"/>
                  <a:pt x="1539851" y="786218"/>
                  <a:pt x="1533998" y="827708"/>
                </a:cubicBezTo>
                <a:cubicBezTo>
                  <a:pt x="1529351" y="860650"/>
                  <a:pt x="1561150" y="931337"/>
                  <a:pt x="1602224" y="925777"/>
                </a:cubicBezTo>
                <a:close/>
                <a:moveTo>
                  <a:pt x="1276592" y="992218"/>
                </a:moveTo>
                <a:cubicBezTo>
                  <a:pt x="1097763" y="948641"/>
                  <a:pt x="1023807" y="1258736"/>
                  <a:pt x="1225289" y="1268704"/>
                </a:cubicBezTo>
                <a:cubicBezTo>
                  <a:pt x="1297599" y="1272275"/>
                  <a:pt x="1364645" y="1216280"/>
                  <a:pt x="1375703" y="1144790"/>
                </a:cubicBezTo>
                <a:cubicBezTo>
                  <a:pt x="1382787" y="1098906"/>
                  <a:pt x="1368275" y="1073968"/>
                  <a:pt x="1337993" y="1044039"/>
                </a:cubicBezTo>
                <a:cubicBezTo>
                  <a:pt x="1332269" y="1038381"/>
                  <a:pt x="1317900" y="1040384"/>
                  <a:pt x="1311904" y="1035614"/>
                </a:cubicBezTo>
                <a:cubicBezTo>
                  <a:pt x="1290372" y="1018362"/>
                  <a:pt x="1317038" y="1002076"/>
                  <a:pt x="1276592" y="992218"/>
                </a:cubicBezTo>
                <a:close/>
                <a:moveTo>
                  <a:pt x="1256991" y="1150798"/>
                </a:moveTo>
                <a:cubicBezTo>
                  <a:pt x="1255047" y="1160713"/>
                  <a:pt x="1248319" y="1152509"/>
                  <a:pt x="1239491" y="1148795"/>
                </a:cubicBezTo>
                <a:cubicBezTo>
                  <a:pt x="1252795" y="1143274"/>
                  <a:pt x="1258629" y="1143941"/>
                  <a:pt x="1256991" y="1150798"/>
                </a:cubicBezTo>
                <a:close/>
                <a:moveTo>
                  <a:pt x="874962" y="976042"/>
                </a:moveTo>
                <a:cubicBezTo>
                  <a:pt x="829344" y="966185"/>
                  <a:pt x="775527" y="1015491"/>
                  <a:pt x="794279" y="1062587"/>
                </a:cubicBezTo>
                <a:cubicBezTo>
                  <a:pt x="808084" y="1097279"/>
                  <a:pt x="879097" y="1109586"/>
                  <a:pt x="912135" y="1101271"/>
                </a:cubicBezTo>
                <a:cubicBezTo>
                  <a:pt x="951569" y="1091356"/>
                  <a:pt x="985410" y="1040766"/>
                  <a:pt x="965680" y="1001174"/>
                </a:cubicBezTo>
                <a:cubicBezTo>
                  <a:pt x="942527" y="954733"/>
                  <a:pt x="910579" y="983735"/>
                  <a:pt x="874962" y="976042"/>
                </a:cubicBezTo>
                <a:close/>
                <a:moveTo>
                  <a:pt x="501307" y="1366267"/>
                </a:moveTo>
                <a:cubicBezTo>
                  <a:pt x="580792" y="1337906"/>
                  <a:pt x="649459" y="1248963"/>
                  <a:pt x="630461" y="1161770"/>
                </a:cubicBezTo>
                <a:cubicBezTo>
                  <a:pt x="612811" y="1080721"/>
                  <a:pt x="535991" y="1053650"/>
                  <a:pt x="468050" y="1097921"/>
                </a:cubicBezTo>
                <a:cubicBezTo>
                  <a:pt x="461569" y="1057383"/>
                  <a:pt x="418355" y="1053300"/>
                  <a:pt x="387678" y="1066631"/>
                </a:cubicBezTo>
                <a:cubicBezTo>
                  <a:pt x="337185" y="1088550"/>
                  <a:pt x="306605" y="1162010"/>
                  <a:pt x="304797" y="1211919"/>
                </a:cubicBezTo>
                <a:cubicBezTo>
                  <a:pt x="300940" y="1317550"/>
                  <a:pt x="396434" y="1403681"/>
                  <a:pt x="501307" y="1366267"/>
                </a:cubicBezTo>
                <a:close/>
                <a:moveTo>
                  <a:pt x="512138" y="1224284"/>
                </a:moveTo>
                <a:cubicBezTo>
                  <a:pt x="506059" y="1245412"/>
                  <a:pt x="484397" y="1264057"/>
                  <a:pt x="461582" y="1257492"/>
                </a:cubicBezTo>
                <a:cubicBezTo>
                  <a:pt x="480341" y="1249640"/>
                  <a:pt x="497482" y="1238381"/>
                  <a:pt x="512138" y="1224284"/>
                </a:cubicBezTo>
                <a:close/>
                <a:moveTo>
                  <a:pt x="924716" y="1292216"/>
                </a:moveTo>
                <a:cubicBezTo>
                  <a:pt x="895179" y="1274666"/>
                  <a:pt x="859977" y="1247382"/>
                  <a:pt x="822850" y="1263953"/>
                </a:cubicBezTo>
                <a:cubicBezTo>
                  <a:pt x="779578" y="1283273"/>
                  <a:pt x="769746" y="1335191"/>
                  <a:pt x="789294" y="1375690"/>
                </a:cubicBezTo>
                <a:cubicBezTo>
                  <a:pt x="847597" y="1496460"/>
                  <a:pt x="1007208" y="1341218"/>
                  <a:pt x="924716" y="1292216"/>
                </a:cubicBezTo>
                <a:close/>
                <a:moveTo>
                  <a:pt x="1570930" y="1379993"/>
                </a:moveTo>
                <a:cubicBezTo>
                  <a:pt x="1672783" y="1556654"/>
                  <a:pt x="1967472" y="1327498"/>
                  <a:pt x="1885939" y="1167421"/>
                </a:cubicBezTo>
                <a:cubicBezTo>
                  <a:pt x="1863901" y="1124097"/>
                  <a:pt x="1831908" y="1119217"/>
                  <a:pt x="1789874" y="1105309"/>
                </a:cubicBezTo>
                <a:cubicBezTo>
                  <a:pt x="1749999" y="1092114"/>
                  <a:pt x="1721765" y="1065452"/>
                  <a:pt x="1675667" y="1095244"/>
                </a:cubicBezTo>
                <a:cubicBezTo>
                  <a:pt x="1590265" y="1150506"/>
                  <a:pt x="1515279" y="1283500"/>
                  <a:pt x="1570930" y="1379993"/>
                </a:cubicBezTo>
                <a:close/>
                <a:moveTo>
                  <a:pt x="1764570" y="1221731"/>
                </a:moveTo>
                <a:cubicBezTo>
                  <a:pt x="1804594" y="1233481"/>
                  <a:pt x="1759787" y="1291536"/>
                  <a:pt x="1746279" y="1305684"/>
                </a:cubicBezTo>
                <a:cubicBezTo>
                  <a:pt x="1747024" y="1290791"/>
                  <a:pt x="1725304" y="1210227"/>
                  <a:pt x="1764570" y="1221757"/>
                </a:cubicBezTo>
                <a:close/>
                <a:moveTo>
                  <a:pt x="1451467" y="1581152"/>
                </a:moveTo>
                <a:cubicBezTo>
                  <a:pt x="1402673" y="1552156"/>
                  <a:pt x="1323422" y="1544814"/>
                  <a:pt x="1275879" y="1578884"/>
                </a:cubicBezTo>
                <a:cubicBezTo>
                  <a:pt x="1220202" y="1618792"/>
                  <a:pt x="1197166" y="1700211"/>
                  <a:pt x="1246186" y="1754333"/>
                </a:cubicBezTo>
                <a:cubicBezTo>
                  <a:pt x="1365455" y="1886030"/>
                  <a:pt x="1560586" y="1646012"/>
                  <a:pt x="1451467" y="1581178"/>
                </a:cubicBezTo>
                <a:close/>
                <a:moveTo>
                  <a:pt x="879901" y="1594664"/>
                </a:moveTo>
                <a:cubicBezTo>
                  <a:pt x="825695" y="1596906"/>
                  <a:pt x="754540" y="1653562"/>
                  <a:pt x="740935" y="1706971"/>
                </a:cubicBezTo>
                <a:cubicBezTo>
                  <a:pt x="725411" y="1767891"/>
                  <a:pt x="796372" y="1820910"/>
                  <a:pt x="849042" y="1823957"/>
                </a:cubicBezTo>
                <a:cubicBezTo>
                  <a:pt x="993771" y="1832356"/>
                  <a:pt x="1036356" y="1588203"/>
                  <a:pt x="879901" y="1594690"/>
                </a:cubicBezTo>
                <a:close/>
                <a:moveTo>
                  <a:pt x="601838" y="1494477"/>
                </a:moveTo>
                <a:cubicBezTo>
                  <a:pt x="546303" y="1429429"/>
                  <a:pt x="343512" y="1604547"/>
                  <a:pt x="483224" y="1665228"/>
                </a:cubicBezTo>
                <a:cubicBezTo>
                  <a:pt x="585783" y="1709790"/>
                  <a:pt x="673577" y="1578566"/>
                  <a:pt x="601812" y="1494503"/>
                </a:cubicBezTo>
                <a:close/>
                <a:moveTo>
                  <a:pt x="1938356" y="1635571"/>
                </a:moveTo>
                <a:cubicBezTo>
                  <a:pt x="1900114" y="1552831"/>
                  <a:pt x="1802844" y="1664573"/>
                  <a:pt x="1789862" y="1706815"/>
                </a:cubicBezTo>
                <a:cubicBezTo>
                  <a:pt x="1769278" y="1769489"/>
                  <a:pt x="1803405" y="1836979"/>
                  <a:pt x="1866087" y="1857560"/>
                </a:cubicBezTo>
                <a:cubicBezTo>
                  <a:pt x="1872124" y="1859542"/>
                  <a:pt x="1878309" y="1861040"/>
                  <a:pt x="1884585" y="1862038"/>
                </a:cubicBezTo>
                <a:cubicBezTo>
                  <a:pt x="2053522" y="1891267"/>
                  <a:pt x="2105959" y="1610711"/>
                  <a:pt x="1938311" y="1635597"/>
                </a:cubicBezTo>
                <a:close/>
                <a:moveTo>
                  <a:pt x="1645865" y="1846847"/>
                </a:moveTo>
                <a:cubicBezTo>
                  <a:pt x="1626653" y="1832356"/>
                  <a:pt x="1573082" y="1845434"/>
                  <a:pt x="1554603" y="1852129"/>
                </a:cubicBezTo>
                <a:cubicBezTo>
                  <a:pt x="1524697" y="1862958"/>
                  <a:pt x="1493792" y="1880677"/>
                  <a:pt x="1490733" y="1917183"/>
                </a:cubicBezTo>
                <a:cubicBezTo>
                  <a:pt x="1490169" y="1923937"/>
                  <a:pt x="1502108" y="1988090"/>
                  <a:pt x="1506827" y="1998511"/>
                </a:cubicBezTo>
                <a:cubicBezTo>
                  <a:pt x="1566581" y="2130714"/>
                  <a:pt x="1777845" y="1946477"/>
                  <a:pt x="1645826" y="1846892"/>
                </a:cubicBezTo>
                <a:close/>
                <a:moveTo>
                  <a:pt x="1231039" y="1960177"/>
                </a:moveTo>
                <a:cubicBezTo>
                  <a:pt x="1206765" y="1957339"/>
                  <a:pt x="1186834" y="1968978"/>
                  <a:pt x="1164815" y="1968039"/>
                </a:cubicBezTo>
                <a:cubicBezTo>
                  <a:pt x="1145299" y="1967209"/>
                  <a:pt x="1129536" y="1957514"/>
                  <a:pt x="1107284" y="1958408"/>
                </a:cubicBezTo>
                <a:cubicBezTo>
                  <a:pt x="1066923" y="1960035"/>
                  <a:pt x="1022628" y="2003158"/>
                  <a:pt x="1003837" y="2036340"/>
                </a:cubicBezTo>
                <a:cubicBezTo>
                  <a:pt x="957098" y="2118841"/>
                  <a:pt x="1061660" y="2208270"/>
                  <a:pt x="1137865" y="2229638"/>
                </a:cubicBezTo>
                <a:cubicBezTo>
                  <a:pt x="1331465" y="2283979"/>
                  <a:pt x="1438543" y="1984500"/>
                  <a:pt x="1231000" y="1960223"/>
                </a:cubicBezTo>
                <a:close/>
                <a:moveTo>
                  <a:pt x="711482" y="1954636"/>
                </a:moveTo>
                <a:cubicBezTo>
                  <a:pt x="623610" y="1894144"/>
                  <a:pt x="514984" y="2078706"/>
                  <a:pt x="624531" y="2123786"/>
                </a:cubicBezTo>
                <a:cubicBezTo>
                  <a:pt x="725729" y="2165503"/>
                  <a:pt x="819414" y="1978550"/>
                  <a:pt x="711411" y="1954681"/>
                </a:cubicBezTo>
                <a:close/>
                <a:moveTo>
                  <a:pt x="304122" y="1795467"/>
                </a:moveTo>
                <a:cubicBezTo>
                  <a:pt x="239792" y="1737372"/>
                  <a:pt x="139489" y="1764197"/>
                  <a:pt x="92522" y="1831682"/>
                </a:cubicBezTo>
                <a:cubicBezTo>
                  <a:pt x="70686" y="1863049"/>
                  <a:pt x="75145" y="1901065"/>
                  <a:pt x="77297" y="1934954"/>
                </a:cubicBezTo>
                <a:cubicBezTo>
                  <a:pt x="79961" y="1976976"/>
                  <a:pt x="80823" y="2013858"/>
                  <a:pt x="119732" y="2038919"/>
                </a:cubicBezTo>
                <a:cubicBezTo>
                  <a:pt x="251880" y="2124059"/>
                  <a:pt x="423385" y="1903159"/>
                  <a:pt x="304122" y="1795467"/>
                </a:cubicBezTo>
                <a:close/>
                <a:moveTo>
                  <a:pt x="216121" y="1933995"/>
                </a:moveTo>
                <a:lnTo>
                  <a:pt x="204454" y="1937533"/>
                </a:lnTo>
                <a:cubicBezTo>
                  <a:pt x="213038" y="1931226"/>
                  <a:pt x="220262" y="1923254"/>
                  <a:pt x="225695" y="1914092"/>
                </a:cubicBezTo>
                <a:close/>
                <a:moveTo>
                  <a:pt x="165272" y="1555695"/>
                </a:moveTo>
                <a:cubicBezTo>
                  <a:pt x="191011" y="1516363"/>
                  <a:pt x="190972" y="1454270"/>
                  <a:pt x="149431" y="1424924"/>
                </a:cubicBezTo>
                <a:cubicBezTo>
                  <a:pt x="102076" y="1391470"/>
                  <a:pt x="55733" y="1431652"/>
                  <a:pt x="28289" y="1472267"/>
                </a:cubicBezTo>
                <a:cubicBezTo>
                  <a:pt x="5085" y="1506616"/>
                  <a:pt x="-18184" y="1564431"/>
                  <a:pt x="21250" y="1594658"/>
                </a:cubicBezTo>
                <a:cubicBezTo>
                  <a:pt x="65247" y="1628384"/>
                  <a:pt x="139268" y="1595403"/>
                  <a:pt x="165260" y="1555695"/>
                </a:cubicBezTo>
                <a:close/>
                <a:moveTo>
                  <a:pt x="1627625" y="553945"/>
                </a:moveTo>
                <a:cubicBezTo>
                  <a:pt x="1764479" y="512338"/>
                  <a:pt x="1744691" y="280337"/>
                  <a:pt x="1613969" y="247252"/>
                </a:cubicBezTo>
                <a:cubicBezTo>
                  <a:pt x="1540538" y="228671"/>
                  <a:pt x="1449088" y="247835"/>
                  <a:pt x="1406277" y="314542"/>
                </a:cubicBezTo>
                <a:cubicBezTo>
                  <a:pt x="1368631" y="373187"/>
                  <a:pt x="1384926" y="486544"/>
                  <a:pt x="1477996" y="446104"/>
                </a:cubicBezTo>
                <a:cubicBezTo>
                  <a:pt x="1484089" y="518579"/>
                  <a:pt x="1554856" y="576064"/>
                  <a:pt x="1627625" y="553945"/>
                </a:cubicBezTo>
                <a:close/>
                <a:moveTo>
                  <a:pt x="1596805" y="406473"/>
                </a:moveTo>
                <a:cubicBezTo>
                  <a:pt x="1598206" y="412285"/>
                  <a:pt x="1599257" y="418176"/>
                  <a:pt x="1599955" y="424114"/>
                </a:cubicBezTo>
                <a:cubicBezTo>
                  <a:pt x="1596720" y="418841"/>
                  <a:pt x="1595595" y="412540"/>
                  <a:pt x="1596805" y="406473"/>
                </a:cubicBezTo>
                <a:close/>
                <a:moveTo>
                  <a:pt x="1861257" y="850132"/>
                </a:moveTo>
                <a:cubicBezTo>
                  <a:pt x="1866358" y="968900"/>
                  <a:pt x="2092963" y="894351"/>
                  <a:pt x="2075515" y="773133"/>
                </a:cubicBezTo>
                <a:cubicBezTo>
                  <a:pt x="2066110" y="707793"/>
                  <a:pt x="1991253" y="665486"/>
                  <a:pt x="1930099" y="688921"/>
                </a:cubicBezTo>
                <a:cubicBezTo>
                  <a:pt x="1874985" y="710029"/>
                  <a:pt x="1858943" y="796782"/>
                  <a:pt x="1861231" y="850132"/>
                </a:cubicBezTo>
                <a:close/>
                <a:moveTo>
                  <a:pt x="2172629" y="1284595"/>
                </a:moveTo>
                <a:cubicBezTo>
                  <a:pt x="2154351" y="1248036"/>
                  <a:pt x="2138737" y="1191660"/>
                  <a:pt x="2087220" y="1197752"/>
                </a:cubicBezTo>
                <a:cubicBezTo>
                  <a:pt x="2043689" y="1202936"/>
                  <a:pt x="2022404" y="1248205"/>
                  <a:pt x="2029961" y="1285697"/>
                </a:cubicBezTo>
                <a:cubicBezTo>
                  <a:pt x="2036845" y="1319935"/>
                  <a:pt x="2067244" y="1370259"/>
                  <a:pt x="2104442" y="1372151"/>
                </a:cubicBezTo>
                <a:cubicBezTo>
                  <a:pt x="2143080" y="1374115"/>
                  <a:pt x="2193060" y="1325502"/>
                  <a:pt x="2172603" y="1284595"/>
                </a:cubicBezTo>
                <a:close/>
                <a:moveTo>
                  <a:pt x="803165" y="507775"/>
                </a:moveTo>
                <a:cubicBezTo>
                  <a:pt x="943221" y="476427"/>
                  <a:pt x="945308" y="252255"/>
                  <a:pt x="788497" y="262923"/>
                </a:cubicBezTo>
                <a:cubicBezTo>
                  <a:pt x="808065" y="198393"/>
                  <a:pt x="733059" y="191925"/>
                  <a:pt x="696270" y="218600"/>
                </a:cubicBezTo>
                <a:cubicBezTo>
                  <a:pt x="657859" y="246468"/>
                  <a:pt x="631382" y="305806"/>
                  <a:pt x="626734" y="351716"/>
                </a:cubicBezTo>
                <a:cubicBezTo>
                  <a:pt x="616474" y="452973"/>
                  <a:pt x="703691" y="530043"/>
                  <a:pt x="803165" y="507775"/>
                </a:cubicBezTo>
                <a:close/>
                <a:moveTo>
                  <a:pt x="776396" y="376959"/>
                </a:moveTo>
                <a:cubicBezTo>
                  <a:pt x="780550" y="379124"/>
                  <a:pt x="787635" y="393304"/>
                  <a:pt x="788925" y="395332"/>
                </a:cubicBezTo>
                <a:cubicBezTo>
                  <a:pt x="777255" y="394238"/>
                  <a:pt x="766330" y="389114"/>
                  <a:pt x="758026" y="380841"/>
                </a:cubicBezTo>
                <a:close/>
                <a:moveTo>
                  <a:pt x="280905" y="653491"/>
                </a:moveTo>
                <a:cubicBezTo>
                  <a:pt x="335280" y="646821"/>
                  <a:pt x="402287" y="617846"/>
                  <a:pt x="422445" y="562454"/>
                </a:cubicBezTo>
                <a:cubicBezTo>
                  <a:pt x="447613" y="493323"/>
                  <a:pt x="387846" y="437374"/>
                  <a:pt x="322822" y="428741"/>
                </a:cubicBezTo>
                <a:cubicBezTo>
                  <a:pt x="161461" y="407277"/>
                  <a:pt x="95932" y="676174"/>
                  <a:pt x="280905" y="653491"/>
                </a:cubicBezTo>
                <a:close/>
                <a:moveTo>
                  <a:pt x="188179" y="1073721"/>
                </a:moveTo>
                <a:cubicBezTo>
                  <a:pt x="343570" y="1061725"/>
                  <a:pt x="249664" y="844299"/>
                  <a:pt x="112311" y="875511"/>
                </a:cubicBezTo>
                <a:cubicBezTo>
                  <a:pt x="60458" y="887306"/>
                  <a:pt x="30642" y="948952"/>
                  <a:pt x="43975" y="998647"/>
                </a:cubicBezTo>
                <a:cubicBezTo>
                  <a:pt x="61242" y="1062983"/>
                  <a:pt x="129922" y="1078187"/>
                  <a:pt x="188179" y="1073689"/>
                </a:cubicBezTo>
                <a:close/>
                <a:moveTo>
                  <a:pt x="1216092" y="188859"/>
                </a:moveTo>
                <a:cubicBezTo>
                  <a:pt x="1255533" y="170635"/>
                  <a:pt x="1312170" y="115879"/>
                  <a:pt x="1309597" y="68180"/>
                </a:cubicBezTo>
                <a:cubicBezTo>
                  <a:pt x="1306563" y="11880"/>
                  <a:pt x="1243594" y="6093"/>
                  <a:pt x="1209461" y="42185"/>
                </a:cubicBezTo>
                <a:cubicBezTo>
                  <a:pt x="1199091" y="-50452"/>
                  <a:pt x="1077449" y="30344"/>
                  <a:pt x="1066748" y="86041"/>
                </a:cubicBezTo>
                <a:cubicBezTo>
                  <a:pt x="1049449" y="175904"/>
                  <a:pt x="1139842" y="224076"/>
                  <a:pt x="1216092" y="18885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1216025" y="1991825"/>
            <a:ext cx="6711900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/>
          <p:nvPr/>
        </p:nvSpPr>
        <p:spPr>
          <a:xfrm>
            <a:off x="-544275" y="3228500"/>
            <a:ext cx="1568804" cy="1615431"/>
          </a:xfrm>
          <a:custGeom>
            <a:avLst/>
            <a:gdLst/>
            <a:ahLst/>
            <a:cxnLst/>
            <a:rect l="l" t="t" r="r" b="b"/>
            <a:pathLst>
              <a:path w="2171355" h="2235890" extrusionOk="0">
                <a:moveTo>
                  <a:pt x="521783" y="906652"/>
                </a:moveTo>
                <a:cubicBezTo>
                  <a:pt x="579807" y="973404"/>
                  <a:pt x="695621" y="906418"/>
                  <a:pt x="718612" y="840988"/>
                </a:cubicBezTo>
                <a:cubicBezTo>
                  <a:pt x="735976" y="791591"/>
                  <a:pt x="742160" y="618993"/>
                  <a:pt x="642776" y="689407"/>
                </a:cubicBezTo>
                <a:cubicBezTo>
                  <a:pt x="635646" y="596615"/>
                  <a:pt x="535012" y="675759"/>
                  <a:pt x="515613" y="714268"/>
                </a:cubicBezTo>
                <a:cubicBezTo>
                  <a:pt x="488623" y="767819"/>
                  <a:pt x="478862" y="857280"/>
                  <a:pt x="521783" y="906652"/>
                </a:cubicBezTo>
                <a:close/>
                <a:moveTo>
                  <a:pt x="1112088" y="737126"/>
                </a:moveTo>
                <a:cubicBezTo>
                  <a:pt x="1219281" y="749757"/>
                  <a:pt x="1322093" y="648649"/>
                  <a:pt x="1292115" y="540108"/>
                </a:cubicBezTo>
                <a:cubicBezTo>
                  <a:pt x="1254055" y="402416"/>
                  <a:pt x="1119250" y="455410"/>
                  <a:pt x="1105379" y="575578"/>
                </a:cubicBezTo>
                <a:cubicBezTo>
                  <a:pt x="1097983" y="512636"/>
                  <a:pt x="1183936" y="477069"/>
                  <a:pt x="1169949" y="420180"/>
                </a:cubicBezTo>
                <a:cubicBezTo>
                  <a:pt x="1148054" y="331140"/>
                  <a:pt x="1053733" y="420031"/>
                  <a:pt x="1029945" y="454315"/>
                </a:cubicBezTo>
                <a:cubicBezTo>
                  <a:pt x="964979" y="548047"/>
                  <a:pt x="968097" y="720152"/>
                  <a:pt x="1112088" y="737126"/>
                </a:cubicBezTo>
                <a:close/>
                <a:moveTo>
                  <a:pt x="1602224" y="925777"/>
                </a:moveTo>
                <a:cubicBezTo>
                  <a:pt x="1719801" y="909873"/>
                  <a:pt x="1761504" y="744481"/>
                  <a:pt x="1611460" y="766192"/>
                </a:cubicBezTo>
                <a:cubicBezTo>
                  <a:pt x="1575733" y="771377"/>
                  <a:pt x="1539851" y="786218"/>
                  <a:pt x="1533998" y="827708"/>
                </a:cubicBezTo>
                <a:cubicBezTo>
                  <a:pt x="1529351" y="860650"/>
                  <a:pt x="1561150" y="931337"/>
                  <a:pt x="1602224" y="925777"/>
                </a:cubicBezTo>
                <a:close/>
                <a:moveTo>
                  <a:pt x="1276592" y="992218"/>
                </a:moveTo>
                <a:cubicBezTo>
                  <a:pt x="1097763" y="948641"/>
                  <a:pt x="1023807" y="1258736"/>
                  <a:pt x="1225289" y="1268704"/>
                </a:cubicBezTo>
                <a:cubicBezTo>
                  <a:pt x="1297599" y="1272275"/>
                  <a:pt x="1364645" y="1216280"/>
                  <a:pt x="1375703" y="1144790"/>
                </a:cubicBezTo>
                <a:cubicBezTo>
                  <a:pt x="1382787" y="1098906"/>
                  <a:pt x="1368275" y="1073968"/>
                  <a:pt x="1337993" y="1044039"/>
                </a:cubicBezTo>
                <a:cubicBezTo>
                  <a:pt x="1332269" y="1038381"/>
                  <a:pt x="1317900" y="1040384"/>
                  <a:pt x="1311904" y="1035614"/>
                </a:cubicBezTo>
                <a:cubicBezTo>
                  <a:pt x="1290372" y="1018362"/>
                  <a:pt x="1317038" y="1002076"/>
                  <a:pt x="1276592" y="992218"/>
                </a:cubicBezTo>
                <a:close/>
                <a:moveTo>
                  <a:pt x="1256991" y="1150798"/>
                </a:moveTo>
                <a:cubicBezTo>
                  <a:pt x="1255047" y="1160713"/>
                  <a:pt x="1248319" y="1152509"/>
                  <a:pt x="1239491" y="1148795"/>
                </a:cubicBezTo>
                <a:cubicBezTo>
                  <a:pt x="1252795" y="1143274"/>
                  <a:pt x="1258629" y="1143941"/>
                  <a:pt x="1256991" y="1150798"/>
                </a:cubicBezTo>
                <a:close/>
                <a:moveTo>
                  <a:pt x="874962" y="976042"/>
                </a:moveTo>
                <a:cubicBezTo>
                  <a:pt x="829344" y="966185"/>
                  <a:pt x="775527" y="1015491"/>
                  <a:pt x="794279" y="1062587"/>
                </a:cubicBezTo>
                <a:cubicBezTo>
                  <a:pt x="808084" y="1097279"/>
                  <a:pt x="879097" y="1109586"/>
                  <a:pt x="912135" y="1101271"/>
                </a:cubicBezTo>
                <a:cubicBezTo>
                  <a:pt x="951569" y="1091356"/>
                  <a:pt x="985410" y="1040766"/>
                  <a:pt x="965680" y="1001174"/>
                </a:cubicBezTo>
                <a:cubicBezTo>
                  <a:pt x="942527" y="954733"/>
                  <a:pt x="910579" y="983735"/>
                  <a:pt x="874962" y="976042"/>
                </a:cubicBezTo>
                <a:close/>
                <a:moveTo>
                  <a:pt x="501307" y="1366267"/>
                </a:moveTo>
                <a:cubicBezTo>
                  <a:pt x="580792" y="1337906"/>
                  <a:pt x="649459" y="1248963"/>
                  <a:pt x="630461" y="1161770"/>
                </a:cubicBezTo>
                <a:cubicBezTo>
                  <a:pt x="612811" y="1080721"/>
                  <a:pt x="535991" y="1053650"/>
                  <a:pt x="468050" y="1097921"/>
                </a:cubicBezTo>
                <a:cubicBezTo>
                  <a:pt x="461569" y="1057383"/>
                  <a:pt x="418355" y="1053300"/>
                  <a:pt x="387678" y="1066631"/>
                </a:cubicBezTo>
                <a:cubicBezTo>
                  <a:pt x="337185" y="1088550"/>
                  <a:pt x="306605" y="1162010"/>
                  <a:pt x="304797" y="1211919"/>
                </a:cubicBezTo>
                <a:cubicBezTo>
                  <a:pt x="300940" y="1317550"/>
                  <a:pt x="396434" y="1403681"/>
                  <a:pt x="501307" y="1366267"/>
                </a:cubicBezTo>
                <a:close/>
                <a:moveTo>
                  <a:pt x="512138" y="1224284"/>
                </a:moveTo>
                <a:cubicBezTo>
                  <a:pt x="506059" y="1245412"/>
                  <a:pt x="484397" y="1264057"/>
                  <a:pt x="461582" y="1257492"/>
                </a:cubicBezTo>
                <a:cubicBezTo>
                  <a:pt x="480341" y="1249640"/>
                  <a:pt x="497482" y="1238381"/>
                  <a:pt x="512138" y="1224284"/>
                </a:cubicBezTo>
                <a:close/>
                <a:moveTo>
                  <a:pt x="924716" y="1292216"/>
                </a:moveTo>
                <a:cubicBezTo>
                  <a:pt x="895179" y="1274666"/>
                  <a:pt x="859977" y="1247382"/>
                  <a:pt x="822850" y="1263953"/>
                </a:cubicBezTo>
                <a:cubicBezTo>
                  <a:pt x="779578" y="1283273"/>
                  <a:pt x="769746" y="1335191"/>
                  <a:pt x="789294" y="1375690"/>
                </a:cubicBezTo>
                <a:cubicBezTo>
                  <a:pt x="847597" y="1496460"/>
                  <a:pt x="1007208" y="1341218"/>
                  <a:pt x="924716" y="1292216"/>
                </a:cubicBezTo>
                <a:close/>
                <a:moveTo>
                  <a:pt x="1570930" y="1379993"/>
                </a:moveTo>
                <a:cubicBezTo>
                  <a:pt x="1672783" y="1556654"/>
                  <a:pt x="1967472" y="1327498"/>
                  <a:pt x="1885939" y="1167421"/>
                </a:cubicBezTo>
                <a:cubicBezTo>
                  <a:pt x="1863901" y="1124097"/>
                  <a:pt x="1831908" y="1119217"/>
                  <a:pt x="1789874" y="1105309"/>
                </a:cubicBezTo>
                <a:cubicBezTo>
                  <a:pt x="1749999" y="1092114"/>
                  <a:pt x="1721765" y="1065452"/>
                  <a:pt x="1675667" y="1095244"/>
                </a:cubicBezTo>
                <a:cubicBezTo>
                  <a:pt x="1590265" y="1150506"/>
                  <a:pt x="1515279" y="1283500"/>
                  <a:pt x="1570930" y="1379993"/>
                </a:cubicBezTo>
                <a:close/>
                <a:moveTo>
                  <a:pt x="1764570" y="1221731"/>
                </a:moveTo>
                <a:cubicBezTo>
                  <a:pt x="1804594" y="1233481"/>
                  <a:pt x="1759787" y="1291536"/>
                  <a:pt x="1746279" y="1305684"/>
                </a:cubicBezTo>
                <a:cubicBezTo>
                  <a:pt x="1747024" y="1290791"/>
                  <a:pt x="1725304" y="1210227"/>
                  <a:pt x="1764570" y="1221757"/>
                </a:cubicBezTo>
                <a:close/>
                <a:moveTo>
                  <a:pt x="1451467" y="1581152"/>
                </a:moveTo>
                <a:cubicBezTo>
                  <a:pt x="1402673" y="1552156"/>
                  <a:pt x="1323422" y="1544814"/>
                  <a:pt x="1275879" y="1578884"/>
                </a:cubicBezTo>
                <a:cubicBezTo>
                  <a:pt x="1220202" y="1618792"/>
                  <a:pt x="1197166" y="1700211"/>
                  <a:pt x="1246186" y="1754333"/>
                </a:cubicBezTo>
                <a:cubicBezTo>
                  <a:pt x="1365455" y="1886030"/>
                  <a:pt x="1560586" y="1646012"/>
                  <a:pt x="1451467" y="1581178"/>
                </a:cubicBezTo>
                <a:close/>
                <a:moveTo>
                  <a:pt x="879901" y="1594664"/>
                </a:moveTo>
                <a:cubicBezTo>
                  <a:pt x="825695" y="1596906"/>
                  <a:pt x="754540" y="1653562"/>
                  <a:pt x="740935" y="1706971"/>
                </a:cubicBezTo>
                <a:cubicBezTo>
                  <a:pt x="725411" y="1767891"/>
                  <a:pt x="796372" y="1820910"/>
                  <a:pt x="849042" y="1823957"/>
                </a:cubicBezTo>
                <a:cubicBezTo>
                  <a:pt x="993771" y="1832356"/>
                  <a:pt x="1036356" y="1588203"/>
                  <a:pt x="879901" y="1594690"/>
                </a:cubicBezTo>
                <a:close/>
                <a:moveTo>
                  <a:pt x="601838" y="1494477"/>
                </a:moveTo>
                <a:cubicBezTo>
                  <a:pt x="546303" y="1429429"/>
                  <a:pt x="343512" y="1604547"/>
                  <a:pt x="483224" y="1665228"/>
                </a:cubicBezTo>
                <a:cubicBezTo>
                  <a:pt x="585783" y="1709790"/>
                  <a:pt x="673577" y="1578566"/>
                  <a:pt x="601812" y="1494503"/>
                </a:cubicBezTo>
                <a:close/>
                <a:moveTo>
                  <a:pt x="1938356" y="1635571"/>
                </a:moveTo>
                <a:cubicBezTo>
                  <a:pt x="1900114" y="1552831"/>
                  <a:pt x="1802844" y="1664573"/>
                  <a:pt x="1789862" y="1706815"/>
                </a:cubicBezTo>
                <a:cubicBezTo>
                  <a:pt x="1769278" y="1769489"/>
                  <a:pt x="1803405" y="1836979"/>
                  <a:pt x="1866087" y="1857560"/>
                </a:cubicBezTo>
                <a:cubicBezTo>
                  <a:pt x="1872124" y="1859542"/>
                  <a:pt x="1878309" y="1861040"/>
                  <a:pt x="1884585" y="1862038"/>
                </a:cubicBezTo>
                <a:cubicBezTo>
                  <a:pt x="2053522" y="1891267"/>
                  <a:pt x="2105959" y="1610711"/>
                  <a:pt x="1938311" y="1635597"/>
                </a:cubicBezTo>
                <a:close/>
                <a:moveTo>
                  <a:pt x="1645865" y="1846847"/>
                </a:moveTo>
                <a:cubicBezTo>
                  <a:pt x="1626653" y="1832356"/>
                  <a:pt x="1573082" y="1845434"/>
                  <a:pt x="1554603" y="1852129"/>
                </a:cubicBezTo>
                <a:cubicBezTo>
                  <a:pt x="1524697" y="1862958"/>
                  <a:pt x="1493792" y="1880677"/>
                  <a:pt x="1490733" y="1917183"/>
                </a:cubicBezTo>
                <a:cubicBezTo>
                  <a:pt x="1490169" y="1923937"/>
                  <a:pt x="1502108" y="1988090"/>
                  <a:pt x="1506827" y="1998511"/>
                </a:cubicBezTo>
                <a:cubicBezTo>
                  <a:pt x="1566581" y="2130714"/>
                  <a:pt x="1777845" y="1946477"/>
                  <a:pt x="1645826" y="1846892"/>
                </a:cubicBezTo>
                <a:close/>
                <a:moveTo>
                  <a:pt x="1231039" y="1960177"/>
                </a:moveTo>
                <a:cubicBezTo>
                  <a:pt x="1206765" y="1957339"/>
                  <a:pt x="1186834" y="1968978"/>
                  <a:pt x="1164815" y="1968039"/>
                </a:cubicBezTo>
                <a:cubicBezTo>
                  <a:pt x="1145299" y="1967209"/>
                  <a:pt x="1129536" y="1957514"/>
                  <a:pt x="1107284" y="1958408"/>
                </a:cubicBezTo>
                <a:cubicBezTo>
                  <a:pt x="1066923" y="1960035"/>
                  <a:pt x="1022628" y="2003158"/>
                  <a:pt x="1003837" y="2036340"/>
                </a:cubicBezTo>
                <a:cubicBezTo>
                  <a:pt x="957098" y="2118841"/>
                  <a:pt x="1061660" y="2208270"/>
                  <a:pt x="1137865" y="2229638"/>
                </a:cubicBezTo>
                <a:cubicBezTo>
                  <a:pt x="1331465" y="2283979"/>
                  <a:pt x="1438543" y="1984500"/>
                  <a:pt x="1231000" y="1960223"/>
                </a:cubicBezTo>
                <a:close/>
                <a:moveTo>
                  <a:pt x="711482" y="1954636"/>
                </a:moveTo>
                <a:cubicBezTo>
                  <a:pt x="623610" y="1894144"/>
                  <a:pt x="514984" y="2078706"/>
                  <a:pt x="624531" y="2123786"/>
                </a:cubicBezTo>
                <a:cubicBezTo>
                  <a:pt x="725729" y="2165503"/>
                  <a:pt x="819414" y="1978550"/>
                  <a:pt x="711411" y="1954681"/>
                </a:cubicBezTo>
                <a:close/>
                <a:moveTo>
                  <a:pt x="304122" y="1795467"/>
                </a:moveTo>
                <a:cubicBezTo>
                  <a:pt x="239792" y="1737372"/>
                  <a:pt x="139489" y="1764197"/>
                  <a:pt x="92522" y="1831682"/>
                </a:cubicBezTo>
                <a:cubicBezTo>
                  <a:pt x="70686" y="1863049"/>
                  <a:pt x="75145" y="1901065"/>
                  <a:pt x="77297" y="1934954"/>
                </a:cubicBezTo>
                <a:cubicBezTo>
                  <a:pt x="79961" y="1976976"/>
                  <a:pt x="80823" y="2013858"/>
                  <a:pt x="119732" y="2038919"/>
                </a:cubicBezTo>
                <a:cubicBezTo>
                  <a:pt x="251880" y="2124059"/>
                  <a:pt x="423385" y="1903159"/>
                  <a:pt x="304122" y="1795467"/>
                </a:cubicBezTo>
                <a:close/>
                <a:moveTo>
                  <a:pt x="216121" y="1933995"/>
                </a:moveTo>
                <a:lnTo>
                  <a:pt x="204454" y="1937533"/>
                </a:lnTo>
                <a:cubicBezTo>
                  <a:pt x="213038" y="1931226"/>
                  <a:pt x="220262" y="1923254"/>
                  <a:pt x="225695" y="1914092"/>
                </a:cubicBezTo>
                <a:close/>
                <a:moveTo>
                  <a:pt x="165272" y="1555695"/>
                </a:moveTo>
                <a:cubicBezTo>
                  <a:pt x="191011" y="1516363"/>
                  <a:pt x="190972" y="1454270"/>
                  <a:pt x="149431" y="1424924"/>
                </a:cubicBezTo>
                <a:cubicBezTo>
                  <a:pt x="102076" y="1391470"/>
                  <a:pt x="55733" y="1431652"/>
                  <a:pt x="28289" y="1472267"/>
                </a:cubicBezTo>
                <a:cubicBezTo>
                  <a:pt x="5085" y="1506616"/>
                  <a:pt x="-18184" y="1564431"/>
                  <a:pt x="21250" y="1594658"/>
                </a:cubicBezTo>
                <a:cubicBezTo>
                  <a:pt x="65247" y="1628384"/>
                  <a:pt x="139268" y="1595403"/>
                  <a:pt x="165260" y="1555695"/>
                </a:cubicBezTo>
                <a:close/>
                <a:moveTo>
                  <a:pt x="1627625" y="553945"/>
                </a:moveTo>
                <a:cubicBezTo>
                  <a:pt x="1764479" y="512338"/>
                  <a:pt x="1744691" y="280337"/>
                  <a:pt x="1613969" y="247252"/>
                </a:cubicBezTo>
                <a:cubicBezTo>
                  <a:pt x="1540538" y="228671"/>
                  <a:pt x="1449088" y="247835"/>
                  <a:pt x="1406277" y="314542"/>
                </a:cubicBezTo>
                <a:cubicBezTo>
                  <a:pt x="1368631" y="373187"/>
                  <a:pt x="1384926" y="486544"/>
                  <a:pt x="1477996" y="446104"/>
                </a:cubicBezTo>
                <a:cubicBezTo>
                  <a:pt x="1484089" y="518579"/>
                  <a:pt x="1554856" y="576064"/>
                  <a:pt x="1627625" y="553945"/>
                </a:cubicBezTo>
                <a:close/>
                <a:moveTo>
                  <a:pt x="1596805" y="406473"/>
                </a:moveTo>
                <a:cubicBezTo>
                  <a:pt x="1598206" y="412285"/>
                  <a:pt x="1599257" y="418176"/>
                  <a:pt x="1599955" y="424114"/>
                </a:cubicBezTo>
                <a:cubicBezTo>
                  <a:pt x="1596720" y="418841"/>
                  <a:pt x="1595595" y="412540"/>
                  <a:pt x="1596805" y="406473"/>
                </a:cubicBezTo>
                <a:close/>
                <a:moveTo>
                  <a:pt x="1861257" y="850132"/>
                </a:moveTo>
                <a:cubicBezTo>
                  <a:pt x="1866358" y="968900"/>
                  <a:pt x="2092963" y="894351"/>
                  <a:pt x="2075515" y="773133"/>
                </a:cubicBezTo>
                <a:cubicBezTo>
                  <a:pt x="2066110" y="707793"/>
                  <a:pt x="1991253" y="665486"/>
                  <a:pt x="1930099" y="688921"/>
                </a:cubicBezTo>
                <a:cubicBezTo>
                  <a:pt x="1874985" y="710029"/>
                  <a:pt x="1858943" y="796782"/>
                  <a:pt x="1861231" y="850132"/>
                </a:cubicBezTo>
                <a:close/>
                <a:moveTo>
                  <a:pt x="2172629" y="1284595"/>
                </a:moveTo>
                <a:cubicBezTo>
                  <a:pt x="2154351" y="1248036"/>
                  <a:pt x="2138737" y="1191660"/>
                  <a:pt x="2087220" y="1197752"/>
                </a:cubicBezTo>
                <a:cubicBezTo>
                  <a:pt x="2043689" y="1202936"/>
                  <a:pt x="2022404" y="1248205"/>
                  <a:pt x="2029961" y="1285697"/>
                </a:cubicBezTo>
                <a:cubicBezTo>
                  <a:pt x="2036845" y="1319935"/>
                  <a:pt x="2067244" y="1370259"/>
                  <a:pt x="2104442" y="1372151"/>
                </a:cubicBezTo>
                <a:cubicBezTo>
                  <a:pt x="2143080" y="1374115"/>
                  <a:pt x="2193060" y="1325502"/>
                  <a:pt x="2172603" y="1284595"/>
                </a:cubicBezTo>
                <a:close/>
                <a:moveTo>
                  <a:pt x="803165" y="507775"/>
                </a:moveTo>
                <a:cubicBezTo>
                  <a:pt x="943221" y="476427"/>
                  <a:pt x="945308" y="252255"/>
                  <a:pt x="788497" y="262923"/>
                </a:cubicBezTo>
                <a:cubicBezTo>
                  <a:pt x="808065" y="198393"/>
                  <a:pt x="733059" y="191925"/>
                  <a:pt x="696270" y="218600"/>
                </a:cubicBezTo>
                <a:cubicBezTo>
                  <a:pt x="657859" y="246468"/>
                  <a:pt x="631382" y="305806"/>
                  <a:pt x="626734" y="351716"/>
                </a:cubicBezTo>
                <a:cubicBezTo>
                  <a:pt x="616474" y="452973"/>
                  <a:pt x="703691" y="530043"/>
                  <a:pt x="803165" y="507775"/>
                </a:cubicBezTo>
                <a:close/>
                <a:moveTo>
                  <a:pt x="776396" y="376959"/>
                </a:moveTo>
                <a:cubicBezTo>
                  <a:pt x="780550" y="379124"/>
                  <a:pt x="787635" y="393304"/>
                  <a:pt x="788925" y="395332"/>
                </a:cubicBezTo>
                <a:cubicBezTo>
                  <a:pt x="777255" y="394238"/>
                  <a:pt x="766330" y="389114"/>
                  <a:pt x="758026" y="380841"/>
                </a:cubicBezTo>
                <a:close/>
                <a:moveTo>
                  <a:pt x="280905" y="653491"/>
                </a:moveTo>
                <a:cubicBezTo>
                  <a:pt x="335280" y="646821"/>
                  <a:pt x="402287" y="617846"/>
                  <a:pt x="422445" y="562454"/>
                </a:cubicBezTo>
                <a:cubicBezTo>
                  <a:pt x="447613" y="493323"/>
                  <a:pt x="387846" y="437374"/>
                  <a:pt x="322822" y="428741"/>
                </a:cubicBezTo>
                <a:cubicBezTo>
                  <a:pt x="161461" y="407277"/>
                  <a:pt x="95932" y="676174"/>
                  <a:pt x="280905" y="653491"/>
                </a:cubicBezTo>
                <a:close/>
                <a:moveTo>
                  <a:pt x="188179" y="1073721"/>
                </a:moveTo>
                <a:cubicBezTo>
                  <a:pt x="343570" y="1061725"/>
                  <a:pt x="249664" y="844299"/>
                  <a:pt x="112311" y="875511"/>
                </a:cubicBezTo>
                <a:cubicBezTo>
                  <a:pt x="60458" y="887306"/>
                  <a:pt x="30642" y="948952"/>
                  <a:pt x="43975" y="998647"/>
                </a:cubicBezTo>
                <a:cubicBezTo>
                  <a:pt x="61242" y="1062983"/>
                  <a:pt x="129922" y="1078187"/>
                  <a:pt x="188179" y="1073689"/>
                </a:cubicBezTo>
                <a:close/>
                <a:moveTo>
                  <a:pt x="1216092" y="188859"/>
                </a:moveTo>
                <a:cubicBezTo>
                  <a:pt x="1255533" y="170635"/>
                  <a:pt x="1312170" y="115879"/>
                  <a:pt x="1309597" y="68180"/>
                </a:cubicBezTo>
                <a:cubicBezTo>
                  <a:pt x="1306563" y="11880"/>
                  <a:pt x="1243594" y="6093"/>
                  <a:pt x="1209461" y="42185"/>
                </a:cubicBezTo>
                <a:cubicBezTo>
                  <a:pt x="1199091" y="-50452"/>
                  <a:pt x="1077449" y="30344"/>
                  <a:pt x="1066748" y="86041"/>
                </a:cubicBezTo>
                <a:cubicBezTo>
                  <a:pt x="1049449" y="175904"/>
                  <a:pt x="1139842" y="224076"/>
                  <a:pt x="1216092" y="188859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6"/>
          <p:cNvSpPr/>
          <p:nvPr/>
        </p:nvSpPr>
        <p:spPr>
          <a:xfrm rot="5400000">
            <a:off x="7272240" y="3378547"/>
            <a:ext cx="1825737" cy="2198998"/>
          </a:xfrm>
          <a:custGeom>
            <a:avLst/>
            <a:gdLst/>
            <a:ahLst/>
            <a:cxnLst/>
            <a:rect l="l" t="t" r="r" b="b"/>
            <a:pathLst>
              <a:path w="2080612" h="1821116" extrusionOk="0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6"/>
          <p:cNvSpPr/>
          <p:nvPr/>
        </p:nvSpPr>
        <p:spPr>
          <a:xfrm>
            <a:off x="685804" y="-380379"/>
            <a:ext cx="2346749" cy="2090071"/>
          </a:xfrm>
          <a:custGeom>
            <a:avLst/>
            <a:gdLst/>
            <a:ahLst/>
            <a:cxnLst/>
            <a:rect l="l" t="t" r="r" b="b"/>
            <a:pathLst>
              <a:path w="2728778" h="2430315" extrusionOk="0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6"/>
          <p:cNvSpPr/>
          <p:nvPr/>
        </p:nvSpPr>
        <p:spPr>
          <a:xfrm>
            <a:off x="8237775" y="436811"/>
            <a:ext cx="1780932" cy="1755838"/>
          </a:xfrm>
          <a:custGeom>
            <a:avLst/>
            <a:gdLst/>
            <a:ahLst/>
            <a:cxnLst/>
            <a:rect l="l" t="t" r="r" b="b"/>
            <a:pathLst>
              <a:path w="2320433" h="2287737" extrusionOk="0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rgbClr val="1D1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6"/>
          <p:cNvSpPr/>
          <p:nvPr/>
        </p:nvSpPr>
        <p:spPr>
          <a:xfrm>
            <a:off x="602736" y="4310518"/>
            <a:ext cx="2574272" cy="1045975"/>
          </a:xfrm>
          <a:custGeom>
            <a:avLst/>
            <a:gdLst/>
            <a:ahLst/>
            <a:cxnLst/>
            <a:rect l="l" t="t" r="r" b="b"/>
            <a:pathLst>
              <a:path w="2884338" h="1095262" extrusionOk="0">
                <a:moveTo>
                  <a:pt x="2886374" y="595499"/>
                </a:moveTo>
                <a:cubicBezTo>
                  <a:pt x="2877559" y="509388"/>
                  <a:pt x="2497157" y="610606"/>
                  <a:pt x="2431265" y="621150"/>
                </a:cubicBezTo>
                <a:cubicBezTo>
                  <a:pt x="2253853" y="649536"/>
                  <a:pt x="2076173" y="676188"/>
                  <a:pt x="1898226" y="701104"/>
                </a:cubicBezTo>
                <a:cubicBezTo>
                  <a:pt x="2078615" y="667637"/>
                  <a:pt x="2257925" y="628938"/>
                  <a:pt x="2436158" y="585007"/>
                </a:cubicBezTo>
                <a:cubicBezTo>
                  <a:pt x="2496380" y="570133"/>
                  <a:pt x="2827780" y="532713"/>
                  <a:pt x="2785021" y="422875"/>
                </a:cubicBezTo>
                <a:cubicBezTo>
                  <a:pt x="2761343" y="362040"/>
                  <a:pt x="2662361" y="406356"/>
                  <a:pt x="2618695" y="415208"/>
                </a:cubicBezTo>
                <a:lnTo>
                  <a:pt x="2336425" y="472402"/>
                </a:lnTo>
                <a:lnTo>
                  <a:pt x="1771872" y="586782"/>
                </a:lnTo>
                <a:cubicBezTo>
                  <a:pt x="2000565" y="531274"/>
                  <a:pt x="2227073" y="466498"/>
                  <a:pt x="2449148" y="388469"/>
                </a:cubicBezTo>
                <a:cubicBezTo>
                  <a:pt x="2510775" y="366823"/>
                  <a:pt x="2698173" y="330789"/>
                  <a:pt x="2719672" y="258638"/>
                </a:cubicBezTo>
                <a:cubicBezTo>
                  <a:pt x="2758012" y="129993"/>
                  <a:pt x="2505589" y="246726"/>
                  <a:pt x="2467446" y="259163"/>
                </a:cubicBezTo>
                <a:cubicBezTo>
                  <a:pt x="2520465" y="236998"/>
                  <a:pt x="2573550" y="214775"/>
                  <a:pt x="2627465" y="194840"/>
                </a:cubicBezTo>
                <a:cubicBezTo>
                  <a:pt x="2667100" y="180174"/>
                  <a:pt x="2727450" y="171613"/>
                  <a:pt x="2748574" y="130330"/>
                </a:cubicBezTo>
                <a:cubicBezTo>
                  <a:pt x="2813922" y="2619"/>
                  <a:pt x="2593798" y="90687"/>
                  <a:pt x="2557754" y="103072"/>
                </a:cubicBezTo>
                <a:cubicBezTo>
                  <a:pt x="2589974" y="78749"/>
                  <a:pt x="2595717" y="27531"/>
                  <a:pt x="2557060" y="6339"/>
                </a:cubicBezTo>
                <a:cubicBezTo>
                  <a:pt x="2522429" y="-12650"/>
                  <a:pt x="2430020" y="16624"/>
                  <a:pt x="2393762" y="21355"/>
                </a:cubicBezTo>
                <a:cubicBezTo>
                  <a:pt x="2275925" y="36727"/>
                  <a:pt x="2158175" y="52735"/>
                  <a:pt x="2040511" y="69378"/>
                </a:cubicBezTo>
                <a:cubicBezTo>
                  <a:pt x="1805171" y="102646"/>
                  <a:pt x="1570210" y="138477"/>
                  <a:pt x="1335631" y="176869"/>
                </a:cubicBezTo>
                <a:cubicBezTo>
                  <a:pt x="1108220" y="214082"/>
                  <a:pt x="881219" y="253706"/>
                  <a:pt x="654629" y="295741"/>
                </a:cubicBezTo>
                <a:cubicBezTo>
                  <a:pt x="542890" y="316479"/>
                  <a:pt x="431262" y="337801"/>
                  <a:pt x="319747" y="359707"/>
                </a:cubicBezTo>
                <a:cubicBezTo>
                  <a:pt x="281273" y="367263"/>
                  <a:pt x="221570" y="367257"/>
                  <a:pt x="196402" y="402888"/>
                </a:cubicBezTo>
                <a:cubicBezTo>
                  <a:pt x="179186" y="427256"/>
                  <a:pt x="177605" y="470244"/>
                  <a:pt x="209021" y="485279"/>
                </a:cubicBezTo>
                <a:cubicBezTo>
                  <a:pt x="168310" y="502531"/>
                  <a:pt x="92027" y="527645"/>
                  <a:pt x="72446" y="571533"/>
                </a:cubicBezTo>
                <a:cubicBezTo>
                  <a:pt x="64522" y="585533"/>
                  <a:pt x="63290" y="602347"/>
                  <a:pt x="69089" y="617353"/>
                </a:cubicBezTo>
                <a:lnTo>
                  <a:pt x="45281" y="623114"/>
                </a:lnTo>
                <a:cubicBezTo>
                  <a:pt x="25117" y="644598"/>
                  <a:pt x="-3901" y="651215"/>
                  <a:pt x="435" y="688707"/>
                </a:cubicBezTo>
                <a:cubicBezTo>
                  <a:pt x="10481" y="775608"/>
                  <a:pt x="292525" y="734947"/>
                  <a:pt x="357574" y="733424"/>
                </a:cubicBezTo>
                <a:cubicBezTo>
                  <a:pt x="309980" y="740735"/>
                  <a:pt x="212988" y="744928"/>
                  <a:pt x="228706" y="820916"/>
                </a:cubicBezTo>
                <a:cubicBezTo>
                  <a:pt x="243179" y="890844"/>
                  <a:pt x="391396" y="857856"/>
                  <a:pt x="441142" y="856418"/>
                </a:cubicBezTo>
                <a:cubicBezTo>
                  <a:pt x="397994" y="865160"/>
                  <a:pt x="338940" y="864195"/>
                  <a:pt x="312760" y="905063"/>
                </a:cubicBezTo>
                <a:cubicBezTo>
                  <a:pt x="296906" y="929807"/>
                  <a:pt x="292667" y="977065"/>
                  <a:pt x="328466" y="987084"/>
                </a:cubicBezTo>
                <a:cubicBezTo>
                  <a:pt x="269968" y="1003734"/>
                  <a:pt x="266527" y="1085490"/>
                  <a:pt x="326702" y="1099255"/>
                </a:cubicBezTo>
                <a:cubicBezTo>
                  <a:pt x="373156" y="1109877"/>
                  <a:pt x="454080" y="1077752"/>
                  <a:pt x="500961" y="1069774"/>
                </a:cubicBezTo>
                <a:cubicBezTo>
                  <a:pt x="564529" y="1058972"/>
                  <a:pt x="628201" y="1048819"/>
                  <a:pt x="691977" y="1039314"/>
                </a:cubicBezTo>
                <a:cubicBezTo>
                  <a:pt x="947113" y="1001141"/>
                  <a:pt x="1203457" y="971809"/>
                  <a:pt x="1459404" y="939573"/>
                </a:cubicBezTo>
                <a:cubicBezTo>
                  <a:pt x="1715352" y="907338"/>
                  <a:pt x="1970982" y="872322"/>
                  <a:pt x="2224163" y="822847"/>
                </a:cubicBezTo>
                <a:cubicBezTo>
                  <a:pt x="2344034" y="799425"/>
                  <a:pt x="2463258" y="772705"/>
                  <a:pt x="2581367" y="741558"/>
                </a:cubicBezTo>
                <a:cubicBezTo>
                  <a:pt x="2646520" y="724390"/>
                  <a:pt x="2896486" y="693956"/>
                  <a:pt x="2886374" y="595499"/>
                </a:cubicBezTo>
                <a:close/>
                <a:moveTo>
                  <a:pt x="1690249" y="349622"/>
                </a:moveTo>
                <a:cubicBezTo>
                  <a:pt x="1627798" y="355313"/>
                  <a:pt x="1565198" y="359344"/>
                  <a:pt x="1502566" y="362441"/>
                </a:cubicBezTo>
                <a:cubicBezTo>
                  <a:pt x="1834252" y="276318"/>
                  <a:pt x="2162243" y="167828"/>
                  <a:pt x="2502913" y="121782"/>
                </a:cubicBezTo>
                <a:cubicBezTo>
                  <a:pt x="2368202" y="167226"/>
                  <a:pt x="2232582" y="209820"/>
                  <a:pt x="2096052" y="249565"/>
                </a:cubicBezTo>
                <a:cubicBezTo>
                  <a:pt x="1964364" y="287905"/>
                  <a:pt x="1827148" y="337153"/>
                  <a:pt x="1690249" y="349622"/>
                </a:cubicBezTo>
                <a:close/>
                <a:moveTo>
                  <a:pt x="1068042" y="342934"/>
                </a:moveTo>
                <a:cubicBezTo>
                  <a:pt x="1018982" y="350757"/>
                  <a:pt x="969624" y="356706"/>
                  <a:pt x="920202" y="361761"/>
                </a:cubicBezTo>
                <a:cubicBezTo>
                  <a:pt x="1051792" y="338430"/>
                  <a:pt x="1183528" y="315916"/>
                  <a:pt x="1315408" y="294218"/>
                </a:cubicBezTo>
                <a:cubicBezTo>
                  <a:pt x="1233512" y="313006"/>
                  <a:pt x="1151078" y="329694"/>
                  <a:pt x="1068068" y="342934"/>
                </a:cubicBezTo>
                <a:close/>
                <a:moveTo>
                  <a:pt x="1057302" y="492642"/>
                </a:moveTo>
                <a:cubicBezTo>
                  <a:pt x="787302" y="540682"/>
                  <a:pt x="515627" y="577344"/>
                  <a:pt x="242279" y="602628"/>
                </a:cubicBezTo>
                <a:cubicBezTo>
                  <a:pt x="504754" y="516997"/>
                  <a:pt x="783303" y="500944"/>
                  <a:pt x="1057328" y="492668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6"/>
          <p:cNvSpPr txBox="1">
            <a:spLocks noGrp="1"/>
          </p:cNvSpPr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body" idx="1"/>
          </p:nvPr>
        </p:nvSpPr>
        <p:spPr>
          <a:xfrm>
            <a:off x="1216025" y="1863125"/>
            <a:ext cx="2988000" cy="306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✘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✗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body" idx="2"/>
          </p:nvPr>
        </p:nvSpPr>
        <p:spPr>
          <a:xfrm>
            <a:off x="4939920" y="1863125"/>
            <a:ext cx="2988000" cy="306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✘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✗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ith scribbles 3">
  <p:cSld name="BLANK_1_1_1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3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3" name="Google Shape;103;p13"/>
          <p:cNvSpPr/>
          <p:nvPr/>
        </p:nvSpPr>
        <p:spPr>
          <a:xfrm flipH="1">
            <a:off x="7835213" y="3361850"/>
            <a:ext cx="1568804" cy="1615431"/>
          </a:xfrm>
          <a:custGeom>
            <a:avLst/>
            <a:gdLst/>
            <a:ahLst/>
            <a:cxnLst/>
            <a:rect l="l" t="t" r="r" b="b"/>
            <a:pathLst>
              <a:path w="2171355" h="2235890" extrusionOk="0">
                <a:moveTo>
                  <a:pt x="521783" y="906652"/>
                </a:moveTo>
                <a:cubicBezTo>
                  <a:pt x="579807" y="973404"/>
                  <a:pt x="695621" y="906418"/>
                  <a:pt x="718612" y="840988"/>
                </a:cubicBezTo>
                <a:cubicBezTo>
                  <a:pt x="735976" y="791591"/>
                  <a:pt x="742160" y="618993"/>
                  <a:pt x="642776" y="689407"/>
                </a:cubicBezTo>
                <a:cubicBezTo>
                  <a:pt x="635646" y="596615"/>
                  <a:pt x="535012" y="675759"/>
                  <a:pt x="515613" y="714268"/>
                </a:cubicBezTo>
                <a:cubicBezTo>
                  <a:pt x="488623" y="767819"/>
                  <a:pt x="478862" y="857280"/>
                  <a:pt x="521783" y="906652"/>
                </a:cubicBezTo>
                <a:close/>
                <a:moveTo>
                  <a:pt x="1112088" y="737126"/>
                </a:moveTo>
                <a:cubicBezTo>
                  <a:pt x="1219281" y="749757"/>
                  <a:pt x="1322093" y="648649"/>
                  <a:pt x="1292115" y="540108"/>
                </a:cubicBezTo>
                <a:cubicBezTo>
                  <a:pt x="1254055" y="402416"/>
                  <a:pt x="1119250" y="455410"/>
                  <a:pt x="1105379" y="575578"/>
                </a:cubicBezTo>
                <a:cubicBezTo>
                  <a:pt x="1097983" y="512636"/>
                  <a:pt x="1183936" y="477069"/>
                  <a:pt x="1169949" y="420180"/>
                </a:cubicBezTo>
                <a:cubicBezTo>
                  <a:pt x="1148054" y="331140"/>
                  <a:pt x="1053733" y="420031"/>
                  <a:pt x="1029945" y="454315"/>
                </a:cubicBezTo>
                <a:cubicBezTo>
                  <a:pt x="964979" y="548047"/>
                  <a:pt x="968097" y="720152"/>
                  <a:pt x="1112088" y="737126"/>
                </a:cubicBezTo>
                <a:close/>
                <a:moveTo>
                  <a:pt x="1602224" y="925777"/>
                </a:moveTo>
                <a:cubicBezTo>
                  <a:pt x="1719801" y="909873"/>
                  <a:pt x="1761504" y="744481"/>
                  <a:pt x="1611460" y="766192"/>
                </a:cubicBezTo>
                <a:cubicBezTo>
                  <a:pt x="1575733" y="771377"/>
                  <a:pt x="1539851" y="786218"/>
                  <a:pt x="1533998" y="827708"/>
                </a:cubicBezTo>
                <a:cubicBezTo>
                  <a:pt x="1529351" y="860650"/>
                  <a:pt x="1561150" y="931337"/>
                  <a:pt x="1602224" y="925777"/>
                </a:cubicBezTo>
                <a:close/>
                <a:moveTo>
                  <a:pt x="1276592" y="992218"/>
                </a:moveTo>
                <a:cubicBezTo>
                  <a:pt x="1097763" y="948641"/>
                  <a:pt x="1023807" y="1258736"/>
                  <a:pt x="1225289" y="1268704"/>
                </a:cubicBezTo>
                <a:cubicBezTo>
                  <a:pt x="1297599" y="1272275"/>
                  <a:pt x="1364645" y="1216280"/>
                  <a:pt x="1375703" y="1144790"/>
                </a:cubicBezTo>
                <a:cubicBezTo>
                  <a:pt x="1382787" y="1098906"/>
                  <a:pt x="1368275" y="1073968"/>
                  <a:pt x="1337993" y="1044039"/>
                </a:cubicBezTo>
                <a:cubicBezTo>
                  <a:pt x="1332269" y="1038381"/>
                  <a:pt x="1317900" y="1040384"/>
                  <a:pt x="1311904" y="1035614"/>
                </a:cubicBezTo>
                <a:cubicBezTo>
                  <a:pt x="1290372" y="1018362"/>
                  <a:pt x="1317038" y="1002076"/>
                  <a:pt x="1276592" y="992218"/>
                </a:cubicBezTo>
                <a:close/>
                <a:moveTo>
                  <a:pt x="1256991" y="1150798"/>
                </a:moveTo>
                <a:cubicBezTo>
                  <a:pt x="1255047" y="1160713"/>
                  <a:pt x="1248319" y="1152509"/>
                  <a:pt x="1239491" y="1148795"/>
                </a:cubicBezTo>
                <a:cubicBezTo>
                  <a:pt x="1252795" y="1143274"/>
                  <a:pt x="1258629" y="1143941"/>
                  <a:pt x="1256991" y="1150798"/>
                </a:cubicBezTo>
                <a:close/>
                <a:moveTo>
                  <a:pt x="874962" y="976042"/>
                </a:moveTo>
                <a:cubicBezTo>
                  <a:pt x="829344" y="966185"/>
                  <a:pt x="775527" y="1015491"/>
                  <a:pt x="794279" y="1062587"/>
                </a:cubicBezTo>
                <a:cubicBezTo>
                  <a:pt x="808084" y="1097279"/>
                  <a:pt x="879097" y="1109586"/>
                  <a:pt x="912135" y="1101271"/>
                </a:cubicBezTo>
                <a:cubicBezTo>
                  <a:pt x="951569" y="1091356"/>
                  <a:pt x="985410" y="1040766"/>
                  <a:pt x="965680" y="1001174"/>
                </a:cubicBezTo>
                <a:cubicBezTo>
                  <a:pt x="942527" y="954733"/>
                  <a:pt x="910579" y="983735"/>
                  <a:pt x="874962" y="976042"/>
                </a:cubicBezTo>
                <a:close/>
                <a:moveTo>
                  <a:pt x="501307" y="1366267"/>
                </a:moveTo>
                <a:cubicBezTo>
                  <a:pt x="580792" y="1337906"/>
                  <a:pt x="649459" y="1248963"/>
                  <a:pt x="630461" y="1161770"/>
                </a:cubicBezTo>
                <a:cubicBezTo>
                  <a:pt x="612811" y="1080721"/>
                  <a:pt x="535991" y="1053650"/>
                  <a:pt x="468050" y="1097921"/>
                </a:cubicBezTo>
                <a:cubicBezTo>
                  <a:pt x="461569" y="1057383"/>
                  <a:pt x="418355" y="1053300"/>
                  <a:pt x="387678" y="1066631"/>
                </a:cubicBezTo>
                <a:cubicBezTo>
                  <a:pt x="337185" y="1088550"/>
                  <a:pt x="306605" y="1162010"/>
                  <a:pt x="304797" y="1211919"/>
                </a:cubicBezTo>
                <a:cubicBezTo>
                  <a:pt x="300940" y="1317550"/>
                  <a:pt x="396434" y="1403681"/>
                  <a:pt x="501307" y="1366267"/>
                </a:cubicBezTo>
                <a:close/>
                <a:moveTo>
                  <a:pt x="512138" y="1224284"/>
                </a:moveTo>
                <a:cubicBezTo>
                  <a:pt x="506059" y="1245412"/>
                  <a:pt x="484397" y="1264057"/>
                  <a:pt x="461582" y="1257492"/>
                </a:cubicBezTo>
                <a:cubicBezTo>
                  <a:pt x="480341" y="1249640"/>
                  <a:pt x="497482" y="1238381"/>
                  <a:pt x="512138" y="1224284"/>
                </a:cubicBezTo>
                <a:close/>
                <a:moveTo>
                  <a:pt x="924716" y="1292216"/>
                </a:moveTo>
                <a:cubicBezTo>
                  <a:pt x="895179" y="1274666"/>
                  <a:pt x="859977" y="1247382"/>
                  <a:pt x="822850" y="1263953"/>
                </a:cubicBezTo>
                <a:cubicBezTo>
                  <a:pt x="779578" y="1283273"/>
                  <a:pt x="769746" y="1335191"/>
                  <a:pt x="789294" y="1375690"/>
                </a:cubicBezTo>
                <a:cubicBezTo>
                  <a:pt x="847597" y="1496460"/>
                  <a:pt x="1007208" y="1341218"/>
                  <a:pt x="924716" y="1292216"/>
                </a:cubicBezTo>
                <a:close/>
                <a:moveTo>
                  <a:pt x="1570930" y="1379993"/>
                </a:moveTo>
                <a:cubicBezTo>
                  <a:pt x="1672783" y="1556654"/>
                  <a:pt x="1967472" y="1327498"/>
                  <a:pt x="1885939" y="1167421"/>
                </a:cubicBezTo>
                <a:cubicBezTo>
                  <a:pt x="1863901" y="1124097"/>
                  <a:pt x="1831908" y="1119217"/>
                  <a:pt x="1789874" y="1105309"/>
                </a:cubicBezTo>
                <a:cubicBezTo>
                  <a:pt x="1749999" y="1092114"/>
                  <a:pt x="1721765" y="1065452"/>
                  <a:pt x="1675667" y="1095244"/>
                </a:cubicBezTo>
                <a:cubicBezTo>
                  <a:pt x="1590265" y="1150506"/>
                  <a:pt x="1515279" y="1283500"/>
                  <a:pt x="1570930" y="1379993"/>
                </a:cubicBezTo>
                <a:close/>
                <a:moveTo>
                  <a:pt x="1764570" y="1221731"/>
                </a:moveTo>
                <a:cubicBezTo>
                  <a:pt x="1804594" y="1233481"/>
                  <a:pt x="1759787" y="1291536"/>
                  <a:pt x="1746279" y="1305684"/>
                </a:cubicBezTo>
                <a:cubicBezTo>
                  <a:pt x="1747024" y="1290791"/>
                  <a:pt x="1725304" y="1210227"/>
                  <a:pt x="1764570" y="1221757"/>
                </a:cubicBezTo>
                <a:close/>
                <a:moveTo>
                  <a:pt x="1451467" y="1581152"/>
                </a:moveTo>
                <a:cubicBezTo>
                  <a:pt x="1402673" y="1552156"/>
                  <a:pt x="1323422" y="1544814"/>
                  <a:pt x="1275879" y="1578884"/>
                </a:cubicBezTo>
                <a:cubicBezTo>
                  <a:pt x="1220202" y="1618792"/>
                  <a:pt x="1197166" y="1700211"/>
                  <a:pt x="1246186" y="1754333"/>
                </a:cubicBezTo>
                <a:cubicBezTo>
                  <a:pt x="1365455" y="1886030"/>
                  <a:pt x="1560586" y="1646012"/>
                  <a:pt x="1451467" y="1581178"/>
                </a:cubicBezTo>
                <a:close/>
                <a:moveTo>
                  <a:pt x="879901" y="1594664"/>
                </a:moveTo>
                <a:cubicBezTo>
                  <a:pt x="825695" y="1596906"/>
                  <a:pt x="754540" y="1653562"/>
                  <a:pt x="740935" y="1706971"/>
                </a:cubicBezTo>
                <a:cubicBezTo>
                  <a:pt x="725411" y="1767891"/>
                  <a:pt x="796372" y="1820910"/>
                  <a:pt x="849042" y="1823957"/>
                </a:cubicBezTo>
                <a:cubicBezTo>
                  <a:pt x="993771" y="1832356"/>
                  <a:pt x="1036356" y="1588203"/>
                  <a:pt x="879901" y="1594690"/>
                </a:cubicBezTo>
                <a:close/>
                <a:moveTo>
                  <a:pt x="601838" y="1494477"/>
                </a:moveTo>
                <a:cubicBezTo>
                  <a:pt x="546303" y="1429429"/>
                  <a:pt x="343512" y="1604547"/>
                  <a:pt x="483224" y="1665228"/>
                </a:cubicBezTo>
                <a:cubicBezTo>
                  <a:pt x="585783" y="1709790"/>
                  <a:pt x="673577" y="1578566"/>
                  <a:pt x="601812" y="1494503"/>
                </a:cubicBezTo>
                <a:close/>
                <a:moveTo>
                  <a:pt x="1938356" y="1635571"/>
                </a:moveTo>
                <a:cubicBezTo>
                  <a:pt x="1900114" y="1552831"/>
                  <a:pt x="1802844" y="1664573"/>
                  <a:pt x="1789862" y="1706815"/>
                </a:cubicBezTo>
                <a:cubicBezTo>
                  <a:pt x="1769278" y="1769489"/>
                  <a:pt x="1803405" y="1836979"/>
                  <a:pt x="1866087" y="1857560"/>
                </a:cubicBezTo>
                <a:cubicBezTo>
                  <a:pt x="1872124" y="1859542"/>
                  <a:pt x="1878309" y="1861040"/>
                  <a:pt x="1884585" y="1862038"/>
                </a:cubicBezTo>
                <a:cubicBezTo>
                  <a:pt x="2053522" y="1891267"/>
                  <a:pt x="2105959" y="1610711"/>
                  <a:pt x="1938311" y="1635597"/>
                </a:cubicBezTo>
                <a:close/>
                <a:moveTo>
                  <a:pt x="1645865" y="1846847"/>
                </a:moveTo>
                <a:cubicBezTo>
                  <a:pt x="1626653" y="1832356"/>
                  <a:pt x="1573082" y="1845434"/>
                  <a:pt x="1554603" y="1852129"/>
                </a:cubicBezTo>
                <a:cubicBezTo>
                  <a:pt x="1524697" y="1862958"/>
                  <a:pt x="1493792" y="1880677"/>
                  <a:pt x="1490733" y="1917183"/>
                </a:cubicBezTo>
                <a:cubicBezTo>
                  <a:pt x="1490169" y="1923937"/>
                  <a:pt x="1502108" y="1988090"/>
                  <a:pt x="1506827" y="1998511"/>
                </a:cubicBezTo>
                <a:cubicBezTo>
                  <a:pt x="1566581" y="2130714"/>
                  <a:pt x="1777845" y="1946477"/>
                  <a:pt x="1645826" y="1846892"/>
                </a:cubicBezTo>
                <a:close/>
                <a:moveTo>
                  <a:pt x="1231039" y="1960177"/>
                </a:moveTo>
                <a:cubicBezTo>
                  <a:pt x="1206765" y="1957339"/>
                  <a:pt x="1186834" y="1968978"/>
                  <a:pt x="1164815" y="1968039"/>
                </a:cubicBezTo>
                <a:cubicBezTo>
                  <a:pt x="1145299" y="1967209"/>
                  <a:pt x="1129536" y="1957514"/>
                  <a:pt x="1107284" y="1958408"/>
                </a:cubicBezTo>
                <a:cubicBezTo>
                  <a:pt x="1066923" y="1960035"/>
                  <a:pt x="1022628" y="2003158"/>
                  <a:pt x="1003837" y="2036340"/>
                </a:cubicBezTo>
                <a:cubicBezTo>
                  <a:pt x="957098" y="2118841"/>
                  <a:pt x="1061660" y="2208270"/>
                  <a:pt x="1137865" y="2229638"/>
                </a:cubicBezTo>
                <a:cubicBezTo>
                  <a:pt x="1331465" y="2283979"/>
                  <a:pt x="1438543" y="1984500"/>
                  <a:pt x="1231000" y="1960223"/>
                </a:cubicBezTo>
                <a:close/>
                <a:moveTo>
                  <a:pt x="711482" y="1954636"/>
                </a:moveTo>
                <a:cubicBezTo>
                  <a:pt x="623610" y="1894144"/>
                  <a:pt x="514984" y="2078706"/>
                  <a:pt x="624531" y="2123786"/>
                </a:cubicBezTo>
                <a:cubicBezTo>
                  <a:pt x="725729" y="2165503"/>
                  <a:pt x="819414" y="1978550"/>
                  <a:pt x="711411" y="1954681"/>
                </a:cubicBezTo>
                <a:close/>
                <a:moveTo>
                  <a:pt x="304122" y="1795467"/>
                </a:moveTo>
                <a:cubicBezTo>
                  <a:pt x="239792" y="1737372"/>
                  <a:pt x="139489" y="1764197"/>
                  <a:pt x="92522" y="1831682"/>
                </a:cubicBezTo>
                <a:cubicBezTo>
                  <a:pt x="70686" y="1863049"/>
                  <a:pt x="75145" y="1901065"/>
                  <a:pt x="77297" y="1934954"/>
                </a:cubicBezTo>
                <a:cubicBezTo>
                  <a:pt x="79961" y="1976976"/>
                  <a:pt x="80823" y="2013858"/>
                  <a:pt x="119732" y="2038919"/>
                </a:cubicBezTo>
                <a:cubicBezTo>
                  <a:pt x="251880" y="2124059"/>
                  <a:pt x="423385" y="1903159"/>
                  <a:pt x="304122" y="1795467"/>
                </a:cubicBezTo>
                <a:close/>
                <a:moveTo>
                  <a:pt x="216121" y="1933995"/>
                </a:moveTo>
                <a:lnTo>
                  <a:pt x="204454" y="1937533"/>
                </a:lnTo>
                <a:cubicBezTo>
                  <a:pt x="213038" y="1931226"/>
                  <a:pt x="220262" y="1923254"/>
                  <a:pt x="225695" y="1914092"/>
                </a:cubicBezTo>
                <a:close/>
                <a:moveTo>
                  <a:pt x="165272" y="1555695"/>
                </a:moveTo>
                <a:cubicBezTo>
                  <a:pt x="191011" y="1516363"/>
                  <a:pt x="190972" y="1454270"/>
                  <a:pt x="149431" y="1424924"/>
                </a:cubicBezTo>
                <a:cubicBezTo>
                  <a:pt x="102076" y="1391470"/>
                  <a:pt x="55733" y="1431652"/>
                  <a:pt x="28289" y="1472267"/>
                </a:cubicBezTo>
                <a:cubicBezTo>
                  <a:pt x="5085" y="1506616"/>
                  <a:pt x="-18184" y="1564431"/>
                  <a:pt x="21250" y="1594658"/>
                </a:cubicBezTo>
                <a:cubicBezTo>
                  <a:pt x="65247" y="1628384"/>
                  <a:pt x="139268" y="1595403"/>
                  <a:pt x="165260" y="1555695"/>
                </a:cubicBezTo>
                <a:close/>
                <a:moveTo>
                  <a:pt x="1627625" y="553945"/>
                </a:moveTo>
                <a:cubicBezTo>
                  <a:pt x="1764479" y="512338"/>
                  <a:pt x="1744691" y="280337"/>
                  <a:pt x="1613969" y="247252"/>
                </a:cubicBezTo>
                <a:cubicBezTo>
                  <a:pt x="1540538" y="228671"/>
                  <a:pt x="1449088" y="247835"/>
                  <a:pt x="1406277" y="314542"/>
                </a:cubicBezTo>
                <a:cubicBezTo>
                  <a:pt x="1368631" y="373187"/>
                  <a:pt x="1384926" y="486544"/>
                  <a:pt x="1477996" y="446104"/>
                </a:cubicBezTo>
                <a:cubicBezTo>
                  <a:pt x="1484089" y="518579"/>
                  <a:pt x="1554856" y="576064"/>
                  <a:pt x="1627625" y="553945"/>
                </a:cubicBezTo>
                <a:close/>
                <a:moveTo>
                  <a:pt x="1596805" y="406473"/>
                </a:moveTo>
                <a:cubicBezTo>
                  <a:pt x="1598206" y="412285"/>
                  <a:pt x="1599257" y="418176"/>
                  <a:pt x="1599955" y="424114"/>
                </a:cubicBezTo>
                <a:cubicBezTo>
                  <a:pt x="1596720" y="418841"/>
                  <a:pt x="1595595" y="412540"/>
                  <a:pt x="1596805" y="406473"/>
                </a:cubicBezTo>
                <a:close/>
                <a:moveTo>
                  <a:pt x="1861257" y="850132"/>
                </a:moveTo>
                <a:cubicBezTo>
                  <a:pt x="1866358" y="968900"/>
                  <a:pt x="2092963" y="894351"/>
                  <a:pt x="2075515" y="773133"/>
                </a:cubicBezTo>
                <a:cubicBezTo>
                  <a:pt x="2066110" y="707793"/>
                  <a:pt x="1991253" y="665486"/>
                  <a:pt x="1930099" y="688921"/>
                </a:cubicBezTo>
                <a:cubicBezTo>
                  <a:pt x="1874985" y="710029"/>
                  <a:pt x="1858943" y="796782"/>
                  <a:pt x="1861231" y="850132"/>
                </a:cubicBezTo>
                <a:close/>
                <a:moveTo>
                  <a:pt x="2172629" y="1284595"/>
                </a:moveTo>
                <a:cubicBezTo>
                  <a:pt x="2154351" y="1248036"/>
                  <a:pt x="2138737" y="1191660"/>
                  <a:pt x="2087220" y="1197752"/>
                </a:cubicBezTo>
                <a:cubicBezTo>
                  <a:pt x="2043689" y="1202936"/>
                  <a:pt x="2022404" y="1248205"/>
                  <a:pt x="2029961" y="1285697"/>
                </a:cubicBezTo>
                <a:cubicBezTo>
                  <a:pt x="2036845" y="1319935"/>
                  <a:pt x="2067244" y="1370259"/>
                  <a:pt x="2104442" y="1372151"/>
                </a:cubicBezTo>
                <a:cubicBezTo>
                  <a:pt x="2143080" y="1374115"/>
                  <a:pt x="2193060" y="1325502"/>
                  <a:pt x="2172603" y="1284595"/>
                </a:cubicBezTo>
                <a:close/>
                <a:moveTo>
                  <a:pt x="803165" y="507775"/>
                </a:moveTo>
                <a:cubicBezTo>
                  <a:pt x="943221" y="476427"/>
                  <a:pt x="945308" y="252255"/>
                  <a:pt x="788497" y="262923"/>
                </a:cubicBezTo>
                <a:cubicBezTo>
                  <a:pt x="808065" y="198393"/>
                  <a:pt x="733059" y="191925"/>
                  <a:pt x="696270" y="218600"/>
                </a:cubicBezTo>
                <a:cubicBezTo>
                  <a:pt x="657859" y="246468"/>
                  <a:pt x="631382" y="305806"/>
                  <a:pt x="626734" y="351716"/>
                </a:cubicBezTo>
                <a:cubicBezTo>
                  <a:pt x="616474" y="452973"/>
                  <a:pt x="703691" y="530043"/>
                  <a:pt x="803165" y="507775"/>
                </a:cubicBezTo>
                <a:close/>
                <a:moveTo>
                  <a:pt x="776396" y="376959"/>
                </a:moveTo>
                <a:cubicBezTo>
                  <a:pt x="780550" y="379124"/>
                  <a:pt x="787635" y="393304"/>
                  <a:pt x="788925" y="395332"/>
                </a:cubicBezTo>
                <a:cubicBezTo>
                  <a:pt x="777255" y="394238"/>
                  <a:pt x="766330" y="389114"/>
                  <a:pt x="758026" y="380841"/>
                </a:cubicBezTo>
                <a:close/>
                <a:moveTo>
                  <a:pt x="280905" y="653491"/>
                </a:moveTo>
                <a:cubicBezTo>
                  <a:pt x="335280" y="646821"/>
                  <a:pt x="402287" y="617846"/>
                  <a:pt x="422445" y="562454"/>
                </a:cubicBezTo>
                <a:cubicBezTo>
                  <a:pt x="447613" y="493323"/>
                  <a:pt x="387846" y="437374"/>
                  <a:pt x="322822" y="428741"/>
                </a:cubicBezTo>
                <a:cubicBezTo>
                  <a:pt x="161461" y="407277"/>
                  <a:pt x="95932" y="676174"/>
                  <a:pt x="280905" y="653491"/>
                </a:cubicBezTo>
                <a:close/>
                <a:moveTo>
                  <a:pt x="188179" y="1073721"/>
                </a:moveTo>
                <a:cubicBezTo>
                  <a:pt x="343570" y="1061725"/>
                  <a:pt x="249664" y="844299"/>
                  <a:pt x="112311" y="875511"/>
                </a:cubicBezTo>
                <a:cubicBezTo>
                  <a:pt x="60458" y="887306"/>
                  <a:pt x="30642" y="948952"/>
                  <a:pt x="43975" y="998647"/>
                </a:cubicBezTo>
                <a:cubicBezTo>
                  <a:pt x="61242" y="1062983"/>
                  <a:pt x="129922" y="1078187"/>
                  <a:pt x="188179" y="1073689"/>
                </a:cubicBezTo>
                <a:close/>
                <a:moveTo>
                  <a:pt x="1216092" y="188859"/>
                </a:moveTo>
                <a:cubicBezTo>
                  <a:pt x="1255533" y="170635"/>
                  <a:pt x="1312170" y="115879"/>
                  <a:pt x="1309597" y="68180"/>
                </a:cubicBezTo>
                <a:cubicBezTo>
                  <a:pt x="1306563" y="11880"/>
                  <a:pt x="1243594" y="6093"/>
                  <a:pt x="1209461" y="42185"/>
                </a:cubicBezTo>
                <a:cubicBezTo>
                  <a:pt x="1199091" y="-50452"/>
                  <a:pt x="1077449" y="30344"/>
                  <a:pt x="1066748" y="86041"/>
                </a:cubicBezTo>
                <a:cubicBezTo>
                  <a:pt x="1049449" y="175904"/>
                  <a:pt x="1139842" y="224076"/>
                  <a:pt x="1216092" y="188859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3"/>
          <p:cNvSpPr/>
          <p:nvPr/>
        </p:nvSpPr>
        <p:spPr>
          <a:xfrm rot="-5400000" flipH="1">
            <a:off x="161815" y="3378547"/>
            <a:ext cx="1825737" cy="2198998"/>
          </a:xfrm>
          <a:custGeom>
            <a:avLst/>
            <a:gdLst/>
            <a:ahLst/>
            <a:cxnLst/>
            <a:rect l="l" t="t" r="r" b="b"/>
            <a:pathLst>
              <a:path w="2080612" h="1821116" extrusionOk="0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3"/>
          <p:cNvSpPr/>
          <p:nvPr/>
        </p:nvSpPr>
        <p:spPr>
          <a:xfrm flipH="1">
            <a:off x="6793464" y="-380376"/>
            <a:ext cx="1780528" cy="1585781"/>
          </a:xfrm>
          <a:custGeom>
            <a:avLst/>
            <a:gdLst/>
            <a:ahLst/>
            <a:cxnLst/>
            <a:rect l="l" t="t" r="r" b="b"/>
            <a:pathLst>
              <a:path w="2728778" h="2430315" extrusionOk="0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3"/>
          <p:cNvSpPr/>
          <p:nvPr/>
        </p:nvSpPr>
        <p:spPr>
          <a:xfrm flipH="1">
            <a:off x="-544275" y="645938"/>
            <a:ext cx="1566292" cy="1544222"/>
          </a:xfrm>
          <a:custGeom>
            <a:avLst/>
            <a:gdLst/>
            <a:ahLst/>
            <a:cxnLst/>
            <a:rect l="l" t="t" r="r" b="b"/>
            <a:pathLst>
              <a:path w="2320433" h="2287737" extrusionOk="0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rgbClr val="1D1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3"/>
          <p:cNvSpPr/>
          <p:nvPr/>
        </p:nvSpPr>
        <p:spPr>
          <a:xfrm flipH="1">
            <a:off x="6244184" y="4423655"/>
            <a:ext cx="2574272" cy="1045975"/>
          </a:xfrm>
          <a:custGeom>
            <a:avLst/>
            <a:gdLst/>
            <a:ahLst/>
            <a:cxnLst/>
            <a:rect l="l" t="t" r="r" b="b"/>
            <a:pathLst>
              <a:path w="2884338" h="1095262" extrusionOk="0">
                <a:moveTo>
                  <a:pt x="2886374" y="595499"/>
                </a:moveTo>
                <a:cubicBezTo>
                  <a:pt x="2877559" y="509388"/>
                  <a:pt x="2497157" y="610606"/>
                  <a:pt x="2431265" y="621150"/>
                </a:cubicBezTo>
                <a:cubicBezTo>
                  <a:pt x="2253853" y="649536"/>
                  <a:pt x="2076173" y="676188"/>
                  <a:pt x="1898226" y="701104"/>
                </a:cubicBezTo>
                <a:cubicBezTo>
                  <a:pt x="2078615" y="667637"/>
                  <a:pt x="2257925" y="628938"/>
                  <a:pt x="2436158" y="585007"/>
                </a:cubicBezTo>
                <a:cubicBezTo>
                  <a:pt x="2496380" y="570133"/>
                  <a:pt x="2827780" y="532713"/>
                  <a:pt x="2785021" y="422875"/>
                </a:cubicBezTo>
                <a:cubicBezTo>
                  <a:pt x="2761343" y="362040"/>
                  <a:pt x="2662361" y="406356"/>
                  <a:pt x="2618695" y="415208"/>
                </a:cubicBezTo>
                <a:lnTo>
                  <a:pt x="2336425" y="472402"/>
                </a:lnTo>
                <a:lnTo>
                  <a:pt x="1771872" y="586782"/>
                </a:lnTo>
                <a:cubicBezTo>
                  <a:pt x="2000565" y="531274"/>
                  <a:pt x="2227073" y="466498"/>
                  <a:pt x="2449148" y="388469"/>
                </a:cubicBezTo>
                <a:cubicBezTo>
                  <a:pt x="2510775" y="366823"/>
                  <a:pt x="2698173" y="330789"/>
                  <a:pt x="2719672" y="258638"/>
                </a:cubicBezTo>
                <a:cubicBezTo>
                  <a:pt x="2758012" y="129993"/>
                  <a:pt x="2505589" y="246726"/>
                  <a:pt x="2467446" y="259163"/>
                </a:cubicBezTo>
                <a:cubicBezTo>
                  <a:pt x="2520465" y="236998"/>
                  <a:pt x="2573550" y="214775"/>
                  <a:pt x="2627465" y="194840"/>
                </a:cubicBezTo>
                <a:cubicBezTo>
                  <a:pt x="2667100" y="180174"/>
                  <a:pt x="2727450" y="171613"/>
                  <a:pt x="2748574" y="130330"/>
                </a:cubicBezTo>
                <a:cubicBezTo>
                  <a:pt x="2813922" y="2619"/>
                  <a:pt x="2593798" y="90687"/>
                  <a:pt x="2557754" y="103072"/>
                </a:cubicBezTo>
                <a:cubicBezTo>
                  <a:pt x="2589974" y="78749"/>
                  <a:pt x="2595717" y="27531"/>
                  <a:pt x="2557060" y="6339"/>
                </a:cubicBezTo>
                <a:cubicBezTo>
                  <a:pt x="2522429" y="-12650"/>
                  <a:pt x="2430020" y="16624"/>
                  <a:pt x="2393762" y="21355"/>
                </a:cubicBezTo>
                <a:cubicBezTo>
                  <a:pt x="2275925" y="36727"/>
                  <a:pt x="2158175" y="52735"/>
                  <a:pt x="2040511" y="69378"/>
                </a:cubicBezTo>
                <a:cubicBezTo>
                  <a:pt x="1805171" y="102646"/>
                  <a:pt x="1570210" y="138477"/>
                  <a:pt x="1335631" y="176869"/>
                </a:cubicBezTo>
                <a:cubicBezTo>
                  <a:pt x="1108220" y="214082"/>
                  <a:pt x="881219" y="253706"/>
                  <a:pt x="654629" y="295741"/>
                </a:cubicBezTo>
                <a:cubicBezTo>
                  <a:pt x="542890" y="316479"/>
                  <a:pt x="431262" y="337801"/>
                  <a:pt x="319747" y="359707"/>
                </a:cubicBezTo>
                <a:cubicBezTo>
                  <a:pt x="281273" y="367263"/>
                  <a:pt x="221570" y="367257"/>
                  <a:pt x="196402" y="402888"/>
                </a:cubicBezTo>
                <a:cubicBezTo>
                  <a:pt x="179186" y="427256"/>
                  <a:pt x="177605" y="470244"/>
                  <a:pt x="209021" y="485279"/>
                </a:cubicBezTo>
                <a:cubicBezTo>
                  <a:pt x="168310" y="502531"/>
                  <a:pt x="92027" y="527645"/>
                  <a:pt x="72446" y="571533"/>
                </a:cubicBezTo>
                <a:cubicBezTo>
                  <a:pt x="64522" y="585533"/>
                  <a:pt x="63290" y="602347"/>
                  <a:pt x="69089" y="617353"/>
                </a:cubicBezTo>
                <a:lnTo>
                  <a:pt x="45281" y="623114"/>
                </a:lnTo>
                <a:cubicBezTo>
                  <a:pt x="25117" y="644598"/>
                  <a:pt x="-3901" y="651215"/>
                  <a:pt x="435" y="688707"/>
                </a:cubicBezTo>
                <a:cubicBezTo>
                  <a:pt x="10481" y="775608"/>
                  <a:pt x="292525" y="734947"/>
                  <a:pt x="357574" y="733424"/>
                </a:cubicBezTo>
                <a:cubicBezTo>
                  <a:pt x="309980" y="740735"/>
                  <a:pt x="212988" y="744928"/>
                  <a:pt x="228706" y="820916"/>
                </a:cubicBezTo>
                <a:cubicBezTo>
                  <a:pt x="243179" y="890844"/>
                  <a:pt x="391396" y="857856"/>
                  <a:pt x="441142" y="856418"/>
                </a:cubicBezTo>
                <a:cubicBezTo>
                  <a:pt x="397994" y="865160"/>
                  <a:pt x="338940" y="864195"/>
                  <a:pt x="312760" y="905063"/>
                </a:cubicBezTo>
                <a:cubicBezTo>
                  <a:pt x="296906" y="929807"/>
                  <a:pt x="292667" y="977065"/>
                  <a:pt x="328466" y="987084"/>
                </a:cubicBezTo>
                <a:cubicBezTo>
                  <a:pt x="269968" y="1003734"/>
                  <a:pt x="266527" y="1085490"/>
                  <a:pt x="326702" y="1099255"/>
                </a:cubicBezTo>
                <a:cubicBezTo>
                  <a:pt x="373156" y="1109877"/>
                  <a:pt x="454080" y="1077752"/>
                  <a:pt x="500961" y="1069774"/>
                </a:cubicBezTo>
                <a:cubicBezTo>
                  <a:pt x="564529" y="1058972"/>
                  <a:pt x="628201" y="1048819"/>
                  <a:pt x="691977" y="1039314"/>
                </a:cubicBezTo>
                <a:cubicBezTo>
                  <a:pt x="947113" y="1001141"/>
                  <a:pt x="1203457" y="971809"/>
                  <a:pt x="1459404" y="939573"/>
                </a:cubicBezTo>
                <a:cubicBezTo>
                  <a:pt x="1715352" y="907338"/>
                  <a:pt x="1970982" y="872322"/>
                  <a:pt x="2224163" y="822847"/>
                </a:cubicBezTo>
                <a:cubicBezTo>
                  <a:pt x="2344034" y="799425"/>
                  <a:pt x="2463258" y="772705"/>
                  <a:pt x="2581367" y="741558"/>
                </a:cubicBezTo>
                <a:cubicBezTo>
                  <a:pt x="2646520" y="724390"/>
                  <a:pt x="2896486" y="693956"/>
                  <a:pt x="2886374" y="595499"/>
                </a:cubicBezTo>
                <a:close/>
                <a:moveTo>
                  <a:pt x="1690249" y="349622"/>
                </a:moveTo>
                <a:cubicBezTo>
                  <a:pt x="1627798" y="355313"/>
                  <a:pt x="1565198" y="359344"/>
                  <a:pt x="1502566" y="362441"/>
                </a:cubicBezTo>
                <a:cubicBezTo>
                  <a:pt x="1834252" y="276318"/>
                  <a:pt x="2162243" y="167828"/>
                  <a:pt x="2502913" y="121782"/>
                </a:cubicBezTo>
                <a:cubicBezTo>
                  <a:pt x="2368202" y="167226"/>
                  <a:pt x="2232582" y="209820"/>
                  <a:pt x="2096052" y="249565"/>
                </a:cubicBezTo>
                <a:cubicBezTo>
                  <a:pt x="1964364" y="287905"/>
                  <a:pt x="1827148" y="337153"/>
                  <a:pt x="1690249" y="349622"/>
                </a:cubicBezTo>
                <a:close/>
                <a:moveTo>
                  <a:pt x="1068042" y="342934"/>
                </a:moveTo>
                <a:cubicBezTo>
                  <a:pt x="1018982" y="350757"/>
                  <a:pt x="969624" y="356706"/>
                  <a:pt x="920202" y="361761"/>
                </a:cubicBezTo>
                <a:cubicBezTo>
                  <a:pt x="1051792" y="338430"/>
                  <a:pt x="1183528" y="315916"/>
                  <a:pt x="1315408" y="294218"/>
                </a:cubicBezTo>
                <a:cubicBezTo>
                  <a:pt x="1233512" y="313006"/>
                  <a:pt x="1151078" y="329694"/>
                  <a:pt x="1068068" y="342934"/>
                </a:cubicBezTo>
                <a:close/>
                <a:moveTo>
                  <a:pt x="1057302" y="492642"/>
                </a:moveTo>
                <a:cubicBezTo>
                  <a:pt x="787302" y="540682"/>
                  <a:pt x="515627" y="577344"/>
                  <a:pt x="242279" y="602628"/>
                </a:cubicBezTo>
                <a:cubicBezTo>
                  <a:pt x="504754" y="516997"/>
                  <a:pt x="783303" y="500944"/>
                  <a:pt x="1057328" y="492668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216025" y="1863126"/>
            <a:ext cx="6711900" cy="24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Work Sans Light"/>
              <a:buChar char="✘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Work Sans Light"/>
              <a:buChar char="✗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■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●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○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■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●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○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■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lvl="2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lvl="3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lvl="4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lvl="5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lvl="6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lvl="7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lvl="8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9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>
            <a:spLocks noGrp="1"/>
          </p:cNvSpPr>
          <p:nvPr>
            <p:ph type="ctrTitle"/>
          </p:nvPr>
        </p:nvSpPr>
        <p:spPr>
          <a:xfrm>
            <a:off x="1216025" y="1991825"/>
            <a:ext cx="6711900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Pertemuan 13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5"/>
          <p:cNvSpPr txBox="1">
            <a:spLocks noGrp="1"/>
          </p:cNvSpPr>
          <p:nvPr>
            <p:ph type="title"/>
          </p:nvPr>
        </p:nvSpPr>
        <p:spPr>
          <a:xfrm>
            <a:off x="1187624" y="2211710"/>
            <a:ext cx="6711900" cy="623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Menyusun Kerangka Pemikiran dan Daftar Pustaka</a:t>
            </a:r>
            <a:endParaRPr dirty="0"/>
          </a:p>
        </p:txBody>
      </p:sp>
      <p:sp>
        <p:nvSpPr>
          <p:cNvPr id="119" name="Google Shape;119;p15"/>
          <p:cNvSpPr txBox="1">
            <a:spLocks noGrp="1"/>
          </p:cNvSpPr>
          <p:nvPr>
            <p:ph type="body" idx="1"/>
          </p:nvPr>
        </p:nvSpPr>
        <p:spPr>
          <a:xfrm>
            <a:off x="1187624" y="2931790"/>
            <a:ext cx="6452319" cy="192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b="1" dirty="0" err="1" smtClean="0"/>
              <a:t>Melanjutkan</a:t>
            </a:r>
            <a:r>
              <a:rPr lang="en-US" sz="1100" b="1" dirty="0" smtClean="0"/>
              <a:t> Bab 2, </a:t>
            </a:r>
            <a:r>
              <a:rPr lang="en-US" sz="1100" b="1" dirty="0" err="1" smtClean="0"/>
              <a:t>alur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kerangka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berpikir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dan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menyelesaikannya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dengan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daftar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pustaka</a:t>
            </a:r>
            <a:r>
              <a:rPr lang="en-US" sz="1100" b="1" smtClean="0"/>
              <a:t>.</a:t>
            </a:r>
            <a:endParaRPr sz="1100" dirty="0"/>
          </a:p>
        </p:txBody>
      </p:sp>
      <p:sp>
        <p:nvSpPr>
          <p:cNvPr id="121" name="Google Shape;121;p15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36"/>
          <p:cNvSpPr/>
          <p:nvPr/>
        </p:nvSpPr>
        <p:spPr>
          <a:xfrm>
            <a:off x="4235751" y="1177699"/>
            <a:ext cx="2938896" cy="2788091"/>
          </a:xfrm>
          <a:custGeom>
            <a:avLst/>
            <a:gdLst/>
            <a:ahLst/>
            <a:cxnLst/>
            <a:rect l="l" t="t" r="r" b="b"/>
            <a:pathLst>
              <a:path w="1899125" h="1801674" extrusionOk="0">
                <a:moveTo>
                  <a:pt x="1818538" y="707752"/>
                </a:moveTo>
                <a:cubicBezTo>
                  <a:pt x="1831074" y="497125"/>
                  <a:pt x="1753858" y="325519"/>
                  <a:pt x="1578309" y="205746"/>
                </a:cubicBezTo>
                <a:cubicBezTo>
                  <a:pt x="1408528" y="89914"/>
                  <a:pt x="1198250" y="22552"/>
                  <a:pt x="994519" y="4769"/>
                </a:cubicBezTo>
                <a:cubicBezTo>
                  <a:pt x="827085" y="-9839"/>
                  <a:pt x="652527" y="8307"/>
                  <a:pt x="495522" y="70381"/>
                </a:cubicBezTo>
                <a:cubicBezTo>
                  <a:pt x="429934" y="95571"/>
                  <a:pt x="368486" y="130433"/>
                  <a:pt x="313219" y="173809"/>
                </a:cubicBezTo>
                <a:cubicBezTo>
                  <a:pt x="239976" y="232551"/>
                  <a:pt x="210471" y="301682"/>
                  <a:pt x="158916" y="375104"/>
                </a:cubicBezTo>
                <a:cubicBezTo>
                  <a:pt x="103122" y="454565"/>
                  <a:pt x="46440" y="506438"/>
                  <a:pt x="18368" y="605174"/>
                </a:cubicBezTo>
                <a:cubicBezTo>
                  <a:pt x="-14565" y="720999"/>
                  <a:pt x="5923" y="819242"/>
                  <a:pt x="10454" y="934958"/>
                </a:cubicBezTo>
                <a:cubicBezTo>
                  <a:pt x="14758" y="1044814"/>
                  <a:pt x="-1278" y="1145825"/>
                  <a:pt x="25122" y="1255759"/>
                </a:cubicBezTo>
                <a:cubicBezTo>
                  <a:pt x="47323" y="1350745"/>
                  <a:pt x="90532" y="1439548"/>
                  <a:pt x="151572" y="1515641"/>
                </a:cubicBezTo>
                <a:cubicBezTo>
                  <a:pt x="422033" y="1849229"/>
                  <a:pt x="943761" y="1837532"/>
                  <a:pt x="1324630" y="1747856"/>
                </a:cubicBezTo>
                <a:cubicBezTo>
                  <a:pt x="1538265" y="1697565"/>
                  <a:pt x="1682812" y="1551189"/>
                  <a:pt x="1774457" y="1356692"/>
                </a:cubicBezTo>
                <a:cubicBezTo>
                  <a:pt x="1865783" y="1162882"/>
                  <a:pt x="1991560" y="890940"/>
                  <a:pt x="1818538" y="707752"/>
                </a:cubicBezTo>
                <a:close/>
                <a:moveTo>
                  <a:pt x="1780057" y="1013000"/>
                </a:moveTo>
                <a:cubicBezTo>
                  <a:pt x="1773893" y="989902"/>
                  <a:pt x="1783298" y="964666"/>
                  <a:pt x="1787413" y="941387"/>
                </a:cubicBezTo>
                <a:cubicBezTo>
                  <a:pt x="1787430" y="965448"/>
                  <a:pt x="1784958" y="989447"/>
                  <a:pt x="1780037" y="1013000"/>
                </a:cubicBezTo>
                <a:close/>
                <a:moveTo>
                  <a:pt x="1240206" y="1350652"/>
                </a:moveTo>
                <a:cubicBezTo>
                  <a:pt x="1199929" y="1367787"/>
                  <a:pt x="1164079" y="1357269"/>
                  <a:pt x="1121896" y="1347528"/>
                </a:cubicBezTo>
                <a:cubicBezTo>
                  <a:pt x="1185325" y="1323272"/>
                  <a:pt x="1246595" y="1293709"/>
                  <a:pt x="1305055" y="1259156"/>
                </a:cubicBezTo>
                <a:cubicBezTo>
                  <a:pt x="1286530" y="1291734"/>
                  <a:pt x="1264799" y="1322383"/>
                  <a:pt x="1240186" y="1350646"/>
                </a:cubicBezTo>
                <a:close/>
                <a:moveTo>
                  <a:pt x="1291243" y="1489342"/>
                </a:moveTo>
                <a:cubicBezTo>
                  <a:pt x="1273962" y="1493315"/>
                  <a:pt x="1256501" y="1496665"/>
                  <a:pt x="1238987" y="1499452"/>
                </a:cubicBezTo>
                <a:cubicBezTo>
                  <a:pt x="1256980" y="1483982"/>
                  <a:pt x="1267701" y="1489167"/>
                  <a:pt x="1291223" y="1489348"/>
                </a:cubicBezTo>
                <a:close/>
                <a:moveTo>
                  <a:pt x="1066251" y="829391"/>
                </a:moveTo>
                <a:cubicBezTo>
                  <a:pt x="1043961" y="799579"/>
                  <a:pt x="1027361" y="796436"/>
                  <a:pt x="1043676" y="759852"/>
                </a:cubicBezTo>
                <a:cubicBezTo>
                  <a:pt x="1056548" y="779930"/>
                  <a:pt x="1068915" y="804660"/>
                  <a:pt x="1066251" y="829391"/>
                </a:cubicBezTo>
                <a:close/>
                <a:moveTo>
                  <a:pt x="131680" y="905133"/>
                </a:moveTo>
                <a:cubicBezTo>
                  <a:pt x="135569" y="877323"/>
                  <a:pt x="140671" y="849592"/>
                  <a:pt x="146822" y="822178"/>
                </a:cubicBezTo>
                <a:cubicBezTo>
                  <a:pt x="168547" y="893395"/>
                  <a:pt x="196336" y="962619"/>
                  <a:pt x="229884" y="1029092"/>
                </a:cubicBezTo>
                <a:cubicBezTo>
                  <a:pt x="262843" y="1095845"/>
                  <a:pt x="272015" y="1165598"/>
                  <a:pt x="298810" y="1235112"/>
                </a:cubicBezTo>
                <a:cubicBezTo>
                  <a:pt x="217288" y="1140213"/>
                  <a:pt x="159946" y="1026998"/>
                  <a:pt x="131680" y="905133"/>
                </a:cubicBezTo>
                <a:close/>
                <a:moveTo>
                  <a:pt x="263413" y="518227"/>
                </a:moveTo>
                <a:cubicBezTo>
                  <a:pt x="267756" y="601097"/>
                  <a:pt x="263265" y="667409"/>
                  <a:pt x="254417" y="750351"/>
                </a:cubicBezTo>
                <a:cubicBezTo>
                  <a:pt x="242890" y="706980"/>
                  <a:pt x="235842" y="662542"/>
                  <a:pt x="233384" y="617733"/>
                </a:cubicBezTo>
                <a:cubicBezTo>
                  <a:pt x="231686" y="584111"/>
                  <a:pt x="263660" y="522899"/>
                  <a:pt x="263413" y="518207"/>
                </a:cubicBezTo>
                <a:close/>
                <a:moveTo>
                  <a:pt x="454798" y="739444"/>
                </a:moveTo>
                <a:cubicBezTo>
                  <a:pt x="460884" y="691751"/>
                  <a:pt x="468441" y="598388"/>
                  <a:pt x="506592" y="564461"/>
                </a:cubicBezTo>
                <a:cubicBezTo>
                  <a:pt x="560559" y="516503"/>
                  <a:pt x="618427" y="559464"/>
                  <a:pt x="661686" y="596690"/>
                </a:cubicBezTo>
                <a:cubicBezTo>
                  <a:pt x="571591" y="647105"/>
                  <a:pt x="494711" y="685938"/>
                  <a:pt x="463872" y="794233"/>
                </a:cubicBezTo>
                <a:cubicBezTo>
                  <a:pt x="451181" y="778945"/>
                  <a:pt x="447713" y="758006"/>
                  <a:pt x="454797" y="739444"/>
                </a:cubicBezTo>
                <a:close/>
                <a:moveTo>
                  <a:pt x="731461" y="908134"/>
                </a:moveTo>
                <a:cubicBezTo>
                  <a:pt x="722308" y="910395"/>
                  <a:pt x="744800" y="779767"/>
                  <a:pt x="748890" y="771388"/>
                </a:cubicBezTo>
                <a:cubicBezTo>
                  <a:pt x="760771" y="795114"/>
                  <a:pt x="730521" y="879935"/>
                  <a:pt x="731435" y="908134"/>
                </a:cubicBezTo>
                <a:close/>
                <a:moveTo>
                  <a:pt x="845227" y="1379142"/>
                </a:moveTo>
                <a:cubicBezTo>
                  <a:pt x="857758" y="1385458"/>
                  <a:pt x="870425" y="1391522"/>
                  <a:pt x="883229" y="1397334"/>
                </a:cubicBezTo>
                <a:cubicBezTo>
                  <a:pt x="752707" y="1462829"/>
                  <a:pt x="626011" y="1370055"/>
                  <a:pt x="553798" y="1260257"/>
                </a:cubicBezTo>
                <a:cubicBezTo>
                  <a:pt x="638530" y="1325267"/>
                  <a:pt x="739171" y="1366326"/>
                  <a:pt x="845201" y="1379142"/>
                </a:cubicBezTo>
                <a:close/>
                <a:moveTo>
                  <a:pt x="900431" y="1221080"/>
                </a:moveTo>
                <a:cubicBezTo>
                  <a:pt x="851903" y="1224269"/>
                  <a:pt x="735408" y="1064244"/>
                  <a:pt x="764601" y="1038036"/>
                </a:cubicBezTo>
                <a:cubicBezTo>
                  <a:pt x="801100" y="1107529"/>
                  <a:pt x="838959" y="1170361"/>
                  <a:pt x="900405" y="1221080"/>
                </a:cubicBezTo>
                <a:close/>
                <a:moveTo>
                  <a:pt x="868554" y="883856"/>
                </a:moveTo>
                <a:cubicBezTo>
                  <a:pt x="876831" y="858244"/>
                  <a:pt x="875101" y="846987"/>
                  <a:pt x="894416" y="825528"/>
                </a:cubicBezTo>
                <a:cubicBezTo>
                  <a:pt x="912798" y="846164"/>
                  <a:pt x="891065" y="881406"/>
                  <a:pt x="868528" y="883856"/>
                </a:cubicBezTo>
                <a:close/>
                <a:moveTo>
                  <a:pt x="728486" y="1608635"/>
                </a:moveTo>
                <a:cubicBezTo>
                  <a:pt x="649811" y="1617598"/>
                  <a:pt x="547608" y="1627157"/>
                  <a:pt x="504071" y="1545122"/>
                </a:cubicBezTo>
                <a:cubicBezTo>
                  <a:pt x="575905" y="1575650"/>
                  <a:pt x="651306" y="1596990"/>
                  <a:pt x="728486" y="1608635"/>
                </a:cubicBezTo>
                <a:close/>
                <a:moveTo>
                  <a:pt x="613968" y="944705"/>
                </a:moveTo>
                <a:cubicBezTo>
                  <a:pt x="601558" y="949388"/>
                  <a:pt x="589242" y="954311"/>
                  <a:pt x="577022" y="959475"/>
                </a:cubicBezTo>
                <a:cubicBezTo>
                  <a:pt x="563190" y="872093"/>
                  <a:pt x="576374" y="816384"/>
                  <a:pt x="638384" y="749956"/>
                </a:cubicBezTo>
                <a:cubicBezTo>
                  <a:pt x="611193" y="810726"/>
                  <a:pt x="608452" y="879287"/>
                  <a:pt x="613968" y="944705"/>
                </a:cubicBezTo>
                <a:close/>
                <a:moveTo>
                  <a:pt x="591846" y="303276"/>
                </a:moveTo>
                <a:cubicBezTo>
                  <a:pt x="628408" y="288330"/>
                  <a:pt x="667749" y="281390"/>
                  <a:pt x="707219" y="282926"/>
                </a:cubicBezTo>
                <a:cubicBezTo>
                  <a:pt x="663312" y="299699"/>
                  <a:pt x="637373" y="298999"/>
                  <a:pt x="591846" y="303276"/>
                </a:cubicBezTo>
                <a:close/>
                <a:moveTo>
                  <a:pt x="1317850" y="417689"/>
                </a:moveTo>
                <a:lnTo>
                  <a:pt x="1307285" y="402472"/>
                </a:lnTo>
                <a:cubicBezTo>
                  <a:pt x="1317340" y="410681"/>
                  <a:pt x="1327462" y="418817"/>
                  <a:pt x="1337651" y="426879"/>
                </a:cubicBezTo>
                <a:cubicBezTo>
                  <a:pt x="1330187" y="426198"/>
                  <a:pt x="1323189" y="422950"/>
                  <a:pt x="1317850" y="417689"/>
                </a:cubicBezTo>
                <a:close/>
                <a:moveTo>
                  <a:pt x="1632061" y="731809"/>
                </a:moveTo>
                <a:cubicBezTo>
                  <a:pt x="1624353" y="721440"/>
                  <a:pt x="1616512" y="711161"/>
                  <a:pt x="1608539" y="700973"/>
                </a:cubicBezTo>
                <a:cubicBezTo>
                  <a:pt x="1627021" y="705221"/>
                  <a:pt x="1634861" y="715499"/>
                  <a:pt x="1632061" y="731809"/>
                </a:cubicBezTo>
                <a:close/>
                <a:moveTo>
                  <a:pt x="1164124" y="1111237"/>
                </a:moveTo>
                <a:cubicBezTo>
                  <a:pt x="1193935" y="1064028"/>
                  <a:pt x="1216052" y="1012382"/>
                  <a:pt x="1229647" y="958230"/>
                </a:cubicBezTo>
                <a:cubicBezTo>
                  <a:pt x="1274209" y="1032391"/>
                  <a:pt x="1272861" y="1190594"/>
                  <a:pt x="1155108" y="1191904"/>
                </a:cubicBezTo>
                <a:cubicBezTo>
                  <a:pt x="1160632" y="1165356"/>
                  <a:pt x="1163651" y="1138349"/>
                  <a:pt x="1164124" y="1111237"/>
                </a:cubicBezTo>
                <a:close/>
                <a:moveTo>
                  <a:pt x="1241023" y="537578"/>
                </a:moveTo>
                <a:lnTo>
                  <a:pt x="1217041" y="518933"/>
                </a:lnTo>
                <a:cubicBezTo>
                  <a:pt x="1228622" y="518119"/>
                  <a:pt x="1238958" y="526155"/>
                  <a:pt x="1241023" y="537578"/>
                </a:cubicBezTo>
                <a:close/>
                <a:moveTo>
                  <a:pt x="1601403" y="917090"/>
                </a:moveTo>
                <a:cubicBezTo>
                  <a:pt x="1587347" y="952543"/>
                  <a:pt x="1569018" y="986148"/>
                  <a:pt x="1546821" y="1017161"/>
                </a:cubicBezTo>
                <a:cubicBezTo>
                  <a:pt x="1537578" y="966383"/>
                  <a:pt x="1516869" y="922009"/>
                  <a:pt x="1501184" y="873403"/>
                </a:cubicBezTo>
                <a:cubicBezTo>
                  <a:pt x="1486723" y="828600"/>
                  <a:pt x="1481836" y="780448"/>
                  <a:pt x="1468853" y="734622"/>
                </a:cubicBezTo>
                <a:cubicBezTo>
                  <a:pt x="1518813" y="791032"/>
                  <a:pt x="1563203" y="852139"/>
                  <a:pt x="1601403" y="917090"/>
                </a:cubicBezTo>
                <a:close/>
                <a:moveTo>
                  <a:pt x="1506499" y="1277230"/>
                </a:moveTo>
                <a:cubicBezTo>
                  <a:pt x="1528504" y="1241119"/>
                  <a:pt x="1535426" y="1195876"/>
                  <a:pt x="1557892" y="1163168"/>
                </a:cubicBezTo>
                <a:cubicBezTo>
                  <a:pt x="1581226" y="1129254"/>
                  <a:pt x="1618521" y="1102410"/>
                  <a:pt x="1643080" y="1067996"/>
                </a:cubicBezTo>
                <a:cubicBezTo>
                  <a:pt x="1627336" y="1135145"/>
                  <a:pt x="1607386" y="1202526"/>
                  <a:pt x="1575930" y="1264204"/>
                </a:cubicBezTo>
                <a:cubicBezTo>
                  <a:pt x="1539633" y="1335351"/>
                  <a:pt x="1511412" y="1355584"/>
                  <a:pt x="1428460" y="1365590"/>
                </a:cubicBezTo>
                <a:cubicBezTo>
                  <a:pt x="1459219" y="1340695"/>
                  <a:pt x="1485597" y="1310830"/>
                  <a:pt x="1506499" y="1277231"/>
                </a:cubicBezTo>
                <a:close/>
                <a:moveTo>
                  <a:pt x="1533521" y="332875"/>
                </a:moveTo>
                <a:cubicBezTo>
                  <a:pt x="1592389" y="376330"/>
                  <a:pt x="1638930" y="434359"/>
                  <a:pt x="1668566" y="501253"/>
                </a:cubicBezTo>
                <a:cubicBezTo>
                  <a:pt x="1556693" y="420243"/>
                  <a:pt x="1442466" y="350191"/>
                  <a:pt x="1337301" y="259356"/>
                </a:cubicBezTo>
                <a:cubicBezTo>
                  <a:pt x="1295598" y="223329"/>
                  <a:pt x="1253688" y="183977"/>
                  <a:pt x="1199974" y="166680"/>
                </a:cubicBezTo>
                <a:cubicBezTo>
                  <a:pt x="1173730" y="158255"/>
                  <a:pt x="1150189" y="159985"/>
                  <a:pt x="1123763" y="157555"/>
                </a:cubicBezTo>
                <a:cubicBezTo>
                  <a:pt x="1079629" y="153498"/>
                  <a:pt x="1075922" y="156051"/>
                  <a:pt x="1034964" y="129201"/>
                </a:cubicBezTo>
                <a:cubicBezTo>
                  <a:pt x="1213839" y="155578"/>
                  <a:pt x="1388941" y="223361"/>
                  <a:pt x="1533521" y="332875"/>
                </a:cubicBezTo>
                <a:close/>
                <a:moveTo>
                  <a:pt x="982366" y="363652"/>
                </a:moveTo>
                <a:cubicBezTo>
                  <a:pt x="945492" y="365499"/>
                  <a:pt x="954592" y="374177"/>
                  <a:pt x="913563" y="371507"/>
                </a:cubicBezTo>
                <a:cubicBezTo>
                  <a:pt x="884920" y="369640"/>
                  <a:pt x="855455" y="358389"/>
                  <a:pt x="826709" y="354657"/>
                </a:cubicBezTo>
                <a:cubicBezTo>
                  <a:pt x="894008" y="332557"/>
                  <a:pt x="916603" y="332751"/>
                  <a:pt x="982366" y="363652"/>
                </a:cubicBezTo>
                <a:close/>
                <a:moveTo>
                  <a:pt x="881751" y="188974"/>
                </a:moveTo>
                <a:lnTo>
                  <a:pt x="896899" y="196440"/>
                </a:lnTo>
                <a:cubicBezTo>
                  <a:pt x="837460" y="176929"/>
                  <a:pt x="775327" y="166870"/>
                  <a:pt x="712768" y="166628"/>
                </a:cubicBezTo>
                <a:cubicBezTo>
                  <a:pt x="682225" y="166870"/>
                  <a:pt x="651806" y="170526"/>
                  <a:pt x="622076" y="177529"/>
                </a:cubicBezTo>
                <a:lnTo>
                  <a:pt x="592449" y="185876"/>
                </a:lnTo>
                <a:cubicBezTo>
                  <a:pt x="573172" y="201637"/>
                  <a:pt x="555272" y="200598"/>
                  <a:pt x="538748" y="182759"/>
                </a:cubicBezTo>
                <a:cubicBezTo>
                  <a:pt x="644580" y="132072"/>
                  <a:pt x="776936" y="139758"/>
                  <a:pt x="881751" y="188974"/>
                </a:cubicBezTo>
                <a:close/>
                <a:moveTo>
                  <a:pt x="214866" y="1384255"/>
                </a:moveTo>
                <a:cubicBezTo>
                  <a:pt x="191487" y="1347181"/>
                  <a:pt x="172644" y="1307435"/>
                  <a:pt x="158741" y="1265869"/>
                </a:cubicBezTo>
                <a:cubicBezTo>
                  <a:pt x="193513" y="1313954"/>
                  <a:pt x="233150" y="1358325"/>
                  <a:pt x="277025" y="1398280"/>
                </a:cubicBezTo>
                <a:cubicBezTo>
                  <a:pt x="297559" y="1416945"/>
                  <a:pt x="339489" y="1436944"/>
                  <a:pt x="352465" y="1459115"/>
                </a:cubicBezTo>
                <a:cubicBezTo>
                  <a:pt x="364450" y="1479582"/>
                  <a:pt x="363024" y="1519795"/>
                  <a:pt x="369155" y="1542718"/>
                </a:cubicBezTo>
                <a:cubicBezTo>
                  <a:pt x="307803" y="1500558"/>
                  <a:pt x="255371" y="1446708"/>
                  <a:pt x="214866" y="1384255"/>
                </a:cubicBezTo>
                <a:close/>
                <a:moveTo>
                  <a:pt x="1479256" y="1570216"/>
                </a:moveTo>
                <a:cubicBezTo>
                  <a:pt x="1327449" y="1670760"/>
                  <a:pt x="1099366" y="1675297"/>
                  <a:pt x="923778" y="1679872"/>
                </a:cubicBezTo>
                <a:cubicBezTo>
                  <a:pt x="988666" y="1657403"/>
                  <a:pt x="1038030" y="1628207"/>
                  <a:pt x="1106904" y="1625329"/>
                </a:cubicBezTo>
                <a:cubicBezTo>
                  <a:pt x="1170621" y="1623535"/>
                  <a:pt x="1234050" y="1616067"/>
                  <a:pt x="1296441" y="1603016"/>
                </a:cubicBezTo>
                <a:cubicBezTo>
                  <a:pt x="1353688" y="1590948"/>
                  <a:pt x="1408748" y="1570185"/>
                  <a:pt x="1459708" y="1541448"/>
                </a:cubicBezTo>
                <a:cubicBezTo>
                  <a:pt x="1518269" y="1507573"/>
                  <a:pt x="1559791" y="1451805"/>
                  <a:pt x="1617257" y="1420042"/>
                </a:cubicBezTo>
                <a:cubicBezTo>
                  <a:pt x="1581556" y="1478325"/>
                  <a:pt x="1536658" y="1532193"/>
                  <a:pt x="1479256" y="1570216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0" name="Google Shape;340;p36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341" name="Google Shape;341;p36"/>
          <p:cNvSpPr txBox="1">
            <a:spLocks noGrp="1"/>
          </p:cNvSpPr>
          <p:nvPr>
            <p:ph type="ctrTitle" idx="4294967295"/>
          </p:nvPr>
        </p:nvSpPr>
        <p:spPr>
          <a:xfrm>
            <a:off x="1403648" y="2019766"/>
            <a:ext cx="35901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/>
              <a:t>Thanks!</a:t>
            </a:r>
            <a:endParaRPr sz="6000" dirty="0"/>
          </a:p>
        </p:txBody>
      </p:sp>
      <p:sp>
        <p:nvSpPr>
          <p:cNvPr id="343" name="Google Shape;343;p36"/>
          <p:cNvSpPr/>
          <p:nvPr/>
        </p:nvSpPr>
        <p:spPr>
          <a:xfrm>
            <a:off x="5107580" y="2019766"/>
            <a:ext cx="1195248" cy="1103958"/>
          </a:xfrm>
          <a:custGeom>
            <a:avLst/>
            <a:gdLst/>
            <a:ahLst/>
            <a:cxnLst/>
            <a:rect l="l" t="t" r="r" b="b"/>
            <a:pathLst>
              <a:path w="17204" h="15890" extrusionOk="0">
                <a:moveTo>
                  <a:pt x="1241" y="6108"/>
                </a:moveTo>
                <a:lnTo>
                  <a:pt x="1022" y="6376"/>
                </a:lnTo>
                <a:lnTo>
                  <a:pt x="852" y="6644"/>
                </a:lnTo>
                <a:lnTo>
                  <a:pt x="755" y="6765"/>
                </a:lnTo>
                <a:lnTo>
                  <a:pt x="730" y="6425"/>
                </a:lnTo>
                <a:lnTo>
                  <a:pt x="682" y="6108"/>
                </a:lnTo>
                <a:close/>
                <a:moveTo>
                  <a:pt x="3188" y="6181"/>
                </a:moveTo>
                <a:lnTo>
                  <a:pt x="3918" y="6206"/>
                </a:lnTo>
                <a:lnTo>
                  <a:pt x="3772" y="6327"/>
                </a:lnTo>
                <a:lnTo>
                  <a:pt x="3626" y="6498"/>
                </a:lnTo>
                <a:lnTo>
                  <a:pt x="3382" y="6814"/>
                </a:lnTo>
                <a:lnTo>
                  <a:pt x="3236" y="7009"/>
                </a:lnTo>
                <a:lnTo>
                  <a:pt x="3115" y="6936"/>
                </a:lnTo>
                <a:lnTo>
                  <a:pt x="2969" y="6911"/>
                </a:lnTo>
                <a:lnTo>
                  <a:pt x="2896" y="6887"/>
                </a:lnTo>
                <a:lnTo>
                  <a:pt x="2798" y="6863"/>
                </a:lnTo>
                <a:lnTo>
                  <a:pt x="2725" y="6863"/>
                </a:lnTo>
                <a:lnTo>
                  <a:pt x="2969" y="6546"/>
                </a:lnTo>
                <a:lnTo>
                  <a:pt x="3188" y="6230"/>
                </a:lnTo>
                <a:lnTo>
                  <a:pt x="3188" y="6181"/>
                </a:lnTo>
                <a:close/>
                <a:moveTo>
                  <a:pt x="4112" y="6206"/>
                </a:moveTo>
                <a:lnTo>
                  <a:pt x="4064" y="6376"/>
                </a:lnTo>
                <a:lnTo>
                  <a:pt x="4039" y="6546"/>
                </a:lnTo>
                <a:lnTo>
                  <a:pt x="4039" y="6863"/>
                </a:lnTo>
                <a:lnTo>
                  <a:pt x="3991" y="7398"/>
                </a:lnTo>
                <a:lnTo>
                  <a:pt x="3796" y="7617"/>
                </a:lnTo>
                <a:lnTo>
                  <a:pt x="3626" y="7860"/>
                </a:lnTo>
                <a:lnTo>
                  <a:pt x="3650" y="7714"/>
                </a:lnTo>
                <a:lnTo>
                  <a:pt x="3650" y="7568"/>
                </a:lnTo>
                <a:lnTo>
                  <a:pt x="3626" y="7447"/>
                </a:lnTo>
                <a:lnTo>
                  <a:pt x="3577" y="7325"/>
                </a:lnTo>
                <a:lnTo>
                  <a:pt x="3504" y="7203"/>
                </a:lnTo>
                <a:lnTo>
                  <a:pt x="3820" y="6717"/>
                </a:lnTo>
                <a:lnTo>
                  <a:pt x="3966" y="6473"/>
                </a:lnTo>
                <a:lnTo>
                  <a:pt x="4088" y="6206"/>
                </a:lnTo>
                <a:close/>
                <a:moveTo>
                  <a:pt x="2701" y="7301"/>
                </a:moveTo>
                <a:lnTo>
                  <a:pt x="2750" y="7325"/>
                </a:lnTo>
                <a:lnTo>
                  <a:pt x="2823" y="7325"/>
                </a:lnTo>
                <a:lnTo>
                  <a:pt x="2969" y="7374"/>
                </a:lnTo>
                <a:lnTo>
                  <a:pt x="3090" y="7447"/>
                </a:lnTo>
                <a:lnTo>
                  <a:pt x="3163" y="7568"/>
                </a:lnTo>
                <a:lnTo>
                  <a:pt x="3188" y="7690"/>
                </a:lnTo>
                <a:lnTo>
                  <a:pt x="3188" y="7836"/>
                </a:lnTo>
                <a:lnTo>
                  <a:pt x="3139" y="7982"/>
                </a:lnTo>
                <a:lnTo>
                  <a:pt x="3042" y="8104"/>
                </a:lnTo>
                <a:lnTo>
                  <a:pt x="2920" y="8201"/>
                </a:lnTo>
                <a:lnTo>
                  <a:pt x="2847" y="8225"/>
                </a:lnTo>
                <a:lnTo>
                  <a:pt x="2774" y="8250"/>
                </a:lnTo>
                <a:lnTo>
                  <a:pt x="2677" y="8225"/>
                </a:lnTo>
                <a:lnTo>
                  <a:pt x="2604" y="8201"/>
                </a:lnTo>
                <a:lnTo>
                  <a:pt x="2531" y="8152"/>
                </a:lnTo>
                <a:lnTo>
                  <a:pt x="2482" y="8079"/>
                </a:lnTo>
                <a:lnTo>
                  <a:pt x="2433" y="8031"/>
                </a:lnTo>
                <a:lnTo>
                  <a:pt x="2409" y="7958"/>
                </a:lnTo>
                <a:lnTo>
                  <a:pt x="2385" y="7836"/>
                </a:lnTo>
                <a:lnTo>
                  <a:pt x="2385" y="7714"/>
                </a:lnTo>
                <a:lnTo>
                  <a:pt x="2433" y="7593"/>
                </a:lnTo>
                <a:lnTo>
                  <a:pt x="2482" y="7495"/>
                </a:lnTo>
                <a:lnTo>
                  <a:pt x="2579" y="7374"/>
                </a:lnTo>
                <a:lnTo>
                  <a:pt x="2701" y="7301"/>
                </a:lnTo>
                <a:close/>
                <a:moveTo>
                  <a:pt x="1582" y="6133"/>
                </a:moveTo>
                <a:lnTo>
                  <a:pt x="1898" y="6157"/>
                </a:lnTo>
                <a:lnTo>
                  <a:pt x="2239" y="6157"/>
                </a:lnTo>
                <a:lnTo>
                  <a:pt x="3042" y="6181"/>
                </a:lnTo>
                <a:lnTo>
                  <a:pt x="2823" y="6303"/>
                </a:lnTo>
                <a:lnTo>
                  <a:pt x="2628" y="6473"/>
                </a:lnTo>
                <a:lnTo>
                  <a:pt x="2458" y="6692"/>
                </a:lnTo>
                <a:lnTo>
                  <a:pt x="2287" y="6911"/>
                </a:lnTo>
                <a:lnTo>
                  <a:pt x="1995" y="7398"/>
                </a:lnTo>
                <a:lnTo>
                  <a:pt x="1728" y="7836"/>
                </a:lnTo>
                <a:lnTo>
                  <a:pt x="1485" y="8225"/>
                </a:lnTo>
                <a:lnTo>
                  <a:pt x="1193" y="8639"/>
                </a:lnTo>
                <a:lnTo>
                  <a:pt x="925" y="9053"/>
                </a:lnTo>
                <a:lnTo>
                  <a:pt x="657" y="9466"/>
                </a:lnTo>
                <a:lnTo>
                  <a:pt x="633" y="8639"/>
                </a:lnTo>
                <a:lnTo>
                  <a:pt x="755" y="8566"/>
                </a:lnTo>
                <a:lnTo>
                  <a:pt x="852" y="8469"/>
                </a:lnTo>
                <a:lnTo>
                  <a:pt x="1047" y="8225"/>
                </a:lnTo>
                <a:lnTo>
                  <a:pt x="1193" y="7982"/>
                </a:lnTo>
                <a:lnTo>
                  <a:pt x="1314" y="7714"/>
                </a:lnTo>
                <a:lnTo>
                  <a:pt x="1436" y="7544"/>
                </a:lnTo>
                <a:lnTo>
                  <a:pt x="1582" y="7349"/>
                </a:lnTo>
                <a:lnTo>
                  <a:pt x="1874" y="6984"/>
                </a:lnTo>
                <a:lnTo>
                  <a:pt x="1995" y="6790"/>
                </a:lnTo>
                <a:lnTo>
                  <a:pt x="2141" y="6619"/>
                </a:lnTo>
                <a:lnTo>
                  <a:pt x="2239" y="6425"/>
                </a:lnTo>
                <a:lnTo>
                  <a:pt x="2312" y="6206"/>
                </a:lnTo>
                <a:lnTo>
                  <a:pt x="2312" y="6181"/>
                </a:lnTo>
                <a:lnTo>
                  <a:pt x="2287" y="6181"/>
                </a:lnTo>
                <a:lnTo>
                  <a:pt x="2117" y="6279"/>
                </a:lnTo>
                <a:lnTo>
                  <a:pt x="1971" y="6400"/>
                </a:lnTo>
                <a:lnTo>
                  <a:pt x="1825" y="6546"/>
                </a:lnTo>
                <a:lnTo>
                  <a:pt x="1703" y="6692"/>
                </a:lnTo>
                <a:lnTo>
                  <a:pt x="1460" y="7009"/>
                </a:lnTo>
                <a:lnTo>
                  <a:pt x="1217" y="7325"/>
                </a:lnTo>
                <a:lnTo>
                  <a:pt x="925" y="7714"/>
                </a:lnTo>
                <a:lnTo>
                  <a:pt x="657" y="8152"/>
                </a:lnTo>
                <a:lnTo>
                  <a:pt x="657" y="8128"/>
                </a:lnTo>
                <a:lnTo>
                  <a:pt x="730" y="7398"/>
                </a:lnTo>
                <a:lnTo>
                  <a:pt x="828" y="7276"/>
                </a:lnTo>
                <a:lnTo>
                  <a:pt x="901" y="7130"/>
                </a:lnTo>
                <a:lnTo>
                  <a:pt x="1047" y="6887"/>
                </a:lnTo>
                <a:lnTo>
                  <a:pt x="1339" y="6522"/>
                </a:lnTo>
                <a:lnTo>
                  <a:pt x="1460" y="6327"/>
                </a:lnTo>
                <a:lnTo>
                  <a:pt x="1582" y="6133"/>
                </a:lnTo>
                <a:close/>
                <a:moveTo>
                  <a:pt x="1971" y="7982"/>
                </a:moveTo>
                <a:lnTo>
                  <a:pt x="1995" y="8104"/>
                </a:lnTo>
                <a:lnTo>
                  <a:pt x="2044" y="8225"/>
                </a:lnTo>
                <a:lnTo>
                  <a:pt x="2117" y="8323"/>
                </a:lnTo>
                <a:lnTo>
                  <a:pt x="2190" y="8396"/>
                </a:lnTo>
                <a:lnTo>
                  <a:pt x="1533" y="9369"/>
                </a:lnTo>
                <a:lnTo>
                  <a:pt x="682" y="10658"/>
                </a:lnTo>
                <a:lnTo>
                  <a:pt x="682" y="10512"/>
                </a:lnTo>
                <a:lnTo>
                  <a:pt x="657" y="10123"/>
                </a:lnTo>
                <a:lnTo>
                  <a:pt x="1241" y="9150"/>
                </a:lnTo>
                <a:lnTo>
                  <a:pt x="1849" y="8201"/>
                </a:lnTo>
                <a:lnTo>
                  <a:pt x="1971" y="7982"/>
                </a:lnTo>
                <a:close/>
                <a:moveTo>
                  <a:pt x="3188" y="8566"/>
                </a:moveTo>
                <a:lnTo>
                  <a:pt x="2312" y="9928"/>
                </a:lnTo>
                <a:lnTo>
                  <a:pt x="1436" y="11242"/>
                </a:lnTo>
                <a:lnTo>
                  <a:pt x="1047" y="11753"/>
                </a:lnTo>
                <a:lnTo>
                  <a:pt x="828" y="11997"/>
                </a:lnTo>
                <a:lnTo>
                  <a:pt x="657" y="12264"/>
                </a:lnTo>
                <a:lnTo>
                  <a:pt x="657" y="11242"/>
                </a:lnTo>
                <a:lnTo>
                  <a:pt x="974" y="10780"/>
                </a:lnTo>
                <a:lnTo>
                  <a:pt x="1922" y="9369"/>
                </a:lnTo>
                <a:lnTo>
                  <a:pt x="2458" y="8590"/>
                </a:lnTo>
                <a:lnTo>
                  <a:pt x="2579" y="8639"/>
                </a:lnTo>
                <a:lnTo>
                  <a:pt x="2725" y="8663"/>
                </a:lnTo>
                <a:lnTo>
                  <a:pt x="2871" y="8663"/>
                </a:lnTo>
                <a:lnTo>
                  <a:pt x="2993" y="8639"/>
                </a:lnTo>
                <a:lnTo>
                  <a:pt x="3090" y="8615"/>
                </a:lnTo>
                <a:lnTo>
                  <a:pt x="3188" y="8566"/>
                </a:lnTo>
                <a:close/>
                <a:moveTo>
                  <a:pt x="3991" y="7787"/>
                </a:moveTo>
                <a:lnTo>
                  <a:pt x="3991" y="8834"/>
                </a:lnTo>
                <a:lnTo>
                  <a:pt x="3820" y="8980"/>
                </a:lnTo>
                <a:lnTo>
                  <a:pt x="3650" y="9174"/>
                </a:lnTo>
                <a:lnTo>
                  <a:pt x="3358" y="9588"/>
                </a:lnTo>
                <a:lnTo>
                  <a:pt x="2823" y="10342"/>
                </a:lnTo>
                <a:lnTo>
                  <a:pt x="2555" y="10707"/>
                </a:lnTo>
                <a:lnTo>
                  <a:pt x="2287" y="11096"/>
                </a:lnTo>
                <a:lnTo>
                  <a:pt x="1436" y="12143"/>
                </a:lnTo>
                <a:lnTo>
                  <a:pt x="1022" y="12654"/>
                </a:lnTo>
                <a:lnTo>
                  <a:pt x="633" y="13189"/>
                </a:lnTo>
                <a:lnTo>
                  <a:pt x="633" y="12946"/>
                </a:lnTo>
                <a:lnTo>
                  <a:pt x="633" y="12775"/>
                </a:lnTo>
                <a:lnTo>
                  <a:pt x="755" y="12654"/>
                </a:lnTo>
                <a:lnTo>
                  <a:pt x="876" y="12532"/>
                </a:lnTo>
                <a:lnTo>
                  <a:pt x="1120" y="12264"/>
                </a:lnTo>
                <a:lnTo>
                  <a:pt x="1509" y="11680"/>
                </a:lnTo>
                <a:lnTo>
                  <a:pt x="2020" y="10975"/>
                </a:lnTo>
                <a:lnTo>
                  <a:pt x="2506" y="10245"/>
                </a:lnTo>
                <a:lnTo>
                  <a:pt x="2993" y="9490"/>
                </a:lnTo>
                <a:lnTo>
                  <a:pt x="3455" y="8736"/>
                </a:lnTo>
                <a:lnTo>
                  <a:pt x="3723" y="8274"/>
                </a:lnTo>
                <a:lnTo>
                  <a:pt x="3869" y="8031"/>
                </a:lnTo>
                <a:lnTo>
                  <a:pt x="3991" y="7787"/>
                </a:lnTo>
                <a:close/>
                <a:moveTo>
                  <a:pt x="4039" y="14065"/>
                </a:moveTo>
                <a:lnTo>
                  <a:pt x="4039" y="14430"/>
                </a:lnTo>
                <a:lnTo>
                  <a:pt x="3820" y="14430"/>
                </a:lnTo>
                <a:lnTo>
                  <a:pt x="4015" y="14089"/>
                </a:lnTo>
                <a:lnTo>
                  <a:pt x="4039" y="14065"/>
                </a:lnTo>
                <a:close/>
                <a:moveTo>
                  <a:pt x="4039" y="12921"/>
                </a:moveTo>
                <a:lnTo>
                  <a:pt x="4039" y="13140"/>
                </a:lnTo>
                <a:lnTo>
                  <a:pt x="4039" y="13554"/>
                </a:lnTo>
                <a:lnTo>
                  <a:pt x="3918" y="13724"/>
                </a:lnTo>
                <a:lnTo>
                  <a:pt x="3820" y="13870"/>
                </a:lnTo>
                <a:lnTo>
                  <a:pt x="3577" y="14235"/>
                </a:lnTo>
                <a:lnTo>
                  <a:pt x="3431" y="14454"/>
                </a:lnTo>
                <a:lnTo>
                  <a:pt x="2993" y="14454"/>
                </a:lnTo>
                <a:lnTo>
                  <a:pt x="3431" y="13797"/>
                </a:lnTo>
                <a:lnTo>
                  <a:pt x="3747" y="13359"/>
                </a:lnTo>
                <a:lnTo>
                  <a:pt x="4039" y="12921"/>
                </a:lnTo>
                <a:close/>
                <a:moveTo>
                  <a:pt x="4039" y="11826"/>
                </a:moveTo>
                <a:lnTo>
                  <a:pt x="4039" y="12483"/>
                </a:lnTo>
                <a:lnTo>
                  <a:pt x="3845" y="12678"/>
                </a:lnTo>
                <a:lnTo>
                  <a:pt x="3650" y="12873"/>
                </a:lnTo>
                <a:lnTo>
                  <a:pt x="3334" y="13311"/>
                </a:lnTo>
                <a:lnTo>
                  <a:pt x="2896" y="13895"/>
                </a:lnTo>
                <a:lnTo>
                  <a:pt x="2677" y="14187"/>
                </a:lnTo>
                <a:lnTo>
                  <a:pt x="2482" y="14503"/>
                </a:lnTo>
                <a:lnTo>
                  <a:pt x="2312" y="14503"/>
                </a:lnTo>
                <a:lnTo>
                  <a:pt x="2433" y="14333"/>
                </a:lnTo>
                <a:lnTo>
                  <a:pt x="2555" y="14162"/>
                </a:lnTo>
                <a:lnTo>
                  <a:pt x="2871" y="13651"/>
                </a:lnTo>
                <a:lnTo>
                  <a:pt x="3188" y="13116"/>
                </a:lnTo>
                <a:lnTo>
                  <a:pt x="3504" y="12581"/>
                </a:lnTo>
                <a:lnTo>
                  <a:pt x="3845" y="12070"/>
                </a:lnTo>
                <a:lnTo>
                  <a:pt x="4039" y="11826"/>
                </a:lnTo>
                <a:close/>
                <a:moveTo>
                  <a:pt x="4015" y="10391"/>
                </a:moveTo>
                <a:lnTo>
                  <a:pt x="4015" y="11218"/>
                </a:lnTo>
                <a:lnTo>
                  <a:pt x="4039" y="11364"/>
                </a:lnTo>
                <a:lnTo>
                  <a:pt x="3869" y="11486"/>
                </a:lnTo>
                <a:lnTo>
                  <a:pt x="3723" y="11656"/>
                </a:lnTo>
                <a:lnTo>
                  <a:pt x="3577" y="11826"/>
                </a:lnTo>
                <a:lnTo>
                  <a:pt x="3455" y="12021"/>
                </a:lnTo>
                <a:lnTo>
                  <a:pt x="3236" y="12386"/>
                </a:lnTo>
                <a:lnTo>
                  <a:pt x="3042" y="12702"/>
                </a:lnTo>
                <a:lnTo>
                  <a:pt x="2725" y="13238"/>
                </a:lnTo>
                <a:lnTo>
                  <a:pt x="2409" y="13773"/>
                </a:lnTo>
                <a:lnTo>
                  <a:pt x="2263" y="13968"/>
                </a:lnTo>
                <a:lnTo>
                  <a:pt x="2117" y="14138"/>
                </a:lnTo>
                <a:lnTo>
                  <a:pt x="1971" y="14333"/>
                </a:lnTo>
                <a:lnTo>
                  <a:pt x="1849" y="14527"/>
                </a:lnTo>
                <a:lnTo>
                  <a:pt x="1047" y="14600"/>
                </a:lnTo>
                <a:lnTo>
                  <a:pt x="1460" y="14089"/>
                </a:lnTo>
                <a:lnTo>
                  <a:pt x="1825" y="13554"/>
                </a:lnTo>
                <a:lnTo>
                  <a:pt x="2214" y="13019"/>
                </a:lnTo>
                <a:lnTo>
                  <a:pt x="2604" y="12508"/>
                </a:lnTo>
                <a:lnTo>
                  <a:pt x="2823" y="12240"/>
                </a:lnTo>
                <a:lnTo>
                  <a:pt x="3017" y="11972"/>
                </a:lnTo>
                <a:lnTo>
                  <a:pt x="3382" y="11388"/>
                </a:lnTo>
                <a:lnTo>
                  <a:pt x="3723" y="10902"/>
                </a:lnTo>
                <a:lnTo>
                  <a:pt x="3869" y="10634"/>
                </a:lnTo>
                <a:lnTo>
                  <a:pt x="4015" y="10391"/>
                </a:lnTo>
                <a:close/>
                <a:moveTo>
                  <a:pt x="4015" y="9271"/>
                </a:moveTo>
                <a:lnTo>
                  <a:pt x="4015" y="10147"/>
                </a:lnTo>
                <a:lnTo>
                  <a:pt x="3893" y="10220"/>
                </a:lnTo>
                <a:lnTo>
                  <a:pt x="3796" y="10318"/>
                </a:lnTo>
                <a:lnTo>
                  <a:pt x="3626" y="10512"/>
                </a:lnTo>
                <a:lnTo>
                  <a:pt x="3455" y="10731"/>
                </a:lnTo>
                <a:lnTo>
                  <a:pt x="3285" y="10975"/>
                </a:lnTo>
                <a:lnTo>
                  <a:pt x="2847" y="11632"/>
                </a:lnTo>
                <a:lnTo>
                  <a:pt x="2628" y="11972"/>
                </a:lnTo>
                <a:lnTo>
                  <a:pt x="2385" y="12289"/>
                </a:lnTo>
                <a:lnTo>
                  <a:pt x="1947" y="12873"/>
                </a:lnTo>
                <a:lnTo>
                  <a:pt x="1509" y="13481"/>
                </a:lnTo>
                <a:lnTo>
                  <a:pt x="1071" y="14065"/>
                </a:lnTo>
                <a:lnTo>
                  <a:pt x="828" y="14333"/>
                </a:lnTo>
                <a:lnTo>
                  <a:pt x="584" y="14625"/>
                </a:lnTo>
                <a:lnTo>
                  <a:pt x="609" y="14430"/>
                </a:lnTo>
                <a:lnTo>
                  <a:pt x="609" y="14235"/>
                </a:lnTo>
                <a:lnTo>
                  <a:pt x="609" y="13895"/>
                </a:lnTo>
                <a:lnTo>
                  <a:pt x="1120" y="13213"/>
                </a:lnTo>
                <a:lnTo>
                  <a:pt x="1631" y="12556"/>
                </a:lnTo>
                <a:lnTo>
                  <a:pt x="2677" y="11242"/>
                </a:lnTo>
                <a:lnTo>
                  <a:pt x="3090" y="10658"/>
                </a:lnTo>
                <a:lnTo>
                  <a:pt x="3480" y="10050"/>
                </a:lnTo>
                <a:lnTo>
                  <a:pt x="3747" y="9661"/>
                </a:lnTo>
                <a:lnTo>
                  <a:pt x="4015" y="9271"/>
                </a:lnTo>
                <a:close/>
                <a:moveTo>
                  <a:pt x="10341" y="488"/>
                </a:moveTo>
                <a:lnTo>
                  <a:pt x="10536" y="512"/>
                </a:lnTo>
                <a:lnTo>
                  <a:pt x="10755" y="536"/>
                </a:lnTo>
                <a:lnTo>
                  <a:pt x="10950" y="585"/>
                </a:lnTo>
                <a:lnTo>
                  <a:pt x="11071" y="609"/>
                </a:lnTo>
                <a:lnTo>
                  <a:pt x="11169" y="658"/>
                </a:lnTo>
                <a:lnTo>
                  <a:pt x="11266" y="731"/>
                </a:lnTo>
                <a:lnTo>
                  <a:pt x="11339" y="828"/>
                </a:lnTo>
                <a:lnTo>
                  <a:pt x="11485" y="999"/>
                </a:lnTo>
                <a:lnTo>
                  <a:pt x="11582" y="1217"/>
                </a:lnTo>
                <a:lnTo>
                  <a:pt x="11655" y="1436"/>
                </a:lnTo>
                <a:lnTo>
                  <a:pt x="11704" y="1680"/>
                </a:lnTo>
                <a:lnTo>
                  <a:pt x="11728" y="1923"/>
                </a:lnTo>
                <a:lnTo>
                  <a:pt x="11728" y="2385"/>
                </a:lnTo>
                <a:lnTo>
                  <a:pt x="11680" y="2848"/>
                </a:lnTo>
                <a:lnTo>
                  <a:pt x="11582" y="3310"/>
                </a:lnTo>
                <a:lnTo>
                  <a:pt x="11461" y="3772"/>
                </a:lnTo>
                <a:lnTo>
                  <a:pt x="11315" y="4210"/>
                </a:lnTo>
                <a:lnTo>
                  <a:pt x="10974" y="5111"/>
                </a:lnTo>
                <a:lnTo>
                  <a:pt x="10804" y="5549"/>
                </a:lnTo>
                <a:lnTo>
                  <a:pt x="10658" y="5987"/>
                </a:lnTo>
                <a:lnTo>
                  <a:pt x="10658" y="6084"/>
                </a:lnTo>
                <a:lnTo>
                  <a:pt x="10658" y="6181"/>
                </a:lnTo>
                <a:lnTo>
                  <a:pt x="10731" y="6254"/>
                </a:lnTo>
                <a:lnTo>
                  <a:pt x="10779" y="6303"/>
                </a:lnTo>
                <a:lnTo>
                  <a:pt x="10877" y="6327"/>
                </a:lnTo>
                <a:lnTo>
                  <a:pt x="10950" y="6327"/>
                </a:lnTo>
                <a:lnTo>
                  <a:pt x="11047" y="6303"/>
                </a:lnTo>
                <a:lnTo>
                  <a:pt x="11120" y="6279"/>
                </a:lnTo>
                <a:lnTo>
                  <a:pt x="11388" y="6303"/>
                </a:lnTo>
                <a:lnTo>
                  <a:pt x="11655" y="6327"/>
                </a:lnTo>
                <a:lnTo>
                  <a:pt x="12215" y="6352"/>
                </a:lnTo>
                <a:lnTo>
                  <a:pt x="12775" y="6327"/>
                </a:lnTo>
                <a:lnTo>
                  <a:pt x="13310" y="6327"/>
                </a:lnTo>
                <a:lnTo>
                  <a:pt x="13748" y="6352"/>
                </a:lnTo>
                <a:lnTo>
                  <a:pt x="14210" y="6425"/>
                </a:lnTo>
                <a:lnTo>
                  <a:pt x="14673" y="6498"/>
                </a:lnTo>
                <a:lnTo>
                  <a:pt x="15111" y="6595"/>
                </a:lnTo>
                <a:lnTo>
                  <a:pt x="15476" y="6668"/>
                </a:lnTo>
                <a:lnTo>
                  <a:pt x="15841" y="6790"/>
                </a:lnTo>
                <a:lnTo>
                  <a:pt x="16011" y="6887"/>
                </a:lnTo>
                <a:lnTo>
                  <a:pt x="16157" y="6960"/>
                </a:lnTo>
                <a:lnTo>
                  <a:pt x="16327" y="7082"/>
                </a:lnTo>
                <a:lnTo>
                  <a:pt x="16449" y="7203"/>
                </a:lnTo>
                <a:lnTo>
                  <a:pt x="16546" y="7301"/>
                </a:lnTo>
                <a:lnTo>
                  <a:pt x="16619" y="7398"/>
                </a:lnTo>
                <a:lnTo>
                  <a:pt x="16644" y="7520"/>
                </a:lnTo>
                <a:lnTo>
                  <a:pt x="16668" y="7641"/>
                </a:lnTo>
                <a:lnTo>
                  <a:pt x="16692" y="7763"/>
                </a:lnTo>
                <a:lnTo>
                  <a:pt x="16668" y="7885"/>
                </a:lnTo>
                <a:lnTo>
                  <a:pt x="16644" y="8031"/>
                </a:lnTo>
                <a:lnTo>
                  <a:pt x="16595" y="8152"/>
                </a:lnTo>
                <a:lnTo>
                  <a:pt x="16473" y="8371"/>
                </a:lnTo>
                <a:lnTo>
                  <a:pt x="16303" y="8566"/>
                </a:lnTo>
                <a:lnTo>
                  <a:pt x="16206" y="8663"/>
                </a:lnTo>
                <a:lnTo>
                  <a:pt x="16108" y="8736"/>
                </a:lnTo>
                <a:lnTo>
                  <a:pt x="15987" y="8785"/>
                </a:lnTo>
                <a:lnTo>
                  <a:pt x="15889" y="8834"/>
                </a:lnTo>
                <a:lnTo>
                  <a:pt x="15792" y="8882"/>
                </a:lnTo>
                <a:lnTo>
                  <a:pt x="15719" y="8955"/>
                </a:lnTo>
                <a:lnTo>
                  <a:pt x="15695" y="9053"/>
                </a:lnTo>
                <a:lnTo>
                  <a:pt x="15719" y="9150"/>
                </a:lnTo>
                <a:lnTo>
                  <a:pt x="15743" y="9247"/>
                </a:lnTo>
                <a:lnTo>
                  <a:pt x="15816" y="9296"/>
                </a:lnTo>
                <a:lnTo>
                  <a:pt x="15914" y="9344"/>
                </a:lnTo>
                <a:lnTo>
                  <a:pt x="16035" y="9344"/>
                </a:lnTo>
                <a:lnTo>
                  <a:pt x="16157" y="9296"/>
                </a:lnTo>
                <a:lnTo>
                  <a:pt x="16279" y="9393"/>
                </a:lnTo>
                <a:lnTo>
                  <a:pt x="16376" y="9490"/>
                </a:lnTo>
                <a:lnTo>
                  <a:pt x="16425" y="9636"/>
                </a:lnTo>
                <a:lnTo>
                  <a:pt x="16473" y="9782"/>
                </a:lnTo>
                <a:lnTo>
                  <a:pt x="16473" y="9953"/>
                </a:lnTo>
                <a:lnTo>
                  <a:pt x="16449" y="10123"/>
                </a:lnTo>
                <a:lnTo>
                  <a:pt x="16376" y="10415"/>
                </a:lnTo>
                <a:lnTo>
                  <a:pt x="16303" y="10610"/>
                </a:lnTo>
                <a:lnTo>
                  <a:pt x="16206" y="10756"/>
                </a:lnTo>
                <a:lnTo>
                  <a:pt x="16084" y="10902"/>
                </a:lnTo>
                <a:lnTo>
                  <a:pt x="15938" y="11023"/>
                </a:lnTo>
                <a:lnTo>
                  <a:pt x="15743" y="11145"/>
                </a:lnTo>
                <a:lnTo>
                  <a:pt x="15670" y="11194"/>
                </a:lnTo>
                <a:lnTo>
                  <a:pt x="15622" y="11315"/>
                </a:lnTo>
                <a:lnTo>
                  <a:pt x="15622" y="11388"/>
                </a:lnTo>
                <a:lnTo>
                  <a:pt x="15646" y="11437"/>
                </a:lnTo>
                <a:lnTo>
                  <a:pt x="15670" y="11486"/>
                </a:lnTo>
                <a:lnTo>
                  <a:pt x="15719" y="11510"/>
                </a:lnTo>
                <a:lnTo>
                  <a:pt x="15792" y="11559"/>
                </a:lnTo>
                <a:lnTo>
                  <a:pt x="15889" y="11583"/>
                </a:lnTo>
                <a:lnTo>
                  <a:pt x="15962" y="11753"/>
                </a:lnTo>
                <a:lnTo>
                  <a:pt x="15987" y="11924"/>
                </a:lnTo>
                <a:lnTo>
                  <a:pt x="16011" y="12070"/>
                </a:lnTo>
                <a:lnTo>
                  <a:pt x="15987" y="12410"/>
                </a:lnTo>
                <a:lnTo>
                  <a:pt x="15962" y="12678"/>
                </a:lnTo>
                <a:lnTo>
                  <a:pt x="15914" y="12824"/>
                </a:lnTo>
                <a:lnTo>
                  <a:pt x="15865" y="12994"/>
                </a:lnTo>
                <a:lnTo>
                  <a:pt x="15792" y="13140"/>
                </a:lnTo>
                <a:lnTo>
                  <a:pt x="15719" y="13262"/>
                </a:lnTo>
                <a:lnTo>
                  <a:pt x="15622" y="13335"/>
                </a:lnTo>
                <a:lnTo>
                  <a:pt x="15549" y="13359"/>
                </a:lnTo>
                <a:lnTo>
                  <a:pt x="15500" y="13359"/>
                </a:lnTo>
                <a:lnTo>
                  <a:pt x="15403" y="13384"/>
                </a:lnTo>
                <a:lnTo>
                  <a:pt x="15330" y="13432"/>
                </a:lnTo>
                <a:lnTo>
                  <a:pt x="15281" y="13505"/>
                </a:lnTo>
                <a:lnTo>
                  <a:pt x="15257" y="13578"/>
                </a:lnTo>
                <a:lnTo>
                  <a:pt x="15257" y="13676"/>
                </a:lnTo>
                <a:lnTo>
                  <a:pt x="15281" y="13749"/>
                </a:lnTo>
                <a:lnTo>
                  <a:pt x="15354" y="13797"/>
                </a:lnTo>
                <a:lnTo>
                  <a:pt x="15427" y="13846"/>
                </a:lnTo>
                <a:lnTo>
                  <a:pt x="15524" y="13846"/>
                </a:lnTo>
                <a:lnTo>
                  <a:pt x="15573" y="14089"/>
                </a:lnTo>
                <a:lnTo>
                  <a:pt x="15622" y="14357"/>
                </a:lnTo>
                <a:lnTo>
                  <a:pt x="15622" y="14479"/>
                </a:lnTo>
                <a:lnTo>
                  <a:pt x="15622" y="14600"/>
                </a:lnTo>
                <a:lnTo>
                  <a:pt x="15597" y="14722"/>
                </a:lnTo>
                <a:lnTo>
                  <a:pt x="15549" y="14868"/>
                </a:lnTo>
                <a:lnTo>
                  <a:pt x="15476" y="14965"/>
                </a:lnTo>
                <a:lnTo>
                  <a:pt x="15403" y="15063"/>
                </a:lnTo>
                <a:lnTo>
                  <a:pt x="15305" y="15136"/>
                </a:lnTo>
                <a:lnTo>
                  <a:pt x="15208" y="15184"/>
                </a:lnTo>
                <a:lnTo>
                  <a:pt x="15208" y="15184"/>
                </a:lnTo>
                <a:lnTo>
                  <a:pt x="15257" y="14917"/>
                </a:lnTo>
                <a:lnTo>
                  <a:pt x="15330" y="14625"/>
                </a:lnTo>
                <a:lnTo>
                  <a:pt x="15330" y="14600"/>
                </a:lnTo>
                <a:lnTo>
                  <a:pt x="15330" y="14552"/>
                </a:lnTo>
                <a:lnTo>
                  <a:pt x="15281" y="14527"/>
                </a:lnTo>
                <a:lnTo>
                  <a:pt x="15208" y="14503"/>
                </a:lnTo>
                <a:lnTo>
                  <a:pt x="15184" y="14527"/>
                </a:lnTo>
                <a:lnTo>
                  <a:pt x="15159" y="14552"/>
                </a:lnTo>
                <a:lnTo>
                  <a:pt x="15013" y="14917"/>
                </a:lnTo>
                <a:lnTo>
                  <a:pt x="14965" y="15087"/>
                </a:lnTo>
                <a:lnTo>
                  <a:pt x="14965" y="15282"/>
                </a:lnTo>
                <a:lnTo>
                  <a:pt x="14648" y="15355"/>
                </a:lnTo>
                <a:lnTo>
                  <a:pt x="14721" y="15038"/>
                </a:lnTo>
                <a:lnTo>
                  <a:pt x="14819" y="14673"/>
                </a:lnTo>
                <a:lnTo>
                  <a:pt x="14867" y="14308"/>
                </a:lnTo>
                <a:lnTo>
                  <a:pt x="14867" y="14284"/>
                </a:lnTo>
                <a:lnTo>
                  <a:pt x="14843" y="14235"/>
                </a:lnTo>
                <a:lnTo>
                  <a:pt x="14794" y="14211"/>
                </a:lnTo>
                <a:lnTo>
                  <a:pt x="14721" y="14235"/>
                </a:lnTo>
                <a:lnTo>
                  <a:pt x="14673" y="14260"/>
                </a:lnTo>
                <a:lnTo>
                  <a:pt x="14673" y="14284"/>
                </a:lnTo>
                <a:lnTo>
                  <a:pt x="14551" y="14625"/>
                </a:lnTo>
                <a:lnTo>
                  <a:pt x="14454" y="14965"/>
                </a:lnTo>
                <a:lnTo>
                  <a:pt x="14356" y="15184"/>
                </a:lnTo>
                <a:lnTo>
                  <a:pt x="14332" y="15306"/>
                </a:lnTo>
                <a:lnTo>
                  <a:pt x="14332" y="15403"/>
                </a:lnTo>
                <a:lnTo>
                  <a:pt x="14064" y="15428"/>
                </a:lnTo>
                <a:lnTo>
                  <a:pt x="14064" y="15428"/>
                </a:lnTo>
                <a:lnTo>
                  <a:pt x="14089" y="15379"/>
                </a:lnTo>
                <a:lnTo>
                  <a:pt x="14089" y="15330"/>
                </a:lnTo>
                <a:lnTo>
                  <a:pt x="14113" y="15063"/>
                </a:lnTo>
                <a:lnTo>
                  <a:pt x="14162" y="14771"/>
                </a:lnTo>
                <a:lnTo>
                  <a:pt x="14235" y="14503"/>
                </a:lnTo>
                <a:lnTo>
                  <a:pt x="14356" y="14260"/>
                </a:lnTo>
                <a:lnTo>
                  <a:pt x="14356" y="14211"/>
                </a:lnTo>
                <a:lnTo>
                  <a:pt x="14332" y="14162"/>
                </a:lnTo>
                <a:lnTo>
                  <a:pt x="14283" y="14138"/>
                </a:lnTo>
                <a:lnTo>
                  <a:pt x="14235" y="14162"/>
                </a:lnTo>
                <a:lnTo>
                  <a:pt x="14064" y="14430"/>
                </a:lnTo>
                <a:lnTo>
                  <a:pt x="13918" y="14722"/>
                </a:lnTo>
                <a:lnTo>
                  <a:pt x="13845" y="14868"/>
                </a:lnTo>
                <a:lnTo>
                  <a:pt x="13821" y="15014"/>
                </a:lnTo>
                <a:lnTo>
                  <a:pt x="13797" y="15160"/>
                </a:lnTo>
                <a:lnTo>
                  <a:pt x="13797" y="15330"/>
                </a:lnTo>
                <a:lnTo>
                  <a:pt x="13821" y="15379"/>
                </a:lnTo>
                <a:lnTo>
                  <a:pt x="13845" y="15428"/>
                </a:lnTo>
                <a:lnTo>
                  <a:pt x="13383" y="15428"/>
                </a:lnTo>
                <a:lnTo>
                  <a:pt x="13432" y="15209"/>
                </a:lnTo>
                <a:lnTo>
                  <a:pt x="13456" y="14990"/>
                </a:lnTo>
                <a:lnTo>
                  <a:pt x="13505" y="14771"/>
                </a:lnTo>
                <a:lnTo>
                  <a:pt x="13578" y="14552"/>
                </a:lnTo>
                <a:lnTo>
                  <a:pt x="13748" y="14114"/>
                </a:lnTo>
                <a:lnTo>
                  <a:pt x="13748" y="14089"/>
                </a:lnTo>
                <a:lnTo>
                  <a:pt x="13748" y="14065"/>
                </a:lnTo>
                <a:lnTo>
                  <a:pt x="13699" y="14016"/>
                </a:lnTo>
                <a:lnTo>
                  <a:pt x="13651" y="14016"/>
                </a:lnTo>
                <a:lnTo>
                  <a:pt x="13602" y="14065"/>
                </a:lnTo>
                <a:lnTo>
                  <a:pt x="13456" y="14260"/>
                </a:lnTo>
                <a:lnTo>
                  <a:pt x="13334" y="14454"/>
                </a:lnTo>
                <a:lnTo>
                  <a:pt x="13237" y="14673"/>
                </a:lnTo>
                <a:lnTo>
                  <a:pt x="13140" y="14917"/>
                </a:lnTo>
                <a:lnTo>
                  <a:pt x="13067" y="15136"/>
                </a:lnTo>
                <a:lnTo>
                  <a:pt x="13042" y="15282"/>
                </a:lnTo>
                <a:lnTo>
                  <a:pt x="13042" y="15403"/>
                </a:lnTo>
                <a:lnTo>
                  <a:pt x="12556" y="15330"/>
                </a:lnTo>
                <a:lnTo>
                  <a:pt x="12604" y="15038"/>
                </a:lnTo>
                <a:lnTo>
                  <a:pt x="12677" y="14746"/>
                </a:lnTo>
                <a:lnTo>
                  <a:pt x="12775" y="14479"/>
                </a:lnTo>
                <a:lnTo>
                  <a:pt x="12921" y="14211"/>
                </a:lnTo>
                <a:lnTo>
                  <a:pt x="12921" y="14162"/>
                </a:lnTo>
                <a:lnTo>
                  <a:pt x="12896" y="14114"/>
                </a:lnTo>
                <a:lnTo>
                  <a:pt x="12799" y="14114"/>
                </a:lnTo>
                <a:lnTo>
                  <a:pt x="12702" y="14235"/>
                </a:lnTo>
                <a:lnTo>
                  <a:pt x="12604" y="14357"/>
                </a:lnTo>
                <a:lnTo>
                  <a:pt x="12507" y="14479"/>
                </a:lnTo>
                <a:lnTo>
                  <a:pt x="12410" y="14649"/>
                </a:lnTo>
                <a:lnTo>
                  <a:pt x="12337" y="14795"/>
                </a:lnTo>
                <a:lnTo>
                  <a:pt x="12288" y="14965"/>
                </a:lnTo>
                <a:lnTo>
                  <a:pt x="12239" y="15136"/>
                </a:lnTo>
                <a:lnTo>
                  <a:pt x="12239" y="15282"/>
                </a:lnTo>
                <a:lnTo>
                  <a:pt x="11801" y="15233"/>
                </a:lnTo>
                <a:lnTo>
                  <a:pt x="11753" y="15209"/>
                </a:lnTo>
                <a:lnTo>
                  <a:pt x="11874" y="14941"/>
                </a:lnTo>
                <a:lnTo>
                  <a:pt x="11947" y="14673"/>
                </a:lnTo>
                <a:lnTo>
                  <a:pt x="12118" y="14114"/>
                </a:lnTo>
                <a:lnTo>
                  <a:pt x="12118" y="14089"/>
                </a:lnTo>
                <a:lnTo>
                  <a:pt x="12118" y="14065"/>
                </a:lnTo>
                <a:lnTo>
                  <a:pt x="12093" y="14065"/>
                </a:lnTo>
                <a:lnTo>
                  <a:pt x="12069" y="14089"/>
                </a:lnTo>
                <a:lnTo>
                  <a:pt x="11874" y="14357"/>
                </a:lnTo>
                <a:lnTo>
                  <a:pt x="11680" y="14600"/>
                </a:lnTo>
                <a:lnTo>
                  <a:pt x="11509" y="14868"/>
                </a:lnTo>
                <a:lnTo>
                  <a:pt x="11363" y="15136"/>
                </a:lnTo>
                <a:lnTo>
                  <a:pt x="11363" y="15160"/>
                </a:lnTo>
                <a:lnTo>
                  <a:pt x="10974" y="15087"/>
                </a:lnTo>
                <a:lnTo>
                  <a:pt x="11096" y="14990"/>
                </a:lnTo>
                <a:lnTo>
                  <a:pt x="11169" y="14868"/>
                </a:lnTo>
                <a:lnTo>
                  <a:pt x="11290" y="14600"/>
                </a:lnTo>
                <a:lnTo>
                  <a:pt x="11655" y="13870"/>
                </a:lnTo>
                <a:lnTo>
                  <a:pt x="11680" y="13846"/>
                </a:lnTo>
                <a:lnTo>
                  <a:pt x="11680" y="13822"/>
                </a:lnTo>
                <a:lnTo>
                  <a:pt x="11631" y="13773"/>
                </a:lnTo>
                <a:lnTo>
                  <a:pt x="11558" y="13773"/>
                </a:lnTo>
                <a:lnTo>
                  <a:pt x="11534" y="13797"/>
                </a:lnTo>
                <a:lnTo>
                  <a:pt x="11144" y="14406"/>
                </a:lnTo>
                <a:lnTo>
                  <a:pt x="10974" y="14722"/>
                </a:lnTo>
                <a:lnTo>
                  <a:pt x="10901" y="14868"/>
                </a:lnTo>
                <a:lnTo>
                  <a:pt x="10877" y="14941"/>
                </a:lnTo>
                <a:lnTo>
                  <a:pt x="10877" y="15038"/>
                </a:lnTo>
                <a:lnTo>
                  <a:pt x="10901" y="15063"/>
                </a:lnTo>
                <a:lnTo>
                  <a:pt x="10341" y="14941"/>
                </a:lnTo>
                <a:lnTo>
                  <a:pt x="10487" y="14625"/>
                </a:lnTo>
                <a:lnTo>
                  <a:pt x="10633" y="14333"/>
                </a:lnTo>
                <a:lnTo>
                  <a:pt x="10804" y="14041"/>
                </a:lnTo>
                <a:lnTo>
                  <a:pt x="10998" y="13773"/>
                </a:lnTo>
                <a:lnTo>
                  <a:pt x="11023" y="13724"/>
                </a:lnTo>
                <a:lnTo>
                  <a:pt x="10998" y="13700"/>
                </a:lnTo>
                <a:lnTo>
                  <a:pt x="10950" y="13676"/>
                </a:lnTo>
                <a:lnTo>
                  <a:pt x="10901" y="13700"/>
                </a:lnTo>
                <a:lnTo>
                  <a:pt x="10658" y="13943"/>
                </a:lnTo>
                <a:lnTo>
                  <a:pt x="10414" y="14211"/>
                </a:lnTo>
                <a:lnTo>
                  <a:pt x="10317" y="14357"/>
                </a:lnTo>
                <a:lnTo>
                  <a:pt x="10220" y="14503"/>
                </a:lnTo>
                <a:lnTo>
                  <a:pt x="10147" y="14673"/>
                </a:lnTo>
                <a:lnTo>
                  <a:pt x="10098" y="14844"/>
                </a:lnTo>
                <a:lnTo>
                  <a:pt x="10098" y="14892"/>
                </a:lnTo>
                <a:lnTo>
                  <a:pt x="9709" y="14771"/>
                </a:lnTo>
                <a:lnTo>
                  <a:pt x="9757" y="14576"/>
                </a:lnTo>
                <a:lnTo>
                  <a:pt x="9830" y="14381"/>
                </a:lnTo>
                <a:lnTo>
                  <a:pt x="10001" y="13968"/>
                </a:lnTo>
                <a:lnTo>
                  <a:pt x="10147" y="13530"/>
                </a:lnTo>
                <a:lnTo>
                  <a:pt x="10147" y="13505"/>
                </a:lnTo>
                <a:lnTo>
                  <a:pt x="10122" y="13530"/>
                </a:lnTo>
                <a:lnTo>
                  <a:pt x="9879" y="13919"/>
                </a:lnTo>
                <a:lnTo>
                  <a:pt x="9636" y="14308"/>
                </a:lnTo>
                <a:lnTo>
                  <a:pt x="9539" y="14503"/>
                </a:lnTo>
                <a:lnTo>
                  <a:pt x="9466" y="14698"/>
                </a:lnTo>
                <a:lnTo>
                  <a:pt x="8906" y="14527"/>
                </a:lnTo>
                <a:lnTo>
                  <a:pt x="8979" y="14430"/>
                </a:lnTo>
                <a:lnTo>
                  <a:pt x="9028" y="14308"/>
                </a:lnTo>
                <a:lnTo>
                  <a:pt x="9149" y="14089"/>
                </a:lnTo>
                <a:lnTo>
                  <a:pt x="9344" y="13724"/>
                </a:lnTo>
                <a:lnTo>
                  <a:pt x="9417" y="13554"/>
                </a:lnTo>
                <a:lnTo>
                  <a:pt x="9490" y="13359"/>
                </a:lnTo>
                <a:lnTo>
                  <a:pt x="9490" y="13311"/>
                </a:lnTo>
                <a:lnTo>
                  <a:pt x="9441" y="13286"/>
                </a:lnTo>
                <a:lnTo>
                  <a:pt x="9393" y="13262"/>
                </a:lnTo>
                <a:lnTo>
                  <a:pt x="9368" y="13311"/>
                </a:lnTo>
                <a:lnTo>
                  <a:pt x="9247" y="13481"/>
                </a:lnTo>
                <a:lnTo>
                  <a:pt x="9149" y="13627"/>
                </a:lnTo>
                <a:lnTo>
                  <a:pt x="8906" y="13943"/>
                </a:lnTo>
                <a:lnTo>
                  <a:pt x="8736" y="14162"/>
                </a:lnTo>
                <a:lnTo>
                  <a:pt x="8663" y="14284"/>
                </a:lnTo>
                <a:lnTo>
                  <a:pt x="8638" y="14430"/>
                </a:lnTo>
                <a:lnTo>
                  <a:pt x="8419" y="14333"/>
                </a:lnTo>
                <a:lnTo>
                  <a:pt x="8492" y="14065"/>
                </a:lnTo>
                <a:lnTo>
                  <a:pt x="8541" y="13846"/>
                </a:lnTo>
                <a:lnTo>
                  <a:pt x="8711" y="13384"/>
                </a:lnTo>
                <a:lnTo>
                  <a:pt x="8833" y="13165"/>
                </a:lnTo>
                <a:lnTo>
                  <a:pt x="8955" y="12946"/>
                </a:lnTo>
                <a:lnTo>
                  <a:pt x="8955" y="12897"/>
                </a:lnTo>
                <a:lnTo>
                  <a:pt x="8930" y="12848"/>
                </a:lnTo>
                <a:lnTo>
                  <a:pt x="8882" y="12848"/>
                </a:lnTo>
                <a:lnTo>
                  <a:pt x="8833" y="12873"/>
                </a:lnTo>
                <a:lnTo>
                  <a:pt x="8687" y="13092"/>
                </a:lnTo>
                <a:lnTo>
                  <a:pt x="8565" y="13286"/>
                </a:lnTo>
                <a:lnTo>
                  <a:pt x="8444" y="13505"/>
                </a:lnTo>
                <a:lnTo>
                  <a:pt x="8322" y="13749"/>
                </a:lnTo>
                <a:lnTo>
                  <a:pt x="8225" y="13968"/>
                </a:lnTo>
                <a:lnTo>
                  <a:pt x="8176" y="14089"/>
                </a:lnTo>
                <a:lnTo>
                  <a:pt x="8152" y="14211"/>
                </a:lnTo>
                <a:lnTo>
                  <a:pt x="7762" y="14041"/>
                </a:lnTo>
                <a:lnTo>
                  <a:pt x="7908" y="13627"/>
                </a:lnTo>
                <a:lnTo>
                  <a:pt x="8103" y="13213"/>
                </a:lnTo>
                <a:lnTo>
                  <a:pt x="8322" y="12800"/>
                </a:lnTo>
                <a:lnTo>
                  <a:pt x="8322" y="12751"/>
                </a:lnTo>
                <a:lnTo>
                  <a:pt x="8298" y="12727"/>
                </a:lnTo>
                <a:lnTo>
                  <a:pt x="8249" y="12727"/>
                </a:lnTo>
                <a:lnTo>
                  <a:pt x="7908" y="13140"/>
                </a:lnTo>
                <a:lnTo>
                  <a:pt x="7762" y="13335"/>
                </a:lnTo>
                <a:lnTo>
                  <a:pt x="7616" y="13578"/>
                </a:lnTo>
                <a:lnTo>
                  <a:pt x="7543" y="13700"/>
                </a:lnTo>
                <a:lnTo>
                  <a:pt x="7470" y="13870"/>
                </a:lnTo>
                <a:lnTo>
                  <a:pt x="7130" y="13700"/>
                </a:lnTo>
                <a:lnTo>
                  <a:pt x="7154" y="13554"/>
                </a:lnTo>
                <a:lnTo>
                  <a:pt x="7178" y="13408"/>
                </a:lnTo>
                <a:lnTo>
                  <a:pt x="7300" y="13165"/>
                </a:lnTo>
                <a:lnTo>
                  <a:pt x="7495" y="12751"/>
                </a:lnTo>
                <a:lnTo>
                  <a:pt x="7689" y="12313"/>
                </a:lnTo>
                <a:lnTo>
                  <a:pt x="7689" y="12289"/>
                </a:lnTo>
                <a:lnTo>
                  <a:pt x="7665" y="12264"/>
                </a:lnTo>
                <a:lnTo>
                  <a:pt x="7641" y="12264"/>
                </a:lnTo>
                <a:lnTo>
                  <a:pt x="7616" y="12289"/>
                </a:lnTo>
                <a:lnTo>
                  <a:pt x="7397" y="12581"/>
                </a:lnTo>
                <a:lnTo>
                  <a:pt x="7178" y="12873"/>
                </a:lnTo>
                <a:lnTo>
                  <a:pt x="7081" y="13043"/>
                </a:lnTo>
                <a:lnTo>
                  <a:pt x="7008" y="13189"/>
                </a:lnTo>
                <a:lnTo>
                  <a:pt x="6935" y="13359"/>
                </a:lnTo>
                <a:lnTo>
                  <a:pt x="6886" y="13530"/>
                </a:lnTo>
                <a:lnTo>
                  <a:pt x="6570" y="13335"/>
                </a:lnTo>
                <a:lnTo>
                  <a:pt x="6692" y="13043"/>
                </a:lnTo>
                <a:lnTo>
                  <a:pt x="6813" y="12751"/>
                </a:lnTo>
                <a:lnTo>
                  <a:pt x="7105" y="12216"/>
                </a:lnTo>
                <a:lnTo>
                  <a:pt x="7130" y="12191"/>
                </a:lnTo>
                <a:lnTo>
                  <a:pt x="7105" y="12167"/>
                </a:lnTo>
                <a:lnTo>
                  <a:pt x="7057" y="12167"/>
                </a:lnTo>
                <a:lnTo>
                  <a:pt x="6838" y="12386"/>
                </a:lnTo>
                <a:lnTo>
                  <a:pt x="6619" y="12629"/>
                </a:lnTo>
                <a:lnTo>
                  <a:pt x="6448" y="12897"/>
                </a:lnTo>
                <a:lnTo>
                  <a:pt x="6327" y="13165"/>
                </a:lnTo>
                <a:lnTo>
                  <a:pt x="6254" y="13165"/>
                </a:lnTo>
                <a:lnTo>
                  <a:pt x="6181" y="13189"/>
                </a:lnTo>
                <a:lnTo>
                  <a:pt x="6132" y="13238"/>
                </a:lnTo>
                <a:lnTo>
                  <a:pt x="6083" y="13286"/>
                </a:lnTo>
                <a:lnTo>
                  <a:pt x="5937" y="13238"/>
                </a:lnTo>
                <a:lnTo>
                  <a:pt x="5791" y="13213"/>
                </a:lnTo>
                <a:lnTo>
                  <a:pt x="5816" y="13140"/>
                </a:lnTo>
                <a:lnTo>
                  <a:pt x="6059" y="12654"/>
                </a:lnTo>
                <a:lnTo>
                  <a:pt x="6254" y="12264"/>
                </a:lnTo>
                <a:lnTo>
                  <a:pt x="6351" y="12045"/>
                </a:lnTo>
                <a:lnTo>
                  <a:pt x="6424" y="11851"/>
                </a:lnTo>
                <a:lnTo>
                  <a:pt x="6424" y="11826"/>
                </a:lnTo>
                <a:lnTo>
                  <a:pt x="6400" y="11802"/>
                </a:lnTo>
                <a:lnTo>
                  <a:pt x="6375" y="11802"/>
                </a:lnTo>
                <a:lnTo>
                  <a:pt x="6351" y="11826"/>
                </a:lnTo>
                <a:lnTo>
                  <a:pt x="6108" y="12143"/>
                </a:lnTo>
                <a:lnTo>
                  <a:pt x="5864" y="12459"/>
                </a:lnTo>
                <a:lnTo>
                  <a:pt x="5743" y="12654"/>
                </a:lnTo>
                <a:lnTo>
                  <a:pt x="5621" y="12824"/>
                </a:lnTo>
                <a:lnTo>
                  <a:pt x="5548" y="13019"/>
                </a:lnTo>
                <a:lnTo>
                  <a:pt x="5475" y="13213"/>
                </a:lnTo>
                <a:lnTo>
                  <a:pt x="5451" y="13213"/>
                </a:lnTo>
                <a:lnTo>
                  <a:pt x="5183" y="13189"/>
                </a:lnTo>
                <a:lnTo>
                  <a:pt x="4891" y="13213"/>
                </a:lnTo>
                <a:lnTo>
                  <a:pt x="5037" y="12921"/>
                </a:lnTo>
                <a:lnTo>
                  <a:pt x="5353" y="12410"/>
                </a:lnTo>
                <a:lnTo>
                  <a:pt x="5451" y="12240"/>
                </a:lnTo>
                <a:lnTo>
                  <a:pt x="5524" y="12070"/>
                </a:lnTo>
                <a:lnTo>
                  <a:pt x="5548" y="11972"/>
                </a:lnTo>
                <a:lnTo>
                  <a:pt x="5548" y="11899"/>
                </a:lnTo>
                <a:lnTo>
                  <a:pt x="5524" y="11802"/>
                </a:lnTo>
                <a:lnTo>
                  <a:pt x="5475" y="11729"/>
                </a:lnTo>
                <a:lnTo>
                  <a:pt x="5451" y="11729"/>
                </a:lnTo>
                <a:lnTo>
                  <a:pt x="5451" y="11753"/>
                </a:lnTo>
                <a:lnTo>
                  <a:pt x="5426" y="11802"/>
                </a:lnTo>
                <a:lnTo>
                  <a:pt x="5378" y="11875"/>
                </a:lnTo>
                <a:lnTo>
                  <a:pt x="5280" y="11997"/>
                </a:lnTo>
                <a:lnTo>
                  <a:pt x="4988" y="12435"/>
                </a:lnTo>
                <a:lnTo>
                  <a:pt x="4745" y="12800"/>
                </a:lnTo>
                <a:lnTo>
                  <a:pt x="4623" y="13019"/>
                </a:lnTo>
                <a:lnTo>
                  <a:pt x="4599" y="13140"/>
                </a:lnTo>
                <a:lnTo>
                  <a:pt x="4599" y="13238"/>
                </a:lnTo>
                <a:lnTo>
                  <a:pt x="4599" y="13262"/>
                </a:lnTo>
                <a:lnTo>
                  <a:pt x="4575" y="13262"/>
                </a:lnTo>
                <a:lnTo>
                  <a:pt x="4550" y="11802"/>
                </a:lnTo>
                <a:lnTo>
                  <a:pt x="4550" y="10537"/>
                </a:lnTo>
                <a:lnTo>
                  <a:pt x="4526" y="9271"/>
                </a:lnTo>
                <a:lnTo>
                  <a:pt x="4477" y="8396"/>
                </a:lnTo>
                <a:lnTo>
                  <a:pt x="4477" y="7520"/>
                </a:lnTo>
                <a:lnTo>
                  <a:pt x="4453" y="7130"/>
                </a:lnTo>
                <a:lnTo>
                  <a:pt x="4453" y="6863"/>
                </a:lnTo>
                <a:lnTo>
                  <a:pt x="4453" y="6595"/>
                </a:lnTo>
                <a:lnTo>
                  <a:pt x="4648" y="6619"/>
                </a:lnTo>
                <a:lnTo>
                  <a:pt x="4818" y="6619"/>
                </a:lnTo>
                <a:lnTo>
                  <a:pt x="5183" y="6595"/>
                </a:lnTo>
                <a:lnTo>
                  <a:pt x="5791" y="6595"/>
                </a:lnTo>
                <a:lnTo>
                  <a:pt x="6010" y="6571"/>
                </a:lnTo>
                <a:lnTo>
                  <a:pt x="6108" y="6522"/>
                </a:lnTo>
                <a:lnTo>
                  <a:pt x="6156" y="6449"/>
                </a:lnTo>
                <a:lnTo>
                  <a:pt x="6546" y="6230"/>
                </a:lnTo>
                <a:lnTo>
                  <a:pt x="6935" y="5962"/>
                </a:lnTo>
                <a:lnTo>
                  <a:pt x="7300" y="5646"/>
                </a:lnTo>
                <a:lnTo>
                  <a:pt x="7665" y="5330"/>
                </a:lnTo>
                <a:lnTo>
                  <a:pt x="8006" y="4989"/>
                </a:lnTo>
                <a:lnTo>
                  <a:pt x="8322" y="4648"/>
                </a:lnTo>
                <a:lnTo>
                  <a:pt x="8930" y="3943"/>
                </a:lnTo>
                <a:lnTo>
                  <a:pt x="9003" y="3870"/>
                </a:lnTo>
                <a:lnTo>
                  <a:pt x="9003" y="3797"/>
                </a:lnTo>
                <a:lnTo>
                  <a:pt x="9003" y="3699"/>
                </a:lnTo>
                <a:lnTo>
                  <a:pt x="8979" y="3626"/>
                </a:lnTo>
                <a:lnTo>
                  <a:pt x="9125" y="3456"/>
                </a:lnTo>
                <a:lnTo>
                  <a:pt x="9247" y="3286"/>
                </a:lnTo>
                <a:lnTo>
                  <a:pt x="9514" y="2872"/>
                </a:lnTo>
                <a:lnTo>
                  <a:pt x="9709" y="2434"/>
                </a:lnTo>
                <a:lnTo>
                  <a:pt x="9855" y="2020"/>
                </a:lnTo>
                <a:lnTo>
                  <a:pt x="10074" y="1266"/>
                </a:lnTo>
                <a:lnTo>
                  <a:pt x="10195" y="877"/>
                </a:lnTo>
                <a:lnTo>
                  <a:pt x="10341" y="512"/>
                </a:lnTo>
                <a:lnTo>
                  <a:pt x="10341" y="488"/>
                </a:lnTo>
                <a:close/>
                <a:moveTo>
                  <a:pt x="10536" y="1"/>
                </a:moveTo>
                <a:lnTo>
                  <a:pt x="10366" y="25"/>
                </a:lnTo>
                <a:lnTo>
                  <a:pt x="10195" y="74"/>
                </a:lnTo>
                <a:lnTo>
                  <a:pt x="10049" y="171"/>
                </a:lnTo>
                <a:lnTo>
                  <a:pt x="10025" y="196"/>
                </a:lnTo>
                <a:lnTo>
                  <a:pt x="9952" y="244"/>
                </a:lnTo>
                <a:lnTo>
                  <a:pt x="9903" y="293"/>
                </a:lnTo>
                <a:lnTo>
                  <a:pt x="9782" y="415"/>
                </a:lnTo>
                <a:lnTo>
                  <a:pt x="9709" y="585"/>
                </a:lnTo>
                <a:lnTo>
                  <a:pt x="9636" y="780"/>
                </a:lnTo>
                <a:lnTo>
                  <a:pt x="9539" y="1169"/>
                </a:lnTo>
                <a:lnTo>
                  <a:pt x="9466" y="1509"/>
                </a:lnTo>
                <a:lnTo>
                  <a:pt x="9320" y="1972"/>
                </a:lnTo>
                <a:lnTo>
                  <a:pt x="9247" y="2215"/>
                </a:lnTo>
                <a:lnTo>
                  <a:pt x="9149" y="2458"/>
                </a:lnTo>
                <a:lnTo>
                  <a:pt x="9003" y="2726"/>
                </a:lnTo>
                <a:lnTo>
                  <a:pt x="8833" y="2994"/>
                </a:lnTo>
                <a:lnTo>
                  <a:pt x="8663" y="3286"/>
                </a:lnTo>
                <a:lnTo>
                  <a:pt x="8614" y="3407"/>
                </a:lnTo>
                <a:lnTo>
                  <a:pt x="8565" y="3578"/>
                </a:lnTo>
                <a:lnTo>
                  <a:pt x="7324" y="4867"/>
                </a:lnTo>
                <a:lnTo>
                  <a:pt x="6692" y="5500"/>
                </a:lnTo>
                <a:lnTo>
                  <a:pt x="6035" y="6108"/>
                </a:lnTo>
                <a:lnTo>
                  <a:pt x="5937" y="6084"/>
                </a:lnTo>
                <a:lnTo>
                  <a:pt x="5524" y="6084"/>
                </a:lnTo>
                <a:lnTo>
                  <a:pt x="5110" y="6133"/>
                </a:lnTo>
                <a:lnTo>
                  <a:pt x="4867" y="6133"/>
                </a:lnTo>
                <a:lnTo>
                  <a:pt x="4599" y="6157"/>
                </a:lnTo>
                <a:lnTo>
                  <a:pt x="4599" y="6157"/>
                </a:lnTo>
                <a:lnTo>
                  <a:pt x="4623" y="6133"/>
                </a:lnTo>
                <a:lnTo>
                  <a:pt x="4623" y="6084"/>
                </a:lnTo>
                <a:lnTo>
                  <a:pt x="4599" y="5987"/>
                </a:lnTo>
                <a:lnTo>
                  <a:pt x="4526" y="5914"/>
                </a:lnTo>
                <a:lnTo>
                  <a:pt x="4453" y="5889"/>
                </a:lnTo>
                <a:lnTo>
                  <a:pt x="4404" y="5816"/>
                </a:lnTo>
                <a:lnTo>
                  <a:pt x="4331" y="5768"/>
                </a:lnTo>
                <a:lnTo>
                  <a:pt x="4112" y="5670"/>
                </a:lnTo>
                <a:lnTo>
                  <a:pt x="3869" y="5622"/>
                </a:lnTo>
                <a:lnTo>
                  <a:pt x="3626" y="5597"/>
                </a:lnTo>
                <a:lnTo>
                  <a:pt x="2871" y="5597"/>
                </a:lnTo>
                <a:lnTo>
                  <a:pt x="2385" y="5646"/>
                </a:lnTo>
                <a:lnTo>
                  <a:pt x="2166" y="5646"/>
                </a:lnTo>
                <a:lnTo>
                  <a:pt x="1922" y="5622"/>
                </a:lnTo>
                <a:lnTo>
                  <a:pt x="1412" y="5597"/>
                </a:lnTo>
                <a:lnTo>
                  <a:pt x="1144" y="5597"/>
                </a:lnTo>
                <a:lnTo>
                  <a:pt x="901" y="5622"/>
                </a:lnTo>
                <a:lnTo>
                  <a:pt x="682" y="5670"/>
                </a:lnTo>
                <a:lnTo>
                  <a:pt x="463" y="5792"/>
                </a:lnTo>
                <a:lnTo>
                  <a:pt x="365" y="5792"/>
                </a:lnTo>
                <a:lnTo>
                  <a:pt x="317" y="5841"/>
                </a:lnTo>
                <a:lnTo>
                  <a:pt x="292" y="5889"/>
                </a:lnTo>
                <a:lnTo>
                  <a:pt x="244" y="6133"/>
                </a:lnTo>
                <a:lnTo>
                  <a:pt x="219" y="6400"/>
                </a:lnTo>
                <a:lnTo>
                  <a:pt x="219" y="6911"/>
                </a:lnTo>
                <a:lnTo>
                  <a:pt x="195" y="7422"/>
                </a:lnTo>
                <a:lnTo>
                  <a:pt x="171" y="7933"/>
                </a:lnTo>
                <a:lnTo>
                  <a:pt x="146" y="8493"/>
                </a:lnTo>
                <a:lnTo>
                  <a:pt x="146" y="9028"/>
                </a:lnTo>
                <a:lnTo>
                  <a:pt x="146" y="10123"/>
                </a:lnTo>
                <a:lnTo>
                  <a:pt x="171" y="10707"/>
                </a:lnTo>
                <a:lnTo>
                  <a:pt x="171" y="11267"/>
                </a:lnTo>
                <a:lnTo>
                  <a:pt x="122" y="12386"/>
                </a:lnTo>
                <a:lnTo>
                  <a:pt x="98" y="13530"/>
                </a:lnTo>
                <a:lnTo>
                  <a:pt x="98" y="14162"/>
                </a:lnTo>
                <a:lnTo>
                  <a:pt x="73" y="14479"/>
                </a:lnTo>
                <a:lnTo>
                  <a:pt x="25" y="14795"/>
                </a:lnTo>
                <a:lnTo>
                  <a:pt x="0" y="14868"/>
                </a:lnTo>
                <a:lnTo>
                  <a:pt x="25" y="14965"/>
                </a:lnTo>
                <a:lnTo>
                  <a:pt x="73" y="15014"/>
                </a:lnTo>
                <a:lnTo>
                  <a:pt x="122" y="15063"/>
                </a:lnTo>
                <a:lnTo>
                  <a:pt x="195" y="15087"/>
                </a:lnTo>
                <a:lnTo>
                  <a:pt x="268" y="15111"/>
                </a:lnTo>
                <a:lnTo>
                  <a:pt x="341" y="15087"/>
                </a:lnTo>
                <a:lnTo>
                  <a:pt x="414" y="15038"/>
                </a:lnTo>
                <a:lnTo>
                  <a:pt x="463" y="15087"/>
                </a:lnTo>
                <a:lnTo>
                  <a:pt x="536" y="15111"/>
                </a:lnTo>
                <a:lnTo>
                  <a:pt x="998" y="15136"/>
                </a:lnTo>
                <a:lnTo>
                  <a:pt x="1460" y="15136"/>
                </a:lnTo>
                <a:lnTo>
                  <a:pt x="1922" y="15111"/>
                </a:lnTo>
                <a:lnTo>
                  <a:pt x="2385" y="15087"/>
                </a:lnTo>
                <a:lnTo>
                  <a:pt x="2482" y="15087"/>
                </a:lnTo>
                <a:lnTo>
                  <a:pt x="3309" y="15014"/>
                </a:lnTo>
                <a:lnTo>
                  <a:pt x="3723" y="14990"/>
                </a:lnTo>
                <a:lnTo>
                  <a:pt x="4112" y="14965"/>
                </a:lnTo>
                <a:lnTo>
                  <a:pt x="4137" y="14965"/>
                </a:lnTo>
                <a:lnTo>
                  <a:pt x="4185" y="14990"/>
                </a:lnTo>
                <a:lnTo>
                  <a:pt x="4234" y="15014"/>
                </a:lnTo>
                <a:lnTo>
                  <a:pt x="4356" y="15014"/>
                </a:lnTo>
                <a:lnTo>
                  <a:pt x="4453" y="14941"/>
                </a:lnTo>
                <a:lnTo>
                  <a:pt x="4502" y="14917"/>
                </a:lnTo>
                <a:lnTo>
                  <a:pt x="4526" y="14868"/>
                </a:lnTo>
                <a:lnTo>
                  <a:pt x="4575" y="14746"/>
                </a:lnTo>
                <a:lnTo>
                  <a:pt x="4599" y="14600"/>
                </a:lnTo>
                <a:lnTo>
                  <a:pt x="4599" y="14333"/>
                </a:lnTo>
                <a:lnTo>
                  <a:pt x="4599" y="14065"/>
                </a:lnTo>
                <a:lnTo>
                  <a:pt x="4575" y="13797"/>
                </a:lnTo>
                <a:lnTo>
                  <a:pt x="4599" y="13773"/>
                </a:lnTo>
                <a:lnTo>
                  <a:pt x="5037" y="13724"/>
                </a:lnTo>
                <a:lnTo>
                  <a:pt x="5451" y="13676"/>
                </a:lnTo>
                <a:lnTo>
                  <a:pt x="5791" y="13700"/>
                </a:lnTo>
                <a:lnTo>
                  <a:pt x="5986" y="13676"/>
                </a:lnTo>
                <a:lnTo>
                  <a:pt x="6132" y="13627"/>
                </a:lnTo>
                <a:lnTo>
                  <a:pt x="6156" y="13651"/>
                </a:lnTo>
                <a:lnTo>
                  <a:pt x="6521" y="13895"/>
                </a:lnTo>
                <a:lnTo>
                  <a:pt x="6886" y="14138"/>
                </a:lnTo>
                <a:lnTo>
                  <a:pt x="7276" y="14357"/>
                </a:lnTo>
                <a:lnTo>
                  <a:pt x="7665" y="14552"/>
                </a:lnTo>
                <a:lnTo>
                  <a:pt x="8054" y="14722"/>
                </a:lnTo>
                <a:lnTo>
                  <a:pt x="8444" y="14892"/>
                </a:lnTo>
                <a:lnTo>
                  <a:pt x="8833" y="15038"/>
                </a:lnTo>
                <a:lnTo>
                  <a:pt x="9247" y="15160"/>
                </a:lnTo>
                <a:lnTo>
                  <a:pt x="10074" y="15403"/>
                </a:lnTo>
                <a:lnTo>
                  <a:pt x="10925" y="15574"/>
                </a:lnTo>
                <a:lnTo>
                  <a:pt x="11777" y="15695"/>
                </a:lnTo>
                <a:lnTo>
                  <a:pt x="12653" y="15817"/>
                </a:lnTo>
                <a:lnTo>
                  <a:pt x="13310" y="15866"/>
                </a:lnTo>
                <a:lnTo>
                  <a:pt x="13651" y="15890"/>
                </a:lnTo>
                <a:lnTo>
                  <a:pt x="14016" y="15866"/>
                </a:lnTo>
                <a:lnTo>
                  <a:pt x="14356" y="15866"/>
                </a:lnTo>
                <a:lnTo>
                  <a:pt x="14697" y="15793"/>
                </a:lnTo>
                <a:lnTo>
                  <a:pt x="15013" y="15720"/>
                </a:lnTo>
                <a:lnTo>
                  <a:pt x="15330" y="15598"/>
                </a:lnTo>
                <a:lnTo>
                  <a:pt x="15476" y="15525"/>
                </a:lnTo>
                <a:lnTo>
                  <a:pt x="15597" y="15452"/>
                </a:lnTo>
                <a:lnTo>
                  <a:pt x="15719" y="15355"/>
                </a:lnTo>
                <a:lnTo>
                  <a:pt x="15792" y="15257"/>
                </a:lnTo>
                <a:lnTo>
                  <a:pt x="15865" y="15160"/>
                </a:lnTo>
                <a:lnTo>
                  <a:pt x="15914" y="15038"/>
                </a:lnTo>
                <a:lnTo>
                  <a:pt x="15962" y="14941"/>
                </a:lnTo>
                <a:lnTo>
                  <a:pt x="15987" y="14819"/>
                </a:lnTo>
                <a:lnTo>
                  <a:pt x="16011" y="14552"/>
                </a:lnTo>
                <a:lnTo>
                  <a:pt x="15987" y="14284"/>
                </a:lnTo>
                <a:lnTo>
                  <a:pt x="15938" y="14016"/>
                </a:lnTo>
                <a:lnTo>
                  <a:pt x="15865" y="13749"/>
                </a:lnTo>
                <a:lnTo>
                  <a:pt x="15987" y="13651"/>
                </a:lnTo>
                <a:lnTo>
                  <a:pt x="16084" y="13530"/>
                </a:lnTo>
                <a:lnTo>
                  <a:pt x="16181" y="13408"/>
                </a:lnTo>
                <a:lnTo>
                  <a:pt x="16254" y="13262"/>
                </a:lnTo>
                <a:lnTo>
                  <a:pt x="16376" y="12946"/>
                </a:lnTo>
                <a:lnTo>
                  <a:pt x="16425" y="12654"/>
                </a:lnTo>
                <a:lnTo>
                  <a:pt x="16449" y="12410"/>
                </a:lnTo>
                <a:lnTo>
                  <a:pt x="16449" y="12070"/>
                </a:lnTo>
                <a:lnTo>
                  <a:pt x="16425" y="11875"/>
                </a:lnTo>
                <a:lnTo>
                  <a:pt x="16400" y="11680"/>
                </a:lnTo>
                <a:lnTo>
                  <a:pt x="16352" y="11534"/>
                </a:lnTo>
                <a:lnTo>
                  <a:pt x="16279" y="11388"/>
                </a:lnTo>
                <a:lnTo>
                  <a:pt x="16425" y="11267"/>
                </a:lnTo>
                <a:lnTo>
                  <a:pt x="16546" y="11096"/>
                </a:lnTo>
                <a:lnTo>
                  <a:pt x="16668" y="10926"/>
                </a:lnTo>
                <a:lnTo>
                  <a:pt x="16765" y="10756"/>
                </a:lnTo>
                <a:lnTo>
                  <a:pt x="16838" y="10561"/>
                </a:lnTo>
                <a:lnTo>
                  <a:pt x="16887" y="10342"/>
                </a:lnTo>
                <a:lnTo>
                  <a:pt x="16911" y="10147"/>
                </a:lnTo>
                <a:lnTo>
                  <a:pt x="16936" y="9953"/>
                </a:lnTo>
                <a:lnTo>
                  <a:pt x="16911" y="9758"/>
                </a:lnTo>
                <a:lnTo>
                  <a:pt x="16838" y="9515"/>
                </a:lnTo>
                <a:lnTo>
                  <a:pt x="16717" y="9271"/>
                </a:lnTo>
                <a:lnTo>
                  <a:pt x="16571" y="9053"/>
                </a:lnTo>
                <a:lnTo>
                  <a:pt x="16717" y="8931"/>
                </a:lnTo>
                <a:lnTo>
                  <a:pt x="16838" y="8785"/>
                </a:lnTo>
                <a:lnTo>
                  <a:pt x="16936" y="8615"/>
                </a:lnTo>
                <a:lnTo>
                  <a:pt x="17033" y="8444"/>
                </a:lnTo>
                <a:lnTo>
                  <a:pt x="17106" y="8274"/>
                </a:lnTo>
                <a:lnTo>
                  <a:pt x="17155" y="8079"/>
                </a:lnTo>
                <a:lnTo>
                  <a:pt x="17179" y="7885"/>
                </a:lnTo>
                <a:lnTo>
                  <a:pt x="17203" y="7690"/>
                </a:lnTo>
                <a:lnTo>
                  <a:pt x="17179" y="7447"/>
                </a:lnTo>
                <a:lnTo>
                  <a:pt x="17106" y="7252"/>
                </a:lnTo>
                <a:lnTo>
                  <a:pt x="17009" y="7057"/>
                </a:lnTo>
                <a:lnTo>
                  <a:pt x="16887" y="6887"/>
                </a:lnTo>
                <a:lnTo>
                  <a:pt x="16717" y="6741"/>
                </a:lnTo>
                <a:lnTo>
                  <a:pt x="16546" y="6619"/>
                </a:lnTo>
                <a:lnTo>
                  <a:pt x="16352" y="6498"/>
                </a:lnTo>
                <a:lnTo>
                  <a:pt x="16157" y="6400"/>
                </a:lnTo>
                <a:lnTo>
                  <a:pt x="15938" y="6303"/>
                </a:lnTo>
                <a:lnTo>
                  <a:pt x="15719" y="6206"/>
                </a:lnTo>
                <a:lnTo>
                  <a:pt x="15232" y="6084"/>
                </a:lnTo>
                <a:lnTo>
                  <a:pt x="14746" y="5987"/>
                </a:lnTo>
                <a:lnTo>
                  <a:pt x="14259" y="5938"/>
                </a:lnTo>
                <a:lnTo>
                  <a:pt x="13845" y="5889"/>
                </a:lnTo>
                <a:lnTo>
                  <a:pt x="13432" y="5865"/>
                </a:lnTo>
                <a:lnTo>
                  <a:pt x="12604" y="5841"/>
                </a:lnTo>
                <a:lnTo>
                  <a:pt x="11607" y="5841"/>
                </a:lnTo>
                <a:lnTo>
                  <a:pt x="11266" y="5865"/>
                </a:lnTo>
                <a:lnTo>
                  <a:pt x="11461" y="5354"/>
                </a:lnTo>
                <a:lnTo>
                  <a:pt x="11655" y="4843"/>
                </a:lnTo>
                <a:lnTo>
                  <a:pt x="11826" y="4308"/>
                </a:lnTo>
                <a:lnTo>
                  <a:pt x="11996" y="3797"/>
                </a:lnTo>
                <a:lnTo>
                  <a:pt x="12142" y="3261"/>
                </a:lnTo>
                <a:lnTo>
                  <a:pt x="12239" y="2726"/>
                </a:lnTo>
                <a:lnTo>
                  <a:pt x="12264" y="2458"/>
                </a:lnTo>
                <a:lnTo>
                  <a:pt x="12264" y="2191"/>
                </a:lnTo>
                <a:lnTo>
                  <a:pt x="12239" y="1899"/>
                </a:lnTo>
                <a:lnTo>
                  <a:pt x="12215" y="1631"/>
                </a:lnTo>
                <a:lnTo>
                  <a:pt x="12166" y="1412"/>
                </a:lnTo>
                <a:lnTo>
                  <a:pt x="12118" y="1217"/>
                </a:lnTo>
                <a:lnTo>
                  <a:pt x="12045" y="1023"/>
                </a:lnTo>
                <a:lnTo>
                  <a:pt x="11972" y="853"/>
                </a:lnTo>
                <a:lnTo>
                  <a:pt x="11850" y="682"/>
                </a:lnTo>
                <a:lnTo>
                  <a:pt x="11728" y="512"/>
                </a:lnTo>
                <a:lnTo>
                  <a:pt x="11582" y="366"/>
                </a:lnTo>
                <a:lnTo>
                  <a:pt x="11412" y="220"/>
                </a:lnTo>
                <a:lnTo>
                  <a:pt x="11266" y="147"/>
                </a:lnTo>
                <a:lnTo>
                  <a:pt x="11120" y="74"/>
                </a:lnTo>
                <a:lnTo>
                  <a:pt x="10925" y="25"/>
                </a:lnTo>
                <a:lnTo>
                  <a:pt x="10731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sanio template">
  <a:themeElements>
    <a:clrScheme name="Custom 347">
      <a:dk1>
        <a:srgbClr val="111111"/>
      </a:dk1>
      <a:lt1>
        <a:srgbClr val="FFFFFF"/>
      </a:lt1>
      <a:dk2>
        <a:srgbClr val="434343"/>
      </a:dk2>
      <a:lt2>
        <a:srgbClr val="F3F3F3"/>
      </a:lt2>
      <a:accent1>
        <a:srgbClr val="FFBC00"/>
      </a:accent1>
      <a:accent2>
        <a:srgbClr val="FF8100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B45F06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25</Words>
  <Application>Microsoft Office PowerPoint</Application>
  <PresentationFormat>On-screen Show (16:9)</PresentationFormat>
  <Paragraphs>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Raleway ExtraBold</vt:lpstr>
      <vt:lpstr>Work Sans Light</vt:lpstr>
      <vt:lpstr>Pisanio template</vt:lpstr>
      <vt:lpstr>Pertemuan 13</vt:lpstr>
      <vt:lpstr>Menyusun Kerangka Pemikiran dan Daftar Pustaka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8</dc:title>
  <dc:creator>suxi</dc:creator>
  <cp:lastModifiedBy>Suci Marini</cp:lastModifiedBy>
  <cp:revision>7</cp:revision>
  <dcterms:modified xsi:type="dcterms:W3CDTF">2020-05-19T06:55:39Z</dcterms:modified>
</cp:coreProperties>
</file>