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78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Raleway ExtraBold" charset="0"/>
      <p:bold r:id="rId10"/>
      <p:boldItalic r:id="rId11"/>
    </p:embeddedFont>
    <p:embeddedFont>
      <p:font typeface="Work Sans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99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scribbles 3">
  <p:cSld name="BLANK_1_1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161815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12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187624" y="2211710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Menyusun Kerangka Teoritis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187624" y="2931790"/>
            <a:ext cx="6452319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 smtClean="0"/>
              <a:t>Melanjutkan</a:t>
            </a:r>
            <a:r>
              <a:rPr lang="en-US" sz="1100" b="1" dirty="0" smtClean="0"/>
              <a:t> Bab 2, </a:t>
            </a:r>
            <a:r>
              <a:rPr lang="en-US" sz="1100" b="1" dirty="0" err="1" smtClean="0"/>
              <a:t>membuat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teori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konsep</a:t>
            </a:r>
            <a:r>
              <a:rPr lang="en-US" sz="1100" b="1" dirty="0" smtClean="0"/>
              <a:t> yang </a:t>
            </a:r>
            <a:r>
              <a:rPr lang="en-US" sz="1100" b="1" dirty="0" err="1" smtClean="0"/>
              <a:t>sesuai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dengan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penelitian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serta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mengelaborasi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eksplikasi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terhadap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tema</a:t>
            </a:r>
            <a:r>
              <a:rPr lang="en-US" sz="1100" b="1" smtClean="0"/>
              <a:t>.</a:t>
            </a: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/>
          <p:nvPr/>
        </p:nvSpPr>
        <p:spPr>
          <a:xfrm>
            <a:off x="4235751" y="11776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41" name="Google Shape;341;p36"/>
          <p:cNvSpPr txBox="1">
            <a:spLocks noGrp="1"/>
          </p:cNvSpPr>
          <p:nvPr>
            <p:ph type="ctrTitle" idx="4294967295"/>
          </p:nvPr>
        </p:nvSpPr>
        <p:spPr>
          <a:xfrm>
            <a:off x="1403648" y="2019766"/>
            <a:ext cx="3590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43" name="Google Shape;343;p36"/>
          <p:cNvSpPr/>
          <p:nvPr/>
        </p:nvSpPr>
        <p:spPr>
          <a:xfrm>
            <a:off x="5107580" y="2019766"/>
            <a:ext cx="1195248" cy="1103958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Raleway ExtraBold</vt:lpstr>
      <vt:lpstr>Work Sans Light</vt:lpstr>
      <vt:lpstr>Pisanio template</vt:lpstr>
      <vt:lpstr>Pertemuan 12</vt:lpstr>
      <vt:lpstr>Menyusun Kerangka Teoritis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suxi</dc:creator>
  <cp:lastModifiedBy>Suci Marini</cp:lastModifiedBy>
  <cp:revision>6</cp:revision>
  <dcterms:modified xsi:type="dcterms:W3CDTF">2020-05-19T06:54:46Z</dcterms:modified>
</cp:coreProperties>
</file>