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78" r:id="rId4"/>
  </p:sldIdLst>
  <p:sldSz cx="9144000" cy="5143500" type="screen16x9"/>
  <p:notesSz cx="6858000" cy="9144000"/>
  <p:embeddedFontLst>
    <p:embeddedFont>
      <p:font typeface="Calibri" pitchFamily="34" charset="0"/>
      <p:regular r:id="rId6"/>
      <p:bold r:id="rId7"/>
      <p:italic r:id="rId8"/>
      <p:boldItalic r:id="rId9"/>
    </p:embeddedFont>
    <p:embeddedFont>
      <p:font typeface="Raleway ExtraBold" charset="0"/>
      <p:bold r:id="rId10"/>
      <p:boldItalic r:id="rId11"/>
    </p:embeddedFont>
    <p:embeddedFont>
      <p:font typeface="Work Sans Light" charset="0"/>
      <p:regular r:id="rId12"/>
      <p:bold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D00DB68-6B29-4325-A910-853BCD81B62E}">
  <a:tblStyle styleId="{0D00DB68-6B29-4325-A910-853BCD81B62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92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409928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353775" y="3795498"/>
            <a:ext cx="1722922" cy="1698645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6654971" y="-410153"/>
            <a:ext cx="2805957" cy="2661973"/>
          </a:xfrm>
          <a:custGeom>
            <a:avLst/>
            <a:gdLst/>
            <a:ahLst/>
            <a:cxnLst/>
            <a:rect l="l" t="t" r="r" b="b"/>
            <a:pathLst>
              <a:path w="1899125" h="1801674" extrusionOk="0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6017770" y="693100"/>
            <a:ext cx="1910145" cy="170122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 rot="986735">
            <a:off x="654370" y="3671524"/>
            <a:ext cx="2361497" cy="1160970"/>
          </a:xfrm>
          <a:custGeom>
            <a:avLst/>
            <a:gdLst/>
            <a:ahLst/>
            <a:cxnLst/>
            <a:rect l="l" t="t" r="r" b="b"/>
            <a:pathLst>
              <a:path w="2728778" h="1341534" extrusionOk="0">
                <a:moveTo>
                  <a:pt x="2727858" y="971865"/>
                </a:moveTo>
                <a:cubicBezTo>
                  <a:pt x="2662022" y="811650"/>
                  <a:pt x="2599698" y="650061"/>
                  <a:pt x="2540889" y="487098"/>
                </a:cubicBezTo>
                <a:cubicBezTo>
                  <a:pt x="2509539" y="400203"/>
                  <a:pt x="2479196" y="312951"/>
                  <a:pt x="2449860" y="225343"/>
                </a:cubicBezTo>
                <a:cubicBezTo>
                  <a:pt x="2433572" y="176691"/>
                  <a:pt x="2413699" y="33711"/>
                  <a:pt x="2369261" y="7263"/>
                </a:cubicBezTo>
                <a:cubicBezTo>
                  <a:pt x="2220183" y="-81480"/>
                  <a:pt x="2022959" y="670486"/>
                  <a:pt x="2005088" y="766409"/>
                </a:cubicBezTo>
                <a:lnTo>
                  <a:pt x="1865337" y="330248"/>
                </a:lnTo>
                <a:cubicBezTo>
                  <a:pt x="1847733" y="275297"/>
                  <a:pt x="1832638" y="161377"/>
                  <a:pt x="1794493" y="120269"/>
                </a:cubicBezTo>
                <a:cubicBezTo>
                  <a:pt x="1743936" y="65765"/>
                  <a:pt x="1696730" y="134449"/>
                  <a:pt x="1673636" y="175317"/>
                </a:cubicBezTo>
                <a:cubicBezTo>
                  <a:pt x="1532725" y="424648"/>
                  <a:pt x="1433672" y="703337"/>
                  <a:pt x="1369342" y="981741"/>
                </a:cubicBezTo>
                <a:cubicBezTo>
                  <a:pt x="1335812" y="807258"/>
                  <a:pt x="1310689" y="631297"/>
                  <a:pt x="1288321" y="455076"/>
                </a:cubicBezTo>
                <a:cubicBezTo>
                  <a:pt x="1277775" y="371868"/>
                  <a:pt x="1286240" y="249841"/>
                  <a:pt x="1254234" y="172978"/>
                </a:cubicBezTo>
                <a:cubicBezTo>
                  <a:pt x="1238347" y="134825"/>
                  <a:pt x="1212978" y="119984"/>
                  <a:pt x="1171917" y="143412"/>
                </a:cubicBezTo>
                <a:cubicBezTo>
                  <a:pt x="1121936" y="171928"/>
                  <a:pt x="1103360" y="253710"/>
                  <a:pt x="1079994" y="303625"/>
                </a:cubicBezTo>
                <a:lnTo>
                  <a:pt x="960796" y="558322"/>
                </a:lnTo>
                <a:cubicBezTo>
                  <a:pt x="886287" y="717505"/>
                  <a:pt x="811785" y="876689"/>
                  <a:pt x="737289" y="1035876"/>
                </a:cubicBezTo>
                <a:cubicBezTo>
                  <a:pt x="703260" y="851023"/>
                  <a:pt x="694251" y="662703"/>
                  <a:pt x="693045" y="475089"/>
                </a:cubicBezTo>
                <a:cubicBezTo>
                  <a:pt x="692644" y="412762"/>
                  <a:pt x="744004" y="92719"/>
                  <a:pt x="611649" y="163840"/>
                </a:cubicBezTo>
                <a:cubicBezTo>
                  <a:pt x="556749" y="193334"/>
                  <a:pt x="524198" y="292679"/>
                  <a:pt x="502867" y="347332"/>
                </a:cubicBezTo>
                <a:cubicBezTo>
                  <a:pt x="477349" y="414675"/>
                  <a:pt x="457547" y="484047"/>
                  <a:pt x="443669" y="554712"/>
                </a:cubicBezTo>
                <a:cubicBezTo>
                  <a:pt x="409499" y="720246"/>
                  <a:pt x="400346" y="890485"/>
                  <a:pt x="355630" y="1053919"/>
                </a:cubicBezTo>
                <a:cubicBezTo>
                  <a:pt x="285715" y="780155"/>
                  <a:pt x="210959" y="507689"/>
                  <a:pt x="131364" y="236523"/>
                </a:cubicBezTo>
                <a:cubicBezTo>
                  <a:pt x="118161" y="191558"/>
                  <a:pt x="113027" y="129290"/>
                  <a:pt x="50577" y="143198"/>
                </a:cubicBezTo>
                <a:cubicBezTo>
                  <a:pt x="-12470" y="157242"/>
                  <a:pt x="-3279" y="216354"/>
                  <a:pt x="8446" y="263094"/>
                </a:cubicBezTo>
                <a:cubicBezTo>
                  <a:pt x="43940" y="404564"/>
                  <a:pt x="90024" y="544084"/>
                  <a:pt x="128772" y="684757"/>
                </a:cubicBezTo>
                <a:cubicBezTo>
                  <a:pt x="166036" y="820038"/>
                  <a:pt x="202099" y="955643"/>
                  <a:pt x="236957" y="1091572"/>
                </a:cubicBezTo>
                <a:cubicBezTo>
                  <a:pt x="252616" y="1152628"/>
                  <a:pt x="281531" y="1400183"/>
                  <a:pt x="388193" y="1271824"/>
                </a:cubicBezTo>
                <a:cubicBezTo>
                  <a:pt x="462849" y="1181987"/>
                  <a:pt x="485276" y="1020568"/>
                  <a:pt x="504863" y="909402"/>
                </a:cubicBezTo>
                <a:cubicBezTo>
                  <a:pt x="529163" y="771484"/>
                  <a:pt x="540778" y="631070"/>
                  <a:pt x="574004" y="494803"/>
                </a:cubicBezTo>
                <a:cubicBezTo>
                  <a:pt x="575241" y="655256"/>
                  <a:pt x="582170" y="816046"/>
                  <a:pt x="604136" y="975125"/>
                </a:cubicBezTo>
                <a:cubicBezTo>
                  <a:pt x="613522" y="1043173"/>
                  <a:pt x="625027" y="1339795"/>
                  <a:pt x="745391" y="1256853"/>
                </a:cubicBezTo>
                <a:cubicBezTo>
                  <a:pt x="794464" y="1223043"/>
                  <a:pt x="818465" y="1123043"/>
                  <a:pt x="843860" y="1068779"/>
                </a:cubicBezTo>
                <a:cubicBezTo>
                  <a:pt x="878736" y="994262"/>
                  <a:pt x="913612" y="919746"/>
                  <a:pt x="948488" y="845229"/>
                </a:cubicBezTo>
                <a:cubicBezTo>
                  <a:pt x="1018243" y="696170"/>
                  <a:pt x="1087996" y="547134"/>
                  <a:pt x="1157748" y="398122"/>
                </a:cubicBezTo>
                <a:cubicBezTo>
                  <a:pt x="1180978" y="586423"/>
                  <a:pt x="1206639" y="774517"/>
                  <a:pt x="1240610" y="961223"/>
                </a:cubicBezTo>
                <a:cubicBezTo>
                  <a:pt x="1257080" y="1051741"/>
                  <a:pt x="1275481" y="1141916"/>
                  <a:pt x="1296488" y="1231474"/>
                </a:cubicBezTo>
                <a:cubicBezTo>
                  <a:pt x="1309192" y="1285680"/>
                  <a:pt x="1339526" y="1397462"/>
                  <a:pt x="1413974" y="1319763"/>
                </a:cubicBezTo>
                <a:cubicBezTo>
                  <a:pt x="1458277" y="1273529"/>
                  <a:pt x="1452573" y="1149479"/>
                  <a:pt x="1464648" y="1088092"/>
                </a:cubicBezTo>
                <a:cubicBezTo>
                  <a:pt x="1481578" y="1002001"/>
                  <a:pt x="1502116" y="916717"/>
                  <a:pt x="1526262" y="832241"/>
                </a:cubicBezTo>
                <a:cubicBezTo>
                  <a:pt x="1577535" y="652900"/>
                  <a:pt x="1644666" y="478475"/>
                  <a:pt x="1726863" y="311033"/>
                </a:cubicBezTo>
                <a:cubicBezTo>
                  <a:pt x="1780566" y="478649"/>
                  <a:pt x="1834269" y="646261"/>
                  <a:pt x="1887972" y="813868"/>
                </a:cubicBezTo>
                <a:cubicBezTo>
                  <a:pt x="1906483" y="871638"/>
                  <a:pt x="1954500" y="1194715"/>
                  <a:pt x="2067072" y="1089466"/>
                </a:cubicBezTo>
                <a:cubicBezTo>
                  <a:pt x="2107505" y="1051663"/>
                  <a:pt x="2094354" y="971930"/>
                  <a:pt x="2100077" y="920070"/>
                </a:cubicBezTo>
                <a:cubicBezTo>
                  <a:pt x="2109631" y="833719"/>
                  <a:pt x="2124428" y="748029"/>
                  <a:pt x="2144386" y="663474"/>
                </a:cubicBezTo>
                <a:cubicBezTo>
                  <a:pt x="2181645" y="504832"/>
                  <a:pt x="2237334" y="351093"/>
                  <a:pt x="2310317" y="205388"/>
                </a:cubicBezTo>
                <a:cubicBezTo>
                  <a:pt x="2376062" y="406506"/>
                  <a:pt x="2447122" y="605783"/>
                  <a:pt x="2523499" y="803220"/>
                </a:cubicBezTo>
                <a:cubicBezTo>
                  <a:pt x="2540467" y="847078"/>
                  <a:pt x="2557696" y="890835"/>
                  <a:pt x="2575183" y="934490"/>
                </a:cubicBezTo>
                <a:cubicBezTo>
                  <a:pt x="2586772" y="963420"/>
                  <a:pt x="2601525" y="1035053"/>
                  <a:pt x="2630783" y="1052519"/>
                </a:cubicBezTo>
                <a:cubicBezTo>
                  <a:pt x="2676789" y="1079978"/>
                  <a:pt x="2749669" y="1024878"/>
                  <a:pt x="2727858" y="97186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 rot="7283088">
            <a:off x="8001790" y="3285780"/>
            <a:ext cx="1578088" cy="1381267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rot="-10155561">
            <a:off x="-945733" y="1047694"/>
            <a:ext cx="3985308" cy="1963944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-271725" y="550602"/>
            <a:ext cx="1123676" cy="1157073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216025" y="1991825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/>
          <p:nvPr/>
        </p:nvSpPr>
        <p:spPr>
          <a:xfrm>
            <a:off x="-544275" y="3228500"/>
            <a:ext cx="1568804" cy="1615431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6"/>
          <p:cNvSpPr/>
          <p:nvPr/>
        </p:nvSpPr>
        <p:spPr>
          <a:xfrm rot="5400000">
            <a:off x="7272240" y="3378547"/>
            <a:ext cx="1825737" cy="2198998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6"/>
          <p:cNvSpPr/>
          <p:nvPr/>
        </p:nvSpPr>
        <p:spPr>
          <a:xfrm>
            <a:off x="685804" y="-380379"/>
            <a:ext cx="2346749" cy="209007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8237775" y="436811"/>
            <a:ext cx="1780932" cy="1755838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6"/>
          <p:cNvSpPr/>
          <p:nvPr/>
        </p:nvSpPr>
        <p:spPr>
          <a:xfrm>
            <a:off x="602736" y="4310518"/>
            <a:ext cx="2574272" cy="1045975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6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6"/>
          <p:cNvSpPr txBox="1">
            <a:spLocks noGrp="1"/>
          </p:cNvSpPr>
          <p:nvPr>
            <p:ph type="body" idx="1"/>
          </p:nvPr>
        </p:nvSpPr>
        <p:spPr>
          <a:xfrm>
            <a:off x="1216025" y="1863125"/>
            <a:ext cx="29880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2"/>
          </p:nvPr>
        </p:nvSpPr>
        <p:spPr>
          <a:xfrm>
            <a:off x="4939920" y="1863125"/>
            <a:ext cx="2988000" cy="306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scribbles 3">
  <p:cSld name="BLANK_1_1_1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3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3" name="Google Shape;103;p13"/>
          <p:cNvSpPr/>
          <p:nvPr/>
        </p:nvSpPr>
        <p:spPr>
          <a:xfrm flipH="1">
            <a:off x="7835213" y="3361850"/>
            <a:ext cx="1568804" cy="1615431"/>
          </a:xfrm>
          <a:custGeom>
            <a:avLst/>
            <a:gdLst/>
            <a:ahLst/>
            <a:cxnLst/>
            <a:rect l="l" t="t" r="r" b="b"/>
            <a:pathLst>
              <a:path w="2171355" h="2235890" extrusionOk="0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 rot="-5400000" flipH="1">
            <a:off x="161815" y="3378547"/>
            <a:ext cx="1825737" cy="2198998"/>
          </a:xfrm>
          <a:custGeom>
            <a:avLst/>
            <a:gdLst/>
            <a:ahLst/>
            <a:cxnLst/>
            <a:rect l="l" t="t" r="r" b="b"/>
            <a:pathLst>
              <a:path w="2080612" h="1821116" extrusionOk="0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 flipH="1">
            <a:off x="6793464" y="-380376"/>
            <a:ext cx="1780528" cy="1585781"/>
          </a:xfrm>
          <a:custGeom>
            <a:avLst/>
            <a:gdLst/>
            <a:ahLst/>
            <a:cxnLst/>
            <a:rect l="l" t="t" r="r" b="b"/>
            <a:pathLst>
              <a:path w="2728778" h="2430315" extrusionOk="0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/>
          <p:nvPr/>
        </p:nvSpPr>
        <p:spPr>
          <a:xfrm flipH="1">
            <a:off x="-544275" y="645938"/>
            <a:ext cx="1566292" cy="1544222"/>
          </a:xfrm>
          <a:custGeom>
            <a:avLst/>
            <a:gdLst/>
            <a:ahLst/>
            <a:cxnLst/>
            <a:rect l="l" t="t" r="r" b="b"/>
            <a:pathLst>
              <a:path w="2320433" h="2287737" extrusionOk="0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 flipH="1">
            <a:off x="6244184" y="4423655"/>
            <a:ext cx="2574272" cy="1045975"/>
          </a:xfrm>
          <a:custGeom>
            <a:avLst/>
            <a:gdLst/>
            <a:ahLst/>
            <a:cxnLst/>
            <a:rect l="l" t="t" r="r" b="b"/>
            <a:pathLst>
              <a:path w="2884338" h="1095262" extrusionOk="0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✘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✗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9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>
            <a:spLocks noGrp="1"/>
          </p:cNvSpPr>
          <p:nvPr>
            <p:ph type="ctrTitle"/>
          </p:nvPr>
        </p:nvSpPr>
        <p:spPr>
          <a:xfrm>
            <a:off x="1216025" y="1991825"/>
            <a:ext cx="67119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Pertemuan 11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5"/>
          <p:cNvSpPr txBox="1">
            <a:spLocks noGrp="1"/>
          </p:cNvSpPr>
          <p:nvPr>
            <p:ph type="title"/>
          </p:nvPr>
        </p:nvSpPr>
        <p:spPr>
          <a:xfrm>
            <a:off x="1187624" y="2211710"/>
            <a:ext cx="6711900" cy="623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Menyusun Kerangka Teoritis</a:t>
            </a:r>
            <a:endParaRPr dirty="0"/>
          </a:p>
        </p:txBody>
      </p:sp>
      <p:sp>
        <p:nvSpPr>
          <p:cNvPr id="119" name="Google Shape;119;p15"/>
          <p:cNvSpPr txBox="1">
            <a:spLocks noGrp="1"/>
          </p:cNvSpPr>
          <p:nvPr>
            <p:ph type="body" idx="1"/>
          </p:nvPr>
        </p:nvSpPr>
        <p:spPr>
          <a:xfrm>
            <a:off x="1187624" y="2931790"/>
            <a:ext cx="6452319" cy="192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b="1" dirty="0" err="1" smtClean="0"/>
              <a:t>Membuat</a:t>
            </a:r>
            <a:r>
              <a:rPr lang="en-US" sz="1100" b="1" dirty="0" smtClean="0"/>
              <a:t> Bab 2, </a:t>
            </a:r>
            <a:r>
              <a:rPr lang="en-US" sz="1100" b="1" dirty="0" err="1" smtClean="0"/>
              <a:t>dimulai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dari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menggambarkan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kerangka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teoritis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dari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penelitian</a:t>
            </a:r>
            <a:r>
              <a:rPr lang="en-US" sz="1100" b="1" dirty="0" smtClean="0"/>
              <a:t> yang </a:t>
            </a:r>
            <a:r>
              <a:rPr lang="en-US" sz="1100" b="1" dirty="0" err="1" smtClean="0"/>
              <a:t>ingin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dilakukan</a:t>
            </a:r>
            <a:endParaRPr sz="1100" dirty="0"/>
          </a:p>
        </p:txBody>
      </p:sp>
      <p:sp>
        <p:nvSpPr>
          <p:cNvPr id="121" name="Google Shape;121;p15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6"/>
          <p:cNvSpPr/>
          <p:nvPr/>
        </p:nvSpPr>
        <p:spPr>
          <a:xfrm>
            <a:off x="4235751" y="1177699"/>
            <a:ext cx="2938896" cy="2788091"/>
          </a:xfrm>
          <a:custGeom>
            <a:avLst/>
            <a:gdLst/>
            <a:ahLst/>
            <a:cxnLst/>
            <a:rect l="l" t="t" r="r" b="b"/>
            <a:pathLst>
              <a:path w="1899125" h="1801674" extrusionOk="0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p36"/>
          <p:cNvSpPr txBox="1">
            <a:spLocks noGrp="1"/>
          </p:cNvSpPr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341" name="Google Shape;341;p36"/>
          <p:cNvSpPr txBox="1">
            <a:spLocks noGrp="1"/>
          </p:cNvSpPr>
          <p:nvPr>
            <p:ph type="ctrTitle" idx="4294967295"/>
          </p:nvPr>
        </p:nvSpPr>
        <p:spPr>
          <a:xfrm>
            <a:off x="1403648" y="2019766"/>
            <a:ext cx="35901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/>
              <a:t>Thanks!</a:t>
            </a:r>
            <a:endParaRPr sz="6000" dirty="0"/>
          </a:p>
        </p:txBody>
      </p:sp>
      <p:sp>
        <p:nvSpPr>
          <p:cNvPr id="343" name="Google Shape;343;p36"/>
          <p:cNvSpPr/>
          <p:nvPr/>
        </p:nvSpPr>
        <p:spPr>
          <a:xfrm>
            <a:off x="5107580" y="2019766"/>
            <a:ext cx="1195248" cy="1103958"/>
          </a:xfrm>
          <a:custGeom>
            <a:avLst/>
            <a:gdLst/>
            <a:ahLst/>
            <a:cxnLst/>
            <a:rect l="l" t="t" r="r" b="b"/>
            <a:pathLst>
              <a:path w="17204" h="15890" extrusionOk="0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sanio template">
  <a:themeElements>
    <a:clrScheme name="Custom 347">
      <a:dk1>
        <a:srgbClr val="111111"/>
      </a:dk1>
      <a:lt1>
        <a:srgbClr val="FFFFFF"/>
      </a:lt1>
      <a:dk2>
        <a:srgbClr val="434343"/>
      </a:dk2>
      <a:lt2>
        <a:srgbClr val="F3F3F3"/>
      </a:lt2>
      <a:accent1>
        <a:srgbClr val="FFBC00"/>
      </a:accent1>
      <a:accent2>
        <a:srgbClr val="FF8100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B45F0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</Words>
  <Application>Microsoft Office PowerPoint</Application>
  <PresentationFormat>On-screen Show (16:9)</PresentationFormat>
  <Paragraphs>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Raleway ExtraBold</vt:lpstr>
      <vt:lpstr>Work Sans Light</vt:lpstr>
      <vt:lpstr>Pisanio template</vt:lpstr>
      <vt:lpstr>Pertemuan 11</vt:lpstr>
      <vt:lpstr>Menyusun Kerangka Teoritis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8</dc:title>
  <dc:creator>suxi</dc:creator>
  <cp:lastModifiedBy>Suci Marini</cp:lastModifiedBy>
  <cp:revision>5</cp:revision>
  <dcterms:modified xsi:type="dcterms:W3CDTF">2020-05-19T06:53:41Z</dcterms:modified>
</cp:coreProperties>
</file>