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78" r:id="rId4"/>
  </p:sldIdLst>
  <p:sldSz cx="9144000" cy="5143500" type="screen16x9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  <p:embeddedFont>
      <p:font typeface="Raleway ExtraBold" charset="0"/>
      <p:bold r:id="rId10"/>
      <p:boldItalic r:id="rId11"/>
    </p:embeddedFont>
    <p:embeddedFont>
      <p:font typeface="Work Sans Light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D00DB68-6B29-4325-A910-853BCD81B62E}">
  <a:tblStyle styleId="{0D00DB68-6B29-4325-A910-853BCD81B6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9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40992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scribbles 3">
  <p:cSld name="BLANK_1_1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3"/>
          <p:cNvSpPr/>
          <p:nvPr/>
        </p:nvSpPr>
        <p:spPr>
          <a:xfrm flipH="1">
            <a:off x="7835213" y="336185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-5400000" flipH="1">
            <a:off x="161815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flipH="1">
            <a:off x="6793464" y="-380376"/>
            <a:ext cx="1780528" cy="158578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flipH="1">
            <a:off x="-544275" y="645938"/>
            <a:ext cx="1566292" cy="1544222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flipH="1">
            <a:off x="6244184" y="4423655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/>
              <a:t>Pertemuan 9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Menyusun Latar Belakang</a:t>
            </a:r>
            <a:endParaRPr dirty="0"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1216024" y="1863125"/>
            <a:ext cx="6452319" cy="192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 err="1" smtClean="0"/>
              <a:t>Menyusun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latar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belakang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tema</a:t>
            </a:r>
            <a:r>
              <a:rPr lang="en-US" sz="1100" b="1" dirty="0" smtClean="0"/>
              <a:t> yang </a:t>
            </a:r>
            <a:r>
              <a:rPr lang="en-US" sz="1100" b="1" dirty="0" err="1" smtClean="0"/>
              <a:t>dikehendaki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oleh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mahasiswa</a:t>
            </a:r>
            <a:endParaRPr sz="1100"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"/>
          <p:cNvSpPr/>
          <p:nvPr/>
        </p:nvSpPr>
        <p:spPr>
          <a:xfrm>
            <a:off x="4235751" y="11776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3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41" name="Google Shape;341;p36"/>
          <p:cNvSpPr txBox="1">
            <a:spLocks noGrp="1"/>
          </p:cNvSpPr>
          <p:nvPr>
            <p:ph type="ctrTitle" idx="4294967295"/>
          </p:nvPr>
        </p:nvSpPr>
        <p:spPr>
          <a:xfrm>
            <a:off x="1403648" y="2019766"/>
            <a:ext cx="35901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sp>
        <p:nvSpPr>
          <p:cNvPr id="343" name="Google Shape;343;p36"/>
          <p:cNvSpPr/>
          <p:nvPr/>
        </p:nvSpPr>
        <p:spPr>
          <a:xfrm>
            <a:off x="5107580" y="2019766"/>
            <a:ext cx="1195248" cy="1103958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On-screen Show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Raleway ExtraBold</vt:lpstr>
      <vt:lpstr>Work Sans Light</vt:lpstr>
      <vt:lpstr>Pisanio template</vt:lpstr>
      <vt:lpstr>Pertemuan 9</vt:lpstr>
      <vt:lpstr>Menyusun Latar Belakang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8</dc:title>
  <dc:creator>suxi</dc:creator>
  <cp:lastModifiedBy>Suci Marini</cp:lastModifiedBy>
  <cp:revision>2</cp:revision>
  <dcterms:modified xsi:type="dcterms:W3CDTF">2020-05-19T06:51:29Z</dcterms:modified>
</cp:coreProperties>
</file>