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66CCFF"/>
    <a:srgbClr val="FFCC00"/>
    <a:srgbClr val="99FF99"/>
    <a:srgbClr val="FFFF99"/>
    <a:srgbClr val="FFFF66"/>
    <a:srgbClr val="9999FF"/>
    <a:srgbClr val="CCFF66"/>
    <a:srgbClr val="FFCCCC"/>
    <a:srgbClr val="99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91" autoAdjust="0"/>
    <p:restoredTop sz="94667" autoAdjust="0"/>
  </p:normalViewPr>
  <p:slideViewPr>
    <p:cSldViewPr>
      <p:cViewPr varScale="1">
        <p:scale>
          <a:sx n="75" d="100"/>
          <a:sy n="75" d="100"/>
        </p:scale>
        <p:origin x="-100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478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C07A46-499F-4080-9C47-7667D532A4C1}" type="datetimeFigureOut">
              <a:rPr lang="id-ID" smtClean="0"/>
              <a:pPr/>
              <a:t>17/06/2020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A3D5DF-3DFF-43F7-B85E-CEF4C30DAF01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0473C1-0504-47C4-8775-9C9A08D5D1D1}" type="datetimeFigureOut">
              <a:rPr lang="id-ID" smtClean="0"/>
              <a:pPr/>
              <a:t>17/06/2020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B230B9-626F-4CB9-90D4-A5082FBA4C5F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B230B9-626F-4CB9-90D4-A5082FBA4C5F}" type="slidenum">
              <a:rPr lang="id-ID" smtClean="0"/>
              <a:pPr/>
              <a:t>1</a:t>
            </a:fld>
            <a:endParaRPr lang="id-ID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B230B9-626F-4CB9-90D4-A5082FBA4C5F}" type="slidenum">
              <a:rPr lang="id-ID" smtClean="0"/>
              <a:pPr/>
              <a:t>2</a:t>
            </a:fld>
            <a:endParaRPr lang="id-ID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B230B9-626F-4CB9-90D4-A5082FBA4C5F}" type="slidenum">
              <a:rPr lang="id-ID" smtClean="0"/>
              <a:pPr/>
              <a:t>3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ECE6-B669-4321-8AEF-A98832186AAF}" type="datetimeFigureOut">
              <a:rPr lang="id-ID" smtClean="0"/>
              <a:pPr/>
              <a:t>17/06/2020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66F0-FB9D-4E12-98F4-A0F2EE768EF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ECE6-B669-4321-8AEF-A98832186AAF}" type="datetimeFigureOut">
              <a:rPr lang="id-ID" smtClean="0"/>
              <a:pPr/>
              <a:t>17/06/2020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66F0-FB9D-4E12-98F4-A0F2EE768EF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ECE6-B669-4321-8AEF-A98832186AAF}" type="datetimeFigureOut">
              <a:rPr lang="id-ID" smtClean="0"/>
              <a:pPr/>
              <a:t>17/06/2020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66F0-FB9D-4E12-98F4-A0F2EE768EF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ECE6-B669-4321-8AEF-A98832186AAF}" type="datetimeFigureOut">
              <a:rPr lang="id-ID" smtClean="0"/>
              <a:pPr/>
              <a:t>17/06/2020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66F0-FB9D-4E12-98F4-A0F2EE768EF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ECE6-B669-4321-8AEF-A98832186AAF}" type="datetimeFigureOut">
              <a:rPr lang="id-ID" smtClean="0"/>
              <a:pPr/>
              <a:t>17/06/2020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66F0-FB9D-4E12-98F4-A0F2EE768EF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ECE6-B669-4321-8AEF-A98832186AAF}" type="datetimeFigureOut">
              <a:rPr lang="id-ID" smtClean="0"/>
              <a:pPr/>
              <a:t>17/06/2020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66F0-FB9D-4E12-98F4-A0F2EE768EF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ECE6-B669-4321-8AEF-A98832186AAF}" type="datetimeFigureOut">
              <a:rPr lang="id-ID" smtClean="0"/>
              <a:pPr/>
              <a:t>17/06/2020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66F0-FB9D-4E12-98F4-A0F2EE768EF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ECE6-B669-4321-8AEF-A98832186AAF}" type="datetimeFigureOut">
              <a:rPr lang="id-ID" smtClean="0"/>
              <a:pPr/>
              <a:t>17/06/2020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66F0-FB9D-4E12-98F4-A0F2EE768EF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ECE6-B669-4321-8AEF-A98832186AAF}" type="datetimeFigureOut">
              <a:rPr lang="id-ID" smtClean="0"/>
              <a:pPr/>
              <a:t>17/06/2020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66F0-FB9D-4E12-98F4-A0F2EE768EF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ECE6-B669-4321-8AEF-A98832186AAF}" type="datetimeFigureOut">
              <a:rPr lang="id-ID" smtClean="0"/>
              <a:pPr/>
              <a:t>17/06/2020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66F0-FB9D-4E12-98F4-A0F2EE768EF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ECE6-B669-4321-8AEF-A98832186AAF}" type="datetimeFigureOut">
              <a:rPr lang="id-ID" smtClean="0"/>
              <a:pPr/>
              <a:t>17/06/2020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66F0-FB9D-4E12-98F4-A0F2EE768EF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CECE6-B669-4321-8AEF-A98832186AAF}" type="datetimeFigureOut">
              <a:rPr lang="id-ID" smtClean="0"/>
              <a:pPr/>
              <a:t>17/06/2020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E66F0-FB9D-4E12-98F4-A0F2EE768EF9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SELF LEARNING (1).jpg"/>
          <p:cNvPicPr>
            <a:picLocks noChangeAspect="1"/>
          </p:cNvPicPr>
          <p:nvPr/>
        </p:nvPicPr>
        <p:blipFill>
          <a:blip r:embed="rId3">
            <a:lum bright="15000" contrast="-22000"/>
          </a:blip>
          <a:stretch>
            <a:fillRect/>
          </a:stretch>
        </p:blipFill>
        <p:spPr>
          <a:xfrm>
            <a:off x="928662" y="1000108"/>
            <a:ext cx="7358114" cy="3334536"/>
          </a:xfrm>
          <a:prstGeom prst="rect">
            <a:avLst/>
          </a:prstGeom>
          <a:effectLst>
            <a:outerShdw blurRad="1270000" dist="50800" dir="5400000" sx="157000" sy="157000" algn="ctr" rotWithShape="0">
              <a:srgbClr val="000000">
                <a:alpha val="0"/>
              </a:srgbClr>
            </a:outerShdw>
          </a:effectLst>
        </p:spPr>
      </p:pic>
      <p:pic>
        <p:nvPicPr>
          <p:cNvPr id="11" name="Picture 10" descr="LOGO UPJ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58082" y="285728"/>
            <a:ext cx="1571636" cy="73959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4572008"/>
            <a:ext cx="9144000" cy="861774"/>
          </a:xfrm>
          <a:prstGeom prst="rect">
            <a:avLst/>
          </a:prstGeom>
          <a:solidFill>
            <a:srgbClr val="FFCC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d-ID" sz="5000" b="1" dirty="0" smtClean="0">
                <a:latin typeface="Script MT Bold" pitchFamily="66" charset="0"/>
              </a:rPr>
              <a:t>Studi Mandiri </a:t>
            </a:r>
            <a:endParaRPr lang="id-ID" sz="5000" b="1" dirty="0">
              <a:latin typeface="Script MT Bold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43472" y="5357826"/>
            <a:ext cx="4000528" cy="307777"/>
          </a:xfrm>
          <a:prstGeom prst="rect">
            <a:avLst/>
          </a:prstGeom>
          <a:solidFill>
            <a:srgbClr val="66CC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id-ID" sz="1400" b="1" i="1" dirty="0" smtClean="0">
                <a:latin typeface="Segoe UI" pitchFamily="34" charset="0"/>
                <a:cs typeface="Segoe UI" pitchFamily="34" charset="0"/>
              </a:rPr>
              <a:t>Nathaniel Antonio Parulian, S.Psi, M.I.Kom</a:t>
            </a:r>
            <a:endParaRPr lang="id-ID" sz="1400" b="1" i="1" dirty="0"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14" name="Picture 3" descr="C:\Users\sony\Downloads\LOGO ILKOM UPJ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5429264"/>
            <a:ext cx="868502" cy="14287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LOGO UPJ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16" y="285728"/>
            <a:ext cx="2000264" cy="941300"/>
          </a:xfrm>
          <a:prstGeom prst="rect">
            <a:avLst/>
          </a:prstGeom>
        </p:spPr>
      </p:pic>
      <p:pic>
        <p:nvPicPr>
          <p:cNvPr id="14" name="Picture 3" descr="C:\Users\sony\Downloads\LOGO ILKOM UPJ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-1"/>
            <a:ext cx="1000100" cy="1645223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0" y="2928934"/>
            <a:ext cx="9144000" cy="630942"/>
          </a:xfrm>
          <a:prstGeom prst="rect">
            <a:avLst/>
          </a:prstGeom>
          <a:solidFill>
            <a:srgbClr val="FF99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id-ID" sz="3500" b="1" dirty="0" smtClean="0">
                <a:latin typeface="Candara" pitchFamily="34" charset="0"/>
              </a:rPr>
              <a:t>PENELITIAN TERDAHULU </a:t>
            </a:r>
            <a:r>
              <a:rPr lang="id-ID" sz="3500" b="1" dirty="0" smtClean="0">
                <a:latin typeface="Candara" pitchFamily="34" charset="0"/>
              </a:rPr>
              <a:t>(2) </a:t>
            </a:r>
            <a:r>
              <a:rPr lang="id-ID" sz="3500" b="1" dirty="0" smtClean="0"/>
              <a:t> </a:t>
            </a:r>
            <a:endParaRPr lang="id-ID" sz="35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0" y="3643314"/>
            <a:ext cx="9144000" cy="17081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d-ID" sz="3500" b="1" i="1" dirty="0" smtClean="0">
                <a:latin typeface="Candara" pitchFamily="34" charset="0"/>
              </a:rPr>
              <a:t>Bagaimana </a:t>
            </a:r>
            <a:r>
              <a:rPr lang="id-ID" sz="3500" b="1" i="1" smtClean="0">
                <a:latin typeface="Candara" pitchFamily="34" charset="0"/>
              </a:rPr>
              <a:t>cara </a:t>
            </a:r>
            <a:r>
              <a:rPr lang="id-ID" sz="3500" b="1" i="1" smtClean="0">
                <a:latin typeface="Candara" pitchFamily="34" charset="0"/>
              </a:rPr>
              <a:t>membuat ringkasan penelitian terdahulu untuk digunakan sebagai salah satu dasar penelitian? </a:t>
            </a:r>
            <a:endParaRPr lang="id-ID" sz="3500" b="1" i="1" dirty="0"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LOGO UPJ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20" y="357166"/>
            <a:ext cx="1821671" cy="857256"/>
          </a:xfrm>
          <a:prstGeom prst="rect">
            <a:avLst/>
          </a:prstGeom>
        </p:spPr>
      </p:pic>
      <p:pic>
        <p:nvPicPr>
          <p:cNvPr id="14" name="Picture 3" descr="C:\Users\sony\Downloads\LOGO ILKOM UPJ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2285991"/>
            <a:ext cx="1285852" cy="2115301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0" y="5715016"/>
            <a:ext cx="9144000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id-ID" dirty="0"/>
          </a:p>
        </p:txBody>
      </p:sp>
      <p:sp>
        <p:nvSpPr>
          <p:cNvPr id="9" name="TextBox 8"/>
          <p:cNvSpPr txBox="1"/>
          <p:nvPr/>
        </p:nvSpPr>
        <p:spPr>
          <a:xfrm>
            <a:off x="0" y="6000768"/>
            <a:ext cx="9144000" cy="369332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endParaRPr lang="id-ID" dirty="0"/>
          </a:p>
        </p:txBody>
      </p:sp>
      <p:pic>
        <p:nvPicPr>
          <p:cNvPr id="12" name="Picture 11" descr="GAMBAR (2).jpg"/>
          <p:cNvPicPr>
            <a:picLocks noChangeAspect="1"/>
          </p:cNvPicPr>
          <p:nvPr/>
        </p:nvPicPr>
        <p:blipFill>
          <a:blip r:embed="rId5">
            <a:lum bright="7000"/>
          </a:blip>
          <a:srcRect l="30000" b="22500"/>
          <a:stretch>
            <a:fillRect/>
          </a:stretch>
        </p:blipFill>
        <p:spPr>
          <a:xfrm>
            <a:off x="7079242" y="1"/>
            <a:ext cx="2064757" cy="2285991"/>
          </a:xfrm>
          <a:prstGeom prst="rect">
            <a:avLst/>
          </a:prstGeom>
        </p:spPr>
      </p:pic>
      <p:pic>
        <p:nvPicPr>
          <p:cNvPr id="6" name="Picture 5" descr="GAMBAR (1).jpg"/>
          <p:cNvPicPr>
            <a:picLocks noChangeAspect="1"/>
          </p:cNvPicPr>
          <p:nvPr/>
        </p:nvPicPr>
        <p:blipFill>
          <a:blip r:embed="rId6">
            <a:lum bright="8000"/>
          </a:blip>
          <a:srcRect b="11710"/>
          <a:stretch>
            <a:fillRect/>
          </a:stretch>
        </p:blipFill>
        <p:spPr>
          <a:xfrm>
            <a:off x="1428728" y="2285992"/>
            <a:ext cx="7572428" cy="21431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5572</TotalTime>
  <Words>31</Words>
  <Application>Microsoft Office PowerPoint</Application>
  <PresentationFormat>On-screen Show (4:3)</PresentationFormat>
  <Paragraphs>7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sony</dc:creator>
  <cp:lastModifiedBy>sony</cp:lastModifiedBy>
  <cp:revision>1173</cp:revision>
  <dcterms:created xsi:type="dcterms:W3CDTF">2020-01-25T05:18:22Z</dcterms:created>
  <dcterms:modified xsi:type="dcterms:W3CDTF">2020-06-17T08:06:58Z</dcterms:modified>
</cp:coreProperties>
</file>