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FF66"/>
    <a:srgbClr val="FFCCCC"/>
    <a:srgbClr val="FFFF66"/>
    <a:srgbClr val="FFFF99"/>
    <a:srgbClr val="FFCC00"/>
    <a:srgbClr val="99CC00"/>
    <a:srgbClr val="99FF99"/>
    <a:srgbClr val="66CC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rgbClr val="CC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>
                <a:latin typeface="Candara" pitchFamily="34" charset="0"/>
              </a:rPr>
              <a:t>LITERASI DATA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1708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cara </a:t>
            </a:r>
            <a:r>
              <a:rPr lang="id-ID" sz="3500" b="1" i="1" dirty="0" smtClean="0">
                <a:latin typeface="Candara" pitchFamily="34" charset="0"/>
              </a:rPr>
              <a:t>mencari, membaca dan menggunakan data sesuai dengan kebutuhan penelitian komunikasi? 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rgbClr val="9999FF"/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5569</TotalTime>
  <Words>28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1168</cp:revision>
  <dcterms:created xsi:type="dcterms:W3CDTF">2020-01-25T05:18:22Z</dcterms:created>
  <dcterms:modified xsi:type="dcterms:W3CDTF">2020-06-17T08:02:03Z</dcterms:modified>
</cp:coreProperties>
</file>