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00"/>
    <a:srgbClr val="99CC00"/>
    <a:srgbClr val="FFCCCC"/>
    <a:srgbClr val="CCFF66"/>
    <a:srgbClr val="99FF99"/>
    <a:srgbClr val="9999FF"/>
    <a:srgbClr val="FFFF66"/>
    <a:srgbClr val="66CC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7A46-499F-4080-9C47-7667D532A4C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D5DF-3DFF-43F7-B85E-CEF4C30DAF0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3C1-0504-47C4-8775-9C9A08D5D1D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230B9-626F-4CB9-90D4-A5082FBA4C5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F LEARNING (1).jpg"/>
          <p:cNvPicPr>
            <a:picLocks noChangeAspect="1"/>
          </p:cNvPicPr>
          <p:nvPr/>
        </p:nvPicPr>
        <p:blipFill>
          <a:blip r:embed="rId3">
            <a:lum bright="15000" contrast="-22000"/>
          </a:blip>
          <a:stretch>
            <a:fillRect/>
          </a:stretch>
        </p:blipFill>
        <p:spPr>
          <a:xfrm>
            <a:off x="928662" y="1000108"/>
            <a:ext cx="7358114" cy="3334536"/>
          </a:xfrm>
          <a:prstGeom prst="rect">
            <a:avLst/>
          </a:prstGeom>
          <a:effectLst>
            <a:outerShdw blurRad="1270000" dist="50800" dir="5400000" sx="157000" sy="157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285728"/>
            <a:ext cx="1571636" cy="739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72008"/>
            <a:ext cx="9144000" cy="86177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000" b="1" dirty="0" smtClean="0">
                <a:latin typeface="Script MT Bold" pitchFamily="66" charset="0"/>
              </a:rPr>
              <a:t>Studi Mandiri </a:t>
            </a:r>
            <a:endParaRPr lang="id-ID" sz="5000" b="1" dirty="0">
              <a:latin typeface="Script MT Bol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472" y="5357826"/>
            <a:ext cx="4000528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400" b="1" i="1" dirty="0" smtClean="0">
                <a:latin typeface="Segoe UI" pitchFamily="34" charset="0"/>
                <a:cs typeface="Segoe UI" pitchFamily="34" charset="0"/>
              </a:rPr>
              <a:t>Nathaniel Antonio Parulian, S.Psi, M.I.Kom</a:t>
            </a:r>
            <a:endParaRPr lang="id-ID" sz="1400" b="1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64"/>
            <a:ext cx="868502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285728"/>
            <a:ext cx="2000264" cy="941300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000100" cy="16452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2928934"/>
            <a:ext cx="9144000" cy="6309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dirty="0" smtClean="0">
                <a:latin typeface="Candara" pitchFamily="34" charset="0"/>
              </a:rPr>
              <a:t>TUJUAN &amp; SIGNIFIKANSI </a:t>
            </a:r>
            <a:r>
              <a:rPr lang="id-ID" sz="3500" b="1" dirty="0" smtClean="0">
                <a:latin typeface="Candara" pitchFamily="34" charset="0"/>
              </a:rPr>
              <a:t>PENELITIAN</a:t>
            </a:r>
            <a:r>
              <a:rPr lang="id-ID" sz="3500" b="1" dirty="0" smtClean="0"/>
              <a:t> </a:t>
            </a:r>
            <a:endParaRPr lang="id-ID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643314"/>
            <a:ext cx="9144000" cy="22467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i="1" dirty="0" smtClean="0">
                <a:latin typeface="Candara" pitchFamily="34" charset="0"/>
              </a:rPr>
              <a:t>Bagaimana cara </a:t>
            </a:r>
            <a:r>
              <a:rPr lang="id-ID" sz="3500" b="1" i="1" dirty="0" smtClean="0">
                <a:latin typeface="Candara" pitchFamily="34" charset="0"/>
              </a:rPr>
              <a:t>menentukan tujuan dan signifikansi penelitian sesuai dengan permasalahan yang telah ditentukan sebelumnya?  </a:t>
            </a:r>
            <a:endParaRPr lang="id-ID" sz="3500" b="1" i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7166"/>
            <a:ext cx="1821671" cy="857256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1"/>
            <a:ext cx="1285852" cy="21153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715016"/>
            <a:ext cx="9144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914400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pic>
        <p:nvPicPr>
          <p:cNvPr id="12" name="Picture 11" descr="GAMBAR (2).jpg"/>
          <p:cNvPicPr>
            <a:picLocks noChangeAspect="1"/>
          </p:cNvPicPr>
          <p:nvPr/>
        </p:nvPicPr>
        <p:blipFill>
          <a:blip r:embed="rId5">
            <a:lum bright="7000"/>
          </a:blip>
          <a:srcRect l="30000" b="22500"/>
          <a:stretch>
            <a:fillRect/>
          </a:stretch>
        </p:blipFill>
        <p:spPr>
          <a:xfrm>
            <a:off x="7079242" y="1"/>
            <a:ext cx="2064757" cy="2285991"/>
          </a:xfrm>
          <a:prstGeom prst="rect">
            <a:avLst/>
          </a:prstGeom>
        </p:spPr>
      </p:pic>
      <p:pic>
        <p:nvPicPr>
          <p:cNvPr id="6" name="Picture 5" descr="GAMBAR (1).jpg"/>
          <p:cNvPicPr>
            <a:picLocks noChangeAspect="1"/>
          </p:cNvPicPr>
          <p:nvPr/>
        </p:nvPicPr>
        <p:blipFill>
          <a:blip r:embed="rId6">
            <a:lum bright="8000"/>
          </a:blip>
          <a:srcRect b="11710"/>
          <a:stretch>
            <a:fillRect/>
          </a:stretch>
        </p:blipFill>
        <p:spPr>
          <a:xfrm>
            <a:off x="1428728" y="2285992"/>
            <a:ext cx="7572428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5568</TotalTime>
  <Words>31</Words>
  <Application>Microsoft Office PowerPoint</Application>
  <PresentationFormat>On-screen Show (4:3)</PresentationFormat>
  <Paragraphs>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1167</cp:revision>
  <dcterms:created xsi:type="dcterms:W3CDTF">2020-01-25T05:18:22Z</dcterms:created>
  <dcterms:modified xsi:type="dcterms:W3CDTF">2020-06-17T08:00:08Z</dcterms:modified>
</cp:coreProperties>
</file>