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23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9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5/17/21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5/17/21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5/17/21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5/17/21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F5FD0DA-B865-F446-AA1A-43DA44799B85}" type="datetimeFigureOut">
              <a:rPr lang="en-US" smtClean="0"/>
              <a:pPr/>
              <a:t>5/17/21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Progress </a:t>
            </a:r>
            <a:r>
              <a:rPr lang="en-US" dirty="0" err="1" smtClean="0"/>
              <a:t>Minggu</a:t>
            </a:r>
            <a:r>
              <a:rPr lang="en-US" smtClean="0"/>
              <a:t> </a:t>
            </a:r>
            <a:r>
              <a:rPr lang="en-US" smtClean="0"/>
              <a:t>15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Progress Div Event &amp;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20421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Pre Event (IG Live, IG Takeover)</a:t>
            </a:r>
            <a:endParaRPr lang="en-US" dirty="0" smtClean="0"/>
          </a:p>
          <a:p>
            <a:pPr lvl="1"/>
            <a:r>
              <a:rPr lang="en-US" dirty="0" smtClean="0"/>
              <a:t>Progress IG Live Ka </a:t>
            </a:r>
            <a:r>
              <a:rPr lang="en-US" dirty="0" err="1" smtClean="0"/>
              <a:t>Ervy</a:t>
            </a:r>
            <a:r>
              <a:rPr lang="en-US" dirty="0" smtClean="0"/>
              <a:t>, </a:t>
            </a:r>
            <a:r>
              <a:rPr lang="en-US" dirty="0" err="1" smtClean="0"/>
              <a:t>Mas</a:t>
            </a:r>
            <a:r>
              <a:rPr lang="en-US" dirty="0" smtClean="0"/>
              <a:t> Geo, Aurora</a:t>
            </a:r>
          </a:p>
          <a:p>
            <a:pPr lvl="1"/>
            <a:r>
              <a:rPr lang="en-US" dirty="0" err="1" smtClean="0"/>
              <a:t>Evaluasi</a:t>
            </a:r>
            <a:r>
              <a:rPr lang="en-US" dirty="0" smtClean="0"/>
              <a:t> IG Live Liana &amp; </a:t>
            </a:r>
            <a:r>
              <a:rPr lang="en-US" dirty="0" err="1" smtClean="0"/>
              <a:t>Jemy</a:t>
            </a:r>
            <a:endParaRPr lang="en-US" dirty="0" smtClean="0"/>
          </a:p>
          <a:p>
            <a:r>
              <a:rPr lang="en-US" dirty="0" err="1" smtClean="0"/>
              <a:t>Pembukaan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endParaRPr lang="en-US" dirty="0" smtClean="0"/>
          </a:p>
          <a:p>
            <a:pPr lvl="1"/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smtClean="0"/>
              <a:t>video</a:t>
            </a:r>
          </a:p>
          <a:p>
            <a:pPr lvl="1"/>
            <a:r>
              <a:rPr lang="en-US" dirty="0" smtClean="0"/>
              <a:t>Guideline </a:t>
            </a:r>
            <a:r>
              <a:rPr lang="en-US" dirty="0" err="1" smtClean="0"/>
              <a:t>pembuatan</a:t>
            </a:r>
            <a:r>
              <a:rPr lang="en-US" dirty="0" smtClean="0"/>
              <a:t> video</a:t>
            </a:r>
          </a:p>
          <a:p>
            <a:pPr lvl="1"/>
            <a:r>
              <a:rPr lang="en-US" dirty="0" err="1" smtClean="0"/>
              <a:t>Sambutan</a:t>
            </a:r>
            <a:endParaRPr lang="en-US" dirty="0" smtClean="0"/>
          </a:p>
          <a:p>
            <a:pPr lvl="1"/>
            <a:r>
              <a:rPr lang="en-US" dirty="0" err="1" smtClean="0"/>
              <a:t>Teknis</a:t>
            </a:r>
            <a:r>
              <a:rPr lang="en-US" dirty="0" smtClean="0"/>
              <a:t> Shooting, </a:t>
            </a:r>
            <a:r>
              <a:rPr lang="en-US" dirty="0" err="1" smtClean="0"/>
              <a:t>jadwal</a:t>
            </a:r>
            <a:r>
              <a:rPr lang="en-US" dirty="0" smtClean="0"/>
              <a:t>, </a:t>
            </a:r>
            <a:r>
              <a:rPr lang="en-US" dirty="0" err="1" smtClean="0"/>
              <a:t>lokasi</a:t>
            </a:r>
            <a:endParaRPr lang="en-US" dirty="0" smtClean="0"/>
          </a:p>
          <a:p>
            <a:r>
              <a:rPr lang="en-US" dirty="0" smtClean="0"/>
              <a:t>Seminar</a:t>
            </a:r>
            <a:endParaRPr lang="en-US" dirty="0" smtClean="0"/>
          </a:p>
          <a:p>
            <a:pPr lvl="1"/>
            <a:r>
              <a:rPr lang="en-US" dirty="0" smtClean="0"/>
              <a:t>MOU moderator, invoice</a:t>
            </a:r>
          </a:p>
          <a:p>
            <a:pPr lvl="1"/>
            <a:r>
              <a:rPr lang="en-US" dirty="0" smtClean="0"/>
              <a:t>Progress </a:t>
            </a:r>
            <a:r>
              <a:rPr lang="en-US" dirty="0" err="1" smtClean="0"/>
              <a:t>pendaftar</a:t>
            </a:r>
            <a:r>
              <a:rPr lang="en-US" dirty="0" smtClean="0"/>
              <a:t> seminar</a:t>
            </a:r>
          </a:p>
          <a:p>
            <a:pPr lvl="1"/>
            <a:r>
              <a:rPr lang="en-US" dirty="0" err="1" smtClean="0"/>
              <a:t>Tabel</a:t>
            </a:r>
            <a:r>
              <a:rPr lang="en-US" dirty="0" smtClean="0"/>
              <a:t> target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bawaan</a:t>
            </a:r>
            <a:r>
              <a:rPr lang="en-US" dirty="0" smtClean="0"/>
              <a:t> </a:t>
            </a:r>
            <a:r>
              <a:rPr lang="en-US" dirty="0" err="1" smtClean="0"/>
              <a:t>panitia</a:t>
            </a:r>
            <a:endParaRPr lang="en-US" dirty="0" smtClean="0"/>
          </a:p>
          <a:p>
            <a:pPr lvl="1"/>
            <a:r>
              <a:rPr lang="en-US" dirty="0" err="1" smtClean="0"/>
              <a:t>Promosi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pembicara</a:t>
            </a:r>
            <a:endParaRPr lang="en-US" dirty="0" smtClean="0"/>
          </a:p>
          <a:p>
            <a:r>
              <a:rPr lang="en-US" dirty="0" smtClean="0"/>
              <a:t>Knowledge Sharing</a:t>
            </a:r>
          </a:p>
          <a:p>
            <a:pPr lvl="1"/>
            <a:r>
              <a:rPr lang="en-US" dirty="0" smtClean="0"/>
              <a:t>Progress company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-approach</a:t>
            </a:r>
          </a:p>
          <a:p>
            <a:pPr lvl="1"/>
            <a:r>
              <a:rPr lang="en-US" dirty="0" smtClean="0"/>
              <a:t>Progress feedback company</a:t>
            </a:r>
          </a:p>
          <a:p>
            <a:r>
              <a:rPr lang="en-US" dirty="0" err="1" smtClean="0"/>
              <a:t>Progres</a:t>
            </a:r>
            <a:r>
              <a:rPr lang="en-US" dirty="0" smtClean="0"/>
              <a:t> </a:t>
            </a:r>
            <a:r>
              <a:rPr lang="en-US" dirty="0" err="1" smtClean="0"/>
              <a:t>kerjasama</a:t>
            </a:r>
            <a:r>
              <a:rPr lang="en-US" dirty="0" smtClean="0"/>
              <a:t> </a:t>
            </a:r>
            <a:r>
              <a:rPr lang="en-US" dirty="0" err="1" smtClean="0"/>
              <a:t>Redy</a:t>
            </a:r>
            <a:r>
              <a:rPr lang="en-US" dirty="0" smtClean="0"/>
              <a:t>, </a:t>
            </a:r>
            <a:r>
              <a:rPr lang="en-US" dirty="0" err="1" smtClean="0"/>
              <a:t>JobFair</a:t>
            </a:r>
            <a:endParaRPr lang="en-US" dirty="0" smtClean="0"/>
          </a:p>
          <a:p>
            <a:pPr lvl="1"/>
            <a:r>
              <a:rPr lang="en-US" dirty="0" smtClean="0"/>
              <a:t>Progress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Redy</a:t>
            </a:r>
            <a:endParaRPr lang="en-US" dirty="0" smtClean="0"/>
          </a:p>
          <a:p>
            <a:pPr lvl="1"/>
            <a:r>
              <a:rPr lang="en-US" dirty="0" smtClean="0"/>
              <a:t>Progress promo </a:t>
            </a:r>
            <a:r>
              <a:rPr lang="en-US" dirty="0" err="1" smtClean="0"/>
              <a:t>acara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website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medsos</a:t>
            </a:r>
            <a:r>
              <a:rPr lang="en-US" dirty="0" smtClean="0"/>
              <a:t> </a:t>
            </a:r>
            <a:r>
              <a:rPr lang="en-US" dirty="0" err="1" smtClean="0"/>
              <a:t>Redy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Progress Div Marketing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799"/>
            <a:ext cx="7772400" cy="499255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Progress media partner</a:t>
            </a:r>
          </a:p>
          <a:p>
            <a:pPr lvl="1"/>
            <a:r>
              <a:rPr lang="en-US" dirty="0" smtClean="0"/>
              <a:t>Progress media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dikirim</a:t>
            </a:r>
            <a:r>
              <a:rPr lang="en-US" dirty="0" smtClean="0"/>
              <a:t> proposal</a:t>
            </a:r>
          </a:p>
          <a:p>
            <a:pPr lvl="1"/>
            <a:r>
              <a:rPr lang="en-US" dirty="0" smtClean="0"/>
              <a:t>Progress media yang deal,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dikasi</a:t>
            </a:r>
            <a:r>
              <a:rPr lang="en-US" dirty="0" smtClean="0"/>
              <a:t> MOU, yang </a:t>
            </a:r>
            <a:r>
              <a:rPr lang="en-US" dirty="0" err="1" smtClean="0"/>
              <a:t>gak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feedback</a:t>
            </a:r>
          </a:p>
          <a:p>
            <a:pPr lvl="1"/>
            <a:r>
              <a:rPr lang="en-US" dirty="0" smtClean="0"/>
              <a:t>Excel </a:t>
            </a:r>
            <a:r>
              <a:rPr lang="en-US" dirty="0" err="1" smtClean="0"/>
              <a:t>tabel</a:t>
            </a:r>
            <a:r>
              <a:rPr lang="en-US" dirty="0" smtClean="0"/>
              <a:t> barter value masing2 media yang </a:t>
            </a:r>
            <a:r>
              <a:rPr lang="en-US" dirty="0" err="1" smtClean="0"/>
              <a:t>sudah</a:t>
            </a:r>
            <a:r>
              <a:rPr lang="en-US" dirty="0" smtClean="0"/>
              <a:t> deal/</a:t>
            </a:r>
            <a:r>
              <a:rPr lang="en-US" dirty="0" err="1" smtClean="0"/>
              <a:t>hampir</a:t>
            </a:r>
            <a:r>
              <a:rPr lang="en-US" dirty="0" smtClean="0"/>
              <a:t> </a:t>
            </a:r>
            <a:r>
              <a:rPr lang="en-US" dirty="0" smtClean="0"/>
              <a:t>deal</a:t>
            </a:r>
          </a:p>
          <a:p>
            <a:pPr lvl="1"/>
            <a:r>
              <a:rPr lang="en-US" dirty="0" smtClean="0"/>
              <a:t>Logo media, feedback MOU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dittd</a:t>
            </a:r>
            <a:endParaRPr lang="en-US" dirty="0" smtClean="0"/>
          </a:p>
          <a:p>
            <a:pPr lvl="1"/>
            <a:r>
              <a:rPr lang="en-US" dirty="0" smtClean="0"/>
              <a:t>Jadwal</a:t>
            </a:r>
            <a:r>
              <a:rPr lang="en-US" dirty="0" smtClean="0"/>
              <a:t>2 </a:t>
            </a:r>
            <a:r>
              <a:rPr lang="en-US" dirty="0" err="1" smtClean="0"/>
              <a:t>kontraprestasi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media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endParaRPr lang="en-US" dirty="0" smtClean="0"/>
          </a:p>
          <a:p>
            <a:r>
              <a:rPr lang="en-US" dirty="0" smtClean="0"/>
              <a:t>Progress </a:t>
            </a:r>
            <a:r>
              <a:rPr lang="en-US" dirty="0" err="1" smtClean="0"/>
              <a:t>desain</a:t>
            </a:r>
            <a:endParaRPr lang="en-US" dirty="0" smtClean="0"/>
          </a:p>
          <a:p>
            <a:pPr lvl="1"/>
            <a:r>
              <a:rPr lang="en-US" dirty="0" smtClean="0"/>
              <a:t>Progress </a:t>
            </a:r>
            <a:r>
              <a:rPr lang="en-US" dirty="0" err="1" smtClean="0"/>
              <a:t>desain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endParaRPr lang="en-US" dirty="0" smtClean="0"/>
          </a:p>
          <a:p>
            <a:pPr lvl="1"/>
            <a:r>
              <a:rPr lang="en-US" dirty="0" smtClean="0"/>
              <a:t>Progress </a:t>
            </a:r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r>
              <a:rPr lang="en-US" dirty="0" smtClean="0"/>
              <a:t> : background zoom, </a:t>
            </a:r>
            <a:r>
              <a:rPr lang="en-US" dirty="0" err="1" smtClean="0"/>
              <a:t>baliho</a:t>
            </a:r>
            <a:r>
              <a:rPr lang="en-US" dirty="0" smtClean="0"/>
              <a:t>, promo </a:t>
            </a:r>
            <a:r>
              <a:rPr lang="en-US" dirty="0" err="1" smtClean="0"/>
              <a:t>acara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endParaRPr lang="en-US" dirty="0" smtClean="0"/>
          </a:p>
          <a:p>
            <a:r>
              <a:rPr lang="en-US" dirty="0" smtClean="0"/>
              <a:t>Progress </a:t>
            </a:r>
            <a:r>
              <a:rPr lang="en-US" dirty="0" smtClean="0"/>
              <a:t>media </a:t>
            </a:r>
            <a:r>
              <a:rPr lang="en-US" dirty="0" err="1" smtClean="0"/>
              <a:t>sosial</a:t>
            </a:r>
            <a:r>
              <a:rPr lang="en-US" dirty="0" smtClean="0"/>
              <a:t> &amp; promo </a:t>
            </a:r>
            <a:r>
              <a:rPr lang="en-US" dirty="0" err="1" smtClean="0"/>
              <a:t>acara</a:t>
            </a:r>
            <a:endParaRPr lang="en-US" dirty="0" smtClean="0"/>
          </a:p>
          <a:p>
            <a:pPr lvl="1"/>
            <a:r>
              <a:rPr lang="en-US" dirty="0" err="1" smtClean="0"/>
              <a:t>Progres</a:t>
            </a:r>
            <a:r>
              <a:rPr lang="en-US" dirty="0" smtClean="0"/>
              <a:t> IG &amp; </a:t>
            </a:r>
            <a:r>
              <a:rPr lang="en-US" dirty="0" err="1" smtClean="0"/>
              <a:t>TikTok</a:t>
            </a:r>
            <a:endParaRPr lang="en-US" dirty="0" smtClean="0"/>
          </a:p>
          <a:p>
            <a:pPr lvl="1"/>
            <a:r>
              <a:rPr lang="en-US" dirty="0" smtClean="0"/>
              <a:t>Promo </a:t>
            </a:r>
            <a:r>
              <a:rPr lang="en-US" dirty="0" err="1" smtClean="0"/>
              <a:t>acara</a:t>
            </a:r>
            <a:r>
              <a:rPr lang="en-US" dirty="0" smtClean="0"/>
              <a:t>, IG </a:t>
            </a:r>
            <a:r>
              <a:rPr lang="en-US" dirty="0" smtClean="0"/>
              <a:t>Ads</a:t>
            </a:r>
          </a:p>
          <a:p>
            <a:pPr lvl="1"/>
            <a:r>
              <a:rPr lang="en-US" dirty="0" smtClean="0"/>
              <a:t>Report IG Ads, </a:t>
            </a:r>
            <a:r>
              <a:rPr lang="en-US" dirty="0" err="1" smtClean="0"/>
              <a:t>dan</a:t>
            </a:r>
            <a:r>
              <a:rPr lang="en-US" dirty="0" smtClean="0"/>
              <a:t> swipe up : </a:t>
            </a:r>
            <a:r>
              <a:rPr lang="en-US" dirty="0" err="1" smtClean="0"/>
              <a:t>analitic</a:t>
            </a:r>
            <a:r>
              <a:rPr lang="en-US" dirty="0" smtClean="0"/>
              <a:t> </a:t>
            </a:r>
            <a:r>
              <a:rPr lang="en-US" dirty="0" err="1" smtClean="0"/>
              <a:t>postingan</a:t>
            </a:r>
            <a:endParaRPr lang="en-US" dirty="0" smtClean="0"/>
          </a:p>
          <a:p>
            <a:pPr lvl="1"/>
            <a:r>
              <a:rPr lang="en-US" dirty="0" err="1" smtClean="0"/>
              <a:t>Konten</a:t>
            </a:r>
            <a:r>
              <a:rPr lang="en-US" dirty="0" smtClean="0"/>
              <a:t> </a:t>
            </a:r>
            <a:r>
              <a:rPr lang="en-US" dirty="0" smtClean="0"/>
              <a:t>LinkedIn</a:t>
            </a:r>
          </a:p>
          <a:p>
            <a:pPr lvl="1"/>
            <a:r>
              <a:rPr lang="en-US" dirty="0" err="1" smtClean="0"/>
              <a:t>Konten</a:t>
            </a:r>
            <a:r>
              <a:rPr lang="en-US" dirty="0" smtClean="0"/>
              <a:t> giveaway</a:t>
            </a:r>
          </a:p>
          <a:p>
            <a:pPr lvl="1"/>
            <a:r>
              <a:rPr lang="en-US" dirty="0" smtClean="0"/>
              <a:t>Story board </a:t>
            </a:r>
            <a:r>
              <a:rPr lang="en-US" dirty="0" err="1" smtClean="0"/>
              <a:t>konten</a:t>
            </a:r>
            <a:r>
              <a:rPr lang="en-US" dirty="0" smtClean="0"/>
              <a:t> </a:t>
            </a:r>
            <a:r>
              <a:rPr lang="en-US" dirty="0" smtClean="0"/>
              <a:t>video before after event </a:t>
            </a:r>
            <a:r>
              <a:rPr lang="en-US" dirty="0" err="1" smtClean="0"/>
              <a:t>Carereers</a:t>
            </a:r>
            <a:endParaRPr lang="en-US" dirty="0" smtClean="0"/>
          </a:p>
          <a:p>
            <a:r>
              <a:rPr lang="en-US" dirty="0" smtClean="0"/>
              <a:t>Press release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r>
              <a:rPr lang="en-US" dirty="0" smtClean="0"/>
              <a:t> &amp; </a:t>
            </a:r>
            <a:r>
              <a:rPr lang="en-US" dirty="0" err="1" smtClean="0"/>
              <a:t>hari</a:t>
            </a:r>
            <a:r>
              <a:rPr lang="en-US" dirty="0" smtClean="0"/>
              <a:t> H,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wawancara</a:t>
            </a:r>
            <a:endParaRPr lang="en-US" dirty="0" smtClean="0"/>
          </a:p>
          <a:p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postingan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 H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Progress Div Business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List sponsor </a:t>
            </a:r>
            <a:r>
              <a:rPr lang="en-US" dirty="0" err="1" smtClean="0"/>
              <a:t>prioritas</a:t>
            </a:r>
            <a:endParaRPr lang="en-US" dirty="0" smtClean="0"/>
          </a:p>
          <a:p>
            <a:r>
              <a:rPr lang="en-US" dirty="0" smtClean="0"/>
              <a:t>Progress sponsorship</a:t>
            </a:r>
          </a:p>
          <a:p>
            <a:pPr lvl="1"/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pengantar</a:t>
            </a:r>
            <a:r>
              <a:rPr lang="en-US" dirty="0" smtClean="0"/>
              <a:t> sponsorship</a:t>
            </a:r>
          </a:p>
          <a:p>
            <a:pPr lvl="1"/>
            <a:r>
              <a:rPr lang="en-US" dirty="0" err="1" smtClean="0"/>
              <a:t>Progres</a:t>
            </a:r>
            <a:r>
              <a:rPr lang="en-US" dirty="0" smtClean="0"/>
              <a:t> company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dikirim</a:t>
            </a:r>
            <a:r>
              <a:rPr lang="en-US" dirty="0" smtClean="0"/>
              <a:t> proposal</a:t>
            </a:r>
          </a:p>
          <a:p>
            <a:pPr lvl="1"/>
            <a:r>
              <a:rPr lang="en-US" dirty="0" err="1" smtClean="0"/>
              <a:t>Progres</a:t>
            </a:r>
            <a:r>
              <a:rPr lang="en-US" dirty="0" smtClean="0"/>
              <a:t> feedback </a:t>
            </a:r>
            <a:r>
              <a:rPr lang="en-US" dirty="0" smtClean="0"/>
              <a:t>company</a:t>
            </a:r>
          </a:p>
          <a:p>
            <a:pPr lvl="1"/>
            <a:r>
              <a:rPr lang="en-US" dirty="0" smtClean="0"/>
              <a:t>Follow up 6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dikirim</a:t>
            </a:r>
            <a:r>
              <a:rPr lang="en-US" dirty="0" smtClean="0"/>
              <a:t>, </a:t>
            </a:r>
            <a:r>
              <a:rPr lang="en-US" dirty="0" err="1" smtClean="0"/>
              <a:t>kirim</a:t>
            </a:r>
            <a:r>
              <a:rPr lang="en-US" dirty="0" smtClean="0"/>
              <a:t> 6 </a:t>
            </a:r>
            <a:r>
              <a:rPr lang="en-US" dirty="0" err="1" smtClean="0"/>
              <a:t>pengajuan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endParaRPr lang="en-US" dirty="0" smtClean="0"/>
          </a:p>
          <a:p>
            <a:pPr lvl="1"/>
            <a:r>
              <a:rPr lang="en-US" dirty="0" smtClean="0"/>
              <a:t>Excel progress sponsor</a:t>
            </a:r>
          </a:p>
          <a:p>
            <a:pPr lvl="1"/>
            <a:r>
              <a:rPr lang="en-US" dirty="0" err="1" smtClean="0"/>
              <a:t>Progres</a:t>
            </a:r>
            <a:r>
              <a:rPr lang="en-US" dirty="0" smtClean="0"/>
              <a:t> company yang </a:t>
            </a:r>
            <a:r>
              <a:rPr lang="en-US" dirty="0" err="1" smtClean="0"/>
              <a:t>dikirimin</a:t>
            </a:r>
            <a:r>
              <a:rPr lang="en-US" dirty="0" smtClean="0"/>
              <a:t> proposal </a:t>
            </a:r>
            <a:r>
              <a:rPr lang="en-US" dirty="0" err="1" smtClean="0"/>
              <a:t>fisik</a:t>
            </a:r>
            <a:endParaRPr lang="en-US" dirty="0" smtClean="0"/>
          </a:p>
          <a:p>
            <a:r>
              <a:rPr lang="en-US" dirty="0" smtClean="0"/>
              <a:t>Progress Dana </a:t>
            </a:r>
            <a:r>
              <a:rPr lang="en-US" dirty="0" err="1" smtClean="0"/>
              <a:t>usaha</a:t>
            </a:r>
            <a:endParaRPr lang="en-US" dirty="0" smtClean="0"/>
          </a:p>
          <a:p>
            <a:pPr lvl="1"/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danus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item </a:t>
            </a:r>
            <a:r>
              <a:rPr lang="en-US" dirty="0" err="1" smtClean="0"/>
              <a:t>danus</a:t>
            </a:r>
            <a:endParaRPr lang="en-US" dirty="0" smtClean="0"/>
          </a:p>
          <a:p>
            <a:pPr lvl="1"/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danus</a:t>
            </a:r>
            <a:endParaRPr lang="en-US" dirty="0" smtClean="0"/>
          </a:p>
          <a:p>
            <a:pPr lvl="1"/>
            <a:r>
              <a:rPr lang="en-US" dirty="0" smtClean="0"/>
              <a:t>Excel total </a:t>
            </a:r>
            <a:r>
              <a:rPr lang="en-US" dirty="0" err="1" smtClean="0"/>
              <a:t>dana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endParaRPr lang="en-US" dirty="0" smtClean="0"/>
          </a:p>
          <a:p>
            <a:pPr lvl="1"/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donatur</a:t>
            </a:r>
            <a:r>
              <a:rPr lang="en-US" dirty="0" smtClean="0"/>
              <a:t>, target,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donatur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5924"/>
            <a:ext cx="82296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Equity.thmx</Template>
  <TotalTime>106</TotalTime>
  <Words>284</Words>
  <Application>Microsoft Macintosh PowerPoint</Application>
  <PresentationFormat>On-screen Show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Progress Minggu 15</vt:lpstr>
      <vt:lpstr>Progress Div Event &amp; Operations</vt:lpstr>
      <vt:lpstr>Progress Div Marketing Communication</vt:lpstr>
      <vt:lpstr>Progress Div Business Development</vt:lpstr>
      <vt:lpstr>THANK YOU</vt:lpstr>
    </vt:vector>
  </TitlesOfParts>
  <Company>London School of Public Relation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Minggu 10</dc:title>
  <dc:creator>Reny Dyanasari</dc:creator>
  <cp:lastModifiedBy>Reny Dyanasari</cp:lastModifiedBy>
  <cp:revision>9</cp:revision>
  <dcterms:created xsi:type="dcterms:W3CDTF">2021-05-17T16:14:34Z</dcterms:created>
  <dcterms:modified xsi:type="dcterms:W3CDTF">2021-05-17T16:33:19Z</dcterms:modified>
</cp:coreProperties>
</file>