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5FD0DA-B865-F446-AA1A-43DA44799B85}" type="datetimeFigureOut">
              <a:rPr lang="en-US" smtClean="0"/>
              <a:pPr/>
              <a:t>5/11/21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Progress Div Event &amp;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0421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Pre Event (IG Live, IG Takeover)</a:t>
            </a:r>
          </a:p>
          <a:p>
            <a:pPr lvl="1"/>
            <a:r>
              <a:rPr lang="en-US" dirty="0" err="1" smtClean="0"/>
              <a:t>Jadwal</a:t>
            </a:r>
            <a:r>
              <a:rPr lang="en-US" dirty="0" smtClean="0"/>
              <a:t> IG live &amp; takeover</a:t>
            </a:r>
            <a:endParaRPr lang="en-US" dirty="0" smtClean="0"/>
          </a:p>
          <a:p>
            <a:pPr lvl="1"/>
            <a:r>
              <a:rPr lang="en-US" dirty="0" err="1" smtClean="0"/>
              <a:t>Konfirmasi</a:t>
            </a:r>
            <a:r>
              <a:rPr lang="en-US" dirty="0" smtClean="0"/>
              <a:t> </a:t>
            </a:r>
            <a:r>
              <a:rPr lang="en-US" dirty="0" err="1" smtClean="0"/>
              <a:t>Pembicara</a:t>
            </a:r>
            <a:endParaRPr lang="en-US" dirty="0" smtClean="0"/>
          </a:p>
          <a:p>
            <a:pPr lvl="1"/>
            <a:r>
              <a:rPr lang="en-US" dirty="0" err="1" smtClean="0"/>
              <a:t>Materi</a:t>
            </a:r>
            <a:r>
              <a:rPr lang="en-US" dirty="0" smtClean="0"/>
              <a:t> promo</a:t>
            </a:r>
            <a:endParaRPr lang="en-US" dirty="0" smtClean="0"/>
          </a:p>
          <a:p>
            <a:r>
              <a:rPr lang="en-US" dirty="0" err="1" smtClean="0"/>
              <a:t>Pembukaan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endParaRPr lang="en-US" dirty="0" smtClean="0"/>
          </a:p>
          <a:p>
            <a:pPr lvl="1"/>
            <a:r>
              <a:rPr lang="en-US" dirty="0" err="1" smtClean="0"/>
              <a:t>Konsep</a:t>
            </a:r>
            <a:r>
              <a:rPr lang="en-US" dirty="0" smtClean="0"/>
              <a:t> video</a:t>
            </a:r>
          </a:p>
          <a:p>
            <a:pPr lvl="1"/>
            <a:r>
              <a:rPr lang="en-US" dirty="0" smtClean="0"/>
              <a:t>Guideline </a:t>
            </a:r>
            <a:r>
              <a:rPr lang="en-US" dirty="0" err="1" smtClean="0"/>
              <a:t>pembuatan</a:t>
            </a:r>
            <a:r>
              <a:rPr lang="en-US" dirty="0" smtClean="0"/>
              <a:t> video</a:t>
            </a:r>
          </a:p>
          <a:p>
            <a:pPr lvl="1"/>
            <a:r>
              <a:rPr lang="en-US" dirty="0" err="1" smtClean="0"/>
              <a:t>Sambutan</a:t>
            </a:r>
            <a:endParaRPr lang="en-US" dirty="0" smtClean="0"/>
          </a:p>
          <a:p>
            <a:pPr lvl="1"/>
            <a:r>
              <a:rPr lang="en-US" dirty="0" err="1" smtClean="0"/>
              <a:t>Teknis</a:t>
            </a:r>
            <a:r>
              <a:rPr lang="en-US" dirty="0" smtClean="0"/>
              <a:t> Shooting, </a:t>
            </a:r>
            <a:r>
              <a:rPr lang="en-US" dirty="0" err="1" smtClean="0"/>
              <a:t>jadwal</a:t>
            </a:r>
            <a:r>
              <a:rPr lang="en-US" dirty="0" smtClean="0"/>
              <a:t>, </a:t>
            </a:r>
            <a:r>
              <a:rPr lang="en-US" dirty="0" err="1" smtClean="0"/>
              <a:t>lokasi</a:t>
            </a:r>
            <a:endParaRPr lang="en-US" dirty="0" smtClean="0"/>
          </a:p>
          <a:p>
            <a:r>
              <a:rPr lang="en-US" dirty="0" smtClean="0"/>
              <a:t>Seminar</a:t>
            </a:r>
          </a:p>
          <a:p>
            <a:pPr lvl="1"/>
            <a:r>
              <a:rPr lang="en-US" dirty="0" smtClean="0"/>
              <a:t>Moderator </a:t>
            </a:r>
            <a:r>
              <a:rPr lang="en-US" dirty="0" err="1" smtClean="0"/>
              <a:t>berbayar</a:t>
            </a:r>
            <a:r>
              <a:rPr lang="en-US" dirty="0" smtClean="0"/>
              <a:t>, </a:t>
            </a:r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smtClean="0"/>
              <a:t>moderator, MOU</a:t>
            </a:r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pendaftar</a:t>
            </a:r>
            <a:r>
              <a:rPr lang="en-US" dirty="0" smtClean="0"/>
              <a:t> seminar</a:t>
            </a:r>
          </a:p>
          <a:p>
            <a:pPr lvl="1"/>
            <a:r>
              <a:rPr lang="en-US" dirty="0" err="1" smtClean="0"/>
              <a:t>Tabel</a:t>
            </a:r>
            <a:r>
              <a:rPr lang="en-US" dirty="0" smtClean="0"/>
              <a:t> target </a:t>
            </a:r>
            <a:r>
              <a:rPr lang="en-US" dirty="0" err="1" smtClean="0"/>
              <a:t>peserta</a:t>
            </a:r>
            <a:endParaRPr lang="en-US" dirty="0" smtClean="0"/>
          </a:p>
          <a:p>
            <a:r>
              <a:rPr lang="en-US" dirty="0" smtClean="0"/>
              <a:t>Knowledge Sharing</a:t>
            </a:r>
          </a:p>
          <a:p>
            <a:pPr lvl="1"/>
            <a:r>
              <a:rPr lang="en-US" dirty="0" smtClean="0"/>
              <a:t>Progress company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-approach</a:t>
            </a:r>
          </a:p>
          <a:p>
            <a:pPr lvl="1"/>
            <a:r>
              <a:rPr lang="en-US" dirty="0" smtClean="0"/>
              <a:t>Progress feedback company</a:t>
            </a:r>
          </a:p>
          <a:p>
            <a:r>
              <a:rPr lang="en-US" dirty="0" err="1" smtClean="0"/>
              <a:t>Progres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r>
              <a:rPr lang="en-US" dirty="0" smtClean="0"/>
              <a:t>, </a:t>
            </a:r>
            <a:r>
              <a:rPr lang="en-US" dirty="0" err="1" smtClean="0"/>
              <a:t>JobFair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smtClean="0"/>
              <a:t>promo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website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medsos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Marketing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799"/>
            <a:ext cx="7772400" cy="499255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Progress media partner</a:t>
            </a:r>
          </a:p>
          <a:p>
            <a:pPr lvl="1"/>
            <a:r>
              <a:rPr lang="en-US" dirty="0" smtClean="0"/>
              <a:t>Progress media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 proposal</a:t>
            </a:r>
          </a:p>
          <a:p>
            <a:pPr lvl="1"/>
            <a:r>
              <a:rPr lang="en-US" dirty="0" smtClean="0"/>
              <a:t>Progress media yang deal,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dikasi</a:t>
            </a:r>
            <a:r>
              <a:rPr lang="en-US" dirty="0" smtClean="0"/>
              <a:t> MOU, yang </a:t>
            </a:r>
            <a:r>
              <a:rPr lang="en-US" dirty="0" err="1" smtClean="0"/>
              <a:t>gak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feedback</a:t>
            </a:r>
          </a:p>
          <a:p>
            <a:pPr lvl="1"/>
            <a:r>
              <a:rPr lang="en-US" dirty="0" smtClean="0"/>
              <a:t>Excel </a:t>
            </a:r>
            <a:r>
              <a:rPr lang="en-US" dirty="0" err="1" smtClean="0"/>
              <a:t>tabel</a:t>
            </a:r>
            <a:r>
              <a:rPr lang="en-US" dirty="0" smtClean="0"/>
              <a:t> barter value masing2 media yang </a:t>
            </a:r>
            <a:r>
              <a:rPr lang="en-US" dirty="0" err="1" smtClean="0"/>
              <a:t>sudah</a:t>
            </a:r>
            <a:r>
              <a:rPr lang="en-US" dirty="0" smtClean="0"/>
              <a:t> deal/</a:t>
            </a:r>
            <a:r>
              <a:rPr lang="en-US" dirty="0" err="1" smtClean="0"/>
              <a:t>hampir</a:t>
            </a:r>
            <a:r>
              <a:rPr lang="en-US" dirty="0" smtClean="0"/>
              <a:t> deal</a:t>
            </a:r>
          </a:p>
          <a:p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endParaRPr lang="en-US" dirty="0" smtClean="0"/>
          </a:p>
          <a:p>
            <a:pPr lvl="1"/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Progress media </a:t>
            </a:r>
            <a:r>
              <a:rPr lang="en-US" dirty="0" err="1" smtClean="0"/>
              <a:t>sosial</a:t>
            </a:r>
            <a:r>
              <a:rPr lang="en-US" dirty="0" smtClean="0"/>
              <a:t> &amp; promo </a:t>
            </a:r>
            <a:r>
              <a:rPr lang="en-US" dirty="0" err="1" smtClean="0"/>
              <a:t>acara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IG &amp; </a:t>
            </a:r>
            <a:r>
              <a:rPr lang="en-US" dirty="0" err="1" smtClean="0"/>
              <a:t>TikTok</a:t>
            </a:r>
            <a:endParaRPr lang="en-US" dirty="0" smtClean="0"/>
          </a:p>
          <a:p>
            <a:pPr lvl="1"/>
            <a:r>
              <a:rPr lang="en-US" dirty="0" smtClean="0"/>
              <a:t>Promo </a:t>
            </a:r>
            <a:r>
              <a:rPr lang="en-US" dirty="0" err="1" smtClean="0"/>
              <a:t>acara</a:t>
            </a:r>
            <a:r>
              <a:rPr lang="en-US" dirty="0" smtClean="0"/>
              <a:t>, IG Ads, </a:t>
            </a:r>
            <a:r>
              <a:rPr lang="en-US" dirty="0" err="1" smtClean="0"/>
              <a:t>beli</a:t>
            </a:r>
            <a:r>
              <a:rPr lang="en-US" dirty="0" smtClean="0"/>
              <a:t> followers</a:t>
            </a:r>
          </a:p>
          <a:p>
            <a:pPr lvl="1"/>
            <a:r>
              <a:rPr lang="en-US" dirty="0" err="1" smtClean="0"/>
              <a:t>Perencanaan</a:t>
            </a:r>
            <a:r>
              <a:rPr lang="en-US" dirty="0" smtClean="0"/>
              <a:t> IG Ads </a:t>
            </a:r>
            <a:r>
              <a:rPr lang="en-US" dirty="0" err="1" smtClean="0"/>
              <a:t>dan</a:t>
            </a:r>
            <a:r>
              <a:rPr lang="en-US" dirty="0" smtClean="0"/>
              <a:t> Swipe up</a:t>
            </a:r>
          </a:p>
          <a:p>
            <a:pPr lvl="1"/>
            <a:r>
              <a:rPr lang="en-US" dirty="0" err="1" smtClean="0"/>
              <a:t>Konten</a:t>
            </a:r>
            <a:r>
              <a:rPr lang="en-US" dirty="0" smtClean="0"/>
              <a:t> LinkedIn</a:t>
            </a:r>
          </a:p>
          <a:p>
            <a:pPr lvl="1"/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smtClean="0"/>
              <a:t>giveaway</a:t>
            </a:r>
          </a:p>
          <a:p>
            <a:pPr lvl="1"/>
            <a:r>
              <a:rPr lang="en-US" dirty="0" smtClean="0"/>
              <a:t>Story board </a:t>
            </a:r>
            <a:r>
              <a:rPr lang="en-US" dirty="0" err="1" smtClean="0"/>
              <a:t>konten</a:t>
            </a:r>
            <a:r>
              <a:rPr lang="en-US" dirty="0" smtClean="0"/>
              <a:t> video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Business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List sponsor </a:t>
            </a:r>
            <a:r>
              <a:rPr lang="en-US" dirty="0" err="1" smtClean="0"/>
              <a:t>prioritas</a:t>
            </a:r>
            <a:endParaRPr lang="en-US" dirty="0" smtClean="0"/>
          </a:p>
          <a:p>
            <a:r>
              <a:rPr lang="en-US" dirty="0" smtClean="0"/>
              <a:t>Progress sponsorship</a:t>
            </a:r>
          </a:p>
          <a:p>
            <a:pPr lvl="1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sponsorship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company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 proposal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feedback company</a:t>
            </a:r>
          </a:p>
          <a:p>
            <a:pPr lvl="1"/>
            <a:r>
              <a:rPr lang="en-US" dirty="0" smtClean="0"/>
              <a:t>Excel progress sponsor</a:t>
            </a:r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company yang </a:t>
            </a:r>
            <a:r>
              <a:rPr lang="en-US" dirty="0" err="1" smtClean="0"/>
              <a:t>dikirimin</a:t>
            </a:r>
            <a:r>
              <a:rPr lang="en-US" dirty="0" smtClean="0"/>
              <a:t> proposal </a:t>
            </a:r>
            <a:r>
              <a:rPr lang="en-US" dirty="0" err="1" smtClean="0"/>
              <a:t>fisik</a:t>
            </a:r>
            <a:endParaRPr lang="en-US" dirty="0" smtClean="0"/>
          </a:p>
          <a:p>
            <a:r>
              <a:rPr lang="en-US" dirty="0" smtClean="0"/>
              <a:t>Progress Dana </a:t>
            </a:r>
            <a:r>
              <a:rPr lang="en-US" dirty="0" err="1" smtClean="0"/>
              <a:t>usaha</a:t>
            </a:r>
            <a:endParaRPr lang="en-US" dirty="0" smtClean="0"/>
          </a:p>
          <a:p>
            <a:pPr lvl="1"/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item </a:t>
            </a:r>
            <a:r>
              <a:rPr lang="en-US" dirty="0" err="1" smtClean="0"/>
              <a:t>danus</a:t>
            </a:r>
            <a:endParaRPr lang="en-US" dirty="0" smtClean="0"/>
          </a:p>
          <a:p>
            <a:pPr lvl="1"/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endParaRPr lang="en-US" dirty="0" smtClean="0"/>
          </a:p>
          <a:p>
            <a:pPr lvl="1"/>
            <a:r>
              <a:rPr lang="en-US" dirty="0" smtClean="0"/>
              <a:t>Excel total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endParaRPr lang="en-US" dirty="0" smtClean="0"/>
          </a:p>
          <a:p>
            <a:pPr lvl="1"/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donatur</a:t>
            </a:r>
            <a:r>
              <a:rPr lang="en-US" dirty="0" smtClean="0"/>
              <a:t>, target,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donatur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5924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88</TotalTime>
  <Words>220</Words>
  <Application>Microsoft Macintosh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Progress Minggu 14</vt:lpstr>
      <vt:lpstr>Progress Div Event &amp; Operations</vt:lpstr>
      <vt:lpstr>Progress Div Marketing Communication</vt:lpstr>
      <vt:lpstr>Progress Div Business Development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Minggu 10</dc:title>
  <dc:creator>Reny Dyanasari</dc:creator>
  <cp:lastModifiedBy>Reny Dyanasari</cp:lastModifiedBy>
  <cp:revision>8</cp:revision>
  <dcterms:created xsi:type="dcterms:W3CDTF">2021-05-10T17:38:41Z</dcterms:created>
  <dcterms:modified xsi:type="dcterms:W3CDTF">2021-05-10T17:50:15Z</dcterms:modified>
</cp:coreProperties>
</file>