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pPr/>
              <a:t>5/3/21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0421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 Event (IG Live, IG Takeover)</a:t>
            </a:r>
            <a:endParaRPr lang="en-US" dirty="0" smtClean="0"/>
          </a:p>
          <a:p>
            <a:pPr lvl="1"/>
            <a:r>
              <a:rPr lang="en-US" dirty="0" err="1" smtClean="0"/>
              <a:t>Jadwal</a:t>
            </a:r>
            <a:r>
              <a:rPr lang="en-US" dirty="0" smtClean="0"/>
              <a:t> IG live &amp; takeover</a:t>
            </a:r>
          </a:p>
          <a:p>
            <a:pPr lvl="1"/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smtClean="0"/>
              <a:t>PPT guideline</a:t>
            </a:r>
          </a:p>
          <a:p>
            <a:pPr lvl="1"/>
            <a:r>
              <a:rPr lang="en-US" dirty="0" smtClean="0"/>
              <a:t>Moderator</a:t>
            </a:r>
          </a:p>
          <a:p>
            <a:r>
              <a:rPr lang="en-US" dirty="0" smtClean="0"/>
              <a:t>Seminar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MOU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poster, link </a:t>
            </a:r>
            <a:r>
              <a:rPr lang="en-US" dirty="0" err="1" smtClean="0"/>
              <a:t>pendaftaran</a:t>
            </a:r>
            <a:r>
              <a:rPr lang="en-US" dirty="0" smtClean="0"/>
              <a:t>, </a:t>
            </a:r>
            <a:r>
              <a:rPr lang="en-US" dirty="0" err="1" smtClean="0"/>
              <a:t>rencana</a:t>
            </a:r>
            <a:r>
              <a:rPr lang="en-US" dirty="0" smtClean="0"/>
              <a:t> ticketing</a:t>
            </a:r>
          </a:p>
          <a:p>
            <a:pPr lvl="1"/>
            <a:r>
              <a:rPr lang="en-US" dirty="0" smtClean="0"/>
              <a:t>PPT guideline</a:t>
            </a:r>
          </a:p>
          <a:p>
            <a:pPr lvl="1"/>
            <a:r>
              <a:rPr lang="en-US" dirty="0" smtClean="0"/>
              <a:t>Moderator </a:t>
            </a:r>
            <a:r>
              <a:rPr lang="en-US" dirty="0" err="1" smtClean="0"/>
              <a:t>berbayar</a:t>
            </a:r>
            <a:r>
              <a:rPr lang="en-US" dirty="0" smtClean="0"/>
              <a:t>, </a:t>
            </a:r>
            <a:r>
              <a:rPr lang="en-US" dirty="0" err="1" smtClean="0"/>
              <a:t>profil</a:t>
            </a:r>
            <a:r>
              <a:rPr lang="en-US" dirty="0" smtClean="0"/>
              <a:t> moderator</a:t>
            </a:r>
          </a:p>
          <a:p>
            <a:r>
              <a:rPr lang="en-US" dirty="0" smtClean="0"/>
              <a:t>Knowledge </a:t>
            </a:r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Progress company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-approach</a:t>
            </a:r>
          </a:p>
          <a:p>
            <a:pPr lvl="1"/>
            <a:r>
              <a:rPr lang="en-US" dirty="0" smtClean="0"/>
              <a:t>Progress feedback company</a:t>
            </a:r>
            <a:endParaRPr lang="en-US" dirty="0" smtClean="0"/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</a:t>
            </a:r>
            <a:r>
              <a:rPr lang="en-US" dirty="0" err="1" smtClean="0"/>
              <a:t>erusahaan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r>
              <a:rPr lang="en-US" dirty="0" smtClean="0"/>
              <a:t>, step by step</a:t>
            </a:r>
          </a:p>
          <a:p>
            <a:pPr lvl="1"/>
            <a:r>
              <a:rPr lang="en-US" dirty="0" smtClean="0"/>
              <a:t>Progress promo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/>
              <a:t>website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medsos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25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Progress </a:t>
            </a:r>
            <a:r>
              <a:rPr lang="en-US" dirty="0" smtClean="0"/>
              <a:t>media partner</a:t>
            </a:r>
          </a:p>
          <a:p>
            <a:pPr lvl="1"/>
            <a:r>
              <a:rPr lang="en-US" dirty="0" smtClean="0"/>
              <a:t>Progress media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smtClean="0"/>
              <a:t>Progress media yang </a:t>
            </a:r>
            <a:r>
              <a:rPr lang="en-US" dirty="0" smtClean="0"/>
              <a:t>deal,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dikasi</a:t>
            </a:r>
            <a:r>
              <a:rPr lang="en-US" dirty="0" smtClean="0"/>
              <a:t> </a:t>
            </a:r>
            <a:r>
              <a:rPr lang="en-US" dirty="0" smtClean="0"/>
              <a:t>MOU, </a:t>
            </a:r>
            <a:r>
              <a:rPr lang="en-US" dirty="0" smtClean="0"/>
              <a:t>yang </a:t>
            </a:r>
            <a:r>
              <a:rPr lang="en-US" dirty="0" err="1" smtClean="0"/>
              <a:t>gak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feedback</a:t>
            </a:r>
          </a:p>
          <a:p>
            <a:pPr lvl="1"/>
            <a:r>
              <a:rPr lang="en-US" dirty="0" smtClean="0"/>
              <a:t>Excel </a:t>
            </a:r>
            <a:r>
              <a:rPr lang="en-US" dirty="0" err="1" smtClean="0"/>
              <a:t>t</a:t>
            </a:r>
            <a:r>
              <a:rPr lang="en-US" dirty="0" err="1" smtClean="0"/>
              <a:t>abel</a:t>
            </a:r>
            <a:r>
              <a:rPr lang="en-US" dirty="0" smtClean="0"/>
              <a:t> barter value masing2 media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smtClean="0"/>
              <a:t>deal/</a:t>
            </a:r>
            <a:r>
              <a:rPr lang="en-US" dirty="0" err="1" smtClean="0"/>
              <a:t>hampir</a:t>
            </a:r>
            <a:r>
              <a:rPr lang="en-US" dirty="0" smtClean="0"/>
              <a:t> deal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</a:t>
            </a:r>
            <a:r>
              <a:rPr lang="en-US" dirty="0" err="1" smtClean="0"/>
              <a:t>esain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Progress 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IG &amp; </a:t>
            </a:r>
            <a:r>
              <a:rPr lang="en-US" dirty="0" err="1" smtClean="0"/>
              <a:t>TikTok</a:t>
            </a:r>
            <a:endParaRPr lang="en-US" dirty="0" smtClean="0"/>
          </a:p>
          <a:p>
            <a:pPr lvl="1"/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, IG Ads, </a:t>
            </a:r>
            <a:r>
              <a:rPr lang="en-US" dirty="0" err="1" smtClean="0"/>
              <a:t>beli</a:t>
            </a:r>
            <a:r>
              <a:rPr lang="en-US" dirty="0" smtClean="0"/>
              <a:t> </a:t>
            </a:r>
            <a:r>
              <a:rPr lang="en-US" dirty="0" smtClean="0"/>
              <a:t>followers</a:t>
            </a:r>
          </a:p>
          <a:p>
            <a:pPr lvl="1"/>
            <a:r>
              <a:rPr lang="en-US" dirty="0" err="1" smtClean="0"/>
              <a:t>Perencanaan</a:t>
            </a:r>
            <a:r>
              <a:rPr lang="en-US" dirty="0" smtClean="0"/>
              <a:t> IG Ads </a:t>
            </a:r>
            <a:r>
              <a:rPr lang="en-US" dirty="0" err="1" smtClean="0"/>
              <a:t>dan</a:t>
            </a:r>
            <a:r>
              <a:rPr lang="en-US" dirty="0" smtClean="0"/>
              <a:t> Swipe up</a:t>
            </a:r>
            <a:endParaRPr lang="en-US" dirty="0" smtClean="0"/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LinkedIn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giveaway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sponsorship</a:t>
            </a:r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sponsorship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smtClean="0"/>
              <a:t>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</a:t>
            </a:r>
            <a:r>
              <a:rPr lang="en-US" dirty="0" smtClean="0"/>
              <a:t>company</a:t>
            </a:r>
          </a:p>
          <a:p>
            <a:pPr lvl="1"/>
            <a:r>
              <a:rPr lang="en-US" dirty="0" smtClean="0"/>
              <a:t>Excel progress sponsor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dikirimin</a:t>
            </a:r>
            <a:r>
              <a:rPr lang="en-US" dirty="0" smtClean="0"/>
              <a:t> proposal </a:t>
            </a:r>
            <a:r>
              <a:rPr lang="en-US" dirty="0" err="1" smtClean="0"/>
              <a:t>fisik</a:t>
            </a:r>
            <a:endParaRPr lang="en-US" dirty="0" smtClean="0"/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smtClean="0"/>
              <a:t>Excel total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77</TotalTime>
  <Words>212</Words>
  <Application>Microsoft Macintosh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13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7</cp:revision>
  <dcterms:created xsi:type="dcterms:W3CDTF">2021-05-03T08:47:54Z</dcterms:created>
  <dcterms:modified xsi:type="dcterms:W3CDTF">2021-05-03T09:20:29Z</dcterms:modified>
</cp:coreProperties>
</file>