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23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4/26/21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4/26/21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4/26/21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4/26/21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4/26/21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4/26/21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4/26/21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4/26/21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4/26/21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4/26/21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4/26/21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F5FD0DA-B865-F446-AA1A-43DA44799B85}" type="datetimeFigureOut">
              <a:rPr lang="en-US" smtClean="0"/>
              <a:pPr/>
              <a:t>4/26/21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Progress </a:t>
            </a:r>
            <a:r>
              <a:rPr lang="en-US" dirty="0" err="1" smtClean="0"/>
              <a:t>Minggu</a:t>
            </a:r>
            <a:r>
              <a:rPr lang="en-US" dirty="0" smtClean="0"/>
              <a:t> </a:t>
            </a:r>
            <a:r>
              <a:rPr lang="en-US" dirty="0" smtClean="0"/>
              <a:t>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Progress Div Event &amp;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0421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Pre Event (IG Live, IG Takeover)</a:t>
            </a:r>
          </a:p>
          <a:p>
            <a:pPr lvl="1"/>
            <a:r>
              <a:rPr lang="en-US" dirty="0" err="1" smtClean="0"/>
              <a:t>Pembicara</a:t>
            </a:r>
            <a:r>
              <a:rPr lang="en-US" dirty="0" smtClean="0"/>
              <a:t>, </a:t>
            </a:r>
            <a:r>
              <a:rPr lang="en-US" dirty="0" err="1" smtClean="0"/>
              <a:t>t</a:t>
            </a:r>
            <a:r>
              <a:rPr lang="en-US" dirty="0" err="1" smtClean="0"/>
              <a:t>opik</a:t>
            </a:r>
            <a:r>
              <a:rPr lang="en-US" dirty="0" smtClean="0"/>
              <a:t>,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endParaRPr lang="en-US" dirty="0" smtClean="0"/>
          </a:p>
          <a:p>
            <a:pPr lvl="1"/>
            <a:r>
              <a:rPr lang="en-US" dirty="0" smtClean="0"/>
              <a:t>Progress </a:t>
            </a:r>
            <a:r>
              <a:rPr lang="en-US" dirty="0" err="1" smtClean="0"/>
              <a:t>pembicara</a:t>
            </a:r>
            <a:r>
              <a:rPr lang="en-US" dirty="0" smtClean="0"/>
              <a:t> : Liana, </a:t>
            </a:r>
            <a:r>
              <a:rPr lang="en-US" dirty="0" err="1" smtClean="0"/>
              <a:t>Mas</a:t>
            </a:r>
            <a:r>
              <a:rPr lang="en-US" dirty="0" smtClean="0"/>
              <a:t> Geo, </a:t>
            </a:r>
            <a:r>
              <a:rPr lang="en-US" dirty="0" err="1" smtClean="0"/>
              <a:t>Jemy</a:t>
            </a:r>
            <a:endParaRPr lang="en-US" dirty="0" smtClean="0"/>
          </a:p>
          <a:p>
            <a:pPr lvl="1"/>
            <a:r>
              <a:rPr lang="en-US" dirty="0" err="1" smtClean="0"/>
              <a:t>Konsep</a:t>
            </a:r>
            <a:r>
              <a:rPr lang="en-US" dirty="0" smtClean="0"/>
              <a:t> Pre Event ke</a:t>
            </a:r>
            <a:r>
              <a:rPr lang="en-US" dirty="0" smtClean="0"/>
              <a:t>-4</a:t>
            </a:r>
            <a:endParaRPr lang="en-US" dirty="0" smtClean="0"/>
          </a:p>
          <a:p>
            <a:pPr lvl="1"/>
            <a:r>
              <a:rPr lang="en-US" dirty="0" err="1" smtClean="0"/>
              <a:t>Konsep</a:t>
            </a:r>
            <a:r>
              <a:rPr lang="en-US" dirty="0" smtClean="0"/>
              <a:t> IG Takeover </a:t>
            </a:r>
            <a:r>
              <a:rPr lang="en-US" dirty="0" err="1" smtClean="0"/>
              <a:t>Rayhan</a:t>
            </a:r>
            <a:endParaRPr lang="en-US" dirty="0" smtClean="0"/>
          </a:p>
          <a:p>
            <a:pPr lvl="1"/>
            <a:r>
              <a:rPr lang="en-US" dirty="0" err="1" smtClean="0"/>
              <a:t>Struktur</a:t>
            </a:r>
            <a:r>
              <a:rPr lang="en-US" dirty="0" smtClean="0"/>
              <a:t> talking points</a:t>
            </a:r>
            <a:endParaRPr lang="en-US" dirty="0" smtClean="0"/>
          </a:p>
          <a:p>
            <a:r>
              <a:rPr lang="en-US" dirty="0" smtClean="0"/>
              <a:t>Seminar</a:t>
            </a:r>
          </a:p>
          <a:p>
            <a:pPr lvl="1"/>
            <a:r>
              <a:rPr lang="en-US" dirty="0" smtClean="0"/>
              <a:t>List </a:t>
            </a:r>
            <a:r>
              <a:rPr lang="en-US" dirty="0" err="1" smtClean="0"/>
              <a:t>pembicara</a:t>
            </a:r>
            <a:r>
              <a:rPr lang="en-US" dirty="0" smtClean="0"/>
              <a:t>, </a:t>
            </a:r>
            <a:r>
              <a:rPr lang="en-US" dirty="0" err="1" smtClean="0"/>
              <a:t>p</a:t>
            </a:r>
            <a:r>
              <a:rPr lang="en-US" dirty="0" err="1" smtClean="0"/>
              <a:t>rofil</a:t>
            </a:r>
            <a:r>
              <a:rPr lang="en-US" dirty="0" smtClean="0"/>
              <a:t> </a:t>
            </a:r>
            <a:r>
              <a:rPr lang="en-US" dirty="0" err="1" smtClean="0"/>
              <a:t>pembicara</a:t>
            </a:r>
            <a:endParaRPr lang="en-US" dirty="0" smtClean="0"/>
          </a:p>
          <a:p>
            <a:pPr lvl="1"/>
            <a:r>
              <a:rPr lang="en-US" dirty="0" err="1" smtClean="0"/>
              <a:t>Progres</a:t>
            </a:r>
            <a:r>
              <a:rPr lang="en-US" dirty="0" smtClean="0"/>
              <a:t> feedback </a:t>
            </a:r>
            <a:r>
              <a:rPr lang="en-US" dirty="0" err="1" smtClean="0"/>
              <a:t>pembicara</a:t>
            </a:r>
            <a:endParaRPr lang="en-US" dirty="0" smtClean="0"/>
          </a:p>
          <a:p>
            <a:pPr lvl="1"/>
            <a:r>
              <a:rPr lang="en-US" dirty="0" err="1" smtClean="0"/>
              <a:t>Pembicara</a:t>
            </a:r>
            <a:r>
              <a:rPr lang="en-US" dirty="0" smtClean="0"/>
              <a:t> </a:t>
            </a:r>
            <a:r>
              <a:rPr lang="en-US" dirty="0" err="1" smtClean="0"/>
              <a:t>Arya</a:t>
            </a:r>
            <a:r>
              <a:rPr lang="en-US" dirty="0" smtClean="0"/>
              <a:t> </a:t>
            </a:r>
            <a:r>
              <a:rPr lang="en-US" dirty="0" err="1" smtClean="0"/>
              <a:t>Ondrio</a:t>
            </a:r>
            <a:r>
              <a:rPr lang="en-US" dirty="0" smtClean="0"/>
              <a:t>, </a:t>
            </a:r>
            <a:r>
              <a:rPr lang="en-US" dirty="0" err="1" smtClean="0"/>
              <a:t>p</a:t>
            </a:r>
            <a:r>
              <a:rPr lang="en-US" dirty="0" err="1" smtClean="0"/>
              <a:t>embicara</a:t>
            </a:r>
            <a:r>
              <a:rPr lang="en-US" dirty="0" smtClean="0"/>
              <a:t> seminar 2 (</a:t>
            </a:r>
            <a:r>
              <a:rPr lang="en-US" dirty="0" err="1" smtClean="0"/>
              <a:t>Nadhira</a:t>
            </a:r>
            <a:r>
              <a:rPr lang="en-US" dirty="0" smtClean="0"/>
              <a:t> </a:t>
            </a:r>
            <a:r>
              <a:rPr lang="en-US" dirty="0" err="1" smtClean="0"/>
              <a:t>Afifa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Progres</a:t>
            </a:r>
            <a:r>
              <a:rPr lang="en-US" dirty="0" smtClean="0"/>
              <a:t> </a:t>
            </a:r>
            <a:r>
              <a:rPr lang="en-US" dirty="0" smtClean="0"/>
              <a:t>MOU</a:t>
            </a:r>
          </a:p>
          <a:p>
            <a:pPr lvl="1"/>
            <a:r>
              <a:rPr lang="en-US" dirty="0" smtClean="0"/>
              <a:t>Talking points</a:t>
            </a:r>
          </a:p>
          <a:p>
            <a:r>
              <a:rPr lang="en-US" dirty="0" smtClean="0"/>
              <a:t>Knowledge Sharing</a:t>
            </a:r>
          </a:p>
          <a:p>
            <a:pPr lvl="1"/>
            <a:r>
              <a:rPr lang="en-US" dirty="0" smtClean="0"/>
              <a:t>Progress company &amp; </a:t>
            </a:r>
            <a:r>
              <a:rPr lang="en-US" dirty="0" err="1" smtClean="0"/>
              <a:t>pembicara</a:t>
            </a:r>
            <a:endParaRPr lang="en-US" dirty="0" smtClean="0"/>
          </a:p>
          <a:p>
            <a:r>
              <a:rPr lang="en-US" dirty="0" err="1" smtClean="0"/>
              <a:t>Progres</a:t>
            </a:r>
            <a:r>
              <a:rPr lang="en-US" dirty="0" smtClean="0"/>
              <a:t> </a:t>
            </a:r>
            <a:r>
              <a:rPr lang="en-US" dirty="0" err="1" smtClean="0"/>
              <a:t>kerjasama</a:t>
            </a:r>
            <a:r>
              <a:rPr lang="en-US" dirty="0" smtClean="0"/>
              <a:t> </a:t>
            </a:r>
            <a:r>
              <a:rPr lang="en-US" dirty="0" err="1" smtClean="0"/>
              <a:t>Redy</a:t>
            </a:r>
            <a:endParaRPr lang="en-US" dirty="0" smtClean="0"/>
          </a:p>
          <a:p>
            <a:pPr lvl="1"/>
            <a:r>
              <a:rPr lang="en-US" dirty="0" smtClean="0"/>
              <a:t>Perusahaan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Redy</a:t>
            </a:r>
            <a:endParaRPr lang="en-US" dirty="0" smtClean="0"/>
          </a:p>
          <a:p>
            <a:pPr lvl="1"/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pengantar</a:t>
            </a:r>
            <a:r>
              <a:rPr lang="en-US" dirty="0" smtClean="0"/>
              <a:t> </a:t>
            </a:r>
            <a:r>
              <a:rPr lang="en-US" dirty="0" err="1" smtClean="0"/>
              <a:t>undangan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pPr lvl="1"/>
            <a:r>
              <a:rPr lang="en-US" dirty="0" err="1" smtClean="0"/>
              <a:t>Progres</a:t>
            </a:r>
            <a:r>
              <a:rPr lang="en-US" dirty="0" smtClean="0"/>
              <a:t> MOU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Progress Div Marketing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799"/>
            <a:ext cx="7772400" cy="499255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Proposal media partner</a:t>
            </a:r>
          </a:p>
          <a:p>
            <a:r>
              <a:rPr lang="en-US" dirty="0" smtClean="0"/>
              <a:t>Progress media partner</a:t>
            </a:r>
            <a:endParaRPr lang="en-US" dirty="0" smtClean="0"/>
          </a:p>
          <a:p>
            <a:pPr lvl="1"/>
            <a:r>
              <a:rPr lang="en-US" dirty="0" smtClean="0"/>
              <a:t>Progress media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dikirim</a:t>
            </a:r>
            <a:r>
              <a:rPr lang="en-US" dirty="0" smtClean="0"/>
              <a:t> proposal</a:t>
            </a:r>
          </a:p>
          <a:p>
            <a:pPr lvl="1"/>
            <a:r>
              <a:rPr lang="en-US" dirty="0" smtClean="0"/>
              <a:t>Progress media yang deal</a:t>
            </a:r>
          </a:p>
          <a:p>
            <a:r>
              <a:rPr lang="en-US" dirty="0" smtClean="0"/>
              <a:t>Progress </a:t>
            </a:r>
            <a:r>
              <a:rPr lang="en-US" dirty="0" err="1" smtClean="0"/>
              <a:t>roadshow</a:t>
            </a:r>
            <a:endParaRPr lang="en-US" dirty="0" smtClean="0"/>
          </a:p>
          <a:p>
            <a:pPr lvl="1"/>
            <a:r>
              <a:rPr lang="en-US" dirty="0" smtClean="0"/>
              <a:t>List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roadshow</a:t>
            </a:r>
            <a:endParaRPr lang="en-US" dirty="0" smtClean="0"/>
          </a:p>
          <a:p>
            <a:pPr lvl="1"/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pengantar</a:t>
            </a:r>
            <a:r>
              <a:rPr lang="en-US" dirty="0" smtClean="0"/>
              <a:t> </a:t>
            </a:r>
            <a:r>
              <a:rPr lang="en-US" dirty="0" err="1" smtClean="0"/>
              <a:t>roadshow</a:t>
            </a:r>
            <a:endParaRPr lang="en-US" dirty="0" smtClean="0"/>
          </a:p>
          <a:p>
            <a:r>
              <a:rPr lang="en-US" dirty="0" smtClean="0"/>
              <a:t>Progress </a:t>
            </a:r>
            <a:r>
              <a:rPr lang="en-US" dirty="0" err="1" smtClean="0"/>
              <a:t>desain</a:t>
            </a:r>
            <a:endParaRPr lang="en-US" dirty="0" smtClean="0"/>
          </a:p>
          <a:p>
            <a:pPr lvl="1"/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endParaRPr lang="en-US" dirty="0" smtClean="0"/>
          </a:p>
          <a:p>
            <a:r>
              <a:rPr lang="en-US" dirty="0" smtClean="0"/>
              <a:t>Progress media </a:t>
            </a:r>
            <a:r>
              <a:rPr lang="en-US" dirty="0" err="1" smtClean="0"/>
              <a:t>sosial</a:t>
            </a:r>
            <a:r>
              <a:rPr lang="en-US" dirty="0" smtClean="0"/>
              <a:t> &amp; promo </a:t>
            </a:r>
            <a:r>
              <a:rPr lang="en-US" dirty="0" err="1" smtClean="0"/>
              <a:t>acara</a:t>
            </a:r>
            <a:endParaRPr lang="en-US" dirty="0" smtClean="0"/>
          </a:p>
          <a:p>
            <a:pPr lvl="1"/>
            <a:r>
              <a:rPr lang="en-US" dirty="0" err="1" smtClean="0"/>
              <a:t>Progres</a:t>
            </a:r>
            <a:r>
              <a:rPr lang="en-US" dirty="0" smtClean="0"/>
              <a:t> IG &amp; </a:t>
            </a:r>
            <a:r>
              <a:rPr lang="en-US" dirty="0" err="1" smtClean="0"/>
              <a:t>TikTok</a:t>
            </a:r>
            <a:endParaRPr lang="en-US" dirty="0" smtClean="0"/>
          </a:p>
          <a:p>
            <a:pPr lvl="1"/>
            <a:r>
              <a:rPr lang="en-US" dirty="0" smtClean="0"/>
              <a:t>Promo </a:t>
            </a:r>
            <a:r>
              <a:rPr lang="en-US" dirty="0" err="1" smtClean="0"/>
              <a:t>acara</a:t>
            </a:r>
            <a:r>
              <a:rPr lang="en-US" dirty="0" smtClean="0"/>
              <a:t>, IG Ads, </a:t>
            </a:r>
            <a:r>
              <a:rPr lang="en-US" dirty="0" err="1" smtClean="0"/>
              <a:t>beli</a:t>
            </a:r>
            <a:r>
              <a:rPr lang="en-US" dirty="0" smtClean="0"/>
              <a:t> followers</a:t>
            </a:r>
          </a:p>
          <a:p>
            <a:pPr lvl="1"/>
            <a:r>
              <a:rPr lang="en-US" dirty="0" err="1" smtClean="0"/>
              <a:t>Konten</a:t>
            </a:r>
            <a:r>
              <a:rPr lang="en-US" dirty="0" smtClean="0"/>
              <a:t> </a:t>
            </a:r>
            <a:r>
              <a:rPr lang="en-US" dirty="0" smtClean="0"/>
              <a:t>LinkedIn</a:t>
            </a:r>
          </a:p>
          <a:p>
            <a:pPr lvl="1"/>
            <a:r>
              <a:rPr lang="en-US" dirty="0" err="1" smtClean="0"/>
              <a:t>Konten</a:t>
            </a:r>
            <a:r>
              <a:rPr lang="en-US" dirty="0" smtClean="0"/>
              <a:t> giveaway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Progress Div Business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List sponsor </a:t>
            </a:r>
            <a:r>
              <a:rPr lang="en-US" dirty="0" err="1" smtClean="0"/>
              <a:t>prioritas</a:t>
            </a:r>
            <a:endParaRPr lang="en-US" dirty="0" smtClean="0"/>
          </a:p>
          <a:p>
            <a:r>
              <a:rPr lang="en-US" dirty="0" smtClean="0"/>
              <a:t>Progress sponsorship</a:t>
            </a:r>
          </a:p>
          <a:p>
            <a:pPr lvl="1"/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pengantar</a:t>
            </a:r>
            <a:r>
              <a:rPr lang="en-US" dirty="0" smtClean="0"/>
              <a:t> sponsorship</a:t>
            </a:r>
          </a:p>
          <a:p>
            <a:pPr lvl="1"/>
            <a:r>
              <a:rPr lang="en-US" dirty="0" err="1" smtClean="0"/>
              <a:t>Kontak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endParaRPr lang="en-US" dirty="0" smtClean="0"/>
          </a:p>
          <a:p>
            <a:pPr lvl="1"/>
            <a:r>
              <a:rPr lang="en-US" dirty="0" err="1" smtClean="0"/>
              <a:t>Kontak</a:t>
            </a:r>
            <a:r>
              <a:rPr lang="en-US" dirty="0" smtClean="0"/>
              <a:t> </a:t>
            </a:r>
            <a:r>
              <a:rPr lang="en-US" dirty="0" smtClean="0"/>
              <a:t>company</a:t>
            </a:r>
          </a:p>
          <a:p>
            <a:pPr lvl="1"/>
            <a:r>
              <a:rPr lang="en-US" dirty="0" err="1" smtClean="0"/>
              <a:t>Progres</a:t>
            </a:r>
            <a:r>
              <a:rPr lang="en-US" dirty="0" smtClean="0"/>
              <a:t> company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dikirim</a:t>
            </a:r>
            <a:r>
              <a:rPr lang="en-US" dirty="0" smtClean="0"/>
              <a:t> proposal</a:t>
            </a:r>
          </a:p>
          <a:p>
            <a:pPr lvl="1"/>
            <a:r>
              <a:rPr lang="en-US" dirty="0" err="1" smtClean="0"/>
              <a:t>Progres</a:t>
            </a:r>
            <a:r>
              <a:rPr lang="en-US" dirty="0" smtClean="0"/>
              <a:t> feedback company</a:t>
            </a:r>
          </a:p>
          <a:p>
            <a:r>
              <a:rPr lang="en-US" dirty="0" smtClean="0"/>
              <a:t>Progress Dana </a:t>
            </a:r>
            <a:r>
              <a:rPr lang="en-US" dirty="0" err="1" smtClean="0"/>
              <a:t>usaha</a:t>
            </a:r>
            <a:endParaRPr lang="en-US" dirty="0" smtClean="0"/>
          </a:p>
          <a:p>
            <a:pPr lvl="1"/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danus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item </a:t>
            </a:r>
            <a:r>
              <a:rPr lang="en-US" dirty="0" err="1" smtClean="0"/>
              <a:t>danus</a:t>
            </a:r>
            <a:endParaRPr lang="en-US" dirty="0" smtClean="0"/>
          </a:p>
          <a:p>
            <a:pPr lvl="1"/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danus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5924"/>
            <a:ext cx="82296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Equity.thmx</Template>
  <TotalTime>45</TotalTime>
  <Words>182</Words>
  <Application>Microsoft Macintosh PowerPoint</Application>
  <PresentationFormat>On-screen Show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Progress Minggu 12</vt:lpstr>
      <vt:lpstr>Progress Div Event &amp; Operations</vt:lpstr>
      <vt:lpstr>Progress Div Marketing Communication</vt:lpstr>
      <vt:lpstr>Progress Div Business Development</vt:lpstr>
      <vt:lpstr>THANK YOU</vt:lpstr>
    </vt:vector>
  </TitlesOfParts>
  <Company>London School of Public Relation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Minggu 10</dc:title>
  <dc:creator>Reny Dyanasari</dc:creator>
  <cp:lastModifiedBy>Reny Dyanasari</cp:lastModifiedBy>
  <cp:revision>4</cp:revision>
  <dcterms:created xsi:type="dcterms:W3CDTF">2021-04-26T13:16:08Z</dcterms:created>
  <dcterms:modified xsi:type="dcterms:W3CDTF">2021-04-26T13:42:10Z</dcterms:modified>
</cp:coreProperties>
</file>