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5FD0DA-B865-F446-AA1A-43DA44799B85}" type="datetimeFigureOut">
              <a:rPr lang="en-US" smtClean="0"/>
              <a:pPr/>
              <a:t>4/19/21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A970E81-CC1E-7D4A-A156-A05F59E5C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Progress </a:t>
            </a:r>
            <a:r>
              <a:rPr lang="en-US" dirty="0" err="1" smtClean="0"/>
              <a:t>Minggu</a:t>
            </a:r>
            <a:r>
              <a:rPr lang="en-US" smtClean="0"/>
              <a:t> </a:t>
            </a:r>
            <a:r>
              <a:rPr lang="en-US" smtClean="0"/>
              <a:t>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Progress Div Event &amp;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 </a:t>
            </a:r>
            <a:r>
              <a:rPr lang="en-US" dirty="0" smtClean="0"/>
              <a:t>Event (IG Live, IG </a:t>
            </a:r>
            <a:r>
              <a:rPr lang="en-US" dirty="0" smtClean="0"/>
              <a:t>Takeover)</a:t>
            </a:r>
            <a:endParaRPr lang="en-US" dirty="0" smtClean="0"/>
          </a:p>
          <a:p>
            <a:pPr lvl="1"/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Topik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endParaRPr lang="en-US" dirty="0" smtClean="0"/>
          </a:p>
          <a:p>
            <a:r>
              <a:rPr lang="en-US" dirty="0" smtClean="0"/>
              <a:t>Seminar</a:t>
            </a:r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Profil</a:t>
            </a:r>
            <a:r>
              <a:rPr lang="en-US" dirty="0" smtClean="0"/>
              <a:t>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feedback </a:t>
            </a:r>
            <a:r>
              <a:rPr lang="en-US" dirty="0" err="1" smtClean="0"/>
              <a:t>pembicara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MOU</a:t>
            </a:r>
            <a:endParaRPr lang="en-US" dirty="0" smtClean="0"/>
          </a:p>
          <a:p>
            <a:r>
              <a:rPr lang="en-US" dirty="0" smtClean="0"/>
              <a:t>Knowledge Sharing</a:t>
            </a:r>
          </a:p>
          <a:p>
            <a:pPr lvl="1"/>
            <a:r>
              <a:rPr lang="en-US" dirty="0" smtClean="0"/>
              <a:t>Progress company &amp; </a:t>
            </a:r>
            <a:r>
              <a:rPr lang="en-US" dirty="0" err="1" smtClean="0"/>
              <a:t>pembicara</a:t>
            </a:r>
            <a:endParaRPr lang="en-US" dirty="0" smtClean="0"/>
          </a:p>
          <a:p>
            <a:r>
              <a:rPr lang="en-US" dirty="0" err="1" smtClean="0"/>
              <a:t>Progres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smtClean="0"/>
              <a:t>Perusahaan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Redy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MOU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Marketing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Proposal media partner</a:t>
            </a:r>
          </a:p>
          <a:p>
            <a:r>
              <a:rPr lang="en-US" dirty="0" smtClean="0"/>
              <a:t>Progress media partner</a:t>
            </a:r>
            <a:endParaRPr lang="en-US" dirty="0" smtClean="0"/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media partner</a:t>
            </a:r>
          </a:p>
          <a:p>
            <a:pPr lvl="1"/>
            <a:r>
              <a:rPr lang="en-US" dirty="0" smtClean="0"/>
              <a:t>List </a:t>
            </a:r>
            <a:r>
              <a:rPr lang="en-US" dirty="0" smtClean="0"/>
              <a:t>media &amp; </a:t>
            </a:r>
            <a:r>
              <a:rPr lang="en-US" dirty="0" err="1" smtClean="0"/>
              <a:t>kontak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roadshow</a:t>
            </a:r>
            <a:endParaRPr lang="en-US" dirty="0" smtClean="0"/>
          </a:p>
          <a:p>
            <a:pPr lvl="1"/>
            <a:r>
              <a:rPr lang="en-US" dirty="0" smtClean="0"/>
              <a:t>List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roadshow</a:t>
            </a:r>
            <a:endParaRPr lang="en-US" dirty="0" smtClean="0"/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roadshow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err="1" smtClean="0"/>
              <a:t>desain</a:t>
            </a:r>
            <a:endParaRPr lang="en-US" dirty="0" smtClean="0"/>
          </a:p>
          <a:p>
            <a:r>
              <a:rPr lang="en-US" dirty="0" smtClean="0"/>
              <a:t>Progress media </a:t>
            </a:r>
            <a:r>
              <a:rPr lang="en-US" dirty="0" err="1" smtClean="0"/>
              <a:t>sosial</a:t>
            </a:r>
            <a:r>
              <a:rPr lang="en-US" dirty="0" smtClean="0"/>
              <a:t> &amp; promo </a:t>
            </a:r>
            <a:r>
              <a:rPr lang="en-US" dirty="0" err="1" smtClean="0"/>
              <a:t>acara</a:t>
            </a:r>
            <a:endParaRPr lang="en-US" dirty="0" smtClean="0"/>
          </a:p>
          <a:p>
            <a:pPr lvl="1"/>
            <a:r>
              <a:rPr lang="en-US" dirty="0" err="1" smtClean="0"/>
              <a:t>Progres</a:t>
            </a:r>
            <a:r>
              <a:rPr lang="en-US" dirty="0" smtClean="0"/>
              <a:t> IG &amp; </a:t>
            </a:r>
            <a:r>
              <a:rPr lang="en-US" dirty="0" err="1" smtClean="0"/>
              <a:t>TikTok</a:t>
            </a:r>
            <a:endParaRPr lang="en-US" dirty="0" smtClean="0"/>
          </a:p>
          <a:p>
            <a:pPr lvl="1"/>
            <a:r>
              <a:rPr lang="en-US" dirty="0" smtClean="0"/>
              <a:t>Promo </a:t>
            </a:r>
            <a:r>
              <a:rPr lang="en-US" dirty="0" err="1" smtClean="0"/>
              <a:t>acara</a:t>
            </a:r>
            <a:r>
              <a:rPr lang="en-US" dirty="0" smtClean="0"/>
              <a:t>, IG Ads, </a:t>
            </a:r>
            <a:r>
              <a:rPr lang="en-US" dirty="0" err="1" smtClean="0"/>
              <a:t>beli</a:t>
            </a:r>
            <a:r>
              <a:rPr lang="en-US" dirty="0" smtClean="0"/>
              <a:t> followers</a:t>
            </a:r>
          </a:p>
          <a:p>
            <a:pPr lvl="1"/>
            <a:r>
              <a:rPr lang="en-US" dirty="0" err="1" smtClean="0"/>
              <a:t>Konten</a:t>
            </a:r>
            <a:r>
              <a:rPr lang="en-US" dirty="0" smtClean="0"/>
              <a:t> LinkedIn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 Div Business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List sponsor </a:t>
            </a:r>
            <a:r>
              <a:rPr lang="en-US" dirty="0" err="1" smtClean="0"/>
              <a:t>prioritas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 smtClean="0"/>
              <a:t>sponsorship</a:t>
            </a:r>
          </a:p>
          <a:p>
            <a:pPr lvl="1"/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sponsorship</a:t>
            </a:r>
          </a:p>
          <a:p>
            <a:pPr lvl="1"/>
            <a:r>
              <a:rPr lang="en-US" dirty="0" err="1" smtClean="0"/>
              <a:t>Kontak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pPr lvl="1"/>
            <a:r>
              <a:rPr lang="en-US" dirty="0" err="1" smtClean="0"/>
              <a:t>Kontak</a:t>
            </a:r>
            <a:r>
              <a:rPr lang="en-US" dirty="0" smtClean="0"/>
              <a:t> company</a:t>
            </a:r>
          </a:p>
          <a:p>
            <a:r>
              <a:rPr lang="en-US" dirty="0" smtClean="0"/>
              <a:t>Progress Dana </a:t>
            </a:r>
            <a:r>
              <a:rPr lang="en-US" dirty="0" err="1" smtClean="0"/>
              <a:t>usaha</a:t>
            </a:r>
            <a:endParaRPr lang="en-US" dirty="0" smtClean="0"/>
          </a:p>
          <a:p>
            <a:pPr lvl="1"/>
            <a:r>
              <a:rPr lang="en-US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item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/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danus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5924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20</TotalTime>
  <Words>126</Words>
  <Application>Microsoft Macintosh PowerPoint</Application>
  <PresentationFormat>On-screen Show (4:3)</PresentationFormat>
  <Paragraphs>38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Progress Minggu 11</vt:lpstr>
      <vt:lpstr>Progress Div Event &amp; Operations</vt:lpstr>
      <vt:lpstr>Progress Div Marketing Communication</vt:lpstr>
      <vt:lpstr>Progress Div Business Development</vt:lpstr>
      <vt:lpstr>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Minggu 10</dc:title>
  <dc:creator>Reny Dyanasari</dc:creator>
  <cp:lastModifiedBy>Reny Dyanasari</cp:lastModifiedBy>
  <cp:revision>2</cp:revision>
  <dcterms:created xsi:type="dcterms:W3CDTF">2021-04-19T14:16:32Z</dcterms:created>
  <dcterms:modified xsi:type="dcterms:W3CDTF">2021-04-19T14:25:42Z</dcterms:modified>
</cp:coreProperties>
</file>