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smtClean="0"/>
              <a:t> </a:t>
            </a:r>
            <a:r>
              <a:rPr lang="en-US" smtClean="0"/>
              <a:t>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 </a:t>
            </a:r>
            <a:r>
              <a:rPr lang="en-US" dirty="0" smtClean="0"/>
              <a:t>Event (IG Live, IG </a:t>
            </a:r>
            <a:r>
              <a:rPr lang="en-US" dirty="0" smtClean="0"/>
              <a:t>Takeover)</a:t>
            </a:r>
            <a:endParaRPr lang="en-US" dirty="0" smtClean="0"/>
          </a:p>
          <a:p>
            <a:pPr lvl="1"/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r>
              <a:rPr lang="en-US" dirty="0" smtClean="0"/>
              <a:t>Seminar</a:t>
            </a:r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feedback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MOU</a:t>
            </a:r>
            <a:endParaRPr lang="en-US" dirty="0" smtClean="0"/>
          </a:p>
          <a:p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Progress company &amp;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Perusahaan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MOU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Proposal media partner</a:t>
            </a:r>
          </a:p>
          <a:p>
            <a:r>
              <a:rPr lang="en-US" dirty="0" smtClean="0"/>
              <a:t>Progress media partner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media partner</a:t>
            </a:r>
          </a:p>
          <a:p>
            <a:pPr lvl="1"/>
            <a:r>
              <a:rPr lang="en-US" dirty="0" smtClean="0"/>
              <a:t>List </a:t>
            </a:r>
            <a:r>
              <a:rPr lang="en-US" dirty="0" smtClean="0"/>
              <a:t>media &amp; </a:t>
            </a:r>
            <a:r>
              <a:rPr lang="en-US" dirty="0" err="1" smtClean="0"/>
              <a:t>kontak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roadshow</a:t>
            </a:r>
            <a:endParaRPr lang="en-US" dirty="0" smtClean="0"/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roadshow</a:t>
            </a:r>
            <a:endParaRPr lang="en-US" dirty="0" smtClean="0"/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roadshow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smtClean="0"/>
              <a:t>Progress 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  <a:p>
            <a:pPr lvl="1"/>
            <a:r>
              <a:rPr lang="en-US" dirty="0" err="1" smtClean="0"/>
              <a:t>Progres</a:t>
            </a:r>
            <a:r>
              <a:rPr lang="en-US" dirty="0" smtClean="0"/>
              <a:t> IG &amp; </a:t>
            </a:r>
            <a:r>
              <a:rPr lang="en-US" dirty="0" err="1" smtClean="0"/>
              <a:t>TikTok</a:t>
            </a:r>
            <a:endParaRPr lang="en-US" dirty="0" smtClean="0"/>
          </a:p>
          <a:p>
            <a:pPr lvl="1"/>
            <a:r>
              <a:rPr lang="en-US" dirty="0" smtClean="0"/>
              <a:t>Promo </a:t>
            </a:r>
            <a:r>
              <a:rPr lang="en-US" dirty="0" err="1" smtClean="0"/>
              <a:t>acara</a:t>
            </a:r>
            <a:r>
              <a:rPr lang="en-US" dirty="0" smtClean="0"/>
              <a:t>, IG Ads, </a:t>
            </a:r>
            <a:r>
              <a:rPr lang="en-US" dirty="0" err="1" smtClean="0"/>
              <a:t>beli</a:t>
            </a:r>
            <a:r>
              <a:rPr lang="en-US" dirty="0" smtClean="0"/>
              <a:t> followers</a:t>
            </a:r>
          </a:p>
          <a:p>
            <a:pPr lvl="1"/>
            <a:r>
              <a:rPr lang="en-US" dirty="0" err="1" smtClean="0"/>
              <a:t>Konten</a:t>
            </a:r>
            <a:r>
              <a:rPr lang="en-US" dirty="0" smtClean="0"/>
              <a:t> LinkedIn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smtClean="0"/>
              <a:t>sponsorship</a:t>
            </a:r>
          </a:p>
          <a:p>
            <a:pPr lvl="1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sponsorship</a:t>
            </a:r>
          </a:p>
          <a:p>
            <a:pPr lvl="1"/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pPr lvl="1"/>
            <a:r>
              <a:rPr lang="en-US" dirty="0" err="1" smtClean="0"/>
              <a:t>Kontak</a:t>
            </a:r>
            <a:r>
              <a:rPr lang="en-US" dirty="0" smtClean="0"/>
              <a:t> company</a:t>
            </a:r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20</TotalTime>
  <Words>126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11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2</cp:revision>
  <dcterms:created xsi:type="dcterms:W3CDTF">2021-04-19T14:16:32Z</dcterms:created>
  <dcterms:modified xsi:type="dcterms:W3CDTF">2021-04-19T14:25:42Z</dcterms:modified>
</cp:coreProperties>
</file>