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5FD0DA-B865-F446-AA1A-43DA44799B85}" type="datetimeFigureOut">
              <a:rPr lang="en-US" smtClean="0"/>
              <a:t>4/13/21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A970E81-CC1E-7D4A-A156-A05F59E5CD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r>
              <a:rPr lang="en-US" dirty="0" err="1" smtClean="0"/>
              <a:t>Minggu</a:t>
            </a:r>
            <a:r>
              <a:rPr lang="en-US" dirty="0" smtClean="0"/>
              <a:t> 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Progress Div Event &amp;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 Event</a:t>
            </a:r>
          </a:p>
          <a:p>
            <a:pPr lvl="1"/>
            <a:r>
              <a:rPr lang="en-US" dirty="0" err="1" smtClean="0"/>
              <a:t>Pembicara</a:t>
            </a:r>
            <a:endParaRPr lang="en-US" dirty="0" smtClean="0"/>
          </a:p>
          <a:p>
            <a:pPr lvl="1"/>
            <a:r>
              <a:rPr lang="en-US" dirty="0" err="1" smtClean="0"/>
              <a:t>Topik</a:t>
            </a:r>
            <a:endParaRPr lang="en-US" dirty="0" smtClean="0"/>
          </a:p>
          <a:p>
            <a:r>
              <a:rPr lang="en-US" dirty="0" smtClean="0"/>
              <a:t>Seminar</a:t>
            </a:r>
          </a:p>
          <a:p>
            <a:pPr lvl="1"/>
            <a:r>
              <a:rPr lang="en-US" dirty="0" smtClean="0"/>
              <a:t>List </a:t>
            </a:r>
            <a:r>
              <a:rPr lang="en-US" dirty="0" err="1" smtClean="0"/>
              <a:t>pembicara</a:t>
            </a:r>
            <a:endParaRPr lang="en-US" dirty="0" smtClean="0"/>
          </a:p>
          <a:p>
            <a:pPr lvl="1"/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pembicara</a:t>
            </a:r>
            <a:endParaRPr lang="en-US" dirty="0" smtClean="0"/>
          </a:p>
          <a:p>
            <a:r>
              <a:rPr lang="en-US" dirty="0" smtClean="0"/>
              <a:t>Knowledge Sharing</a:t>
            </a:r>
          </a:p>
          <a:p>
            <a:pPr lvl="1"/>
            <a:r>
              <a:rPr lang="en-US" dirty="0" smtClean="0"/>
              <a:t>Progress company &amp; </a:t>
            </a:r>
            <a:r>
              <a:rPr lang="en-US" dirty="0" err="1" smtClean="0"/>
              <a:t>pembicara</a:t>
            </a:r>
            <a:endParaRPr lang="en-US" dirty="0" smtClean="0"/>
          </a:p>
          <a:p>
            <a:r>
              <a:rPr lang="en-US" dirty="0" err="1" smtClean="0"/>
              <a:t>Progres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/>
            <a:r>
              <a:rPr lang="en-US" dirty="0" smtClean="0"/>
              <a:t>Perusahaan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Marketing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Proposal media partner</a:t>
            </a:r>
          </a:p>
          <a:p>
            <a:r>
              <a:rPr lang="en-US" dirty="0" smtClean="0"/>
              <a:t>Progress media partner</a:t>
            </a:r>
          </a:p>
          <a:p>
            <a:pPr lvl="1"/>
            <a:r>
              <a:rPr lang="en-US" dirty="0" smtClean="0"/>
              <a:t>List media &amp; </a:t>
            </a:r>
            <a:r>
              <a:rPr lang="en-US" dirty="0" err="1" smtClean="0"/>
              <a:t>kontak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 err="1" smtClean="0"/>
              <a:t>roadshow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 err="1" smtClean="0"/>
              <a:t>desain</a:t>
            </a:r>
            <a:endParaRPr lang="en-US" dirty="0" smtClean="0"/>
          </a:p>
          <a:p>
            <a:r>
              <a:rPr lang="en-US" dirty="0" smtClean="0"/>
              <a:t>Progress media </a:t>
            </a:r>
            <a:r>
              <a:rPr lang="en-US" dirty="0" err="1" smtClean="0"/>
              <a:t>sosial</a:t>
            </a:r>
            <a:r>
              <a:rPr lang="en-US" dirty="0" smtClean="0"/>
              <a:t> &amp; promo </a:t>
            </a:r>
            <a:r>
              <a:rPr lang="en-US" dirty="0" err="1" smtClean="0"/>
              <a:t>acara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Business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List sponsor </a:t>
            </a:r>
            <a:r>
              <a:rPr lang="en-US" dirty="0" err="1" smtClean="0"/>
              <a:t>prioritas</a:t>
            </a:r>
            <a:endParaRPr lang="en-US" dirty="0" smtClean="0"/>
          </a:p>
          <a:p>
            <a:r>
              <a:rPr lang="en-US" dirty="0" smtClean="0"/>
              <a:t>Progress sponsorship</a:t>
            </a:r>
          </a:p>
          <a:p>
            <a:r>
              <a:rPr lang="en-US" dirty="0" smtClean="0"/>
              <a:t>Progress Dana </a:t>
            </a:r>
            <a:r>
              <a:rPr lang="en-US" dirty="0" err="1" smtClean="0"/>
              <a:t>usaha</a:t>
            </a:r>
            <a:endParaRPr lang="en-US" dirty="0" smtClean="0"/>
          </a:p>
          <a:p>
            <a:pPr lvl="1"/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danus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item </a:t>
            </a:r>
            <a:r>
              <a:rPr lang="en-US" dirty="0" err="1" smtClean="0"/>
              <a:t>danus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5924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12</TotalTime>
  <Words>74</Words>
  <Application>Microsoft Macintosh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Progress Minggu 10</vt:lpstr>
      <vt:lpstr>Progress Div Event &amp; Operations</vt:lpstr>
      <vt:lpstr>Progress Div Marketing Communication</vt:lpstr>
      <vt:lpstr>Progress Div Business Development</vt:lpstr>
      <vt:lpstr>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Minggu 10</dc:title>
  <dc:creator>Reny Dyanasari</dc:creator>
  <cp:lastModifiedBy>Reny Dyanasari</cp:lastModifiedBy>
  <cp:revision>1</cp:revision>
  <dcterms:created xsi:type="dcterms:W3CDTF">2021-04-13T02:51:18Z</dcterms:created>
  <dcterms:modified xsi:type="dcterms:W3CDTF">2021-04-13T03:03:45Z</dcterms:modified>
</cp:coreProperties>
</file>