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data10.xml" ContentType="application/vnd.openxmlformats-officedocument.drawingml.diagramData+xml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diagrams/drawing7.xml" ContentType="application/vnd.ms-office.drawingml.diagramDrawing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colors11.xml" ContentType="application/vnd.openxmlformats-officedocument.drawingml.diagramColors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diagrams/colors10.xml" ContentType="application/vnd.openxmlformats-officedocument.drawingml.diagramColors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11.xml" ContentType="application/vnd.openxmlformats-officedocument.drawingml.diagram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diagrams/quickStyle11.xml" ContentType="application/vnd.openxmlformats-officedocument.drawingml.diagramStyle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10.xml" ContentType="application/vnd.openxmlformats-officedocument.drawingml.diagram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quickStyle10.xml" ContentType="application/vnd.openxmlformats-officedocument.drawingml.diagramStyle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diagrams/drawing11.xml" ContentType="application/vnd.ms-office.drawingml.diagramDrawing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9.xml" ContentType="application/vnd.ms-office.drawingml.diagramDrawing+xml"/>
  <Override PartName="/ppt/diagrams/drawing10.xml" ContentType="application/vnd.ms-office.drawingml.diagramDrawing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data11.xml" ContentType="application/vnd.openxmlformats-officedocument.drawingml.diagramData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8.xml" ContentType="application/vnd.ms-office.drawingml.diagramDrawing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diagrams/layout9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70" r:id="rId13"/>
    <p:sldId id="265" r:id="rId14"/>
    <p:sldId id="272" r:id="rId15"/>
    <p:sldId id="266" r:id="rId16"/>
    <p:sldId id="271" r:id="rId17"/>
    <p:sldId id="274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6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93BA4-4E99-7D45-A028-AE40844648D2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2B9DFA2-13B8-B04C-97D6-BA41E56D4C23}">
      <dgm:prSet phldrT="[Text]"/>
      <dgm:spPr/>
      <dgm:t>
        <a:bodyPr/>
        <a:lstStyle/>
        <a:p>
          <a:r>
            <a:rPr lang="en-US" dirty="0" smtClean="0"/>
            <a:t>Product </a:t>
          </a:r>
          <a:endParaRPr lang="en-US" dirty="0"/>
        </a:p>
      </dgm:t>
    </dgm:pt>
    <dgm:pt modelId="{C1BA0DAC-2492-7B42-8A4F-7E6DA1D49305}" type="parTrans" cxnId="{3AD40EE9-7414-B14C-9ADC-6357321002B0}">
      <dgm:prSet/>
      <dgm:spPr/>
      <dgm:t>
        <a:bodyPr/>
        <a:lstStyle/>
        <a:p>
          <a:endParaRPr lang="en-US"/>
        </a:p>
      </dgm:t>
    </dgm:pt>
    <dgm:pt modelId="{9C959476-688F-944E-BD37-B21EF34CDF3B}" type="sibTrans" cxnId="{3AD40EE9-7414-B14C-9ADC-6357321002B0}">
      <dgm:prSet/>
      <dgm:spPr/>
      <dgm:t>
        <a:bodyPr/>
        <a:lstStyle/>
        <a:p>
          <a:endParaRPr lang="en-US"/>
        </a:p>
      </dgm:t>
    </dgm:pt>
    <dgm:pt modelId="{F7323F42-6A52-474A-8B50-DD0B966DC5DA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5C7C6EF7-E5A6-E241-A650-B53B62C35BF1}" type="parTrans" cxnId="{E812C144-AE49-7241-A2AC-06185EACA676}">
      <dgm:prSet/>
      <dgm:spPr/>
      <dgm:t>
        <a:bodyPr/>
        <a:lstStyle/>
        <a:p>
          <a:endParaRPr lang="en-US"/>
        </a:p>
      </dgm:t>
    </dgm:pt>
    <dgm:pt modelId="{8484715E-0B33-384B-B045-5DD332F74208}" type="sibTrans" cxnId="{E812C144-AE49-7241-A2AC-06185EACA676}">
      <dgm:prSet/>
      <dgm:spPr/>
      <dgm:t>
        <a:bodyPr/>
        <a:lstStyle/>
        <a:p>
          <a:endParaRPr lang="en-US"/>
        </a:p>
      </dgm:t>
    </dgm:pt>
    <dgm:pt modelId="{FF2D4005-C747-4142-8608-7D961F6CB1D1}">
      <dgm:prSet phldrT="[Text]"/>
      <dgm:spPr/>
      <dgm:t>
        <a:bodyPr/>
        <a:lstStyle/>
        <a:p>
          <a:r>
            <a:rPr lang="en-US" dirty="0" smtClean="0"/>
            <a:t>Price</a:t>
          </a:r>
          <a:endParaRPr lang="en-US" dirty="0"/>
        </a:p>
      </dgm:t>
    </dgm:pt>
    <dgm:pt modelId="{21A38AC6-CD98-9046-B082-B8F659CAD307}" type="parTrans" cxnId="{781A53AD-A3A2-AE46-A7AC-D0B906C6B30E}">
      <dgm:prSet/>
      <dgm:spPr/>
      <dgm:t>
        <a:bodyPr/>
        <a:lstStyle/>
        <a:p>
          <a:endParaRPr lang="en-US"/>
        </a:p>
      </dgm:t>
    </dgm:pt>
    <dgm:pt modelId="{CCF07ACD-F901-3C4F-994F-E8FBA767527F}" type="sibTrans" cxnId="{781A53AD-A3A2-AE46-A7AC-D0B906C6B30E}">
      <dgm:prSet/>
      <dgm:spPr/>
      <dgm:t>
        <a:bodyPr/>
        <a:lstStyle/>
        <a:p>
          <a:endParaRPr lang="en-US"/>
        </a:p>
      </dgm:t>
    </dgm:pt>
    <dgm:pt modelId="{64415811-B074-A445-BBA4-FACEA77EDC91}">
      <dgm:prSet phldrT="[Text]"/>
      <dgm:spPr/>
      <dgm:t>
        <a:bodyPr/>
        <a:lstStyle/>
        <a:p>
          <a:r>
            <a:rPr lang="en-US" dirty="0" smtClean="0"/>
            <a:t>Public Relations</a:t>
          </a:r>
          <a:endParaRPr lang="en-US" dirty="0"/>
        </a:p>
      </dgm:t>
    </dgm:pt>
    <dgm:pt modelId="{A6AB7305-9175-2643-A515-075CA53CEDB6}" type="parTrans" cxnId="{A8735E6C-AEC3-0342-BACE-775BAAA76066}">
      <dgm:prSet/>
      <dgm:spPr/>
      <dgm:t>
        <a:bodyPr/>
        <a:lstStyle/>
        <a:p>
          <a:endParaRPr lang="en-US"/>
        </a:p>
      </dgm:t>
    </dgm:pt>
    <dgm:pt modelId="{34B72121-1974-7A4E-81B2-14B614938744}" type="sibTrans" cxnId="{A8735E6C-AEC3-0342-BACE-775BAAA76066}">
      <dgm:prSet/>
      <dgm:spPr/>
      <dgm:t>
        <a:bodyPr/>
        <a:lstStyle/>
        <a:p>
          <a:endParaRPr lang="en-US"/>
        </a:p>
      </dgm:t>
    </dgm:pt>
    <dgm:pt modelId="{E71F2583-C5B3-CE42-B73B-8C1D376A4C95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2B13819A-8194-6147-B826-D547C95A4946}" type="parTrans" cxnId="{EC959007-7882-F24F-8789-5C4CD1E13646}">
      <dgm:prSet/>
      <dgm:spPr/>
      <dgm:t>
        <a:bodyPr/>
        <a:lstStyle/>
        <a:p>
          <a:endParaRPr lang="en-US"/>
        </a:p>
      </dgm:t>
    </dgm:pt>
    <dgm:pt modelId="{2C04C3AA-5D01-8548-86DD-6029E9C313B2}" type="sibTrans" cxnId="{EC959007-7882-F24F-8789-5C4CD1E13646}">
      <dgm:prSet/>
      <dgm:spPr/>
      <dgm:t>
        <a:bodyPr/>
        <a:lstStyle/>
        <a:p>
          <a:endParaRPr lang="en-US"/>
        </a:p>
      </dgm:t>
    </dgm:pt>
    <dgm:pt modelId="{590E2811-3B47-044C-9D74-6E8AC5AF1652}">
      <dgm:prSet phldrT="[Text]"/>
      <dgm:spPr/>
      <dgm:t>
        <a:bodyPr/>
        <a:lstStyle/>
        <a:p>
          <a:r>
            <a:rPr lang="en-US" dirty="0" smtClean="0"/>
            <a:t>Position  </a:t>
          </a:r>
          <a:endParaRPr lang="en-US" dirty="0"/>
        </a:p>
      </dgm:t>
    </dgm:pt>
    <dgm:pt modelId="{F5E43E90-B6A5-D74C-B4A8-FABB6A36EE11}" type="parTrans" cxnId="{10629C1E-976C-7240-935B-B7B465CCE691}">
      <dgm:prSet/>
      <dgm:spPr/>
      <dgm:t>
        <a:bodyPr/>
        <a:lstStyle/>
        <a:p>
          <a:endParaRPr lang="en-US"/>
        </a:p>
      </dgm:t>
    </dgm:pt>
    <dgm:pt modelId="{7C4DD665-0935-6241-BD72-76D7E667368A}" type="sibTrans" cxnId="{10629C1E-976C-7240-935B-B7B465CCE691}">
      <dgm:prSet/>
      <dgm:spPr/>
      <dgm:t>
        <a:bodyPr/>
        <a:lstStyle/>
        <a:p>
          <a:endParaRPr lang="en-US"/>
        </a:p>
      </dgm:t>
    </dgm:pt>
    <dgm:pt modelId="{E9E68430-BD25-6146-8B9E-4BB5CFD88EFA}">
      <dgm:prSet phldrT="[Text]"/>
      <dgm:spPr/>
      <dgm:t>
        <a:bodyPr/>
        <a:lstStyle/>
        <a:p>
          <a:r>
            <a:rPr lang="en-US" dirty="0" smtClean="0"/>
            <a:t>“is the strategy of determining through intuition, research and evaluation those areas of consumer need that your event can fulfill”</a:t>
          </a:r>
          <a:endParaRPr lang="en-US" dirty="0"/>
        </a:p>
      </dgm:t>
    </dgm:pt>
    <dgm:pt modelId="{8B5AF77B-1D70-1B40-A9EF-21C59C9BDE0B}" type="parTrans" cxnId="{9B52C4CE-8AE1-9F44-99DA-6A5FD2E22455}">
      <dgm:prSet/>
      <dgm:spPr/>
      <dgm:t>
        <a:bodyPr/>
        <a:lstStyle/>
        <a:p>
          <a:endParaRPr lang="en-US"/>
        </a:p>
      </dgm:t>
    </dgm:pt>
    <dgm:pt modelId="{98F3A32B-4793-F14A-9D6C-2C4196CB8E48}" type="sibTrans" cxnId="{9B52C4CE-8AE1-9F44-99DA-6A5FD2E22455}">
      <dgm:prSet/>
      <dgm:spPr/>
      <dgm:t>
        <a:bodyPr/>
        <a:lstStyle/>
        <a:p>
          <a:endParaRPr lang="en-US"/>
        </a:p>
      </dgm:t>
    </dgm:pt>
    <dgm:pt modelId="{8F339457-7EC5-4B45-9B79-D68FDADD9FE5}">
      <dgm:prSet phldrT="[Text]"/>
      <dgm:spPr/>
      <dgm:t>
        <a:bodyPr/>
        <a:lstStyle/>
        <a:p>
          <a:r>
            <a:rPr lang="en-US" dirty="0" smtClean="0"/>
            <a:t>The location of your event determine the marketing efforts you must exert</a:t>
          </a:r>
          <a:endParaRPr lang="en-US" dirty="0"/>
        </a:p>
      </dgm:t>
    </dgm:pt>
    <dgm:pt modelId="{2EEB5ED2-7B87-D749-B2EF-5503785755D4}" type="parTrans" cxnId="{74AE1B89-DB8B-E841-8494-2E9289CB92CC}">
      <dgm:prSet/>
      <dgm:spPr/>
      <dgm:t>
        <a:bodyPr/>
        <a:lstStyle/>
        <a:p>
          <a:endParaRPr lang="en-US"/>
        </a:p>
      </dgm:t>
    </dgm:pt>
    <dgm:pt modelId="{EE1862FE-D8C4-B945-A8E8-038044B6DCFF}" type="sibTrans" cxnId="{74AE1B89-DB8B-E841-8494-2E9289CB92CC}">
      <dgm:prSet/>
      <dgm:spPr/>
      <dgm:t>
        <a:bodyPr/>
        <a:lstStyle/>
        <a:p>
          <a:endParaRPr lang="en-US"/>
        </a:p>
      </dgm:t>
    </dgm:pt>
    <dgm:pt modelId="{4B55927A-8E97-5245-B0E2-ABB6792AAC5C}">
      <dgm:prSet phldrT="[Text]"/>
      <dgm:spPr/>
      <dgm:t>
        <a:bodyPr/>
        <a:lstStyle/>
        <a:p>
          <a:r>
            <a:rPr lang="en-US" dirty="0" smtClean="0"/>
            <a:t>Event PR helps create the overall impression that others will develop about your event</a:t>
          </a:r>
          <a:endParaRPr lang="en-US" dirty="0"/>
        </a:p>
      </dgm:t>
    </dgm:pt>
    <dgm:pt modelId="{668C4CE5-8E05-D14A-9772-902BD42BF91D}" type="parTrans" cxnId="{3C6A260B-5A8B-5E4F-AB7F-C7AF331AAC95}">
      <dgm:prSet/>
      <dgm:spPr/>
      <dgm:t>
        <a:bodyPr/>
        <a:lstStyle/>
        <a:p>
          <a:endParaRPr lang="en-US"/>
        </a:p>
      </dgm:t>
    </dgm:pt>
    <dgm:pt modelId="{E190F93B-234C-0648-8B5E-8EB33277C11A}" type="sibTrans" cxnId="{3C6A260B-5A8B-5E4F-AB7F-C7AF331AAC95}">
      <dgm:prSet/>
      <dgm:spPr/>
      <dgm:t>
        <a:bodyPr/>
        <a:lstStyle/>
        <a:p>
          <a:endParaRPr lang="en-US"/>
        </a:p>
      </dgm:t>
    </dgm:pt>
    <dgm:pt modelId="{0780FD12-1284-F34F-9C8A-0C3ACBB649F2}">
      <dgm:prSet phldrT="[Text]"/>
      <dgm:spPr/>
      <dgm:t>
        <a:bodyPr/>
        <a:lstStyle/>
        <a:p>
          <a:r>
            <a:rPr lang="en-US" dirty="0" smtClean="0"/>
            <a:t>Price must reflect the cost of goods and services required to produce event. Plus profit/earning</a:t>
          </a:r>
          <a:endParaRPr lang="en-US" dirty="0"/>
        </a:p>
      </dgm:t>
    </dgm:pt>
    <dgm:pt modelId="{F7725F69-1B60-AC49-B521-6E7F9475B8B9}" type="parTrans" cxnId="{BC6B06F6-C1AD-EA40-B3FB-418F67C6B431}">
      <dgm:prSet/>
      <dgm:spPr/>
      <dgm:t>
        <a:bodyPr/>
        <a:lstStyle/>
        <a:p>
          <a:endParaRPr lang="en-US"/>
        </a:p>
      </dgm:t>
    </dgm:pt>
    <dgm:pt modelId="{8F795F08-9AAE-7947-8B87-95401380A0E1}" type="sibTrans" cxnId="{BC6B06F6-C1AD-EA40-B3FB-418F67C6B431}">
      <dgm:prSet/>
      <dgm:spPr/>
      <dgm:t>
        <a:bodyPr/>
        <a:lstStyle/>
        <a:p>
          <a:endParaRPr lang="en-US"/>
        </a:p>
      </dgm:t>
    </dgm:pt>
    <dgm:pt modelId="{DC19DD2D-A756-A84C-8488-5843AB59B35C}">
      <dgm:prSet phldrT="[Text]"/>
      <dgm:spPr/>
      <dgm:t>
        <a:bodyPr/>
        <a:lstStyle/>
        <a:p>
          <a:r>
            <a:rPr lang="en-US" dirty="0" smtClean="0"/>
            <a:t>Promotion is the engine that drives the awareness of your event</a:t>
          </a:r>
          <a:endParaRPr lang="en-US" dirty="0"/>
        </a:p>
      </dgm:t>
    </dgm:pt>
    <dgm:pt modelId="{C54BC364-BDBE-5149-8BD3-5DD5C9C93242}" type="parTrans" cxnId="{2A8FABFA-446B-8B42-9F71-9B978D182861}">
      <dgm:prSet/>
      <dgm:spPr/>
      <dgm:t>
        <a:bodyPr/>
        <a:lstStyle/>
        <a:p>
          <a:endParaRPr lang="en-US"/>
        </a:p>
      </dgm:t>
    </dgm:pt>
    <dgm:pt modelId="{56C39F69-AC3A-4F41-A3C4-0B6394E11F23}" type="sibTrans" cxnId="{2A8FABFA-446B-8B42-9F71-9B978D182861}">
      <dgm:prSet/>
      <dgm:spPr/>
      <dgm:t>
        <a:bodyPr/>
        <a:lstStyle/>
        <a:p>
          <a:endParaRPr lang="en-US"/>
        </a:p>
      </dgm:t>
    </dgm:pt>
    <dgm:pt modelId="{F11D8633-9186-7847-9DFD-3CE6C38BD0F0}">
      <dgm:prSet phldrT="[Text]"/>
      <dgm:spPr/>
      <dgm:t>
        <a:bodyPr/>
        <a:lstStyle/>
        <a:p>
          <a:r>
            <a:rPr lang="en-US" dirty="0" smtClean="0"/>
            <a:t>The products or </a:t>
          </a:r>
          <a:r>
            <a:rPr lang="en-US" dirty="0" err="1" smtClean="0"/>
            <a:t>serivces</a:t>
          </a:r>
          <a:r>
            <a:rPr lang="en-US" dirty="0" smtClean="0"/>
            <a:t> can be mentioned as the event</a:t>
          </a:r>
          <a:endParaRPr lang="en-US" dirty="0"/>
        </a:p>
      </dgm:t>
    </dgm:pt>
    <dgm:pt modelId="{54912E69-D51A-0044-9940-C358A2823587}" type="parTrans" cxnId="{C858E7FE-8EE4-AF48-B9D3-7F15101B3B70}">
      <dgm:prSet/>
      <dgm:spPr/>
      <dgm:t>
        <a:bodyPr/>
        <a:lstStyle/>
        <a:p>
          <a:endParaRPr lang="en-US"/>
        </a:p>
      </dgm:t>
    </dgm:pt>
    <dgm:pt modelId="{39E80D3A-47E8-644E-A902-056C1381CBFE}" type="sibTrans" cxnId="{C858E7FE-8EE4-AF48-B9D3-7F15101B3B70}">
      <dgm:prSet/>
      <dgm:spPr/>
      <dgm:t>
        <a:bodyPr/>
        <a:lstStyle/>
        <a:p>
          <a:endParaRPr lang="en-US"/>
        </a:p>
      </dgm:t>
    </dgm:pt>
    <dgm:pt modelId="{842E2684-F35D-1C48-8F14-895F397EA34A}" type="pres">
      <dgm:prSet presAssocID="{8DC93BA4-4E99-7D45-A028-AE4084464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B4D5E-645D-C042-8C8B-CF348DC3861E}" type="pres">
      <dgm:prSet presAssocID="{32B9DFA2-13B8-B04C-97D6-BA41E56D4C2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094E2-C661-8341-89D9-FD100A352E91}" type="pres">
      <dgm:prSet presAssocID="{32B9DFA2-13B8-B04C-97D6-BA41E56D4C23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5C98F-735A-D84C-9430-C35886458756}" type="pres">
      <dgm:prSet presAssocID="{F7323F42-6A52-474A-8B50-DD0B966DC5D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AB89D-0193-644C-B41A-65EA64CA74EE}" type="pres">
      <dgm:prSet presAssocID="{F7323F42-6A52-474A-8B50-DD0B966DC5DA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3B42-488E-C142-BEF1-E467E202867B}" type="pres">
      <dgm:prSet presAssocID="{FF2D4005-C747-4142-8608-7D961F6CB1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A4C79-68AA-B147-8862-CBB970B126D0}" type="pres">
      <dgm:prSet presAssocID="{FF2D4005-C747-4142-8608-7D961F6CB1D1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3D123-6F76-8B43-8FC7-1A53DD74B057}" type="pres">
      <dgm:prSet presAssocID="{64415811-B074-A445-BBA4-FACEA77EDC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0238-6161-EA42-B7EB-380CAAF87DAE}" type="pres">
      <dgm:prSet presAssocID="{64415811-B074-A445-BBA4-FACEA77EDC91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A5B96-B529-DD4A-B71F-8B1F2084EEB6}" type="pres">
      <dgm:prSet presAssocID="{E71F2583-C5B3-CE42-B73B-8C1D376A4C9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030A1-6487-014A-AF79-2AE33E560D2C}" type="pres">
      <dgm:prSet presAssocID="{E71F2583-C5B3-CE42-B73B-8C1D376A4C95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85E36-6D38-7E4A-B295-C42AF9A6C75D}" type="pres">
      <dgm:prSet presAssocID="{590E2811-3B47-044C-9D74-6E8AC5AF16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0511B-9A9A-0E4F-8B34-E06E2567A9C3}" type="pres">
      <dgm:prSet presAssocID="{590E2811-3B47-044C-9D74-6E8AC5AF1652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29C1E-976C-7240-935B-B7B465CCE691}" srcId="{8DC93BA4-4E99-7D45-A028-AE40844648D2}" destId="{590E2811-3B47-044C-9D74-6E8AC5AF1652}" srcOrd="5" destOrd="0" parTransId="{F5E43E90-B6A5-D74C-B4A8-FABB6A36EE11}" sibTransId="{7C4DD665-0935-6241-BD72-76D7E667368A}"/>
    <dgm:cxn modelId="{E50582EE-F5CB-3841-8368-76BC4AC0825E}" type="presOf" srcId="{590E2811-3B47-044C-9D74-6E8AC5AF1652}" destId="{C7985E36-6D38-7E4A-B295-C42AF9A6C75D}" srcOrd="0" destOrd="0" presId="urn:microsoft.com/office/officeart/2005/8/layout/vList2"/>
    <dgm:cxn modelId="{AFF7A558-A1C8-2D4E-B09A-1301B9540BDD}" type="presOf" srcId="{F7323F42-6A52-474A-8B50-DD0B966DC5DA}" destId="{0C35C98F-735A-D84C-9430-C35886458756}" srcOrd="0" destOrd="0" presId="urn:microsoft.com/office/officeart/2005/8/layout/vList2"/>
    <dgm:cxn modelId="{E812C144-AE49-7241-A2AC-06185EACA676}" srcId="{8DC93BA4-4E99-7D45-A028-AE40844648D2}" destId="{F7323F42-6A52-474A-8B50-DD0B966DC5DA}" srcOrd="1" destOrd="0" parTransId="{5C7C6EF7-E5A6-E241-A650-B53B62C35BF1}" sibTransId="{8484715E-0B33-384B-B045-5DD332F74208}"/>
    <dgm:cxn modelId="{C858E7FE-8EE4-AF48-B9D3-7F15101B3B70}" srcId="{32B9DFA2-13B8-B04C-97D6-BA41E56D4C23}" destId="{F11D8633-9186-7847-9DFD-3CE6C38BD0F0}" srcOrd="0" destOrd="0" parTransId="{54912E69-D51A-0044-9940-C358A2823587}" sibTransId="{39E80D3A-47E8-644E-A902-056C1381CBFE}"/>
    <dgm:cxn modelId="{AF17D806-510F-CC45-809F-1760E9EF7A6B}" type="presOf" srcId="{0780FD12-1284-F34F-9C8A-0C3ACBB649F2}" destId="{D37A4C79-68AA-B147-8862-CBB970B126D0}" srcOrd="0" destOrd="0" presId="urn:microsoft.com/office/officeart/2005/8/layout/vList2"/>
    <dgm:cxn modelId="{C8485CAA-A6A9-5842-A41C-7DB1807E8BBD}" type="presOf" srcId="{E71F2583-C5B3-CE42-B73B-8C1D376A4C95}" destId="{0A4A5B96-B529-DD4A-B71F-8B1F2084EEB6}" srcOrd="0" destOrd="0" presId="urn:microsoft.com/office/officeart/2005/8/layout/vList2"/>
    <dgm:cxn modelId="{90E2D310-F5BA-B14C-9665-979B0923CFA9}" type="presOf" srcId="{64415811-B074-A445-BBA4-FACEA77EDC91}" destId="{89D3D123-6F76-8B43-8FC7-1A53DD74B057}" srcOrd="0" destOrd="0" presId="urn:microsoft.com/office/officeart/2005/8/layout/vList2"/>
    <dgm:cxn modelId="{9B52C4CE-8AE1-9F44-99DA-6A5FD2E22455}" srcId="{590E2811-3B47-044C-9D74-6E8AC5AF1652}" destId="{E9E68430-BD25-6146-8B9E-4BB5CFD88EFA}" srcOrd="0" destOrd="0" parTransId="{8B5AF77B-1D70-1B40-A9EF-21C59C9BDE0B}" sibTransId="{98F3A32B-4793-F14A-9D6C-2C4196CB8E48}"/>
    <dgm:cxn modelId="{B39D40CB-3B07-944C-BE0A-6EE563D0FC93}" type="presOf" srcId="{8DC93BA4-4E99-7D45-A028-AE40844648D2}" destId="{842E2684-F35D-1C48-8F14-895F397EA34A}" srcOrd="0" destOrd="0" presId="urn:microsoft.com/office/officeart/2005/8/layout/vList2"/>
    <dgm:cxn modelId="{7A105AEF-8051-F944-898E-3C44DA5F1C4B}" type="presOf" srcId="{8F339457-7EC5-4B45-9B79-D68FDADD9FE5}" destId="{86B030A1-6487-014A-AF79-2AE33E560D2C}" srcOrd="0" destOrd="0" presId="urn:microsoft.com/office/officeart/2005/8/layout/vList2"/>
    <dgm:cxn modelId="{8FDE3C17-CA54-A243-8042-D23BFD6A79A4}" type="presOf" srcId="{F11D8633-9186-7847-9DFD-3CE6C38BD0F0}" destId="{F83094E2-C661-8341-89D9-FD100A352E91}" srcOrd="0" destOrd="0" presId="urn:microsoft.com/office/officeart/2005/8/layout/vList2"/>
    <dgm:cxn modelId="{3C6A260B-5A8B-5E4F-AB7F-C7AF331AAC95}" srcId="{64415811-B074-A445-BBA4-FACEA77EDC91}" destId="{4B55927A-8E97-5245-B0E2-ABB6792AAC5C}" srcOrd="0" destOrd="0" parTransId="{668C4CE5-8E05-D14A-9772-902BD42BF91D}" sibTransId="{E190F93B-234C-0648-8B5E-8EB33277C11A}"/>
    <dgm:cxn modelId="{791FB1E3-E3B0-E644-9700-EF5ED222A262}" type="presOf" srcId="{E9E68430-BD25-6146-8B9E-4BB5CFD88EFA}" destId="{33C0511B-9A9A-0E4F-8B34-E06E2567A9C3}" srcOrd="0" destOrd="0" presId="urn:microsoft.com/office/officeart/2005/8/layout/vList2"/>
    <dgm:cxn modelId="{D1679C9A-109D-EB4F-B4FD-AABD5FB8E70C}" type="presOf" srcId="{4B55927A-8E97-5245-B0E2-ABB6792AAC5C}" destId="{87B00238-6161-EA42-B7EB-380CAAF87DAE}" srcOrd="0" destOrd="0" presId="urn:microsoft.com/office/officeart/2005/8/layout/vList2"/>
    <dgm:cxn modelId="{982767F7-2759-1C4B-9862-22BE4A635C80}" type="presOf" srcId="{32B9DFA2-13B8-B04C-97D6-BA41E56D4C23}" destId="{045B4D5E-645D-C042-8C8B-CF348DC3861E}" srcOrd="0" destOrd="0" presId="urn:microsoft.com/office/officeart/2005/8/layout/vList2"/>
    <dgm:cxn modelId="{74AE1B89-DB8B-E841-8494-2E9289CB92CC}" srcId="{E71F2583-C5B3-CE42-B73B-8C1D376A4C95}" destId="{8F339457-7EC5-4B45-9B79-D68FDADD9FE5}" srcOrd="0" destOrd="0" parTransId="{2EEB5ED2-7B87-D749-B2EF-5503785755D4}" sibTransId="{EE1862FE-D8C4-B945-A8E8-038044B6DCFF}"/>
    <dgm:cxn modelId="{A8735E6C-AEC3-0342-BACE-775BAAA76066}" srcId="{8DC93BA4-4E99-7D45-A028-AE40844648D2}" destId="{64415811-B074-A445-BBA4-FACEA77EDC91}" srcOrd="3" destOrd="0" parTransId="{A6AB7305-9175-2643-A515-075CA53CEDB6}" sibTransId="{34B72121-1974-7A4E-81B2-14B614938744}"/>
    <dgm:cxn modelId="{69DA6419-2F84-3944-A0BF-00682F01DA19}" type="presOf" srcId="{FF2D4005-C747-4142-8608-7D961F6CB1D1}" destId="{C1653B42-488E-C142-BEF1-E467E202867B}" srcOrd="0" destOrd="0" presId="urn:microsoft.com/office/officeart/2005/8/layout/vList2"/>
    <dgm:cxn modelId="{781A53AD-A3A2-AE46-A7AC-D0B906C6B30E}" srcId="{8DC93BA4-4E99-7D45-A028-AE40844648D2}" destId="{FF2D4005-C747-4142-8608-7D961F6CB1D1}" srcOrd="2" destOrd="0" parTransId="{21A38AC6-CD98-9046-B082-B8F659CAD307}" sibTransId="{CCF07ACD-F901-3C4F-994F-E8FBA767527F}"/>
    <dgm:cxn modelId="{3AD40EE9-7414-B14C-9ADC-6357321002B0}" srcId="{8DC93BA4-4E99-7D45-A028-AE40844648D2}" destId="{32B9DFA2-13B8-B04C-97D6-BA41E56D4C23}" srcOrd="0" destOrd="0" parTransId="{C1BA0DAC-2492-7B42-8A4F-7E6DA1D49305}" sibTransId="{9C959476-688F-944E-BD37-B21EF34CDF3B}"/>
    <dgm:cxn modelId="{EC959007-7882-F24F-8789-5C4CD1E13646}" srcId="{8DC93BA4-4E99-7D45-A028-AE40844648D2}" destId="{E71F2583-C5B3-CE42-B73B-8C1D376A4C95}" srcOrd="4" destOrd="0" parTransId="{2B13819A-8194-6147-B826-D547C95A4946}" sibTransId="{2C04C3AA-5D01-8548-86DD-6029E9C313B2}"/>
    <dgm:cxn modelId="{BC6B06F6-C1AD-EA40-B3FB-418F67C6B431}" srcId="{FF2D4005-C747-4142-8608-7D961F6CB1D1}" destId="{0780FD12-1284-F34F-9C8A-0C3ACBB649F2}" srcOrd="0" destOrd="0" parTransId="{F7725F69-1B60-AC49-B521-6E7F9475B8B9}" sibTransId="{8F795F08-9AAE-7947-8B87-95401380A0E1}"/>
    <dgm:cxn modelId="{C40C9CFB-2B09-634D-93BB-6EE82248D0D0}" type="presOf" srcId="{DC19DD2D-A756-A84C-8488-5843AB59B35C}" destId="{62FAB89D-0193-644C-B41A-65EA64CA74EE}" srcOrd="0" destOrd="0" presId="urn:microsoft.com/office/officeart/2005/8/layout/vList2"/>
    <dgm:cxn modelId="{2A8FABFA-446B-8B42-9F71-9B978D182861}" srcId="{F7323F42-6A52-474A-8B50-DD0B966DC5DA}" destId="{DC19DD2D-A756-A84C-8488-5843AB59B35C}" srcOrd="0" destOrd="0" parTransId="{C54BC364-BDBE-5149-8BD3-5DD5C9C93242}" sibTransId="{56C39F69-AC3A-4F41-A3C4-0B6394E11F23}"/>
    <dgm:cxn modelId="{06D36711-4E44-6844-9086-3D32862999D4}" type="presParOf" srcId="{842E2684-F35D-1C48-8F14-895F397EA34A}" destId="{045B4D5E-645D-C042-8C8B-CF348DC3861E}" srcOrd="0" destOrd="0" presId="urn:microsoft.com/office/officeart/2005/8/layout/vList2"/>
    <dgm:cxn modelId="{149DB062-AA9E-0742-BCB5-8FBA816A2F2F}" type="presParOf" srcId="{842E2684-F35D-1C48-8F14-895F397EA34A}" destId="{F83094E2-C661-8341-89D9-FD100A352E91}" srcOrd="1" destOrd="0" presId="urn:microsoft.com/office/officeart/2005/8/layout/vList2"/>
    <dgm:cxn modelId="{13BC43B5-1D7C-7C4E-94F0-83B9726E1CA6}" type="presParOf" srcId="{842E2684-F35D-1C48-8F14-895F397EA34A}" destId="{0C35C98F-735A-D84C-9430-C35886458756}" srcOrd="2" destOrd="0" presId="urn:microsoft.com/office/officeart/2005/8/layout/vList2"/>
    <dgm:cxn modelId="{2F2F967C-3DB6-7E4A-AC4C-75979C683869}" type="presParOf" srcId="{842E2684-F35D-1C48-8F14-895F397EA34A}" destId="{62FAB89D-0193-644C-B41A-65EA64CA74EE}" srcOrd="3" destOrd="0" presId="urn:microsoft.com/office/officeart/2005/8/layout/vList2"/>
    <dgm:cxn modelId="{2753F033-BF76-AE4E-AF36-BDAB45B969A8}" type="presParOf" srcId="{842E2684-F35D-1C48-8F14-895F397EA34A}" destId="{C1653B42-488E-C142-BEF1-E467E202867B}" srcOrd="4" destOrd="0" presId="urn:microsoft.com/office/officeart/2005/8/layout/vList2"/>
    <dgm:cxn modelId="{73E34C36-0989-F242-BB0E-1A2928D83DED}" type="presParOf" srcId="{842E2684-F35D-1C48-8F14-895F397EA34A}" destId="{D37A4C79-68AA-B147-8862-CBB970B126D0}" srcOrd="5" destOrd="0" presId="urn:microsoft.com/office/officeart/2005/8/layout/vList2"/>
    <dgm:cxn modelId="{AA838A21-238C-6947-A385-F0EAF994ABB2}" type="presParOf" srcId="{842E2684-F35D-1C48-8F14-895F397EA34A}" destId="{89D3D123-6F76-8B43-8FC7-1A53DD74B057}" srcOrd="6" destOrd="0" presId="urn:microsoft.com/office/officeart/2005/8/layout/vList2"/>
    <dgm:cxn modelId="{CE7EE0CB-2AA4-5048-8C48-481E39F35C8B}" type="presParOf" srcId="{842E2684-F35D-1C48-8F14-895F397EA34A}" destId="{87B00238-6161-EA42-B7EB-380CAAF87DAE}" srcOrd="7" destOrd="0" presId="urn:microsoft.com/office/officeart/2005/8/layout/vList2"/>
    <dgm:cxn modelId="{5873A123-2BFF-614D-A2CD-B3846F7BB46E}" type="presParOf" srcId="{842E2684-F35D-1C48-8F14-895F397EA34A}" destId="{0A4A5B96-B529-DD4A-B71F-8B1F2084EEB6}" srcOrd="8" destOrd="0" presId="urn:microsoft.com/office/officeart/2005/8/layout/vList2"/>
    <dgm:cxn modelId="{F1887551-C71F-814E-B187-36802F6B513C}" type="presParOf" srcId="{842E2684-F35D-1C48-8F14-895F397EA34A}" destId="{86B030A1-6487-014A-AF79-2AE33E560D2C}" srcOrd="9" destOrd="0" presId="urn:microsoft.com/office/officeart/2005/8/layout/vList2"/>
    <dgm:cxn modelId="{559D2264-0A02-3249-AC15-AFC41C782A77}" type="presParOf" srcId="{842E2684-F35D-1C48-8F14-895F397EA34A}" destId="{C7985E36-6D38-7E4A-B295-C42AF9A6C75D}" srcOrd="10" destOrd="0" presId="urn:microsoft.com/office/officeart/2005/8/layout/vList2"/>
    <dgm:cxn modelId="{FCDEFE9E-147C-0D41-A9E1-141286BAD74F}" type="presParOf" srcId="{842E2684-F35D-1C48-8F14-895F397EA34A}" destId="{33C0511B-9A9A-0E4F-8B34-E06E2567A9C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52DB48-3745-8040-80AE-BFABE91E96B0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EB57005-A8B6-474B-B1A8-965CFA5EC673}">
      <dgm:prSet phldrT="[Text]"/>
      <dgm:spPr/>
      <dgm:t>
        <a:bodyPr/>
        <a:lstStyle/>
        <a:p>
          <a:r>
            <a:rPr lang="en-US" dirty="0" smtClean="0"/>
            <a:t>Closing</a:t>
          </a:r>
          <a:r>
            <a:rPr lang="en-US" baseline="0" dirty="0" smtClean="0"/>
            <a:t> the Sponsorship Sale</a:t>
          </a:r>
          <a:endParaRPr lang="en-US" dirty="0"/>
        </a:p>
      </dgm:t>
    </dgm:pt>
    <dgm:pt modelId="{B32E1208-BA04-4B4E-B0ED-5815470C3303}" type="parTrans" cxnId="{E8C95546-1220-5441-9CF1-DF8594F8D44B}">
      <dgm:prSet/>
      <dgm:spPr/>
      <dgm:t>
        <a:bodyPr/>
        <a:lstStyle/>
        <a:p>
          <a:endParaRPr lang="en-US"/>
        </a:p>
      </dgm:t>
    </dgm:pt>
    <dgm:pt modelId="{637F8C44-1135-724E-A8A8-F7A5DCCE41BF}" type="sibTrans" cxnId="{E8C95546-1220-5441-9CF1-DF8594F8D44B}">
      <dgm:prSet/>
      <dgm:spPr/>
      <dgm:t>
        <a:bodyPr/>
        <a:lstStyle/>
        <a:p>
          <a:endParaRPr lang="en-US"/>
        </a:p>
      </dgm:t>
    </dgm:pt>
    <dgm:pt modelId="{FD00DE09-CE41-E040-AF3E-8E2B4B94C080}">
      <dgm:prSet phldrT="[Text]"/>
      <dgm:spPr/>
      <dgm:t>
        <a:bodyPr/>
        <a:lstStyle/>
        <a:p>
          <a:r>
            <a:rPr lang="en-US" dirty="0" smtClean="0"/>
            <a:t>Servicing Sponsorship Sales</a:t>
          </a:r>
          <a:endParaRPr lang="en-US" dirty="0"/>
        </a:p>
      </dgm:t>
    </dgm:pt>
    <dgm:pt modelId="{B52E3A81-8979-614D-9E1B-16DE3227E3BB}" type="parTrans" cxnId="{DD7E67F5-96B9-2F4C-9A58-44CD93983889}">
      <dgm:prSet/>
      <dgm:spPr/>
      <dgm:t>
        <a:bodyPr/>
        <a:lstStyle/>
        <a:p>
          <a:endParaRPr lang="en-US"/>
        </a:p>
      </dgm:t>
    </dgm:pt>
    <dgm:pt modelId="{1CEE6494-6728-6F4A-A4C3-822F4EF0B8FB}" type="sibTrans" cxnId="{DD7E67F5-96B9-2F4C-9A58-44CD93983889}">
      <dgm:prSet/>
      <dgm:spPr/>
      <dgm:t>
        <a:bodyPr/>
        <a:lstStyle/>
        <a:p>
          <a:endParaRPr lang="en-US"/>
        </a:p>
      </dgm:t>
    </dgm:pt>
    <dgm:pt modelId="{D012A650-E997-D94B-8967-D01FDB7DE418}">
      <dgm:prSet phldrT="[Text]"/>
      <dgm:spPr/>
      <dgm:t>
        <a:bodyPr/>
        <a:lstStyle/>
        <a:p>
          <a:r>
            <a:rPr lang="en-US" dirty="0" smtClean="0"/>
            <a:t>Service your sponsors to retain their supports in the future</a:t>
          </a:r>
          <a:endParaRPr lang="en-US" dirty="0"/>
        </a:p>
      </dgm:t>
    </dgm:pt>
    <dgm:pt modelId="{EB968892-49DB-8E47-9188-1658034DC2F7}" type="parTrans" cxnId="{A0EDD776-33E7-DB4C-9689-AA2F1F22160B}">
      <dgm:prSet/>
      <dgm:spPr/>
      <dgm:t>
        <a:bodyPr/>
        <a:lstStyle/>
        <a:p>
          <a:endParaRPr lang="en-US"/>
        </a:p>
      </dgm:t>
    </dgm:pt>
    <dgm:pt modelId="{BAEDAEA7-E737-7A49-9287-2BF473C28E10}" type="sibTrans" cxnId="{A0EDD776-33E7-DB4C-9689-AA2F1F22160B}">
      <dgm:prSet/>
      <dgm:spPr/>
      <dgm:t>
        <a:bodyPr/>
        <a:lstStyle/>
        <a:p>
          <a:endParaRPr lang="en-US"/>
        </a:p>
      </dgm:t>
    </dgm:pt>
    <dgm:pt modelId="{609A7A9A-2EE2-2C4B-A5DC-3F353F7D4B09}">
      <dgm:prSet phldrT="[Text]"/>
      <dgm:spPr/>
      <dgm:t>
        <a:bodyPr/>
        <a:lstStyle/>
        <a:p>
          <a:r>
            <a:rPr lang="en-US" dirty="0" smtClean="0"/>
            <a:t>Throughout your presentation, ask for feedback, build positive reaction</a:t>
          </a:r>
          <a:endParaRPr lang="en-US" dirty="0"/>
        </a:p>
      </dgm:t>
    </dgm:pt>
    <dgm:pt modelId="{FA714B0D-1CA0-444F-ABD5-899CE8702C59}" type="parTrans" cxnId="{2AB542FF-A18C-6E4D-931C-9CDE46A2AC2B}">
      <dgm:prSet/>
      <dgm:spPr/>
      <dgm:t>
        <a:bodyPr/>
        <a:lstStyle/>
        <a:p>
          <a:endParaRPr lang="en-US"/>
        </a:p>
      </dgm:t>
    </dgm:pt>
    <dgm:pt modelId="{BC32CC12-8BF5-F848-8EC5-7C4DE8EBAF53}" type="sibTrans" cxnId="{2AB542FF-A18C-6E4D-931C-9CDE46A2AC2B}">
      <dgm:prSet/>
      <dgm:spPr/>
      <dgm:t>
        <a:bodyPr/>
        <a:lstStyle/>
        <a:p>
          <a:endParaRPr lang="en-US"/>
        </a:p>
      </dgm:t>
    </dgm:pt>
    <dgm:pt modelId="{6E4A1343-4B21-3F49-BF12-C2678B07EBDA}">
      <dgm:prSet phldrT="[Text]"/>
      <dgm:spPr/>
      <dgm:t>
        <a:bodyPr/>
        <a:lstStyle/>
        <a:p>
          <a:r>
            <a:rPr lang="en-US" dirty="0" smtClean="0"/>
            <a:t>Timing is Everything</a:t>
          </a:r>
        </a:p>
      </dgm:t>
    </dgm:pt>
    <dgm:pt modelId="{B245E0E4-8C95-D54E-AF6C-CC7DAFE8FBE3}" type="parTrans" cxnId="{B92538C9-9A53-FD44-8975-7BE4F6B8F7D4}">
      <dgm:prSet/>
      <dgm:spPr/>
      <dgm:t>
        <a:bodyPr/>
        <a:lstStyle/>
        <a:p>
          <a:endParaRPr lang="en-US"/>
        </a:p>
      </dgm:t>
    </dgm:pt>
    <dgm:pt modelId="{F2D6EA80-FD63-3B41-8F58-B5D929EA8743}" type="sibTrans" cxnId="{B92538C9-9A53-FD44-8975-7BE4F6B8F7D4}">
      <dgm:prSet/>
      <dgm:spPr/>
      <dgm:t>
        <a:bodyPr/>
        <a:lstStyle/>
        <a:p>
          <a:endParaRPr lang="en-US"/>
        </a:p>
      </dgm:t>
    </dgm:pt>
    <dgm:pt modelId="{432A5A54-0C04-B841-8DC2-09C53DB524F2}">
      <dgm:prSet phldrT="[Text]"/>
      <dgm:spPr/>
      <dgm:t>
        <a:bodyPr/>
        <a:lstStyle/>
        <a:p>
          <a:r>
            <a:rPr lang="en-US" dirty="0" smtClean="0"/>
            <a:t>Evaluating Sponsorships</a:t>
          </a:r>
          <a:endParaRPr lang="en-US" dirty="0"/>
        </a:p>
      </dgm:t>
    </dgm:pt>
    <dgm:pt modelId="{2740FE95-0B58-634B-A2B8-0C86F23493CA}" type="parTrans" cxnId="{02DBC801-E475-B948-B55B-873BDC58662B}">
      <dgm:prSet/>
      <dgm:spPr/>
      <dgm:t>
        <a:bodyPr/>
        <a:lstStyle/>
        <a:p>
          <a:endParaRPr lang="en-US"/>
        </a:p>
      </dgm:t>
    </dgm:pt>
    <dgm:pt modelId="{146942CE-B670-B243-87BB-6341F36B105C}" type="sibTrans" cxnId="{02DBC801-E475-B948-B55B-873BDC58662B}">
      <dgm:prSet/>
      <dgm:spPr/>
      <dgm:t>
        <a:bodyPr/>
        <a:lstStyle/>
        <a:p>
          <a:endParaRPr lang="en-US"/>
        </a:p>
      </dgm:t>
    </dgm:pt>
    <dgm:pt modelId="{B44927C2-4F19-1845-B658-435F53AAECE1}">
      <dgm:prSet phldrT="[Text]"/>
      <dgm:spPr/>
      <dgm:t>
        <a:bodyPr/>
        <a:lstStyle/>
        <a:p>
          <a:r>
            <a:rPr lang="en-US" dirty="0" smtClean="0"/>
            <a:t>Conduct sponsorship </a:t>
          </a:r>
          <a:r>
            <a:rPr lang="en-US" dirty="0" err="1" smtClean="0"/>
            <a:t>evaluatuion</a:t>
          </a:r>
          <a:r>
            <a:rPr lang="en-US" dirty="0" smtClean="0"/>
            <a:t>. Measure the sponsor’s activities</a:t>
          </a:r>
          <a:endParaRPr lang="en-US" dirty="0"/>
        </a:p>
      </dgm:t>
    </dgm:pt>
    <dgm:pt modelId="{3D3A380A-AABB-AA4B-BE5B-8A8CD21B638B}" type="parTrans" cxnId="{FC61E194-E3B5-BB4D-9934-B76F8BAE5918}">
      <dgm:prSet/>
      <dgm:spPr/>
      <dgm:t>
        <a:bodyPr/>
        <a:lstStyle/>
        <a:p>
          <a:endParaRPr lang="en-US"/>
        </a:p>
      </dgm:t>
    </dgm:pt>
    <dgm:pt modelId="{46B640BC-9E05-4345-9CBA-3AF0398389D7}" type="sibTrans" cxnId="{FC61E194-E3B5-BB4D-9934-B76F8BAE5918}">
      <dgm:prSet/>
      <dgm:spPr/>
      <dgm:t>
        <a:bodyPr/>
        <a:lstStyle/>
        <a:p>
          <a:endParaRPr lang="en-US"/>
        </a:p>
      </dgm:t>
    </dgm:pt>
    <dgm:pt modelId="{2D171F01-AC83-904E-8CAA-8AC7914B0C5C}">
      <dgm:prSet phldrT="[Text]"/>
      <dgm:spPr/>
      <dgm:t>
        <a:bodyPr/>
        <a:lstStyle/>
        <a:p>
          <a:r>
            <a:rPr lang="en-US" dirty="0" smtClean="0"/>
            <a:t>Allow a minimum of 12 to 18 months to formulate and consummate a successful sponsorship program</a:t>
          </a:r>
        </a:p>
      </dgm:t>
    </dgm:pt>
    <dgm:pt modelId="{75F45843-3A81-2049-9790-E6D280270E9A}" type="parTrans" cxnId="{646FC5E9-71E1-6540-A727-10F3D04CBDB6}">
      <dgm:prSet/>
      <dgm:spPr/>
      <dgm:t>
        <a:bodyPr/>
        <a:lstStyle/>
        <a:p>
          <a:endParaRPr lang="en-US"/>
        </a:p>
      </dgm:t>
    </dgm:pt>
    <dgm:pt modelId="{2FFA6167-2722-1740-832C-B926BF8A02BC}" type="sibTrans" cxnId="{646FC5E9-71E1-6540-A727-10F3D04CBDB6}">
      <dgm:prSet/>
      <dgm:spPr/>
      <dgm:t>
        <a:bodyPr/>
        <a:lstStyle/>
        <a:p>
          <a:endParaRPr lang="en-US"/>
        </a:p>
      </dgm:t>
    </dgm:pt>
    <dgm:pt modelId="{73283418-8ACB-D14D-B83E-79982D3F9E86}">
      <dgm:prSet phldrT="[Text]"/>
      <dgm:spPr/>
      <dgm:t>
        <a:bodyPr/>
        <a:lstStyle/>
        <a:p>
          <a:r>
            <a:rPr lang="en-US" dirty="0" smtClean="0"/>
            <a:t>In the end of presentation, ask sponsor about their impression of your event</a:t>
          </a:r>
          <a:endParaRPr lang="en-US" dirty="0"/>
        </a:p>
      </dgm:t>
    </dgm:pt>
    <dgm:pt modelId="{6C796885-5758-1E47-91A4-1F9FB070AB73}" type="parTrans" cxnId="{75C9F16D-9E6B-E645-AABA-723FE99FF4C8}">
      <dgm:prSet/>
      <dgm:spPr/>
      <dgm:t>
        <a:bodyPr/>
        <a:lstStyle/>
        <a:p>
          <a:endParaRPr lang="en-US"/>
        </a:p>
      </dgm:t>
    </dgm:pt>
    <dgm:pt modelId="{BACED651-2567-9046-91E5-0C5F84A98997}" type="sibTrans" cxnId="{75C9F16D-9E6B-E645-AABA-723FE99FF4C8}">
      <dgm:prSet/>
      <dgm:spPr/>
      <dgm:t>
        <a:bodyPr/>
        <a:lstStyle/>
        <a:p>
          <a:endParaRPr lang="en-US"/>
        </a:p>
      </dgm:t>
    </dgm:pt>
    <dgm:pt modelId="{8E8B597B-13FC-A749-99F4-285D32163FC8}">
      <dgm:prSet phldrT="[Text]"/>
      <dgm:spPr/>
      <dgm:t>
        <a:bodyPr/>
        <a:lstStyle/>
        <a:p>
          <a:r>
            <a:rPr lang="en-US" dirty="0" smtClean="0"/>
            <a:t>Finally, ask to get clear answer “so, can we count on you to sponsor our event?”</a:t>
          </a:r>
          <a:endParaRPr lang="en-US" dirty="0"/>
        </a:p>
      </dgm:t>
    </dgm:pt>
    <dgm:pt modelId="{AA645149-CE81-8046-A886-08CB386E594C}" type="parTrans" cxnId="{460CA3F2-7C01-CA4C-8D0D-CDB429EE2481}">
      <dgm:prSet/>
      <dgm:spPr/>
      <dgm:t>
        <a:bodyPr/>
        <a:lstStyle/>
        <a:p>
          <a:endParaRPr lang="en-US"/>
        </a:p>
      </dgm:t>
    </dgm:pt>
    <dgm:pt modelId="{184D9A5C-2FF0-8843-BC4D-15D492D5CC20}" type="sibTrans" cxnId="{460CA3F2-7C01-CA4C-8D0D-CDB429EE2481}">
      <dgm:prSet/>
      <dgm:spPr/>
      <dgm:t>
        <a:bodyPr/>
        <a:lstStyle/>
        <a:p>
          <a:endParaRPr lang="en-US"/>
        </a:p>
      </dgm:t>
    </dgm:pt>
    <dgm:pt modelId="{44C06515-8955-9840-A9D0-3B859C7C0839}">
      <dgm:prSet phldrT="[Text]"/>
      <dgm:spPr/>
      <dgm:t>
        <a:bodyPr/>
        <a:lstStyle/>
        <a:p>
          <a:r>
            <a:rPr lang="en-US" dirty="0" smtClean="0"/>
            <a:t>Develop an open and </a:t>
          </a:r>
          <a:r>
            <a:rPr lang="en-US" dirty="0" err="1" smtClean="0"/>
            <a:t>continous</a:t>
          </a:r>
          <a:r>
            <a:rPr lang="en-US" dirty="0" smtClean="0"/>
            <a:t> communication, coordinating</a:t>
          </a:r>
          <a:endParaRPr lang="en-US" dirty="0"/>
        </a:p>
      </dgm:t>
    </dgm:pt>
    <dgm:pt modelId="{7CEA3D8F-587F-7843-BDA1-6E8A415BF2EC}" type="parTrans" cxnId="{7D7494F6-6AFB-704C-ADEA-614FC2245FE2}">
      <dgm:prSet/>
      <dgm:spPr/>
      <dgm:t>
        <a:bodyPr/>
        <a:lstStyle/>
        <a:p>
          <a:endParaRPr lang="en-US"/>
        </a:p>
      </dgm:t>
    </dgm:pt>
    <dgm:pt modelId="{78F711B6-6B45-7A4B-8583-84B83E75AF6D}" type="sibTrans" cxnId="{7D7494F6-6AFB-704C-ADEA-614FC2245FE2}">
      <dgm:prSet/>
      <dgm:spPr/>
      <dgm:t>
        <a:bodyPr/>
        <a:lstStyle/>
        <a:p>
          <a:endParaRPr lang="en-US"/>
        </a:p>
      </dgm:t>
    </dgm:pt>
    <dgm:pt modelId="{F7266A2A-F421-AD46-B1E9-2D085733B5AB}">
      <dgm:prSet phldrT="[Text]"/>
      <dgm:spPr/>
      <dgm:t>
        <a:bodyPr/>
        <a:lstStyle/>
        <a:p>
          <a:r>
            <a:rPr lang="en-US" dirty="0" smtClean="0"/>
            <a:t>Carefully analyze what your sponsor expects from the sponsorship prior to your negotiating session</a:t>
          </a:r>
          <a:endParaRPr lang="en-US" dirty="0"/>
        </a:p>
      </dgm:t>
    </dgm:pt>
    <dgm:pt modelId="{42636B02-BB43-B641-A920-569F4E360259}" type="parTrans" cxnId="{BCA99D28-0EB8-B14C-8BB1-3940E6E95CC9}">
      <dgm:prSet/>
      <dgm:spPr/>
      <dgm:t>
        <a:bodyPr/>
        <a:lstStyle/>
        <a:p>
          <a:endParaRPr lang="en-US"/>
        </a:p>
      </dgm:t>
    </dgm:pt>
    <dgm:pt modelId="{20393008-726F-5548-AF2E-1362CA8FFE78}" type="sibTrans" cxnId="{BCA99D28-0EB8-B14C-8BB1-3940E6E95CC9}">
      <dgm:prSet/>
      <dgm:spPr/>
      <dgm:t>
        <a:bodyPr/>
        <a:lstStyle/>
        <a:p>
          <a:endParaRPr lang="en-US"/>
        </a:p>
      </dgm:t>
    </dgm:pt>
    <dgm:pt modelId="{99FE9483-A29B-1945-A7DC-9F0953B14493}">
      <dgm:prSet/>
      <dgm:spPr/>
      <dgm:t>
        <a:bodyPr/>
        <a:lstStyle/>
        <a:p>
          <a:r>
            <a:rPr lang="en-US" smtClean="0"/>
            <a:t>Communicate with sponsors about their concerns and find the solution</a:t>
          </a:r>
          <a:endParaRPr lang="en-US" dirty="0" smtClean="0"/>
        </a:p>
      </dgm:t>
    </dgm:pt>
    <dgm:pt modelId="{BC062173-2A04-D54F-BA20-030CE33AA28D}" type="parTrans" cxnId="{DA0C8948-FF09-A446-ADED-69DB0FEAE716}">
      <dgm:prSet/>
      <dgm:spPr/>
      <dgm:t>
        <a:bodyPr/>
        <a:lstStyle/>
        <a:p>
          <a:endParaRPr lang="en-US"/>
        </a:p>
      </dgm:t>
    </dgm:pt>
    <dgm:pt modelId="{26B65D38-09DD-EE45-A988-13379602EF5C}" type="sibTrans" cxnId="{DA0C8948-FF09-A446-ADED-69DB0FEAE716}">
      <dgm:prSet/>
      <dgm:spPr/>
      <dgm:t>
        <a:bodyPr/>
        <a:lstStyle/>
        <a:p>
          <a:endParaRPr lang="en-US"/>
        </a:p>
      </dgm:t>
    </dgm:pt>
    <dgm:pt modelId="{0DE233BD-CCA9-6E43-965B-8AB19EA82065}">
      <dgm:prSet phldrT="[Text]"/>
      <dgm:spPr/>
      <dgm:t>
        <a:bodyPr/>
        <a:lstStyle/>
        <a:p>
          <a:r>
            <a:rPr lang="en-US" dirty="0" smtClean="0"/>
            <a:t>Negotiating your Sponsorship</a:t>
          </a:r>
          <a:endParaRPr lang="en-US" dirty="0"/>
        </a:p>
      </dgm:t>
    </dgm:pt>
    <dgm:pt modelId="{2F4FDEC1-6282-3D41-929E-C86F706C8F64}" type="sibTrans" cxnId="{25993F72-1231-E34B-8A3E-1267385634FF}">
      <dgm:prSet/>
      <dgm:spPr/>
      <dgm:t>
        <a:bodyPr/>
        <a:lstStyle/>
        <a:p>
          <a:endParaRPr lang="en-US"/>
        </a:p>
      </dgm:t>
    </dgm:pt>
    <dgm:pt modelId="{D5F5E3C4-8BDE-D440-94A9-D583BDE78815}" type="parTrans" cxnId="{25993F72-1231-E34B-8A3E-1267385634FF}">
      <dgm:prSet/>
      <dgm:spPr/>
      <dgm:t>
        <a:bodyPr/>
        <a:lstStyle/>
        <a:p>
          <a:endParaRPr lang="en-US"/>
        </a:p>
      </dgm:t>
    </dgm:pt>
    <dgm:pt modelId="{2F486C51-8678-CE4E-BE39-FD6D2F2B1852}" type="pres">
      <dgm:prSet presAssocID="{3452DB48-3745-8040-80AE-BFABE91E9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2BEC8-2244-B24F-B768-318D87F5616A}" type="pres">
      <dgm:prSet presAssocID="{0DE233BD-CCA9-6E43-965B-8AB19EA8206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C0AA5-7E33-2748-AE80-EB64A53176DE}" type="pres">
      <dgm:prSet presAssocID="{0DE233BD-CCA9-6E43-965B-8AB19EA82065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FACF1-5DD7-1947-8426-1F8883391402}" type="pres">
      <dgm:prSet presAssocID="{CEB57005-A8B6-474B-B1A8-965CFA5EC67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E7238-6E8F-904B-BE79-D02848851B58}" type="pres">
      <dgm:prSet presAssocID="{CEB57005-A8B6-474B-B1A8-965CFA5EC67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32F5-D053-5D4C-A63D-C340C56156BE}" type="pres">
      <dgm:prSet presAssocID="{FD00DE09-CE41-E040-AF3E-8E2B4B94C0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2D3E0-5B70-1E4F-8CEB-649C5E711B46}" type="pres">
      <dgm:prSet presAssocID="{FD00DE09-CE41-E040-AF3E-8E2B4B94C08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4B2B1-FC7A-2B4C-9332-95761AE5A5B8}" type="pres">
      <dgm:prSet presAssocID="{432A5A54-0C04-B841-8DC2-09C53DB524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97155-3FC8-0745-B7B7-29205F3CA6B6}" type="pres">
      <dgm:prSet presAssocID="{432A5A54-0C04-B841-8DC2-09C53DB524F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7F6FE-BCE8-A847-9D4F-08F090F6B42F}" type="pres">
      <dgm:prSet presAssocID="{6E4A1343-4B21-3F49-BF12-C2678B07EB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06392-6A86-4D40-B335-73C4CE45E77D}" type="pres">
      <dgm:prSet presAssocID="{6E4A1343-4B21-3F49-BF12-C2678B07EBDA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538C9-9A53-FD44-8975-7BE4F6B8F7D4}" srcId="{3452DB48-3745-8040-80AE-BFABE91E96B0}" destId="{6E4A1343-4B21-3F49-BF12-C2678B07EBDA}" srcOrd="4" destOrd="0" parTransId="{B245E0E4-8C95-D54E-AF6C-CC7DAFE8FBE3}" sibTransId="{F2D6EA80-FD63-3B41-8F58-B5D929EA8743}"/>
    <dgm:cxn modelId="{ECB0EB5F-5CC7-1147-90F6-7834A102A4E2}" type="presOf" srcId="{3452DB48-3745-8040-80AE-BFABE91E96B0}" destId="{2F486C51-8678-CE4E-BE39-FD6D2F2B1852}" srcOrd="0" destOrd="0" presId="urn:microsoft.com/office/officeart/2005/8/layout/vList2"/>
    <dgm:cxn modelId="{F94A0399-6561-B94E-AD53-DFDA5F1F22CA}" type="presOf" srcId="{FD00DE09-CE41-E040-AF3E-8E2B4B94C080}" destId="{47F132F5-D053-5D4C-A63D-C340C56156BE}" srcOrd="0" destOrd="0" presId="urn:microsoft.com/office/officeart/2005/8/layout/vList2"/>
    <dgm:cxn modelId="{B1606BC5-AF40-0542-AD44-D48B03C4D5A4}" type="presOf" srcId="{432A5A54-0C04-B841-8DC2-09C53DB524F2}" destId="{2564B2B1-FC7A-2B4C-9332-95761AE5A5B8}" srcOrd="0" destOrd="0" presId="urn:microsoft.com/office/officeart/2005/8/layout/vList2"/>
    <dgm:cxn modelId="{13C10DEF-6830-194F-9C8C-A6C3CD2C7636}" type="presOf" srcId="{B44927C2-4F19-1845-B658-435F53AAECE1}" destId="{B1D97155-3FC8-0745-B7B7-29205F3CA6B6}" srcOrd="0" destOrd="0" presId="urn:microsoft.com/office/officeart/2005/8/layout/vList2"/>
    <dgm:cxn modelId="{0D92142E-5307-344D-A351-129E27549BA2}" type="presOf" srcId="{0DE233BD-CCA9-6E43-965B-8AB19EA82065}" destId="{5782BEC8-2244-B24F-B768-318D87F5616A}" srcOrd="0" destOrd="0" presId="urn:microsoft.com/office/officeart/2005/8/layout/vList2"/>
    <dgm:cxn modelId="{2AB542FF-A18C-6E4D-931C-9CDE46A2AC2B}" srcId="{CEB57005-A8B6-474B-B1A8-965CFA5EC673}" destId="{609A7A9A-2EE2-2C4B-A5DC-3F353F7D4B09}" srcOrd="0" destOrd="0" parTransId="{FA714B0D-1CA0-444F-ABD5-899CE8702C59}" sibTransId="{BC32CC12-8BF5-F848-8EC5-7C4DE8EBAF53}"/>
    <dgm:cxn modelId="{33E21DA4-B383-BA46-AD7A-B786A5F0190A}" type="presOf" srcId="{CEB57005-A8B6-474B-B1A8-965CFA5EC673}" destId="{035FACF1-5DD7-1947-8426-1F8883391402}" srcOrd="0" destOrd="0" presId="urn:microsoft.com/office/officeart/2005/8/layout/vList2"/>
    <dgm:cxn modelId="{E8C95546-1220-5441-9CF1-DF8594F8D44B}" srcId="{3452DB48-3745-8040-80AE-BFABE91E96B0}" destId="{CEB57005-A8B6-474B-B1A8-965CFA5EC673}" srcOrd="1" destOrd="0" parTransId="{B32E1208-BA04-4B4E-B0ED-5815470C3303}" sibTransId="{637F8C44-1135-724E-A8A8-F7A5DCCE41BF}"/>
    <dgm:cxn modelId="{460CA3F2-7C01-CA4C-8D0D-CDB429EE2481}" srcId="{CEB57005-A8B6-474B-B1A8-965CFA5EC673}" destId="{8E8B597B-13FC-A749-99F4-285D32163FC8}" srcOrd="2" destOrd="0" parTransId="{AA645149-CE81-8046-A886-08CB386E594C}" sibTransId="{184D9A5C-2FF0-8843-BC4D-15D492D5CC20}"/>
    <dgm:cxn modelId="{69375700-92F6-3749-BEA5-C0584868BFFB}" type="presOf" srcId="{44C06515-8955-9840-A9D0-3B859C7C0839}" destId="{BFA2D3E0-5B70-1E4F-8CEB-649C5E711B46}" srcOrd="0" destOrd="1" presId="urn:microsoft.com/office/officeart/2005/8/layout/vList2"/>
    <dgm:cxn modelId="{75C9F16D-9E6B-E645-AABA-723FE99FF4C8}" srcId="{CEB57005-A8B6-474B-B1A8-965CFA5EC673}" destId="{73283418-8ACB-D14D-B83E-79982D3F9E86}" srcOrd="1" destOrd="0" parTransId="{6C796885-5758-1E47-91A4-1F9FB070AB73}" sibTransId="{BACED651-2567-9046-91E5-0C5F84A98997}"/>
    <dgm:cxn modelId="{FC61E194-E3B5-BB4D-9934-B76F8BAE5918}" srcId="{432A5A54-0C04-B841-8DC2-09C53DB524F2}" destId="{B44927C2-4F19-1845-B658-435F53AAECE1}" srcOrd="0" destOrd="0" parTransId="{3D3A380A-AABB-AA4B-BE5B-8A8CD21B638B}" sibTransId="{46B640BC-9E05-4345-9CBA-3AF0398389D7}"/>
    <dgm:cxn modelId="{646FC5E9-71E1-6540-A727-10F3D04CBDB6}" srcId="{6E4A1343-4B21-3F49-BF12-C2678B07EBDA}" destId="{2D171F01-AC83-904E-8CAA-8AC7914B0C5C}" srcOrd="0" destOrd="0" parTransId="{75F45843-3A81-2049-9790-E6D280270E9A}" sibTransId="{2FFA6167-2722-1740-832C-B926BF8A02BC}"/>
    <dgm:cxn modelId="{D560B742-2375-4244-92F4-F36D0DB9FCE5}" type="presOf" srcId="{D012A650-E997-D94B-8967-D01FDB7DE418}" destId="{BFA2D3E0-5B70-1E4F-8CEB-649C5E711B46}" srcOrd="0" destOrd="0" presId="urn:microsoft.com/office/officeart/2005/8/layout/vList2"/>
    <dgm:cxn modelId="{6E292BD1-FA1E-8B46-99A5-ACBA261FC8F6}" type="presOf" srcId="{6E4A1343-4B21-3F49-BF12-C2678B07EBDA}" destId="{6CF7F6FE-BCE8-A847-9D4F-08F090F6B42F}" srcOrd="0" destOrd="0" presId="urn:microsoft.com/office/officeart/2005/8/layout/vList2"/>
    <dgm:cxn modelId="{DA0C8948-FF09-A446-ADED-69DB0FEAE716}" srcId="{0DE233BD-CCA9-6E43-965B-8AB19EA82065}" destId="{99FE9483-A29B-1945-A7DC-9F0953B14493}" srcOrd="1" destOrd="0" parTransId="{BC062173-2A04-D54F-BA20-030CE33AA28D}" sibTransId="{26B65D38-09DD-EE45-A988-13379602EF5C}"/>
    <dgm:cxn modelId="{988E90EF-A7CF-B04B-A3EF-425EEE951419}" type="presOf" srcId="{609A7A9A-2EE2-2C4B-A5DC-3F353F7D4B09}" destId="{BFFE7238-6E8F-904B-BE79-D02848851B58}" srcOrd="0" destOrd="0" presId="urn:microsoft.com/office/officeart/2005/8/layout/vList2"/>
    <dgm:cxn modelId="{DD7E67F5-96B9-2F4C-9A58-44CD93983889}" srcId="{3452DB48-3745-8040-80AE-BFABE91E96B0}" destId="{FD00DE09-CE41-E040-AF3E-8E2B4B94C080}" srcOrd="2" destOrd="0" parTransId="{B52E3A81-8979-614D-9E1B-16DE3227E3BB}" sibTransId="{1CEE6494-6728-6F4A-A4C3-822F4EF0B8FB}"/>
    <dgm:cxn modelId="{02DBC801-E475-B948-B55B-873BDC58662B}" srcId="{3452DB48-3745-8040-80AE-BFABE91E96B0}" destId="{432A5A54-0C04-B841-8DC2-09C53DB524F2}" srcOrd="3" destOrd="0" parTransId="{2740FE95-0B58-634B-A2B8-0C86F23493CA}" sibTransId="{146942CE-B670-B243-87BB-6341F36B105C}"/>
    <dgm:cxn modelId="{7C13A2E1-A18F-F543-AD74-253E716C35B0}" type="presOf" srcId="{73283418-8ACB-D14D-B83E-79982D3F9E86}" destId="{BFFE7238-6E8F-904B-BE79-D02848851B58}" srcOrd="0" destOrd="1" presId="urn:microsoft.com/office/officeart/2005/8/layout/vList2"/>
    <dgm:cxn modelId="{21E62218-8FB6-D643-8058-7BD1578CDD50}" type="presOf" srcId="{99FE9483-A29B-1945-A7DC-9F0953B14493}" destId="{01CC0AA5-7E33-2748-AE80-EB64A53176DE}" srcOrd="0" destOrd="1" presId="urn:microsoft.com/office/officeart/2005/8/layout/vList2"/>
    <dgm:cxn modelId="{25993F72-1231-E34B-8A3E-1267385634FF}" srcId="{3452DB48-3745-8040-80AE-BFABE91E96B0}" destId="{0DE233BD-CCA9-6E43-965B-8AB19EA82065}" srcOrd="0" destOrd="0" parTransId="{D5F5E3C4-8BDE-D440-94A9-D583BDE78815}" sibTransId="{2F4FDEC1-6282-3D41-929E-C86F706C8F64}"/>
    <dgm:cxn modelId="{7D7494F6-6AFB-704C-ADEA-614FC2245FE2}" srcId="{FD00DE09-CE41-E040-AF3E-8E2B4B94C080}" destId="{44C06515-8955-9840-A9D0-3B859C7C0839}" srcOrd="1" destOrd="0" parTransId="{7CEA3D8F-587F-7843-BDA1-6E8A415BF2EC}" sibTransId="{78F711B6-6B45-7A4B-8583-84B83E75AF6D}"/>
    <dgm:cxn modelId="{E53E3C93-7A46-3F42-A8EB-459D878B4CCE}" type="presOf" srcId="{F7266A2A-F421-AD46-B1E9-2D085733B5AB}" destId="{01CC0AA5-7E33-2748-AE80-EB64A53176DE}" srcOrd="0" destOrd="0" presId="urn:microsoft.com/office/officeart/2005/8/layout/vList2"/>
    <dgm:cxn modelId="{A0EDD776-33E7-DB4C-9689-AA2F1F22160B}" srcId="{FD00DE09-CE41-E040-AF3E-8E2B4B94C080}" destId="{D012A650-E997-D94B-8967-D01FDB7DE418}" srcOrd="0" destOrd="0" parTransId="{EB968892-49DB-8E47-9188-1658034DC2F7}" sibTransId="{BAEDAEA7-E737-7A49-9287-2BF473C28E10}"/>
    <dgm:cxn modelId="{BCA99D28-0EB8-B14C-8BB1-3940E6E95CC9}" srcId="{0DE233BD-CCA9-6E43-965B-8AB19EA82065}" destId="{F7266A2A-F421-AD46-B1E9-2D085733B5AB}" srcOrd="0" destOrd="0" parTransId="{42636B02-BB43-B641-A920-569F4E360259}" sibTransId="{20393008-726F-5548-AF2E-1362CA8FFE78}"/>
    <dgm:cxn modelId="{3296A95F-B42D-8C48-B591-C5D240055ACF}" type="presOf" srcId="{8E8B597B-13FC-A749-99F4-285D32163FC8}" destId="{BFFE7238-6E8F-904B-BE79-D02848851B58}" srcOrd="0" destOrd="2" presId="urn:microsoft.com/office/officeart/2005/8/layout/vList2"/>
    <dgm:cxn modelId="{2FFEFA56-72A9-FE4D-AC60-469781F34126}" type="presOf" srcId="{2D171F01-AC83-904E-8CAA-8AC7914B0C5C}" destId="{C0506392-6A86-4D40-B335-73C4CE45E77D}" srcOrd="0" destOrd="0" presId="urn:microsoft.com/office/officeart/2005/8/layout/vList2"/>
    <dgm:cxn modelId="{21DBEF20-2524-4044-A140-2FCCD49F67A4}" type="presParOf" srcId="{2F486C51-8678-CE4E-BE39-FD6D2F2B1852}" destId="{5782BEC8-2244-B24F-B768-318D87F5616A}" srcOrd="0" destOrd="0" presId="urn:microsoft.com/office/officeart/2005/8/layout/vList2"/>
    <dgm:cxn modelId="{07BB05B6-6841-D349-A7A5-59E1C8059999}" type="presParOf" srcId="{2F486C51-8678-CE4E-BE39-FD6D2F2B1852}" destId="{01CC0AA5-7E33-2748-AE80-EB64A53176DE}" srcOrd="1" destOrd="0" presId="urn:microsoft.com/office/officeart/2005/8/layout/vList2"/>
    <dgm:cxn modelId="{D6ACB852-BCFD-3A4F-B612-1E190D89372D}" type="presParOf" srcId="{2F486C51-8678-CE4E-BE39-FD6D2F2B1852}" destId="{035FACF1-5DD7-1947-8426-1F8883391402}" srcOrd="2" destOrd="0" presId="urn:microsoft.com/office/officeart/2005/8/layout/vList2"/>
    <dgm:cxn modelId="{33B7C4B0-2C23-AC43-A440-17C153755A04}" type="presParOf" srcId="{2F486C51-8678-CE4E-BE39-FD6D2F2B1852}" destId="{BFFE7238-6E8F-904B-BE79-D02848851B58}" srcOrd="3" destOrd="0" presId="urn:microsoft.com/office/officeart/2005/8/layout/vList2"/>
    <dgm:cxn modelId="{CFC00112-B70A-6F49-8056-814CCFA608B9}" type="presParOf" srcId="{2F486C51-8678-CE4E-BE39-FD6D2F2B1852}" destId="{47F132F5-D053-5D4C-A63D-C340C56156BE}" srcOrd="4" destOrd="0" presId="urn:microsoft.com/office/officeart/2005/8/layout/vList2"/>
    <dgm:cxn modelId="{48B5BA84-605E-724E-874A-ABFECDE5788B}" type="presParOf" srcId="{2F486C51-8678-CE4E-BE39-FD6D2F2B1852}" destId="{BFA2D3E0-5B70-1E4F-8CEB-649C5E711B46}" srcOrd="5" destOrd="0" presId="urn:microsoft.com/office/officeart/2005/8/layout/vList2"/>
    <dgm:cxn modelId="{BB1B5144-7392-7242-B9B8-EAFABD579BB8}" type="presParOf" srcId="{2F486C51-8678-CE4E-BE39-FD6D2F2B1852}" destId="{2564B2B1-FC7A-2B4C-9332-95761AE5A5B8}" srcOrd="6" destOrd="0" presId="urn:microsoft.com/office/officeart/2005/8/layout/vList2"/>
    <dgm:cxn modelId="{79428451-EAB7-9547-983D-6802C21DE11E}" type="presParOf" srcId="{2F486C51-8678-CE4E-BE39-FD6D2F2B1852}" destId="{B1D97155-3FC8-0745-B7B7-29205F3CA6B6}" srcOrd="7" destOrd="0" presId="urn:microsoft.com/office/officeart/2005/8/layout/vList2"/>
    <dgm:cxn modelId="{AF14BFF3-6274-7E4E-B17A-8B0C3C5E29EA}" type="presParOf" srcId="{2F486C51-8678-CE4E-BE39-FD6D2F2B1852}" destId="{6CF7F6FE-BCE8-A847-9D4F-08F090F6B42F}" srcOrd="8" destOrd="0" presId="urn:microsoft.com/office/officeart/2005/8/layout/vList2"/>
    <dgm:cxn modelId="{648514EA-F8CC-844E-83E1-54FE30E79062}" type="presParOf" srcId="{2F486C51-8678-CE4E-BE39-FD6D2F2B1852}" destId="{C0506392-6A86-4D40-B335-73C4CE45E77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BD9CA8-E08F-B94A-B856-D40D92BF0F82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7FFDE69-2073-B74A-AFBA-1C2A164B4507}">
      <dgm:prSet phldrT="[Text]"/>
      <dgm:spPr/>
      <dgm:t>
        <a:bodyPr/>
        <a:lstStyle/>
        <a:p>
          <a:r>
            <a:rPr lang="en-US" dirty="0" smtClean="0"/>
            <a:t>Coding Your Event Marketing Materials</a:t>
          </a:r>
          <a:endParaRPr lang="en-US" dirty="0"/>
        </a:p>
      </dgm:t>
    </dgm:pt>
    <dgm:pt modelId="{625D798E-1DD8-7844-B5FF-F2AD93DA2658}" type="parTrans" cxnId="{7D1E9BAE-0103-3A4E-8C3A-59E85D37E2FB}">
      <dgm:prSet/>
      <dgm:spPr/>
      <dgm:t>
        <a:bodyPr/>
        <a:lstStyle/>
        <a:p>
          <a:endParaRPr lang="en-US"/>
        </a:p>
      </dgm:t>
    </dgm:pt>
    <dgm:pt modelId="{7388FA6B-EC75-4F44-B3BF-B67693A79B95}" type="sibTrans" cxnId="{7D1E9BAE-0103-3A4E-8C3A-59E85D37E2FB}">
      <dgm:prSet/>
      <dgm:spPr/>
      <dgm:t>
        <a:bodyPr/>
        <a:lstStyle/>
        <a:p>
          <a:endParaRPr lang="en-US"/>
        </a:p>
      </dgm:t>
    </dgm:pt>
    <dgm:pt modelId="{5EBAA91D-34D4-134D-A36F-5BB7CAAAA969}">
      <dgm:prSet phldrT="[Text]"/>
      <dgm:spPr/>
      <dgm:t>
        <a:bodyPr/>
        <a:lstStyle/>
        <a:p>
          <a:r>
            <a:rPr lang="en-US" dirty="0" smtClean="0"/>
            <a:t>Assign unique code to each marketing response item</a:t>
          </a:r>
          <a:endParaRPr lang="en-US" dirty="0"/>
        </a:p>
      </dgm:t>
    </dgm:pt>
    <dgm:pt modelId="{2CD4B4C4-92EA-6048-B0E6-A5D9AFA61EB3}" type="parTrans" cxnId="{6354BEA2-503D-0349-9465-8563FE8E8651}">
      <dgm:prSet/>
      <dgm:spPr/>
      <dgm:t>
        <a:bodyPr/>
        <a:lstStyle/>
        <a:p>
          <a:endParaRPr lang="en-US"/>
        </a:p>
      </dgm:t>
    </dgm:pt>
    <dgm:pt modelId="{C0606C63-1750-C34C-B7ED-EF807F2AC692}" type="sibTrans" cxnId="{6354BEA2-503D-0349-9465-8563FE8E8651}">
      <dgm:prSet/>
      <dgm:spPr/>
      <dgm:t>
        <a:bodyPr/>
        <a:lstStyle/>
        <a:p>
          <a:endParaRPr lang="en-US"/>
        </a:p>
      </dgm:t>
    </dgm:pt>
    <dgm:pt modelId="{9FDEA9D0-B0AD-CE4C-9612-3C4D255AC9B1}">
      <dgm:prSet phldrT="[Text]"/>
      <dgm:spPr/>
      <dgm:t>
        <a:bodyPr/>
        <a:lstStyle/>
        <a:p>
          <a:r>
            <a:rPr lang="en-US" dirty="0" smtClean="0"/>
            <a:t>Online </a:t>
          </a:r>
          <a:r>
            <a:rPr lang="en-US" dirty="0" err="1" smtClean="0"/>
            <a:t>vs</a:t>
          </a:r>
          <a:r>
            <a:rPr lang="en-US" dirty="0" smtClean="0"/>
            <a:t> Other Event Marketing Channels</a:t>
          </a:r>
          <a:endParaRPr lang="en-US" dirty="0"/>
        </a:p>
      </dgm:t>
    </dgm:pt>
    <dgm:pt modelId="{11074BEE-4146-7E47-A6E6-69718D7D456F}" type="parTrans" cxnId="{393FB28D-591E-DA48-B28B-E1651F6FC134}">
      <dgm:prSet/>
      <dgm:spPr/>
      <dgm:t>
        <a:bodyPr/>
        <a:lstStyle/>
        <a:p>
          <a:endParaRPr lang="en-US"/>
        </a:p>
      </dgm:t>
    </dgm:pt>
    <dgm:pt modelId="{B9C21B78-E77E-1148-9CCD-21F5DBAB5CE8}" type="sibTrans" cxnId="{393FB28D-591E-DA48-B28B-E1651F6FC134}">
      <dgm:prSet/>
      <dgm:spPr/>
      <dgm:t>
        <a:bodyPr/>
        <a:lstStyle/>
        <a:p>
          <a:endParaRPr lang="en-US"/>
        </a:p>
      </dgm:t>
    </dgm:pt>
    <dgm:pt modelId="{D4C66FCE-0D32-4745-BB7D-62BD7CC03DF8}">
      <dgm:prSet phldrT="[Text]"/>
      <dgm:spPr/>
      <dgm:t>
        <a:bodyPr/>
        <a:lstStyle/>
        <a:p>
          <a:r>
            <a:rPr lang="en-US" dirty="0" smtClean="0"/>
            <a:t>Most event attendees require multiple touch points</a:t>
          </a:r>
          <a:endParaRPr lang="en-US" dirty="0"/>
        </a:p>
      </dgm:t>
    </dgm:pt>
    <dgm:pt modelId="{F2D81813-65BC-324E-A67B-B325EB42D9AA}" type="parTrans" cxnId="{EF14C07D-6DFC-DF48-B9B0-5E6F8A618782}">
      <dgm:prSet/>
      <dgm:spPr/>
      <dgm:t>
        <a:bodyPr/>
        <a:lstStyle/>
        <a:p>
          <a:endParaRPr lang="en-US"/>
        </a:p>
      </dgm:t>
    </dgm:pt>
    <dgm:pt modelId="{CD7C7650-8FD3-5546-8B99-B7A7C36BAA62}" type="sibTrans" cxnId="{EF14C07D-6DFC-DF48-B9B0-5E6F8A618782}">
      <dgm:prSet/>
      <dgm:spPr/>
      <dgm:t>
        <a:bodyPr/>
        <a:lstStyle/>
        <a:p>
          <a:endParaRPr lang="en-US"/>
        </a:p>
      </dgm:t>
    </dgm:pt>
    <dgm:pt modelId="{6E0DD0C7-560B-9447-8ABF-BD472F28354B}">
      <dgm:prSet phldrT="[Text]"/>
      <dgm:spPr/>
      <dgm:t>
        <a:bodyPr/>
        <a:lstStyle/>
        <a:p>
          <a:r>
            <a:rPr lang="en-US" dirty="0" smtClean="0"/>
            <a:t>Other Marketing Evaluation Tools</a:t>
          </a:r>
          <a:endParaRPr lang="en-US" dirty="0"/>
        </a:p>
      </dgm:t>
    </dgm:pt>
    <dgm:pt modelId="{F5628452-6AF1-0C4B-9779-E2CB79F4D9AE}" type="parTrans" cxnId="{327A8A66-55FE-EA45-AAFD-D6C21967A7BB}">
      <dgm:prSet/>
      <dgm:spPr/>
      <dgm:t>
        <a:bodyPr/>
        <a:lstStyle/>
        <a:p>
          <a:endParaRPr lang="en-US"/>
        </a:p>
      </dgm:t>
    </dgm:pt>
    <dgm:pt modelId="{24A5C6D9-821E-364D-B364-E4B0450A3AA2}" type="sibTrans" cxnId="{327A8A66-55FE-EA45-AAFD-D6C21967A7BB}">
      <dgm:prSet/>
      <dgm:spPr/>
      <dgm:t>
        <a:bodyPr/>
        <a:lstStyle/>
        <a:p>
          <a:endParaRPr lang="en-US"/>
        </a:p>
      </dgm:t>
    </dgm:pt>
    <dgm:pt modelId="{3B10A7D8-61A0-2F45-BF39-4BB27F80B085}">
      <dgm:prSet phldrT="[Text]"/>
      <dgm:spPr/>
      <dgm:t>
        <a:bodyPr/>
        <a:lstStyle/>
        <a:p>
          <a:r>
            <a:rPr lang="en-US" dirty="0" smtClean="0"/>
            <a:t>Quantitative : Using ROE (return on event) system</a:t>
          </a:r>
          <a:endParaRPr lang="en-US" dirty="0"/>
        </a:p>
      </dgm:t>
    </dgm:pt>
    <dgm:pt modelId="{D213E95E-AE0A-F84A-A1ED-B9541789F879}" type="parTrans" cxnId="{7A593819-2D15-C349-9CCE-4BB337ED481A}">
      <dgm:prSet/>
      <dgm:spPr/>
      <dgm:t>
        <a:bodyPr/>
        <a:lstStyle/>
        <a:p>
          <a:endParaRPr lang="en-US"/>
        </a:p>
      </dgm:t>
    </dgm:pt>
    <dgm:pt modelId="{E36ED43E-8BA4-6146-BE1F-18D40C743BFD}" type="sibTrans" cxnId="{7A593819-2D15-C349-9CCE-4BB337ED481A}">
      <dgm:prSet/>
      <dgm:spPr/>
      <dgm:t>
        <a:bodyPr/>
        <a:lstStyle/>
        <a:p>
          <a:endParaRPr lang="en-US"/>
        </a:p>
      </dgm:t>
    </dgm:pt>
    <dgm:pt modelId="{3FE7D95D-87E4-D44E-AD5A-6A2E4E2165A8}">
      <dgm:prSet phldrT="[Text]"/>
      <dgm:spPr/>
      <dgm:t>
        <a:bodyPr/>
        <a:lstStyle/>
        <a:p>
          <a:r>
            <a:rPr lang="en-US" dirty="0" smtClean="0"/>
            <a:t>By identifying the response ratios from each marketing channel, you are better able to adjust your marketing efforts</a:t>
          </a:r>
          <a:endParaRPr lang="en-US" dirty="0"/>
        </a:p>
      </dgm:t>
    </dgm:pt>
    <dgm:pt modelId="{D964A5B7-3EE7-DA4A-A7FC-F04A6CABA0A4}" type="parTrans" cxnId="{12D753F2-AB3C-E34A-B1EF-553154399AE4}">
      <dgm:prSet/>
      <dgm:spPr/>
      <dgm:t>
        <a:bodyPr/>
        <a:lstStyle/>
        <a:p>
          <a:endParaRPr lang="en-US"/>
        </a:p>
      </dgm:t>
    </dgm:pt>
    <dgm:pt modelId="{D4E410A4-5114-6340-9379-47B5673A43F8}" type="sibTrans" cxnId="{12D753F2-AB3C-E34A-B1EF-553154399AE4}">
      <dgm:prSet/>
      <dgm:spPr/>
      <dgm:t>
        <a:bodyPr/>
        <a:lstStyle/>
        <a:p>
          <a:endParaRPr lang="en-US"/>
        </a:p>
      </dgm:t>
    </dgm:pt>
    <dgm:pt modelId="{CA1AFDB5-DAA1-3D4C-9AC3-60FB5303C581}">
      <dgm:prSet phldrT="[Text]"/>
      <dgm:spPr/>
      <dgm:t>
        <a:bodyPr/>
        <a:lstStyle/>
        <a:p>
          <a:r>
            <a:rPr lang="en-US" dirty="0" smtClean="0"/>
            <a:t>Qualitative : Survey, interviews, focus panel, clipping, clip monitoring</a:t>
          </a:r>
          <a:endParaRPr lang="en-US" dirty="0"/>
        </a:p>
      </dgm:t>
    </dgm:pt>
    <dgm:pt modelId="{C39A1DE0-18EC-D540-8024-DE6B4D25B2B5}" type="parTrans" cxnId="{4E0ED996-07F7-B444-AD88-8A05CD3D68EE}">
      <dgm:prSet/>
      <dgm:spPr/>
      <dgm:t>
        <a:bodyPr/>
        <a:lstStyle/>
        <a:p>
          <a:endParaRPr lang="en-US"/>
        </a:p>
      </dgm:t>
    </dgm:pt>
    <dgm:pt modelId="{2490143F-3E0C-8349-9EC4-705F93C74E8B}" type="sibTrans" cxnId="{4E0ED996-07F7-B444-AD88-8A05CD3D68EE}">
      <dgm:prSet/>
      <dgm:spPr/>
      <dgm:t>
        <a:bodyPr/>
        <a:lstStyle/>
        <a:p>
          <a:endParaRPr lang="en-US"/>
        </a:p>
      </dgm:t>
    </dgm:pt>
    <dgm:pt modelId="{7D28FE11-2544-7D4C-BD20-72B3CEA4275C}">
      <dgm:prSet phldrT="[Text]"/>
      <dgm:spPr/>
      <dgm:t>
        <a:bodyPr/>
        <a:lstStyle/>
        <a:p>
          <a:r>
            <a:rPr lang="en-US" dirty="0" smtClean="0"/>
            <a:t>The overall purpose of marketing analysis and evaluation is to provide you with the essential information you need to make better decisions in the future</a:t>
          </a:r>
          <a:endParaRPr lang="en-US" dirty="0"/>
        </a:p>
      </dgm:t>
    </dgm:pt>
    <dgm:pt modelId="{1733811B-E2CD-0F47-B057-ADA039154C22}" type="parTrans" cxnId="{1928633F-9AA9-7A43-BF77-DD28FF62788B}">
      <dgm:prSet/>
      <dgm:spPr/>
      <dgm:t>
        <a:bodyPr/>
        <a:lstStyle/>
        <a:p>
          <a:endParaRPr lang="en-US"/>
        </a:p>
      </dgm:t>
    </dgm:pt>
    <dgm:pt modelId="{48064F16-A5E2-A64E-A04D-887AA5A7B1D4}" type="sibTrans" cxnId="{1928633F-9AA9-7A43-BF77-DD28FF62788B}">
      <dgm:prSet/>
      <dgm:spPr/>
      <dgm:t>
        <a:bodyPr/>
        <a:lstStyle/>
        <a:p>
          <a:endParaRPr lang="en-US"/>
        </a:p>
      </dgm:t>
    </dgm:pt>
    <dgm:pt modelId="{A3A3EF51-160C-3A46-858F-F42D458D1718}">
      <dgm:prSet phldrT="[Text]"/>
      <dgm:spPr/>
      <dgm:t>
        <a:bodyPr/>
        <a:lstStyle/>
        <a:p>
          <a:r>
            <a:rPr lang="en-US" dirty="0" smtClean="0"/>
            <a:t>Make sure you assign a budget for marketing evaluation</a:t>
          </a:r>
          <a:endParaRPr lang="en-US" dirty="0"/>
        </a:p>
      </dgm:t>
    </dgm:pt>
    <dgm:pt modelId="{A7E1E805-18FD-0D4C-8A37-95948BB0EE93}" type="parTrans" cxnId="{E396BC28-8546-A142-891D-723503E76DB0}">
      <dgm:prSet/>
      <dgm:spPr/>
      <dgm:t>
        <a:bodyPr/>
        <a:lstStyle/>
        <a:p>
          <a:endParaRPr lang="en-US"/>
        </a:p>
      </dgm:t>
    </dgm:pt>
    <dgm:pt modelId="{A9AC783F-50A2-5B4E-B93A-F1601852C243}" type="sibTrans" cxnId="{E396BC28-8546-A142-891D-723503E76DB0}">
      <dgm:prSet/>
      <dgm:spPr/>
      <dgm:t>
        <a:bodyPr/>
        <a:lstStyle/>
        <a:p>
          <a:endParaRPr lang="en-US"/>
        </a:p>
      </dgm:t>
    </dgm:pt>
    <dgm:pt modelId="{A4B965CB-B097-8C44-9F8E-43B8A74DA203}" type="pres">
      <dgm:prSet presAssocID="{04BD9CA8-E08F-B94A-B856-D40D92BF0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DA4FC-3186-F94F-BDFA-AD36B3F82008}" type="pres">
      <dgm:prSet presAssocID="{77FFDE69-2073-B74A-AFBA-1C2A164B45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1A68-A7DF-D64B-84D4-D95039A65BD9}" type="pres">
      <dgm:prSet presAssocID="{77FFDE69-2073-B74A-AFBA-1C2A164B450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96061-6AF2-CB4B-9C02-21E54B9C35F2}" type="pres">
      <dgm:prSet presAssocID="{9FDEA9D0-B0AD-CE4C-9612-3C4D255AC9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BB44A-DE72-9944-8568-51A65656E1B8}" type="pres">
      <dgm:prSet presAssocID="{9FDEA9D0-B0AD-CE4C-9612-3C4D255AC9B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33CC4-59E2-DF45-AF6B-B879D7831693}" type="pres">
      <dgm:prSet presAssocID="{6E0DD0C7-560B-9447-8ABF-BD472F2835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218A-74C9-A144-BB3E-E64F96FC34F3}" type="pres">
      <dgm:prSet presAssocID="{6E0DD0C7-560B-9447-8ABF-BD472F28354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E9BAE-0103-3A4E-8C3A-59E85D37E2FB}" srcId="{04BD9CA8-E08F-B94A-B856-D40D92BF0F82}" destId="{77FFDE69-2073-B74A-AFBA-1C2A164B4507}" srcOrd="0" destOrd="0" parTransId="{625D798E-1DD8-7844-B5FF-F2AD93DA2658}" sibTransId="{7388FA6B-EC75-4F44-B3BF-B67693A79B95}"/>
    <dgm:cxn modelId="{1928633F-9AA9-7A43-BF77-DD28FF62788B}" srcId="{6E0DD0C7-560B-9447-8ABF-BD472F28354B}" destId="{7D28FE11-2544-7D4C-BD20-72B3CEA4275C}" srcOrd="2" destOrd="0" parTransId="{1733811B-E2CD-0F47-B057-ADA039154C22}" sibTransId="{48064F16-A5E2-A64E-A04D-887AA5A7B1D4}"/>
    <dgm:cxn modelId="{66B10E05-67D1-E249-AFAE-9CCE783B4A3A}" type="presOf" srcId="{7D28FE11-2544-7D4C-BD20-72B3CEA4275C}" destId="{43FF218A-74C9-A144-BB3E-E64F96FC34F3}" srcOrd="0" destOrd="2" presId="urn:microsoft.com/office/officeart/2005/8/layout/vList2"/>
    <dgm:cxn modelId="{D3478650-7917-D145-9B40-23F55D179171}" type="presOf" srcId="{3B10A7D8-61A0-2F45-BF39-4BB27F80B085}" destId="{43FF218A-74C9-A144-BB3E-E64F96FC34F3}" srcOrd="0" destOrd="0" presId="urn:microsoft.com/office/officeart/2005/8/layout/vList2"/>
    <dgm:cxn modelId="{4E0ED996-07F7-B444-AD88-8A05CD3D68EE}" srcId="{6E0DD0C7-560B-9447-8ABF-BD472F28354B}" destId="{CA1AFDB5-DAA1-3D4C-9AC3-60FB5303C581}" srcOrd="1" destOrd="0" parTransId="{C39A1DE0-18EC-D540-8024-DE6B4D25B2B5}" sibTransId="{2490143F-3E0C-8349-9EC4-705F93C74E8B}"/>
    <dgm:cxn modelId="{70F80F51-239E-EE4C-A0FF-A7B207F47B6E}" type="presOf" srcId="{77FFDE69-2073-B74A-AFBA-1C2A164B4507}" destId="{6C9DA4FC-3186-F94F-BDFA-AD36B3F82008}" srcOrd="0" destOrd="0" presId="urn:microsoft.com/office/officeart/2005/8/layout/vList2"/>
    <dgm:cxn modelId="{327A8A66-55FE-EA45-AAFD-D6C21967A7BB}" srcId="{04BD9CA8-E08F-B94A-B856-D40D92BF0F82}" destId="{6E0DD0C7-560B-9447-8ABF-BD472F28354B}" srcOrd="2" destOrd="0" parTransId="{F5628452-6AF1-0C4B-9779-E2CB79F4D9AE}" sibTransId="{24A5C6D9-821E-364D-B364-E4B0450A3AA2}"/>
    <dgm:cxn modelId="{A9256E33-407C-F640-A3BD-D3B841CE1A56}" type="presOf" srcId="{D4C66FCE-0D32-4745-BB7D-62BD7CC03DF8}" destId="{33CBB44A-DE72-9944-8568-51A65656E1B8}" srcOrd="0" destOrd="0" presId="urn:microsoft.com/office/officeart/2005/8/layout/vList2"/>
    <dgm:cxn modelId="{E396BC28-8546-A142-891D-723503E76DB0}" srcId="{6E0DD0C7-560B-9447-8ABF-BD472F28354B}" destId="{A3A3EF51-160C-3A46-858F-F42D458D1718}" srcOrd="3" destOrd="0" parTransId="{A7E1E805-18FD-0D4C-8A37-95948BB0EE93}" sibTransId="{A9AC783F-50A2-5B4E-B93A-F1601852C243}"/>
    <dgm:cxn modelId="{B30563D3-0306-0349-95F4-9757F590C456}" type="presOf" srcId="{5EBAA91D-34D4-134D-A36F-5BB7CAAAA969}" destId="{D67C1A68-A7DF-D64B-84D4-D95039A65BD9}" srcOrd="0" destOrd="0" presId="urn:microsoft.com/office/officeart/2005/8/layout/vList2"/>
    <dgm:cxn modelId="{9D953614-05C7-FB4D-96ED-DC6E95CDB293}" type="presOf" srcId="{A3A3EF51-160C-3A46-858F-F42D458D1718}" destId="{43FF218A-74C9-A144-BB3E-E64F96FC34F3}" srcOrd="0" destOrd="3" presId="urn:microsoft.com/office/officeart/2005/8/layout/vList2"/>
    <dgm:cxn modelId="{BF0DDCE0-F3C5-CE44-AC54-079E3D653519}" type="presOf" srcId="{04BD9CA8-E08F-B94A-B856-D40D92BF0F82}" destId="{A4B965CB-B097-8C44-9F8E-43B8A74DA203}" srcOrd="0" destOrd="0" presId="urn:microsoft.com/office/officeart/2005/8/layout/vList2"/>
    <dgm:cxn modelId="{8258A148-9CE1-8A4D-8777-62EA4CAE9C7C}" type="presOf" srcId="{9FDEA9D0-B0AD-CE4C-9612-3C4D255AC9B1}" destId="{E1A96061-6AF2-CB4B-9C02-21E54B9C35F2}" srcOrd="0" destOrd="0" presId="urn:microsoft.com/office/officeart/2005/8/layout/vList2"/>
    <dgm:cxn modelId="{12D753F2-AB3C-E34A-B1EF-553154399AE4}" srcId="{77FFDE69-2073-B74A-AFBA-1C2A164B4507}" destId="{3FE7D95D-87E4-D44E-AD5A-6A2E4E2165A8}" srcOrd="1" destOrd="0" parTransId="{D964A5B7-3EE7-DA4A-A7FC-F04A6CABA0A4}" sibTransId="{D4E410A4-5114-6340-9379-47B5673A43F8}"/>
    <dgm:cxn modelId="{20F792FC-D662-2942-8920-A9DE99FDA96A}" type="presOf" srcId="{6E0DD0C7-560B-9447-8ABF-BD472F28354B}" destId="{18933CC4-59E2-DF45-AF6B-B879D7831693}" srcOrd="0" destOrd="0" presId="urn:microsoft.com/office/officeart/2005/8/layout/vList2"/>
    <dgm:cxn modelId="{1ACEFA08-6790-C74E-BFA2-56AD61430603}" type="presOf" srcId="{3FE7D95D-87E4-D44E-AD5A-6A2E4E2165A8}" destId="{D67C1A68-A7DF-D64B-84D4-D95039A65BD9}" srcOrd="0" destOrd="1" presId="urn:microsoft.com/office/officeart/2005/8/layout/vList2"/>
    <dgm:cxn modelId="{393FB28D-591E-DA48-B28B-E1651F6FC134}" srcId="{04BD9CA8-E08F-B94A-B856-D40D92BF0F82}" destId="{9FDEA9D0-B0AD-CE4C-9612-3C4D255AC9B1}" srcOrd="1" destOrd="0" parTransId="{11074BEE-4146-7E47-A6E6-69718D7D456F}" sibTransId="{B9C21B78-E77E-1148-9CCD-21F5DBAB5CE8}"/>
    <dgm:cxn modelId="{6354BEA2-503D-0349-9465-8563FE8E8651}" srcId="{77FFDE69-2073-B74A-AFBA-1C2A164B4507}" destId="{5EBAA91D-34D4-134D-A36F-5BB7CAAAA969}" srcOrd="0" destOrd="0" parTransId="{2CD4B4C4-92EA-6048-B0E6-A5D9AFA61EB3}" sibTransId="{C0606C63-1750-C34C-B7ED-EF807F2AC692}"/>
    <dgm:cxn modelId="{FF0A61D8-EA95-CC41-A576-D9E49A801FA0}" type="presOf" srcId="{CA1AFDB5-DAA1-3D4C-9AC3-60FB5303C581}" destId="{43FF218A-74C9-A144-BB3E-E64F96FC34F3}" srcOrd="0" destOrd="1" presId="urn:microsoft.com/office/officeart/2005/8/layout/vList2"/>
    <dgm:cxn modelId="{EF14C07D-6DFC-DF48-B9B0-5E6F8A618782}" srcId="{9FDEA9D0-B0AD-CE4C-9612-3C4D255AC9B1}" destId="{D4C66FCE-0D32-4745-BB7D-62BD7CC03DF8}" srcOrd="0" destOrd="0" parTransId="{F2D81813-65BC-324E-A67B-B325EB42D9AA}" sibTransId="{CD7C7650-8FD3-5546-8B99-B7A7C36BAA62}"/>
    <dgm:cxn modelId="{7A593819-2D15-C349-9CCE-4BB337ED481A}" srcId="{6E0DD0C7-560B-9447-8ABF-BD472F28354B}" destId="{3B10A7D8-61A0-2F45-BF39-4BB27F80B085}" srcOrd="0" destOrd="0" parTransId="{D213E95E-AE0A-F84A-A1ED-B9541789F879}" sibTransId="{E36ED43E-8BA4-6146-BE1F-18D40C743BFD}"/>
    <dgm:cxn modelId="{EB6C174F-5BA4-3348-A13A-B6FED554FA65}" type="presParOf" srcId="{A4B965CB-B097-8C44-9F8E-43B8A74DA203}" destId="{6C9DA4FC-3186-F94F-BDFA-AD36B3F82008}" srcOrd="0" destOrd="0" presId="urn:microsoft.com/office/officeart/2005/8/layout/vList2"/>
    <dgm:cxn modelId="{651FEC51-60E1-0E4B-B002-D0D6DD4AF2D1}" type="presParOf" srcId="{A4B965CB-B097-8C44-9F8E-43B8A74DA203}" destId="{D67C1A68-A7DF-D64B-84D4-D95039A65BD9}" srcOrd="1" destOrd="0" presId="urn:microsoft.com/office/officeart/2005/8/layout/vList2"/>
    <dgm:cxn modelId="{9FF09919-8525-A747-8F56-0051AE260E37}" type="presParOf" srcId="{A4B965CB-B097-8C44-9F8E-43B8A74DA203}" destId="{E1A96061-6AF2-CB4B-9C02-21E54B9C35F2}" srcOrd="2" destOrd="0" presId="urn:microsoft.com/office/officeart/2005/8/layout/vList2"/>
    <dgm:cxn modelId="{63EB8203-E02A-9546-A882-627B1CA134CA}" type="presParOf" srcId="{A4B965CB-B097-8C44-9F8E-43B8A74DA203}" destId="{33CBB44A-DE72-9944-8568-51A65656E1B8}" srcOrd="3" destOrd="0" presId="urn:microsoft.com/office/officeart/2005/8/layout/vList2"/>
    <dgm:cxn modelId="{48A35DD8-8645-EF4D-9E4E-00F615D0E5A8}" type="presParOf" srcId="{A4B965CB-B097-8C44-9F8E-43B8A74DA203}" destId="{18933CC4-59E2-DF45-AF6B-B879D7831693}" srcOrd="4" destOrd="0" presId="urn:microsoft.com/office/officeart/2005/8/layout/vList2"/>
    <dgm:cxn modelId="{D089B712-37B5-414D-AC18-4A8E90C77B67}" type="presParOf" srcId="{A4B965CB-B097-8C44-9F8E-43B8A74DA203}" destId="{43FF218A-74C9-A144-BB3E-E64F96FC34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4534A-8279-6146-9DF0-59CCE7051AC4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D3AA4CB-1207-5C4E-8286-BFEFAADFB607}">
      <dgm:prSet phldrT="[Text]"/>
      <dgm:spPr/>
      <dgm:t>
        <a:bodyPr/>
        <a:lstStyle/>
        <a:p>
          <a:r>
            <a:rPr lang="en-US" dirty="0" smtClean="0"/>
            <a:t>Retail Events</a:t>
          </a:r>
          <a:endParaRPr lang="en-US" dirty="0"/>
        </a:p>
      </dgm:t>
    </dgm:pt>
    <dgm:pt modelId="{101ABE98-B6A3-144F-B656-2DDE401604EC}" type="parTrans" cxnId="{63E2BCC2-6A50-2A45-9B4E-25BC4C8488A5}">
      <dgm:prSet/>
      <dgm:spPr/>
      <dgm:t>
        <a:bodyPr/>
        <a:lstStyle/>
        <a:p>
          <a:endParaRPr lang="en-US"/>
        </a:p>
      </dgm:t>
    </dgm:pt>
    <dgm:pt modelId="{6D7A0DFA-716A-A748-8A20-D8ADD95C87A0}" type="sibTrans" cxnId="{63E2BCC2-6A50-2A45-9B4E-25BC4C8488A5}">
      <dgm:prSet/>
      <dgm:spPr/>
      <dgm:t>
        <a:bodyPr/>
        <a:lstStyle/>
        <a:p>
          <a:endParaRPr lang="en-US"/>
        </a:p>
      </dgm:t>
    </dgm:pt>
    <dgm:pt modelId="{FA07C617-DCF7-8446-83DD-5F85184D38DF}">
      <dgm:prSet phldrT="[Text]"/>
      <dgm:spPr/>
      <dgm:t>
        <a:bodyPr/>
        <a:lstStyle/>
        <a:p>
          <a:r>
            <a:rPr lang="en-US" dirty="0" smtClean="0"/>
            <a:t>Fairs &amp; Festivals</a:t>
          </a:r>
        </a:p>
      </dgm:t>
    </dgm:pt>
    <dgm:pt modelId="{93B26AE2-8F90-4D47-B313-D8B51D4290DD}" type="parTrans" cxnId="{8EFCC3B7-7A71-D14D-B2B8-587BFEC58FA3}">
      <dgm:prSet/>
      <dgm:spPr/>
      <dgm:t>
        <a:bodyPr/>
        <a:lstStyle/>
        <a:p>
          <a:endParaRPr lang="en-US"/>
        </a:p>
      </dgm:t>
    </dgm:pt>
    <dgm:pt modelId="{53C870FE-038D-E54D-ADE6-008B77B3404E}" type="sibTrans" cxnId="{8EFCC3B7-7A71-D14D-B2B8-587BFEC58FA3}">
      <dgm:prSet/>
      <dgm:spPr/>
      <dgm:t>
        <a:bodyPr/>
        <a:lstStyle/>
        <a:p>
          <a:endParaRPr lang="en-US"/>
        </a:p>
      </dgm:t>
    </dgm:pt>
    <dgm:pt modelId="{4246D096-8DC2-9640-B1C6-8283B424B471}">
      <dgm:prSet phldrT="[Text]"/>
      <dgm:spPr/>
      <dgm:t>
        <a:bodyPr/>
        <a:lstStyle/>
        <a:p>
          <a:r>
            <a:rPr lang="en-US" dirty="0" smtClean="0"/>
            <a:t>Launching New Products</a:t>
          </a:r>
        </a:p>
      </dgm:t>
    </dgm:pt>
    <dgm:pt modelId="{FB07B17C-10E2-9A4B-AE31-D125FDAE2707}" type="parTrans" cxnId="{F76B785E-D41A-B04C-9D24-0F5650FC447E}">
      <dgm:prSet/>
      <dgm:spPr/>
      <dgm:t>
        <a:bodyPr/>
        <a:lstStyle/>
        <a:p>
          <a:endParaRPr lang="en-US"/>
        </a:p>
      </dgm:t>
    </dgm:pt>
    <dgm:pt modelId="{6995C5CC-B1DD-5C45-B4C5-DDAF0CDE71B5}" type="sibTrans" cxnId="{F76B785E-D41A-B04C-9D24-0F5650FC447E}">
      <dgm:prSet/>
      <dgm:spPr/>
      <dgm:t>
        <a:bodyPr/>
        <a:lstStyle/>
        <a:p>
          <a:endParaRPr lang="en-US"/>
        </a:p>
      </dgm:t>
    </dgm:pt>
    <dgm:pt modelId="{1C2BC8A7-30C0-2649-B6BD-B72A1BA762D4}">
      <dgm:prSet phldrT="[Text]"/>
      <dgm:spPr/>
      <dgm:t>
        <a:bodyPr/>
        <a:lstStyle/>
        <a:p>
          <a:r>
            <a:rPr lang="en-US" dirty="0" smtClean="0"/>
            <a:t>To attract the appropriate target market, a series of events was developed and implemented to position the shopping mall as an attraction</a:t>
          </a:r>
          <a:endParaRPr lang="en-US" dirty="0"/>
        </a:p>
      </dgm:t>
    </dgm:pt>
    <dgm:pt modelId="{AC83D398-0FAE-1848-873C-1D2F44E59312}" type="parTrans" cxnId="{23B721C2-FE08-1B47-88E4-265E853FBA71}">
      <dgm:prSet/>
      <dgm:spPr/>
      <dgm:t>
        <a:bodyPr/>
        <a:lstStyle/>
        <a:p>
          <a:endParaRPr lang="en-US"/>
        </a:p>
      </dgm:t>
    </dgm:pt>
    <dgm:pt modelId="{DBCB6903-6826-9848-8F6C-975B4CF313A6}" type="sibTrans" cxnId="{23B721C2-FE08-1B47-88E4-265E853FBA71}">
      <dgm:prSet/>
      <dgm:spPr/>
      <dgm:t>
        <a:bodyPr/>
        <a:lstStyle/>
        <a:p>
          <a:endParaRPr lang="en-US"/>
        </a:p>
      </dgm:t>
    </dgm:pt>
    <dgm:pt modelId="{BA5A3CC8-E814-124F-852F-FA2898E5D343}">
      <dgm:prSet phldrT="[Text]"/>
      <dgm:spPr/>
      <dgm:t>
        <a:bodyPr/>
        <a:lstStyle/>
        <a:p>
          <a:r>
            <a:rPr lang="en-US" dirty="0" smtClean="0"/>
            <a:t>Fairs, festival, and other public events often contract space to vendor, craftspeople, and other to demonstrate and sell their products and services</a:t>
          </a:r>
        </a:p>
      </dgm:t>
    </dgm:pt>
    <dgm:pt modelId="{D33340C2-CF28-1B45-AD91-DE5981EDE857}" type="parTrans" cxnId="{089F0055-5EAB-F840-AEA0-286AE09F2B82}">
      <dgm:prSet/>
      <dgm:spPr/>
      <dgm:t>
        <a:bodyPr/>
        <a:lstStyle/>
        <a:p>
          <a:endParaRPr lang="en-US"/>
        </a:p>
      </dgm:t>
    </dgm:pt>
    <dgm:pt modelId="{B5B635E9-CF80-8348-BFF9-34762713A9D1}" type="sibTrans" cxnId="{089F0055-5EAB-F840-AEA0-286AE09F2B82}">
      <dgm:prSet/>
      <dgm:spPr/>
      <dgm:t>
        <a:bodyPr/>
        <a:lstStyle/>
        <a:p>
          <a:endParaRPr lang="en-US"/>
        </a:p>
      </dgm:t>
    </dgm:pt>
    <dgm:pt modelId="{069B513D-87CF-274A-89B4-048E5D5A2F87}">
      <dgm:prSet phldrT="[Text]"/>
      <dgm:spPr/>
      <dgm:t>
        <a:bodyPr/>
        <a:lstStyle/>
        <a:p>
          <a:r>
            <a:rPr lang="en-US" dirty="0" smtClean="0"/>
            <a:t>The organization and presentation of the product launch event is important step in the overall marketing efforts </a:t>
          </a:r>
        </a:p>
      </dgm:t>
    </dgm:pt>
    <dgm:pt modelId="{F0B225AC-4968-F145-A0B4-7A75D1DDD54D}" type="parTrans" cxnId="{58977C91-AD71-7D40-84FD-B1755D59BB55}">
      <dgm:prSet/>
      <dgm:spPr/>
    </dgm:pt>
    <dgm:pt modelId="{B0AD4D87-921D-FE41-8D4A-9E7F4A1DC43E}" type="sibTrans" cxnId="{58977C91-AD71-7D40-84FD-B1755D59BB55}">
      <dgm:prSet/>
      <dgm:spPr/>
    </dgm:pt>
    <dgm:pt modelId="{85E0CF13-689C-4747-8C01-2610BC978789}" type="pres">
      <dgm:prSet presAssocID="{5D44534A-8279-6146-9DF0-59CCE7051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5C808-10A3-4B4A-8E2E-4EBB84E1E077}" type="pres">
      <dgm:prSet presAssocID="{BD3AA4CB-1207-5C4E-8286-BFEFAADFB6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B1812-B0A5-1A49-8211-B03F807D4C1B}" type="pres">
      <dgm:prSet presAssocID="{BD3AA4CB-1207-5C4E-8286-BFEFAADFB60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12FCD-B060-BD47-B30D-CDC7121B5DBB}" type="pres">
      <dgm:prSet presAssocID="{FA07C617-DCF7-8446-83DD-5F85184D38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E783E-B6D7-D048-9E11-E60E9937053F}" type="pres">
      <dgm:prSet presAssocID="{FA07C617-DCF7-8446-83DD-5F85184D38D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78CAE-223F-DE47-B17B-08450AE1B21F}" type="pres">
      <dgm:prSet presAssocID="{4246D096-8DC2-9640-B1C6-8283B424B4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BB4FB-E665-2F4E-A56E-2807DB8B065A}" type="pres">
      <dgm:prSet presAssocID="{4246D096-8DC2-9640-B1C6-8283B424B47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FC3C9-47A5-AF42-9E5A-252F35E590E7}" type="presOf" srcId="{069B513D-87CF-274A-89B4-048E5D5A2F87}" destId="{F01BB4FB-E665-2F4E-A56E-2807DB8B065A}" srcOrd="0" destOrd="0" presId="urn:microsoft.com/office/officeart/2005/8/layout/vList2"/>
    <dgm:cxn modelId="{B40CD1A0-3F30-7549-B8C7-FD8274B8EB95}" type="presOf" srcId="{1C2BC8A7-30C0-2649-B6BD-B72A1BA762D4}" destId="{C6AB1812-B0A5-1A49-8211-B03F807D4C1B}" srcOrd="0" destOrd="0" presId="urn:microsoft.com/office/officeart/2005/8/layout/vList2"/>
    <dgm:cxn modelId="{089F0055-5EAB-F840-AEA0-286AE09F2B82}" srcId="{FA07C617-DCF7-8446-83DD-5F85184D38DF}" destId="{BA5A3CC8-E814-124F-852F-FA2898E5D343}" srcOrd="0" destOrd="0" parTransId="{D33340C2-CF28-1B45-AD91-DE5981EDE857}" sibTransId="{B5B635E9-CF80-8348-BFF9-34762713A9D1}"/>
    <dgm:cxn modelId="{3E4D9C19-EF32-114B-9897-489A8C16B09E}" type="presOf" srcId="{BA5A3CC8-E814-124F-852F-FA2898E5D343}" destId="{FDCE783E-B6D7-D048-9E11-E60E9937053F}" srcOrd="0" destOrd="0" presId="urn:microsoft.com/office/officeart/2005/8/layout/vList2"/>
    <dgm:cxn modelId="{BF777DA8-3A00-E44B-BCC2-D101CB6C067A}" type="presOf" srcId="{5D44534A-8279-6146-9DF0-59CCE7051AC4}" destId="{85E0CF13-689C-4747-8C01-2610BC978789}" srcOrd="0" destOrd="0" presId="urn:microsoft.com/office/officeart/2005/8/layout/vList2"/>
    <dgm:cxn modelId="{23B721C2-FE08-1B47-88E4-265E853FBA71}" srcId="{BD3AA4CB-1207-5C4E-8286-BFEFAADFB607}" destId="{1C2BC8A7-30C0-2649-B6BD-B72A1BA762D4}" srcOrd="0" destOrd="0" parTransId="{AC83D398-0FAE-1848-873C-1D2F44E59312}" sibTransId="{DBCB6903-6826-9848-8F6C-975B4CF313A6}"/>
    <dgm:cxn modelId="{F76B785E-D41A-B04C-9D24-0F5650FC447E}" srcId="{5D44534A-8279-6146-9DF0-59CCE7051AC4}" destId="{4246D096-8DC2-9640-B1C6-8283B424B471}" srcOrd="2" destOrd="0" parTransId="{FB07B17C-10E2-9A4B-AE31-D125FDAE2707}" sibTransId="{6995C5CC-B1DD-5C45-B4C5-DDAF0CDE71B5}"/>
    <dgm:cxn modelId="{63E2BCC2-6A50-2A45-9B4E-25BC4C8488A5}" srcId="{5D44534A-8279-6146-9DF0-59CCE7051AC4}" destId="{BD3AA4CB-1207-5C4E-8286-BFEFAADFB607}" srcOrd="0" destOrd="0" parTransId="{101ABE98-B6A3-144F-B656-2DDE401604EC}" sibTransId="{6D7A0DFA-716A-A748-8A20-D8ADD95C87A0}"/>
    <dgm:cxn modelId="{13428013-D4B3-9148-B1F2-2649332691ED}" type="presOf" srcId="{4246D096-8DC2-9640-B1C6-8283B424B471}" destId="{E4E78CAE-223F-DE47-B17B-08450AE1B21F}" srcOrd="0" destOrd="0" presId="urn:microsoft.com/office/officeart/2005/8/layout/vList2"/>
    <dgm:cxn modelId="{8EFCC3B7-7A71-D14D-B2B8-587BFEC58FA3}" srcId="{5D44534A-8279-6146-9DF0-59CCE7051AC4}" destId="{FA07C617-DCF7-8446-83DD-5F85184D38DF}" srcOrd="1" destOrd="0" parTransId="{93B26AE2-8F90-4D47-B313-D8B51D4290DD}" sibTransId="{53C870FE-038D-E54D-ADE6-008B77B3404E}"/>
    <dgm:cxn modelId="{AB87B4F5-B2A9-D549-ACE1-26EEA0DB6B49}" type="presOf" srcId="{BD3AA4CB-1207-5C4E-8286-BFEFAADFB607}" destId="{7535C808-10A3-4B4A-8E2E-4EBB84E1E077}" srcOrd="0" destOrd="0" presId="urn:microsoft.com/office/officeart/2005/8/layout/vList2"/>
    <dgm:cxn modelId="{58977C91-AD71-7D40-84FD-B1755D59BB55}" srcId="{4246D096-8DC2-9640-B1C6-8283B424B471}" destId="{069B513D-87CF-274A-89B4-048E5D5A2F87}" srcOrd="0" destOrd="0" parTransId="{F0B225AC-4968-F145-A0B4-7A75D1DDD54D}" sibTransId="{B0AD4D87-921D-FE41-8D4A-9E7F4A1DC43E}"/>
    <dgm:cxn modelId="{3C53B678-64D7-2B4F-B0DF-BA5810858445}" type="presOf" srcId="{FA07C617-DCF7-8446-83DD-5F85184D38DF}" destId="{B6C12FCD-B060-BD47-B30D-CDC7121B5DBB}" srcOrd="0" destOrd="0" presId="urn:microsoft.com/office/officeart/2005/8/layout/vList2"/>
    <dgm:cxn modelId="{BF42C82C-01C2-3545-907A-C3A3AFDDE794}" type="presParOf" srcId="{85E0CF13-689C-4747-8C01-2610BC978789}" destId="{7535C808-10A3-4B4A-8E2E-4EBB84E1E077}" srcOrd="0" destOrd="0" presId="urn:microsoft.com/office/officeart/2005/8/layout/vList2"/>
    <dgm:cxn modelId="{6CF6B448-F63B-9146-90AF-61AD281F6624}" type="presParOf" srcId="{85E0CF13-689C-4747-8C01-2610BC978789}" destId="{C6AB1812-B0A5-1A49-8211-B03F807D4C1B}" srcOrd="1" destOrd="0" presId="urn:microsoft.com/office/officeart/2005/8/layout/vList2"/>
    <dgm:cxn modelId="{9A0C0CE2-2CBA-5F48-B37C-32DBD98D33AF}" type="presParOf" srcId="{85E0CF13-689C-4747-8C01-2610BC978789}" destId="{B6C12FCD-B060-BD47-B30D-CDC7121B5DBB}" srcOrd="2" destOrd="0" presId="urn:microsoft.com/office/officeart/2005/8/layout/vList2"/>
    <dgm:cxn modelId="{8E913EDB-334B-5A4B-BF85-1D4BF24FDE4C}" type="presParOf" srcId="{85E0CF13-689C-4747-8C01-2610BC978789}" destId="{FDCE783E-B6D7-D048-9E11-E60E9937053F}" srcOrd="3" destOrd="0" presId="urn:microsoft.com/office/officeart/2005/8/layout/vList2"/>
    <dgm:cxn modelId="{84134483-C6BC-1C4C-865C-E82E47EA628E}" type="presParOf" srcId="{85E0CF13-689C-4747-8C01-2610BC978789}" destId="{E4E78CAE-223F-DE47-B17B-08450AE1B21F}" srcOrd="4" destOrd="0" presId="urn:microsoft.com/office/officeart/2005/8/layout/vList2"/>
    <dgm:cxn modelId="{75BD96CB-0923-9C49-9592-5B30F46BB1EA}" type="presParOf" srcId="{85E0CF13-689C-4747-8C01-2610BC978789}" destId="{F01BB4FB-E665-2F4E-A56E-2807DB8B06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C1907-0386-F44C-9FCA-6C5641F58348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E3C6E31-A835-F44B-B522-A7E2EF908D5A}">
      <dgm:prSet phldrT="[Text]"/>
      <dgm:spPr/>
      <dgm:t>
        <a:bodyPr/>
        <a:lstStyle/>
        <a:p>
          <a:r>
            <a:rPr lang="en-US" dirty="0" smtClean="0"/>
            <a:t>Advertising</a:t>
          </a:r>
          <a:endParaRPr lang="en-US" dirty="0"/>
        </a:p>
      </dgm:t>
    </dgm:pt>
    <dgm:pt modelId="{1C49CCC9-EFCD-644E-A24A-C1D261D430E3}" type="parTrans" cxnId="{4EA1E48C-F9A8-7548-BD87-53B5A4432647}">
      <dgm:prSet/>
      <dgm:spPr/>
      <dgm:t>
        <a:bodyPr/>
        <a:lstStyle/>
        <a:p>
          <a:endParaRPr lang="en-US"/>
        </a:p>
      </dgm:t>
    </dgm:pt>
    <dgm:pt modelId="{CF98526F-3D28-1E48-89C7-444F68E5C3D4}" type="sibTrans" cxnId="{4EA1E48C-F9A8-7548-BD87-53B5A4432647}">
      <dgm:prSet/>
      <dgm:spPr/>
      <dgm:t>
        <a:bodyPr/>
        <a:lstStyle/>
        <a:p>
          <a:endParaRPr lang="en-US"/>
        </a:p>
      </dgm:t>
    </dgm:pt>
    <dgm:pt modelId="{88EE383F-EEF8-7D48-9FAE-8113DC8E0AE0}">
      <dgm:prSet phldrT="[Text]"/>
      <dgm:spPr/>
      <dgm:t>
        <a:bodyPr/>
        <a:lstStyle/>
        <a:p>
          <a:r>
            <a:rPr lang="en-US" dirty="0" smtClean="0"/>
            <a:t>Public Relations</a:t>
          </a:r>
          <a:endParaRPr lang="en-US" dirty="0"/>
        </a:p>
      </dgm:t>
    </dgm:pt>
    <dgm:pt modelId="{A0DFACA6-2AE3-EC46-A4E5-E1BC9FC0B019}" type="parTrans" cxnId="{AAA940DE-EC33-4A47-AA85-989A6C5742D2}">
      <dgm:prSet/>
      <dgm:spPr/>
      <dgm:t>
        <a:bodyPr/>
        <a:lstStyle/>
        <a:p>
          <a:endParaRPr lang="en-US"/>
        </a:p>
      </dgm:t>
    </dgm:pt>
    <dgm:pt modelId="{321BA25E-19EE-664A-823D-D512744ECE0F}" type="sibTrans" cxnId="{AAA940DE-EC33-4A47-AA85-989A6C5742D2}">
      <dgm:prSet/>
      <dgm:spPr/>
      <dgm:t>
        <a:bodyPr/>
        <a:lstStyle/>
        <a:p>
          <a:endParaRPr lang="en-US"/>
        </a:p>
      </dgm:t>
    </dgm:pt>
    <dgm:pt modelId="{18635245-4989-EB4E-8FD7-89B1CF572700}">
      <dgm:prSet phldrT="[Text]"/>
      <dgm:spPr/>
      <dgm:t>
        <a:bodyPr/>
        <a:lstStyle/>
        <a:p>
          <a:r>
            <a:rPr lang="en-US" dirty="0" smtClean="0"/>
            <a:t>Cross-Promotions</a:t>
          </a:r>
          <a:endParaRPr lang="en-US" dirty="0"/>
        </a:p>
      </dgm:t>
    </dgm:pt>
    <dgm:pt modelId="{0A2FD00E-CBFB-D748-94AA-CA682AC1BF5D}" type="parTrans" cxnId="{3D735D27-4AAA-EA4E-89DD-F3FC3F03694E}">
      <dgm:prSet/>
      <dgm:spPr/>
      <dgm:t>
        <a:bodyPr/>
        <a:lstStyle/>
        <a:p>
          <a:endParaRPr lang="en-US"/>
        </a:p>
      </dgm:t>
    </dgm:pt>
    <dgm:pt modelId="{99FA6556-014A-744F-AE0E-6ACABB6AE67A}" type="sibTrans" cxnId="{3D735D27-4AAA-EA4E-89DD-F3FC3F03694E}">
      <dgm:prSet/>
      <dgm:spPr/>
      <dgm:t>
        <a:bodyPr/>
        <a:lstStyle/>
        <a:p>
          <a:endParaRPr lang="en-US"/>
        </a:p>
      </dgm:t>
    </dgm:pt>
    <dgm:pt modelId="{6CAC0F29-9539-A94F-87A3-8C702C5A4643}">
      <dgm:prSet phldrT="[Text]"/>
      <dgm:spPr/>
      <dgm:t>
        <a:bodyPr/>
        <a:lstStyle/>
        <a:p>
          <a:r>
            <a:rPr lang="en-US" dirty="0" smtClean="0"/>
            <a:t>Include print (magazine, newspaper, brochure, poster, flyer, etc) &amp; electronic media (</a:t>
          </a:r>
          <a:r>
            <a:rPr lang="en-US" dirty="0" err="1" smtClean="0"/>
            <a:t>tv</a:t>
          </a:r>
          <a:r>
            <a:rPr lang="en-US" dirty="0" smtClean="0"/>
            <a:t>, radio, internet), </a:t>
          </a:r>
          <a:r>
            <a:rPr lang="en-US" dirty="0" err="1" smtClean="0"/>
            <a:t>trasportation</a:t>
          </a:r>
          <a:r>
            <a:rPr lang="en-US" dirty="0" smtClean="0"/>
            <a:t> media (bus, rail), advertising specialties (calendars, mugs, etc), and outdoor media (billboard)</a:t>
          </a:r>
          <a:endParaRPr lang="en-US" dirty="0"/>
        </a:p>
      </dgm:t>
    </dgm:pt>
    <dgm:pt modelId="{622A8754-D4C7-034A-9430-6C42D3A7B60B}" type="parTrans" cxnId="{F809886E-7746-2742-9F92-BACC90BF154C}">
      <dgm:prSet/>
      <dgm:spPr/>
      <dgm:t>
        <a:bodyPr/>
        <a:lstStyle/>
        <a:p>
          <a:endParaRPr lang="en-US"/>
        </a:p>
      </dgm:t>
    </dgm:pt>
    <dgm:pt modelId="{C9001583-1278-B649-BA29-76C5E3A3D3BD}" type="sibTrans" cxnId="{F809886E-7746-2742-9F92-BACC90BF154C}">
      <dgm:prSet/>
      <dgm:spPr/>
      <dgm:t>
        <a:bodyPr/>
        <a:lstStyle/>
        <a:p>
          <a:endParaRPr lang="en-US"/>
        </a:p>
      </dgm:t>
    </dgm:pt>
    <dgm:pt modelId="{CD9BDE2E-CB08-F042-90FC-018721604E37}">
      <dgm:prSet phldrT="[Text]"/>
      <dgm:spPr/>
      <dgm:t>
        <a:bodyPr/>
        <a:lstStyle/>
        <a:p>
          <a:r>
            <a:rPr lang="en-US" dirty="0" smtClean="0"/>
            <a:t>Involves informing the media and target market about your event and persuading the to support your event/program</a:t>
          </a:r>
          <a:endParaRPr lang="en-US" dirty="0"/>
        </a:p>
      </dgm:t>
    </dgm:pt>
    <dgm:pt modelId="{160257EF-E059-CE46-812E-319B01EDC9B9}" type="parTrans" cxnId="{34B4E053-8EE3-3A4E-A1FF-4449A56B2CE8}">
      <dgm:prSet/>
      <dgm:spPr/>
      <dgm:t>
        <a:bodyPr/>
        <a:lstStyle/>
        <a:p>
          <a:endParaRPr lang="en-US"/>
        </a:p>
      </dgm:t>
    </dgm:pt>
    <dgm:pt modelId="{4D877EC8-9CA9-D04B-A592-979F390F4B67}" type="sibTrans" cxnId="{34B4E053-8EE3-3A4E-A1FF-4449A56B2CE8}">
      <dgm:prSet/>
      <dgm:spPr/>
      <dgm:t>
        <a:bodyPr/>
        <a:lstStyle/>
        <a:p>
          <a:endParaRPr lang="en-US"/>
        </a:p>
      </dgm:t>
    </dgm:pt>
    <dgm:pt modelId="{4D300F30-85A3-864B-A67C-104E183608F9}">
      <dgm:prSet phldrT="[Text]"/>
      <dgm:spPr/>
      <dgm:t>
        <a:bodyPr/>
        <a:lstStyle/>
        <a:p>
          <a:r>
            <a:rPr lang="en-US" dirty="0" smtClean="0"/>
            <a:t>Tagging advertising involves your marketing partner adding a line of copy to their regular advertising placements that promote your event</a:t>
          </a:r>
          <a:endParaRPr lang="en-US" dirty="0"/>
        </a:p>
      </dgm:t>
    </dgm:pt>
    <dgm:pt modelId="{E0DA4484-1B74-9D4F-941A-39F01F7BB284}" type="parTrans" cxnId="{1B8BE1DC-AECC-8147-B4A3-55F1BBDAF0C2}">
      <dgm:prSet/>
      <dgm:spPr/>
      <dgm:t>
        <a:bodyPr/>
        <a:lstStyle/>
        <a:p>
          <a:endParaRPr lang="en-US"/>
        </a:p>
      </dgm:t>
    </dgm:pt>
    <dgm:pt modelId="{46A7892A-DA9B-9948-A66B-5E394A8CC420}" type="sibTrans" cxnId="{1B8BE1DC-AECC-8147-B4A3-55F1BBDAF0C2}">
      <dgm:prSet/>
      <dgm:spPr/>
      <dgm:t>
        <a:bodyPr/>
        <a:lstStyle/>
        <a:p>
          <a:endParaRPr lang="en-US"/>
        </a:p>
      </dgm:t>
    </dgm:pt>
    <dgm:pt modelId="{ED6C37DC-D0AE-8E4B-94C6-4767EF6859EE}">
      <dgm:prSet phldrT="[Text]"/>
      <dgm:spPr/>
      <dgm:t>
        <a:bodyPr/>
        <a:lstStyle/>
        <a:p>
          <a:r>
            <a:rPr lang="en-US" dirty="0" smtClean="0"/>
            <a:t>Term “free”, “discount”, “now”, “sale” and “new” may help you influence the consumer to invest in your event</a:t>
          </a:r>
          <a:endParaRPr lang="en-US" dirty="0"/>
        </a:p>
      </dgm:t>
    </dgm:pt>
    <dgm:pt modelId="{39825709-6385-ED4D-BA79-A2DE2ECD653E}" type="parTrans" cxnId="{ADBA4CC6-24AA-2443-8D81-E8D47B3C4043}">
      <dgm:prSet/>
      <dgm:spPr/>
      <dgm:t>
        <a:bodyPr/>
        <a:lstStyle/>
        <a:p>
          <a:endParaRPr lang="en-US"/>
        </a:p>
      </dgm:t>
    </dgm:pt>
    <dgm:pt modelId="{FBD96D4E-2660-434F-AA0D-D9C3089BB255}" type="sibTrans" cxnId="{ADBA4CC6-24AA-2443-8D81-E8D47B3C4043}">
      <dgm:prSet/>
      <dgm:spPr/>
      <dgm:t>
        <a:bodyPr/>
        <a:lstStyle/>
        <a:p>
          <a:endParaRPr lang="en-US"/>
        </a:p>
      </dgm:t>
    </dgm:pt>
    <dgm:pt modelId="{B5F6A43B-8E6A-4842-8690-D8206ACAA7C8}">
      <dgm:prSet phldrT="[Text]"/>
      <dgm:spPr/>
      <dgm:t>
        <a:bodyPr/>
        <a:lstStyle/>
        <a:p>
          <a:r>
            <a:rPr lang="en-US" dirty="0" smtClean="0"/>
            <a:t>Conduct market research. Use repetition to reinforcement and retention</a:t>
          </a:r>
          <a:endParaRPr lang="en-US" dirty="0"/>
        </a:p>
      </dgm:t>
    </dgm:pt>
    <dgm:pt modelId="{6374D26D-E2FE-4C49-B76E-3D2F6F016D19}" type="parTrans" cxnId="{5D8E4BCB-0438-8C4B-B85A-9DC4B9787DC9}">
      <dgm:prSet/>
      <dgm:spPr/>
      <dgm:t>
        <a:bodyPr/>
        <a:lstStyle/>
        <a:p>
          <a:endParaRPr lang="en-US"/>
        </a:p>
      </dgm:t>
    </dgm:pt>
    <dgm:pt modelId="{810174A2-9EAF-C842-BBE5-88BD38D709FA}" type="sibTrans" cxnId="{5D8E4BCB-0438-8C4B-B85A-9DC4B9787DC9}">
      <dgm:prSet/>
      <dgm:spPr/>
      <dgm:t>
        <a:bodyPr/>
        <a:lstStyle/>
        <a:p>
          <a:endParaRPr lang="en-US"/>
        </a:p>
      </dgm:t>
    </dgm:pt>
    <dgm:pt modelId="{01D6FF54-03A9-E549-BA48-A2162A0FD93D}">
      <dgm:prSet phldrT="[Text]"/>
      <dgm:spPr/>
      <dgm:t>
        <a:bodyPr/>
        <a:lstStyle/>
        <a:p>
          <a:r>
            <a:rPr lang="en-US" dirty="0" smtClean="0"/>
            <a:t>Include designing, printing and distributing media kits, producing PSA, producing audio &amp; vide news release, or even producing events</a:t>
          </a:r>
          <a:endParaRPr lang="en-US" dirty="0"/>
        </a:p>
      </dgm:t>
    </dgm:pt>
    <dgm:pt modelId="{B0AEA8AD-4129-5344-9F71-A958EF764E61}" type="parTrans" cxnId="{E34B38BF-5756-7B4A-820D-04099DFB506A}">
      <dgm:prSet/>
      <dgm:spPr/>
      <dgm:t>
        <a:bodyPr/>
        <a:lstStyle/>
        <a:p>
          <a:endParaRPr lang="en-US"/>
        </a:p>
      </dgm:t>
    </dgm:pt>
    <dgm:pt modelId="{C07B923D-7FE1-1B4A-B5C3-0A74B60AD479}" type="sibTrans" cxnId="{E34B38BF-5756-7B4A-820D-04099DFB506A}">
      <dgm:prSet/>
      <dgm:spPr/>
      <dgm:t>
        <a:bodyPr/>
        <a:lstStyle/>
        <a:p>
          <a:endParaRPr lang="en-US"/>
        </a:p>
      </dgm:t>
    </dgm:pt>
    <dgm:pt modelId="{8298A26F-D6C9-EB43-B6F1-0226B4DFBF24}">
      <dgm:prSet phldrT="[Text]"/>
      <dgm:spPr/>
      <dgm:t>
        <a:bodyPr/>
        <a:lstStyle/>
        <a:p>
          <a:r>
            <a:rPr lang="en-US" dirty="0" smtClean="0"/>
            <a:t>Cooperating with partners to promote your event on their ads placement</a:t>
          </a:r>
          <a:endParaRPr lang="en-US" dirty="0"/>
        </a:p>
      </dgm:t>
    </dgm:pt>
    <dgm:pt modelId="{45E01D94-F71E-844F-8EEC-5AE297C9D820}" type="parTrans" cxnId="{A9A18F86-C5BF-BB44-86DD-2F8F5807BBE2}">
      <dgm:prSet/>
      <dgm:spPr/>
      <dgm:t>
        <a:bodyPr/>
        <a:lstStyle/>
        <a:p>
          <a:endParaRPr lang="en-US"/>
        </a:p>
      </dgm:t>
    </dgm:pt>
    <dgm:pt modelId="{D74F57ED-A36F-5143-AF26-CDD10FFD1180}" type="sibTrans" cxnId="{A9A18F86-C5BF-BB44-86DD-2F8F5807BBE2}">
      <dgm:prSet/>
      <dgm:spPr/>
      <dgm:t>
        <a:bodyPr/>
        <a:lstStyle/>
        <a:p>
          <a:endParaRPr lang="en-US"/>
        </a:p>
      </dgm:t>
    </dgm:pt>
    <dgm:pt modelId="{3CE54F5A-7E44-554F-8DFB-93455CA105B8}" type="pres">
      <dgm:prSet presAssocID="{1BAC1907-0386-F44C-9FCA-6C5641F58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4C504-B2CA-FA47-9F5C-431960EEAF11}" type="pres">
      <dgm:prSet presAssocID="{3E3C6E31-A835-F44B-B522-A7E2EF908D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54FBF-1210-9343-985F-F68F73C6012C}" type="pres">
      <dgm:prSet presAssocID="{3E3C6E31-A835-F44B-B522-A7E2EF908D5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37940-033E-C948-98CA-9714FF2F5D14}" type="pres">
      <dgm:prSet presAssocID="{88EE383F-EEF8-7D48-9FAE-8113DC8E0A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F91B8-C147-5747-8710-7E9860DC7B72}" type="pres">
      <dgm:prSet presAssocID="{88EE383F-EEF8-7D48-9FAE-8113DC8E0AE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C5D33-2EC0-3144-8E93-EE5EFCC35906}" type="pres">
      <dgm:prSet presAssocID="{18635245-4989-EB4E-8FD7-89B1CF5727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661D9-F807-4545-ABB8-1BD7BFFFAA90}" type="pres">
      <dgm:prSet presAssocID="{18635245-4989-EB4E-8FD7-89B1CF57270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842E8-638A-D54D-A9B9-E1772C445F6F}" type="presOf" srcId="{6CAC0F29-9539-A94F-87A3-8C702C5A4643}" destId="{0AA54FBF-1210-9343-985F-F68F73C6012C}" srcOrd="0" destOrd="0" presId="urn:microsoft.com/office/officeart/2005/8/layout/vList2"/>
    <dgm:cxn modelId="{761D08B1-2ADC-0841-8EA9-1E7F2F7C4E40}" type="presOf" srcId="{B5F6A43B-8E6A-4842-8690-D8206ACAA7C8}" destId="{0AA54FBF-1210-9343-985F-F68F73C6012C}" srcOrd="0" destOrd="2" presId="urn:microsoft.com/office/officeart/2005/8/layout/vList2"/>
    <dgm:cxn modelId="{4EA1E48C-F9A8-7548-BD87-53B5A4432647}" srcId="{1BAC1907-0386-F44C-9FCA-6C5641F58348}" destId="{3E3C6E31-A835-F44B-B522-A7E2EF908D5A}" srcOrd="0" destOrd="0" parTransId="{1C49CCC9-EFCD-644E-A24A-C1D261D430E3}" sibTransId="{CF98526F-3D28-1E48-89C7-444F68E5C3D4}"/>
    <dgm:cxn modelId="{E5C7F731-EB93-C74A-9AB1-BF83A5F21506}" type="presOf" srcId="{CD9BDE2E-CB08-F042-90FC-018721604E37}" destId="{B38F91B8-C147-5747-8710-7E9860DC7B72}" srcOrd="0" destOrd="0" presId="urn:microsoft.com/office/officeart/2005/8/layout/vList2"/>
    <dgm:cxn modelId="{12803157-07AF-CB4D-8D76-1373B16064ED}" type="presOf" srcId="{88EE383F-EEF8-7D48-9FAE-8113DC8E0AE0}" destId="{A0137940-033E-C948-98CA-9714FF2F5D14}" srcOrd="0" destOrd="0" presId="urn:microsoft.com/office/officeart/2005/8/layout/vList2"/>
    <dgm:cxn modelId="{72E21AB3-6759-6944-BE91-DF149BC20CB5}" type="presOf" srcId="{ED6C37DC-D0AE-8E4B-94C6-4767EF6859EE}" destId="{0AA54FBF-1210-9343-985F-F68F73C6012C}" srcOrd="0" destOrd="1" presId="urn:microsoft.com/office/officeart/2005/8/layout/vList2"/>
    <dgm:cxn modelId="{ADBA4CC6-24AA-2443-8D81-E8D47B3C4043}" srcId="{3E3C6E31-A835-F44B-B522-A7E2EF908D5A}" destId="{ED6C37DC-D0AE-8E4B-94C6-4767EF6859EE}" srcOrd="1" destOrd="0" parTransId="{39825709-6385-ED4D-BA79-A2DE2ECD653E}" sibTransId="{FBD96D4E-2660-434F-AA0D-D9C3089BB255}"/>
    <dgm:cxn modelId="{6D311A82-2D31-F949-81B9-5A4E78E2E6D4}" type="presOf" srcId="{01D6FF54-03A9-E549-BA48-A2162A0FD93D}" destId="{B38F91B8-C147-5747-8710-7E9860DC7B72}" srcOrd="0" destOrd="1" presId="urn:microsoft.com/office/officeart/2005/8/layout/vList2"/>
    <dgm:cxn modelId="{AAA940DE-EC33-4A47-AA85-989A6C5742D2}" srcId="{1BAC1907-0386-F44C-9FCA-6C5641F58348}" destId="{88EE383F-EEF8-7D48-9FAE-8113DC8E0AE0}" srcOrd="1" destOrd="0" parTransId="{A0DFACA6-2AE3-EC46-A4E5-E1BC9FC0B019}" sibTransId="{321BA25E-19EE-664A-823D-D512744ECE0F}"/>
    <dgm:cxn modelId="{F809886E-7746-2742-9F92-BACC90BF154C}" srcId="{3E3C6E31-A835-F44B-B522-A7E2EF908D5A}" destId="{6CAC0F29-9539-A94F-87A3-8C702C5A4643}" srcOrd="0" destOrd="0" parTransId="{622A8754-D4C7-034A-9430-6C42D3A7B60B}" sibTransId="{C9001583-1278-B649-BA29-76C5E3A3D3BD}"/>
    <dgm:cxn modelId="{0545B131-BE0F-664C-9D09-F8297CCCFDF8}" type="presOf" srcId="{8298A26F-D6C9-EB43-B6F1-0226B4DFBF24}" destId="{22B661D9-F807-4545-ABB8-1BD7BFFFAA90}" srcOrd="0" destOrd="0" presId="urn:microsoft.com/office/officeart/2005/8/layout/vList2"/>
    <dgm:cxn modelId="{2A6A2BB0-5BEF-DD4C-A1D5-1A3211924EBB}" type="presOf" srcId="{1BAC1907-0386-F44C-9FCA-6C5641F58348}" destId="{3CE54F5A-7E44-554F-8DFB-93455CA105B8}" srcOrd="0" destOrd="0" presId="urn:microsoft.com/office/officeart/2005/8/layout/vList2"/>
    <dgm:cxn modelId="{620051C2-FFA2-CD4C-AF82-A8A0CB6047D7}" type="presOf" srcId="{3E3C6E31-A835-F44B-B522-A7E2EF908D5A}" destId="{8E24C504-B2CA-FA47-9F5C-431960EEAF11}" srcOrd="0" destOrd="0" presId="urn:microsoft.com/office/officeart/2005/8/layout/vList2"/>
    <dgm:cxn modelId="{D79C819F-CE38-1149-9580-D3D678B11C24}" type="presOf" srcId="{4D300F30-85A3-864B-A67C-104E183608F9}" destId="{22B661D9-F807-4545-ABB8-1BD7BFFFAA90}" srcOrd="0" destOrd="1" presId="urn:microsoft.com/office/officeart/2005/8/layout/vList2"/>
    <dgm:cxn modelId="{A9A18F86-C5BF-BB44-86DD-2F8F5807BBE2}" srcId="{18635245-4989-EB4E-8FD7-89B1CF572700}" destId="{8298A26F-D6C9-EB43-B6F1-0226B4DFBF24}" srcOrd="0" destOrd="0" parTransId="{45E01D94-F71E-844F-8EEC-5AE297C9D820}" sibTransId="{D74F57ED-A36F-5143-AF26-CDD10FFD1180}"/>
    <dgm:cxn modelId="{1B8BE1DC-AECC-8147-B4A3-55F1BBDAF0C2}" srcId="{18635245-4989-EB4E-8FD7-89B1CF572700}" destId="{4D300F30-85A3-864B-A67C-104E183608F9}" srcOrd="1" destOrd="0" parTransId="{E0DA4484-1B74-9D4F-941A-39F01F7BB284}" sibTransId="{46A7892A-DA9B-9948-A66B-5E394A8CC420}"/>
    <dgm:cxn modelId="{E34B38BF-5756-7B4A-820D-04099DFB506A}" srcId="{88EE383F-EEF8-7D48-9FAE-8113DC8E0AE0}" destId="{01D6FF54-03A9-E549-BA48-A2162A0FD93D}" srcOrd="1" destOrd="0" parTransId="{B0AEA8AD-4129-5344-9F71-A958EF764E61}" sibTransId="{C07B923D-7FE1-1B4A-B5C3-0A74B60AD479}"/>
    <dgm:cxn modelId="{5D8E4BCB-0438-8C4B-B85A-9DC4B9787DC9}" srcId="{3E3C6E31-A835-F44B-B522-A7E2EF908D5A}" destId="{B5F6A43B-8E6A-4842-8690-D8206ACAA7C8}" srcOrd="2" destOrd="0" parTransId="{6374D26D-E2FE-4C49-B76E-3D2F6F016D19}" sibTransId="{810174A2-9EAF-C842-BBE5-88BD38D709FA}"/>
    <dgm:cxn modelId="{A7D0866F-5BD7-DD40-8FFA-6B9BC504E02E}" type="presOf" srcId="{18635245-4989-EB4E-8FD7-89B1CF572700}" destId="{7AAC5D33-2EC0-3144-8E93-EE5EFCC35906}" srcOrd="0" destOrd="0" presId="urn:microsoft.com/office/officeart/2005/8/layout/vList2"/>
    <dgm:cxn modelId="{3D735D27-4AAA-EA4E-89DD-F3FC3F03694E}" srcId="{1BAC1907-0386-F44C-9FCA-6C5641F58348}" destId="{18635245-4989-EB4E-8FD7-89B1CF572700}" srcOrd="2" destOrd="0" parTransId="{0A2FD00E-CBFB-D748-94AA-CA682AC1BF5D}" sibTransId="{99FA6556-014A-744F-AE0E-6ACABB6AE67A}"/>
    <dgm:cxn modelId="{34B4E053-8EE3-3A4E-A1FF-4449A56B2CE8}" srcId="{88EE383F-EEF8-7D48-9FAE-8113DC8E0AE0}" destId="{CD9BDE2E-CB08-F042-90FC-018721604E37}" srcOrd="0" destOrd="0" parTransId="{160257EF-E059-CE46-812E-319B01EDC9B9}" sibTransId="{4D877EC8-9CA9-D04B-A592-979F390F4B67}"/>
    <dgm:cxn modelId="{C6A4AB46-1E77-894D-832A-DF645FCEA3ED}" type="presParOf" srcId="{3CE54F5A-7E44-554F-8DFB-93455CA105B8}" destId="{8E24C504-B2CA-FA47-9F5C-431960EEAF11}" srcOrd="0" destOrd="0" presId="urn:microsoft.com/office/officeart/2005/8/layout/vList2"/>
    <dgm:cxn modelId="{1FC25CDC-864C-4D44-AA03-8CBABE59AD37}" type="presParOf" srcId="{3CE54F5A-7E44-554F-8DFB-93455CA105B8}" destId="{0AA54FBF-1210-9343-985F-F68F73C6012C}" srcOrd="1" destOrd="0" presId="urn:microsoft.com/office/officeart/2005/8/layout/vList2"/>
    <dgm:cxn modelId="{FBA6D61B-F4B9-0049-886D-E35C8A87F308}" type="presParOf" srcId="{3CE54F5A-7E44-554F-8DFB-93455CA105B8}" destId="{A0137940-033E-C948-98CA-9714FF2F5D14}" srcOrd="2" destOrd="0" presId="urn:microsoft.com/office/officeart/2005/8/layout/vList2"/>
    <dgm:cxn modelId="{0FE8970F-7A63-BD4E-AA48-83F04D4C2AC8}" type="presParOf" srcId="{3CE54F5A-7E44-554F-8DFB-93455CA105B8}" destId="{B38F91B8-C147-5747-8710-7E9860DC7B72}" srcOrd="3" destOrd="0" presId="urn:microsoft.com/office/officeart/2005/8/layout/vList2"/>
    <dgm:cxn modelId="{1AE04781-419E-BF4A-A862-75821F3AB0C1}" type="presParOf" srcId="{3CE54F5A-7E44-554F-8DFB-93455CA105B8}" destId="{7AAC5D33-2EC0-3144-8E93-EE5EFCC35906}" srcOrd="4" destOrd="0" presId="urn:microsoft.com/office/officeart/2005/8/layout/vList2"/>
    <dgm:cxn modelId="{9D61B6AA-0AEE-BB41-82CD-55E8B4583805}" type="presParOf" srcId="{3CE54F5A-7E44-554F-8DFB-93455CA105B8}" destId="{22B661D9-F807-4545-ABB8-1BD7BFFFAA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C1907-0386-F44C-9FCA-6C5641F58348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402C88C-545D-0242-ADF9-D85829D48337}">
      <dgm:prSet phldrT="[Text]"/>
      <dgm:spPr/>
      <dgm:t>
        <a:bodyPr/>
        <a:lstStyle/>
        <a:p>
          <a:r>
            <a:rPr lang="en-US" dirty="0" smtClean="0"/>
            <a:t>Street-Promotions</a:t>
          </a:r>
          <a:endParaRPr lang="en-US" dirty="0"/>
        </a:p>
      </dgm:t>
    </dgm:pt>
    <dgm:pt modelId="{6815558A-5CA4-AE45-9094-AB8490B10C63}" type="parTrans" cxnId="{0468B18B-0FCC-3346-A626-623358431577}">
      <dgm:prSet/>
      <dgm:spPr/>
      <dgm:t>
        <a:bodyPr/>
        <a:lstStyle/>
        <a:p>
          <a:endParaRPr lang="en-US"/>
        </a:p>
      </dgm:t>
    </dgm:pt>
    <dgm:pt modelId="{3121C7C0-38A7-6E48-866B-602985799C16}" type="sibTrans" cxnId="{0468B18B-0FCC-3346-A626-623358431577}">
      <dgm:prSet/>
      <dgm:spPr/>
      <dgm:t>
        <a:bodyPr/>
        <a:lstStyle/>
        <a:p>
          <a:endParaRPr lang="en-US"/>
        </a:p>
      </dgm:t>
    </dgm:pt>
    <dgm:pt modelId="{848CF67B-4374-C04C-9D1A-5FB60A884683}">
      <dgm:prSet phldrT="[Text]"/>
      <dgm:spPr/>
      <dgm:t>
        <a:bodyPr/>
        <a:lstStyle/>
        <a:p>
          <a:r>
            <a:rPr lang="en-US" dirty="0" smtClean="0"/>
            <a:t>Stunts</a:t>
          </a:r>
          <a:endParaRPr lang="en-US" dirty="0"/>
        </a:p>
      </dgm:t>
    </dgm:pt>
    <dgm:pt modelId="{F708517C-E8D9-1043-B5B5-1CA6A4D9BCD0}" type="parTrans" cxnId="{F0B654B1-E336-CE4D-80EA-82BFA015E341}">
      <dgm:prSet/>
      <dgm:spPr/>
      <dgm:t>
        <a:bodyPr/>
        <a:lstStyle/>
        <a:p>
          <a:endParaRPr lang="en-US"/>
        </a:p>
      </dgm:t>
    </dgm:pt>
    <dgm:pt modelId="{F6C04BDA-1C68-2341-A07C-F9A0FB3F47D4}" type="sibTrans" cxnId="{F0B654B1-E336-CE4D-80EA-82BFA015E341}">
      <dgm:prSet/>
      <dgm:spPr/>
      <dgm:t>
        <a:bodyPr/>
        <a:lstStyle/>
        <a:p>
          <a:endParaRPr lang="en-US"/>
        </a:p>
      </dgm:t>
    </dgm:pt>
    <dgm:pt modelId="{F303913A-D640-2446-959F-A0A1ADBD6312}">
      <dgm:prSet phldrT="[Text]"/>
      <dgm:spPr/>
      <dgm:t>
        <a:bodyPr/>
        <a:lstStyle/>
        <a:p>
          <a:r>
            <a:rPr lang="en-US" dirty="0" smtClean="0"/>
            <a:t>Invitation</a:t>
          </a:r>
          <a:endParaRPr lang="en-US" dirty="0"/>
        </a:p>
      </dgm:t>
    </dgm:pt>
    <dgm:pt modelId="{84C1D178-44B7-ED49-9C7A-B9C820003D0B}" type="parTrans" cxnId="{74CDE7CE-2746-0F44-8B70-7AA0AB29BC8E}">
      <dgm:prSet/>
      <dgm:spPr/>
      <dgm:t>
        <a:bodyPr/>
        <a:lstStyle/>
        <a:p>
          <a:endParaRPr lang="en-US"/>
        </a:p>
      </dgm:t>
    </dgm:pt>
    <dgm:pt modelId="{6481CFC5-B25A-1B44-938B-2B385F9C0660}" type="sibTrans" cxnId="{74CDE7CE-2746-0F44-8B70-7AA0AB29BC8E}">
      <dgm:prSet/>
      <dgm:spPr/>
      <dgm:t>
        <a:bodyPr/>
        <a:lstStyle/>
        <a:p>
          <a:endParaRPr lang="en-US"/>
        </a:p>
      </dgm:t>
    </dgm:pt>
    <dgm:pt modelId="{87828A5A-68F1-6A47-BEFE-ED41070690F8}">
      <dgm:prSet phldrT="[Text]"/>
      <dgm:spPr/>
      <dgm:t>
        <a:bodyPr/>
        <a:lstStyle/>
        <a:p>
          <a:r>
            <a:rPr lang="en-US" dirty="0" smtClean="0"/>
            <a:t>Literally take your message to the street</a:t>
          </a:r>
          <a:endParaRPr lang="en-US" dirty="0"/>
        </a:p>
      </dgm:t>
    </dgm:pt>
    <dgm:pt modelId="{F6B3F1B0-3B6C-384E-8377-CE6ACAEBBD4A}" type="parTrans" cxnId="{CE6C5A12-B2C5-E74D-9428-D7ACBF0275AA}">
      <dgm:prSet/>
      <dgm:spPr/>
      <dgm:t>
        <a:bodyPr/>
        <a:lstStyle/>
        <a:p>
          <a:endParaRPr lang="en-US"/>
        </a:p>
      </dgm:t>
    </dgm:pt>
    <dgm:pt modelId="{0626DC9C-F930-9D47-8705-9521D2755968}" type="sibTrans" cxnId="{CE6C5A12-B2C5-E74D-9428-D7ACBF0275AA}">
      <dgm:prSet/>
      <dgm:spPr/>
      <dgm:t>
        <a:bodyPr/>
        <a:lstStyle/>
        <a:p>
          <a:endParaRPr lang="en-US"/>
        </a:p>
      </dgm:t>
    </dgm:pt>
    <dgm:pt modelId="{67979D14-422D-D440-8B0F-AB229CD7035D}">
      <dgm:prSet phldrT="[Text]"/>
      <dgm:spPr/>
      <dgm:t>
        <a:bodyPr/>
        <a:lstStyle/>
        <a:p>
          <a:r>
            <a:rPr lang="en-US" dirty="0" smtClean="0"/>
            <a:t>A stunt involves an activity designed to generate media coverage and attendance by spectators to promote a </a:t>
          </a:r>
          <a:r>
            <a:rPr lang="en-US" dirty="0" err="1" smtClean="0"/>
            <a:t>spesific</a:t>
          </a:r>
          <a:r>
            <a:rPr lang="en-US" dirty="0" smtClean="0"/>
            <a:t> or series of event</a:t>
          </a:r>
          <a:endParaRPr lang="en-US" dirty="0"/>
        </a:p>
      </dgm:t>
    </dgm:pt>
    <dgm:pt modelId="{FB53255F-390A-2544-8FEC-C333BEC037F3}" type="parTrans" cxnId="{6986E6A6-BC88-2D4E-8859-3E10BF0D2A4A}">
      <dgm:prSet/>
      <dgm:spPr/>
      <dgm:t>
        <a:bodyPr/>
        <a:lstStyle/>
        <a:p>
          <a:endParaRPr lang="en-US"/>
        </a:p>
      </dgm:t>
    </dgm:pt>
    <dgm:pt modelId="{819C8D11-5E64-3545-ADA1-5E8EC0507EC4}" type="sibTrans" cxnId="{6986E6A6-BC88-2D4E-8859-3E10BF0D2A4A}">
      <dgm:prSet/>
      <dgm:spPr/>
      <dgm:t>
        <a:bodyPr/>
        <a:lstStyle/>
        <a:p>
          <a:endParaRPr lang="en-US"/>
        </a:p>
      </dgm:t>
    </dgm:pt>
    <dgm:pt modelId="{32A40B59-9F2A-E246-B91C-C9A05DCEE9D3}">
      <dgm:prSet phldrT="[Text]"/>
      <dgm:spPr/>
      <dgm:t>
        <a:bodyPr/>
        <a:lstStyle/>
        <a:p>
          <a:r>
            <a:rPr lang="en-US" dirty="0" smtClean="0"/>
            <a:t>Invitation is an official offer to the guest to participate in your event</a:t>
          </a:r>
          <a:endParaRPr lang="en-US" dirty="0"/>
        </a:p>
      </dgm:t>
    </dgm:pt>
    <dgm:pt modelId="{86627055-4A4D-DD4B-9594-043A1FF42025}" type="parTrans" cxnId="{E175CA64-A18B-FC4D-BC32-44F8E3458B83}">
      <dgm:prSet/>
      <dgm:spPr/>
      <dgm:t>
        <a:bodyPr/>
        <a:lstStyle/>
        <a:p>
          <a:endParaRPr lang="en-US"/>
        </a:p>
      </dgm:t>
    </dgm:pt>
    <dgm:pt modelId="{3E591285-DD61-E94E-AF64-2C2BDCEB011C}" type="sibTrans" cxnId="{E175CA64-A18B-FC4D-BC32-44F8E3458B83}">
      <dgm:prSet/>
      <dgm:spPr/>
      <dgm:t>
        <a:bodyPr/>
        <a:lstStyle/>
        <a:p>
          <a:endParaRPr lang="en-US"/>
        </a:p>
      </dgm:t>
    </dgm:pt>
    <dgm:pt modelId="{8B4D4C2B-8F30-A14A-A2D0-5BB469F8D3E9}">
      <dgm:prSet phldrT="[Text]"/>
      <dgm:spPr/>
      <dgm:t>
        <a:bodyPr/>
        <a:lstStyle/>
        <a:p>
          <a:r>
            <a:rPr lang="en-US" dirty="0" smtClean="0"/>
            <a:t>May include </a:t>
          </a:r>
          <a:r>
            <a:rPr lang="en-US" dirty="0" err="1" smtClean="0"/>
            <a:t>flyering</a:t>
          </a:r>
          <a:r>
            <a:rPr lang="en-US" dirty="0" smtClean="0"/>
            <a:t> by a clown at the high traffic area, the appearance of a celebrity at the promotional activities to draw high visibility of your event</a:t>
          </a:r>
          <a:endParaRPr lang="en-US" dirty="0"/>
        </a:p>
      </dgm:t>
    </dgm:pt>
    <dgm:pt modelId="{D01596F0-891B-5B4A-A44F-148CBA76344D}" type="parTrans" cxnId="{CE8CCD54-FDAA-7641-B6C3-FFEFF0C7ACB8}">
      <dgm:prSet/>
      <dgm:spPr/>
      <dgm:t>
        <a:bodyPr/>
        <a:lstStyle/>
        <a:p>
          <a:endParaRPr lang="en-US"/>
        </a:p>
      </dgm:t>
    </dgm:pt>
    <dgm:pt modelId="{8AFEE6B7-61A6-7545-9D13-A36ABA00842F}" type="sibTrans" cxnId="{CE8CCD54-FDAA-7641-B6C3-FFEFF0C7ACB8}">
      <dgm:prSet/>
      <dgm:spPr/>
      <dgm:t>
        <a:bodyPr/>
        <a:lstStyle/>
        <a:p>
          <a:endParaRPr lang="en-US"/>
        </a:p>
      </dgm:t>
    </dgm:pt>
    <dgm:pt modelId="{2DFEF1D1-D4CA-0A46-AD5D-EADE0FC705D9}">
      <dgm:prSet phldrT="[Text]"/>
      <dgm:spPr/>
      <dgm:t>
        <a:bodyPr/>
        <a:lstStyle/>
        <a:p>
          <a:r>
            <a:rPr lang="en-US" dirty="0" smtClean="0"/>
            <a:t>Stunts can be tied to charitable endeavors. May creating the world’s largest pizza, cake, or other products. Other types of stunts : flash mob</a:t>
          </a:r>
          <a:endParaRPr lang="en-US" dirty="0"/>
        </a:p>
      </dgm:t>
    </dgm:pt>
    <dgm:pt modelId="{F63FFA55-392F-0D44-9E28-933EE2F8F314}" type="parTrans" cxnId="{6F843E07-F12F-214E-804B-08C48E28EF56}">
      <dgm:prSet/>
      <dgm:spPr/>
      <dgm:t>
        <a:bodyPr/>
        <a:lstStyle/>
        <a:p>
          <a:endParaRPr lang="en-US"/>
        </a:p>
      </dgm:t>
    </dgm:pt>
    <dgm:pt modelId="{03546038-74EF-0547-AD57-1B7BBCA0ECF5}" type="sibTrans" cxnId="{6F843E07-F12F-214E-804B-08C48E28EF56}">
      <dgm:prSet/>
      <dgm:spPr/>
      <dgm:t>
        <a:bodyPr/>
        <a:lstStyle/>
        <a:p>
          <a:endParaRPr lang="en-US"/>
        </a:p>
      </dgm:t>
    </dgm:pt>
    <dgm:pt modelId="{F06912D1-B95E-8947-830A-4C156A25E6AC}">
      <dgm:prSet phldrT="[Text]"/>
      <dgm:spPr/>
      <dgm:t>
        <a:bodyPr/>
        <a:lstStyle/>
        <a:p>
          <a:r>
            <a:rPr lang="en-US" dirty="0" smtClean="0"/>
            <a:t>Important to choose your words carefully to reflect the actual event you are promoting</a:t>
          </a:r>
          <a:endParaRPr lang="en-US" dirty="0"/>
        </a:p>
      </dgm:t>
    </dgm:pt>
    <dgm:pt modelId="{4828E89B-1E73-BF40-90E5-B872FC4DF451}" type="parTrans" cxnId="{8F3896F4-523F-B546-8CA8-42EABEBFBD5C}">
      <dgm:prSet/>
      <dgm:spPr/>
      <dgm:t>
        <a:bodyPr/>
        <a:lstStyle/>
        <a:p>
          <a:endParaRPr lang="en-US"/>
        </a:p>
      </dgm:t>
    </dgm:pt>
    <dgm:pt modelId="{A0982DC8-6B0D-2346-9A67-8752E1FC7F72}" type="sibTrans" cxnId="{8F3896F4-523F-B546-8CA8-42EABEBFBD5C}">
      <dgm:prSet/>
      <dgm:spPr/>
      <dgm:t>
        <a:bodyPr/>
        <a:lstStyle/>
        <a:p>
          <a:endParaRPr lang="en-US"/>
        </a:p>
      </dgm:t>
    </dgm:pt>
    <dgm:pt modelId="{092FD705-6748-A34F-97DA-59E606DDEADB}">
      <dgm:prSet phldrT="[Text]"/>
      <dgm:spPr/>
      <dgm:t>
        <a:bodyPr/>
        <a:lstStyle/>
        <a:p>
          <a:r>
            <a:rPr lang="en-US" dirty="0" smtClean="0"/>
            <a:t>Telling important information about the event such as name, place, time, contacts, etc</a:t>
          </a:r>
          <a:endParaRPr lang="en-US" dirty="0"/>
        </a:p>
      </dgm:t>
    </dgm:pt>
    <dgm:pt modelId="{345D5403-87FC-214D-8287-47735F2232B3}" type="parTrans" cxnId="{A81293E4-4120-6B44-BDDC-4C1A5A89E752}">
      <dgm:prSet/>
      <dgm:spPr/>
      <dgm:t>
        <a:bodyPr/>
        <a:lstStyle/>
        <a:p>
          <a:endParaRPr lang="en-US"/>
        </a:p>
      </dgm:t>
    </dgm:pt>
    <dgm:pt modelId="{91EA398E-29D3-B244-BDAF-88693F929646}" type="sibTrans" cxnId="{A81293E4-4120-6B44-BDDC-4C1A5A89E752}">
      <dgm:prSet/>
      <dgm:spPr/>
      <dgm:t>
        <a:bodyPr/>
        <a:lstStyle/>
        <a:p>
          <a:endParaRPr lang="en-US"/>
        </a:p>
      </dgm:t>
    </dgm:pt>
    <dgm:pt modelId="{3CE54F5A-7E44-554F-8DFB-93455CA105B8}" type="pres">
      <dgm:prSet presAssocID="{1BAC1907-0386-F44C-9FCA-6C5641F58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55092F-6CDF-ED4E-A668-C4CA1A735D6D}" type="pres">
      <dgm:prSet presAssocID="{9402C88C-545D-0242-ADF9-D85829D48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95F17-E950-104F-A4F3-79B57397A8B7}" type="pres">
      <dgm:prSet presAssocID="{9402C88C-545D-0242-ADF9-D85829D4833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7535-7A1D-754F-BEAD-542A56755BCD}" type="pres">
      <dgm:prSet presAssocID="{848CF67B-4374-C04C-9D1A-5FB60A8846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C9ECC-B0F9-4D40-9DE5-AA03472E9350}" type="pres">
      <dgm:prSet presAssocID="{848CF67B-4374-C04C-9D1A-5FB60A8846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8767C-3160-1840-8533-81027BF71B3B}" type="pres">
      <dgm:prSet presAssocID="{F303913A-D640-2446-959F-A0A1ADBD63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1A697-2F5E-0B46-9AF3-106551599F5C}" type="pres">
      <dgm:prSet presAssocID="{F303913A-D640-2446-959F-A0A1ADBD631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4B690-2507-9148-8F1F-F503D4371400}" type="presOf" srcId="{092FD705-6748-A34F-97DA-59E606DDEADB}" destId="{91F1A697-2F5E-0B46-9AF3-106551599F5C}" srcOrd="0" destOrd="2" presId="urn:microsoft.com/office/officeart/2005/8/layout/vList2"/>
    <dgm:cxn modelId="{376C9BB9-202B-D247-AA45-C4D130D47CF8}" type="presOf" srcId="{87828A5A-68F1-6A47-BEFE-ED41070690F8}" destId="{70095F17-E950-104F-A4F3-79B57397A8B7}" srcOrd="0" destOrd="0" presId="urn:microsoft.com/office/officeart/2005/8/layout/vList2"/>
    <dgm:cxn modelId="{CE6C5A12-B2C5-E74D-9428-D7ACBF0275AA}" srcId="{9402C88C-545D-0242-ADF9-D85829D48337}" destId="{87828A5A-68F1-6A47-BEFE-ED41070690F8}" srcOrd="0" destOrd="0" parTransId="{F6B3F1B0-3B6C-384E-8377-CE6ACAEBBD4A}" sibTransId="{0626DC9C-F930-9D47-8705-9521D2755968}"/>
    <dgm:cxn modelId="{37BE7549-2F4D-4340-AC29-EB85AB7CCF96}" type="presOf" srcId="{8B4D4C2B-8F30-A14A-A2D0-5BB469F8D3E9}" destId="{70095F17-E950-104F-A4F3-79B57397A8B7}" srcOrd="0" destOrd="1" presId="urn:microsoft.com/office/officeart/2005/8/layout/vList2"/>
    <dgm:cxn modelId="{55B11FA0-B7D5-AA45-A1FF-E13314762240}" type="presOf" srcId="{F303913A-D640-2446-959F-A0A1ADBD6312}" destId="{64F8767C-3160-1840-8533-81027BF71B3B}" srcOrd="0" destOrd="0" presId="urn:microsoft.com/office/officeart/2005/8/layout/vList2"/>
    <dgm:cxn modelId="{89FCCE29-1DC2-C047-AB0A-AFA173C7FC1C}" type="presOf" srcId="{67979D14-422D-D440-8B0F-AB229CD7035D}" destId="{E26C9ECC-B0F9-4D40-9DE5-AA03472E9350}" srcOrd="0" destOrd="0" presId="urn:microsoft.com/office/officeart/2005/8/layout/vList2"/>
    <dgm:cxn modelId="{F0B654B1-E336-CE4D-80EA-82BFA015E341}" srcId="{1BAC1907-0386-F44C-9FCA-6C5641F58348}" destId="{848CF67B-4374-C04C-9D1A-5FB60A884683}" srcOrd="1" destOrd="0" parTransId="{F708517C-E8D9-1043-B5B5-1CA6A4D9BCD0}" sibTransId="{F6C04BDA-1C68-2341-A07C-F9A0FB3F47D4}"/>
    <dgm:cxn modelId="{4835586B-A450-2741-9D13-4462C2F0A09E}" type="presOf" srcId="{9402C88C-545D-0242-ADF9-D85829D48337}" destId="{8C55092F-6CDF-ED4E-A668-C4CA1A735D6D}" srcOrd="0" destOrd="0" presId="urn:microsoft.com/office/officeart/2005/8/layout/vList2"/>
    <dgm:cxn modelId="{1C2AEF73-A636-0B45-B92A-DA3DF66985DC}" type="presOf" srcId="{2DFEF1D1-D4CA-0A46-AD5D-EADE0FC705D9}" destId="{E26C9ECC-B0F9-4D40-9DE5-AA03472E9350}" srcOrd="0" destOrd="1" presId="urn:microsoft.com/office/officeart/2005/8/layout/vList2"/>
    <dgm:cxn modelId="{C801AE6A-89F5-EF42-9BBD-A5BD5D2D21E2}" type="presOf" srcId="{1BAC1907-0386-F44C-9FCA-6C5641F58348}" destId="{3CE54F5A-7E44-554F-8DFB-93455CA105B8}" srcOrd="0" destOrd="0" presId="urn:microsoft.com/office/officeart/2005/8/layout/vList2"/>
    <dgm:cxn modelId="{6F843E07-F12F-214E-804B-08C48E28EF56}" srcId="{848CF67B-4374-C04C-9D1A-5FB60A884683}" destId="{2DFEF1D1-D4CA-0A46-AD5D-EADE0FC705D9}" srcOrd="1" destOrd="0" parTransId="{F63FFA55-392F-0D44-9E28-933EE2F8F314}" sibTransId="{03546038-74EF-0547-AD57-1B7BBCA0ECF5}"/>
    <dgm:cxn modelId="{74CDE7CE-2746-0F44-8B70-7AA0AB29BC8E}" srcId="{1BAC1907-0386-F44C-9FCA-6C5641F58348}" destId="{F303913A-D640-2446-959F-A0A1ADBD6312}" srcOrd="2" destOrd="0" parTransId="{84C1D178-44B7-ED49-9C7A-B9C820003D0B}" sibTransId="{6481CFC5-B25A-1B44-938B-2B385F9C0660}"/>
    <dgm:cxn modelId="{FC6798A6-7430-474B-9AB5-B96AD26F0BA2}" type="presOf" srcId="{F06912D1-B95E-8947-830A-4C156A25E6AC}" destId="{91F1A697-2F5E-0B46-9AF3-106551599F5C}" srcOrd="0" destOrd="1" presId="urn:microsoft.com/office/officeart/2005/8/layout/vList2"/>
    <dgm:cxn modelId="{0468B18B-0FCC-3346-A626-623358431577}" srcId="{1BAC1907-0386-F44C-9FCA-6C5641F58348}" destId="{9402C88C-545D-0242-ADF9-D85829D48337}" srcOrd="0" destOrd="0" parTransId="{6815558A-5CA4-AE45-9094-AB8490B10C63}" sibTransId="{3121C7C0-38A7-6E48-866B-602985799C16}"/>
    <dgm:cxn modelId="{D2AA6F59-8460-3141-8AF3-72448426588F}" type="presOf" srcId="{848CF67B-4374-C04C-9D1A-5FB60A884683}" destId="{0BD67535-7A1D-754F-BEAD-542A56755BCD}" srcOrd="0" destOrd="0" presId="urn:microsoft.com/office/officeart/2005/8/layout/vList2"/>
    <dgm:cxn modelId="{A81293E4-4120-6B44-BDDC-4C1A5A89E752}" srcId="{F303913A-D640-2446-959F-A0A1ADBD6312}" destId="{092FD705-6748-A34F-97DA-59E606DDEADB}" srcOrd="2" destOrd="0" parTransId="{345D5403-87FC-214D-8287-47735F2232B3}" sibTransId="{91EA398E-29D3-B244-BDAF-88693F929646}"/>
    <dgm:cxn modelId="{E175CA64-A18B-FC4D-BC32-44F8E3458B83}" srcId="{F303913A-D640-2446-959F-A0A1ADBD6312}" destId="{32A40B59-9F2A-E246-B91C-C9A05DCEE9D3}" srcOrd="0" destOrd="0" parTransId="{86627055-4A4D-DD4B-9594-043A1FF42025}" sibTransId="{3E591285-DD61-E94E-AF64-2C2BDCEB011C}"/>
    <dgm:cxn modelId="{CE8CCD54-FDAA-7641-B6C3-FFEFF0C7ACB8}" srcId="{9402C88C-545D-0242-ADF9-D85829D48337}" destId="{8B4D4C2B-8F30-A14A-A2D0-5BB469F8D3E9}" srcOrd="1" destOrd="0" parTransId="{D01596F0-891B-5B4A-A44F-148CBA76344D}" sibTransId="{8AFEE6B7-61A6-7545-9D13-A36ABA00842F}"/>
    <dgm:cxn modelId="{8F3896F4-523F-B546-8CA8-42EABEBFBD5C}" srcId="{F303913A-D640-2446-959F-A0A1ADBD6312}" destId="{F06912D1-B95E-8947-830A-4C156A25E6AC}" srcOrd="1" destOrd="0" parTransId="{4828E89B-1E73-BF40-90E5-B872FC4DF451}" sibTransId="{A0982DC8-6B0D-2346-9A67-8752E1FC7F72}"/>
    <dgm:cxn modelId="{6986E6A6-BC88-2D4E-8859-3E10BF0D2A4A}" srcId="{848CF67B-4374-C04C-9D1A-5FB60A884683}" destId="{67979D14-422D-D440-8B0F-AB229CD7035D}" srcOrd="0" destOrd="0" parTransId="{FB53255F-390A-2544-8FEC-C333BEC037F3}" sibTransId="{819C8D11-5E64-3545-ADA1-5E8EC0507EC4}"/>
    <dgm:cxn modelId="{56E7B857-EAF6-114C-B6D6-F4DC5DCB51D2}" type="presOf" srcId="{32A40B59-9F2A-E246-B91C-C9A05DCEE9D3}" destId="{91F1A697-2F5E-0B46-9AF3-106551599F5C}" srcOrd="0" destOrd="0" presId="urn:microsoft.com/office/officeart/2005/8/layout/vList2"/>
    <dgm:cxn modelId="{691C5608-CD02-1640-9A31-4DD2E904EA75}" type="presParOf" srcId="{3CE54F5A-7E44-554F-8DFB-93455CA105B8}" destId="{8C55092F-6CDF-ED4E-A668-C4CA1A735D6D}" srcOrd="0" destOrd="0" presId="urn:microsoft.com/office/officeart/2005/8/layout/vList2"/>
    <dgm:cxn modelId="{0D15AF3D-685F-5B49-A5BE-73E62B517FBF}" type="presParOf" srcId="{3CE54F5A-7E44-554F-8DFB-93455CA105B8}" destId="{70095F17-E950-104F-A4F3-79B57397A8B7}" srcOrd="1" destOrd="0" presId="urn:microsoft.com/office/officeart/2005/8/layout/vList2"/>
    <dgm:cxn modelId="{46CED5A0-F57A-764E-9FED-A0DEBD69C26D}" type="presParOf" srcId="{3CE54F5A-7E44-554F-8DFB-93455CA105B8}" destId="{0BD67535-7A1D-754F-BEAD-542A56755BCD}" srcOrd="2" destOrd="0" presId="urn:microsoft.com/office/officeart/2005/8/layout/vList2"/>
    <dgm:cxn modelId="{F0D87142-23B3-AF41-873A-F33F47D325E9}" type="presParOf" srcId="{3CE54F5A-7E44-554F-8DFB-93455CA105B8}" destId="{E26C9ECC-B0F9-4D40-9DE5-AA03472E9350}" srcOrd="3" destOrd="0" presId="urn:microsoft.com/office/officeart/2005/8/layout/vList2"/>
    <dgm:cxn modelId="{67490E5D-F607-F540-BE8B-D3A6F44486EB}" type="presParOf" srcId="{3CE54F5A-7E44-554F-8DFB-93455CA105B8}" destId="{64F8767C-3160-1840-8533-81027BF71B3B}" srcOrd="4" destOrd="0" presId="urn:microsoft.com/office/officeart/2005/8/layout/vList2"/>
    <dgm:cxn modelId="{E039CC2C-4D15-C64E-ABE3-24D91BF42931}" type="presParOf" srcId="{3CE54F5A-7E44-554F-8DFB-93455CA105B8}" destId="{91F1A697-2F5E-0B46-9AF3-106551599F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2F50FB-4B2A-BD4B-809A-57961C999230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008D5CC-7359-0144-AEDC-2BAD65574228}">
      <dgm:prSet phldrT="[Text]"/>
      <dgm:spPr/>
      <dgm:t>
        <a:bodyPr/>
        <a:lstStyle/>
        <a:p>
          <a:r>
            <a:rPr lang="en-US" dirty="0" smtClean="0"/>
            <a:t>Brand Building</a:t>
          </a:r>
          <a:endParaRPr lang="en-US" dirty="0"/>
        </a:p>
      </dgm:t>
    </dgm:pt>
    <dgm:pt modelId="{0E6EF73C-9EBA-2645-ABB2-9A87728CDB8B}" type="parTrans" cxnId="{3CE7ECED-E8CB-1A4C-AC79-8D6AE60FD2DE}">
      <dgm:prSet/>
      <dgm:spPr/>
      <dgm:t>
        <a:bodyPr/>
        <a:lstStyle/>
        <a:p>
          <a:endParaRPr lang="en-US"/>
        </a:p>
      </dgm:t>
    </dgm:pt>
    <dgm:pt modelId="{9B372E95-00AF-9C41-B6DC-BE52ABD7E915}" type="sibTrans" cxnId="{3CE7ECED-E8CB-1A4C-AC79-8D6AE60FD2DE}">
      <dgm:prSet/>
      <dgm:spPr/>
      <dgm:t>
        <a:bodyPr/>
        <a:lstStyle/>
        <a:p>
          <a:endParaRPr lang="en-US"/>
        </a:p>
      </dgm:t>
    </dgm:pt>
    <dgm:pt modelId="{9229A7D9-6860-0E4C-9C77-8233A3548369}">
      <dgm:prSet phldrT="[Text]"/>
      <dgm:spPr/>
      <dgm:t>
        <a:bodyPr/>
        <a:lstStyle/>
        <a:p>
          <a:r>
            <a:rPr lang="en-US" dirty="0" smtClean="0"/>
            <a:t>Organization can achieve significant progress in brand recognition simply by placing its logo on banner of search engines or online database</a:t>
          </a:r>
          <a:endParaRPr lang="en-US" dirty="0"/>
        </a:p>
      </dgm:t>
    </dgm:pt>
    <dgm:pt modelId="{67FC5741-9DBE-AA48-94D4-B3789AF66E4F}" type="parTrans" cxnId="{A6A01A79-1321-144E-8964-60ABD3DFE4B2}">
      <dgm:prSet/>
      <dgm:spPr/>
      <dgm:t>
        <a:bodyPr/>
        <a:lstStyle/>
        <a:p>
          <a:endParaRPr lang="en-US"/>
        </a:p>
      </dgm:t>
    </dgm:pt>
    <dgm:pt modelId="{1A307974-B82B-2E41-9A7B-CFEB1E925051}" type="sibTrans" cxnId="{A6A01A79-1321-144E-8964-60ABD3DFE4B2}">
      <dgm:prSet/>
      <dgm:spPr/>
      <dgm:t>
        <a:bodyPr/>
        <a:lstStyle/>
        <a:p>
          <a:endParaRPr lang="en-US"/>
        </a:p>
      </dgm:t>
    </dgm:pt>
    <dgm:pt modelId="{F98D0FBF-D922-0A4C-9C59-9890BAAF4B5E}">
      <dgm:prSet phldrT="[Text]"/>
      <dgm:spPr/>
      <dgm:t>
        <a:bodyPr/>
        <a:lstStyle/>
        <a:p>
          <a:r>
            <a:rPr lang="en-US" dirty="0" smtClean="0"/>
            <a:t>Raising Your Search Engine Profile</a:t>
          </a:r>
          <a:endParaRPr lang="en-US" dirty="0"/>
        </a:p>
      </dgm:t>
    </dgm:pt>
    <dgm:pt modelId="{67116C39-67EF-7943-BA70-3163482F5923}" type="parTrans" cxnId="{7DB109E8-D001-4345-B560-3996D2FAA267}">
      <dgm:prSet/>
      <dgm:spPr/>
      <dgm:t>
        <a:bodyPr/>
        <a:lstStyle/>
        <a:p>
          <a:endParaRPr lang="en-US"/>
        </a:p>
      </dgm:t>
    </dgm:pt>
    <dgm:pt modelId="{DFC2FA77-111F-294E-B92A-29AAAEA92812}" type="sibTrans" cxnId="{7DB109E8-D001-4345-B560-3996D2FAA267}">
      <dgm:prSet/>
      <dgm:spPr/>
      <dgm:t>
        <a:bodyPr/>
        <a:lstStyle/>
        <a:p>
          <a:endParaRPr lang="en-US"/>
        </a:p>
      </dgm:t>
    </dgm:pt>
    <dgm:pt modelId="{A6505E5B-B61C-B14D-891F-DC5EE20DCDF5}">
      <dgm:prSet phldrT="[Text]"/>
      <dgm:spPr/>
      <dgm:t>
        <a:bodyPr/>
        <a:lstStyle/>
        <a:p>
          <a:r>
            <a:rPr lang="en-US" dirty="0" smtClean="0"/>
            <a:t>You can purchase advertising on the search engine that best represent and reach your target market. Or you can work behind to try to move your event profile to a higher listing within a search engine</a:t>
          </a:r>
          <a:endParaRPr lang="en-US" dirty="0"/>
        </a:p>
      </dgm:t>
    </dgm:pt>
    <dgm:pt modelId="{97045543-D443-3546-99B1-07503F290BE2}" type="parTrans" cxnId="{47F4F51E-B528-0049-BFD3-78218BF5FA0F}">
      <dgm:prSet/>
      <dgm:spPr/>
      <dgm:t>
        <a:bodyPr/>
        <a:lstStyle/>
        <a:p>
          <a:endParaRPr lang="en-US"/>
        </a:p>
      </dgm:t>
    </dgm:pt>
    <dgm:pt modelId="{D95B4995-57D1-D14D-9B0F-C0908E3719AF}" type="sibTrans" cxnId="{47F4F51E-B528-0049-BFD3-78218BF5FA0F}">
      <dgm:prSet/>
      <dgm:spPr/>
      <dgm:t>
        <a:bodyPr/>
        <a:lstStyle/>
        <a:p>
          <a:endParaRPr lang="en-US"/>
        </a:p>
      </dgm:t>
    </dgm:pt>
    <dgm:pt modelId="{D831AC4F-7DF7-834E-AF58-46E44E8BB9DE}">
      <dgm:prSet phldrT="[Text]"/>
      <dgm:spPr/>
      <dgm:t>
        <a:bodyPr/>
        <a:lstStyle/>
        <a:p>
          <a:r>
            <a:rPr lang="en-US" dirty="0" smtClean="0"/>
            <a:t>The End of Live Events or The Beginning of Events without End?</a:t>
          </a:r>
        </a:p>
      </dgm:t>
    </dgm:pt>
    <dgm:pt modelId="{16399C7D-B0BF-5149-A687-EE94CFB9F6BD}" type="parTrans" cxnId="{EA16515E-24F5-CC4A-ABD1-40952005C154}">
      <dgm:prSet/>
      <dgm:spPr/>
      <dgm:t>
        <a:bodyPr/>
        <a:lstStyle/>
        <a:p>
          <a:endParaRPr lang="en-US"/>
        </a:p>
      </dgm:t>
    </dgm:pt>
    <dgm:pt modelId="{3C4D0098-7F30-D545-8E24-8BA50879B4BE}" type="sibTrans" cxnId="{EA16515E-24F5-CC4A-ABD1-40952005C154}">
      <dgm:prSet/>
      <dgm:spPr/>
      <dgm:t>
        <a:bodyPr/>
        <a:lstStyle/>
        <a:p>
          <a:endParaRPr lang="en-US"/>
        </a:p>
      </dgm:t>
    </dgm:pt>
    <dgm:pt modelId="{90470F67-E326-494A-87C7-30FE67A98E30}">
      <dgm:prSet phldrT="[Text]"/>
      <dgm:spPr/>
      <dgm:t>
        <a:bodyPr/>
        <a:lstStyle/>
        <a:p>
          <a:r>
            <a:rPr lang="en-US" dirty="0" smtClean="0"/>
            <a:t>Technology helps widen the breadth of reach for the arts and allows more people to participate through new portal. “events without end”</a:t>
          </a:r>
        </a:p>
      </dgm:t>
    </dgm:pt>
    <dgm:pt modelId="{66452E98-4E04-EB48-9D1B-8E362B5326F5}" type="parTrans" cxnId="{4597CE0B-2A99-A749-8B9E-13BFBDB50098}">
      <dgm:prSet/>
      <dgm:spPr/>
      <dgm:t>
        <a:bodyPr/>
        <a:lstStyle/>
        <a:p>
          <a:endParaRPr lang="en-US"/>
        </a:p>
      </dgm:t>
    </dgm:pt>
    <dgm:pt modelId="{3DD8CFC2-73EC-F549-8739-0F7BED8917B5}" type="sibTrans" cxnId="{4597CE0B-2A99-A749-8B9E-13BFBDB50098}">
      <dgm:prSet/>
      <dgm:spPr/>
      <dgm:t>
        <a:bodyPr/>
        <a:lstStyle/>
        <a:p>
          <a:endParaRPr lang="en-US"/>
        </a:p>
      </dgm:t>
    </dgm:pt>
    <dgm:pt modelId="{ECF39CF2-B6AB-A241-B11F-7F6DBAA13F6E}">
      <dgm:prSet phldrT="[Text]"/>
      <dgm:spPr/>
      <dgm:t>
        <a:bodyPr/>
        <a:lstStyle/>
        <a:p>
          <a:r>
            <a:rPr lang="en-US" dirty="0" smtClean="0"/>
            <a:t>Online marketing, combined with </a:t>
          </a:r>
          <a:r>
            <a:rPr lang="en-US" dirty="0" err="1" smtClean="0"/>
            <a:t>tv</a:t>
          </a:r>
          <a:r>
            <a:rPr lang="en-US" dirty="0" smtClean="0"/>
            <a:t>, media, and print is a major brand-building tool</a:t>
          </a:r>
          <a:endParaRPr lang="en-US" dirty="0"/>
        </a:p>
      </dgm:t>
    </dgm:pt>
    <dgm:pt modelId="{C1732512-631A-BB42-842E-7C9A947A5B54}" type="parTrans" cxnId="{6FCA0C07-89C9-3545-9743-C7D635BCA4CC}">
      <dgm:prSet/>
      <dgm:spPr/>
      <dgm:t>
        <a:bodyPr/>
        <a:lstStyle/>
        <a:p>
          <a:endParaRPr lang="en-US"/>
        </a:p>
      </dgm:t>
    </dgm:pt>
    <dgm:pt modelId="{56E6807A-9C3C-6042-8AB3-0F7BBE80A8B7}" type="sibTrans" cxnId="{6FCA0C07-89C9-3545-9743-C7D635BCA4CC}">
      <dgm:prSet/>
      <dgm:spPr/>
      <dgm:t>
        <a:bodyPr/>
        <a:lstStyle/>
        <a:p>
          <a:endParaRPr lang="en-US"/>
        </a:p>
      </dgm:t>
    </dgm:pt>
    <dgm:pt modelId="{68A70B44-AB11-344D-A069-586253D70E6D}">
      <dgm:prSet phldrT="[Text]"/>
      <dgm:spPr/>
      <dgm:t>
        <a:bodyPr/>
        <a:lstStyle/>
        <a:p>
          <a:r>
            <a:rPr lang="en-US" dirty="0" smtClean="0"/>
            <a:t>Internet has favorable cost/benefit ratio</a:t>
          </a:r>
          <a:endParaRPr lang="en-US" dirty="0"/>
        </a:p>
      </dgm:t>
    </dgm:pt>
    <dgm:pt modelId="{BF1D27C2-91E4-D645-B1E0-183A6346F9EB}" type="parTrans" cxnId="{879CA9EF-AABD-4846-9ECC-4377A4967183}">
      <dgm:prSet/>
      <dgm:spPr/>
      <dgm:t>
        <a:bodyPr/>
        <a:lstStyle/>
        <a:p>
          <a:endParaRPr lang="en-US"/>
        </a:p>
      </dgm:t>
    </dgm:pt>
    <dgm:pt modelId="{1D125B5E-D1D7-8A4A-8886-59348F6C9730}" type="sibTrans" cxnId="{879CA9EF-AABD-4846-9ECC-4377A4967183}">
      <dgm:prSet/>
      <dgm:spPr/>
      <dgm:t>
        <a:bodyPr/>
        <a:lstStyle/>
        <a:p>
          <a:endParaRPr lang="en-US"/>
        </a:p>
      </dgm:t>
    </dgm:pt>
    <dgm:pt modelId="{EDF78541-CDCF-D845-82C1-C28B98096A5E}">
      <dgm:prSet phldrT="[Text]"/>
      <dgm:spPr/>
      <dgm:t>
        <a:bodyPr/>
        <a:lstStyle/>
        <a:p>
          <a:r>
            <a:rPr lang="en-US" dirty="0" smtClean="0"/>
            <a:t>Search Engine Optimization (SEO)</a:t>
          </a:r>
          <a:endParaRPr lang="en-US" dirty="0"/>
        </a:p>
      </dgm:t>
    </dgm:pt>
    <dgm:pt modelId="{979C6BE5-E69A-C146-B2BB-2064AD00D6B8}" type="parTrans" cxnId="{7B989B77-01D0-5541-8AA0-3E11C9EA3322}">
      <dgm:prSet/>
      <dgm:spPr/>
      <dgm:t>
        <a:bodyPr/>
        <a:lstStyle/>
        <a:p>
          <a:endParaRPr lang="en-US"/>
        </a:p>
      </dgm:t>
    </dgm:pt>
    <dgm:pt modelId="{A2ED4E67-32A7-FC4E-A7BF-8E664778E5DD}" type="sibTrans" cxnId="{7B989B77-01D0-5541-8AA0-3E11C9EA3322}">
      <dgm:prSet/>
      <dgm:spPr/>
      <dgm:t>
        <a:bodyPr/>
        <a:lstStyle/>
        <a:p>
          <a:endParaRPr lang="en-US"/>
        </a:p>
      </dgm:t>
    </dgm:pt>
    <dgm:pt modelId="{F4DC114C-ADB6-014D-B8A5-B7EBBF906C84}" type="pres">
      <dgm:prSet presAssocID="{FB2F50FB-4B2A-BD4B-809A-57961C9992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DEB15-B844-224E-8144-52D3D06D44A6}" type="pres">
      <dgm:prSet presAssocID="{4008D5CC-7359-0144-AEDC-2BAD655742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D729E-B94E-DF44-92D8-7B387C402BD9}" type="pres">
      <dgm:prSet presAssocID="{4008D5CC-7359-0144-AEDC-2BAD6557422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C4C06-D01E-5E49-8E49-BC8A63E23304}" type="pres">
      <dgm:prSet presAssocID="{F98D0FBF-D922-0A4C-9C59-9890BAAF4B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C068D-FB2F-A749-9EDD-3EEB21DA6B60}" type="pres">
      <dgm:prSet presAssocID="{F98D0FBF-D922-0A4C-9C59-9890BAAF4B5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B90B3-2927-D845-85DC-A3EE6651B85C}" type="pres">
      <dgm:prSet presAssocID="{D831AC4F-7DF7-834E-AF58-46E44E8BB9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354B8-F2CD-444C-B05A-25188D4A5E37}" type="pres">
      <dgm:prSet presAssocID="{D831AC4F-7DF7-834E-AF58-46E44E8BB9D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6515E-24F5-CC4A-ABD1-40952005C154}" srcId="{FB2F50FB-4B2A-BD4B-809A-57961C999230}" destId="{D831AC4F-7DF7-834E-AF58-46E44E8BB9DE}" srcOrd="2" destOrd="0" parTransId="{16399C7D-B0BF-5149-A687-EE94CFB9F6BD}" sibTransId="{3C4D0098-7F30-D545-8E24-8BA50879B4BE}"/>
    <dgm:cxn modelId="{6FCA0C07-89C9-3545-9743-C7D635BCA4CC}" srcId="{4008D5CC-7359-0144-AEDC-2BAD65574228}" destId="{ECF39CF2-B6AB-A241-B11F-7F6DBAA13F6E}" srcOrd="0" destOrd="0" parTransId="{C1732512-631A-BB42-842E-7C9A947A5B54}" sibTransId="{56E6807A-9C3C-6042-8AB3-0F7BBE80A8B7}"/>
    <dgm:cxn modelId="{3CE7ECED-E8CB-1A4C-AC79-8D6AE60FD2DE}" srcId="{FB2F50FB-4B2A-BD4B-809A-57961C999230}" destId="{4008D5CC-7359-0144-AEDC-2BAD65574228}" srcOrd="0" destOrd="0" parTransId="{0E6EF73C-9EBA-2645-ABB2-9A87728CDB8B}" sibTransId="{9B372E95-00AF-9C41-B6DC-BE52ABD7E915}"/>
    <dgm:cxn modelId="{7E9FCF6F-6E1F-A049-8C5A-32D21CAC5505}" type="presOf" srcId="{A6505E5B-B61C-B14D-891F-DC5EE20DCDF5}" destId="{47CC068D-FB2F-A749-9EDD-3EEB21DA6B60}" srcOrd="0" destOrd="0" presId="urn:microsoft.com/office/officeart/2005/8/layout/vList2"/>
    <dgm:cxn modelId="{4DE83205-7570-3C4D-B48A-58719F36F72E}" type="presOf" srcId="{90470F67-E326-494A-87C7-30FE67A98E30}" destId="{3F5354B8-F2CD-444C-B05A-25188D4A5E37}" srcOrd="0" destOrd="0" presId="urn:microsoft.com/office/officeart/2005/8/layout/vList2"/>
    <dgm:cxn modelId="{879CA9EF-AABD-4846-9ECC-4377A4967183}" srcId="{4008D5CC-7359-0144-AEDC-2BAD65574228}" destId="{68A70B44-AB11-344D-A069-586253D70E6D}" srcOrd="1" destOrd="0" parTransId="{BF1D27C2-91E4-D645-B1E0-183A6346F9EB}" sibTransId="{1D125B5E-D1D7-8A4A-8886-59348F6C9730}"/>
    <dgm:cxn modelId="{F7027D90-BB4E-014D-BC6F-958B8BBC5E43}" type="presOf" srcId="{D831AC4F-7DF7-834E-AF58-46E44E8BB9DE}" destId="{079B90B3-2927-D845-85DC-A3EE6651B85C}" srcOrd="0" destOrd="0" presId="urn:microsoft.com/office/officeart/2005/8/layout/vList2"/>
    <dgm:cxn modelId="{47F4F51E-B528-0049-BFD3-78218BF5FA0F}" srcId="{F98D0FBF-D922-0A4C-9C59-9890BAAF4B5E}" destId="{A6505E5B-B61C-B14D-891F-DC5EE20DCDF5}" srcOrd="0" destOrd="0" parTransId="{97045543-D443-3546-99B1-07503F290BE2}" sibTransId="{D95B4995-57D1-D14D-9B0F-C0908E3719AF}"/>
    <dgm:cxn modelId="{A6A01A79-1321-144E-8964-60ABD3DFE4B2}" srcId="{4008D5CC-7359-0144-AEDC-2BAD65574228}" destId="{9229A7D9-6860-0E4C-9C77-8233A3548369}" srcOrd="2" destOrd="0" parTransId="{67FC5741-9DBE-AA48-94D4-B3789AF66E4F}" sibTransId="{1A307974-B82B-2E41-9A7B-CFEB1E925051}"/>
    <dgm:cxn modelId="{7DB109E8-D001-4345-B560-3996D2FAA267}" srcId="{FB2F50FB-4B2A-BD4B-809A-57961C999230}" destId="{F98D0FBF-D922-0A4C-9C59-9890BAAF4B5E}" srcOrd="1" destOrd="0" parTransId="{67116C39-67EF-7943-BA70-3163482F5923}" sibTransId="{DFC2FA77-111F-294E-B92A-29AAAEA92812}"/>
    <dgm:cxn modelId="{7B989B77-01D0-5541-8AA0-3E11C9EA3322}" srcId="{F98D0FBF-D922-0A4C-9C59-9890BAAF4B5E}" destId="{EDF78541-CDCF-D845-82C1-C28B98096A5E}" srcOrd="1" destOrd="0" parTransId="{979C6BE5-E69A-C146-B2BB-2064AD00D6B8}" sibTransId="{A2ED4E67-32A7-FC4E-A7BF-8E664778E5DD}"/>
    <dgm:cxn modelId="{41DDFCEC-43A5-B44C-8D93-99F7A8500AA3}" type="presOf" srcId="{F98D0FBF-D922-0A4C-9C59-9890BAAF4B5E}" destId="{612C4C06-D01E-5E49-8E49-BC8A63E23304}" srcOrd="0" destOrd="0" presId="urn:microsoft.com/office/officeart/2005/8/layout/vList2"/>
    <dgm:cxn modelId="{15785CB1-3FC7-9140-ADC1-12F5194D11A6}" type="presOf" srcId="{68A70B44-AB11-344D-A069-586253D70E6D}" destId="{9FDD729E-B94E-DF44-92D8-7B387C402BD9}" srcOrd="0" destOrd="1" presId="urn:microsoft.com/office/officeart/2005/8/layout/vList2"/>
    <dgm:cxn modelId="{8C162C42-D255-B646-9AD1-B51A92040E41}" type="presOf" srcId="{9229A7D9-6860-0E4C-9C77-8233A3548369}" destId="{9FDD729E-B94E-DF44-92D8-7B387C402BD9}" srcOrd="0" destOrd="2" presId="urn:microsoft.com/office/officeart/2005/8/layout/vList2"/>
    <dgm:cxn modelId="{CCD96B45-122D-1641-B892-3D1AAAAC3965}" type="presOf" srcId="{ECF39CF2-B6AB-A241-B11F-7F6DBAA13F6E}" destId="{9FDD729E-B94E-DF44-92D8-7B387C402BD9}" srcOrd="0" destOrd="0" presId="urn:microsoft.com/office/officeart/2005/8/layout/vList2"/>
    <dgm:cxn modelId="{4597CE0B-2A99-A749-8B9E-13BFBDB50098}" srcId="{D831AC4F-7DF7-834E-AF58-46E44E8BB9DE}" destId="{90470F67-E326-494A-87C7-30FE67A98E30}" srcOrd="0" destOrd="0" parTransId="{66452E98-4E04-EB48-9D1B-8E362B5326F5}" sibTransId="{3DD8CFC2-73EC-F549-8739-0F7BED8917B5}"/>
    <dgm:cxn modelId="{C45F740B-86F3-0A42-8002-5A2F0866E19B}" type="presOf" srcId="{EDF78541-CDCF-D845-82C1-C28B98096A5E}" destId="{47CC068D-FB2F-A749-9EDD-3EEB21DA6B60}" srcOrd="0" destOrd="1" presId="urn:microsoft.com/office/officeart/2005/8/layout/vList2"/>
    <dgm:cxn modelId="{B0E207D7-2E5E-674B-9D9B-8215672E3FF3}" type="presOf" srcId="{4008D5CC-7359-0144-AEDC-2BAD65574228}" destId="{F22DEB15-B844-224E-8144-52D3D06D44A6}" srcOrd="0" destOrd="0" presId="urn:microsoft.com/office/officeart/2005/8/layout/vList2"/>
    <dgm:cxn modelId="{7D419F4A-BD12-BA44-A2B1-9B96A963B827}" type="presOf" srcId="{FB2F50FB-4B2A-BD4B-809A-57961C999230}" destId="{F4DC114C-ADB6-014D-B8A5-B7EBBF906C84}" srcOrd="0" destOrd="0" presId="urn:microsoft.com/office/officeart/2005/8/layout/vList2"/>
    <dgm:cxn modelId="{1DF88903-E077-B748-A3FF-42F71BFE4CD6}" type="presParOf" srcId="{F4DC114C-ADB6-014D-B8A5-B7EBBF906C84}" destId="{F22DEB15-B844-224E-8144-52D3D06D44A6}" srcOrd="0" destOrd="0" presId="urn:microsoft.com/office/officeart/2005/8/layout/vList2"/>
    <dgm:cxn modelId="{726A4596-5303-D247-A217-2113B5DED5BF}" type="presParOf" srcId="{F4DC114C-ADB6-014D-B8A5-B7EBBF906C84}" destId="{9FDD729E-B94E-DF44-92D8-7B387C402BD9}" srcOrd="1" destOrd="0" presId="urn:microsoft.com/office/officeart/2005/8/layout/vList2"/>
    <dgm:cxn modelId="{931ADDBE-508E-1749-AEEA-89222DACC88A}" type="presParOf" srcId="{F4DC114C-ADB6-014D-B8A5-B7EBBF906C84}" destId="{612C4C06-D01E-5E49-8E49-BC8A63E23304}" srcOrd="2" destOrd="0" presId="urn:microsoft.com/office/officeart/2005/8/layout/vList2"/>
    <dgm:cxn modelId="{9624D3E4-CBB3-3745-886C-426EEA116CB5}" type="presParOf" srcId="{F4DC114C-ADB6-014D-B8A5-B7EBBF906C84}" destId="{47CC068D-FB2F-A749-9EDD-3EEB21DA6B60}" srcOrd="3" destOrd="0" presId="urn:microsoft.com/office/officeart/2005/8/layout/vList2"/>
    <dgm:cxn modelId="{8C116F46-FF6E-4E46-80E2-412416D1FE9C}" type="presParOf" srcId="{F4DC114C-ADB6-014D-B8A5-B7EBBF906C84}" destId="{079B90B3-2927-D845-85DC-A3EE6651B85C}" srcOrd="4" destOrd="0" presId="urn:microsoft.com/office/officeart/2005/8/layout/vList2"/>
    <dgm:cxn modelId="{A2FB0B51-E4F6-3B4F-B96A-8C7F61417741}" type="presParOf" srcId="{F4DC114C-ADB6-014D-B8A5-B7EBBF906C84}" destId="{3F5354B8-F2CD-444C-B05A-25188D4A5E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C9AD-767F-AC4D-92A3-EBE3BAA8B991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243C69F-8C43-5647-AB67-0E502B90C501}">
      <dgm:prSet phldrT="[Text]"/>
      <dgm:spPr/>
      <dgm:t>
        <a:bodyPr/>
        <a:lstStyle/>
        <a:p>
          <a:r>
            <a:rPr lang="en-US" dirty="0" smtClean="0"/>
            <a:t>Online Sales and Security</a:t>
          </a:r>
          <a:endParaRPr lang="en-US" dirty="0"/>
        </a:p>
      </dgm:t>
    </dgm:pt>
    <dgm:pt modelId="{303EA892-1A2D-9246-B153-50B4F8F8E10A}" type="parTrans" cxnId="{64B55F1B-F522-0146-89AE-95F910950C38}">
      <dgm:prSet/>
      <dgm:spPr/>
      <dgm:t>
        <a:bodyPr/>
        <a:lstStyle/>
        <a:p>
          <a:endParaRPr lang="en-US"/>
        </a:p>
      </dgm:t>
    </dgm:pt>
    <dgm:pt modelId="{02D5D6B8-535E-9845-9E2B-FCA20FC0C325}" type="sibTrans" cxnId="{64B55F1B-F522-0146-89AE-95F910950C38}">
      <dgm:prSet/>
      <dgm:spPr/>
      <dgm:t>
        <a:bodyPr/>
        <a:lstStyle/>
        <a:p>
          <a:endParaRPr lang="en-US"/>
        </a:p>
      </dgm:t>
    </dgm:pt>
    <dgm:pt modelId="{D06A3A6B-0339-DB41-B75D-8FE3FD4F14BF}">
      <dgm:prSet phldrT="[Text]"/>
      <dgm:spPr/>
      <dgm:t>
        <a:bodyPr/>
        <a:lstStyle/>
        <a:p>
          <a:r>
            <a:rPr lang="en-US" dirty="0" smtClean="0"/>
            <a:t>Planned events organizations conduct registration, ticket sales, and </a:t>
          </a:r>
          <a:r>
            <a:rPr lang="en-US" dirty="0" err="1" smtClean="0"/>
            <a:t>distirbution</a:t>
          </a:r>
          <a:r>
            <a:rPr lang="en-US" dirty="0" smtClean="0"/>
            <a:t> of material over Internet</a:t>
          </a:r>
          <a:endParaRPr lang="en-US" dirty="0"/>
        </a:p>
      </dgm:t>
    </dgm:pt>
    <dgm:pt modelId="{8D9890DB-571B-D743-9701-EC6C26B6A465}" type="parTrans" cxnId="{FF421525-8010-E246-BE60-0A0664010D0D}">
      <dgm:prSet/>
      <dgm:spPr/>
      <dgm:t>
        <a:bodyPr/>
        <a:lstStyle/>
        <a:p>
          <a:endParaRPr lang="en-US"/>
        </a:p>
      </dgm:t>
    </dgm:pt>
    <dgm:pt modelId="{302FB664-8108-BD4D-9909-C611C75FD25E}" type="sibTrans" cxnId="{FF421525-8010-E246-BE60-0A0664010D0D}">
      <dgm:prSet/>
      <dgm:spPr/>
      <dgm:t>
        <a:bodyPr/>
        <a:lstStyle/>
        <a:p>
          <a:endParaRPr lang="en-US"/>
        </a:p>
      </dgm:t>
    </dgm:pt>
    <dgm:pt modelId="{9F40A0DB-2BEF-D947-ADD3-13AB1016014A}">
      <dgm:prSet phldrT="[Text]"/>
      <dgm:spPr/>
      <dgm:t>
        <a:bodyPr/>
        <a:lstStyle/>
        <a:p>
          <a:r>
            <a:rPr lang="en-US" dirty="0" smtClean="0"/>
            <a:t>Customer Support</a:t>
          </a:r>
          <a:endParaRPr lang="en-US" dirty="0"/>
        </a:p>
      </dgm:t>
    </dgm:pt>
    <dgm:pt modelId="{4F4E9F43-5DFB-5644-A4E6-200F3DEDA080}" type="parTrans" cxnId="{8D36321B-CD6D-B74A-83EC-8984C06B66EA}">
      <dgm:prSet/>
      <dgm:spPr/>
      <dgm:t>
        <a:bodyPr/>
        <a:lstStyle/>
        <a:p>
          <a:endParaRPr lang="en-US"/>
        </a:p>
      </dgm:t>
    </dgm:pt>
    <dgm:pt modelId="{36892423-83A6-A846-BE97-107564D64C58}" type="sibTrans" cxnId="{8D36321B-CD6D-B74A-83EC-8984C06B66EA}">
      <dgm:prSet/>
      <dgm:spPr/>
      <dgm:t>
        <a:bodyPr/>
        <a:lstStyle/>
        <a:p>
          <a:endParaRPr lang="en-US"/>
        </a:p>
      </dgm:t>
    </dgm:pt>
    <dgm:pt modelId="{F9B0A5D4-302C-C74D-8676-76D75A606228}">
      <dgm:prSet phldrT="[Text]"/>
      <dgm:spPr/>
      <dgm:t>
        <a:bodyPr/>
        <a:lstStyle/>
        <a:p>
          <a:r>
            <a:rPr lang="en-US" dirty="0" smtClean="0"/>
            <a:t>Use internet to give information that customers need to support and serve them</a:t>
          </a:r>
          <a:endParaRPr lang="en-US" dirty="0"/>
        </a:p>
      </dgm:t>
    </dgm:pt>
    <dgm:pt modelId="{B9481413-56B9-BF47-BB1A-38D9C7FB251A}" type="parTrans" cxnId="{7D98BAC4-7AC6-9643-B343-C52831E358B2}">
      <dgm:prSet/>
      <dgm:spPr/>
      <dgm:t>
        <a:bodyPr/>
        <a:lstStyle/>
        <a:p>
          <a:endParaRPr lang="en-US"/>
        </a:p>
      </dgm:t>
    </dgm:pt>
    <dgm:pt modelId="{5F9E4ED6-47B8-714B-8788-EC19E84FB459}" type="sibTrans" cxnId="{7D98BAC4-7AC6-9643-B343-C52831E358B2}">
      <dgm:prSet/>
      <dgm:spPr/>
      <dgm:t>
        <a:bodyPr/>
        <a:lstStyle/>
        <a:p>
          <a:endParaRPr lang="en-US"/>
        </a:p>
      </dgm:t>
    </dgm:pt>
    <dgm:pt modelId="{3B7308A8-E36F-C44A-8F1C-03C1D5438DA8}">
      <dgm:prSet phldrT="[Text]"/>
      <dgm:spPr/>
      <dgm:t>
        <a:bodyPr/>
        <a:lstStyle/>
        <a:p>
          <a:r>
            <a:rPr lang="en-US" dirty="0" smtClean="0"/>
            <a:t>Market Research</a:t>
          </a:r>
          <a:endParaRPr lang="en-US" dirty="0"/>
        </a:p>
      </dgm:t>
    </dgm:pt>
    <dgm:pt modelId="{CFE57A39-7878-0E4F-A064-AC0B6441EA05}" type="parTrans" cxnId="{8BE0F49F-BF99-EC47-BAF1-7E3689DE79D8}">
      <dgm:prSet/>
      <dgm:spPr/>
      <dgm:t>
        <a:bodyPr/>
        <a:lstStyle/>
        <a:p>
          <a:endParaRPr lang="en-US"/>
        </a:p>
      </dgm:t>
    </dgm:pt>
    <dgm:pt modelId="{D0FE31AB-8109-884A-B391-BC12CB2EB855}" type="sibTrans" cxnId="{8BE0F49F-BF99-EC47-BAF1-7E3689DE79D8}">
      <dgm:prSet/>
      <dgm:spPr/>
      <dgm:t>
        <a:bodyPr/>
        <a:lstStyle/>
        <a:p>
          <a:endParaRPr lang="en-US"/>
        </a:p>
      </dgm:t>
    </dgm:pt>
    <dgm:pt modelId="{E18A804A-EEA8-734D-A039-A6AA07B77EB1}">
      <dgm:prSet phldrT="[Text]"/>
      <dgm:spPr/>
      <dgm:t>
        <a:bodyPr/>
        <a:lstStyle/>
        <a:p>
          <a:r>
            <a:rPr lang="en-US" dirty="0" smtClean="0"/>
            <a:t>Product or Service Development Training</a:t>
          </a:r>
          <a:endParaRPr lang="en-US" dirty="0"/>
        </a:p>
      </dgm:t>
    </dgm:pt>
    <dgm:pt modelId="{B07BB90F-5CF6-1D41-82BD-66E591DF0C7D}" type="parTrans" cxnId="{389FCE49-B1F0-3D4A-B72C-F81BBBD7F36B}">
      <dgm:prSet/>
      <dgm:spPr/>
      <dgm:t>
        <a:bodyPr/>
        <a:lstStyle/>
        <a:p>
          <a:endParaRPr lang="en-US"/>
        </a:p>
      </dgm:t>
    </dgm:pt>
    <dgm:pt modelId="{C1A9B684-4FDA-234B-842E-C95D8136AA4A}" type="sibTrans" cxnId="{389FCE49-B1F0-3D4A-B72C-F81BBBD7F36B}">
      <dgm:prSet/>
      <dgm:spPr/>
      <dgm:t>
        <a:bodyPr/>
        <a:lstStyle/>
        <a:p>
          <a:endParaRPr lang="en-US"/>
        </a:p>
      </dgm:t>
    </dgm:pt>
    <dgm:pt modelId="{C48645C2-0F6B-444B-B588-B096F84EAC5C}">
      <dgm:prSet phldrT="[Text]"/>
      <dgm:spPr/>
      <dgm:t>
        <a:bodyPr/>
        <a:lstStyle/>
        <a:p>
          <a:r>
            <a:rPr lang="en-US" dirty="0" smtClean="0"/>
            <a:t>Internet is potential for market research</a:t>
          </a:r>
          <a:endParaRPr lang="en-US" dirty="0"/>
        </a:p>
      </dgm:t>
    </dgm:pt>
    <dgm:pt modelId="{CF4718B1-D93C-3943-B5F9-C2D5BD194180}" type="parTrans" cxnId="{755A5943-4807-154E-8180-3A56D5777F06}">
      <dgm:prSet/>
      <dgm:spPr/>
      <dgm:t>
        <a:bodyPr/>
        <a:lstStyle/>
        <a:p>
          <a:endParaRPr lang="en-US"/>
        </a:p>
      </dgm:t>
    </dgm:pt>
    <dgm:pt modelId="{43465E19-7C7C-7245-B545-0B9303BE7D78}" type="sibTrans" cxnId="{755A5943-4807-154E-8180-3A56D5777F06}">
      <dgm:prSet/>
      <dgm:spPr/>
      <dgm:t>
        <a:bodyPr/>
        <a:lstStyle/>
        <a:p>
          <a:endParaRPr lang="en-US"/>
        </a:p>
      </dgm:t>
    </dgm:pt>
    <dgm:pt modelId="{763D269F-3751-1A40-B69F-3FBDF2E22495}">
      <dgm:prSet phldrT="[Text]"/>
      <dgm:spPr/>
      <dgm:t>
        <a:bodyPr/>
        <a:lstStyle/>
        <a:p>
          <a:r>
            <a:rPr lang="en-US" dirty="0" smtClean="0"/>
            <a:t>An event organization can post about conference that it is planning to organize online and monitor the interest that users express toward the conference</a:t>
          </a:r>
          <a:endParaRPr lang="en-US" dirty="0"/>
        </a:p>
      </dgm:t>
    </dgm:pt>
    <dgm:pt modelId="{FFB80FC9-8ECA-BB4D-83BC-9386E4B67900}" type="parTrans" cxnId="{A3E8342C-DF7E-5945-95A4-37B36872E322}">
      <dgm:prSet/>
      <dgm:spPr/>
      <dgm:t>
        <a:bodyPr/>
        <a:lstStyle/>
        <a:p>
          <a:endParaRPr lang="en-US"/>
        </a:p>
      </dgm:t>
    </dgm:pt>
    <dgm:pt modelId="{05C5A7E8-6DF1-B846-AB5D-6EC940EA6078}" type="sibTrans" cxnId="{A3E8342C-DF7E-5945-95A4-37B36872E322}">
      <dgm:prSet/>
      <dgm:spPr/>
      <dgm:t>
        <a:bodyPr/>
        <a:lstStyle/>
        <a:p>
          <a:endParaRPr lang="en-US"/>
        </a:p>
      </dgm:t>
    </dgm:pt>
    <dgm:pt modelId="{C3A84871-3711-3F4F-9383-9783F9B37088}">
      <dgm:prSet phldrT="[Text]"/>
      <dgm:spPr/>
      <dgm:t>
        <a:bodyPr/>
        <a:lstStyle/>
        <a:p>
          <a:r>
            <a:rPr lang="en-US" dirty="0" smtClean="0"/>
            <a:t>Internet offer the security of personal financial data of costumer</a:t>
          </a:r>
          <a:endParaRPr lang="en-US" dirty="0"/>
        </a:p>
      </dgm:t>
    </dgm:pt>
    <dgm:pt modelId="{D0F650EE-87B5-5148-9D48-F380C8AB1260}" type="parTrans" cxnId="{85969F00-74DF-9045-824E-71AA2DD95D1A}">
      <dgm:prSet/>
      <dgm:spPr/>
      <dgm:t>
        <a:bodyPr/>
        <a:lstStyle/>
        <a:p>
          <a:endParaRPr lang="en-US"/>
        </a:p>
      </dgm:t>
    </dgm:pt>
    <dgm:pt modelId="{AB22E89E-4927-6442-A3B6-597A0BCF653F}" type="sibTrans" cxnId="{85969F00-74DF-9045-824E-71AA2DD95D1A}">
      <dgm:prSet/>
      <dgm:spPr/>
      <dgm:t>
        <a:bodyPr/>
        <a:lstStyle/>
        <a:p>
          <a:endParaRPr lang="en-US"/>
        </a:p>
      </dgm:t>
    </dgm:pt>
    <dgm:pt modelId="{78760B92-8BD6-3F4B-B3EC-2BD4303A95BF}">
      <dgm:prSet phldrT="[Text]"/>
      <dgm:spPr/>
      <dgm:t>
        <a:bodyPr/>
        <a:lstStyle/>
        <a:p>
          <a:r>
            <a:rPr lang="en-US" dirty="0" smtClean="0"/>
            <a:t>Give Frequently Asked Questions (FAQ) section</a:t>
          </a:r>
          <a:endParaRPr lang="en-US" dirty="0"/>
        </a:p>
      </dgm:t>
    </dgm:pt>
    <dgm:pt modelId="{705C239A-C21C-A44F-94CC-91906819846F}" type="parTrans" cxnId="{102EE219-47E3-C848-9438-E218E10779E4}">
      <dgm:prSet/>
      <dgm:spPr/>
      <dgm:t>
        <a:bodyPr/>
        <a:lstStyle/>
        <a:p>
          <a:endParaRPr lang="en-US"/>
        </a:p>
      </dgm:t>
    </dgm:pt>
    <dgm:pt modelId="{909B488C-04CD-1049-BA12-76F57FCFED8A}" type="sibTrans" cxnId="{102EE219-47E3-C848-9438-E218E10779E4}">
      <dgm:prSet/>
      <dgm:spPr/>
      <dgm:t>
        <a:bodyPr/>
        <a:lstStyle/>
        <a:p>
          <a:endParaRPr lang="en-US"/>
        </a:p>
      </dgm:t>
    </dgm:pt>
    <dgm:pt modelId="{0D89EB68-FBF1-E64B-A834-5E46B5159DBB}">
      <dgm:prSet phldrT="[Text]"/>
      <dgm:spPr/>
      <dgm:t>
        <a:bodyPr/>
        <a:lstStyle/>
        <a:p>
          <a:r>
            <a:rPr lang="en-US" dirty="0" smtClean="0"/>
            <a:t>Add interactive feature to a costumer-support site. A customer is asked to type his or her question and submit an email address</a:t>
          </a:r>
          <a:endParaRPr lang="en-US" dirty="0"/>
        </a:p>
      </dgm:t>
    </dgm:pt>
    <dgm:pt modelId="{8E0FE751-4B5B-F140-BEA2-C925497C5769}" type="parTrans" cxnId="{EE4235B3-80AA-294C-BA9C-332553E02CD5}">
      <dgm:prSet/>
      <dgm:spPr/>
      <dgm:t>
        <a:bodyPr/>
        <a:lstStyle/>
        <a:p>
          <a:endParaRPr lang="en-US"/>
        </a:p>
      </dgm:t>
    </dgm:pt>
    <dgm:pt modelId="{9DBB5799-F587-734B-9A6A-4537D44A7CD0}" type="sibTrans" cxnId="{EE4235B3-80AA-294C-BA9C-332553E02CD5}">
      <dgm:prSet/>
      <dgm:spPr/>
      <dgm:t>
        <a:bodyPr/>
        <a:lstStyle/>
        <a:p>
          <a:endParaRPr lang="en-US"/>
        </a:p>
      </dgm:t>
    </dgm:pt>
    <dgm:pt modelId="{4928FF35-E14A-E243-A7B0-DBC58A0C7E20}">
      <dgm:prSet phldrT="[Text]"/>
      <dgm:spPr/>
      <dgm:t>
        <a:bodyPr/>
        <a:lstStyle/>
        <a:p>
          <a:r>
            <a:rPr lang="en-US" dirty="0" smtClean="0"/>
            <a:t>Your website may be used to conduct market research by surveying visitors</a:t>
          </a:r>
          <a:endParaRPr lang="en-US" dirty="0"/>
        </a:p>
      </dgm:t>
    </dgm:pt>
    <dgm:pt modelId="{F09A5BB5-963D-3E42-8E73-5008F68755DF}" type="parTrans" cxnId="{CB25235F-D524-CC4A-9BD8-E8B1FC66BC76}">
      <dgm:prSet/>
      <dgm:spPr/>
      <dgm:t>
        <a:bodyPr/>
        <a:lstStyle/>
        <a:p>
          <a:endParaRPr lang="en-US"/>
        </a:p>
      </dgm:t>
    </dgm:pt>
    <dgm:pt modelId="{817D980C-BF98-F84B-BD66-F32BD781A4D4}" type="sibTrans" cxnId="{CB25235F-D524-CC4A-9BD8-E8B1FC66BC76}">
      <dgm:prSet/>
      <dgm:spPr/>
      <dgm:t>
        <a:bodyPr/>
        <a:lstStyle/>
        <a:p>
          <a:endParaRPr lang="en-US"/>
        </a:p>
      </dgm:t>
    </dgm:pt>
    <dgm:pt modelId="{0C2D6700-8614-F24F-B052-240827571E20}" type="pres">
      <dgm:prSet presAssocID="{3BC8C9AD-767F-AC4D-92A3-EBE3BAA8B9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8B405E-9430-A44B-97B8-67447C11ED88}" type="pres">
      <dgm:prSet presAssocID="{7243C69F-8C43-5647-AB67-0E502B90C5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8C5CF-7D5A-994F-84EB-201276B29ACA}" type="pres">
      <dgm:prSet presAssocID="{7243C69F-8C43-5647-AB67-0E502B90C50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18502-9875-EA4A-993E-C50BA9111E85}" type="pres">
      <dgm:prSet presAssocID="{9F40A0DB-2BEF-D947-ADD3-13AB101601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1814E-7D0E-FC45-8AB7-48AB5E827A55}" type="pres">
      <dgm:prSet presAssocID="{9F40A0DB-2BEF-D947-ADD3-13AB1016014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89156-03D6-CE4A-9FAB-D556C96607B7}" type="pres">
      <dgm:prSet presAssocID="{3B7308A8-E36F-C44A-8F1C-03C1D5438D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D29A9-8E0C-014B-9E2F-BA77AA04DD2F}" type="pres">
      <dgm:prSet presAssocID="{3B7308A8-E36F-C44A-8F1C-03C1D5438DA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D053F-72B9-214B-9BF1-72521771719F}" type="pres">
      <dgm:prSet presAssocID="{E18A804A-EEA8-734D-A039-A6AA07B77E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59871-CEF4-E346-AD5C-AA7491119BB4}" type="pres">
      <dgm:prSet presAssocID="{E18A804A-EEA8-734D-A039-A6AA07B77EB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F4EE5-6D94-E54E-B537-0DBF37F23211}" type="presOf" srcId="{3BC8C9AD-767F-AC4D-92A3-EBE3BAA8B991}" destId="{0C2D6700-8614-F24F-B052-240827571E20}" srcOrd="0" destOrd="0" presId="urn:microsoft.com/office/officeart/2005/8/layout/vList2"/>
    <dgm:cxn modelId="{EE4235B3-80AA-294C-BA9C-332553E02CD5}" srcId="{9F40A0DB-2BEF-D947-ADD3-13AB1016014A}" destId="{0D89EB68-FBF1-E64B-A834-5E46B5159DBB}" srcOrd="2" destOrd="0" parTransId="{8E0FE751-4B5B-F140-BEA2-C925497C5769}" sibTransId="{9DBB5799-F587-734B-9A6A-4537D44A7CD0}"/>
    <dgm:cxn modelId="{102EE219-47E3-C848-9438-E218E10779E4}" srcId="{9F40A0DB-2BEF-D947-ADD3-13AB1016014A}" destId="{78760B92-8BD6-3F4B-B3EC-2BD4303A95BF}" srcOrd="1" destOrd="0" parTransId="{705C239A-C21C-A44F-94CC-91906819846F}" sibTransId="{909B488C-04CD-1049-BA12-76F57FCFED8A}"/>
    <dgm:cxn modelId="{D47C04CE-AAA5-8E45-BB42-438EBC8EC645}" type="presOf" srcId="{763D269F-3751-1A40-B69F-3FBDF2E22495}" destId="{A8F59871-CEF4-E346-AD5C-AA7491119BB4}" srcOrd="0" destOrd="0" presId="urn:microsoft.com/office/officeart/2005/8/layout/vList2"/>
    <dgm:cxn modelId="{B31091CB-9EB0-4F47-B5E6-C348EC176840}" type="presOf" srcId="{9F40A0DB-2BEF-D947-ADD3-13AB1016014A}" destId="{7C718502-9875-EA4A-993E-C50BA9111E85}" srcOrd="0" destOrd="0" presId="urn:microsoft.com/office/officeart/2005/8/layout/vList2"/>
    <dgm:cxn modelId="{6166006A-2671-434F-9BCA-507A0AB2FC92}" type="presOf" srcId="{3B7308A8-E36F-C44A-8F1C-03C1D5438DA8}" destId="{A7189156-03D6-CE4A-9FAB-D556C96607B7}" srcOrd="0" destOrd="0" presId="urn:microsoft.com/office/officeart/2005/8/layout/vList2"/>
    <dgm:cxn modelId="{A3E8342C-DF7E-5945-95A4-37B36872E322}" srcId="{E18A804A-EEA8-734D-A039-A6AA07B77EB1}" destId="{763D269F-3751-1A40-B69F-3FBDF2E22495}" srcOrd="0" destOrd="0" parTransId="{FFB80FC9-8ECA-BB4D-83BC-9386E4B67900}" sibTransId="{05C5A7E8-6DF1-B846-AB5D-6EC940EA6078}"/>
    <dgm:cxn modelId="{3706959D-4DF5-5042-AA09-B3E4BF219457}" type="presOf" srcId="{E18A804A-EEA8-734D-A039-A6AA07B77EB1}" destId="{316D053F-72B9-214B-9BF1-72521771719F}" srcOrd="0" destOrd="0" presId="urn:microsoft.com/office/officeart/2005/8/layout/vList2"/>
    <dgm:cxn modelId="{D5BBDDAB-87EA-DB45-B8B8-2464E12B6F1A}" type="presOf" srcId="{4928FF35-E14A-E243-A7B0-DBC58A0C7E20}" destId="{816D29A9-8E0C-014B-9E2F-BA77AA04DD2F}" srcOrd="0" destOrd="1" presId="urn:microsoft.com/office/officeart/2005/8/layout/vList2"/>
    <dgm:cxn modelId="{CB25235F-D524-CC4A-9BD8-E8B1FC66BC76}" srcId="{3B7308A8-E36F-C44A-8F1C-03C1D5438DA8}" destId="{4928FF35-E14A-E243-A7B0-DBC58A0C7E20}" srcOrd="1" destOrd="0" parTransId="{F09A5BB5-963D-3E42-8E73-5008F68755DF}" sibTransId="{817D980C-BF98-F84B-BD66-F32BD781A4D4}"/>
    <dgm:cxn modelId="{64B55F1B-F522-0146-89AE-95F910950C38}" srcId="{3BC8C9AD-767F-AC4D-92A3-EBE3BAA8B991}" destId="{7243C69F-8C43-5647-AB67-0E502B90C501}" srcOrd="0" destOrd="0" parTransId="{303EA892-1A2D-9246-B153-50B4F8F8E10A}" sibTransId="{02D5D6B8-535E-9845-9E2B-FCA20FC0C325}"/>
    <dgm:cxn modelId="{0E492001-D98C-F840-A2E1-63BB3FFA7A2F}" type="presOf" srcId="{0D89EB68-FBF1-E64B-A834-5E46B5159DBB}" destId="{0701814E-7D0E-FC45-8AB7-48AB5E827A55}" srcOrd="0" destOrd="2" presId="urn:microsoft.com/office/officeart/2005/8/layout/vList2"/>
    <dgm:cxn modelId="{0C5A2906-ACC7-FB49-9766-382C0A8C6922}" type="presOf" srcId="{F9B0A5D4-302C-C74D-8676-76D75A606228}" destId="{0701814E-7D0E-FC45-8AB7-48AB5E827A55}" srcOrd="0" destOrd="0" presId="urn:microsoft.com/office/officeart/2005/8/layout/vList2"/>
    <dgm:cxn modelId="{AB7EEDE3-ED4A-024D-BCEC-9C597F78CB29}" type="presOf" srcId="{C48645C2-0F6B-444B-B588-B096F84EAC5C}" destId="{816D29A9-8E0C-014B-9E2F-BA77AA04DD2F}" srcOrd="0" destOrd="0" presId="urn:microsoft.com/office/officeart/2005/8/layout/vList2"/>
    <dgm:cxn modelId="{755A5943-4807-154E-8180-3A56D5777F06}" srcId="{3B7308A8-E36F-C44A-8F1C-03C1D5438DA8}" destId="{C48645C2-0F6B-444B-B588-B096F84EAC5C}" srcOrd="0" destOrd="0" parTransId="{CF4718B1-D93C-3943-B5F9-C2D5BD194180}" sibTransId="{43465E19-7C7C-7245-B545-0B9303BE7D78}"/>
    <dgm:cxn modelId="{FF421525-8010-E246-BE60-0A0664010D0D}" srcId="{7243C69F-8C43-5647-AB67-0E502B90C501}" destId="{D06A3A6B-0339-DB41-B75D-8FE3FD4F14BF}" srcOrd="0" destOrd="0" parTransId="{8D9890DB-571B-D743-9701-EC6C26B6A465}" sibTransId="{302FB664-8108-BD4D-9909-C611C75FD25E}"/>
    <dgm:cxn modelId="{85969F00-74DF-9045-824E-71AA2DD95D1A}" srcId="{7243C69F-8C43-5647-AB67-0E502B90C501}" destId="{C3A84871-3711-3F4F-9383-9783F9B37088}" srcOrd="1" destOrd="0" parTransId="{D0F650EE-87B5-5148-9D48-F380C8AB1260}" sibTransId="{AB22E89E-4927-6442-A3B6-597A0BCF653F}"/>
    <dgm:cxn modelId="{8D36321B-CD6D-B74A-83EC-8984C06B66EA}" srcId="{3BC8C9AD-767F-AC4D-92A3-EBE3BAA8B991}" destId="{9F40A0DB-2BEF-D947-ADD3-13AB1016014A}" srcOrd="1" destOrd="0" parTransId="{4F4E9F43-5DFB-5644-A4E6-200F3DEDA080}" sibTransId="{36892423-83A6-A846-BE97-107564D64C58}"/>
    <dgm:cxn modelId="{45AAE64F-6288-DB49-900B-7C0F5DA1E87A}" type="presOf" srcId="{7243C69F-8C43-5647-AB67-0E502B90C501}" destId="{9B8B405E-9430-A44B-97B8-67447C11ED88}" srcOrd="0" destOrd="0" presId="urn:microsoft.com/office/officeart/2005/8/layout/vList2"/>
    <dgm:cxn modelId="{7D98BAC4-7AC6-9643-B343-C52831E358B2}" srcId="{9F40A0DB-2BEF-D947-ADD3-13AB1016014A}" destId="{F9B0A5D4-302C-C74D-8676-76D75A606228}" srcOrd="0" destOrd="0" parTransId="{B9481413-56B9-BF47-BB1A-38D9C7FB251A}" sibTransId="{5F9E4ED6-47B8-714B-8788-EC19E84FB459}"/>
    <dgm:cxn modelId="{389FCE49-B1F0-3D4A-B72C-F81BBBD7F36B}" srcId="{3BC8C9AD-767F-AC4D-92A3-EBE3BAA8B991}" destId="{E18A804A-EEA8-734D-A039-A6AA07B77EB1}" srcOrd="3" destOrd="0" parTransId="{B07BB90F-5CF6-1D41-82BD-66E591DF0C7D}" sibTransId="{C1A9B684-4FDA-234B-842E-C95D8136AA4A}"/>
    <dgm:cxn modelId="{4D851B1E-4001-854D-99D8-5BF7788B14B5}" type="presOf" srcId="{D06A3A6B-0339-DB41-B75D-8FE3FD4F14BF}" destId="{F4A8C5CF-7D5A-994F-84EB-201276B29ACA}" srcOrd="0" destOrd="0" presId="urn:microsoft.com/office/officeart/2005/8/layout/vList2"/>
    <dgm:cxn modelId="{F6CE60A4-11DE-5642-B787-BA1CD3BD1EBA}" type="presOf" srcId="{78760B92-8BD6-3F4B-B3EC-2BD4303A95BF}" destId="{0701814E-7D0E-FC45-8AB7-48AB5E827A55}" srcOrd="0" destOrd="1" presId="urn:microsoft.com/office/officeart/2005/8/layout/vList2"/>
    <dgm:cxn modelId="{8836E67D-6737-AF42-B5C6-44CB6B212707}" type="presOf" srcId="{C3A84871-3711-3F4F-9383-9783F9B37088}" destId="{F4A8C5CF-7D5A-994F-84EB-201276B29ACA}" srcOrd="0" destOrd="1" presId="urn:microsoft.com/office/officeart/2005/8/layout/vList2"/>
    <dgm:cxn modelId="{8BE0F49F-BF99-EC47-BAF1-7E3689DE79D8}" srcId="{3BC8C9AD-767F-AC4D-92A3-EBE3BAA8B991}" destId="{3B7308A8-E36F-C44A-8F1C-03C1D5438DA8}" srcOrd="2" destOrd="0" parTransId="{CFE57A39-7878-0E4F-A064-AC0B6441EA05}" sibTransId="{D0FE31AB-8109-884A-B391-BC12CB2EB855}"/>
    <dgm:cxn modelId="{FA206F04-CAEE-8C43-BD0D-1912FCE3D3F4}" type="presParOf" srcId="{0C2D6700-8614-F24F-B052-240827571E20}" destId="{9B8B405E-9430-A44B-97B8-67447C11ED88}" srcOrd="0" destOrd="0" presId="urn:microsoft.com/office/officeart/2005/8/layout/vList2"/>
    <dgm:cxn modelId="{4AF56DA5-099A-F546-BA22-A5E6D5F7B7C3}" type="presParOf" srcId="{0C2D6700-8614-F24F-B052-240827571E20}" destId="{F4A8C5CF-7D5A-994F-84EB-201276B29ACA}" srcOrd="1" destOrd="0" presId="urn:microsoft.com/office/officeart/2005/8/layout/vList2"/>
    <dgm:cxn modelId="{C7BBE536-E970-BA42-BAA0-0437F2967243}" type="presParOf" srcId="{0C2D6700-8614-F24F-B052-240827571E20}" destId="{7C718502-9875-EA4A-993E-C50BA9111E85}" srcOrd="2" destOrd="0" presId="urn:microsoft.com/office/officeart/2005/8/layout/vList2"/>
    <dgm:cxn modelId="{150084D1-4E8C-C347-B7A1-DBCDBE8D16F4}" type="presParOf" srcId="{0C2D6700-8614-F24F-B052-240827571E20}" destId="{0701814E-7D0E-FC45-8AB7-48AB5E827A55}" srcOrd="3" destOrd="0" presId="urn:microsoft.com/office/officeart/2005/8/layout/vList2"/>
    <dgm:cxn modelId="{53034BD5-AC68-8B4E-80A2-28CC521FA32B}" type="presParOf" srcId="{0C2D6700-8614-F24F-B052-240827571E20}" destId="{A7189156-03D6-CE4A-9FAB-D556C96607B7}" srcOrd="4" destOrd="0" presId="urn:microsoft.com/office/officeart/2005/8/layout/vList2"/>
    <dgm:cxn modelId="{FAF5006E-DAA0-304B-91E7-E0DF0EAF77D6}" type="presParOf" srcId="{0C2D6700-8614-F24F-B052-240827571E20}" destId="{816D29A9-8E0C-014B-9E2F-BA77AA04DD2F}" srcOrd="5" destOrd="0" presId="urn:microsoft.com/office/officeart/2005/8/layout/vList2"/>
    <dgm:cxn modelId="{763D7C4F-1207-7D43-AEB4-CEEA23F2807A}" type="presParOf" srcId="{0C2D6700-8614-F24F-B052-240827571E20}" destId="{316D053F-72B9-214B-9BF1-72521771719F}" srcOrd="6" destOrd="0" presId="urn:microsoft.com/office/officeart/2005/8/layout/vList2"/>
    <dgm:cxn modelId="{83FC79EE-88A6-2E4F-8BEC-CA772CDFB642}" type="presParOf" srcId="{0C2D6700-8614-F24F-B052-240827571E20}" destId="{A8F59871-CEF4-E346-AD5C-AA7491119BB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C5A3F8-7EE8-7B41-9310-E8639F39C53C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BDFEB9A-A789-EC4F-8A90-7B5B228940D6}">
      <dgm:prSet phldrT="[Text]"/>
      <dgm:spPr/>
      <dgm:t>
        <a:bodyPr/>
        <a:lstStyle/>
        <a:p>
          <a:r>
            <a:rPr lang="en-US" dirty="0" smtClean="0"/>
            <a:t>Weblogs and Podcast</a:t>
          </a:r>
          <a:endParaRPr lang="en-US" dirty="0"/>
        </a:p>
      </dgm:t>
    </dgm:pt>
    <dgm:pt modelId="{9A512C05-0607-9A48-BF7E-A4F446461BDF}" type="parTrans" cxnId="{F25D2E6F-B490-D34F-B876-7B248A8626B1}">
      <dgm:prSet/>
      <dgm:spPr/>
      <dgm:t>
        <a:bodyPr/>
        <a:lstStyle/>
        <a:p>
          <a:endParaRPr lang="en-US"/>
        </a:p>
      </dgm:t>
    </dgm:pt>
    <dgm:pt modelId="{D7EE9ECA-31BB-AE4B-8E8E-2B630A80A122}" type="sibTrans" cxnId="{F25D2E6F-B490-D34F-B876-7B248A8626B1}">
      <dgm:prSet/>
      <dgm:spPr/>
      <dgm:t>
        <a:bodyPr/>
        <a:lstStyle/>
        <a:p>
          <a:endParaRPr lang="en-US"/>
        </a:p>
      </dgm:t>
    </dgm:pt>
    <dgm:pt modelId="{8AB325CB-19C5-A244-A0FF-9BA0F25810AF}">
      <dgm:prSet phldrT="[Text]"/>
      <dgm:spPr/>
      <dgm:t>
        <a:bodyPr/>
        <a:lstStyle/>
        <a:p>
          <a:r>
            <a:rPr lang="en-US" dirty="0" smtClean="0"/>
            <a:t>Provide channel to share information and forum for online consumer opinion. Through Blog, podcast, wiki</a:t>
          </a:r>
          <a:endParaRPr lang="en-US" dirty="0"/>
        </a:p>
      </dgm:t>
    </dgm:pt>
    <dgm:pt modelId="{CD75F3E5-60C7-B34E-B365-39950A2B4566}" type="parTrans" cxnId="{36004287-31DD-E544-BD68-55721C78DA0B}">
      <dgm:prSet/>
      <dgm:spPr/>
      <dgm:t>
        <a:bodyPr/>
        <a:lstStyle/>
        <a:p>
          <a:endParaRPr lang="en-US"/>
        </a:p>
      </dgm:t>
    </dgm:pt>
    <dgm:pt modelId="{52D5637F-6332-104F-A585-B0B1CA70B249}" type="sibTrans" cxnId="{36004287-31DD-E544-BD68-55721C78DA0B}">
      <dgm:prSet/>
      <dgm:spPr/>
      <dgm:t>
        <a:bodyPr/>
        <a:lstStyle/>
        <a:p>
          <a:endParaRPr lang="en-US"/>
        </a:p>
      </dgm:t>
    </dgm:pt>
    <dgm:pt modelId="{7ED08328-FAC9-C245-9ADD-BFF2C37AA5E5}">
      <dgm:prSet phldrT="[Text]"/>
      <dgm:spPr/>
      <dgm:t>
        <a:bodyPr/>
        <a:lstStyle/>
        <a:p>
          <a:r>
            <a:rPr lang="en-US" dirty="0" smtClean="0"/>
            <a:t>Video Streaming and </a:t>
          </a:r>
          <a:r>
            <a:rPr lang="en-US" dirty="0" err="1" smtClean="0"/>
            <a:t>Youtube</a:t>
          </a:r>
          <a:endParaRPr lang="en-US" dirty="0"/>
        </a:p>
      </dgm:t>
    </dgm:pt>
    <dgm:pt modelId="{B7B72F92-3A9D-7D49-AC68-A446715F76CF}" type="parTrans" cxnId="{C979B864-236E-BC46-8F87-336906CC02E9}">
      <dgm:prSet/>
      <dgm:spPr/>
      <dgm:t>
        <a:bodyPr/>
        <a:lstStyle/>
        <a:p>
          <a:endParaRPr lang="en-US"/>
        </a:p>
      </dgm:t>
    </dgm:pt>
    <dgm:pt modelId="{4DB89528-E8D4-004D-8BD7-6AC072E93DA7}" type="sibTrans" cxnId="{C979B864-236E-BC46-8F87-336906CC02E9}">
      <dgm:prSet/>
      <dgm:spPr/>
      <dgm:t>
        <a:bodyPr/>
        <a:lstStyle/>
        <a:p>
          <a:endParaRPr lang="en-US"/>
        </a:p>
      </dgm:t>
    </dgm:pt>
    <dgm:pt modelId="{30465B1B-A384-694B-BF6F-5B3F0DDC40CE}">
      <dgm:prSet phldrT="[Text]"/>
      <dgm:spPr/>
      <dgm:t>
        <a:bodyPr/>
        <a:lstStyle/>
        <a:p>
          <a:r>
            <a:rPr lang="en-US" dirty="0" smtClean="0"/>
            <a:t>Use online video streaming before, during, and following the event to share the highlights of your program</a:t>
          </a:r>
          <a:endParaRPr lang="en-US" dirty="0"/>
        </a:p>
      </dgm:t>
    </dgm:pt>
    <dgm:pt modelId="{E196827A-D6C9-8D49-9091-AFAB23F3E70C}" type="parTrans" cxnId="{BDFF8D32-9E9B-7642-9034-6543DE0540C0}">
      <dgm:prSet/>
      <dgm:spPr/>
      <dgm:t>
        <a:bodyPr/>
        <a:lstStyle/>
        <a:p>
          <a:endParaRPr lang="en-US"/>
        </a:p>
      </dgm:t>
    </dgm:pt>
    <dgm:pt modelId="{DB63D516-5518-F04E-8C2F-702FDB944EAA}" type="sibTrans" cxnId="{BDFF8D32-9E9B-7642-9034-6543DE0540C0}">
      <dgm:prSet/>
      <dgm:spPr/>
      <dgm:t>
        <a:bodyPr/>
        <a:lstStyle/>
        <a:p>
          <a:endParaRPr lang="en-US"/>
        </a:p>
      </dgm:t>
    </dgm:pt>
    <dgm:pt modelId="{F3E6F086-5E9D-9D46-9F81-813B835A80B6}">
      <dgm:prSet phldrT="[Text]"/>
      <dgm:spPr/>
      <dgm:t>
        <a:bodyPr/>
        <a:lstStyle/>
        <a:p>
          <a:r>
            <a:rPr lang="en-US" dirty="0" smtClean="0"/>
            <a:t>Mobile/Smart Phone Event Marketing</a:t>
          </a:r>
          <a:endParaRPr lang="en-US" dirty="0"/>
        </a:p>
      </dgm:t>
    </dgm:pt>
    <dgm:pt modelId="{2202CB7B-20EF-2F4D-8ADE-6883E3D5F945}" type="parTrans" cxnId="{6F5BF669-3006-D34C-8B98-0A14041B1961}">
      <dgm:prSet/>
      <dgm:spPr/>
      <dgm:t>
        <a:bodyPr/>
        <a:lstStyle/>
        <a:p>
          <a:endParaRPr lang="en-US"/>
        </a:p>
      </dgm:t>
    </dgm:pt>
    <dgm:pt modelId="{D4A295F8-1D33-6243-9570-BEBCD9DFD294}" type="sibTrans" cxnId="{6F5BF669-3006-D34C-8B98-0A14041B1961}">
      <dgm:prSet/>
      <dgm:spPr/>
      <dgm:t>
        <a:bodyPr/>
        <a:lstStyle/>
        <a:p>
          <a:endParaRPr lang="en-US"/>
        </a:p>
      </dgm:t>
    </dgm:pt>
    <dgm:pt modelId="{B86B104F-FA5E-C449-9C98-3C1A90599D18}">
      <dgm:prSet phldrT="[Text]"/>
      <dgm:spPr/>
      <dgm:t>
        <a:bodyPr/>
        <a:lstStyle/>
        <a:p>
          <a:r>
            <a:rPr lang="en-US" dirty="0" smtClean="0"/>
            <a:t>RFID Technology &amp; Target Marketing</a:t>
          </a:r>
          <a:endParaRPr lang="en-US" dirty="0"/>
        </a:p>
      </dgm:t>
    </dgm:pt>
    <dgm:pt modelId="{C1BD3C72-57C5-F849-B946-36C21B1F1C9E}" type="parTrans" cxnId="{556CFB61-56BB-214B-965C-19029CEDB18E}">
      <dgm:prSet/>
      <dgm:spPr/>
      <dgm:t>
        <a:bodyPr/>
        <a:lstStyle/>
        <a:p>
          <a:endParaRPr lang="en-US"/>
        </a:p>
      </dgm:t>
    </dgm:pt>
    <dgm:pt modelId="{6DF40ED5-0F31-4E45-8E94-F4DD121F9CAA}" type="sibTrans" cxnId="{556CFB61-56BB-214B-965C-19029CEDB18E}">
      <dgm:prSet/>
      <dgm:spPr/>
      <dgm:t>
        <a:bodyPr/>
        <a:lstStyle/>
        <a:p>
          <a:endParaRPr lang="en-US"/>
        </a:p>
      </dgm:t>
    </dgm:pt>
    <dgm:pt modelId="{B2D00B8B-C83F-7541-8888-749CDEAF1E8C}">
      <dgm:prSet phldrT="[Text]"/>
      <dgm:spPr/>
      <dgm:t>
        <a:bodyPr/>
        <a:lstStyle/>
        <a:p>
          <a:r>
            <a:rPr lang="en-US" dirty="0" smtClean="0"/>
            <a:t>Use mobile phone to market your event. Send streaming video of your event directly to mobile phones using text messaging</a:t>
          </a:r>
          <a:endParaRPr lang="en-US" dirty="0"/>
        </a:p>
      </dgm:t>
    </dgm:pt>
    <dgm:pt modelId="{9EFA97A4-C24E-054E-AC80-2B1B458E5CF9}" type="parTrans" cxnId="{8E94B9FD-FC62-1D45-B826-CAF5960CAC34}">
      <dgm:prSet/>
      <dgm:spPr/>
      <dgm:t>
        <a:bodyPr/>
        <a:lstStyle/>
        <a:p>
          <a:endParaRPr lang="en-US"/>
        </a:p>
      </dgm:t>
    </dgm:pt>
    <dgm:pt modelId="{4270FE87-C54D-1945-BEF8-E0AF4E8129D2}" type="sibTrans" cxnId="{8E94B9FD-FC62-1D45-B826-CAF5960CAC34}">
      <dgm:prSet/>
      <dgm:spPr/>
      <dgm:t>
        <a:bodyPr/>
        <a:lstStyle/>
        <a:p>
          <a:endParaRPr lang="en-US"/>
        </a:p>
      </dgm:t>
    </dgm:pt>
    <dgm:pt modelId="{717139D9-01A6-5D45-AAC9-08A65BF46A07}">
      <dgm:prSet phldrT="[Text]"/>
      <dgm:spPr/>
      <dgm:t>
        <a:bodyPr/>
        <a:lstStyle/>
        <a:p>
          <a:r>
            <a:rPr lang="en-US" dirty="0" smtClean="0"/>
            <a:t>Using radio-frequency identification (RFID) to track the </a:t>
          </a:r>
          <a:r>
            <a:rPr lang="en-US" dirty="0" err="1" smtClean="0"/>
            <a:t>attandance</a:t>
          </a:r>
          <a:r>
            <a:rPr lang="en-US" dirty="0" smtClean="0"/>
            <a:t> of participants</a:t>
          </a:r>
          <a:endParaRPr lang="en-US" dirty="0"/>
        </a:p>
      </dgm:t>
    </dgm:pt>
    <dgm:pt modelId="{1194C29C-8070-E841-B1D8-3B8C1CF566ED}" type="parTrans" cxnId="{627A1FD4-0DBC-EC45-B8A5-A60704E9EEAC}">
      <dgm:prSet/>
      <dgm:spPr/>
      <dgm:t>
        <a:bodyPr/>
        <a:lstStyle/>
        <a:p>
          <a:endParaRPr lang="en-US"/>
        </a:p>
      </dgm:t>
    </dgm:pt>
    <dgm:pt modelId="{A3E6E7FC-A42D-6047-B0A8-83E2A095877E}" type="sibTrans" cxnId="{627A1FD4-0DBC-EC45-B8A5-A60704E9EEAC}">
      <dgm:prSet/>
      <dgm:spPr/>
      <dgm:t>
        <a:bodyPr/>
        <a:lstStyle/>
        <a:p>
          <a:endParaRPr lang="en-US"/>
        </a:p>
      </dgm:t>
    </dgm:pt>
    <dgm:pt modelId="{20A7F236-BB4C-A744-8C40-B2E612E06A98}">
      <dgm:prSet phldrT="[Text]"/>
      <dgm:spPr/>
      <dgm:t>
        <a:bodyPr/>
        <a:lstStyle/>
        <a:p>
          <a:r>
            <a:rPr lang="en-US" dirty="0" smtClean="0"/>
            <a:t>This technology may be used further target whom you will market your event to, by determining levels of interest through tracking people’s engagement at your event</a:t>
          </a:r>
          <a:endParaRPr lang="en-US" dirty="0"/>
        </a:p>
      </dgm:t>
    </dgm:pt>
    <dgm:pt modelId="{FAA59FD2-2D9E-1B47-8F02-16003A07E7FF}" type="parTrans" cxnId="{03BD6414-18A0-DA4A-B8BA-779362929D20}">
      <dgm:prSet/>
      <dgm:spPr/>
      <dgm:t>
        <a:bodyPr/>
        <a:lstStyle/>
        <a:p>
          <a:endParaRPr lang="en-US"/>
        </a:p>
      </dgm:t>
    </dgm:pt>
    <dgm:pt modelId="{C15978CF-8960-2840-8ED1-D94FBCED6E88}" type="sibTrans" cxnId="{03BD6414-18A0-DA4A-B8BA-779362929D20}">
      <dgm:prSet/>
      <dgm:spPr/>
      <dgm:t>
        <a:bodyPr/>
        <a:lstStyle/>
        <a:p>
          <a:endParaRPr lang="en-US"/>
        </a:p>
      </dgm:t>
    </dgm:pt>
    <dgm:pt modelId="{DEFB726B-18C6-4040-8807-DE6F02E3F211}" type="pres">
      <dgm:prSet presAssocID="{BDC5A3F8-7EE8-7B41-9310-E8639F39C5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6106DB-DFB6-B742-BEE7-65CAF11FB3F9}" type="pres">
      <dgm:prSet presAssocID="{FBDFEB9A-A789-EC4F-8A90-7B5B228940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BF705-CC15-3147-A95E-DED9DA77F0F0}" type="pres">
      <dgm:prSet presAssocID="{FBDFEB9A-A789-EC4F-8A90-7B5B228940D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9CD8-A16A-5547-8053-DB752BCB6512}" type="pres">
      <dgm:prSet presAssocID="{7ED08328-FAC9-C245-9ADD-BFF2C37AA5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C19A-9D72-D640-B94D-33F799C8AA62}" type="pres">
      <dgm:prSet presAssocID="{7ED08328-FAC9-C245-9ADD-BFF2C37AA5E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83A53-BEFD-F54E-B38E-04B51817D9A5}" type="pres">
      <dgm:prSet presAssocID="{F3E6F086-5E9D-9D46-9F81-813B835A80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DC5E2-4345-4449-9397-084673753040}" type="pres">
      <dgm:prSet presAssocID="{F3E6F086-5E9D-9D46-9F81-813B835A80B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9AF86-143D-2147-B6D6-0F4FFE4CD910}" type="pres">
      <dgm:prSet presAssocID="{B86B104F-FA5E-C449-9C98-3C1A90599D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56F8E-9658-D646-88F5-36E83727A787}" type="pres">
      <dgm:prSet presAssocID="{B86B104F-FA5E-C449-9C98-3C1A90599D1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71587-D2C3-2C47-B4B2-FD3B03B15225}" type="presOf" srcId="{717139D9-01A6-5D45-AAC9-08A65BF46A07}" destId="{AA056F8E-9658-D646-88F5-36E83727A787}" srcOrd="0" destOrd="0" presId="urn:microsoft.com/office/officeart/2005/8/layout/vList2"/>
    <dgm:cxn modelId="{03BD6414-18A0-DA4A-B8BA-779362929D20}" srcId="{B86B104F-FA5E-C449-9C98-3C1A90599D18}" destId="{20A7F236-BB4C-A744-8C40-B2E612E06A98}" srcOrd="1" destOrd="0" parTransId="{FAA59FD2-2D9E-1B47-8F02-16003A07E7FF}" sibTransId="{C15978CF-8960-2840-8ED1-D94FBCED6E88}"/>
    <dgm:cxn modelId="{7EB2B307-E002-6245-B9F6-DFB8C84639A3}" type="presOf" srcId="{7ED08328-FAC9-C245-9ADD-BFF2C37AA5E5}" destId="{51F69CD8-A16A-5547-8053-DB752BCB6512}" srcOrd="0" destOrd="0" presId="urn:microsoft.com/office/officeart/2005/8/layout/vList2"/>
    <dgm:cxn modelId="{C1979397-2613-0247-A6D7-083BD8805952}" type="presOf" srcId="{FBDFEB9A-A789-EC4F-8A90-7B5B228940D6}" destId="{E06106DB-DFB6-B742-BEE7-65CAF11FB3F9}" srcOrd="0" destOrd="0" presId="urn:microsoft.com/office/officeart/2005/8/layout/vList2"/>
    <dgm:cxn modelId="{556CFB61-56BB-214B-965C-19029CEDB18E}" srcId="{BDC5A3F8-7EE8-7B41-9310-E8639F39C53C}" destId="{B86B104F-FA5E-C449-9C98-3C1A90599D18}" srcOrd="3" destOrd="0" parTransId="{C1BD3C72-57C5-F849-B946-36C21B1F1C9E}" sibTransId="{6DF40ED5-0F31-4E45-8E94-F4DD121F9CAA}"/>
    <dgm:cxn modelId="{D324A9EF-C74E-A34A-969F-2389FB991D94}" type="presOf" srcId="{BDC5A3F8-7EE8-7B41-9310-E8639F39C53C}" destId="{DEFB726B-18C6-4040-8807-DE6F02E3F211}" srcOrd="0" destOrd="0" presId="urn:microsoft.com/office/officeart/2005/8/layout/vList2"/>
    <dgm:cxn modelId="{F25D2E6F-B490-D34F-B876-7B248A8626B1}" srcId="{BDC5A3F8-7EE8-7B41-9310-E8639F39C53C}" destId="{FBDFEB9A-A789-EC4F-8A90-7B5B228940D6}" srcOrd="0" destOrd="0" parTransId="{9A512C05-0607-9A48-BF7E-A4F446461BDF}" sibTransId="{D7EE9ECA-31BB-AE4B-8E8E-2B630A80A122}"/>
    <dgm:cxn modelId="{9025DA42-2407-3140-8775-275F9E0737A3}" type="presOf" srcId="{B86B104F-FA5E-C449-9C98-3C1A90599D18}" destId="{DBA9AF86-143D-2147-B6D6-0F4FFE4CD910}" srcOrd="0" destOrd="0" presId="urn:microsoft.com/office/officeart/2005/8/layout/vList2"/>
    <dgm:cxn modelId="{BDFF8D32-9E9B-7642-9034-6543DE0540C0}" srcId="{7ED08328-FAC9-C245-9ADD-BFF2C37AA5E5}" destId="{30465B1B-A384-694B-BF6F-5B3F0DDC40CE}" srcOrd="0" destOrd="0" parTransId="{E196827A-D6C9-8D49-9091-AFAB23F3E70C}" sibTransId="{DB63D516-5518-F04E-8C2F-702FDB944EAA}"/>
    <dgm:cxn modelId="{6C5A28CB-FA50-E64E-9A92-04D6DFCA79FD}" type="presOf" srcId="{30465B1B-A384-694B-BF6F-5B3F0DDC40CE}" destId="{05F5C19A-9D72-D640-B94D-33F799C8AA62}" srcOrd="0" destOrd="0" presId="urn:microsoft.com/office/officeart/2005/8/layout/vList2"/>
    <dgm:cxn modelId="{7885BE22-55E4-8B47-9291-45DA47147E50}" type="presOf" srcId="{B2D00B8B-C83F-7541-8888-749CDEAF1E8C}" destId="{B45DC5E2-4345-4449-9397-084673753040}" srcOrd="0" destOrd="0" presId="urn:microsoft.com/office/officeart/2005/8/layout/vList2"/>
    <dgm:cxn modelId="{8E9BA879-0029-7845-99D1-5DC8A987DBE9}" type="presOf" srcId="{F3E6F086-5E9D-9D46-9F81-813B835A80B6}" destId="{15283A53-BEFD-F54E-B38E-04B51817D9A5}" srcOrd="0" destOrd="0" presId="urn:microsoft.com/office/officeart/2005/8/layout/vList2"/>
    <dgm:cxn modelId="{36004287-31DD-E544-BD68-55721C78DA0B}" srcId="{FBDFEB9A-A789-EC4F-8A90-7B5B228940D6}" destId="{8AB325CB-19C5-A244-A0FF-9BA0F25810AF}" srcOrd="0" destOrd="0" parTransId="{CD75F3E5-60C7-B34E-B365-39950A2B4566}" sibTransId="{52D5637F-6332-104F-A585-B0B1CA70B249}"/>
    <dgm:cxn modelId="{627A1FD4-0DBC-EC45-B8A5-A60704E9EEAC}" srcId="{B86B104F-FA5E-C449-9C98-3C1A90599D18}" destId="{717139D9-01A6-5D45-AAC9-08A65BF46A07}" srcOrd="0" destOrd="0" parTransId="{1194C29C-8070-E841-B1D8-3B8C1CF566ED}" sibTransId="{A3E6E7FC-A42D-6047-B0A8-83E2A095877E}"/>
    <dgm:cxn modelId="{B32ABE77-B4D5-824E-B081-0D50107CB398}" type="presOf" srcId="{20A7F236-BB4C-A744-8C40-B2E612E06A98}" destId="{AA056F8E-9658-D646-88F5-36E83727A787}" srcOrd="0" destOrd="1" presId="urn:microsoft.com/office/officeart/2005/8/layout/vList2"/>
    <dgm:cxn modelId="{8E94B9FD-FC62-1D45-B826-CAF5960CAC34}" srcId="{F3E6F086-5E9D-9D46-9F81-813B835A80B6}" destId="{B2D00B8B-C83F-7541-8888-749CDEAF1E8C}" srcOrd="0" destOrd="0" parTransId="{9EFA97A4-C24E-054E-AC80-2B1B458E5CF9}" sibTransId="{4270FE87-C54D-1945-BEF8-E0AF4E8129D2}"/>
    <dgm:cxn modelId="{62FF7904-F32B-B24F-AA00-52B3595D8AAB}" type="presOf" srcId="{8AB325CB-19C5-A244-A0FF-9BA0F25810AF}" destId="{B43BF705-CC15-3147-A95E-DED9DA77F0F0}" srcOrd="0" destOrd="0" presId="urn:microsoft.com/office/officeart/2005/8/layout/vList2"/>
    <dgm:cxn modelId="{6F5BF669-3006-D34C-8B98-0A14041B1961}" srcId="{BDC5A3F8-7EE8-7B41-9310-E8639F39C53C}" destId="{F3E6F086-5E9D-9D46-9F81-813B835A80B6}" srcOrd="2" destOrd="0" parTransId="{2202CB7B-20EF-2F4D-8ADE-6883E3D5F945}" sibTransId="{D4A295F8-1D33-6243-9570-BEBCD9DFD294}"/>
    <dgm:cxn modelId="{C979B864-236E-BC46-8F87-336906CC02E9}" srcId="{BDC5A3F8-7EE8-7B41-9310-E8639F39C53C}" destId="{7ED08328-FAC9-C245-9ADD-BFF2C37AA5E5}" srcOrd="1" destOrd="0" parTransId="{B7B72F92-3A9D-7D49-AC68-A446715F76CF}" sibTransId="{4DB89528-E8D4-004D-8BD7-6AC072E93DA7}"/>
    <dgm:cxn modelId="{B20461C8-F78B-214E-9F31-5DB35F3C8546}" type="presParOf" srcId="{DEFB726B-18C6-4040-8807-DE6F02E3F211}" destId="{E06106DB-DFB6-B742-BEE7-65CAF11FB3F9}" srcOrd="0" destOrd="0" presId="urn:microsoft.com/office/officeart/2005/8/layout/vList2"/>
    <dgm:cxn modelId="{6B7E3213-1436-2446-84FE-B17F1906569A}" type="presParOf" srcId="{DEFB726B-18C6-4040-8807-DE6F02E3F211}" destId="{B43BF705-CC15-3147-A95E-DED9DA77F0F0}" srcOrd="1" destOrd="0" presId="urn:microsoft.com/office/officeart/2005/8/layout/vList2"/>
    <dgm:cxn modelId="{780B150F-66BF-ED41-8138-955BD57EF167}" type="presParOf" srcId="{DEFB726B-18C6-4040-8807-DE6F02E3F211}" destId="{51F69CD8-A16A-5547-8053-DB752BCB6512}" srcOrd="2" destOrd="0" presId="urn:microsoft.com/office/officeart/2005/8/layout/vList2"/>
    <dgm:cxn modelId="{199107DC-287A-014C-814A-CF69D2D4ACB7}" type="presParOf" srcId="{DEFB726B-18C6-4040-8807-DE6F02E3F211}" destId="{05F5C19A-9D72-D640-B94D-33F799C8AA62}" srcOrd="3" destOrd="0" presId="urn:microsoft.com/office/officeart/2005/8/layout/vList2"/>
    <dgm:cxn modelId="{82F2DDE7-BF7C-D547-866F-FF0AF7F5CC99}" type="presParOf" srcId="{DEFB726B-18C6-4040-8807-DE6F02E3F211}" destId="{15283A53-BEFD-F54E-B38E-04B51817D9A5}" srcOrd="4" destOrd="0" presId="urn:microsoft.com/office/officeart/2005/8/layout/vList2"/>
    <dgm:cxn modelId="{E63057D2-DA36-684F-A114-CC092BF07CC5}" type="presParOf" srcId="{DEFB726B-18C6-4040-8807-DE6F02E3F211}" destId="{B45DC5E2-4345-4449-9397-084673753040}" srcOrd="5" destOrd="0" presId="urn:microsoft.com/office/officeart/2005/8/layout/vList2"/>
    <dgm:cxn modelId="{B7B68C8C-E9C1-9C47-B104-1AA825B06B4A}" type="presParOf" srcId="{DEFB726B-18C6-4040-8807-DE6F02E3F211}" destId="{DBA9AF86-143D-2147-B6D6-0F4FFE4CD910}" srcOrd="6" destOrd="0" presId="urn:microsoft.com/office/officeart/2005/8/layout/vList2"/>
    <dgm:cxn modelId="{8C09FF68-FD82-E344-8050-DAA5C0E45746}" type="presParOf" srcId="{DEFB726B-18C6-4040-8807-DE6F02E3F211}" destId="{AA056F8E-9658-D646-88F5-36E83727A78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4E7078-817B-C445-ABBB-3B4217616907}" type="doc">
      <dgm:prSet loTypeId="urn:microsoft.com/office/officeart/2005/8/layout/defaul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4168972-A1A3-0542-BEBF-E5CAC0C1B605}">
      <dgm:prSet phldrT="[Text]"/>
      <dgm:spPr/>
      <dgm:t>
        <a:bodyPr/>
        <a:lstStyle/>
        <a:p>
          <a:r>
            <a:rPr lang="en-US" dirty="0" smtClean="0"/>
            <a:t>Sponsorship needs assessment</a:t>
          </a:r>
          <a:endParaRPr lang="en-US" dirty="0"/>
        </a:p>
      </dgm:t>
    </dgm:pt>
    <dgm:pt modelId="{B3D210F7-9C38-B645-A08E-D37B0BF7B2A6}" type="parTrans" cxnId="{E4F6D020-9974-9E4D-BA92-255FF03C7A6C}">
      <dgm:prSet/>
      <dgm:spPr/>
      <dgm:t>
        <a:bodyPr/>
        <a:lstStyle/>
        <a:p>
          <a:endParaRPr lang="en-US"/>
        </a:p>
      </dgm:t>
    </dgm:pt>
    <dgm:pt modelId="{254EC738-6417-8C43-97B9-B633728C7939}" type="sibTrans" cxnId="{E4F6D020-9974-9E4D-BA92-255FF03C7A6C}">
      <dgm:prSet/>
      <dgm:spPr/>
      <dgm:t>
        <a:bodyPr/>
        <a:lstStyle/>
        <a:p>
          <a:endParaRPr lang="en-US"/>
        </a:p>
      </dgm:t>
    </dgm:pt>
    <dgm:pt modelId="{8062391E-6D22-124C-976E-59FA48DEF7D9}">
      <dgm:prSet phldrT="[Text]"/>
      <dgm:spPr/>
      <dgm:t>
        <a:bodyPr/>
        <a:lstStyle/>
        <a:p>
          <a:r>
            <a:rPr lang="en-US" dirty="0" smtClean="0"/>
            <a:t>Developing sponsors</a:t>
          </a:r>
          <a:endParaRPr lang="en-US" dirty="0"/>
        </a:p>
      </dgm:t>
    </dgm:pt>
    <dgm:pt modelId="{5446446B-B74E-5B43-B892-A132FBABA9B7}" type="parTrans" cxnId="{FADD4B82-6CBC-844E-9141-7FD2B3962E17}">
      <dgm:prSet/>
      <dgm:spPr/>
      <dgm:t>
        <a:bodyPr/>
        <a:lstStyle/>
        <a:p>
          <a:endParaRPr lang="en-US"/>
        </a:p>
      </dgm:t>
    </dgm:pt>
    <dgm:pt modelId="{9FF57E42-77B9-0A4E-9245-FC286BDF17BE}" type="sibTrans" cxnId="{FADD4B82-6CBC-844E-9141-7FD2B3962E17}">
      <dgm:prSet/>
      <dgm:spPr/>
      <dgm:t>
        <a:bodyPr/>
        <a:lstStyle/>
        <a:p>
          <a:endParaRPr lang="en-US"/>
        </a:p>
      </dgm:t>
    </dgm:pt>
    <dgm:pt modelId="{6C114657-421D-9A40-B3B7-05A0338D4608}">
      <dgm:prSet phldrT="[Text]"/>
      <dgm:spPr/>
      <dgm:t>
        <a:bodyPr/>
        <a:lstStyle/>
        <a:p>
          <a:r>
            <a:rPr lang="en-US" dirty="0" smtClean="0"/>
            <a:t>Selling sponsorships</a:t>
          </a:r>
          <a:endParaRPr lang="en-US" dirty="0"/>
        </a:p>
      </dgm:t>
    </dgm:pt>
    <dgm:pt modelId="{0DD3E72A-2141-9C48-BEC9-11B7DFB7C448}" type="parTrans" cxnId="{1571F996-7708-9D44-B56F-25ABB03A3311}">
      <dgm:prSet/>
      <dgm:spPr/>
      <dgm:t>
        <a:bodyPr/>
        <a:lstStyle/>
        <a:p>
          <a:endParaRPr lang="en-US"/>
        </a:p>
      </dgm:t>
    </dgm:pt>
    <dgm:pt modelId="{ABA37587-4944-BE4F-ABFF-105AFCD0CDF3}" type="sibTrans" cxnId="{1571F996-7708-9D44-B56F-25ABB03A3311}">
      <dgm:prSet/>
      <dgm:spPr/>
      <dgm:t>
        <a:bodyPr/>
        <a:lstStyle/>
        <a:p>
          <a:endParaRPr lang="en-US"/>
        </a:p>
      </dgm:t>
    </dgm:pt>
    <dgm:pt modelId="{BE617AED-B8CD-FD4B-AA4B-5C9E4E074A66}">
      <dgm:prSet phldrT="[Text]"/>
      <dgm:spPr/>
      <dgm:t>
        <a:bodyPr/>
        <a:lstStyle/>
        <a:p>
          <a:r>
            <a:rPr lang="en-US" dirty="0" smtClean="0"/>
            <a:t>Overcoming sponsor objections</a:t>
          </a:r>
          <a:endParaRPr lang="en-US" dirty="0"/>
        </a:p>
      </dgm:t>
    </dgm:pt>
    <dgm:pt modelId="{761DA619-4AAA-B444-AC23-55A7EC665FA8}" type="parTrans" cxnId="{BD95B4D5-D7A6-AF48-B17D-EAA25C2DBF3F}">
      <dgm:prSet/>
      <dgm:spPr/>
      <dgm:t>
        <a:bodyPr/>
        <a:lstStyle/>
        <a:p>
          <a:endParaRPr lang="en-US"/>
        </a:p>
      </dgm:t>
    </dgm:pt>
    <dgm:pt modelId="{E7851B0A-7F9C-2D4D-A46B-E980C01965C9}" type="sibTrans" cxnId="{BD95B4D5-D7A6-AF48-B17D-EAA25C2DBF3F}">
      <dgm:prSet/>
      <dgm:spPr/>
      <dgm:t>
        <a:bodyPr/>
        <a:lstStyle/>
        <a:p>
          <a:endParaRPr lang="en-US"/>
        </a:p>
      </dgm:t>
    </dgm:pt>
    <dgm:pt modelId="{308C9758-D34B-B045-8975-9E77BE758A73}">
      <dgm:prSet phldrT="[Text]"/>
      <dgm:spPr/>
      <dgm:t>
        <a:bodyPr/>
        <a:lstStyle/>
        <a:p>
          <a:r>
            <a:rPr lang="en-US" dirty="0" smtClean="0"/>
            <a:t>Negotiating your sponsorships</a:t>
          </a:r>
          <a:endParaRPr lang="en-US" dirty="0"/>
        </a:p>
      </dgm:t>
    </dgm:pt>
    <dgm:pt modelId="{8E6F6CB8-5B22-3A4F-A0FC-DE81EFCDFD15}" type="parTrans" cxnId="{3564A4B8-498A-E146-B23B-07713A6A593E}">
      <dgm:prSet/>
      <dgm:spPr/>
      <dgm:t>
        <a:bodyPr/>
        <a:lstStyle/>
        <a:p>
          <a:endParaRPr lang="en-US"/>
        </a:p>
      </dgm:t>
    </dgm:pt>
    <dgm:pt modelId="{88AC77D0-95D5-2C43-AF00-E030B0BB64A2}" type="sibTrans" cxnId="{3564A4B8-498A-E146-B23B-07713A6A593E}">
      <dgm:prSet/>
      <dgm:spPr/>
      <dgm:t>
        <a:bodyPr/>
        <a:lstStyle/>
        <a:p>
          <a:endParaRPr lang="en-US"/>
        </a:p>
      </dgm:t>
    </dgm:pt>
    <dgm:pt modelId="{0CB4B05F-C49D-344B-967B-EDBDB5200BA2}">
      <dgm:prSet phldrT="[Text]"/>
      <dgm:spPr/>
      <dgm:t>
        <a:bodyPr/>
        <a:lstStyle/>
        <a:p>
          <a:r>
            <a:rPr lang="en-US" dirty="0" smtClean="0"/>
            <a:t>Closing the sponsorship sale</a:t>
          </a:r>
          <a:endParaRPr lang="en-US" dirty="0"/>
        </a:p>
      </dgm:t>
    </dgm:pt>
    <dgm:pt modelId="{1A5E4880-AA2B-7D45-AAA7-648075750458}" type="parTrans" cxnId="{A35E0D13-0817-684E-B105-51AA35E7A79D}">
      <dgm:prSet/>
      <dgm:spPr/>
      <dgm:t>
        <a:bodyPr/>
        <a:lstStyle/>
        <a:p>
          <a:endParaRPr lang="en-US"/>
        </a:p>
      </dgm:t>
    </dgm:pt>
    <dgm:pt modelId="{6292A371-3A09-0048-921F-B6DDAA872A79}" type="sibTrans" cxnId="{A35E0D13-0817-684E-B105-51AA35E7A79D}">
      <dgm:prSet/>
      <dgm:spPr/>
      <dgm:t>
        <a:bodyPr/>
        <a:lstStyle/>
        <a:p>
          <a:endParaRPr lang="en-US"/>
        </a:p>
      </dgm:t>
    </dgm:pt>
    <dgm:pt modelId="{916F17A7-0441-EE42-8D34-170A01967FE0}">
      <dgm:prSet phldrT="[Text]"/>
      <dgm:spPr/>
      <dgm:t>
        <a:bodyPr/>
        <a:lstStyle/>
        <a:p>
          <a:r>
            <a:rPr lang="en-US" dirty="0" smtClean="0"/>
            <a:t>Servicing sponsorship sales</a:t>
          </a:r>
          <a:endParaRPr lang="en-US" dirty="0"/>
        </a:p>
      </dgm:t>
    </dgm:pt>
    <dgm:pt modelId="{185B1182-6C25-E74E-8428-23852CDF05A2}" type="parTrans" cxnId="{7C40A13D-9440-E046-9723-171C5B3382A1}">
      <dgm:prSet/>
      <dgm:spPr/>
      <dgm:t>
        <a:bodyPr/>
        <a:lstStyle/>
        <a:p>
          <a:endParaRPr lang="en-US"/>
        </a:p>
      </dgm:t>
    </dgm:pt>
    <dgm:pt modelId="{839905E5-99BF-1C4B-BB22-9C60DEC7E335}" type="sibTrans" cxnId="{7C40A13D-9440-E046-9723-171C5B3382A1}">
      <dgm:prSet/>
      <dgm:spPr/>
      <dgm:t>
        <a:bodyPr/>
        <a:lstStyle/>
        <a:p>
          <a:endParaRPr lang="en-US"/>
        </a:p>
      </dgm:t>
    </dgm:pt>
    <dgm:pt modelId="{17B95790-AA4B-7940-B298-727D5916FC40}">
      <dgm:prSet phldrT="[Text]"/>
      <dgm:spPr/>
      <dgm:t>
        <a:bodyPr/>
        <a:lstStyle/>
        <a:p>
          <a:r>
            <a:rPr lang="en-US" dirty="0" smtClean="0"/>
            <a:t>Evaluating sponsorship</a:t>
          </a:r>
          <a:endParaRPr lang="en-US" dirty="0"/>
        </a:p>
      </dgm:t>
    </dgm:pt>
    <dgm:pt modelId="{BFD1BEDD-69D4-894C-A010-E03124E46EDF}" type="parTrans" cxnId="{379F9A74-26C0-8348-8ECC-0588A95B3639}">
      <dgm:prSet/>
      <dgm:spPr/>
      <dgm:t>
        <a:bodyPr/>
        <a:lstStyle/>
        <a:p>
          <a:endParaRPr lang="en-US"/>
        </a:p>
      </dgm:t>
    </dgm:pt>
    <dgm:pt modelId="{0E04E392-82E8-BB47-AA5B-3F20E0EAFC58}" type="sibTrans" cxnId="{379F9A74-26C0-8348-8ECC-0588A95B3639}">
      <dgm:prSet/>
      <dgm:spPr/>
      <dgm:t>
        <a:bodyPr/>
        <a:lstStyle/>
        <a:p>
          <a:endParaRPr lang="en-US"/>
        </a:p>
      </dgm:t>
    </dgm:pt>
    <dgm:pt modelId="{26F372BF-F8F6-C24E-946B-A24BA6DE4A58}">
      <dgm:prSet phldrT="[Text]"/>
      <dgm:spPr/>
      <dgm:t>
        <a:bodyPr/>
        <a:lstStyle/>
        <a:p>
          <a:r>
            <a:rPr lang="en-US" dirty="0" smtClean="0"/>
            <a:t>Timing is everything</a:t>
          </a:r>
          <a:endParaRPr lang="en-US" dirty="0"/>
        </a:p>
      </dgm:t>
    </dgm:pt>
    <dgm:pt modelId="{D89BB457-F042-124C-8F88-43ECE176F557}" type="parTrans" cxnId="{3219301A-F3DE-5243-B494-C390584A5D5B}">
      <dgm:prSet/>
      <dgm:spPr/>
      <dgm:t>
        <a:bodyPr/>
        <a:lstStyle/>
        <a:p>
          <a:endParaRPr lang="en-US"/>
        </a:p>
      </dgm:t>
    </dgm:pt>
    <dgm:pt modelId="{9AF44DAE-4621-8C4C-8BBA-A3A227EBCEEB}" type="sibTrans" cxnId="{3219301A-F3DE-5243-B494-C390584A5D5B}">
      <dgm:prSet/>
      <dgm:spPr/>
      <dgm:t>
        <a:bodyPr/>
        <a:lstStyle/>
        <a:p>
          <a:endParaRPr lang="en-US"/>
        </a:p>
      </dgm:t>
    </dgm:pt>
    <dgm:pt modelId="{FAF32FC5-CFAD-8245-98F0-F15B521CF7DB}" type="pres">
      <dgm:prSet presAssocID="{6D4E7078-817B-C445-ABBB-3B42176169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B0BEA-0483-694B-A477-EA03B4DD4B57}" type="pres">
      <dgm:prSet presAssocID="{84168972-A1A3-0542-BEBF-E5CAC0C1B60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7069C-99A2-F046-BE2A-F1DFDBD264A9}" type="pres">
      <dgm:prSet presAssocID="{254EC738-6417-8C43-97B9-B633728C7939}" presName="sibTrans" presStyleCnt="0"/>
      <dgm:spPr/>
      <dgm:t>
        <a:bodyPr/>
        <a:lstStyle/>
        <a:p>
          <a:endParaRPr lang="en-US"/>
        </a:p>
      </dgm:t>
    </dgm:pt>
    <dgm:pt modelId="{BBA3019A-F82A-0045-96DD-FFBD0918AB1B}" type="pres">
      <dgm:prSet presAssocID="{8062391E-6D22-124C-976E-59FA48DEF7D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D2963-6811-8A4E-8F29-D6B243B99BC1}" type="pres">
      <dgm:prSet presAssocID="{9FF57E42-77B9-0A4E-9245-FC286BDF17BE}" presName="sibTrans" presStyleCnt="0"/>
      <dgm:spPr/>
      <dgm:t>
        <a:bodyPr/>
        <a:lstStyle/>
        <a:p>
          <a:endParaRPr lang="en-US"/>
        </a:p>
      </dgm:t>
    </dgm:pt>
    <dgm:pt modelId="{86544843-13FE-8449-B9DC-3416BDFC62D6}" type="pres">
      <dgm:prSet presAssocID="{6C114657-421D-9A40-B3B7-05A0338D460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3D5F0-3725-0843-AA4D-8FD470B44875}" type="pres">
      <dgm:prSet presAssocID="{ABA37587-4944-BE4F-ABFF-105AFCD0CDF3}" presName="sibTrans" presStyleCnt="0"/>
      <dgm:spPr/>
      <dgm:t>
        <a:bodyPr/>
        <a:lstStyle/>
        <a:p>
          <a:endParaRPr lang="en-US"/>
        </a:p>
      </dgm:t>
    </dgm:pt>
    <dgm:pt modelId="{96BFCDD0-FD93-9247-BEA0-5031A4A04AFD}" type="pres">
      <dgm:prSet presAssocID="{BE617AED-B8CD-FD4B-AA4B-5C9E4E074A66}" presName="node" presStyleLbl="node1" presStyleIdx="3" presStyleCnt="9" custLinFactNeighborX="-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ADFB7-7A6A-9440-BACA-F71635270AB3}" type="pres">
      <dgm:prSet presAssocID="{E7851B0A-7F9C-2D4D-A46B-E980C01965C9}" presName="sibTrans" presStyleCnt="0"/>
      <dgm:spPr/>
      <dgm:t>
        <a:bodyPr/>
        <a:lstStyle/>
        <a:p>
          <a:endParaRPr lang="en-US"/>
        </a:p>
      </dgm:t>
    </dgm:pt>
    <dgm:pt modelId="{4E26265E-FCEB-3145-B1D8-C7697B78EF93}" type="pres">
      <dgm:prSet presAssocID="{308C9758-D34B-B045-8975-9E77BE758A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40AB-02D3-2542-A78F-FF0BC9317FCA}" type="pres">
      <dgm:prSet presAssocID="{88AC77D0-95D5-2C43-AF00-E030B0BB64A2}" presName="sibTrans" presStyleCnt="0"/>
      <dgm:spPr/>
      <dgm:t>
        <a:bodyPr/>
        <a:lstStyle/>
        <a:p>
          <a:endParaRPr lang="en-US"/>
        </a:p>
      </dgm:t>
    </dgm:pt>
    <dgm:pt modelId="{D82C03D0-1F9A-7948-9911-A65D77A5D21E}" type="pres">
      <dgm:prSet presAssocID="{0CB4B05F-C49D-344B-967B-EDBDB5200BA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93E9-43C8-1C47-A68E-8E0E25F5C406}" type="pres">
      <dgm:prSet presAssocID="{6292A371-3A09-0048-921F-B6DDAA872A79}" presName="sibTrans" presStyleCnt="0"/>
      <dgm:spPr/>
      <dgm:t>
        <a:bodyPr/>
        <a:lstStyle/>
        <a:p>
          <a:endParaRPr lang="en-US"/>
        </a:p>
      </dgm:t>
    </dgm:pt>
    <dgm:pt modelId="{A9FB7709-D7AF-D142-BA5F-C8EE2EF1ABB2}" type="pres">
      <dgm:prSet presAssocID="{916F17A7-0441-EE42-8D34-170A01967FE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9AFD-557A-9547-B23E-FB6123DD3D55}" type="pres">
      <dgm:prSet presAssocID="{839905E5-99BF-1C4B-BB22-9C60DEC7E335}" presName="sibTrans" presStyleCnt="0"/>
      <dgm:spPr/>
      <dgm:t>
        <a:bodyPr/>
        <a:lstStyle/>
        <a:p>
          <a:endParaRPr lang="en-US"/>
        </a:p>
      </dgm:t>
    </dgm:pt>
    <dgm:pt modelId="{258B477B-D711-E044-A266-DF6E82D5E72F}" type="pres">
      <dgm:prSet presAssocID="{17B95790-AA4B-7940-B298-727D5916FC4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A9299-1DE1-FF4B-90C5-C8ED4A42C204}" type="pres">
      <dgm:prSet presAssocID="{0E04E392-82E8-BB47-AA5B-3F20E0EAFC58}" presName="sibTrans" presStyleCnt="0"/>
      <dgm:spPr/>
      <dgm:t>
        <a:bodyPr/>
        <a:lstStyle/>
        <a:p>
          <a:endParaRPr lang="en-US"/>
        </a:p>
      </dgm:t>
    </dgm:pt>
    <dgm:pt modelId="{B74B7357-C0A1-BD42-BCC4-5CA7AC1EFC8B}" type="pres">
      <dgm:prSet presAssocID="{26F372BF-F8F6-C24E-946B-A24BA6DE4A5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1B7D0-EB17-674B-BAE3-6C30A21EFF4E}" type="presOf" srcId="{6C114657-421D-9A40-B3B7-05A0338D4608}" destId="{86544843-13FE-8449-B9DC-3416BDFC62D6}" srcOrd="0" destOrd="0" presId="urn:microsoft.com/office/officeart/2005/8/layout/default"/>
    <dgm:cxn modelId="{FADD4B82-6CBC-844E-9141-7FD2B3962E17}" srcId="{6D4E7078-817B-C445-ABBB-3B4217616907}" destId="{8062391E-6D22-124C-976E-59FA48DEF7D9}" srcOrd="1" destOrd="0" parTransId="{5446446B-B74E-5B43-B892-A132FBABA9B7}" sibTransId="{9FF57E42-77B9-0A4E-9245-FC286BDF17BE}"/>
    <dgm:cxn modelId="{EFCD20CC-CC95-4F43-B4F1-6CA4B779F632}" type="presOf" srcId="{84168972-A1A3-0542-BEBF-E5CAC0C1B605}" destId="{00EB0BEA-0483-694B-A477-EA03B4DD4B57}" srcOrd="0" destOrd="0" presId="urn:microsoft.com/office/officeart/2005/8/layout/default"/>
    <dgm:cxn modelId="{3564A4B8-498A-E146-B23B-07713A6A593E}" srcId="{6D4E7078-817B-C445-ABBB-3B4217616907}" destId="{308C9758-D34B-B045-8975-9E77BE758A73}" srcOrd="4" destOrd="0" parTransId="{8E6F6CB8-5B22-3A4F-A0FC-DE81EFCDFD15}" sibTransId="{88AC77D0-95D5-2C43-AF00-E030B0BB64A2}"/>
    <dgm:cxn modelId="{1571F996-7708-9D44-B56F-25ABB03A3311}" srcId="{6D4E7078-817B-C445-ABBB-3B4217616907}" destId="{6C114657-421D-9A40-B3B7-05A0338D4608}" srcOrd="2" destOrd="0" parTransId="{0DD3E72A-2141-9C48-BEC9-11B7DFB7C448}" sibTransId="{ABA37587-4944-BE4F-ABFF-105AFCD0CDF3}"/>
    <dgm:cxn modelId="{BF83CFC0-D20D-B24C-ACBC-CB59DCD65A4D}" type="presOf" srcId="{308C9758-D34B-B045-8975-9E77BE758A73}" destId="{4E26265E-FCEB-3145-B1D8-C7697B78EF93}" srcOrd="0" destOrd="0" presId="urn:microsoft.com/office/officeart/2005/8/layout/default"/>
    <dgm:cxn modelId="{7C40A13D-9440-E046-9723-171C5B3382A1}" srcId="{6D4E7078-817B-C445-ABBB-3B4217616907}" destId="{916F17A7-0441-EE42-8D34-170A01967FE0}" srcOrd="6" destOrd="0" parTransId="{185B1182-6C25-E74E-8428-23852CDF05A2}" sibTransId="{839905E5-99BF-1C4B-BB22-9C60DEC7E335}"/>
    <dgm:cxn modelId="{BD95B4D5-D7A6-AF48-B17D-EAA25C2DBF3F}" srcId="{6D4E7078-817B-C445-ABBB-3B4217616907}" destId="{BE617AED-B8CD-FD4B-AA4B-5C9E4E074A66}" srcOrd="3" destOrd="0" parTransId="{761DA619-4AAA-B444-AC23-55A7EC665FA8}" sibTransId="{E7851B0A-7F9C-2D4D-A46B-E980C01965C9}"/>
    <dgm:cxn modelId="{FDB82148-390D-F045-B408-362B1E940136}" type="presOf" srcId="{BE617AED-B8CD-FD4B-AA4B-5C9E4E074A66}" destId="{96BFCDD0-FD93-9247-BEA0-5031A4A04AFD}" srcOrd="0" destOrd="0" presId="urn:microsoft.com/office/officeart/2005/8/layout/default"/>
    <dgm:cxn modelId="{1C97FD63-1DC1-924C-B609-DF250AEB719D}" type="presOf" srcId="{916F17A7-0441-EE42-8D34-170A01967FE0}" destId="{A9FB7709-D7AF-D142-BA5F-C8EE2EF1ABB2}" srcOrd="0" destOrd="0" presId="urn:microsoft.com/office/officeart/2005/8/layout/default"/>
    <dgm:cxn modelId="{8261B6BE-7322-AD44-B17D-A454E20D56BB}" type="presOf" srcId="{8062391E-6D22-124C-976E-59FA48DEF7D9}" destId="{BBA3019A-F82A-0045-96DD-FFBD0918AB1B}" srcOrd="0" destOrd="0" presId="urn:microsoft.com/office/officeart/2005/8/layout/default"/>
    <dgm:cxn modelId="{1E0BB4F5-E5F6-E544-9E3E-90CBCB7B730D}" type="presOf" srcId="{6D4E7078-817B-C445-ABBB-3B4217616907}" destId="{FAF32FC5-CFAD-8245-98F0-F15B521CF7DB}" srcOrd="0" destOrd="0" presId="urn:microsoft.com/office/officeart/2005/8/layout/default"/>
    <dgm:cxn modelId="{E4F6D020-9974-9E4D-BA92-255FF03C7A6C}" srcId="{6D4E7078-817B-C445-ABBB-3B4217616907}" destId="{84168972-A1A3-0542-BEBF-E5CAC0C1B605}" srcOrd="0" destOrd="0" parTransId="{B3D210F7-9C38-B645-A08E-D37B0BF7B2A6}" sibTransId="{254EC738-6417-8C43-97B9-B633728C7939}"/>
    <dgm:cxn modelId="{3EB675C8-4738-1B49-ABEC-31FB11CC5949}" type="presOf" srcId="{0CB4B05F-C49D-344B-967B-EDBDB5200BA2}" destId="{D82C03D0-1F9A-7948-9911-A65D77A5D21E}" srcOrd="0" destOrd="0" presId="urn:microsoft.com/office/officeart/2005/8/layout/default"/>
    <dgm:cxn modelId="{A35E0D13-0817-684E-B105-51AA35E7A79D}" srcId="{6D4E7078-817B-C445-ABBB-3B4217616907}" destId="{0CB4B05F-C49D-344B-967B-EDBDB5200BA2}" srcOrd="5" destOrd="0" parTransId="{1A5E4880-AA2B-7D45-AAA7-648075750458}" sibTransId="{6292A371-3A09-0048-921F-B6DDAA872A79}"/>
    <dgm:cxn modelId="{C0BC2D2D-AA85-234D-829B-8ACD38C60727}" type="presOf" srcId="{26F372BF-F8F6-C24E-946B-A24BA6DE4A58}" destId="{B74B7357-C0A1-BD42-BCC4-5CA7AC1EFC8B}" srcOrd="0" destOrd="0" presId="urn:microsoft.com/office/officeart/2005/8/layout/default"/>
    <dgm:cxn modelId="{379F9A74-26C0-8348-8ECC-0588A95B3639}" srcId="{6D4E7078-817B-C445-ABBB-3B4217616907}" destId="{17B95790-AA4B-7940-B298-727D5916FC40}" srcOrd="7" destOrd="0" parTransId="{BFD1BEDD-69D4-894C-A010-E03124E46EDF}" sibTransId="{0E04E392-82E8-BB47-AA5B-3F20E0EAFC58}"/>
    <dgm:cxn modelId="{78140D28-6E65-3B42-92CA-D2BF051A0218}" type="presOf" srcId="{17B95790-AA4B-7940-B298-727D5916FC40}" destId="{258B477B-D711-E044-A266-DF6E82D5E72F}" srcOrd="0" destOrd="0" presId="urn:microsoft.com/office/officeart/2005/8/layout/default"/>
    <dgm:cxn modelId="{3219301A-F3DE-5243-B494-C390584A5D5B}" srcId="{6D4E7078-817B-C445-ABBB-3B4217616907}" destId="{26F372BF-F8F6-C24E-946B-A24BA6DE4A58}" srcOrd="8" destOrd="0" parTransId="{D89BB457-F042-124C-8F88-43ECE176F557}" sibTransId="{9AF44DAE-4621-8C4C-8BBA-A3A227EBCEEB}"/>
    <dgm:cxn modelId="{3FFA49D1-0C30-324D-8BEB-DC10614CB232}" type="presParOf" srcId="{FAF32FC5-CFAD-8245-98F0-F15B521CF7DB}" destId="{00EB0BEA-0483-694B-A477-EA03B4DD4B57}" srcOrd="0" destOrd="0" presId="urn:microsoft.com/office/officeart/2005/8/layout/default"/>
    <dgm:cxn modelId="{8EF74644-B8E8-DD4D-84AD-35E66F69315E}" type="presParOf" srcId="{FAF32FC5-CFAD-8245-98F0-F15B521CF7DB}" destId="{BBC7069C-99A2-F046-BE2A-F1DFDBD264A9}" srcOrd="1" destOrd="0" presId="urn:microsoft.com/office/officeart/2005/8/layout/default"/>
    <dgm:cxn modelId="{DE2E7B5C-6F02-6244-88FA-AE6CFB3818E3}" type="presParOf" srcId="{FAF32FC5-CFAD-8245-98F0-F15B521CF7DB}" destId="{BBA3019A-F82A-0045-96DD-FFBD0918AB1B}" srcOrd="2" destOrd="0" presId="urn:microsoft.com/office/officeart/2005/8/layout/default"/>
    <dgm:cxn modelId="{777E0DED-2091-3643-9885-4ECDF99AE146}" type="presParOf" srcId="{FAF32FC5-CFAD-8245-98F0-F15B521CF7DB}" destId="{324D2963-6811-8A4E-8F29-D6B243B99BC1}" srcOrd="3" destOrd="0" presId="urn:microsoft.com/office/officeart/2005/8/layout/default"/>
    <dgm:cxn modelId="{CE70373F-5DC2-7F42-AE4A-27E0FBF02AEF}" type="presParOf" srcId="{FAF32FC5-CFAD-8245-98F0-F15B521CF7DB}" destId="{86544843-13FE-8449-B9DC-3416BDFC62D6}" srcOrd="4" destOrd="0" presId="urn:microsoft.com/office/officeart/2005/8/layout/default"/>
    <dgm:cxn modelId="{D9B6E8B0-F836-2E47-BF57-79FAB4B105F7}" type="presParOf" srcId="{FAF32FC5-CFAD-8245-98F0-F15B521CF7DB}" destId="{7DE3D5F0-3725-0843-AA4D-8FD470B44875}" srcOrd="5" destOrd="0" presId="urn:microsoft.com/office/officeart/2005/8/layout/default"/>
    <dgm:cxn modelId="{B88F441C-F09F-CC48-965F-3112D29AA9C1}" type="presParOf" srcId="{FAF32FC5-CFAD-8245-98F0-F15B521CF7DB}" destId="{96BFCDD0-FD93-9247-BEA0-5031A4A04AFD}" srcOrd="6" destOrd="0" presId="urn:microsoft.com/office/officeart/2005/8/layout/default"/>
    <dgm:cxn modelId="{85E0D0D9-8DF6-3947-9FBF-2EC67F4B257A}" type="presParOf" srcId="{FAF32FC5-CFAD-8245-98F0-F15B521CF7DB}" destId="{205ADFB7-7A6A-9440-BACA-F71635270AB3}" srcOrd="7" destOrd="0" presId="urn:microsoft.com/office/officeart/2005/8/layout/default"/>
    <dgm:cxn modelId="{84EFDD35-ADC9-E94C-AF80-C6D76E5DE386}" type="presParOf" srcId="{FAF32FC5-CFAD-8245-98F0-F15B521CF7DB}" destId="{4E26265E-FCEB-3145-B1D8-C7697B78EF93}" srcOrd="8" destOrd="0" presId="urn:microsoft.com/office/officeart/2005/8/layout/default"/>
    <dgm:cxn modelId="{4E9443CD-1FB6-8F46-BC04-3128457F6B24}" type="presParOf" srcId="{FAF32FC5-CFAD-8245-98F0-F15B521CF7DB}" destId="{D95640AB-02D3-2542-A78F-FF0BC9317FCA}" srcOrd="9" destOrd="0" presId="urn:microsoft.com/office/officeart/2005/8/layout/default"/>
    <dgm:cxn modelId="{2AB402CA-20E0-B847-BE4F-2409D30277CA}" type="presParOf" srcId="{FAF32FC5-CFAD-8245-98F0-F15B521CF7DB}" destId="{D82C03D0-1F9A-7948-9911-A65D77A5D21E}" srcOrd="10" destOrd="0" presId="urn:microsoft.com/office/officeart/2005/8/layout/default"/>
    <dgm:cxn modelId="{6147C148-075F-3D41-9498-DC24E68C533C}" type="presParOf" srcId="{FAF32FC5-CFAD-8245-98F0-F15B521CF7DB}" destId="{43FD93E9-43C8-1C47-A68E-8E0E25F5C406}" srcOrd="11" destOrd="0" presId="urn:microsoft.com/office/officeart/2005/8/layout/default"/>
    <dgm:cxn modelId="{587A7544-DDFA-EC47-A73C-E5179E7DBFD5}" type="presParOf" srcId="{FAF32FC5-CFAD-8245-98F0-F15B521CF7DB}" destId="{A9FB7709-D7AF-D142-BA5F-C8EE2EF1ABB2}" srcOrd="12" destOrd="0" presId="urn:microsoft.com/office/officeart/2005/8/layout/default"/>
    <dgm:cxn modelId="{A967F34C-FA4C-4A47-8B13-681D4919C352}" type="presParOf" srcId="{FAF32FC5-CFAD-8245-98F0-F15B521CF7DB}" destId="{3A749AFD-557A-9547-B23E-FB6123DD3D55}" srcOrd="13" destOrd="0" presId="urn:microsoft.com/office/officeart/2005/8/layout/default"/>
    <dgm:cxn modelId="{FF097178-39BF-6B40-82AB-61EDEECD07FC}" type="presParOf" srcId="{FAF32FC5-CFAD-8245-98F0-F15B521CF7DB}" destId="{258B477B-D711-E044-A266-DF6E82D5E72F}" srcOrd="14" destOrd="0" presId="urn:microsoft.com/office/officeart/2005/8/layout/default"/>
    <dgm:cxn modelId="{74696CC4-6CE3-F440-BFEA-89CD8FC7D0C1}" type="presParOf" srcId="{FAF32FC5-CFAD-8245-98F0-F15B521CF7DB}" destId="{D8EA9299-1DE1-FF4B-90C5-C8ED4A42C204}" srcOrd="15" destOrd="0" presId="urn:microsoft.com/office/officeart/2005/8/layout/default"/>
    <dgm:cxn modelId="{B6E9A650-98AE-D64B-A4B5-8ECF658D09F6}" type="presParOf" srcId="{FAF32FC5-CFAD-8245-98F0-F15B521CF7DB}" destId="{B74B7357-C0A1-BD42-BCC4-5CA7AC1EFC8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2DB48-3745-8040-80AE-BFABE91E96B0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EB57005-A8B6-474B-B1A8-965CFA5EC673}">
      <dgm:prSet phldrT="[Text]"/>
      <dgm:spPr/>
      <dgm:t>
        <a:bodyPr/>
        <a:lstStyle/>
        <a:p>
          <a:r>
            <a:rPr lang="en-US" dirty="0" smtClean="0"/>
            <a:t>Sponsor Needs </a:t>
          </a:r>
          <a:r>
            <a:rPr lang="en-US" dirty="0" err="1" smtClean="0"/>
            <a:t>Assesment</a:t>
          </a:r>
          <a:endParaRPr lang="en-US" dirty="0"/>
        </a:p>
      </dgm:t>
    </dgm:pt>
    <dgm:pt modelId="{B32E1208-BA04-4B4E-B0ED-5815470C3303}" type="parTrans" cxnId="{E8C95546-1220-5441-9CF1-DF8594F8D44B}">
      <dgm:prSet/>
      <dgm:spPr/>
      <dgm:t>
        <a:bodyPr/>
        <a:lstStyle/>
        <a:p>
          <a:endParaRPr lang="en-US"/>
        </a:p>
      </dgm:t>
    </dgm:pt>
    <dgm:pt modelId="{637F8C44-1135-724E-A8A8-F7A5DCCE41BF}" type="sibTrans" cxnId="{E8C95546-1220-5441-9CF1-DF8594F8D44B}">
      <dgm:prSet/>
      <dgm:spPr/>
      <dgm:t>
        <a:bodyPr/>
        <a:lstStyle/>
        <a:p>
          <a:endParaRPr lang="en-US"/>
        </a:p>
      </dgm:t>
    </dgm:pt>
    <dgm:pt modelId="{AD0E4372-652C-314F-A279-844048B92C25}">
      <dgm:prSet phldrT="[Text]"/>
      <dgm:spPr/>
      <dgm:t>
        <a:bodyPr/>
        <a:lstStyle/>
        <a:p>
          <a:r>
            <a:rPr lang="en-US" dirty="0" smtClean="0"/>
            <a:t>Sponsorship is a commercial transaction in which two parties agree by war of an offer and acceptance. </a:t>
          </a:r>
          <a:endParaRPr lang="en-US" dirty="0"/>
        </a:p>
      </dgm:t>
    </dgm:pt>
    <dgm:pt modelId="{9F524861-BFEA-6C4F-A52C-20E246944A88}" type="parTrans" cxnId="{1FAEC153-BA6D-DA48-A7AF-911C4091457A}">
      <dgm:prSet/>
      <dgm:spPr/>
      <dgm:t>
        <a:bodyPr/>
        <a:lstStyle/>
        <a:p>
          <a:endParaRPr lang="en-US"/>
        </a:p>
      </dgm:t>
    </dgm:pt>
    <dgm:pt modelId="{1002DB42-5691-1D44-8DB2-9B5863C3C67E}" type="sibTrans" cxnId="{1FAEC153-BA6D-DA48-A7AF-911C4091457A}">
      <dgm:prSet/>
      <dgm:spPr/>
      <dgm:t>
        <a:bodyPr/>
        <a:lstStyle/>
        <a:p>
          <a:endParaRPr lang="en-US"/>
        </a:p>
      </dgm:t>
    </dgm:pt>
    <dgm:pt modelId="{FD00DE09-CE41-E040-AF3E-8E2B4B94C080}">
      <dgm:prSet phldrT="[Text]"/>
      <dgm:spPr/>
      <dgm:t>
        <a:bodyPr/>
        <a:lstStyle/>
        <a:p>
          <a:r>
            <a:rPr lang="en-US" dirty="0" smtClean="0"/>
            <a:t>Developing Sponsors</a:t>
          </a:r>
          <a:endParaRPr lang="en-US" dirty="0"/>
        </a:p>
      </dgm:t>
    </dgm:pt>
    <dgm:pt modelId="{B52E3A81-8979-614D-9E1B-16DE3227E3BB}" type="parTrans" cxnId="{DD7E67F5-96B9-2F4C-9A58-44CD93983889}">
      <dgm:prSet/>
      <dgm:spPr/>
      <dgm:t>
        <a:bodyPr/>
        <a:lstStyle/>
        <a:p>
          <a:endParaRPr lang="en-US"/>
        </a:p>
      </dgm:t>
    </dgm:pt>
    <dgm:pt modelId="{1CEE6494-6728-6F4A-A4C3-822F4EF0B8FB}" type="sibTrans" cxnId="{DD7E67F5-96B9-2F4C-9A58-44CD93983889}">
      <dgm:prSet/>
      <dgm:spPr/>
      <dgm:t>
        <a:bodyPr/>
        <a:lstStyle/>
        <a:p>
          <a:endParaRPr lang="en-US"/>
        </a:p>
      </dgm:t>
    </dgm:pt>
    <dgm:pt modelId="{D012A650-E997-D94B-8967-D01FDB7DE418}">
      <dgm:prSet phldrT="[Text]"/>
      <dgm:spPr/>
      <dgm:t>
        <a:bodyPr/>
        <a:lstStyle/>
        <a:p>
          <a:r>
            <a:rPr lang="en-US" dirty="0" smtClean="0"/>
            <a:t>Conduct a competitive analysis to identify all competing events and learn from their experience</a:t>
          </a:r>
          <a:endParaRPr lang="en-US" dirty="0"/>
        </a:p>
      </dgm:t>
    </dgm:pt>
    <dgm:pt modelId="{EB968892-49DB-8E47-9188-1658034DC2F7}" type="parTrans" cxnId="{A0EDD776-33E7-DB4C-9689-AA2F1F22160B}">
      <dgm:prSet/>
      <dgm:spPr/>
      <dgm:t>
        <a:bodyPr/>
        <a:lstStyle/>
        <a:p>
          <a:endParaRPr lang="en-US"/>
        </a:p>
      </dgm:t>
    </dgm:pt>
    <dgm:pt modelId="{BAEDAEA7-E737-7A49-9287-2BF473C28E10}" type="sibTrans" cxnId="{A0EDD776-33E7-DB4C-9689-AA2F1F22160B}">
      <dgm:prSet/>
      <dgm:spPr/>
      <dgm:t>
        <a:bodyPr/>
        <a:lstStyle/>
        <a:p>
          <a:endParaRPr lang="en-US"/>
        </a:p>
      </dgm:t>
    </dgm:pt>
    <dgm:pt modelId="{609A7A9A-2EE2-2C4B-A5DC-3F353F7D4B09}">
      <dgm:prSet phldrT="[Text]"/>
      <dgm:spPr/>
      <dgm:t>
        <a:bodyPr/>
        <a:lstStyle/>
        <a:p>
          <a:r>
            <a:rPr lang="en-US" dirty="0" smtClean="0"/>
            <a:t>Not every event is appropriate for sponsorship</a:t>
          </a:r>
          <a:endParaRPr lang="en-US" dirty="0"/>
        </a:p>
      </dgm:t>
    </dgm:pt>
    <dgm:pt modelId="{FA714B0D-1CA0-444F-ABD5-899CE8702C59}" type="parTrans" cxnId="{2AB542FF-A18C-6E4D-931C-9CDE46A2AC2B}">
      <dgm:prSet/>
      <dgm:spPr/>
      <dgm:t>
        <a:bodyPr/>
        <a:lstStyle/>
        <a:p>
          <a:endParaRPr lang="en-US"/>
        </a:p>
      </dgm:t>
    </dgm:pt>
    <dgm:pt modelId="{BC32CC12-8BF5-F848-8EC5-7C4DE8EBAF53}" type="sibTrans" cxnId="{2AB542FF-A18C-6E4D-931C-9CDE46A2AC2B}">
      <dgm:prSet/>
      <dgm:spPr/>
      <dgm:t>
        <a:bodyPr/>
        <a:lstStyle/>
        <a:p>
          <a:endParaRPr lang="en-US"/>
        </a:p>
      </dgm:t>
    </dgm:pt>
    <dgm:pt modelId="{6E4A1343-4B21-3F49-BF12-C2678B07EBDA}">
      <dgm:prSet phldrT="[Text]"/>
      <dgm:spPr/>
      <dgm:t>
        <a:bodyPr/>
        <a:lstStyle/>
        <a:p>
          <a:r>
            <a:rPr lang="en-US" dirty="0" smtClean="0"/>
            <a:t>Overcoming Sponsor Objections</a:t>
          </a:r>
        </a:p>
      </dgm:t>
    </dgm:pt>
    <dgm:pt modelId="{B245E0E4-8C95-D54E-AF6C-CC7DAFE8FBE3}" type="parTrans" cxnId="{B92538C9-9A53-FD44-8975-7BE4F6B8F7D4}">
      <dgm:prSet/>
      <dgm:spPr/>
      <dgm:t>
        <a:bodyPr/>
        <a:lstStyle/>
        <a:p>
          <a:endParaRPr lang="en-US"/>
        </a:p>
      </dgm:t>
    </dgm:pt>
    <dgm:pt modelId="{F2D6EA80-FD63-3B41-8F58-B5D929EA8743}" type="sibTrans" cxnId="{B92538C9-9A53-FD44-8975-7BE4F6B8F7D4}">
      <dgm:prSet/>
      <dgm:spPr/>
      <dgm:t>
        <a:bodyPr/>
        <a:lstStyle/>
        <a:p>
          <a:endParaRPr lang="en-US"/>
        </a:p>
      </dgm:t>
    </dgm:pt>
    <dgm:pt modelId="{5F21A9BE-ACAC-9745-8D78-C8316F9C5329}">
      <dgm:prSet phldrT="[Text]"/>
      <dgm:spPr/>
      <dgm:t>
        <a:bodyPr/>
        <a:lstStyle/>
        <a:p>
          <a:r>
            <a:rPr lang="en-US" dirty="0" smtClean="0"/>
            <a:t>List a prospective sponsors, qualify them for solicitation</a:t>
          </a:r>
          <a:endParaRPr lang="en-US" dirty="0"/>
        </a:p>
      </dgm:t>
    </dgm:pt>
    <dgm:pt modelId="{D7025CB6-5532-DC49-BF7D-E1C502090A91}" type="parTrans" cxnId="{A7C03AC6-C00C-BE40-AEFF-463998F30E50}">
      <dgm:prSet/>
      <dgm:spPr/>
      <dgm:t>
        <a:bodyPr/>
        <a:lstStyle/>
        <a:p>
          <a:endParaRPr lang="en-US"/>
        </a:p>
      </dgm:t>
    </dgm:pt>
    <dgm:pt modelId="{8A1D7C68-18DE-2244-BE28-7DC88691DC2F}" type="sibTrans" cxnId="{A7C03AC6-C00C-BE40-AEFF-463998F30E50}">
      <dgm:prSet/>
      <dgm:spPr/>
      <dgm:t>
        <a:bodyPr/>
        <a:lstStyle/>
        <a:p>
          <a:endParaRPr lang="en-US"/>
        </a:p>
      </dgm:t>
    </dgm:pt>
    <dgm:pt modelId="{432A5A54-0C04-B841-8DC2-09C53DB524F2}">
      <dgm:prSet phldrT="[Text]"/>
      <dgm:spPr/>
      <dgm:t>
        <a:bodyPr/>
        <a:lstStyle/>
        <a:p>
          <a:r>
            <a:rPr lang="en-US" dirty="0" smtClean="0"/>
            <a:t>Selling Sponsorships</a:t>
          </a:r>
          <a:endParaRPr lang="en-US" dirty="0"/>
        </a:p>
      </dgm:t>
    </dgm:pt>
    <dgm:pt modelId="{2740FE95-0B58-634B-A2B8-0C86F23493CA}" type="parTrans" cxnId="{02DBC801-E475-B948-B55B-873BDC58662B}">
      <dgm:prSet/>
      <dgm:spPr/>
      <dgm:t>
        <a:bodyPr/>
        <a:lstStyle/>
        <a:p>
          <a:endParaRPr lang="en-US"/>
        </a:p>
      </dgm:t>
    </dgm:pt>
    <dgm:pt modelId="{146942CE-B670-B243-87BB-6341F36B105C}" type="sibTrans" cxnId="{02DBC801-E475-B948-B55B-873BDC58662B}">
      <dgm:prSet/>
      <dgm:spPr/>
      <dgm:t>
        <a:bodyPr/>
        <a:lstStyle/>
        <a:p>
          <a:endParaRPr lang="en-US"/>
        </a:p>
      </dgm:t>
    </dgm:pt>
    <dgm:pt modelId="{6B5EDBB3-9395-2B43-BC03-0AE0D8C179BD}">
      <dgm:prSet phldrT="[Text]"/>
      <dgm:spPr/>
      <dgm:t>
        <a:bodyPr/>
        <a:lstStyle/>
        <a:p>
          <a:r>
            <a:rPr lang="en-US" dirty="0" smtClean="0"/>
            <a:t>Review sponsor’s past marketing efforts</a:t>
          </a:r>
          <a:endParaRPr lang="en-US" dirty="0"/>
        </a:p>
      </dgm:t>
    </dgm:pt>
    <dgm:pt modelId="{7FD992E1-C59A-C045-B2E9-8EE3D7E24386}" type="parTrans" cxnId="{D0541D29-490D-A944-A362-44944B2162E2}">
      <dgm:prSet/>
      <dgm:spPr/>
      <dgm:t>
        <a:bodyPr/>
        <a:lstStyle/>
        <a:p>
          <a:endParaRPr lang="en-US"/>
        </a:p>
      </dgm:t>
    </dgm:pt>
    <dgm:pt modelId="{56F49DBF-09EB-B148-9322-C0C1B3FB16F4}" type="sibTrans" cxnId="{D0541D29-490D-A944-A362-44944B2162E2}">
      <dgm:prSet/>
      <dgm:spPr/>
      <dgm:t>
        <a:bodyPr/>
        <a:lstStyle/>
        <a:p>
          <a:endParaRPr lang="en-US"/>
        </a:p>
      </dgm:t>
    </dgm:pt>
    <dgm:pt modelId="{B44927C2-4F19-1845-B658-435F53AAECE1}">
      <dgm:prSet phldrT="[Text]"/>
      <dgm:spPr/>
      <dgm:t>
        <a:bodyPr/>
        <a:lstStyle/>
        <a:p>
          <a:r>
            <a:rPr lang="en-US" dirty="0" smtClean="0"/>
            <a:t>To make the sale, sponsorship offer must be an exact with needs, expectation, goals, objectives of the sponsors</a:t>
          </a:r>
          <a:endParaRPr lang="en-US" dirty="0"/>
        </a:p>
      </dgm:t>
    </dgm:pt>
    <dgm:pt modelId="{3D3A380A-AABB-AA4B-BE5B-8A8CD21B638B}" type="parTrans" cxnId="{FC61E194-E3B5-BB4D-9934-B76F8BAE5918}">
      <dgm:prSet/>
      <dgm:spPr/>
      <dgm:t>
        <a:bodyPr/>
        <a:lstStyle/>
        <a:p>
          <a:endParaRPr lang="en-US"/>
        </a:p>
      </dgm:t>
    </dgm:pt>
    <dgm:pt modelId="{46B640BC-9E05-4345-9CBA-3AF0398389D7}" type="sibTrans" cxnId="{FC61E194-E3B5-BB4D-9934-B76F8BAE5918}">
      <dgm:prSet/>
      <dgm:spPr/>
      <dgm:t>
        <a:bodyPr/>
        <a:lstStyle/>
        <a:p>
          <a:endParaRPr lang="en-US"/>
        </a:p>
      </dgm:t>
    </dgm:pt>
    <dgm:pt modelId="{E926AFB1-FB88-E14B-9159-6CF3D632B3CB}">
      <dgm:prSet phldrT="[Text]"/>
      <dgm:spPr/>
      <dgm:t>
        <a:bodyPr/>
        <a:lstStyle/>
        <a:p>
          <a:r>
            <a:rPr lang="en-US" dirty="0" smtClean="0"/>
            <a:t>Create an attractive, enticing, and aesthetic proposal</a:t>
          </a:r>
          <a:endParaRPr lang="en-US" dirty="0"/>
        </a:p>
      </dgm:t>
    </dgm:pt>
    <dgm:pt modelId="{7579306E-3332-4D4E-9D0E-B1AD6C254D28}" type="parTrans" cxnId="{88596D1B-D877-E14A-96C6-581A0BD0677D}">
      <dgm:prSet/>
      <dgm:spPr/>
      <dgm:t>
        <a:bodyPr/>
        <a:lstStyle/>
        <a:p>
          <a:endParaRPr lang="en-US"/>
        </a:p>
      </dgm:t>
    </dgm:pt>
    <dgm:pt modelId="{F293B8C0-79CB-2E45-800B-06A1EDB17B84}" type="sibTrans" cxnId="{88596D1B-D877-E14A-96C6-581A0BD0677D}">
      <dgm:prSet/>
      <dgm:spPr/>
      <dgm:t>
        <a:bodyPr/>
        <a:lstStyle/>
        <a:p>
          <a:endParaRPr lang="en-US"/>
        </a:p>
      </dgm:t>
    </dgm:pt>
    <dgm:pt modelId="{2D171F01-AC83-904E-8CAA-8AC7914B0C5C}">
      <dgm:prSet phldrT="[Text]"/>
      <dgm:spPr/>
      <dgm:t>
        <a:bodyPr/>
        <a:lstStyle/>
        <a:p>
          <a:r>
            <a:rPr lang="en-US" dirty="0" smtClean="0"/>
            <a:t>Sponsors may have some preliminary objections after receiving your initial offer</a:t>
          </a:r>
        </a:p>
      </dgm:t>
    </dgm:pt>
    <dgm:pt modelId="{75F45843-3A81-2049-9790-E6D280270E9A}" type="parTrans" cxnId="{646FC5E9-71E1-6540-A727-10F3D04CBDB6}">
      <dgm:prSet/>
      <dgm:spPr/>
      <dgm:t>
        <a:bodyPr/>
        <a:lstStyle/>
        <a:p>
          <a:endParaRPr lang="en-US"/>
        </a:p>
      </dgm:t>
    </dgm:pt>
    <dgm:pt modelId="{2FFA6167-2722-1740-832C-B926BF8A02BC}" type="sibTrans" cxnId="{646FC5E9-71E1-6540-A727-10F3D04CBDB6}">
      <dgm:prSet/>
      <dgm:spPr/>
      <dgm:t>
        <a:bodyPr/>
        <a:lstStyle/>
        <a:p>
          <a:endParaRPr lang="en-US"/>
        </a:p>
      </dgm:t>
    </dgm:pt>
    <dgm:pt modelId="{0333CEEB-1C21-7E48-8312-77C1AFB5BD3E}">
      <dgm:prSet phldrT="[Text]"/>
      <dgm:spPr/>
      <dgm:t>
        <a:bodyPr/>
        <a:lstStyle/>
        <a:p>
          <a:r>
            <a:rPr lang="en-US" dirty="0" smtClean="0"/>
            <a:t>Be prepared to provide sponsors with the tools they need to make a positive decision. Be prepared to provide the solution</a:t>
          </a:r>
        </a:p>
      </dgm:t>
    </dgm:pt>
    <dgm:pt modelId="{9B04FF29-C32A-AA4E-B483-4E9E621269E3}" type="parTrans" cxnId="{DBFC5342-81D9-7242-8817-BD6426F5A5DD}">
      <dgm:prSet/>
      <dgm:spPr/>
      <dgm:t>
        <a:bodyPr/>
        <a:lstStyle/>
        <a:p>
          <a:endParaRPr lang="en-US"/>
        </a:p>
      </dgm:t>
    </dgm:pt>
    <dgm:pt modelId="{D726797C-034B-6544-AFAC-2EFCC170E1BC}" type="sibTrans" cxnId="{DBFC5342-81D9-7242-8817-BD6426F5A5DD}">
      <dgm:prSet/>
      <dgm:spPr/>
      <dgm:t>
        <a:bodyPr/>
        <a:lstStyle/>
        <a:p>
          <a:endParaRPr lang="en-US"/>
        </a:p>
      </dgm:t>
    </dgm:pt>
    <dgm:pt modelId="{79AD13BC-62A3-FC43-BF99-57454CF28F33}">
      <dgm:prSet phldrT="[Text]"/>
      <dgm:spPr/>
      <dgm:t>
        <a:bodyPr/>
        <a:lstStyle/>
        <a:p>
          <a:r>
            <a:rPr lang="en-US" dirty="0" smtClean="0"/>
            <a:t>They must also receive a fair return on their investment</a:t>
          </a:r>
          <a:endParaRPr lang="en-US" dirty="0"/>
        </a:p>
      </dgm:t>
    </dgm:pt>
    <dgm:pt modelId="{DA3D9E0C-CE0E-AD42-8319-A346DE1FA8FB}" type="parTrans" cxnId="{631661E3-9EDA-5E45-9DDF-37016F4B553C}">
      <dgm:prSet/>
      <dgm:spPr/>
      <dgm:t>
        <a:bodyPr/>
        <a:lstStyle/>
        <a:p>
          <a:endParaRPr lang="en-US"/>
        </a:p>
      </dgm:t>
    </dgm:pt>
    <dgm:pt modelId="{01F15C5C-CDEA-DA4F-BE40-CE96BFBBEAAC}" type="sibTrans" cxnId="{631661E3-9EDA-5E45-9DDF-37016F4B553C}">
      <dgm:prSet/>
      <dgm:spPr/>
      <dgm:t>
        <a:bodyPr/>
        <a:lstStyle/>
        <a:p>
          <a:endParaRPr lang="en-US"/>
        </a:p>
      </dgm:t>
    </dgm:pt>
    <dgm:pt modelId="{2F486C51-8678-CE4E-BE39-FD6D2F2B1852}" type="pres">
      <dgm:prSet presAssocID="{3452DB48-3745-8040-80AE-BFABE91E9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FACF1-5DD7-1947-8426-1F8883391402}" type="pres">
      <dgm:prSet presAssocID="{CEB57005-A8B6-474B-B1A8-965CFA5EC6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E7238-6E8F-904B-BE79-D02848851B58}" type="pres">
      <dgm:prSet presAssocID="{CEB57005-A8B6-474B-B1A8-965CFA5EC67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32F5-D053-5D4C-A63D-C340C56156BE}" type="pres">
      <dgm:prSet presAssocID="{FD00DE09-CE41-E040-AF3E-8E2B4B94C0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2D3E0-5B70-1E4F-8CEB-649C5E711B46}" type="pres">
      <dgm:prSet presAssocID="{FD00DE09-CE41-E040-AF3E-8E2B4B94C08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4B2B1-FC7A-2B4C-9332-95761AE5A5B8}" type="pres">
      <dgm:prSet presAssocID="{432A5A54-0C04-B841-8DC2-09C53DB524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97155-3FC8-0745-B7B7-29205F3CA6B6}" type="pres">
      <dgm:prSet presAssocID="{432A5A54-0C04-B841-8DC2-09C53DB524F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7F6FE-BCE8-A847-9D4F-08F090F6B42F}" type="pres">
      <dgm:prSet presAssocID="{6E4A1343-4B21-3F49-BF12-C2678B07EB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06392-6A86-4D40-B335-73C4CE45E77D}" type="pres">
      <dgm:prSet presAssocID="{6E4A1343-4B21-3F49-BF12-C2678B07EBD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538C9-9A53-FD44-8975-7BE4F6B8F7D4}" srcId="{3452DB48-3745-8040-80AE-BFABE91E96B0}" destId="{6E4A1343-4B21-3F49-BF12-C2678B07EBDA}" srcOrd="3" destOrd="0" parTransId="{B245E0E4-8C95-D54E-AF6C-CC7DAFE8FBE3}" sibTransId="{F2D6EA80-FD63-3B41-8F58-B5D929EA8743}"/>
    <dgm:cxn modelId="{66E69831-DB5F-094E-A43E-ABC424122E52}" type="presOf" srcId="{AD0E4372-652C-314F-A279-844048B92C25}" destId="{BFFE7238-6E8F-904B-BE79-D02848851B58}" srcOrd="0" destOrd="1" presId="urn:microsoft.com/office/officeart/2005/8/layout/vList2"/>
    <dgm:cxn modelId="{79F1CD2B-6791-E640-B050-F26DC0CF0DB1}" type="presOf" srcId="{6B5EDBB3-9395-2B43-BC03-0AE0D8C179BD}" destId="{BFA2D3E0-5B70-1E4F-8CEB-649C5E711B46}" srcOrd="0" destOrd="2" presId="urn:microsoft.com/office/officeart/2005/8/layout/vList2"/>
    <dgm:cxn modelId="{4C55324F-66E1-7745-8074-70C556A57767}" type="presOf" srcId="{609A7A9A-2EE2-2C4B-A5DC-3F353F7D4B09}" destId="{BFFE7238-6E8F-904B-BE79-D02848851B58}" srcOrd="0" destOrd="0" presId="urn:microsoft.com/office/officeart/2005/8/layout/vList2"/>
    <dgm:cxn modelId="{A5C8639A-E2EF-574E-BBAB-897EAA55DBA1}" type="presOf" srcId="{0333CEEB-1C21-7E48-8312-77C1AFB5BD3E}" destId="{C0506392-6A86-4D40-B335-73C4CE45E77D}" srcOrd="0" destOrd="1" presId="urn:microsoft.com/office/officeart/2005/8/layout/vList2"/>
    <dgm:cxn modelId="{D0541D29-490D-A944-A362-44944B2162E2}" srcId="{FD00DE09-CE41-E040-AF3E-8E2B4B94C080}" destId="{6B5EDBB3-9395-2B43-BC03-0AE0D8C179BD}" srcOrd="2" destOrd="0" parTransId="{7FD992E1-C59A-C045-B2E9-8EE3D7E24386}" sibTransId="{56F49DBF-09EB-B148-9322-C0C1B3FB16F4}"/>
    <dgm:cxn modelId="{D54D9DF4-749B-544E-AFCD-2ECDBFA274A1}" type="presOf" srcId="{B44927C2-4F19-1845-B658-435F53AAECE1}" destId="{B1D97155-3FC8-0745-B7B7-29205F3CA6B6}" srcOrd="0" destOrd="0" presId="urn:microsoft.com/office/officeart/2005/8/layout/vList2"/>
    <dgm:cxn modelId="{2AB542FF-A18C-6E4D-931C-9CDE46A2AC2B}" srcId="{CEB57005-A8B6-474B-B1A8-965CFA5EC673}" destId="{609A7A9A-2EE2-2C4B-A5DC-3F353F7D4B09}" srcOrd="0" destOrd="0" parTransId="{FA714B0D-1CA0-444F-ABD5-899CE8702C59}" sibTransId="{BC32CC12-8BF5-F848-8EC5-7C4DE8EBAF53}"/>
    <dgm:cxn modelId="{E8C95546-1220-5441-9CF1-DF8594F8D44B}" srcId="{3452DB48-3745-8040-80AE-BFABE91E96B0}" destId="{CEB57005-A8B6-474B-B1A8-965CFA5EC673}" srcOrd="0" destOrd="0" parTransId="{B32E1208-BA04-4B4E-B0ED-5815470C3303}" sibTransId="{637F8C44-1135-724E-A8A8-F7A5DCCE41BF}"/>
    <dgm:cxn modelId="{03C18176-4872-C54F-9E04-D7E466B5035D}" type="presOf" srcId="{432A5A54-0C04-B841-8DC2-09C53DB524F2}" destId="{2564B2B1-FC7A-2B4C-9332-95761AE5A5B8}" srcOrd="0" destOrd="0" presId="urn:microsoft.com/office/officeart/2005/8/layout/vList2"/>
    <dgm:cxn modelId="{4E1CAAF9-C606-514D-A091-6886AC31946C}" type="presOf" srcId="{5F21A9BE-ACAC-9745-8D78-C8316F9C5329}" destId="{BFA2D3E0-5B70-1E4F-8CEB-649C5E711B46}" srcOrd="0" destOrd="1" presId="urn:microsoft.com/office/officeart/2005/8/layout/vList2"/>
    <dgm:cxn modelId="{88596D1B-D877-E14A-96C6-581A0BD0677D}" srcId="{432A5A54-0C04-B841-8DC2-09C53DB524F2}" destId="{E926AFB1-FB88-E14B-9159-6CF3D632B3CB}" srcOrd="1" destOrd="0" parTransId="{7579306E-3332-4D4E-9D0E-B1AD6C254D28}" sibTransId="{F293B8C0-79CB-2E45-800B-06A1EDB17B84}"/>
    <dgm:cxn modelId="{AC8126DC-D705-F447-B4BF-EFE77A7D2949}" type="presOf" srcId="{2D171F01-AC83-904E-8CAA-8AC7914B0C5C}" destId="{C0506392-6A86-4D40-B335-73C4CE45E77D}" srcOrd="0" destOrd="0" presId="urn:microsoft.com/office/officeart/2005/8/layout/vList2"/>
    <dgm:cxn modelId="{63AE47F9-C903-5940-BEC3-93BA8A9B3FF3}" type="presOf" srcId="{FD00DE09-CE41-E040-AF3E-8E2B4B94C080}" destId="{47F132F5-D053-5D4C-A63D-C340C56156BE}" srcOrd="0" destOrd="0" presId="urn:microsoft.com/office/officeart/2005/8/layout/vList2"/>
    <dgm:cxn modelId="{FC61E194-E3B5-BB4D-9934-B76F8BAE5918}" srcId="{432A5A54-0C04-B841-8DC2-09C53DB524F2}" destId="{B44927C2-4F19-1845-B658-435F53AAECE1}" srcOrd="0" destOrd="0" parTransId="{3D3A380A-AABB-AA4B-BE5B-8A8CD21B638B}" sibTransId="{46B640BC-9E05-4345-9CBA-3AF0398389D7}"/>
    <dgm:cxn modelId="{A7C03AC6-C00C-BE40-AEFF-463998F30E50}" srcId="{FD00DE09-CE41-E040-AF3E-8E2B4B94C080}" destId="{5F21A9BE-ACAC-9745-8D78-C8316F9C5329}" srcOrd="1" destOrd="0" parTransId="{D7025CB6-5532-DC49-BF7D-E1C502090A91}" sibTransId="{8A1D7C68-18DE-2244-BE28-7DC88691DC2F}"/>
    <dgm:cxn modelId="{C816A3A3-643C-AE46-BA47-E61BE23C1AF4}" type="presOf" srcId="{79AD13BC-62A3-FC43-BF99-57454CF28F33}" destId="{BFFE7238-6E8F-904B-BE79-D02848851B58}" srcOrd="0" destOrd="2" presId="urn:microsoft.com/office/officeart/2005/8/layout/vList2"/>
    <dgm:cxn modelId="{631661E3-9EDA-5E45-9DDF-37016F4B553C}" srcId="{CEB57005-A8B6-474B-B1A8-965CFA5EC673}" destId="{79AD13BC-62A3-FC43-BF99-57454CF28F33}" srcOrd="2" destOrd="0" parTransId="{DA3D9E0C-CE0E-AD42-8319-A346DE1FA8FB}" sibTransId="{01F15C5C-CDEA-DA4F-BE40-CE96BFBBEAAC}"/>
    <dgm:cxn modelId="{646FC5E9-71E1-6540-A727-10F3D04CBDB6}" srcId="{6E4A1343-4B21-3F49-BF12-C2678B07EBDA}" destId="{2D171F01-AC83-904E-8CAA-8AC7914B0C5C}" srcOrd="0" destOrd="0" parTransId="{75F45843-3A81-2049-9790-E6D280270E9A}" sibTransId="{2FFA6167-2722-1740-832C-B926BF8A02BC}"/>
    <dgm:cxn modelId="{1FAEC153-BA6D-DA48-A7AF-911C4091457A}" srcId="{CEB57005-A8B6-474B-B1A8-965CFA5EC673}" destId="{AD0E4372-652C-314F-A279-844048B92C25}" srcOrd="1" destOrd="0" parTransId="{9F524861-BFEA-6C4F-A52C-20E246944A88}" sibTransId="{1002DB42-5691-1D44-8DB2-9B5863C3C67E}"/>
    <dgm:cxn modelId="{D1877BEE-72EE-9B40-8AFB-54D91FED718B}" type="presOf" srcId="{6E4A1343-4B21-3F49-BF12-C2678B07EBDA}" destId="{6CF7F6FE-BCE8-A847-9D4F-08F090F6B42F}" srcOrd="0" destOrd="0" presId="urn:microsoft.com/office/officeart/2005/8/layout/vList2"/>
    <dgm:cxn modelId="{5E0FC62D-DEBF-C84F-B414-23CB2353B37E}" type="presOf" srcId="{CEB57005-A8B6-474B-B1A8-965CFA5EC673}" destId="{035FACF1-5DD7-1947-8426-1F8883391402}" srcOrd="0" destOrd="0" presId="urn:microsoft.com/office/officeart/2005/8/layout/vList2"/>
    <dgm:cxn modelId="{DD7E67F5-96B9-2F4C-9A58-44CD93983889}" srcId="{3452DB48-3745-8040-80AE-BFABE91E96B0}" destId="{FD00DE09-CE41-E040-AF3E-8E2B4B94C080}" srcOrd="1" destOrd="0" parTransId="{B52E3A81-8979-614D-9E1B-16DE3227E3BB}" sibTransId="{1CEE6494-6728-6F4A-A4C3-822F4EF0B8FB}"/>
    <dgm:cxn modelId="{02DBC801-E475-B948-B55B-873BDC58662B}" srcId="{3452DB48-3745-8040-80AE-BFABE91E96B0}" destId="{432A5A54-0C04-B841-8DC2-09C53DB524F2}" srcOrd="2" destOrd="0" parTransId="{2740FE95-0B58-634B-A2B8-0C86F23493CA}" sibTransId="{146942CE-B670-B243-87BB-6341F36B105C}"/>
    <dgm:cxn modelId="{89AF72EA-72B7-D44E-8F46-56046A1E7B40}" type="presOf" srcId="{D012A650-E997-D94B-8967-D01FDB7DE418}" destId="{BFA2D3E0-5B70-1E4F-8CEB-649C5E711B46}" srcOrd="0" destOrd="0" presId="urn:microsoft.com/office/officeart/2005/8/layout/vList2"/>
    <dgm:cxn modelId="{A0EDD776-33E7-DB4C-9689-AA2F1F22160B}" srcId="{FD00DE09-CE41-E040-AF3E-8E2B4B94C080}" destId="{D012A650-E997-D94B-8967-D01FDB7DE418}" srcOrd="0" destOrd="0" parTransId="{EB968892-49DB-8E47-9188-1658034DC2F7}" sibTransId="{BAEDAEA7-E737-7A49-9287-2BF473C28E10}"/>
    <dgm:cxn modelId="{C5AF1C0D-2BA9-B647-877B-F7E8BD7FAC1B}" type="presOf" srcId="{E926AFB1-FB88-E14B-9159-6CF3D632B3CB}" destId="{B1D97155-3FC8-0745-B7B7-29205F3CA6B6}" srcOrd="0" destOrd="1" presId="urn:microsoft.com/office/officeart/2005/8/layout/vList2"/>
    <dgm:cxn modelId="{368BDD9F-7F70-F741-924F-7F1DE8544FA6}" type="presOf" srcId="{3452DB48-3745-8040-80AE-BFABE91E96B0}" destId="{2F486C51-8678-CE4E-BE39-FD6D2F2B1852}" srcOrd="0" destOrd="0" presId="urn:microsoft.com/office/officeart/2005/8/layout/vList2"/>
    <dgm:cxn modelId="{DBFC5342-81D9-7242-8817-BD6426F5A5DD}" srcId="{6E4A1343-4B21-3F49-BF12-C2678B07EBDA}" destId="{0333CEEB-1C21-7E48-8312-77C1AFB5BD3E}" srcOrd="1" destOrd="0" parTransId="{9B04FF29-C32A-AA4E-B483-4E9E621269E3}" sibTransId="{D726797C-034B-6544-AFAC-2EFCC170E1BC}"/>
    <dgm:cxn modelId="{53C3CCFE-98A8-7548-8839-091ADC749982}" type="presParOf" srcId="{2F486C51-8678-CE4E-BE39-FD6D2F2B1852}" destId="{035FACF1-5DD7-1947-8426-1F8883391402}" srcOrd="0" destOrd="0" presId="urn:microsoft.com/office/officeart/2005/8/layout/vList2"/>
    <dgm:cxn modelId="{2E24E042-2025-E742-9CE4-B1D6D4A41F6F}" type="presParOf" srcId="{2F486C51-8678-CE4E-BE39-FD6D2F2B1852}" destId="{BFFE7238-6E8F-904B-BE79-D02848851B58}" srcOrd="1" destOrd="0" presId="urn:microsoft.com/office/officeart/2005/8/layout/vList2"/>
    <dgm:cxn modelId="{705E6E33-08F7-C64F-B5F6-354B6FB7CF77}" type="presParOf" srcId="{2F486C51-8678-CE4E-BE39-FD6D2F2B1852}" destId="{47F132F5-D053-5D4C-A63D-C340C56156BE}" srcOrd="2" destOrd="0" presId="urn:microsoft.com/office/officeart/2005/8/layout/vList2"/>
    <dgm:cxn modelId="{B2587335-7B5E-3949-8E84-14A707666E9F}" type="presParOf" srcId="{2F486C51-8678-CE4E-BE39-FD6D2F2B1852}" destId="{BFA2D3E0-5B70-1E4F-8CEB-649C5E711B46}" srcOrd="3" destOrd="0" presId="urn:microsoft.com/office/officeart/2005/8/layout/vList2"/>
    <dgm:cxn modelId="{E08C6029-27CB-AB42-B34A-657D3AE9A522}" type="presParOf" srcId="{2F486C51-8678-CE4E-BE39-FD6D2F2B1852}" destId="{2564B2B1-FC7A-2B4C-9332-95761AE5A5B8}" srcOrd="4" destOrd="0" presId="urn:microsoft.com/office/officeart/2005/8/layout/vList2"/>
    <dgm:cxn modelId="{AEA14D24-5373-374C-8984-2A79A290B3CC}" type="presParOf" srcId="{2F486C51-8678-CE4E-BE39-FD6D2F2B1852}" destId="{B1D97155-3FC8-0745-B7B7-29205F3CA6B6}" srcOrd="5" destOrd="0" presId="urn:microsoft.com/office/officeart/2005/8/layout/vList2"/>
    <dgm:cxn modelId="{E45AD883-8EE8-B543-81C0-5E92D9365AB9}" type="presParOf" srcId="{2F486C51-8678-CE4E-BE39-FD6D2F2B1852}" destId="{6CF7F6FE-BCE8-A847-9D4F-08F090F6B42F}" srcOrd="6" destOrd="0" presId="urn:microsoft.com/office/officeart/2005/8/layout/vList2"/>
    <dgm:cxn modelId="{017887EE-0F0A-E846-95B9-3A73C8809C79}" type="presParOf" srcId="{2F486C51-8678-CE4E-BE39-FD6D2F2B1852}" destId="{C0506392-6A86-4D40-B335-73C4CE45E77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B4D5E-645D-C042-8C8B-CF348DC3861E}">
      <dsp:nvSpPr>
        <dsp:cNvPr id="0" name=""/>
        <dsp:cNvSpPr/>
      </dsp:nvSpPr>
      <dsp:spPr>
        <a:xfrm>
          <a:off x="0" y="13701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Product </a:t>
          </a:r>
          <a:endParaRPr lang="en-US" sz="2100" kern="1200" dirty="0"/>
        </a:p>
      </dsp:txBody>
      <dsp:txXfrm>
        <a:off x="0" y="13701"/>
        <a:ext cx="8229600" cy="503685"/>
      </dsp:txXfrm>
    </dsp:sp>
    <dsp:sp modelId="{F83094E2-C661-8341-89D9-FD100A352E91}">
      <dsp:nvSpPr>
        <dsp:cNvPr id="0" name=""/>
        <dsp:cNvSpPr/>
      </dsp:nvSpPr>
      <dsp:spPr>
        <a:xfrm>
          <a:off x="0" y="517386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The products or </a:t>
          </a:r>
          <a:r>
            <a:rPr lang="en-US" sz="1600" kern="1200" dirty="0" err="1" smtClean="0"/>
            <a:t>serivces</a:t>
          </a:r>
          <a:r>
            <a:rPr lang="en-US" sz="1600" kern="1200" dirty="0" smtClean="0"/>
            <a:t> can be mentioned as the event</a:t>
          </a:r>
          <a:endParaRPr lang="en-US" sz="1600" kern="1200" dirty="0"/>
        </a:p>
      </dsp:txBody>
      <dsp:txXfrm>
        <a:off x="0" y="517386"/>
        <a:ext cx="8229600" cy="347760"/>
      </dsp:txXfrm>
    </dsp:sp>
    <dsp:sp modelId="{0C35C98F-735A-D84C-9430-C35886458756}">
      <dsp:nvSpPr>
        <dsp:cNvPr id="0" name=""/>
        <dsp:cNvSpPr/>
      </dsp:nvSpPr>
      <dsp:spPr>
        <a:xfrm>
          <a:off x="0" y="865146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Promotion</a:t>
          </a:r>
          <a:endParaRPr lang="en-US" sz="2100" kern="1200" dirty="0"/>
        </a:p>
      </dsp:txBody>
      <dsp:txXfrm>
        <a:off x="0" y="865146"/>
        <a:ext cx="8229600" cy="503685"/>
      </dsp:txXfrm>
    </dsp:sp>
    <dsp:sp modelId="{62FAB89D-0193-644C-B41A-65EA64CA74EE}">
      <dsp:nvSpPr>
        <dsp:cNvPr id="0" name=""/>
        <dsp:cNvSpPr/>
      </dsp:nvSpPr>
      <dsp:spPr>
        <a:xfrm>
          <a:off x="0" y="136883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Promotion is the engine that drives the awareness of your event</a:t>
          </a:r>
          <a:endParaRPr lang="en-US" sz="1600" kern="1200" dirty="0"/>
        </a:p>
      </dsp:txBody>
      <dsp:txXfrm>
        <a:off x="0" y="1368831"/>
        <a:ext cx="8229600" cy="347760"/>
      </dsp:txXfrm>
    </dsp:sp>
    <dsp:sp modelId="{C1653B42-488E-C142-BEF1-E467E202867B}">
      <dsp:nvSpPr>
        <dsp:cNvPr id="0" name=""/>
        <dsp:cNvSpPr/>
      </dsp:nvSpPr>
      <dsp:spPr>
        <a:xfrm>
          <a:off x="0" y="1716591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Price</a:t>
          </a:r>
          <a:endParaRPr lang="en-US" sz="2100" kern="1200" dirty="0"/>
        </a:p>
      </dsp:txBody>
      <dsp:txXfrm>
        <a:off x="0" y="1716591"/>
        <a:ext cx="8229600" cy="503685"/>
      </dsp:txXfrm>
    </dsp:sp>
    <dsp:sp modelId="{D37A4C79-68AA-B147-8862-CBB970B126D0}">
      <dsp:nvSpPr>
        <dsp:cNvPr id="0" name=""/>
        <dsp:cNvSpPr/>
      </dsp:nvSpPr>
      <dsp:spPr>
        <a:xfrm>
          <a:off x="0" y="222027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Price must reflect the cost of goods and services required to produce event. Plus profit/earning</a:t>
          </a:r>
          <a:endParaRPr lang="en-US" sz="1600" kern="1200" dirty="0"/>
        </a:p>
      </dsp:txBody>
      <dsp:txXfrm>
        <a:off x="0" y="2220276"/>
        <a:ext cx="8229600" cy="499904"/>
      </dsp:txXfrm>
    </dsp:sp>
    <dsp:sp modelId="{89D3D123-6F76-8B43-8FC7-1A53DD74B057}">
      <dsp:nvSpPr>
        <dsp:cNvPr id="0" name=""/>
        <dsp:cNvSpPr/>
      </dsp:nvSpPr>
      <dsp:spPr>
        <a:xfrm>
          <a:off x="0" y="2720181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Public Relations</a:t>
          </a:r>
          <a:endParaRPr lang="en-US" sz="2100" kern="1200" dirty="0"/>
        </a:p>
      </dsp:txBody>
      <dsp:txXfrm>
        <a:off x="0" y="2720181"/>
        <a:ext cx="8229600" cy="503685"/>
      </dsp:txXfrm>
    </dsp:sp>
    <dsp:sp modelId="{87B00238-6161-EA42-B7EB-380CAAF87DAE}">
      <dsp:nvSpPr>
        <dsp:cNvPr id="0" name=""/>
        <dsp:cNvSpPr/>
      </dsp:nvSpPr>
      <dsp:spPr>
        <a:xfrm>
          <a:off x="0" y="3223866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Event PR helps create the overall impression that others will develop about your event</a:t>
          </a:r>
          <a:endParaRPr lang="en-US" sz="1600" kern="1200" dirty="0"/>
        </a:p>
      </dsp:txBody>
      <dsp:txXfrm>
        <a:off x="0" y="3223866"/>
        <a:ext cx="8229600" cy="347760"/>
      </dsp:txXfrm>
    </dsp:sp>
    <dsp:sp modelId="{0A4A5B96-B529-DD4A-B71F-8B1F2084EEB6}">
      <dsp:nvSpPr>
        <dsp:cNvPr id="0" name=""/>
        <dsp:cNvSpPr/>
      </dsp:nvSpPr>
      <dsp:spPr>
        <a:xfrm>
          <a:off x="0" y="3571626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Place</a:t>
          </a:r>
          <a:endParaRPr lang="en-US" sz="2100" kern="1200" dirty="0"/>
        </a:p>
      </dsp:txBody>
      <dsp:txXfrm>
        <a:off x="0" y="3571626"/>
        <a:ext cx="8229600" cy="503685"/>
      </dsp:txXfrm>
    </dsp:sp>
    <dsp:sp modelId="{86B030A1-6487-014A-AF79-2AE33E560D2C}">
      <dsp:nvSpPr>
        <dsp:cNvPr id="0" name=""/>
        <dsp:cNvSpPr/>
      </dsp:nvSpPr>
      <dsp:spPr>
        <a:xfrm>
          <a:off x="0" y="407531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The location of your event determine the marketing efforts you must exert</a:t>
          </a:r>
          <a:endParaRPr lang="en-US" sz="1600" kern="1200" dirty="0"/>
        </a:p>
      </dsp:txBody>
      <dsp:txXfrm>
        <a:off x="0" y="4075311"/>
        <a:ext cx="8229600" cy="347760"/>
      </dsp:txXfrm>
    </dsp:sp>
    <dsp:sp modelId="{C7985E36-6D38-7E4A-B295-C42AF9A6C75D}">
      <dsp:nvSpPr>
        <dsp:cNvPr id="0" name=""/>
        <dsp:cNvSpPr/>
      </dsp:nvSpPr>
      <dsp:spPr>
        <a:xfrm>
          <a:off x="0" y="4423070"/>
          <a:ext cx="8229600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Position  </a:t>
          </a:r>
          <a:endParaRPr lang="en-US" sz="2100" kern="1200" dirty="0"/>
        </a:p>
      </dsp:txBody>
      <dsp:txXfrm>
        <a:off x="0" y="4423070"/>
        <a:ext cx="8229600" cy="503685"/>
      </dsp:txXfrm>
    </dsp:sp>
    <dsp:sp modelId="{33C0511B-9A9A-0E4F-8B34-E06E2567A9C3}">
      <dsp:nvSpPr>
        <dsp:cNvPr id="0" name=""/>
        <dsp:cNvSpPr/>
      </dsp:nvSpPr>
      <dsp:spPr>
        <a:xfrm>
          <a:off x="0" y="492675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“is the strategy of determining through intuition, research and evaluation those areas of consumer need that your event can fulfill”</a:t>
          </a:r>
          <a:endParaRPr lang="en-US" sz="1600" kern="1200" dirty="0"/>
        </a:p>
      </dsp:txBody>
      <dsp:txXfrm>
        <a:off x="0" y="4926756"/>
        <a:ext cx="8229600" cy="4999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2BEC8-2244-B24F-B768-318D87F5616A}">
      <dsp:nvSpPr>
        <dsp:cNvPr id="0" name=""/>
        <dsp:cNvSpPr/>
      </dsp:nvSpPr>
      <dsp:spPr>
        <a:xfrm>
          <a:off x="0" y="310158"/>
          <a:ext cx="8483599" cy="455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Negotiating your Sponsorship</a:t>
          </a:r>
          <a:endParaRPr lang="en-US" sz="1900" kern="1200" dirty="0"/>
        </a:p>
      </dsp:txBody>
      <dsp:txXfrm>
        <a:off x="0" y="310158"/>
        <a:ext cx="8483599" cy="455715"/>
      </dsp:txXfrm>
    </dsp:sp>
    <dsp:sp modelId="{01CC0AA5-7E33-2748-AE80-EB64A53176DE}">
      <dsp:nvSpPr>
        <dsp:cNvPr id="0" name=""/>
        <dsp:cNvSpPr/>
      </dsp:nvSpPr>
      <dsp:spPr>
        <a:xfrm>
          <a:off x="0" y="765873"/>
          <a:ext cx="8483599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Carefully analyze what your sponsor expects from the sponsorship prior to your negotiating session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Communicate with sponsors about their concerns and find the solution</a:t>
          </a:r>
          <a:endParaRPr lang="en-US" sz="1500" kern="1200" dirty="0" smtClean="0"/>
        </a:p>
      </dsp:txBody>
      <dsp:txXfrm>
        <a:off x="0" y="765873"/>
        <a:ext cx="8483599" cy="511290"/>
      </dsp:txXfrm>
    </dsp:sp>
    <dsp:sp modelId="{035FACF1-5DD7-1947-8426-1F8883391402}">
      <dsp:nvSpPr>
        <dsp:cNvPr id="0" name=""/>
        <dsp:cNvSpPr/>
      </dsp:nvSpPr>
      <dsp:spPr>
        <a:xfrm>
          <a:off x="0" y="1277163"/>
          <a:ext cx="8483599" cy="455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Closing</a:t>
          </a:r>
          <a:r>
            <a:rPr lang="en-US" sz="1900" kern="1200" baseline="0" dirty="0" smtClean="0"/>
            <a:t> the Sponsorship Sale</a:t>
          </a:r>
          <a:endParaRPr lang="en-US" sz="1900" kern="1200" dirty="0"/>
        </a:p>
      </dsp:txBody>
      <dsp:txXfrm>
        <a:off x="0" y="1277163"/>
        <a:ext cx="8483599" cy="455715"/>
      </dsp:txXfrm>
    </dsp:sp>
    <dsp:sp modelId="{BFFE7238-6E8F-904B-BE79-D02848851B58}">
      <dsp:nvSpPr>
        <dsp:cNvPr id="0" name=""/>
        <dsp:cNvSpPr/>
      </dsp:nvSpPr>
      <dsp:spPr>
        <a:xfrm>
          <a:off x="0" y="1732878"/>
          <a:ext cx="8483599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Throughout your presentation, ask for feedback, build positive reaction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In the end of presentation, ask sponsor about their impression of your event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Finally, ask to get clear answer “so, can we count on you to sponsor our event?”</a:t>
          </a:r>
          <a:endParaRPr lang="en-US" sz="1500" kern="1200" dirty="0"/>
        </a:p>
      </dsp:txBody>
      <dsp:txXfrm>
        <a:off x="0" y="1732878"/>
        <a:ext cx="8483599" cy="766935"/>
      </dsp:txXfrm>
    </dsp:sp>
    <dsp:sp modelId="{47F132F5-D053-5D4C-A63D-C340C56156BE}">
      <dsp:nvSpPr>
        <dsp:cNvPr id="0" name=""/>
        <dsp:cNvSpPr/>
      </dsp:nvSpPr>
      <dsp:spPr>
        <a:xfrm>
          <a:off x="0" y="2499813"/>
          <a:ext cx="8483599" cy="455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Servicing Sponsorship Sales</a:t>
          </a:r>
          <a:endParaRPr lang="en-US" sz="1900" kern="1200" dirty="0"/>
        </a:p>
      </dsp:txBody>
      <dsp:txXfrm>
        <a:off x="0" y="2499813"/>
        <a:ext cx="8483599" cy="455715"/>
      </dsp:txXfrm>
    </dsp:sp>
    <dsp:sp modelId="{BFA2D3E0-5B70-1E4F-8CEB-649C5E711B46}">
      <dsp:nvSpPr>
        <dsp:cNvPr id="0" name=""/>
        <dsp:cNvSpPr/>
      </dsp:nvSpPr>
      <dsp:spPr>
        <a:xfrm>
          <a:off x="0" y="2955528"/>
          <a:ext cx="8483599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Service your sponsors to retain their supports in the future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Develop an open and </a:t>
          </a:r>
          <a:r>
            <a:rPr lang="en-US" sz="1500" kern="1200" dirty="0" err="1" smtClean="0"/>
            <a:t>continous</a:t>
          </a:r>
          <a:r>
            <a:rPr lang="en-US" sz="1500" kern="1200" dirty="0" smtClean="0"/>
            <a:t> communication, coordinating</a:t>
          </a:r>
          <a:endParaRPr lang="en-US" sz="1500" kern="1200" dirty="0"/>
        </a:p>
      </dsp:txBody>
      <dsp:txXfrm>
        <a:off x="0" y="2955528"/>
        <a:ext cx="8483599" cy="511290"/>
      </dsp:txXfrm>
    </dsp:sp>
    <dsp:sp modelId="{2564B2B1-FC7A-2B4C-9332-95761AE5A5B8}">
      <dsp:nvSpPr>
        <dsp:cNvPr id="0" name=""/>
        <dsp:cNvSpPr/>
      </dsp:nvSpPr>
      <dsp:spPr>
        <a:xfrm>
          <a:off x="0" y="3466818"/>
          <a:ext cx="8483599" cy="455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Evaluating Sponsorships</a:t>
          </a:r>
          <a:endParaRPr lang="en-US" sz="1900" kern="1200" dirty="0"/>
        </a:p>
      </dsp:txBody>
      <dsp:txXfrm>
        <a:off x="0" y="3466818"/>
        <a:ext cx="8483599" cy="455715"/>
      </dsp:txXfrm>
    </dsp:sp>
    <dsp:sp modelId="{B1D97155-3FC8-0745-B7B7-29205F3CA6B6}">
      <dsp:nvSpPr>
        <dsp:cNvPr id="0" name=""/>
        <dsp:cNvSpPr/>
      </dsp:nvSpPr>
      <dsp:spPr>
        <a:xfrm>
          <a:off x="0" y="3922533"/>
          <a:ext cx="848359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Conduct sponsorship </a:t>
          </a:r>
          <a:r>
            <a:rPr lang="en-US" sz="1500" kern="1200" dirty="0" err="1" smtClean="0"/>
            <a:t>evaluatuion</a:t>
          </a:r>
          <a:r>
            <a:rPr lang="en-US" sz="1500" kern="1200" dirty="0" smtClean="0"/>
            <a:t>. Measure the sponsor’s activities</a:t>
          </a:r>
          <a:endParaRPr lang="en-US" sz="1500" kern="1200" dirty="0"/>
        </a:p>
      </dsp:txBody>
      <dsp:txXfrm>
        <a:off x="0" y="3922533"/>
        <a:ext cx="8483599" cy="314640"/>
      </dsp:txXfrm>
    </dsp:sp>
    <dsp:sp modelId="{6CF7F6FE-BCE8-A847-9D4F-08F090F6B42F}">
      <dsp:nvSpPr>
        <dsp:cNvPr id="0" name=""/>
        <dsp:cNvSpPr/>
      </dsp:nvSpPr>
      <dsp:spPr>
        <a:xfrm>
          <a:off x="0" y="4237173"/>
          <a:ext cx="8483599" cy="4557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Timing is Everything</a:t>
          </a:r>
        </a:p>
      </dsp:txBody>
      <dsp:txXfrm>
        <a:off x="0" y="4237173"/>
        <a:ext cx="8483599" cy="455715"/>
      </dsp:txXfrm>
    </dsp:sp>
    <dsp:sp modelId="{C0506392-6A86-4D40-B335-73C4CE45E77D}">
      <dsp:nvSpPr>
        <dsp:cNvPr id="0" name=""/>
        <dsp:cNvSpPr/>
      </dsp:nvSpPr>
      <dsp:spPr>
        <a:xfrm>
          <a:off x="0" y="4692888"/>
          <a:ext cx="848359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Allow a minimum of 12 to 18 months to formulate and consummate a successful sponsorship program</a:t>
          </a:r>
        </a:p>
      </dsp:txBody>
      <dsp:txXfrm>
        <a:off x="0" y="4692888"/>
        <a:ext cx="8483599" cy="3146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DA4FC-3186-F94F-BDFA-AD36B3F82008}">
      <dsp:nvSpPr>
        <dsp:cNvPr id="0" name=""/>
        <dsp:cNvSpPr/>
      </dsp:nvSpPr>
      <dsp:spPr>
        <a:xfrm>
          <a:off x="0" y="66711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Coding Your Event Marketing Materials</a:t>
          </a:r>
          <a:endParaRPr lang="en-US" sz="2300" kern="1200" dirty="0"/>
        </a:p>
      </dsp:txBody>
      <dsp:txXfrm>
        <a:off x="0" y="66711"/>
        <a:ext cx="8229600" cy="551655"/>
      </dsp:txXfrm>
    </dsp:sp>
    <dsp:sp modelId="{D67C1A68-A7DF-D64B-84D4-D95039A65BD9}">
      <dsp:nvSpPr>
        <dsp:cNvPr id="0" name=""/>
        <dsp:cNvSpPr/>
      </dsp:nvSpPr>
      <dsp:spPr>
        <a:xfrm>
          <a:off x="0" y="618366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Assign unique code to each marketing response item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By identifying the response ratios from each marketing channel, you are better able to adjust your marketing efforts</a:t>
          </a:r>
          <a:endParaRPr lang="en-US" sz="1800" kern="1200" dirty="0"/>
        </a:p>
      </dsp:txBody>
      <dsp:txXfrm>
        <a:off x="0" y="618366"/>
        <a:ext cx="8229600" cy="880785"/>
      </dsp:txXfrm>
    </dsp:sp>
    <dsp:sp modelId="{E1A96061-6AF2-CB4B-9C02-21E54B9C35F2}">
      <dsp:nvSpPr>
        <dsp:cNvPr id="0" name=""/>
        <dsp:cNvSpPr/>
      </dsp:nvSpPr>
      <dsp:spPr>
        <a:xfrm>
          <a:off x="0" y="1499151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Online </a:t>
          </a:r>
          <a:r>
            <a:rPr lang="en-US" sz="2300" kern="1200" dirty="0" err="1" smtClean="0"/>
            <a:t>vs</a:t>
          </a:r>
          <a:r>
            <a:rPr lang="en-US" sz="2300" kern="1200" dirty="0" smtClean="0"/>
            <a:t> Other Event Marketing Channels</a:t>
          </a:r>
          <a:endParaRPr lang="en-US" sz="2300" kern="1200" dirty="0"/>
        </a:p>
      </dsp:txBody>
      <dsp:txXfrm>
        <a:off x="0" y="1499151"/>
        <a:ext cx="8229600" cy="551655"/>
      </dsp:txXfrm>
    </dsp:sp>
    <dsp:sp modelId="{33CBB44A-DE72-9944-8568-51A65656E1B8}">
      <dsp:nvSpPr>
        <dsp:cNvPr id="0" name=""/>
        <dsp:cNvSpPr/>
      </dsp:nvSpPr>
      <dsp:spPr>
        <a:xfrm>
          <a:off x="0" y="2050806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Most event attendees require multiple touch points</a:t>
          </a:r>
          <a:endParaRPr lang="en-US" sz="1800" kern="1200" dirty="0"/>
        </a:p>
      </dsp:txBody>
      <dsp:txXfrm>
        <a:off x="0" y="2050806"/>
        <a:ext cx="8229600" cy="380880"/>
      </dsp:txXfrm>
    </dsp:sp>
    <dsp:sp modelId="{18933CC4-59E2-DF45-AF6B-B879D7831693}">
      <dsp:nvSpPr>
        <dsp:cNvPr id="0" name=""/>
        <dsp:cNvSpPr/>
      </dsp:nvSpPr>
      <dsp:spPr>
        <a:xfrm>
          <a:off x="0" y="2431686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Other Marketing Evaluation Tools</a:t>
          </a:r>
          <a:endParaRPr lang="en-US" sz="2300" kern="1200" dirty="0"/>
        </a:p>
      </dsp:txBody>
      <dsp:txXfrm>
        <a:off x="0" y="2431686"/>
        <a:ext cx="8229600" cy="551655"/>
      </dsp:txXfrm>
    </dsp:sp>
    <dsp:sp modelId="{43FF218A-74C9-A144-BB3E-E64F96FC34F3}">
      <dsp:nvSpPr>
        <dsp:cNvPr id="0" name=""/>
        <dsp:cNvSpPr/>
      </dsp:nvSpPr>
      <dsp:spPr>
        <a:xfrm>
          <a:off x="0" y="2983341"/>
          <a:ext cx="8229600" cy="1475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Quantitative : Using ROE (return on event) system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Qualitative : Survey, interviews, focus panel, clipping, clip monitoring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The overall purpose of marketing analysis and evaluation is to provide you with the essential information you need to make better decisions in the future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Make sure you assign a budget for marketing evaluation</a:t>
          </a:r>
          <a:endParaRPr lang="en-US" sz="1800" kern="1200" dirty="0"/>
        </a:p>
      </dsp:txBody>
      <dsp:txXfrm>
        <a:off x="0" y="2983341"/>
        <a:ext cx="8229600" cy="14759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5C808-10A3-4B4A-8E2E-4EBB84E1E077}">
      <dsp:nvSpPr>
        <dsp:cNvPr id="0" name=""/>
        <dsp:cNvSpPr/>
      </dsp:nvSpPr>
      <dsp:spPr>
        <a:xfrm>
          <a:off x="0" y="13105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Retail Events</a:t>
          </a:r>
          <a:endParaRPr lang="en-US" sz="2700" kern="1200" dirty="0"/>
        </a:p>
      </dsp:txBody>
      <dsp:txXfrm>
        <a:off x="0" y="13105"/>
        <a:ext cx="8229600" cy="647595"/>
      </dsp:txXfrm>
    </dsp:sp>
    <dsp:sp modelId="{C6AB1812-B0A5-1A49-8211-B03F807D4C1B}">
      <dsp:nvSpPr>
        <dsp:cNvPr id="0" name=""/>
        <dsp:cNvSpPr/>
      </dsp:nvSpPr>
      <dsp:spPr>
        <a:xfrm>
          <a:off x="0" y="660700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To attract the appropriate target market, a series of events was developed and implemented to position the shopping mall as an attraction</a:t>
          </a:r>
          <a:endParaRPr lang="en-US" sz="2100" kern="1200" dirty="0"/>
        </a:p>
      </dsp:txBody>
      <dsp:txXfrm>
        <a:off x="0" y="660700"/>
        <a:ext cx="8229600" cy="950130"/>
      </dsp:txXfrm>
    </dsp:sp>
    <dsp:sp modelId="{B6C12FCD-B060-BD47-B30D-CDC7121B5DBB}">
      <dsp:nvSpPr>
        <dsp:cNvPr id="0" name=""/>
        <dsp:cNvSpPr/>
      </dsp:nvSpPr>
      <dsp:spPr>
        <a:xfrm>
          <a:off x="0" y="1610830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Fairs &amp; Festivals</a:t>
          </a:r>
        </a:p>
      </dsp:txBody>
      <dsp:txXfrm>
        <a:off x="0" y="1610830"/>
        <a:ext cx="8229600" cy="647595"/>
      </dsp:txXfrm>
    </dsp:sp>
    <dsp:sp modelId="{FDCE783E-B6D7-D048-9E11-E60E9937053F}">
      <dsp:nvSpPr>
        <dsp:cNvPr id="0" name=""/>
        <dsp:cNvSpPr/>
      </dsp:nvSpPr>
      <dsp:spPr>
        <a:xfrm>
          <a:off x="0" y="2258425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Fairs, festival, and other public events often contract space to vendor, craftspeople, and other to demonstrate and sell their products and services</a:t>
          </a:r>
        </a:p>
      </dsp:txBody>
      <dsp:txXfrm>
        <a:off x="0" y="2258425"/>
        <a:ext cx="8229600" cy="950130"/>
      </dsp:txXfrm>
    </dsp:sp>
    <dsp:sp modelId="{E4E78CAE-223F-DE47-B17B-08450AE1B21F}">
      <dsp:nvSpPr>
        <dsp:cNvPr id="0" name=""/>
        <dsp:cNvSpPr/>
      </dsp:nvSpPr>
      <dsp:spPr>
        <a:xfrm>
          <a:off x="0" y="3208555"/>
          <a:ext cx="8229600" cy="6475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Launching New Products</a:t>
          </a:r>
        </a:p>
      </dsp:txBody>
      <dsp:txXfrm>
        <a:off x="0" y="3208555"/>
        <a:ext cx="8229600" cy="647595"/>
      </dsp:txXfrm>
    </dsp:sp>
    <dsp:sp modelId="{F01BB4FB-E665-2F4E-A56E-2807DB8B065A}">
      <dsp:nvSpPr>
        <dsp:cNvPr id="0" name=""/>
        <dsp:cNvSpPr/>
      </dsp:nvSpPr>
      <dsp:spPr>
        <a:xfrm>
          <a:off x="0" y="3856150"/>
          <a:ext cx="82296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The organization and presentation of the product launch event is important step in the overall marketing efforts </a:t>
          </a:r>
        </a:p>
      </dsp:txBody>
      <dsp:txXfrm>
        <a:off x="0" y="3856150"/>
        <a:ext cx="8229600" cy="6567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4C504-B2CA-FA47-9F5C-431960EEAF11}">
      <dsp:nvSpPr>
        <dsp:cNvPr id="0" name=""/>
        <dsp:cNvSpPr/>
      </dsp:nvSpPr>
      <dsp:spPr>
        <a:xfrm>
          <a:off x="0" y="59713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Advertising</a:t>
          </a:r>
          <a:endParaRPr lang="en-US" sz="2300" kern="1200" dirty="0"/>
        </a:p>
      </dsp:txBody>
      <dsp:txXfrm>
        <a:off x="0" y="59713"/>
        <a:ext cx="8229600" cy="551655"/>
      </dsp:txXfrm>
    </dsp:sp>
    <dsp:sp modelId="{0AA54FBF-1210-9343-985F-F68F73C6012C}">
      <dsp:nvSpPr>
        <dsp:cNvPr id="0" name=""/>
        <dsp:cNvSpPr/>
      </dsp:nvSpPr>
      <dsp:spPr>
        <a:xfrm>
          <a:off x="0" y="611368"/>
          <a:ext cx="822960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Include print (magazine, newspaper, brochure, poster, flyer, etc) &amp; electronic media (</a:t>
          </a:r>
          <a:r>
            <a:rPr lang="en-US" sz="1800" kern="1200" dirty="0" err="1" smtClean="0"/>
            <a:t>tv</a:t>
          </a:r>
          <a:r>
            <a:rPr lang="en-US" sz="1800" kern="1200" dirty="0" smtClean="0"/>
            <a:t>, radio, internet), </a:t>
          </a:r>
          <a:r>
            <a:rPr lang="en-US" sz="1800" kern="1200" dirty="0" err="1" smtClean="0"/>
            <a:t>trasportation</a:t>
          </a:r>
          <a:r>
            <a:rPr lang="en-US" sz="1800" kern="1200" dirty="0" smtClean="0"/>
            <a:t> media (bus, rail), advertising specialties (calendars, mugs, etc), and outdoor media (billboard)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Term “free”, “discount”, “now”, “sale” and “new” may help you influence the consumer to invest in your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Conduct market research. Use repetition to reinforcement and retention</a:t>
          </a:r>
          <a:endParaRPr lang="en-US" sz="1800" kern="1200" dirty="0"/>
        </a:p>
      </dsp:txBody>
      <dsp:txXfrm>
        <a:off x="0" y="611368"/>
        <a:ext cx="8229600" cy="1666350"/>
      </dsp:txXfrm>
    </dsp:sp>
    <dsp:sp modelId="{A0137940-033E-C948-98CA-9714FF2F5D14}">
      <dsp:nvSpPr>
        <dsp:cNvPr id="0" name=""/>
        <dsp:cNvSpPr/>
      </dsp:nvSpPr>
      <dsp:spPr>
        <a:xfrm>
          <a:off x="0" y="2277718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Relations</a:t>
          </a:r>
          <a:endParaRPr lang="en-US" sz="2300" kern="1200" dirty="0"/>
        </a:p>
      </dsp:txBody>
      <dsp:txXfrm>
        <a:off x="0" y="2277718"/>
        <a:ext cx="8229600" cy="551655"/>
      </dsp:txXfrm>
    </dsp:sp>
    <dsp:sp modelId="{B38F91B8-C147-5747-8710-7E9860DC7B72}">
      <dsp:nvSpPr>
        <dsp:cNvPr id="0" name=""/>
        <dsp:cNvSpPr/>
      </dsp:nvSpPr>
      <dsp:spPr>
        <a:xfrm>
          <a:off x="0" y="2829373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Involves informing the media and target market about your event and persuading the to support your event/program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Include designing, printing and distributing media kits, producing PSA, producing audio &amp; vide news release, or even producing events</a:t>
          </a:r>
          <a:endParaRPr lang="en-US" sz="1800" kern="1200" dirty="0"/>
        </a:p>
      </dsp:txBody>
      <dsp:txXfrm>
        <a:off x="0" y="2829373"/>
        <a:ext cx="8229600" cy="1118835"/>
      </dsp:txXfrm>
    </dsp:sp>
    <dsp:sp modelId="{7AAC5D33-2EC0-3144-8E93-EE5EFCC35906}">
      <dsp:nvSpPr>
        <dsp:cNvPr id="0" name=""/>
        <dsp:cNvSpPr/>
      </dsp:nvSpPr>
      <dsp:spPr>
        <a:xfrm>
          <a:off x="0" y="3948208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Cross-Promotions</a:t>
          </a:r>
          <a:endParaRPr lang="en-US" sz="2300" kern="1200" dirty="0"/>
        </a:p>
      </dsp:txBody>
      <dsp:txXfrm>
        <a:off x="0" y="3948208"/>
        <a:ext cx="8229600" cy="551655"/>
      </dsp:txXfrm>
    </dsp:sp>
    <dsp:sp modelId="{22B661D9-F807-4545-ABB8-1BD7BFFFAA90}">
      <dsp:nvSpPr>
        <dsp:cNvPr id="0" name=""/>
        <dsp:cNvSpPr/>
      </dsp:nvSpPr>
      <dsp:spPr>
        <a:xfrm>
          <a:off x="0" y="4499863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Cooperating with partners to promote your event on their ads placement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Tagging advertising involves your marketing partner adding a line of copy to their regular advertising placements that promote your event</a:t>
          </a:r>
          <a:endParaRPr lang="en-US" sz="1800" kern="1200" dirty="0"/>
        </a:p>
      </dsp:txBody>
      <dsp:txXfrm>
        <a:off x="0" y="4499863"/>
        <a:ext cx="8229600" cy="8807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5092F-6CDF-ED4E-A668-C4CA1A735D6D}">
      <dsp:nvSpPr>
        <dsp:cNvPr id="0" name=""/>
        <dsp:cNvSpPr/>
      </dsp:nvSpPr>
      <dsp:spPr>
        <a:xfrm>
          <a:off x="0" y="87457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Street-Promotions</a:t>
          </a:r>
          <a:endParaRPr lang="en-US" sz="2300" kern="1200" dirty="0"/>
        </a:p>
      </dsp:txBody>
      <dsp:txXfrm>
        <a:off x="0" y="87457"/>
        <a:ext cx="8229600" cy="551655"/>
      </dsp:txXfrm>
    </dsp:sp>
    <dsp:sp modelId="{70095F17-E950-104F-A4F3-79B57397A8B7}">
      <dsp:nvSpPr>
        <dsp:cNvPr id="0" name=""/>
        <dsp:cNvSpPr/>
      </dsp:nvSpPr>
      <dsp:spPr>
        <a:xfrm>
          <a:off x="0" y="639112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Literally take your message to the street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May include </a:t>
          </a:r>
          <a:r>
            <a:rPr lang="en-US" sz="1800" kern="1200" dirty="0" err="1" smtClean="0"/>
            <a:t>flyering</a:t>
          </a:r>
          <a:r>
            <a:rPr lang="en-US" sz="1800" kern="1200" dirty="0" smtClean="0"/>
            <a:t> by a clown at the high traffic area, the appearance of a celebrity at the promotional activities to draw high visibility of your event</a:t>
          </a:r>
          <a:endParaRPr lang="en-US" sz="1800" kern="1200" dirty="0"/>
        </a:p>
      </dsp:txBody>
      <dsp:txXfrm>
        <a:off x="0" y="639112"/>
        <a:ext cx="8229600" cy="880785"/>
      </dsp:txXfrm>
    </dsp:sp>
    <dsp:sp modelId="{0BD67535-7A1D-754F-BEAD-542A56755BCD}">
      <dsp:nvSpPr>
        <dsp:cNvPr id="0" name=""/>
        <dsp:cNvSpPr/>
      </dsp:nvSpPr>
      <dsp:spPr>
        <a:xfrm>
          <a:off x="0" y="1519897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Stunts</a:t>
          </a:r>
          <a:endParaRPr lang="en-US" sz="2300" kern="1200" dirty="0"/>
        </a:p>
      </dsp:txBody>
      <dsp:txXfrm>
        <a:off x="0" y="1519897"/>
        <a:ext cx="8229600" cy="551655"/>
      </dsp:txXfrm>
    </dsp:sp>
    <dsp:sp modelId="{E26C9ECC-B0F9-4D40-9DE5-AA03472E9350}">
      <dsp:nvSpPr>
        <dsp:cNvPr id="0" name=""/>
        <dsp:cNvSpPr/>
      </dsp:nvSpPr>
      <dsp:spPr>
        <a:xfrm>
          <a:off x="0" y="2071552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 stunt involves an activity designed to generate media coverage and attendance by spectators to promote a </a:t>
          </a:r>
          <a:r>
            <a:rPr lang="en-US" sz="1800" kern="1200" dirty="0" err="1" smtClean="0"/>
            <a:t>spesific</a:t>
          </a:r>
          <a:r>
            <a:rPr lang="en-US" sz="1800" kern="1200" dirty="0" smtClean="0"/>
            <a:t> or series of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Stunts can be tied to charitable endeavors. May creating the world’s largest pizza, cake, or other products. Other types of stunts : flash mob</a:t>
          </a:r>
          <a:endParaRPr lang="en-US" sz="1800" kern="1200" dirty="0"/>
        </a:p>
      </dsp:txBody>
      <dsp:txXfrm>
        <a:off x="0" y="2071552"/>
        <a:ext cx="8229600" cy="1118835"/>
      </dsp:txXfrm>
    </dsp:sp>
    <dsp:sp modelId="{64F8767C-3160-1840-8533-81027BF71B3B}">
      <dsp:nvSpPr>
        <dsp:cNvPr id="0" name=""/>
        <dsp:cNvSpPr/>
      </dsp:nvSpPr>
      <dsp:spPr>
        <a:xfrm>
          <a:off x="0" y="3190387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Invitation</a:t>
          </a:r>
          <a:endParaRPr lang="en-US" sz="2300" kern="1200" dirty="0"/>
        </a:p>
      </dsp:txBody>
      <dsp:txXfrm>
        <a:off x="0" y="3190387"/>
        <a:ext cx="8229600" cy="551655"/>
      </dsp:txXfrm>
    </dsp:sp>
    <dsp:sp modelId="{91F1A697-2F5E-0B46-9AF3-106551599F5C}">
      <dsp:nvSpPr>
        <dsp:cNvPr id="0" name=""/>
        <dsp:cNvSpPr/>
      </dsp:nvSpPr>
      <dsp:spPr>
        <a:xfrm>
          <a:off x="0" y="3742042"/>
          <a:ext cx="82296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Invitation is an official offer to the guest to participate in your event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Important to choose your words carefully to reflect the actual event you are promoting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Telling important information about the event such as name, place, time, contacts, etc</a:t>
          </a:r>
          <a:endParaRPr lang="en-US" sz="1800" kern="1200" dirty="0"/>
        </a:p>
      </dsp:txBody>
      <dsp:txXfrm>
        <a:off x="0" y="3742042"/>
        <a:ext cx="8229600" cy="14283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DEB15-B844-224E-8144-52D3D06D44A6}">
      <dsp:nvSpPr>
        <dsp:cNvPr id="0" name=""/>
        <dsp:cNvSpPr/>
      </dsp:nvSpPr>
      <dsp:spPr>
        <a:xfrm>
          <a:off x="0" y="3243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Brand Building</a:t>
          </a:r>
          <a:endParaRPr lang="en-US" sz="2400" kern="1200" dirty="0"/>
        </a:p>
      </dsp:txBody>
      <dsp:txXfrm>
        <a:off x="0" y="3243"/>
        <a:ext cx="8229600" cy="575639"/>
      </dsp:txXfrm>
    </dsp:sp>
    <dsp:sp modelId="{9FDD729E-B94E-DF44-92D8-7B387C402BD9}">
      <dsp:nvSpPr>
        <dsp:cNvPr id="0" name=""/>
        <dsp:cNvSpPr/>
      </dsp:nvSpPr>
      <dsp:spPr>
        <a:xfrm>
          <a:off x="0" y="578883"/>
          <a:ext cx="82296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Online marketing, combined with </a:t>
          </a:r>
          <a:r>
            <a:rPr lang="en-US" sz="1900" kern="1200" dirty="0" err="1" smtClean="0"/>
            <a:t>tv</a:t>
          </a:r>
          <a:r>
            <a:rPr lang="en-US" sz="1900" kern="1200" dirty="0" smtClean="0"/>
            <a:t>, media, and print is a major brand-building tool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Internet has favorable cost/benefit ratio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Organization can achieve significant progress in brand recognition simply by placing its logo on banner of search engines or online database</a:t>
          </a:r>
          <a:endParaRPr lang="en-US" sz="1900" kern="1200" dirty="0"/>
        </a:p>
      </dsp:txBody>
      <dsp:txXfrm>
        <a:off x="0" y="578883"/>
        <a:ext cx="8229600" cy="1490400"/>
      </dsp:txXfrm>
    </dsp:sp>
    <dsp:sp modelId="{612C4C06-D01E-5E49-8E49-BC8A63E23304}">
      <dsp:nvSpPr>
        <dsp:cNvPr id="0" name=""/>
        <dsp:cNvSpPr/>
      </dsp:nvSpPr>
      <dsp:spPr>
        <a:xfrm>
          <a:off x="0" y="2069283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Raising Your Search Engine Profile</a:t>
          </a:r>
          <a:endParaRPr lang="en-US" sz="2400" kern="1200" dirty="0"/>
        </a:p>
      </dsp:txBody>
      <dsp:txXfrm>
        <a:off x="0" y="2069283"/>
        <a:ext cx="8229600" cy="575639"/>
      </dsp:txXfrm>
    </dsp:sp>
    <dsp:sp modelId="{47CC068D-FB2F-A749-9EDD-3EEB21DA6B60}">
      <dsp:nvSpPr>
        <dsp:cNvPr id="0" name=""/>
        <dsp:cNvSpPr/>
      </dsp:nvSpPr>
      <dsp:spPr>
        <a:xfrm>
          <a:off x="0" y="2644923"/>
          <a:ext cx="8229600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You can purchase advertising on the search engine that best represent and reach your target market. Or you can work behind to try to move your event profile to a higher listing within a search engine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Search Engine Optimization (SEO)</a:t>
          </a:r>
          <a:endParaRPr lang="en-US" sz="1900" kern="1200" dirty="0"/>
        </a:p>
      </dsp:txBody>
      <dsp:txXfrm>
        <a:off x="0" y="2644923"/>
        <a:ext cx="8229600" cy="1167480"/>
      </dsp:txXfrm>
    </dsp:sp>
    <dsp:sp modelId="{079B90B3-2927-D845-85DC-A3EE6651B85C}">
      <dsp:nvSpPr>
        <dsp:cNvPr id="0" name=""/>
        <dsp:cNvSpPr/>
      </dsp:nvSpPr>
      <dsp:spPr>
        <a:xfrm>
          <a:off x="0" y="3812404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End of Live Events or The Beginning of Events without End?</a:t>
          </a:r>
        </a:p>
      </dsp:txBody>
      <dsp:txXfrm>
        <a:off x="0" y="3812404"/>
        <a:ext cx="8229600" cy="575639"/>
      </dsp:txXfrm>
    </dsp:sp>
    <dsp:sp modelId="{3F5354B8-F2CD-444C-B05A-25188D4A5E37}">
      <dsp:nvSpPr>
        <dsp:cNvPr id="0" name=""/>
        <dsp:cNvSpPr/>
      </dsp:nvSpPr>
      <dsp:spPr>
        <a:xfrm>
          <a:off x="0" y="4388043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Technology helps widen the breadth of reach for the arts and allows more people to participate through new portal. “events without end”</a:t>
          </a:r>
        </a:p>
      </dsp:txBody>
      <dsp:txXfrm>
        <a:off x="0" y="4388043"/>
        <a:ext cx="8229600" cy="596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B405E-9430-A44B-97B8-67447C11ED88}">
      <dsp:nvSpPr>
        <dsp:cNvPr id="0" name=""/>
        <dsp:cNvSpPr/>
      </dsp:nvSpPr>
      <dsp:spPr>
        <a:xfrm>
          <a:off x="0" y="47969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Online Sales and Security</a:t>
          </a:r>
          <a:endParaRPr lang="en-US" sz="2200" kern="1200" dirty="0"/>
        </a:p>
      </dsp:txBody>
      <dsp:txXfrm>
        <a:off x="0" y="47969"/>
        <a:ext cx="8229600" cy="527670"/>
      </dsp:txXfrm>
    </dsp:sp>
    <dsp:sp modelId="{F4A8C5CF-7D5A-994F-84EB-201276B29ACA}">
      <dsp:nvSpPr>
        <dsp:cNvPr id="0" name=""/>
        <dsp:cNvSpPr/>
      </dsp:nvSpPr>
      <dsp:spPr>
        <a:xfrm>
          <a:off x="0" y="575640"/>
          <a:ext cx="8229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Planned events organizations conduct registration, ticket sales, and </a:t>
          </a:r>
          <a:r>
            <a:rPr lang="en-US" sz="1700" kern="1200" dirty="0" err="1" smtClean="0"/>
            <a:t>distirbution</a:t>
          </a:r>
          <a:r>
            <a:rPr lang="en-US" sz="1700" kern="1200" dirty="0" smtClean="0"/>
            <a:t> of material over Internet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Internet offer the security of personal financial data of costumer</a:t>
          </a:r>
          <a:endParaRPr lang="en-US" sz="1700" kern="1200" dirty="0"/>
        </a:p>
      </dsp:txBody>
      <dsp:txXfrm>
        <a:off x="0" y="575640"/>
        <a:ext cx="8229600" cy="819720"/>
      </dsp:txXfrm>
    </dsp:sp>
    <dsp:sp modelId="{7C718502-9875-EA4A-993E-C50BA9111E85}">
      <dsp:nvSpPr>
        <dsp:cNvPr id="0" name=""/>
        <dsp:cNvSpPr/>
      </dsp:nvSpPr>
      <dsp:spPr>
        <a:xfrm>
          <a:off x="0" y="1395360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Customer Support</a:t>
          </a:r>
          <a:endParaRPr lang="en-US" sz="2200" kern="1200" dirty="0"/>
        </a:p>
      </dsp:txBody>
      <dsp:txXfrm>
        <a:off x="0" y="1395360"/>
        <a:ext cx="8229600" cy="527670"/>
      </dsp:txXfrm>
    </dsp:sp>
    <dsp:sp modelId="{0701814E-7D0E-FC45-8AB7-48AB5E827A55}">
      <dsp:nvSpPr>
        <dsp:cNvPr id="0" name=""/>
        <dsp:cNvSpPr/>
      </dsp:nvSpPr>
      <dsp:spPr>
        <a:xfrm>
          <a:off x="0" y="1923030"/>
          <a:ext cx="82296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Use internet to give information that customers need to support and serve them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Give Frequently Asked Questions (FAQ) section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Add interactive feature to a costumer-support site. A customer is asked to type his or her question and submit an email address</a:t>
          </a:r>
          <a:endParaRPr lang="en-US" sz="1700" kern="1200" dirty="0"/>
        </a:p>
      </dsp:txBody>
      <dsp:txXfrm>
        <a:off x="0" y="1923030"/>
        <a:ext cx="8229600" cy="1115730"/>
      </dsp:txXfrm>
    </dsp:sp>
    <dsp:sp modelId="{A7189156-03D6-CE4A-9FAB-D556C96607B7}">
      <dsp:nvSpPr>
        <dsp:cNvPr id="0" name=""/>
        <dsp:cNvSpPr/>
      </dsp:nvSpPr>
      <dsp:spPr>
        <a:xfrm>
          <a:off x="0" y="3038760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Market Research</a:t>
          </a:r>
          <a:endParaRPr lang="en-US" sz="2200" kern="1200" dirty="0"/>
        </a:p>
      </dsp:txBody>
      <dsp:txXfrm>
        <a:off x="0" y="3038760"/>
        <a:ext cx="8229600" cy="527670"/>
      </dsp:txXfrm>
    </dsp:sp>
    <dsp:sp modelId="{816D29A9-8E0C-014B-9E2F-BA77AA04DD2F}">
      <dsp:nvSpPr>
        <dsp:cNvPr id="0" name=""/>
        <dsp:cNvSpPr/>
      </dsp:nvSpPr>
      <dsp:spPr>
        <a:xfrm>
          <a:off x="0" y="3566430"/>
          <a:ext cx="82296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Internet is potential for market research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Your website may be used to conduct market research by surveying visitors</a:t>
          </a:r>
          <a:endParaRPr lang="en-US" sz="1700" kern="1200" dirty="0"/>
        </a:p>
      </dsp:txBody>
      <dsp:txXfrm>
        <a:off x="0" y="3566430"/>
        <a:ext cx="8229600" cy="580635"/>
      </dsp:txXfrm>
    </dsp:sp>
    <dsp:sp modelId="{316D053F-72B9-214B-9BF1-72521771719F}">
      <dsp:nvSpPr>
        <dsp:cNvPr id="0" name=""/>
        <dsp:cNvSpPr/>
      </dsp:nvSpPr>
      <dsp:spPr>
        <a:xfrm>
          <a:off x="0" y="4147065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 or Service Development Training</a:t>
          </a:r>
          <a:endParaRPr lang="en-US" sz="2200" kern="1200" dirty="0"/>
        </a:p>
      </dsp:txBody>
      <dsp:txXfrm>
        <a:off x="0" y="4147065"/>
        <a:ext cx="8229600" cy="527670"/>
      </dsp:txXfrm>
    </dsp:sp>
    <dsp:sp modelId="{A8F59871-CEF4-E346-AD5C-AA7491119BB4}">
      <dsp:nvSpPr>
        <dsp:cNvPr id="0" name=""/>
        <dsp:cNvSpPr/>
      </dsp:nvSpPr>
      <dsp:spPr>
        <a:xfrm>
          <a:off x="0" y="4674735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An event organization can post about conference that it is planning to organize online and monitor the interest that users express toward the conference</a:t>
          </a:r>
          <a:endParaRPr lang="en-US" sz="1700" kern="1200" dirty="0"/>
        </a:p>
      </dsp:txBody>
      <dsp:txXfrm>
        <a:off x="0" y="4674735"/>
        <a:ext cx="8229600" cy="5350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106DB-DFB6-B742-BEE7-65CAF11FB3F9}">
      <dsp:nvSpPr>
        <dsp:cNvPr id="0" name=""/>
        <dsp:cNvSpPr/>
      </dsp:nvSpPr>
      <dsp:spPr>
        <a:xfrm>
          <a:off x="0" y="218327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Weblogs and Podcast</a:t>
          </a:r>
          <a:endParaRPr lang="en-US" sz="2300" kern="1200" dirty="0"/>
        </a:p>
      </dsp:txBody>
      <dsp:txXfrm>
        <a:off x="0" y="218327"/>
        <a:ext cx="8229600" cy="551655"/>
      </dsp:txXfrm>
    </dsp:sp>
    <dsp:sp modelId="{B43BF705-CC15-3147-A95E-DED9DA77F0F0}">
      <dsp:nvSpPr>
        <dsp:cNvPr id="0" name=""/>
        <dsp:cNvSpPr/>
      </dsp:nvSpPr>
      <dsp:spPr>
        <a:xfrm>
          <a:off x="0" y="769982"/>
          <a:ext cx="8229600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Provide channel to share information and forum for online consumer opinion. Through Blog, podcast, wiki</a:t>
          </a:r>
          <a:endParaRPr lang="en-US" sz="1800" kern="1200" dirty="0"/>
        </a:p>
      </dsp:txBody>
      <dsp:txXfrm>
        <a:off x="0" y="769982"/>
        <a:ext cx="8229600" cy="559417"/>
      </dsp:txXfrm>
    </dsp:sp>
    <dsp:sp modelId="{51F69CD8-A16A-5547-8053-DB752BCB6512}">
      <dsp:nvSpPr>
        <dsp:cNvPr id="0" name=""/>
        <dsp:cNvSpPr/>
      </dsp:nvSpPr>
      <dsp:spPr>
        <a:xfrm>
          <a:off x="0" y="1329399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Video Streaming and </a:t>
          </a:r>
          <a:r>
            <a:rPr lang="en-US" sz="2300" kern="1200" dirty="0" err="1" smtClean="0"/>
            <a:t>Youtube</a:t>
          </a:r>
          <a:endParaRPr lang="en-US" sz="2300" kern="1200" dirty="0"/>
        </a:p>
      </dsp:txBody>
      <dsp:txXfrm>
        <a:off x="0" y="1329399"/>
        <a:ext cx="8229600" cy="551655"/>
      </dsp:txXfrm>
    </dsp:sp>
    <dsp:sp modelId="{05F5C19A-9D72-D640-B94D-33F799C8AA62}">
      <dsp:nvSpPr>
        <dsp:cNvPr id="0" name=""/>
        <dsp:cNvSpPr/>
      </dsp:nvSpPr>
      <dsp:spPr>
        <a:xfrm>
          <a:off x="0" y="1881054"/>
          <a:ext cx="8229600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Use online video streaming before, during, and following the event to share the highlights of your program</a:t>
          </a:r>
          <a:endParaRPr lang="en-US" sz="1800" kern="1200" dirty="0"/>
        </a:p>
      </dsp:txBody>
      <dsp:txXfrm>
        <a:off x="0" y="1881054"/>
        <a:ext cx="8229600" cy="559417"/>
      </dsp:txXfrm>
    </dsp:sp>
    <dsp:sp modelId="{15283A53-BEFD-F54E-B38E-04B51817D9A5}">
      <dsp:nvSpPr>
        <dsp:cNvPr id="0" name=""/>
        <dsp:cNvSpPr/>
      </dsp:nvSpPr>
      <dsp:spPr>
        <a:xfrm>
          <a:off x="0" y="2440472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Mobile/Smart Phone Event Marketing</a:t>
          </a:r>
          <a:endParaRPr lang="en-US" sz="2300" kern="1200" dirty="0"/>
        </a:p>
      </dsp:txBody>
      <dsp:txXfrm>
        <a:off x="0" y="2440472"/>
        <a:ext cx="8229600" cy="551655"/>
      </dsp:txXfrm>
    </dsp:sp>
    <dsp:sp modelId="{B45DC5E2-4345-4449-9397-084673753040}">
      <dsp:nvSpPr>
        <dsp:cNvPr id="0" name=""/>
        <dsp:cNvSpPr/>
      </dsp:nvSpPr>
      <dsp:spPr>
        <a:xfrm>
          <a:off x="0" y="2992127"/>
          <a:ext cx="8229600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Use mobile phone to market your event. Send streaming video of your event directly to mobile phones using text messaging</a:t>
          </a:r>
          <a:endParaRPr lang="en-US" sz="1800" kern="1200" dirty="0"/>
        </a:p>
      </dsp:txBody>
      <dsp:txXfrm>
        <a:off x="0" y="2992127"/>
        <a:ext cx="8229600" cy="559417"/>
      </dsp:txXfrm>
    </dsp:sp>
    <dsp:sp modelId="{DBA9AF86-143D-2147-B6D6-0F4FFE4CD910}">
      <dsp:nvSpPr>
        <dsp:cNvPr id="0" name=""/>
        <dsp:cNvSpPr/>
      </dsp:nvSpPr>
      <dsp:spPr>
        <a:xfrm>
          <a:off x="0" y="3551544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RFID Technology &amp; Target Marketing</a:t>
          </a:r>
          <a:endParaRPr lang="en-US" sz="2300" kern="1200" dirty="0"/>
        </a:p>
      </dsp:txBody>
      <dsp:txXfrm>
        <a:off x="0" y="3551544"/>
        <a:ext cx="8229600" cy="551655"/>
      </dsp:txXfrm>
    </dsp:sp>
    <dsp:sp modelId="{AA056F8E-9658-D646-88F5-36E83727A787}">
      <dsp:nvSpPr>
        <dsp:cNvPr id="0" name=""/>
        <dsp:cNvSpPr/>
      </dsp:nvSpPr>
      <dsp:spPr>
        <a:xfrm>
          <a:off x="0" y="4103199"/>
          <a:ext cx="82296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Using radio-frequency identification (RFID) to track the </a:t>
          </a:r>
          <a:r>
            <a:rPr lang="en-US" sz="1800" kern="1200" dirty="0" err="1" smtClean="0"/>
            <a:t>attandance</a:t>
          </a:r>
          <a:r>
            <a:rPr lang="en-US" sz="1800" kern="1200" dirty="0" smtClean="0"/>
            <a:t> of participants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This technology may be used further target whom you will market your event to, by determining levels of interest through tracking people’s engagement at your event</a:t>
          </a:r>
          <a:endParaRPr lang="en-US" sz="1800" kern="1200" dirty="0"/>
        </a:p>
      </dsp:txBody>
      <dsp:txXfrm>
        <a:off x="0" y="4103199"/>
        <a:ext cx="8229600" cy="11188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B0BEA-0483-694B-A477-EA03B4DD4B57}">
      <dsp:nvSpPr>
        <dsp:cNvPr id="0" name=""/>
        <dsp:cNvSpPr/>
      </dsp:nvSpPr>
      <dsp:spPr>
        <a:xfrm>
          <a:off x="2812" y="331882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Sponsorship needs assessment</a:t>
          </a:r>
          <a:endParaRPr lang="en-US" sz="1800" kern="1200" dirty="0"/>
        </a:p>
      </dsp:txBody>
      <dsp:txXfrm>
        <a:off x="2812" y="331882"/>
        <a:ext cx="1522958" cy="913774"/>
      </dsp:txXfrm>
    </dsp:sp>
    <dsp:sp modelId="{BBA3019A-F82A-0045-96DD-FFBD0918AB1B}">
      <dsp:nvSpPr>
        <dsp:cNvPr id="0" name=""/>
        <dsp:cNvSpPr/>
      </dsp:nvSpPr>
      <dsp:spPr>
        <a:xfrm>
          <a:off x="1678066" y="331882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Developing sponsors</a:t>
          </a:r>
          <a:endParaRPr lang="en-US" sz="1800" kern="1200" dirty="0"/>
        </a:p>
      </dsp:txBody>
      <dsp:txXfrm>
        <a:off x="1678066" y="331882"/>
        <a:ext cx="1522958" cy="913774"/>
      </dsp:txXfrm>
    </dsp:sp>
    <dsp:sp modelId="{86544843-13FE-8449-B9DC-3416BDFC62D6}">
      <dsp:nvSpPr>
        <dsp:cNvPr id="0" name=""/>
        <dsp:cNvSpPr/>
      </dsp:nvSpPr>
      <dsp:spPr>
        <a:xfrm>
          <a:off x="3353320" y="331882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Selling sponsorships</a:t>
          </a:r>
          <a:endParaRPr lang="en-US" sz="1800" kern="1200" dirty="0"/>
        </a:p>
      </dsp:txBody>
      <dsp:txXfrm>
        <a:off x="3353320" y="331882"/>
        <a:ext cx="1522958" cy="913774"/>
      </dsp:txXfrm>
    </dsp:sp>
    <dsp:sp modelId="{96BFCDD0-FD93-9247-BEA0-5031A4A04AFD}">
      <dsp:nvSpPr>
        <dsp:cNvPr id="0" name=""/>
        <dsp:cNvSpPr/>
      </dsp:nvSpPr>
      <dsp:spPr>
        <a:xfrm>
          <a:off x="5024660" y="331882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Overcoming sponsor objections</a:t>
          </a:r>
          <a:endParaRPr lang="en-US" sz="1800" kern="1200" dirty="0"/>
        </a:p>
      </dsp:txBody>
      <dsp:txXfrm>
        <a:off x="5024660" y="331882"/>
        <a:ext cx="1522958" cy="913774"/>
      </dsp:txXfrm>
    </dsp:sp>
    <dsp:sp modelId="{4E26265E-FCEB-3145-B1D8-C7697B78EF93}">
      <dsp:nvSpPr>
        <dsp:cNvPr id="0" name=""/>
        <dsp:cNvSpPr/>
      </dsp:nvSpPr>
      <dsp:spPr>
        <a:xfrm>
          <a:off x="6703828" y="331882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Negotiating your sponsorships</a:t>
          </a:r>
          <a:endParaRPr lang="en-US" sz="1800" kern="1200" dirty="0"/>
        </a:p>
      </dsp:txBody>
      <dsp:txXfrm>
        <a:off x="6703828" y="331882"/>
        <a:ext cx="1522958" cy="913774"/>
      </dsp:txXfrm>
    </dsp:sp>
    <dsp:sp modelId="{D82C03D0-1F9A-7948-9911-A65D77A5D21E}">
      <dsp:nvSpPr>
        <dsp:cNvPr id="0" name=""/>
        <dsp:cNvSpPr/>
      </dsp:nvSpPr>
      <dsp:spPr>
        <a:xfrm>
          <a:off x="840439" y="1397953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Closing the sponsorship sale</a:t>
          </a:r>
          <a:endParaRPr lang="en-US" sz="1800" kern="1200" dirty="0"/>
        </a:p>
      </dsp:txBody>
      <dsp:txXfrm>
        <a:off x="840439" y="1397953"/>
        <a:ext cx="1522958" cy="913774"/>
      </dsp:txXfrm>
    </dsp:sp>
    <dsp:sp modelId="{A9FB7709-D7AF-D142-BA5F-C8EE2EF1ABB2}">
      <dsp:nvSpPr>
        <dsp:cNvPr id="0" name=""/>
        <dsp:cNvSpPr/>
      </dsp:nvSpPr>
      <dsp:spPr>
        <a:xfrm>
          <a:off x="2515693" y="1397953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Servicing sponsorship sales</a:t>
          </a:r>
          <a:endParaRPr lang="en-US" sz="1800" kern="1200" dirty="0"/>
        </a:p>
      </dsp:txBody>
      <dsp:txXfrm>
        <a:off x="2515693" y="1397953"/>
        <a:ext cx="1522958" cy="913774"/>
      </dsp:txXfrm>
    </dsp:sp>
    <dsp:sp modelId="{258B477B-D711-E044-A266-DF6E82D5E72F}">
      <dsp:nvSpPr>
        <dsp:cNvPr id="0" name=""/>
        <dsp:cNvSpPr/>
      </dsp:nvSpPr>
      <dsp:spPr>
        <a:xfrm>
          <a:off x="4190947" y="1397953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Evaluating sponsorship</a:t>
          </a:r>
          <a:endParaRPr lang="en-US" sz="1800" kern="1200" dirty="0"/>
        </a:p>
      </dsp:txBody>
      <dsp:txXfrm>
        <a:off x="4190947" y="1397953"/>
        <a:ext cx="1522958" cy="913774"/>
      </dsp:txXfrm>
    </dsp:sp>
    <dsp:sp modelId="{B74B7357-C0A1-BD42-BCC4-5CA7AC1EFC8B}">
      <dsp:nvSpPr>
        <dsp:cNvPr id="0" name=""/>
        <dsp:cNvSpPr/>
      </dsp:nvSpPr>
      <dsp:spPr>
        <a:xfrm>
          <a:off x="5866201" y="1397953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Timing is everything</a:t>
          </a:r>
          <a:endParaRPr lang="en-US" sz="1800" kern="1200" dirty="0"/>
        </a:p>
      </dsp:txBody>
      <dsp:txXfrm>
        <a:off x="5866201" y="1397953"/>
        <a:ext cx="1522958" cy="9137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5FACF1-5DD7-1947-8426-1F8883391402}">
      <dsp:nvSpPr>
        <dsp:cNvPr id="0" name=""/>
        <dsp:cNvSpPr/>
      </dsp:nvSpPr>
      <dsp:spPr>
        <a:xfrm>
          <a:off x="0" y="50461"/>
          <a:ext cx="8483599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Sponsor Needs </a:t>
          </a:r>
          <a:r>
            <a:rPr lang="en-US" sz="2000" kern="1200" dirty="0" err="1" smtClean="0"/>
            <a:t>Assesment</a:t>
          </a:r>
          <a:endParaRPr lang="en-US" sz="2000" kern="1200" dirty="0"/>
        </a:p>
      </dsp:txBody>
      <dsp:txXfrm>
        <a:off x="0" y="50461"/>
        <a:ext cx="8483599" cy="479700"/>
      </dsp:txXfrm>
    </dsp:sp>
    <dsp:sp modelId="{BFFE7238-6E8F-904B-BE79-D02848851B58}">
      <dsp:nvSpPr>
        <dsp:cNvPr id="0" name=""/>
        <dsp:cNvSpPr/>
      </dsp:nvSpPr>
      <dsp:spPr>
        <a:xfrm>
          <a:off x="0" y="530161"/>
          <a:ext cx="8483599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Not every event is appropriate for sponsorship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Sponsorship is a commercial transaction in which two parties agree by war of an offer and acceptance.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They must also receive a fair return on their investment</a:t>
          </a:r>
          <a:endParaRPr lang="en-US" sz="1600" kern="1200" dirty="0"/>
        </a:p>
      </dsp:txBody>
      <dsp:txXfrm>
        <a:off x="0" y="530161"/>
        <a:ext cx="8483599" cy="1035000"/>
      </dsp:txXfrm>
    </dsp:sp>
    <dsp:sp modelId="{47F132F5-D053-5D4C-A63D-C340C56156BE}">
      <dsp:nvSpPr>
        <dsp:cNvPr id="0" name=""/>
        <dsp:cNvSpPr/>
      </dsp:nvSpPr>
      <dsp:spPr>
        <a:xfrm>
          <a:off x="0" y="1565161"/>
          <a:ext cx="8483599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Developing Sponsors</a:t>
          </a:r>
          <a:endParaRPr lang="en-US" sz="2000" kern="1200" dirty="0"/>
        </a:p>
      </dsp:txBody>
      <dsp:txXfrm>
        <a:off x="0" y="1565161"/>
        <a:ext cx="8483599" cy="479700"/>
      </dsp:txXfrm>
    </dsp:sp>
    <dsp:sp modelId="{BFA2D3E0-5B70-1E4F-8CEB-649C5E711B46}">
      <dsp:nvSpPr>
        <dsp:cNvPr id="0" name=""/>
        <dsp:cNvSpPr/>
      </dsp:nvSpPr>
      <dsp:spPr>
        <a:xfrm>
          <a:off x="0" y="2044861"/>
          <a:ext cx="848359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Conduct a competitive analysis to identify all competing events and learn from their experience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List a prospective sponsors, qualify them for solicitation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Review sponsor’s past marketing efforts</a:t>
          </a:r>
          <a:endParaRPr lang="en-US" sz="1600" kern="1200" dirty="0"/>
        </a:p>
      </dsp:txBody>
      <dsp:txXfrm>
        <a:off x="0" y="2044861"/>
        <a:ext cx="8483599" cy="828000"/>
      </dsp:txXfrm>
    </dsp:sp>
    <dsp:sp modelId="{2564B2B1-FC7A-2B4C-9332-95761AE5A5B8}">
      <dsp:nvSpPr>
        <dsp:cNvPr id="0" name=""/>
        <dsp:cNvSpPr/>
      </dsp:nvSpPr>
      <dsp:spPr>
        <a:xfrm>
          <a:off x="0" y="2872861"/>
          <a:ext cx="8483599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Selling Sponsorships</a:t>
          </a:r>
          <a:endParaRPr lang="en-US" sz="2000" kern="1200" dirty="0"/>
        </a:p>
      </dsp:txBody>
      <dsp:txXfrm>
        <a:off x="0" y="2872861"/>
        <a:ext cx="8483599" cy="479700"/>
      </dsp:txXfrm>
    </dsp:sp>
    <dsp:sp modelId="{B1D97155-3FC8-0745-B7B7-29205F3CA6B6}">
      <dsp:nvSpPr>
        <dsp:cNvPr id="0" name=""/>
        <dsp:cNvSpPr/>
      </dsp:nvSpPr>
      <dsp:spPr>
        <a:xfrm>
          <a:off x="0" y="3352561"/>
          <a:ext cx="8483599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To make the sale, sponsorship offer must be an exact with needs, expectation, goals, objectives of the sponsors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Create an attractive, enticing, and aesthetic proposal</a:t>
          </a:r>
          <a:endParaRPr lang="en-US" sz="1600" kern="1200" dirty="0"/>
        </a:p>
      </dsp:txBody>
      <dsp:txXfrm>
        <a:off x="0" y="3352561"/>
        <a:ext cx="8483599" cy="765899"/>
      </dsp:txXfrm>
    </dsp:sp>
    <dsp:sp modelId="{6CF7F6FE-BCE8-A847-9D4F-08F090F6B42F}">
      <dsp:nvSpPr>
        <dsp:cNvPr id="0" name=""/>
        <dsp:cNvSpPr/>
      </dsp:nvSpPr>
      <dsp:spPr>
        <a:xfrm>
          <a:off x="0" y="4118461"/>
          <a:ext cx="8483599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Overcoming Sponsor Objections</a:t>
          </a:r>
        </a:p>
      </dsp:txBody>
      <dsp:txXfrm>
        <a:off x="0" y="4118461"/>
        <a:ext cx="8483599" cy="479700"/>
      </dsp:txXfrm>
    </dsp:sp>
    <dsp:sp modelId="{C0506392-6A86-4D40-B335-73C4CE45E77D}">
      <dsp:nvSpPr>
        <dsp:cNvPr id="0" name=""/>
        <dsp:cNvSpPr/>
      </dsp:nvSpPr>
      <dsp:spPr>
        <a:xfrm>
          <a:off x="0" y="4598161"/>
          <a:ext cx="8483599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Sponsors may have some preliminary objections after receiving your initial offer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Be prepared to provide sponsors with the tools they need to make a positive decision. Be prepared to provide the solution</a:t>
          </a:r>
        </a:p>
      </dsp:txBody>
      <dsp:txXfrm>
        <a:off x="0" y="4598161"/>
        <a:ext cx="8483599" cy="76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3680-7AA7-F74E-8E27-77A423F61821}" type="datetimeFigureOut">
              <a:rPr lang="en-US" smtClean="0"/>
              <a:pPr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FC94-0FD3-AB49-916F-E9A4653E3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ritannic Bold"/>
                <a:cs typeface="Britannic Bold"/>
              </a:rPr>
              <a:t>Marketing and Integrated Communications Technology</a:t>
            </a:r>
            <a:endParaRPr lang="en-US" b="1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Event Management</a:t>
            </a:r>
          </a:p>
          <a:p>
            <a:r>
              <a:rPr lang="en-US" sz="2800" dirty="0" smtClean="0"/>
              <a:t>Reni Dyanasari &amp; </a:t>
            </a:r>
            <a:r>
              <a:rPr lang="en-US" sz="2800" dirty="0" err="1" smtClean="0"/>
              <a:t>Fasya</a:t>
            </a:r>
            <a:r>
              <a:rPr lang="en-US" sz="2800" dirty="0" smtClean="0"/>
              <a:t> </a:t>
            </a:r>
            <a:r>
              <a:rPr lang="en-US" sz="2800" dirty="0" err="1" smtClean="0"/>
              <a:t>Syifa</a:t>
            </a:r>
            <a:r>
              <a:rPr lang="en-US" sz="2800" dirty="0" smtClean="0"/>
              <a:t> </a:t>
            </a:r>
            <a:r>
              <a:rPr lang="en-US" sz="2800" dirty="0" err="1" smtClean="0"/>
              <a:t>Mutma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Internet Marketing for Events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3453"/>
            <a:ext cx="8229600" cy="20013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Internet can be a highly efficient tool in marketing events</a:t>
            </a:r>
          </a:p>
          <a:p>
            <a:r>
              <a:rPr lang="en-US" dirty="0" smtClean="0"/>
              <a:t>Major marketing concepts </a:t>
            </a:r>
            <a:r>
              <a:rPr lang="en-US" dirty="0" err="1" smtClean="0"/>
              <a:t>enchanced</a:t>
            </a:r>
            <a:r>
              <a:rPr lang="en-US" dirty="0" smtClean="0"/>
              <a:t> by online tools include brand building, direct marketing, online sales &amp; online commerce, costumer support, market research, and product or service development &amp; testing</a:t>
            </a:r>
            <a:endParaRPr lang="en-US" dirty="0"/>
          </a:p>
        </p:txBody>
      </p:sp>
      <p:pic>
        <p:nvPicPr>
          <p:cNvPr id="4" name="Picture 3" descr="Internet-Marketing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63" y="1008070"/>
            <a:ext cx="5752870" cy="358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Advantages of Internet Marketing for Event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7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Advantages of Internet Marketing for Event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0832"/>
          <a:ext cx="82296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Web Design and Management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18428"/>
          <a:ext cx="8229600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Commercial Event Sponsorship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6360"/>
            <a:ext cx="8229600" cy="25323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sponsorship language, the event is defined as the </a:t>
            </a:r>
            <a:r>
              <a:rPr lang="en-US" b="1" dirty="0" smtClean="0"/>
              <a:t>property or </a:t>
            </a:r>
            <a:r>
              <a:rPr lang="en-US" b="1" dirty="0" err="1" smtClean="0"/>
              <a:t>sponsee</a:t>
            </a:r>
            <a:r>
              <a:rPr lang="en-US" dirty="0" smtClean="0"/>
              <a:t>. While </a:t>
            </a:r>
            <a:r>
              <a:rPr lang="en-US" b="1" dirty="0" smtClean="0"/>
              <a:t>the sponsors</a:t>
            </a:r>
            <a:r>
              <a:rPr lang="en-US" dirty="0" smtClean="0"/>
              <a:t> is the organization provide funding</a:t>
            </a:r>
          </a:p>
          <a:p>
            <a:r>
              <a:rPr lang="en-US" dirty="0" smtClean="0"/>
              <a:t>Without sponsorship, many events would not be financially feasible</a:t>
            </a:r>
          </a:p>
          <a:p>
            <a:r>
              <a:rPr lang="en-US" dirty="0" smtClean="0"/>
              <a:t>Would not be able to provide the quality expected, and achieved their specific goals &amp; objectives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ponsorship-cancelled-ev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24" y="1027536"/>
            <a:ext cx="6216553" cy="318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Commercial Event Sponsorship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680" y="4156657"/>
          <a:ext cx="8229600" cy="264361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ow-to-Activate-a-Sponsorship-to-Achieve-Content-Marketing-and-SEO-Goals--760x4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058" y="1085268"/>
            <a:ext cx="5799073" cy="30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9467" y="1282312"/>
          <a:ext cx="8483599" cy="541452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Commercial Event Sponsorship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9467" y="1417638"/>
          <a:ext cx="8483599" cy="53176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Commercial Event Sponsorship</a:t>
            </a:r>
            <a:endParaRPr lang="en-US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Evaluating Your Event Marketing Campaign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09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ritannic Bold"/>
                <a:cs typeface="Britannic Bold"/>
              </a:rPr>
              <a:t>THANKYOU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17"/>
            <a:ext cx="8229600" cy="1971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Goldbatt</a:t>
            </a:r>
            <a:r>
              <a:rPr lang="en-US" dirty="0" smtClean="0"/>
              <a:t>, J. (2014). Special Events: Creating and Sustaining a New World for Celebration. John Wiley &amp; Sons Inc: New Jersey.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Event Marketing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7256"/>
            <a:ext cx="8229600" cy="22830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first step in the event marketing process must be careful, thoughtful, and comprehensive research</a:t>
            </a:r>
          </a:p>
          <a:p>
            <a:r>
              <a:rPr lang="en-US" dirty="0" smtClean="0"/>
              <a:t>The outcome of this research must result in the identification of measureable goals and objectives for your event-marketing campaign or program</a:t>
            </a:r>
          </a:p>
          <a:p>
            <a:r>
              <a:rPr lang="en-US" dirty="0" smtClean="0"/>
              <a:t>A campaign is usually an extended series of marketing activities designed to market an event, cause, product, service targeted to different market segment</a:t>
            </a:r>
            <a:endParaRPr lang="en-US" dirty="0"/>
          </a:p>
        </p:txBody>
      </p:sp>
      <p:pic>
        <p:nvPicPr>
          <p:cNvPr id="4" name="Picture 3" descr="1854-lp-marketing-bund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66" y="1008292"/>
            <a:ext cx="5868327" cy="3300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The Six Ps of Marketing 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18"/>
          <a:ext cx="8229600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51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Internal </a:t>
            </a:r>
            <a:r>
              <a:rPr lang="en-US" dirty="0" err="1" smtClean="0">
                <a:latin typeface="Britannic Bold"/>
                <a:cs typeface="Britannic Bold"/>
              </a:rPr>
              <a:t>vs</a:t>
            </a:r>
            <a:r>
              <a:rPr lang="en-US" dirty="0" smtClean="0">
                <a:latin typeface="Britannic Bold"/>
                <a:cs typeface="Britannic Bold"/>
              </a:rPr>
              <a:t> External Event Marketing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6"/>
            <a:ext cx="8229600" cy="18527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blend of internal and external event marketing is being utilized to promote events</a:t>
            </a:r>
          </a:p>
          <a:p>
            <a:r>
              <a:rPr lang="en-US" dirty="0" smtClean="0"/>
              <a:t>Event planners may use an event or a series of events as one of the marketing methods to promote external events, products, service</a:t>
            </a:r>
            <a:endParaRPr lang="en-US" dirty="0"/>
          </a:p>
        </p:txBody>
      </p:sp>
      <p:pic>
        <p:nvPicPr>
          <p:cNvPr id="4" name="Picture 3" descr="Events-1200x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00" y="3337470"/>
            <a:ext cx="6522496" cy="342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External Event Marketing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Event Promotion Techniques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38270"/>
          <a:ext cx="8229600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Event Promotion Techniques</a:t>
            </a:r>
            <a:endParaRPr lang="en-US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1464"/>
          <a:ext cx="82296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Internet Event Marketing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3800"/>
            <a:ext cx="8229600" cy="24511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Advertising has been changed as dramatically as with the introduction of the Internet</a:t>
            </a:r>
          </a:p>
          <a:p>
            <a:r>
              <a:rPr lang="en-US" dirty="0" smtClean="0"/>
              <a:t>Event marketing has now fully embrace the electronic marketplace</a:t>
            </a:r>
          </a:p>
          <a:p>
            <a:r>
              <a:rPr lang="en-US" dirty="0" smtClean="0"/>
              <a:t>All events should have a web home page</a:t>
            </a:r>
          </a:p>
          <a:p>
            <a:r>
              <a:rPr lang="en-US" dirty="0" smtClean="0"/>
              <a:t>Event invitation through email</a:t>
            </a:r>
          </a:p>
          <a:p>
            <a:r>
              <a:rPr lang="en-US" dirty="0" smtClean="0"/>
              <a:t>The internet will continue to drive the development of the global meetings, conferences, and event industries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igital-marketing-transformation-e1547115439468-759x4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92" y="1039267"/>
            <a:ext cx="5643057" cy="327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60" y="1057822"/>
            <a:ext cx="288075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ritannic Bold"/>
                <a:cs typeface="Britannic Bold"/>
              </a:rPr>
              <a:t>Online Consumer-Generated Media (CGM)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40" y="3675564"/>
            <a:ext cx="8229600" cy="32979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online content is created and managed by consumer</a:t>
            </a:r>
          </a:p>
          <a:p>
            <a:r>
              <a:rPr lang="en-US" dirty="0" smtClean="0"/>
              <a:t>Costumer wish to be fully engaged in a product or service before they will recommend or express their positive opinion to others</a:t>
            </a:r>
          </a:p>
          <a:p>
            <a:r>
              <a:rPr lang="en-US" dirty="0"/>
              <a:t>Y</a:t>
            </a:r>
            <a:r>
              <a:rPr lang="en-US" dirty="0" smtClean="0"/>
              <a:t>ou must use multiple touch point, including consumer-generated media, to turn your casual guests into raving evangelist</a:t>
            </a:r>
          </a:p>
          <a:p>
            <a:r>
              <a:rPr lang="en-US" dirty="0" smtClean="0"/>
              <a:t>Through social networking websites such as </a:t>
            </a:r>
            <a:r>
              <a:rPr lang="en-US" dirty="0" err="1"/>
              <a:t>F</a:t>
            </a:r>
            <a:r>
              <a:rPr lang="en-US" dirty="0" err="1" smtClean="0"/>
              <a:t>acebook</a:t>
            </a:r>
            <a:r>
              <a:rPr lang="en-US" dirty="0" smtClean="0"/>
              <a:t>, LinkedIn, </a:t>
            </a:r>
            <a:r>
              <a:rPr lang="en-US" dirty="0" err="1" smtClean="0"/>
              <a:t>Pinterest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 smtClean="0"/>
              <a:t>, Twitter, etc</a:t>
            </a:r>
          </a:p>
          <a:p>
            <a:r>
              <a:rPr lang="en-US" dirty="0" smtClean="0"/>
              <a:t>CGM provide your guests with the opportunity to become better informed and fully participate in your event before, during, and after the event</a:t>
            </a:r>
          </a:p>
          <a:p>
            <a:endParaRPr lang="en-US" dirty="0"/>
          </a:p>
        </p:txBody>
      </p:sp>
      <p:pic>
        <p:nvPicPr>
          <p:cNvPr id="4" name="Picture 3" descr="social-media-ss-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53" y="-8729"/>
            <a:ext cx="6241948" cy="351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1703</Words>
  <Application>Microsoft Macintosh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Marketing and Integrated Communications Technology</vt:lpstr>
      <vt:lpstr>Event Marketing</vt:lpstr>
      <vt:lpstr>The Six Ps of Marketing </vt:lpstr>
      <vt:lpstr>Internal vs External Event Marketing</vt:lpstr>
      <vt:lpstr>External Event Marketing</vt:lpstr>
      <vt:lpstr>Event Promotion Techniques</vt:lpstr>
      <vt:lpstr>Event Promotion Techniques</vt:lpstr>
      <vt:lpstr>Internet Event Marketing</vt:lpstr>
      <vt:lpstr>Online Consumer-Generated Media (CGM)</vt:lpstr>
      <vt:lpstr>Internet Marketing for Events</vt:lpstr>
      <vt:lpstr>Advantages of Internet Marketing for Event</vt:lpstr>
      <vt:lpstr>Advantages of Internet Marketing for Event</vt:lpstr>
      <vt:lpstr>Web Design and Management</vt:lpstr>
      <vt:lpstr>Commercial Event Sponsorship</vt:lpstr>
      <vt:lpstr>Commercial Event Sponsorship</vt:lpstr>
      <vt:lpstr>Commercial Event Sponsorship</vt:lpstr>
      <vt:lpstr>Commercial Event Sponsorship</vt:lpstr>
      <vt:lpstr>Evaluating Your Event Marketing Campaign</vt:lpstr>
      <vt:lpstr>THANKYOU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Integrated Communications Technology</dc:title>
  <dc:creator>Reny Dyanasari</dc:creator>
  <cp:lastModifiedBy>Reny Dyanasari</cp:lastModifiedBy>
  <cp:revision>29</cp:revision>
  <dcterms:created xsi:type="dcterms:W3CDTF">2021-03-18T01:49:29Z</dcterms:created>
  <dcterms:modified xsi:type="dcterms:W3CDTF">2021-03-18T01:53:20Z</dcterms:modified>
</cp:coreProperties>
</file>