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8" r:id="rId4"/>
    <p:sldId id="262" r:id="rId5"/>
    <p:sldId id="259" r:id="rId6"/>
    <p:sldId id="264" r:id="rId7"/>
    <p:sldId id="260" r:id="rId8"/>
    <p:sldId id="27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0"/>
    <p:restoredTop sz="94643"/>
  </p:normalViewPr>
  <p:slideViewPr>
    <p:cSldViewPr snapToGrid="0" snapToObjects="1">
      <p:cViewPr>
        <p:scale>
          <a:sx n="83" d="100"/>
          <a:sy n="83" d="100"/>
        </p:scale>
        <p:origin x="1920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AF464-6237-AD40-88E2-F942AE90419A}" type="doc">
      <dgm:prSet loTypeId="urn:microsoft.com/office/officeart/2005/8/layout/bProcess3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0C80788-B75A-6E4C-9D20-460DE18F9AF8}">
      <dgm:prSet phldrT="[Text]"/>
      <dgm:spPr/>
      <dgm:t>
        <a:bodyPr/>
        <a:lstStyle/>
        <a:p>
          <a:r>
            <a:rPr lang="en-US"/>
            <a:t>Conduct a comprehensive needs assessment</a:t>
          </a:r>
          <a:endParaRPr lang="en-US" dirty="0"/>
        </a:p>
      </dgm:t>
    </dgm:pt>
    <dgm:pt modelId="{4A02BAC5-58E9-0D42-9BF0-8F06FE1070D1}" type="parTrans" cxnId="{82711D84-53DA-D84E-80E9-85690287B5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EB34E3-774E-7343-932F-289BAFA7ECEA}" type="sibTrans" cxnId="{82711D84-53DA-D84E-80E9-85690287B5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A71727-44E0-1C47-A7D2-A8E6D820A231}">
      <dgm:prSet phldrT="[Text]"/>
      <dgm:spPr/>
      <dgm:t>
        <a:bodyPr/>
        <a:lstStyle/>
        <a:p>
          <a:r>
            <a:rPr lang="en-US" dirty="0"/>
            <a:t>Determine the projected budget allowing for contingencies</a:t>
          </a:r>
        </a:p>
      </dgm:t>
    </dgm:pt>
    <dgm:pt modelId="{0EF0C79E-3459-BE41-88A0-2ABF85B7CE9B}" type="parTrans" cxnId="{0DEF8D04-64B8-FB4A-94F5-072510A5F9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94972-A26C-AA4D-8CD2-79CF1664BD5E}" type="sibTrans" cxnId="{0DEF8D04-64B8-FB4A-94F5-072510A5F9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5F5EA-DEC0-3049-8167-2AF07C77D5ED}">
      <dgm:prSet phldrT="[Text]"/>
      <dgm:spPr/>
      <dgm:t>
        <a:bodyPr/>
        <a:lstStyle/>
        <a:p>
          <a:r>
            <a:rPr lang="en-US"/>
            <a:t>Develop the request for proposal document and evaluation criteria</a:t>
          </a:r>
          <a:endParaRPr lang="en-US" dirty="0"/>
        </a:p>
      </dgm:t>
    </dgm:pt>
    <dgm:pt modelId="{0EDD92FF-3B9E-7146-82F1-CD5966B2BA98}" type="parTrans" cxnId="{479AA508-82B8-6443-B4C4-919E3AB502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56CCC5-53A0-3749-839A-3E676286270C}" type="sibTrans" cxnId="{479AA508-82B8-6443-B4C4-919E3AB502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5705BC-F1A8-4C45-A40B-03AB8C7EAEF6}">
      <dgm:prSet phldrT="[Text]"/>
      <dgm:spPr/>
      <dgm:t>
        <a:bodyPr/>
        <a:lstStyle/>
        <a:p>
          <a:r>
            <a:rPr lang="en-US"/>
            <a:t>Identify appropriate firms or idividuals to submit proposals</a:t>
          </a:r>
          <a:endParaRPr lang="en-US" dirty="0"/>
        </a:p>
      </dgm:t>
    </dgm:pt>
    <dgm:pt modelId="{8DB632E6-2E60-3740-8DB3-1D9FF25C97EF}" type="parTrans" cxnId="{0AFA0326-5846-E140-A0E8-528283A207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0468C-FB57-4D40-9C7E-EE2ACB70782E}" type="sibTrans" cxnId="{0AFA0326-5846-E140-A0E8-528283A207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C37F36-9D80-3A48-8D04-BFB164F6C002}">
      <dgm:prSet phldrT="[Text]"/>
      <dgm:spPr/>
      <dgm:t>
        <a:bodyPr/>
        <a:lstStyle/>
        <a:p>
          <a:r>
            <a:rPr lang="en-US"/>
            <a:t>Distribute a request for proposal</a:t>
          </a:r>
          <a:endParaRPr lang="en-US" dirty="0"/>
        </a:p>
      </dgm:t>
    </dgm:pt>
    <dgm:pt modelId="{4505C9F4-A0E7-FE47-88E9-66F06E78730E}" type="parTrans" cxnId="{446F4D5B-1F19-6D4C-B685-22A0C7AA2A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C831E4-36B5-4E47-92ED-DBAA6D2CA957}" type="sibTrans" cxnId="{446F4D5B-1F19-6D4C-B685-22A0C7AA2A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F3E6B2-FE32-0748-A4A0-5F9BD2621E89}">
      <dgm:prSet phldrT="[Text]"/>
      <dgm:spPr/>
      <dgm:t>
        <a:bodyPr/>
        <a:lstStyle/>
        <a:p>
          <a:r>
            <a:rPr lang="en-US"/>
            <a:t>Review the proposals</a:t>
          </a:r>
          <a:endParaRPr lang="en-US" dirty="0"/>
        </a:p>
      </dgm:t>
    </dgm:pt>
    <dgm:pt modelId="{7DD5B864-A5EA-A74F-BFBE-6E4A2EA8B5C4}" type="parTrans" cxnId="{8281DB2D-09BF-0640-8E12-1EB0ECF5C0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9AF3C5-F871-3F42-AD14-598D66D30ED4}" type="sibTrans" cxnId="{8281DB2D-09BF-0640-8E12-1EB0ECF5C0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138FA-5771-C343-8402-19D5018AFF20}">
      <dgm:prSet phldrT="[Text]"/>
      <dgm:spPr/>
      <dgm:t>
        <a:bodyPr/>
        <a:lstStyle/>
        <a:p>
          <a:r>
            <a:rPr lang="en-US"/>
            <a:t>Select the suppliers</a:t>
          </a:r>
          <a:endParaRPr lang="en-US" dirty="0"/>
        </a:p>
      </dgm:t>
    </dgm:pt>
    <dgm:pt modelId="{60304F9C-DEE3-DA43-B0F2-2D4D346B9AC2}" type="parTrans" cxnId="{CA97CD36-9322-3145-82C5-B59CE72A47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1F4F15-F441-C04D-9E7C-031F1D70330F}" type="sibTrans" cxnId="{CA97CD36-9322-3145-82C5-B59CE72A47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485491-2C11-CB4F-A218-9D7057538C96}">
      <dgm:prSet phldrT="[Text]"/>
      <dgm:spPr/>
      <dgm:t>
        <a:bodyPr/>
        <a:lstStyle/>
        <a:p>
          <a:r>
            <a:rPr lang="en-US"/>
            <a:t>Negotiate with the suppliers</a:t>
          </a:r>
          <a:endParaRPr lang="en-US" dirty="0"/>
        </a:p>
      </dgm:t>
    </dgm:pt>
    <dgm:pt modelId="{8100CE8B-1E7E-5044-83C1-1703A865AD79}" type="parTrans" cxnId="{95F6C03D-DB7A-B546-A121-9D2C07F9BC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E4025F-C3A4-9342-8450-6DD9683B8193}" type="sibTrans" cxnId="{95F6C03D-DB7A-B546-A121-9D2C07F9BC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55AFAE-3E16-9045-AB14-1A5EFC8095D9}">
      <dgm:prSet phldrT="[Text]"/>
      <dgm:spPr/>
      <dgm:t>
        <a:bodyPr/>
        <a:lstStyle/>
        <a:p>
          <a:r>
            <a:rPr lang="en-US"/>
            <a:t>Develop and execute contracts with the suppliers</a:t>
          </a:r>
          <a:endParaRPr lang="en-US" dirty="0"/>
        </a:p>
      </dgm:t>
    </dgm:pt>
    <dgm:pt modelId="{C7B417BE-353E-AC48-A57E-F6A96F29BB3F}" type="parTrans" cxnId="{55290F61-B789-994E-8BEA-E537130651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C92FDC-E686-DC46-9BE7-E5D13D255428}" type="sibTrans" cxnId="{55290F61-B789-994E-8BEA-E537130651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AC8132-9A69-7149-A679-AE28B4686A78}">
      <dgm:prSet phldrT="[Text]"/>
      <dgm:spPr/>
      <dgm:t>
        <a:bodyPr/>
        <a:lstStyle/>
        <a:p>
          <a:r>
            <a:rPr lang="en-US"/>
            <a:t>Monitor contract performance by vendors and event staff</a:t>
          </a:r>
          <a:endParaRPr lang="en-US" dirty="0"/>
        </a:p>
      </dgm:t>
    </dgm:pt>
    <dgm:pt modelId="{726F0296-A577-0F4E-A28F-AB86C0DB8977}" type="parTrans" cxnId="{4B50F606-D05B-624A-AA75-99C1268C5D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5CFDE8-E8AA-2E4A-8CE0-35BE711C1FAC}" type="sibTrans" cxnId="{4B50F606-D05B-624A-AA75-99C1268C5D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EBA25E-B940-DC4B-B0CC-E7B462C9C319}" type="pres">
      <dgm:prSet presAssocID="{3B2AF464-6237-AD40-88E2-F942AE90419A}" presName="Name0" presStyleCnt="0">
        <dgm:presLayoutVars>
          <dgm:dir/>
          <dgm:resizeHandles val="exact"/>
        </dgm:presLayoutVars>
      </dgm:prSet>
      <dgm:spPr/>
    </dgm:pt>
    <dgm:pt modelId="{10F802DA-490C-AF47-B197-5C79A093918C}" type="pres">
      <dgm:prSet presAssocID="{F0C80788-B75A-6E4C-9D20-460DE18F9AF8}" presName="node" presStyleLbl="node1" presStyleIdx="0" presStyleCnt="10">
        <dgm:presLayoutVars>
          <dgm:bulletEnabled val="1"/>
        </dgm:presLayoutVars>
      </dgm:prSet>
      <dgm:spPr/>
    </dgm:pt>
    <dgm:pt modelId="{EF687B91-ABDE-1F4D-8557-296D884FDD3F}" type="pres">
      <dgm:prSet presAssocID="{D9EB34E3-774E-7343-932F-289BAFA7ECEA}" presName="sibTrans" presStyleLbl="sibTrans1D1" presStyleIdx="0" presStyleCnt="9"/>
      <dgm:spPr/>
    </dgm:pt>
    <dgm:pt modelId="{BAFDC8CF-F256-3641-8B61-8DC9EAD5279F}" type="pres">
      <dgm:prSet presAssocID="{D9EB34E3-774E-7343-932F-289BAFA7ECEA}" presName="connectorText" presStyleLbl="sibTrans1D1" presStyleIdx="0" presStyleCnt="9"/>
      <dgm:spPr/>
    </dgm:pt>
    <dgm:pt modelId="{4F282EAA-1D7E-604D-B124-BD13BFC844E6}" type="pres">
      <dgm:prSet presAssocID="{ACA71727-44E0-1C47-A7D2-A8E6D820A231}" presName="node" presStyleLbl="node1" presStyleIdx="1" presStyleCnt="10">
        <dgm:presLayoutVars>
          <dgm:bulletEnabled val="1"/>
        </dgm:presLayoutVars>
      </dgm:prSet>
      <dgm:spPr/>
    </dgm:pt>
    <dgm:pt modelId="{37F72CBD-F5FF-AE47-B2DA-12CF7005BDF4}" type="pres">
      <dgm:prSet presAssocID="{7E194972-A26C-AA4D-8CD2-79CF1664BD5E}" presName="sibTrans" presStyleLbl="sibTrans1D1" presStyleIdx="1" presStyleCnt="9"/>
      <dgm:spPr/>
    </dgm:pt>
    <dgm:pt modelId="{7D947847-F8D5-4140-9E75-A6D7F4EDB328}" type="pres">
      <dgm:prSet presAssocID="{7E194972-A26C-AA4D-8CD2-79CF1664BD5E}" presName="connectorText" presStyleLbl="sibTrans1D1" presStyleIdx="1" presStyleCnt="9"/>
      <dgm:spPr/>
    </dgm:pt>
    <dgm:pt modelId="{552DC52C-95A9-434F-BDBE-48FD51209016}" type="pres">
      <dgm:prSet presAssocID="{7925F5EA-DEC0-3049-8167-2AF07C77D5ED}" presName="node" presStyleLbl="node1" presStyleIdx="2" presStyleCnt="10">
        <dgm:presLayoutVars>
          <dgm:bulletEnabled val="1"/>
        </dgm:presLayoutVars>
      </dgm:prSet>
      <dgm:spPr/>
    </dgm:pt>
    <dgm:pt modelId="{6BD16645-FC9B-D240-A514-3012F3D0612F}" type="pres">
      <dgm:prSet presAssocID="{0E56CCC5-53A0-3749-839A-3E676286270C}" presName="sibTrans" presStyleLbl="sibTrans1D1" presStyleIdx="2" presStyleCnt="9"/>
      <dgm:spPr/>
    </dgm:pt>
    <dgm:pt modelId="{77EDBE91-F902-E042-99FF-98818030F07B}" type="pres">
      <dgm:prSet presAssocID="{0E56CCC5-53A0-3749-839A-3E676286270C}" presName="connectorText" presStyleLbl="sibTrans1D1" presStyleIdx="2" presStyleCnt="9"/>
      <dgm:spPr/>
    </dgm:pt>
    <dgm:pt modelId="{70780E8C-8C93-6F45-A933-37C82B2ADAA9}" type="pres">
      <dgm:prSet presAssocID="{EE5705BC-F1A8-4C45-A40B-03AB8C7EAEF6}" presName="node" presStyleLbl="node1" presStyleIdx="3" presStyleCnt="10">
        <dgm:presLayoutVars>
          <dgm:bulletEnabled val="1"/>
        </dgm:presLayoutVars>
      </dgm:prSet>
      <dgm:spPr/>
    </dgm:pt>
    <dgm:pt modelId="{539608FD-86ED-114B-BB47-4433236DC6F8}" type="pres">
      <dgm:prSet presAssocID="{0FD0468C-FB57-4D40-9C7E-EE2ACB70782E}" presName="sibTrans" presStyleLbl="sibTrans1D1" presStyleIdx="3" presStyleCnt="9"/>
      <dgm:spPr/>
    </dgm:pt>
    <dgm:pt modelId="{CA7842BA-6AD4-744A-8418-C525AE03FF05}" type="pres">
      <dgm:prSet presAssocID="{0FD0468C-FB57-4D40-9C7E-EE2ACB70782E}" presName="connectorText" presStyleLbl="sibTrans1D1" presStyleIdx="3" presStyleCnt="9"/>
      <dgm:spPr/>
    </dgm:pt>
    <dgm:pt modelId="{82D4824D-3784-1B44-9B97-5C1FB9ED7972}" type="pres">
      <dgm:prSet presAssocID="{A1C37F36-9D80-3A48-8D04-BFB164F6C002}" presName="node" presStyleLbl="node1" presStyleIdx="4" presStyleCnt="10">
        <dgm:presLayoutVars>
          <dgm:bulletEnabled val="1"/>
        </dgm:presLayoutVars>
      </dgm:prSet>
      <dgm:spPr/>
    </dgm:pt>
    <dgm:pt modelId="{A13E56B4-B919-E44C-803A-AF7E6F5F4F17}" type="pres">
      <dgm:prSet presAssocID="{99C831E4-36B5-4E47-92ED-DBAA6D2CA957}" presName="sibTrans" presStyleLbl="sibTrans1D1" presStyleIdx="4" presStyleCnt="9"/>
      <dgm:spPr/>
    </dgm:pt>
    <dgm:pt modelId="{17614CB6-071B-2949-81C4-A87A9751049B}" type="pres">
      <dgm:prSet presAssocID="{99C831E4-36B5-4E47-92ED-DBAA6D2CA957}" presName="connectorText" presStyleLbl="sibTrans1D1" presStyleIdx="4" presStyleCnt="9"/>
      <dgm:spPr/>
    </dgm:pt>
    <dgm:pt modelId="{4F63A2F1-2F2A-1F4F-9FD7-2C4500BB138E}" type="pres">
      <dgm:prSet presAssocID="{40F3E6B2-FE32-0748-A4A0-5F9BD2621E89}" presName="node" presStyleLbl="node1" presStyleIdx="5" presStyleCnt="10">
        <dgm:presLayoutVars>
          <dgm:bulletEnabled val="1"/>
        </dgm:presLayoutVars>
      </dgm:prSet>
      <dgm:spPr/>
    </dgm:pt>
    <dgm:pt modelId="{176CFE24-1811-FD48-9B39-81BF78840A72}" type="pres">
      <dgm:prSet presAssocID="{449AF3C5-F871-3F42-AD14-598D66D30ED4}" presName="sibTrans" presStyleLbl="sibTrans1D1" presStyleIdx="5" presStyleCnt="9"/>
      <dgm:spPr/>
    </dgm:pt>
    <dgm:pt modelId="{55F5F035-842E-9D45-AC9E-BF48B1D48FEB}" type="pres">
      <dgm:prSet presAssocID="{449AF3C5-F871-3F42-AD14-598D66D30ED4}" presName="connectorText" presStyleLbl="sibTrans1D1" presStyleIdx="5" presStyleCnt="9"/>
      <dgm:spPr/>
    </dgm:pt>
    <dgm:pt modelId="{F5E20697-7C56-3845-B072-607976B97C2F}" type="pres">
      <dgm:prSet presAssocID="{DD5138FA-5771-C343-8402-19D5018AFF20}" presName="node" presStyleLbl="node1" presStyleIdx="6" presStyleCnt="10">
        <dgm:presLayoutVars>
          <dgm:bulletEnabled val="1"/>
        </dgm:presLayoutVars>
      </dgm:prSet>
      <dgm:spPr/>
    </dgm:pt>
    <dgm:pt modelId="{8911538C-94ED-084F-AC47-F9C105CBC3A5}" type="pres">
      <dgm:prSet presAssocID="{731F4F15-F441-C04D-9E7C-031F1D70330F}" presName="sibTrans" presStyleLbl="sibTrans1D1" presStyleIdx="6" presStyleCnt="9"/>
      <dgm:spPr/>
    </dgm:pt>
    <dgm:pt modelId="{20149BD2-11BC-7946-95B6-893B4E75DA43}" type="pres">
      <dgm:prSet presAssocID="{731F4F15-F441-C04D-9E7C-031F1D70330F}" presName="connectorText" presStyleLbl="sibTrans1D1" presStyleIdx="6" presStyleCnt="9"/>
      <dgm:spPr/>
    </dgm:pt>
    <dgm:pt modelId="{9E109944-28DA-134E-8DA9-A7192F60568A}" type="pres">
      <dgm:prSet presAssocID="{F0485491-2C11-CB4F-A218-9D7057538C96}" presName="node" presStyleLbl="node1" presStyleIdx="7" presStyleCnt="10">
        <dgm:presLayoutVars>
          <dgm:bulletEnabled val="1"/>
        </dgm:presLayoutVars>
      </dgm:prSet>
      <dgm:spPr/>
    </dgm:pt>
    <dgm:pt modelId="{9B99E424-F05A-4C4E-99FC-46A353C87B0D}" type="pres">
      <dgm:prSet presAssocID="{A3E4025F-C3A4-9342-8450-6DD9683B8193}" presName="sibTrans" presStyleLbl="sibTrans1D1" presStyleIdx="7" presStyleCnt="9"/>
      <dgm:spPr/>
    </dgm:pt>
    <dgm:pt modelId="{1BFA2113-DED4-4A4A-A95B-699D2E7FE98C}" type="pres">
      <dgm:prSet presAssocID="{A3E4025F-C3A4-9342-8450-6DD9683B8193}" presName="connectorText" presStyleLbl="sibTrans1D1" presStyleIdx="7" presStyleCnt="9"/>
      <dgm:spPr/>
    </dgm:pt>
    <dgm:pt modelId="{4C33BCF7-193C-5A4C-9E7C-0456504FE209}" type="pres">
      <dgm:prSet presAssocID="{5555AFAE-3E16-9045-AB14-1A5EFC8095D9}" presName="node" presStyleLbl="node1" presStyleIdx="8" presStyleCnt="10">
        <dgm:presLayoutVars>
          <dgm:bulletEnabled val="1"/>
        </dgm:presLayoutVars>
      </dgm:prSet>
      <dgm:spPr/>
    </dgm:pt>
    <dgm:pt modelId="{6CE85491-E040-B64B-9F06-33310BE9A8F2}" type="pres">
      <dgm:prSet presAssocID="{21C92FDC-E686-DC46-9BE7-E5D13D255428}" presName="sibTrans" presStyleLbl="sibTrans1D1" presStyleIdx="8" presStyleCnt="9"/>
      <dgm:spPr/>
    </dgm:pt>
    <dgm:pt modelId="{C2BAE6A8-84AB-3043-B1B2-4010798D99EA}" type="pres">
      <dgm:prSet presAssocID="{21C92FDC-E686-DC46-9BE7-E5D13D255428}" presName="connectorText" presStyleLbl="sibTrans1D1" presStyleIdx="8" presStyleCnt="9"/>
      <dgm:spPr/>
    </dgm:pt>
    <dgm:pt modelId="{F1698D8B-D3AD-784E-89A6-59A88C4C8036}" type="pres">
      <dgm:prSet presAssocID="{4DAC8132-9A69-7149-A679-AE28B4686A78}" presName="node" presStyleLbl="node1" presStyleIdx="9" presStyleCnt="10">
        <dgm:presLayoutVars>
          <dgm:bulletEnabled val="1"/>
        </dgm:presLayoutVars>
      </dgm:prSet>
      <dgm:spPr/>
    </dgm:pt>
  </dgm:ptLst>
  <dgm:cxnLst>
    <dgm:cxn modelId="{0DEF8D04-64B8-FB4A-94F5-072510A5F93C}" srcId="{3B2AF464-6237-AD40-88E2-F942AE90419A}" destId="{ACA71727-44E0-1C47-A7D2-A8E6D820A231}" srcOrd="1" destOrd="0" parTransId="{0EF0C79E-3459-BE41-88A0-2ABF85B7CE9B}" sibTransId="{7E194972-A26C-AA4D-8CD2-79CF1664BD5E}"/>
    <dgm:cxn modelId="{4B50F606-D05B-624A-AA75-99C1268C5DB8}" srcId="{3B2AF464-6237-AD40-88E2-F942AE90419A}" destId="{4DAC8132-9A69-7149-A679-AE28B4686A78}" srcOrd="9" destOrd="0" parTransId="{726F0296-A577-0F4E-A28F-AB86C0DB8977}" sibTransId="{295CFDE8-E8AA-2E4A-8CE0-35BE711C1FAC}"/>
    <dgm:cxn modelId="{479AA508-82B8-6443-B4C4-919E3AB502F9}" srcId="{3B2AF464-6237-AD40-88E2-F942AE90419A}" destId="{7925F5EA-DEC0-3049-8167-2AF07C77D5ED}" srcOrd="2" destOrd="0" parTransId="{0EDD92FF-3B9E-7146-82F1-CD5966B2BA98}" sibTransId="{0E56CCC5-53A0-3749-839A-3E676286270C}"/>
    <dgm:cxn modelId="{4357AA0B-D476-E747-82CD-E1CE7BE66E4D}" type="presOf" srcId="{21C92FDC-E686-DC46-9BE7-E5D13D255428}" destId="{C2BAE6A8-84AB-3043-B1B2-4010798D99EA}" srcOrd="1" destOrd="0" presId="urn:microsoft.com/office/officeart/2005/8/layout/bProcess3"/>
    <dgm:cxn modelId="{54F12810-44CD-C44D-A53F-29A86CFE0E50}" type="presOf" srcId="{A3E4025F-C3A4-9342-8450-6DD9683B8193}" destId="{9B99E424-F05A-4C4E-99FC-46A353C87B0D}" srcOrd="0" destOrd="0" presId="urn:microsoft.com/office/officeart/2005/8/layout/bProcess3"/>
    <dgm:cxn modelId="{D066DD18-1F54-044C-8439-2726D4B15A6A}" type="presOf" srcId="{7E194972-A26C-AA4D-8CD2-79CF1664BD5E}" destId="{37F72CBD-F5FF-AE47-B2DA-12CF7005BDF4}" srcOrd="0" destOrd="0" presId="urn:microsoft.com/office/officeart/2005/8/layout/bProcess3"/>
    <dgm:cxn modelId="{0AFA0326-5846-E140-A0E8-528283A2077E}" srcId="{3B2AF464-6237-AD40-88E2-F942AE90419A}" destId="{EE5705BC-F1A8-4C45-A40B-03AB8C7EAEF6}" srcOrd="3" destOrd="0" parTransId="{8DB632E6-2E60-3740-8DB3-1D9FF25C97EF}" sibTransId="{0FD0468C-FB57-4D40-9C7E-EE2ACB70782E}"/>
    <dgm:cxn modelId="{62C61F2A-7FA4-F64F-8CDD-1AC227CE111F}" type="presOf" srcId="{0E56CCC5-53A0-3749-839A-3E676286270C}" destId="{6BD16645-FC9B-D240-A514-3012F3D0612F}" srcOrd="0" destOrd="0" presId="urn:microsoft.com/office/officeart/2005/8/layout/bProcess3"/>
    <dgm:cxn modelId="{8281DB2D-09BF-0640-8E12-1EB0ECF5C065}" srcId="{3B2AF464-6237-AD40-88E2-F942AE90419A}" destId="{40F3E6B2-FE32-0748-A4A0-5F9BD2621E89}" srcOrd="5" destOrd="0" parTransId="{7DD5B864-A5EA-A74F-BFBE-6E4A2EA8B5C4}" sibTransId="{449AF3C5-F871-3F42-AD14-598D66D30ED4}"/>
    <dgm:cxn modelId="{CA97CD36-9322-3145-82C5-B59CE72A472F}" srcId="{3B2AF464-6237-AD40-88E2-F942AE90419A}" destId="{DD5138FA-5771-C343-8402-19D5018AFF20}" srcOrd="6" destOrd="0" parTransId="{60304F9C-DEE3-DA43-B0F2-2D4D346B9AC2}" sibTransId="{731F4F15-F441-C04D-9E7C-031F1D70330F}"/>
    <dgm:cxn modelId="{95F6C03D-DB7A-B546-A121-9D2C07F9BCC1}" srcId="{3B2AF464-6237-AD40-88E2-F942AE90419A}" destId="{F0485491-2C11-CB4F-A218-9D7057538C96}" srcOrd="7" destOrd="0" parTransId="{8100CE8B-1E7E-5044-83C1-1703A865AD79}" sibTransId="{A3E4025F-C3A4-9342-8450-6DD9683B8193}"/>
    <dgm:cxn modelId="{F0D64241-4E24-5A46-AF5A-77E2719B3E9D}" type="presOf" srcId="{449AF3C5-F871-3F42-AD14-598D66D30ED4}" destId="{176CFE24-1811-FD48-9B39-81BF78840A72}" srcOrd="0" destOrd="0" presId="urn:microsoft.com/office/officeart/2005/8/layout/bProcess3"/>
    <dgm:cxn modelId="{10C6B549-614F-6A49-8B4D-F569894609D7}" type="presOf" srcId="{ACA71727-44E0-1C47-A7D2-A8E6D820A231}" destId="{4F282EAA-1D7E-604D-B124-BD13BFC844E6}" srcOrd="0" destOrd="0" presId="urn:microsoft.com/office/officeart/2005/8/layout/bProcess3"/>
    <dgm:cxn modelId="{9684EE4A-ADA6-4A40-9E55-8BA70999189B}" type="presOf" srcId="{99C831E4-36B5-4E47-92ED-DBAA6D2CA957}" destId="{A13E56B4-B919-E44C-803A-AF7E6F5F4F17}" srcOrd="0" destOrd="0" presId="urn:microsoft.com/office/officeart/2005/8/layout/bProcess3"/>
    <dgm:cxn modelId="{5631F659-272F-144A-B1DB-762FC13B77BC}" type="presOf" srcId="{7925F5EA-DEC0-3049-8167-2AF07C77D5ED}" destId="{552DC52C-95A9-434F-BDBE-48FD51209016}" srcOrd="0" destOrd="0" presId="urn:microsoft.com/office/officeart/2005/8/layout/bProcess3"/>
    <dgm:cxn modelId="{446F4D5B-1F19-6D4C-B685-22A0C7AA2A8F}" srcId="{3B2AF464-6237-AD40-88E2-F942AE90419A}" destId="{A1C37F36-9D80-3A48-8D04-BFB164F6C002}" srcOrd="4" destOrd="0" parTransId="{4505C9F4-A0E7-FE47-88E9-66F06E78730E}" sibTransId="{99C831E4-36B5-4E47-92ED-DBAA6D2CA957}"/>
    <dgm:cxn modelId="{55290F61-B789-994E-8BEA-E537130651B2}" srcId="{3B2AF464-6237-AD40-88E2-F942AE90419A}" destId="{5555AFAE-3E16-9045-AB14-1A5EFC8095D9}" srcOrd="8" destOrd="0" parTransId="{C7B417BE-353E-AC48-A57E-F6A96F29BB3F}" sibTransId="{21C92FDC-E686-DC46-9BE7-E5D13D255428}"/>
    <dgm:cxn modelId="{42006762-B0A9-0245-952F-CCEF3CCB0FFB}" type="presOf" srcId="{0FD0468C-FB57-4D40-9C7E-EE2ACB70782E}" destId="{CA7842BA-6AD4-744A-8418-C525AE03FF05}" srcOrd="1" destOrd="0" presId="urn:microsoft.com/office/officeart/2005/8/layout/bProcess3"/>
    <dgm:cxn modelId="{1F0DC666-B619-C64E-B27F-0C0D5D7DAE2B}" type="presOf" srcId="{7E194972-A26C-AA4D-8CD2-79CF1664BD5E}" destId="{7D947847-F8D5-4140-9E75-A6D7F4EDB328}" srcOrd="1" destOrd="0" presId="urn:microsoft.com/office/officeart/2005/8/layout/bProcess3"/>
    <dgm:cxn modelId="{1431556B-19CF-AB43-82F8-D229356D7EA5}" type="presOf" srcId="{731F4F15-F441-C04D-9E7C-031F1D70330F}" destId="{20149BD2-11BC-7946-95B6-893B4E75DA43}" srcOrd="1" destOrd="0" presId="urn:microsoft.com/office/officeart/2005/8/layout/bProcess3"/>
    <dgm:cxn modelId="{58400B7C-2A7B-8A47-9921-617EDC0105B3}" type="presOf" srcId="{F0485491-2C11-CB4F-A218-9D7057538C96}" destId="{9E109944-28DA-134E-8DA9-A7192F60568A}" srcOrd="0" destOrd="0" presId="urn:microsoft.com/office/officeart/2005/8/layout/bProcess3"/>
    <dgm:cxn modelId="{6DAB817D-A03D-9F4D-86DD-836259604B54}" type="presOf" srcId="{A1C37F36-9D80-3A48-8D04-BFB164F6C002}" destId="{82D4824D-3784-1B44-9B97-5C1FB9ED7972}" srcOrd="0" destOrd="0" presId="urn:microsoft.com/office/officeart/2005/8/layout/bProcess3"/>
    <dgm:cxn modelId="{82711D84-53DA-D84E-80E9-85690287B5AF}" srcId="{3B2AF464-6237-AD40-88E2-F942AE90419A}" destId="{F0C80788-B75A-6E4C-9D20-460DE18F9AF8}" srcOrd="0" destOrd="0" parTransId="{4A02BAC5-58E9-0D42-9BF0-8F06FE1070D1}" sibTransId="{D9EB34E3-774E-7343-932F-289BAFA7ECEA}"/>
    <dgm:cxn modelId="{84A6CE8A-F1AB-3346-8B44-F46497CB4B73}" type="presOf" srcId="{4DAC8132-9A69-7149-A679-AE28B4686A78}" destId="{F1698D8B-D3AD-784E-89A6-59A88C4C8036}" srcOrd="0" destOrd="0" presId="urn:microsoft.com/office/officeart/2005/8/layout/bProcess3"/>
    <dgm:cxn modelId="{C45DE48D-71AC-4649-8774-7CC0DFE1D98E}" type="presOf" srcId="{99C831E4-36B5-4E47-92ED-DBAA6D2CA957}" destId="{17614CB6-071B-2949-81C4-A87A9751049B}" srcOrd="1" destOrd="0" presId="urn:microsoft.com/office/officeart/2005/8/layout/bProcess3"/>
    <dgm:cxn modelId="{D527258E-6F0C-064F-8D63-48177B62D18A}" type="presOf" srcId="{D9EB34E3-774E-7343-932F-289BAFA7ECEA}" destId="{EF687B91-ABDE-1F4D-8557-296D884FDD3F}" srcOrd="0" destOrd="0" presId="urn:microsoft.com/office/officeart/2005/8/layout/bProcess3"/>
    <dgm:cxn modelId="{1EC08D9C-161F-BC42-9E0A-43DB5304AE6C}" type="presOf" srcId="{21C92FDC-E686-DC46-9BE7-E5D13D255428}" destId="{6CE85491-E040-B64B-9F06-33310BE9A8F2}" srcOrd="0" destOrd="0" presId="urn:microsoft.com/office/officeart/2005/8/layout/bProcess3"/>
    <dgm:cxn modelId="{1D5732B2-25BA-844D-AC88-5644F8051408}" type="presOf" srcId="{3B2AF464-6237-AD40-88E2-F942AE90419A}" destId="{F5EBA25E-B940-DC4B-B0CC-E7B462C9C319}" srcOrd="0" destOrd="0" presId="urn:microsoft.com/office/officeart/2005/8/layout/bProcess3"/>
    <dgm:cxn modelId="{D90197B4-D913-5243-8BB3-AB8E4035F7F7}" type="presOf" srcId="{0FD0468C-FB57-4D40-9C7E-EE2ACB70782E}" destId="{539608FD-86ED-114B-BB47-4433236DC6F8}" srcOrd="0" destOrd="0" presId="urn:microsoft.com/office/officeart/2005/8/layout/bProcess3"/>
    <dgm:cxn modelId="{387D87B6-D2FE-C24D-B968-707984C04B58}" type="presOf" srcId="{40F3E6B2-FE32-0748-A4A0-5F9BD2621E89}" destId="{4F63A2F1-2F2A-1F4F-9FD7-2C4500BB138E}" srcOrd="0" destOrd="0" presId="urn:microsoft.com/office/officeart/2005/8/layout/bProcess3"/>
    <dgm:cxn modelId="{23DE76CC-06EE-ED45-B281-00C2BA7F5AD0}" type="presOf" srcId="{D9EB34E3-774E-7343-932F-289BAFA7ECEA}" destId="{BAFDC8CF-F256-3641-8B61-8DC9EAD5279F}" srcOrd="1" destOrd="0" presId="urn:microsoft.com/office/officeart/2005/8/layout/bProcess3"/>
    <dgm:cxn modelId="{063B99D4-5F3B-CB40-8CEE-095E0A2BE7D2}" type="presOf" srcId="{A3E4025F-C3A4-9342-8450-6DD9683B8193}" destId="{1BFA2113-DED4-4A4A-A95B-699D2E7FE98C}" srcOrd="1" destOrd="0" presId="urn:microsoft.com/office/officeart/2005/8/layout/bProcess3"/>
    <dgm:cxn modelId="{E15E1FDD-178C-5845-B75C-615421FB5438}" type="presOf" srcId="{0E56CCC5-53A0-3749-839A-3E676286270C}" destId="{77EDBE91-F902-E042-99FF-98818030F07B}" srcOrd="1" destOrd="0" presId="urn:microsoft.com/office/officeart/2005/8/layout/bProcess3"/>
    <dgm:cxn modelId="{2F728FDD-745A-734A-8726-4FB58FBE8D2C}" type="presOf" srcId="{5555AFAE-3E16-9045-AB14-1A5EFC8095D9}" destId="{4C33BCF7-193C-5A4C-9E7C-0456504FE209}" srcOrd="0" destOrd="0" presId="urn:microsoft.com/office/officeart/2005/8/layout/bProcess3"/>
    <dgm:cxn modelId="{AF7EC7E8-47DE-E94C-8346-88763799412E}" type="presOf" srcId="{F0C80788-B75A-6E4C-9D20-460DE18F9AF8}" destId="{10F802DA-490C-AF47-B197-5C79A093918C}" srcOrd="0" destOrd="0" presId="urn:microsoft.com/office/officeart/2005/8/layout/bProcess3"/>
    <dgm:cxn modelId="{AE4992F2-4EBD-564F-8E18-E7D2745C8F9D}" type="presOf" srcId="{DD5138FA-5771-C343-8402-19D5018AFF20}" destId="{F5E20697-7C56-3845-B072-607976B97C2F}" srcOrd="0" destOrd="0" presId="urn:microsoft.com/office/officeart/2005/8/layout/bProcess3"/>
    <dgm:cxn modelId="{52DD15F7-892E-BC4F-A6E6-30A6E3C748CA}" type="presOf" srcId="{731F4F15-F441-C04D-9E7C-031F1D70330F}" destId="{8911538C-94ED-084F-AC47-F9C105CBC3A5}" srcOrd="0" destOrd="0" presId="urn:microsoft.com/office/officeart/2005/8/layout/bProcess3"/>
    <dgm:cxn modelId="{87712EFB-1237-C249-B191-AFC4C91933E2}" type="presOf" srcId="{449AF3C5-F871-3F42-AD14-598D66D30ED4}" destId="{55F5F035-842E-9D45-AC9E-BF48B1D48FEB}" srcOrd="1" destOrd="0" presId="urn:microsoft.com/office/officeart/2005/8/layout/bProcess3"/>
    <dgm:cxn modelId="{A3DD2AFE-2CE4-AF4E-869C-32786697A301}" type="presOf" srcId="{EE5705BC-F1A8-4C45-A40B-03AB8C7EAEF6}" destId="{70780E8C-8C93-6F45-A933-37C82B2ADAA9}" srcOrd="0" destOrd="0" presId="urn:microsoft.com/office/officeart/2005/8/layout/bProcess3"/>
    <dgm:cxn modelId="{BC2FF96C-90E8-D54B-8E1C-16D1B3D5326F}" type="presParOf" srcId="{F5EBA25E-B940-DC4B-B0CC-E7B462C9C319}" destId="{10F802DA-490C-AF47-B197-5C79A093918C}" srcOrd="0" destOrd="0" presId="urn:microsoft.com/office/officeart/2005/8/layout/bProcess3"/>
    <dgm:cxn modelId="{8442CCB9-F0C4-F940-9933-A25360864BD2}" type="presParOf" srcId="{F5EBA25E-B940-DC4B-B0CC-E7B462C9C319}" destId="{EF687B91-ABDE-1F4D-8557-296D884FDD3F}" srcOrd="1" destOrd="0" presId="urn:microsoft.com/office/officeart/2005/8/layout/bProcess3"/>
    <dgm:cxn modelId="{5C36CE41-84DF-ED4C-BE00-4624976FEDFB}" type="presParOf" srcId="{EF687B91-ABDE-1F4D-8557-296D884FDD3F}" destId="{BAFDC8CF-F256-3641-8B61-8DC9EAD5279F}" srcOrd="0" destOrd="0" presId="urn:microsoft.com/office/officeart/2005/8/layout/bProcess3"/>
    <dgm:cxn modelId="{C4737138-D58B-B64A-83AD-3B93CA3F4948}" type="presParOf" srcId="{F5EBA25E-B940-DC4B-B0CC-E7B462C9C319}" destId="{4F282EAA-1D7E-604D-B124-BD13BFC844E6}" srcOrd="2" destOrd="0" presId="urn:microsoft.com/office/officeart/2005/8/layout/bProcess3"/>
    <dgm:cxn modelId="{13267EF4-EBF9-5F48-B4AA-EC64D30D0997}" type="presParOf" srcId="{F5EBA25E-B940-DC4B-B0CC-E7B462C9C319}" destId="{37F72CBD-F5FF-AE47-B2DA-12CF7005BDF4}" srcOrd="3" destOrd="0" presId="urn:microsoft.com/office/officeart/2005/8/layout/bProcess3"/>
    <dgm:cxn modelId="{0F0F40CB-9531-7E46-A94C-413DE27940B3}" type="presParOf" srcId="{37F72CBD-F5FF-AE47-B2DA-12CF7005BDF4}" destId="{7D947847-F8D5-4140-9E75-A6D7F4EDB328}" srcOrd="0" destOrd="0" presId="urn:microsoft.com/office/officeart/2005/8/layout/bProcess3"/>
    <dgm:cxn modelId="{93E607E0-C33F-DA42-B4A2-6811905DE281}" type="presParOf" srcId="{F5EBA25E-B940-DC4B-B0CC-E7B462C9C319}" destId="{552DC52C-95A9-434F-BDBE-48FD51209016}" srcOrd="4" destOrd="0" presId="urn:microsoft.com/office/officeart/2005/8/layout/bProcess3"/>
    <dgm:cxn modelId="{B5D30506-B051-D94B-832A-CA04791EE881}" type="presParOf" srcId="{F5EBA25E-B940-DC4B-B0CC-E7B462C9C319}" destId="{6BD16645-FC9B-D240-A514-3012F3D0612F}" srcOrd="5" destOrd="0" presId="urn:microsoft.com/office/officeart/2005/8/layout/bProcess3"/>
    <dgm:cxn modelId="{55692D04-09BE-9C41-9CC6-B3047B757F37}" type="presParOf" srcId="{6BD16645-FC9B-D240-A514-3012F3D0612F}" destId="{77EDBE91-F902-E042-99FF-98818030F07B}" srcOrd="0" destOrd="0" presId="urn:microsoft.com/office/officeart/2005/8/layout/bProcess3"/>
    <dgm:cxn modelId="{090E0C60-08CB-5C44-A29E-CE74813AEADA}" type="presParOf" srcId="{F5EBA25E-B940-DC4B-B0CC-E7B462C9C319}" destId="{70780E8C-8C93-6F45-A933-37C82B2ADAA9}" srcOrd="6" destOrd="0" presId="urn:microsoft.com/office/officeart/2005/8/layout/bProcess3"/>
    <dgm:cxn modelId="{9E338E24-0CD0-1F43-B3D9-3B7226E0BF03}" type="presParOf" srcId="{F5EBA25E-B940-DC4B-B0CC-E7B462C9C319}" destId="{539608FD-86ED-114B-BB47-4433236DC6F8}" srcOrd="7" destOrd="0" presId="urn:microsoft.com/office/officeart/2005/8/layout/bProcess3"/>
    <dgm:cxn modelId="{EE5E12E7-415F-B944-BECD-B286A2FA2CA7}" type="presParOf" srcId="{539608FD-86ED-114B-BB47-4433236DC6F8}" destId="{CA7842BA-6AD4-744A-8418-C525AE03FF05}" srcOrd="0" destOrd="0" presId="urn:microsoft.com/office/officeart/2005/8/layout/bProcess3"/>
    <dgm:cxn modelId="{25EB0F75-25FC-0A4E-9E06-55E15F230EC5}" type="presParOf" srcId="{F5EBA25E-B940-DC4B-B0CC-E7B462C9C319}" destId="{82D4824D-3784-1B44-9B97-5C1FB9ED7972}" srcOrd="8" destOrd="0" presId="urn:microsoft.com/office/officeart/2005/8/layout/bProcess3"/>
    <dgm:cxn modelId="{103A953D-CBFA-AE45-B645-8E19B1FF972A}" type="presParOf" srcId="{F5EBA25E-B940-DC4B-B0CC-E7B462C9C319}" destId="{A13E56B4-B919-E44C-803A-AF7E6F5F4F17}" srcOrd="9" destOrd="0" presId="urn:microsoft.com/office/officeart/2005/8/layout/bProcess3"/>
    <dgm:cxn modelId="{03AAF667-324B-D541-9BAD-316084BCA657}" type="presParOf" srcId="{A13E56B4-B919-E44C-803A-AF7E6F5F4F17}" destId="{17614CB6-071B-2949-81C4-A87A9751049B}" srcOrd="0" destOrd="0" presId="urn:microsoft.com/office/officeart/2005/8/layout/bProcess3"/>
    <dgm:cxn modelId="{7C2E62BE-C626-174C-AEB5-D80817AB9C86}" type="presParOf" srcId="{F5EBA25E-B940-DC4B-B0CC-E7B462C9C319}" destId="{4F63A2F1-2F2A-1F4F-9FD7-2C4500BB138E}" srcOrd="10" destOrd="0" presId="urn:microsoft.com/office/officeart/2005/8/layout/bProcess3"/>
    <dgm:cxn modelId="{C16FFBF0-6F3E-9E42-B903-CF6EF4DD91F3}" type="presParOf" srcId="{F5EBA25E-B940-DC4B-B0CC-E7B462C9C319}" destId="{176CFE24-1811-FD48-9B39-81BF78840A72}" srcOrd="11" destOrd="0" presId="urn:microsoft.com/office/officeart/2005/8/layout/bProcess3"/>
    <dgm:cxn modelId="{D6C5BE84-ECF9-A544-AB6E-360452ACBE11}" type="presParOf" srcId="{176CFE24-1811-FD48-9B39-81BF78840A72}" destId="{55F5F035-842E-9D45-AC9E-BF48B1D48FEB}" srcOrd="0" destOrd="0" presId="urn:microsoft.com/office/officeart/2005/8/layout/bProcess3"/>
    <dgm:cxn modelId="{41E3308F-6CE5-F246-94CB-F8C133FE0F42}" type="presParOf" srcId="{F5EBA25E-B940-DC4B-B0CC-E7B462C9C319}" destId="{F5E20697-7C56-3845-B072-607976B97C2F}" srcOrd="12" destOrd="0" presId="urn:microsoft.com/office/officeart/2005/8/layout/bProcess3"/>
    <dgm:cxn modelId="{90C154DE-99E1-C849-9C94-1769C5275A3B}" type="presParOf" srcId="{F5EBA25E-B940-DC4B-B0CC-E7B462C9C319}" destId="{8911538C-94ED-084F-AC47-F9C105CBC3A5}" srcOrd="13" destOrd="0" presId="urn:microsoft.com/office/officeart/2005/8/layout/bProcess3"/>
    <dgm:cxn modelId="{63892E46-BE30-8242-8641-0913540A2FF2}" type="presParOf" srcId="{8911538C-94ED-084F-AC47-F9C105CBC3A5}" destId="{20149BD2-11BC-7946-95B6-893B4E75DA43}" srcOrd="0" destOrd="0" presId="urn:microsoft.com/office/officeart/2005/8/layout/bProcess3"/>
    <dgm:cxn modelId="{762580A5-8465-6845-BA81-3D92B0E487C3}" type="presParOf" srcId="{F5EBA25E-B940-DC4B-B0CC-E7B462C9C319}" destId="{9E109944-28DA-134E-8DA9-A7192F60568A}" srcOrd="14" destOrd="0" presId="urn:microsoft.com/office/officeart/2005/8/layout/bProcess3"/>
    <dgm:cxn modelId="{4E21EF06-7D1A-AF44-BEBF-9656938875C6}" type="presParOf" srcId="{F5EBA25E-B940-DC4B-B0CC-E7B462C9C319}" destId="{9B99E424-F05A-4C4E-99FC-46A353C87B0D}" srcOrd="15" destOrd="0" presId="urn:microsoft.com/office/officeart/2005/8/layout/bProcess3"/>
    <dgm:cxn modelId="{4F9B91AB-BD73-3A4D-8229-7C8071BD074C}" type="presParOf" srcId="{9B99E424-F05A-4C4E-99FC-46A353C87B0D}" destId="{1BFA2113-DED4-4A4A-A95B-699D2E7FE98C}" srcOrd="0" destOrd="0" presId="urn:microsoft.com/office/officeart/2005/8/layout/bProcess3"/>
    <dgm:cxn modelId="{F63CD7BC-EBCC-D14F-B8FD-FE36822202F5}" type="presParOf" srcId="{F5EBA25E-B940-DC4B-B0CC-E7B462C9C319}" destId="{4C33BCF7-193C-5A4C-9E7C-0456504FE209}" srcOrd="16" destOrd="0" presId="urn:microsoft.com/office/officeart/2005/8/layout/bProcess3"/>
    <dgm:cxn modelId="{D360C2C1-9B4D-CC41-A923-A8CCC2FD26DD}" type="presParOf" srcId="{F5EBA25E-B940-DC4B-B0CC-E7B462C9C319}" destId="{6CE85491-E040-B64B-9F06-33310BE9A8F2}" srcOrd="17" destOrd="0" presId="urn:microsoft.com/office/officeart/2005/8/layout/bProcess3"/>
    <dgm:cxn modelId="{81CCB543-7724-9647-A34D-CB0EE258B4C6}" type="presParOf" srcId="{6CE85491-E040-B64B-9F06-33310BE9A8F2}" destId="{C2BAE6A8-84AB-3043-B1B2-4010798D99EA}" srcOrd="0" destOrd="0" presId="urn:microsoft.com/office/officeart/2005/8/layout/bProcess3"/>
    <dgm:cxn modelId="{B52E7986-3393-D54B-A0E6-D7FEC2C735B9}" type="presParOf" srcId="{F5EBA25E-B940-DC4B-B0CC-E7B462C9C319}" destId="{F1698D8B-D3AD-784E-89A6-59A88C4C8036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AA709-0B54-3342-9D04-C606AE1D6EF6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CAB42F0-2D8C-F249-B0D3-B47DBEF020B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Parties</a:t>
          </a:r>
        </a:p>
      </dgm:t>
    </dgm:pt>
    <dgm:pt modelId="{39F473F7-E196-414E-9CB0-0D186BEB1E22}" type="parTrans" cxnId="{9E06ABE0-5F07-674D-9B98-ECCE1F9F94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71F683-5DED-3E4D-8C56-368C3AC85A5F}" type="sibTrans" cxnId="{9E06ABE0-5F07-674D-9B98-ECCE1F9F94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6A40A2-06E8-B540-BE8C-1A65BEE10F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names of the be clearly identified arties must and defined</a:t>
          </a:r>
        </a:p>
      </dgm:t>
    </dgm:pt>
    <dgm:pt modelId="{F964658C-9CEE-0345-B2CF-36FE00E6D09D}" type="parTrans" cxnId="{E4E0B886-AEE2-8D49-9104-21A94E613F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0B640D-9C93-1946-8FE4-111C2800937F}" type="sibTrans" cxnId="{E4E0B886-AEE2-8D49-9104-21A94E613F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741A9C-9AE8-A040-B4BA-E3614D7D15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Offer</a:t>
          </a:r>
        </a:p>
      </dgm:t>
    </dgm:pt>
    <dgm:pt modelId="{521CBFEC-3C5C-C34B-8453-92C41DB8DF8C}" type="parTrans" cxnId="{7FD2F1E9-5B23-FF49-8724-50A996A5A5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FEB05A-CBE9-F346-B93B-27C95EE8BB23}" type="sibTrans" cxnId="{7FD2F1E9-5B23-FF49-8724-50A996A5A5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730C91-EC36-F248-8A65-D1F7F70EC36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offer is the service or product tendered by one party to another</a:t>
          </a:r>
        </a:p>
      </dgm:t>
    </dgm:pt>
    <dgm:pt modelId="{F0DB4FFE-00FE-F449-BA36-02B92F8CA021}" type="parTrans" cxnId="{38A382D1-C9A8-0C47-A9A0-FAC34727FA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CD02BF-E0D1-2046-ADEF-AD073A8B03C3}" type="sibTrans" cxnId="{38A382D1-C9A8-0C47-A9A0-FAC34727FA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271A10-238F-9242-99F7-8C96C5AF515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Consideration</a:t>
          </a:r>
        </a:p>
      </dgm:t>
    </dgm:pt>
    <dgm:pt modelId="{7AE10544-7B46-C94D-B3B2-0F408C38CEB5}" type="parTrans" cxnId="{1190BA3F-D8BF-BA4D-AC5F-912F82EC26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D831EF-D4B2-1D4E-BD33-13355A330D26}" type="sibTrans" cxnId="{1190BA3F-D8BF-BA4D-AC5F-912F82EC26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8F573-597F-2649-9066-45A9482711E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Acceptance</a:t>
          </a:r>
        </a:p>
      </dgm:t>
    </dgm:pt>
    <dgm:pt modelId="{540F4995-8A64-F24F-98EB-C5FF4DA980B4}" type="parTrans" cxnId="{FD626F18-701E-0540-A5B9-297C9D7846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C2EB53-0DD2-6E4B-B8D4-264379EB430D}" type="sibTrans" cxnId="{FD626F18-701E-0540-A5B9-297C9D7846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388751-4FEE-BF44-B3F8-C70E4D1CB46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one party will provide the other upon acceptance of an offer</a:t>
          </a:r>
        </a:p>
      </dgm:t>
    </dgm:pt>
    <dgm:pt modelId="{5B42AC31-5EDF-7F47-9D86-937D69A10274}" type="parTrans" cxnId="{4873EC82-C9A5-AF4B-88E3-6ADA5DFB5A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5DA7DC-8844-B04B-8329-1A6FD6E9D2D0}" type="sibTrans" cxnId="{4873EC82-C9A5-AF4B-88E3-6ADA5DFB5A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D15A33-8752-7443-9B1C-4BA35D61ADD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When both parties accept an offer, they execute (sign) the agreement confirming that they understand and agree to comply with the terms and conditions of the agreement</a:t>
          </a:r>
        </a:p>
      </dgm:t>
    </dgm:pt>
    <dgm:pt modelId="{A55932DF-4A22-A445-B7DD-DB367D421033}" type="parTrans" cxnId="{6C172E64-0CD7-7746-81AD-1AD52711D9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DECC80-9E14-8C48-BD27-259076F8E874}" type="sibTrans" cxnId="{6C172E64-0CD7-7746-81AD-1AD52711D9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897C38-BAA0-B644-868A-06BDFE4500C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agreement must be described as being between parties</a:t>
          </a:r>
        </a:p>
      </dgm:t>
    </dgm:pt>
    <dgm:pt modelId="{7344E391-475D-584C-8BE5-E0EF788E76AA}" type="parTrans" cxnId="{7AEDC583-7087-E146-99CB-3DFF1369C6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742975-7AC4-A148-B404-2A21C82D0BF0}" type="sibTrans" cxnId="{7AEDC583-7087-E146-99CB-3DFF1369C6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3C21D1-819F-E04D-A84D-B1670B777D7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Between event planner and his or her client or vendor</a:t>
          </a:r>
        </a:p>
      </dgm:t>
    </dgm:pt>
    <dgm:pt modelId="{B7721EAE-DEBF-9849-992F-B56D6505EC91}" type="parTrans" cxnId="{74957E0D-9375-274E-86ED-EA42353E42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0BBFA0-682A-2647-B2DA-8A4229B1C0A8}" type="sibTrans" cxnId="{74957E0D-9375-274E-86ED-EA42353E42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5B24A0-41E3-D54C-8F88-81D5F429BE0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offer should list all services that an event professional offers to provide</a:t>
          </a:r>
        </a:p>
      </dgm:t>
    </dgm:pt>
    <dgm:pt modelId="{0510F6BF-378D-CE40-A821-9C6B33E898C8}" type="parTrans" cxnId="{DE0EEA1C-721A-C144-B4B9-2047C537F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8A85C0-56F1-0A43-9248-FD4C84DA9D49}" type="sibTrans" cxnId="{DE0EEA1C-721A-C144-B4B9-2047C537F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DA3296-FA9B-6042-9348-8E923DEA1F6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May be either cash or in-kind products or services</a:t>
          </a:r>
        </a:p>
      </dgm:t>
    </dgm:pt>
    <dgm:pt modelId="{BD9092F9-EB04-DA49-84ED-291ED0FFCC9E}" type="parTrans" cxnId="{FC0AA4CF-81FB-D147-94AF-843E0A164C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F82400-7D16-DA43-9D0E-2F0C700941A9}" type="sibTrans" cxnId="{FC0AA4CF-81FB-D147-94AF-843E0A164C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AB03AC-8EAA-3943-9D70-A56335A97B6D}" type="pres">
      <dgm:prSet presAssocID="{149AA709-0B54-3342-9D04-C606AE1D6EF6}" presName="linear" presStyleCnt="0">
        <dgm:presLayoutVars>
          <dgm:animLvl val="lvl"/>
          <dgm:resizeHandles val="exact"/>
        </dgm:presLayoutVars>
      </dgm:prSet>
      <dgm:spPr/>
    </dgm:pt>
    <dgm:pt modelId="{8010A317-2DAD-134D-8E62-1EBB81F962B1}" type="pres">
      <dgm:prSet presAssocID="{6CAB42F0-2D8C-F249-B0D3-B47DBEF020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6FBFCD-B7D3-1544-88AA-3A3066382708}" type="pres">
      <dgm:prSet presAssocID="{6CAB42F0-2D8C-F249-B0D3-B47DBEF020BD}" presName="childText" presStyleLbl="revTx" presStyleIdx="0" presStyleCnt="4">
        <dgm:presLayoutVars>
          <dgm:bulletEnabled val="1"/>
        </dgm:presLayoutVars>
      </dgm:prSet>
      <dgm:spPr/>
    </dgm:pt>
    <dgm:pt modelId="{E0CB24DA-44C5-494E-8617-49948177AD94}" type="pres">
      <dgm:prSet presAssocID="{A5741A9C-9AE8-A040-B4BA-E3614D7D15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C90391-281E-8044-9185-DF1E68ACF9A5}" type="pres">
      <dgm:prSet presAssocID="{A5741A9C-9AE8-A040-B4BA-E3614D7D155B}" presName="childText" presStyleLbl="revTx" presStyleIdx="1" presStyleCnt="4">
        <dgm:presLayoutVars>
          <dgm:bulletEnabled val="1"/>
        </dgm:presLayoutVars>
      </dgm:prSet>
      <dgm:spPr/>
    </dgm:pt>
    <dgm:pt modelId="{B2951D26-DFB6-FB4E-AC9C-B3D6EBC41D34}" type="pres">
      <dgm:prSet presAssocID="{7B271A10-238F-9242-99F7-8C96C5AF51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FF3CE1-77DE-3046-92D8-A01A1EC21AB4}" type="pres">
      <dgm:prSet presAssocID="{7B271A10-238F-9242-99F7-8C96C5AF5152}" presName="childText" presStyleLbl="revTx" presStyleIdx="2" presStyleCnt="4">
        <dgm:presLayoutVars>
          <dgm:bulletEnabled val="1"/>
        </dgm:presLayoutVars>
      </dgm:prSet>
      <dgm:spPr/>
    </dgm:pt>
    <dgm:pt modelId="{8D2A33D7-BCC0-9B46-893D-B23A44DBF9E2}" type="pres">
      <dgm:prSet presAssocID="{A538F573-597F-2649-9066-45A9482711E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C743F5B-5D70-F54C-8FBD-AFB2E0767BAE}" type="pres">
      <dgm:prSet presAssocID="{A538F573-597F-2649-9066-45A9482711E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2950E02-82B9-A244-B729-9D593B30F563}" type="presOf" srcId="{EB897C38-BAA0-B644-868A-06BDFE4500C5}" destId="{EF6FBFCD-B7D3-1544-88AA-3A3066382708}" srcOrd="0" destOrd="0" presId="urn:microsoft.com/office/officeart/2005/8/layout/vList2"/>
    <dgm:cxn modelId="{74957E0D-9375-274E-86ED-EA42353E4230}" srcId="{6CAB42F0-2D8C-F249-B0D3-B47DBEF020BD}" destId="{853C21D1-819F-E04D-A84D-B1670B777D74}" srcOrd="2" destOrd="0" parTransId="{B7721EAE-DEBF-9849-992F-B56D6505EC91}" sibTransId="{FF0BBFA0-682A-2647-B2DA-8A4229B1C0A8}"/>
    <dgm:cxn modelId="{EAEE9611-F96E-5E4E-9727-DBA28CF35ED3}" type="presOf" srcId="{7B271A10-238F-9242-99F7-8C96C5AF5152}" destId="{B2951D26-DFB6-FB4E-AC9C-B3D6EBC41D34}" srcOrd="0" destOrd="0" presId="urn:microsoft.com/office/officeart/2005/8/layout/vList2"/>
    <dgm:cxn modelId="{FD626F18-701E-0540-A5B9-297C9D7846A0}" srcId="{149AA709-0B54-3342-9D04-C606AE1D6EF6}" destId="{A538F573-597F-2649-9066-45A9482711EF}" srcOrd="3" destOrd="0" parTransId="{540F4995-8A64-F24F-98EB-C5FF4DA980B4}" sibTransId="{3BC2EB53-0DD2-6E4B-B8D4-264379EB430D}"/>
    <dgm:cxn modelId="{A2E8FD1A-F405-6C4E-8072-E65A8B136A89}" type="presOf" srcId="{FF730C91-EC36-F248-8A65-D1F7F70EC363}" destId="{08C90391-281E-8044-9185-DF1E68ACF9A5}" srcOrd="0" destOrd="0" presId="urn:microsoft.com/office/officeart/2005/8/layout/vList2"/>
    <dgm:cxn modelId="{DE0EEA1C-721A-C144-B4B9-2047C537F7FD}" srcId="{A5741A9C-9AE8-A040-B4BA-E3614D7D155B}" destId="{6D5B24A0-41E3-D54C-8F88-81D5F429BE08}" srcOrd="1" destOrd="0" parTransId="{0510F6BF-378D-CE40-A821-9C6B33E898C8}" sibTransId="{948A85C0-56F1-0A43-9248-FD4C84DA9D49}"/>
    <dgm:cxn modelId="{1190BA3F-D8BF-BA4D-AC5F-912F82EC2667}" srcId="{149AA709-0B54-3342-9D04-C606AE1D6EF6}" destId="{7B271A10-238F-9242-99F7-8C96C5AF5152}" srcOrd="2" destOrd="0" parTransId="{7AE10544-7B46-C94D-B3B2-0F408C38CEB5}" sibTransId="{04D831EF-D4B2-1D4E-BD33-13355A330D26}"/>
    <dgm:cxn modelId="{ED714C48-30A2-FC41-A189-A9E5252D05AC}" type="presOf" srcId="{C6388751-4FEE-BF44-B3F8-C70E4D1CB466}" destId="{A7FF3CE1-77DE-3046-92D8-A01A1EC21AB4}" srcOrd="0" destOrd="0" presId="urn:microsoft.com/office/officeart/2005/8/layout/vList2"/>
    <dgm:cxn modelId="{7CDDC560-257D-DF40-85CF-B53E9E7A9BFC}" type="presOf" srcId="{6CAB42F0-2D8C-F249-B0D3-B47DBEF020BD}" destId="{8010A317-2DAD-134D-8E62-1EBB81F962B1}" srcOrd="0" destOrd="0" presId="urn:microsoft.com/office/officeart/2005/8/layout/vList2"/>
    <dgm:cxn modelId="{6C172E64-0CD7-7746-81AD-1AD52711D940}" srcId="{A538F573-597F-2649-9066-45A9482711EF}" destId="{A2D15A33-8752-7443-9B1C-4BA35D61ADD9}" srcOrd="0" destOrd="0" parTransId="{A55932DF-4A22-A445-B7DD-DB367D421033}" sibTransId="{A7DECC80-9E14-8C48-BD27-259076F8E874}"/>
    <dgm:cxn modelId="{84F5C972-3F93-B846-A984-C3990DAC5237}" type="presOf" srcId="{A2D15A33-8752-7443-9B1C-4BA35D61ADD9}" destId="{7C743F5B-5D70-F54C-8FBD-AFB2E0767BAE}" srcOrd="0" destOrd="0" presId="urn:microsoft.com/office/officeart/2005/8/layout/vList2"/>
    <dgm:cxn modelId="{4873EC82-C9A5-AF4B-88E3-6ADA5DFB5A59}" srcId="{7B271A10-238F-9242-99F7-8C96C5AF5152}" destId="{C6388751-4FEE-BF44-B3F8-C70E4D1CB466}" srcOrd="0" destOrd="0" parTransId="{5B42AC31-5EDF-7F47-9D86-937D69A10274}" sibTransId="{7B5DA7DC-8844-B04B-8329-1A6FD6E9D2D0}"/>
    <dgm:cxn modelId="{7AEDC583-7087-E146-99CB-3DFF1369C6B4}" srcId="{6CAB42F0-2D8C-F249-B0D3-B47DBEF020BD}" destId="{EB897C38-BAA0-B644-868A-06BDFE4500C5}" srcOrd="0" destOrd="0" parTransId="{7344E391-475D-584C-8BE5-E0EF788E76AA}" sibTransId="{B7742975-7AC4-A148-B404-2A21C82D0BF0}"/>
    <dgm:cxn modelId="{7CF63586-B07A-0944-A099-929B06C23614}" type="presOf" srcId="{853C21D1-819F-E04D-A84D-B1670B777D74}" destId="{EF6FBFCD-B7D3-1544-88AA-3A3066382708}" srcOrd="0" destOrd="2" presId="urn:microsoft.com/office/officeart/2005/8/layout/vList2"/>
    <dgm:cxn modelId="{E4E0B886-AEE2-8D49-9104-21A94E613F9C}" srcId="{6CAB42F0-2D8C-F249-B0D3-B47DBEF020BD}" destId="{BA6A40A2-06E8-B540-BE8C-1A65BEE10F05}" srcOrd="1" destOrd="0" parTransId="{F964658C-9CEE-0345-B2CF-36FE00E6D09D}" sibTransId="{8A0B640D-9C93-1946-8FE4-111C2800937F}"/>
    <dgm:cxn modelId="{0DAD9594-B8E4-C944-967B-60C6E9860C2A}" type="presOf" srcId="{A538F573-597F-2649-9066-45A9482711EF}" destId="{8D2A33D7-BCC0-9B46-893D-B23A44DBF9E2}" srcOrd="0" destOrd="0" presId="urn:microsoft.com/office/officeart/2005/8/layout/vList2"/>
    <dgm:cxn modelId="{3F8F49A9-ED80-0B4B-BE3E-0BFCEABCB4FA}" type="presOf" srcId="{2BDA3296-FA9B-6042-9348-8E923DEA1F6C}" destId="{A7FF3CE1-77DE-3046-92D8-A01A1EC21AB4}" srcOrd="0" destOrd="1" presId="urn:microsoft.com/office/officeart/2005/8/layout/vList2"/>
    <dgm:cxn modelId="{5F846FBE-E348-2E48-89EA-7469FD6FBEB3}" type="presOf" srcId="{A5741A9C-9AE8-A040-B4BA-E3614D7D155B}" destId="{E0CB24DA-44C5-494E-8617-49948177AD94}" srcOrd="0" destOrd="0" presId="urn:microsoft.com/office/officeart/2005/8/layout/vList2"/>
    <dgm:cxn modelId="{FC0AA4CF-81FB-D147-94AF-843E0A164C02}" srcId="{7B271A10-238F-9242-99F7-8C96C5AF5152}" destId="{2BDA3296-FA9B-6042-9348-8E923DEA1F6C}" srcOrd="1" destOrd="0" parTransId="{BD9092F9-EB04-DA49-84ED-291ED0FFCC9E}" sibTransId="{E7F82400-7D16-DA43-9D0E-2F0C700941A9}"/>
    <dgm:cxn modelId="{38A382D1-C9A8-0C47-A9A0-FAC34727FADC}" srcId="{A5741A9C-9AE8-A040-B4BA-E3614D7D155B}" destId="{FF730C91-EC36-F248-8A65-D1F7F70EC363}" srcOrd="0" destOrd="0" parTransId="{F0DB4FFE-00FE-F449-BA36-02B92F8CA021}" sibTransId="{59CD02BF-E0D1-2046-ADEF-AD073A8B03C3}"/>
    <dgm:cxn modelId="{9E06ABE0-5F07-674D-9B98-ECCE1F9F9485}" srcId="{149AA709-0B54-3342-9D04-C606AE1D6EF6}" destId="{6CAB42F0-2D8C-F249-B0D3-B47DBEF020BD}" srcOrd="0" destOrd="0" parTransId="{39F473F7-E196-414E-9CB0-0D186BEB1E22}" sibTransId="{5B71F683-5DED-3E4D-8C56-368C3AC85A5F}"/>
    <dgm:cxn modelId="{D17267E1-1170-9148-8D06-4D02E42BB058}" type="presOf" srcId="{149AA709-0B54-3342-9D04-C606AE1D6EF6}" destId="{E2AB03AC-8EAA-3943-9D70-A56335A97B6D}" srcOrd="0" destOrd="0" presId="urn:microsoft.com/office/officeart/2005/8/layout/vList2"/>
    <dgm:cxn modelId="{BE6978E9-B37D-EF45-A3DB-92F590EBE524}" type="presOf" srcId="{6D5B24A0-41E3-D54C-8F88-81D5F429BE08}" destId="{08C90391-281E-8044-9185-DF1E68ACF9A5}" srcOrd="0" destOrd="1" presId="urn:microsoft.com/office/officeart/2005/8/layout/vList2"/>
    <dgm:cxn modelId="{7FD2F1E9-5B23-FF49-8724-50A996A5A50B}" srcId="{149AA709-0B54-3342-9D04-C606AE1D6EF6}" destId="{A5741A9C-9AE8-A040-B4BA-E3614D7D155B}" srcOrd="1" destOrd="0" parTransId="{521CBFEC-3C5C-C34B-8453-92C41DB8DF8C}" sibTransId="{6CFEB05A-CBE9-F346-B93B-27C95EE8BB23}"/>
    <dgm:cxn modelId="{C7E982FD-6160-9E4F-8D58-A881D692AC9D}" type="presOf" srcId="{BA6A40A2-06E8-B540-BE8C-1A65BEE10F05}" destId="{EF6FBFCD-B7D3-1544-88AA-3A3066382708}" srcOrd="0" destOrd="1" presId="urn:microsoft.com/office/officeart/2005/8/layout/vList2"/>
    <dgm:cxn modelId="{0479C522-8CAC-6343-B7F0-3E0275ACDCF9}" type="presParOf" srcId="{E2AB03AC-8EAA-3943-9D70-A56335A97B6D}" destId="{8010A317-2DAD-134D-8E62-1EBB81F962B1}" srcOrd="0" destOrd="0" presId="urn:microsoft.com/office/officeart/2005/8/layout/vList2"/>
    <dgm:cxn modelId="{12863E6B-D9E9-8041-BAB3-1D20917B9FC0}" type="presParOf" srcId="{E2AB03AC-8EAA-3943-9D70-A56335A97B6D}" destId="{EF6FBFCD-B7D3-1544-88AA-3A3066382708}" srcOrd="1" destOrd="0" presId="urn:microsoft.com/office/officeart/2005/8/layout/vList2"/>
    <dgm:cxn modelId="{C468EC1C-6F2C-9E4D-8CA7-696420E10B34}" type="presParOf" srcId="{E2AB03AC-8EAA-3943-9D70-A56335A97B6D}" destId="{E0CB24DA-44C5-494E-8617-49948177AD94}" srcOrd="2" destOrd="0" presId="urn:microsoft.com/office/officeart/2005/8/layout/vList2"/>
    <dgm:cxn modelId="{0E89B9ED-641C-C84E-B449-86F76D71B649}" type="presParOf" srcId="{E2AB03AC-8EAA-3943-9D70-A56335A97B6D}" destId="{08C90391-281E-8044-9185-DF1E68ACF9A5}" srcOrd="3" destOrd="0" presId="urn:microsoft.com/office/officeart/2005/8/layout/vList2"/>
    <dgm:cxn modelId="{4568D43C-FB33-AE4C-A5A8-0CD37FEEF09B}" type="presParOf" srcId="{E2AB03AC-8EAA-3943-9D70-A56335A97B6D}" destId="{B2951D26-DFB6-FB4E-AC9C-B3D6EBC41D34}" srcOrd="4" destOrd="0" presId="urn:microsoft.com/office/officeart/2005/8/layout/vList2"/>
    <dgm:cxn modelId="{8508DCE4-C8DE-A440-AD5E-15ED18A8C791}" type="presParOf" srcId="{E2AB03AC-8EAA-3943-9D70-A56335A97B6D}" destId="{A7FF3CE1-77DE-3046-92D8-A01A1EC21AB4}" srcOrd="5" destOrd="0" presId="urn:microsoft.com/office/officeart/2005/8/layout/vList2"/>
    <dgm:cxn modelId="{84425F0A-6679-2249-8E2C-F94DCD3AE53B}" type="presParOf" srcId="{E2AB03AC-8EAA-3943-9D70-A56335A97B6D}" destId="{8D2A33D7-BCC0-9B46-893D-B23A44DBF9E2}" srcOrd="6" destOrd="0" presId="urn:microsoft.com/office/officeart/2005/8/layout/vList2"/>
    <dgm:cxn modelId="{1B514503-58AC-094A-8C21-1EC5399B31B8}" type="presParOf" srcId="{E2AB03AC-8EAA-3943-9D70-A56335A97B6D}" destId="{7C743F5B-5D70-F54C-8FBD-AFB2E0767BA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31780-DA43-3D42-9481-809024B9B6BF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2320E62-3154-E149-B0A1-FE692ADAF8C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Terms</a:t>
          </a:r>
        </a:p>
      </dgm:t>
    </dgm:pt>
    <dgm:pt modelId="{C838A819-4494-0F4E-80F2-F845F62AF28E}" type="parTrans" cxnId="{3B074B75-5D06-4A40-A334-736B1F27F8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847247-D0E3-DB4B-98A0-E182CF93F6D2}" type="sibTrans" cxnId="{3B074B75-5D06-4A40-A334-736B1F27F8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ACF616-3D2B-3444-8DC2-4F5770EBA95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How and when the funds will be paid to the person extending the offer</a:t>
          </a:r>
        </a:p>
      </dgm:t>
    </dgm:pt>
    <dgm:pt modelId="{D2752BC9-9CE3-9F4F-936A-417CB48398E5}" type="parTrans" cxnId="{F232FBAF-7EE9-8843-A260-7EEA7F3907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F3E050-698E-1941-A4B4-099F0B0B72FF}" type="sibTrans" cxnId="{F232FBAF-7EE9-8843-A260-7EEA7F3907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BAE6D9-D16A-1342-A864-CBCD0239265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Cancellation</a:t>
          </a:r>
        </a:p>
      </dgm:t>
    </dgm:pt>
    <dgm:pt modelId="{797605A9-CA5C-C64D-A562-BC62BCC3BE57}" type="parTrans" cxnId="{E5C38C44-38E0-3B40-9DF3-F8F0892DFE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43E43F-F069-B24C-BBE5-C524C4AB2482}" type="sibTrans" cxnId="{E5C38C44-38E0-3B40-9DF3-F8F0892DFE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DDCEBF-4AA4-7947-B716-BA9CA1E3785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Defines under what circumstances either party may cancel, how notification must be provided, and what penalties may be required in the event of cancellation</a:t>
          </a:r>
        </a:p>
      </dgm:t>
    </dgm:pt>
    <dgm:pt modelId="{34E40EB1-E2F5-994E-AC3A-0FF97E15DB03}" type="parTrans" cxnId="{6B6961F0-5DB2-B345-965D-F0D9CDA30A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6944CD-EF23-5241-813E-11D7E7830F5D}" type="sibTrans" cxnId="{6B6961F0-5DB2-B345-965D-F0D9CDA30A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3ACA8F-1356-8548-B86A-97DC506570F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Force Majeure (Act of God)</a:t>
          </a:r>
        </a:p>
      </dgm:t>
    </dgm:pt>
    <dgm:pt modelId="{9B620BCE-71D1-DE4E-957E-BA556200E1C6}" type="parTrans" cxnId="{B2745908-58D8-F24B-815F-B4FB5B4010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C060E1-C53F-1B4D-A8F9-1A531492768E}" type="sibTrans" cxnId="{B2745908-58D8-F24B-815F-B4FB5B4010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7CDB2D-990D-7046-A845-B17BB7C1392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Arbitration</a:t>
          </a:r>
        </a:p>
      </dgm:t>
    </dgm:pt>
    <dgm:pt modelId="{683FC338-8CA3-D14E-93B2-F19742BB4B31}" type="parTrans" cxnId="{36D69B34-5077-E14F-9E81-F4C4961E2F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81FD20-82C5-794D-8AAF-9B33480FB846}" type="sibTrans" cxnId="{36D69B34-5077-E14F-9E81-F4C4961E2F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994535-9E52-894E-87B5-D584DA35B1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Both parties agree on which circumstances, deemed to be beyond their control, will permit an event to be canceled without penalty to either party</a:t>
          </a:r>
        </a:p>
      </dgm:t>
    </dgm:pt>
    <dgm:pt modelId="{8FCE1289-2D33-3646-85F4-B26CD26FAD94}" type="parTrans" cxnId="{BF3F2694-A6D7-DE41-B6A7-75E482E2C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B5EB5A-72B9-A543-9143-9C533DBC0BCA}" type="sibTrans" cxnId="{BF3F2694-A6D7-DE41-B6A7-75E482E2C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F15AE4-0605-C443-940F-8950133B303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Billing</a:t>
          </a:r>
        </a:p>
      </dgm:t>
    </dgm:pt>
    <dgm:pt modelId="{D4CB4A03-54C0-4B45-96DC-01F2BCA95E8F}" type="parTrans" cxnId="{009F965E-5222-E644-A74C-A7654F17E8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27A006-2449-9947-ACB5-6F4B6B57BDF9}" type="sibTrans" cxnId="{009F965E-5222-E644-A74C-A7654F17E8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41262A-D3D2-9948-A3CC-EA4F0D962BB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Allows both parties to use arbitration in place of a legal </a:t>
          </a:r>
          <a:r>
            <a:rPr lang="en-US" dirty="0" err="1">
              <a:solidFill>
                <a:schemeClr val="tx1"/>
              </a:solidFill>
            </a:rPr>
            <a:t>judgement</a:t>
          </a:r>
          <a:r>
            <a:rPr lang="en-US" dirty="0">
              <a:solidFill>
                <a:schemeClr val="tx1"/>
              </a:solidFill>
            </a:rPr>
            <a:t> when they fail to agree</a:t>
          </a:r>
        </a:p>
      </dgm:t>
    </dgm:pt>
    <dgm:pt modelId="{D7AC4F50-87E7-D341-A9E2-C49D1572C959}" type="parTrans" cxnId="{E93D693D-D81C-6645-A004-B0A477463B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80045E-DEBE-274A-BE4A-E7B0DF81258C}" type="sibTrans" cxnId="{E93D693D-D81C-6645-A004-B0A477463B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56246A-0D73-4C44-96E5-D728A45D5C4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Defines how entertainers will be listed in advertising and in the program</a:t>
          </a:r>
        </a:p>
      </dgm:t>
    </dgm:pt>
    <dgm:pt modelId="{86B31BBA-75FE-5140-B2D4-B45B6B8E9E8A}" type="parTrans" cxnId="{ED95AD69-86B7-484C-AAC8-C16DA65A9B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F2C4C9-78F4-5B42-A763-02B325091EC1}" type="sibTrans" cxnId="{ED95AD69-86B7-484C-AAC8-C16DA65A9B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16EE78-DC6C-3547-AB4B-4A2B4364EE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Specified to reflect the most common or predictable </a:t>
          </a:r>
          <a:r>
            <a:rPr lang="en-US" dirty="0" err="1">
              <a:solidFill>
                <a:schemeClr val="tx1"/>
              </a:solidFill>
            </a:rPr>
            <a:t>occurances</a:t>
          </a:r>
          <a:r>
            <a:rPr lang="en-US" dirty="0">
              <a:solidFill>
                <a:schemeClr val="tx1"/>
              </a:solidFill>
            </a:rPr>
            <a:t>, such as disaster, etc</a:t>
          </a:r>
        </a:p>
      </dgm:t>
    </dgm:pt>
    <dgm:pt modelId="{FE9DCDDD-5F17-514E-B90A-7F1A267E3F57}" type="parTrans" cxnId="{15575BC2-6081-094B-B020-1D5BBA50EC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1F53F-28E5-5E40-B802-A1AF854E39A3}" type="sibTrans" cxnId="{15575BC2-6081-094B-B020-1D5BBA50EC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858D56-5049-C442-8AEF-17EFDB8C2EB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Arbitration may save the parties substantial costs over traditional litigation</a:t>
          </a:r>
        </a:p>
      </dgm:t>
    </dgm:pt>
    <dgm:pt modelId="{ECC7CB83-4A8E-0840-9193-1873C3F70D0B}" type="parTrans" cxnId="{DE64172E-7DBC-1F41-851A-85B2AE304A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6FE1D0-416D-1748-9BE8-2E63CD68BB32}" type="sibTrans" cxnId="{DE64172E-7DBC-1F41-851A-85B2AE304A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2BDB76-FDFA-4140-847D-7741BA91F94E}" type="pres">
      <dgm:prSet presAssocID="{DD831780-DA43-3D42-9481-809024B9B6BF}" presName="linear" presStyleCnt="0">
        <dgm:presLayoutVars>
          <dgm:animLvl val="lvl"/>
          <dgm:resizeHandles val="exact"/>
        </dgm:presLayoutVars>
      </dgm:prSet>
      <dgm:spPr/>
    </dgm:pt>
    <dgm:pt modelId="{3DF2DB73-0EFB-8E4E-8CB4-99CBE9D8CB8C}" type="pres">
      <dgm:prSet presAssocID="{82320E62-3154-E149-B0A1-FE692ADAF8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583DC5-264F-DF4E-ABB1-5AEB33323912}" type="pres">
      <dgm:prSet presAssocID="{82320E62-3154-E149-B0A1-FE692ADAF8C9}" presName="childText" presStyleLbl="revTx" presStyleIdx="0" presStyleCnt="5">
        <dgm:presLayoutVars>
          <dgm:bulletEnabled val="1"/>
        </dgm:presLayoutVars>
      </dgm:prSet>
      <dgm:spPr/>
    </dgm:pt>
    <dgm:pt modelId="{D83CB654-4664-DE45-98B0-F852CB7E3AD2}" type="pres">
      <dgm:prSet presAssocID="{CFBAE6D9-D16A-1342-A864-CBCD023926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356F6EA-FC5D-3C41-91DE-EB595344BB0A}" type="pres">
      <dgm:prSet presAssocID="{CFBAE6D9-D16A-1342-A864-CBCD02392656}" presName="childText" presStyleLbl="revTx" presStyleIdx="1" presStyleCnt="5">
        <dgm:presLayoutVars>
          <dgm:bulletEnabled val="1"/>
        </dgm:presLayoutVars>
      </dgm:prSet>
      <dgm:spPr/>
    </dgm:pt>
    <dgm:pt modelId="{A571B144-5A34-6549-800A-B890312518A3}" type="pres">
      <dgm:prSet presAssocID="{1F3ACA8F-1356-8548-B86A-97DC506570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90FF3B-D135-3F40-8123-84BA151ED9EB}" type="pres">
      <dgm:prSet presAssocID="{1F3ACA8F-1356-8548-B86A-97DC506570F9}" presName="childText" presStyleLbl="revTx" presStyleIdx="2" presStyleCnt="5">
        <dgm:presLayoutVars>
          <dgm:bulletEnabled val="1"/>
        </dgm:presLayoutVars>
      </dgm:prSet>
      <dgm:spPr/>
    </dgm:pt>
    <dgm:pt modelId="{DEA14568-CD94-8148-8D8B-1AB22DF0010C}" type="pres">
      <dgm:prSet presAssocID="{E47CDB2D-990D-7046-A845-B17BB7C1392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1A0B30-F914-A045-B53C-091313467A8C}" type="pres">
      <dgm:prSet presAssocID="{E47CDB2D-990D-7046-A845-B17BB7C1392E}" presName="childText" presStyleLbl="revTx" presStyleIdx="3" presStyleCnt="5">
        <dgm:presLayoutVars>
          <dgm:bulletEnabled val="1"/>
        </dgm:presLayoutVars>
      </dgm:prSet>
      <dgm:spPr/>
    </dgm:pt>
    <dgm:pt modelId="{6165DC6A-C5BB-854D-B350-EA8CCA08557A}" type="pres">
      <dgm:prSet presAssocID="{6BF15AE4-0605-C443-940F-8950133B303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CB08359-8C5B-694B-BA52-58D9DF10657D}" type="pres">
      <dgm:prSet presAssocID="{6BF15AE4-0605-C443-940F-8950133B3031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B2745908-58D8-F24B-815F-B4FB5B40103D}" srcId="{DD831780-DA43-3D42-9481-809024B9B6BF}" destId="{1F3ACA8F-1356-8548-B86A-97DC506570F9}" srcOrd="2" destOrd="0" parTransId="{9B620BCE-71D1-DE4E-957E-BA556200E1C6}" sibTransId="{57C060E1-C53F-1B4D-A8F9-1A531492768E}"/>
    <dgm:cxn modelId="{88CC1309-ADCE-EE4C-8D67-993CE0301A30}" type="presOf" srcId="{04DDCEBF-4AA4-7947-B716-BA9CA1E37851}" destId="{D356F6EA-FC5D-3C41-91DE-EB595344BB0A}" srcOrd="0" destOrd="0" presId="urn:microsoft.com/office/officeart/2005/8/layout/vList2"/>
    <dgm:cxn modelId="{DE64172E-7DBC-1F41-851A-85B2AE304A9E}" srcId="{E47CDB2D-990D-7046-A845-B17BB7C1392E}" destId="{F7858D56-5049-C442-8AEF-17EFDB8C2EB5}" srcOrd="1" destOrd="0" parTransId="{ECC7CB83-4A8E-0840-9193-1873C3F70D0B}" sibTransId="{386FE1D0-416D-1748-9BE8-2E63CD68BB32}"/>
    <dgm:cxn modelId="{5C6BE731-0AB9-AC46-8AF8-6156BD233486}" type="presOf" srcId="{CFBAE6D9-D16A-1342-A864-CBCD02392656}" destId="{D83CB654-4664-DE45-98B0-F852CB7E3AD2}" srcOrd="0" destOrd="0" presId="urn:microsoft.com/office/officeart/2005/8/layout/vList2"/>
    <dgm:cxn modelId="{36D69B34-5077-E14F-9E81-F4C4961E2F5E}" srcId="{DD831780-DA43-3D42-9481-809024B9B6BF}" destId="{E47CDB2D-990D-7046-A845-B17BB7C1392E}" srcOrd="3" destOrd="0" parTransId="{683FC338-8CA3-D14E-93B2-F19742BB4B31}" sibTransId="{CE81FD20-82C5-794D-8AAF-9B33480FB846}"/>
    <dgm:cxn modelId="{E93D693D-D81C-6645-A004-B0A477463BD4}" srcId="{E47CDB2D-990D-7046-A845-B17BB7C1392E}" destId="{8A41262A-D3D2-9948-A3CC-EA4F0D962BB5}" srcOrd="0" destOrd="0" parTransId="{D7AC4F50-87E7-D341-A9E2-C49D1572C959}" sibTransId="{7780045E-DEBE-274A-BE4A-E7B0DF81258C}"/>
    <dgm:cxn modelId="{E5C38C44-38E0-3B40-9DF3-F8F0892DFE61}" srcId="{DD831780-DA43-3D42-9481-809024B9B6BF}" destId="{CFBAE6D9-D16A-1342-A864-CBCD02392656}" srcOrd="1" destOrd="0" parTransId="{797605A9-CA5C-C64D-A562-BC62BCC3BE57}" sibTransId="{CB43E43F-F069-B24C-BBE5-C524C4AB2482}"/>
    <dgm:cxn modelId="{009F965E-5222-E644-A74C-A7654F17E8BE}" srcId="{DD831780-DA43-3D42-9481-809024B9B6BF}" destId="{6BF15AE4-0605-C443-940F-8950133B3031}" srcOrd="4" destOrd="0" parTransId="{D4CB4A03-54C0-4B45-96DC-01F2BCA95E8F}" sibTransId="{7A27A006-2449-9947-ACB5-6F4B6B57BDF9}"/>
    <dgm:cxn modelId="{1F2D8366-3F21-2645-9F3A-AE3F87C8C380}" type="presOf" srcId="{DD831780-DA43-3D42-9481-809024B9B6BF}" destId="{B12BDB76-FDFA-4140-847D-7741BA91F94E}" srcOrd="0" destOrd="0" presId="urn:microsoft.com/office/officeart/2005/8/layout/vList2"/>
    <dgm:cxn modelId="{ED95AD69-86B7-484C-AAC8-C16DA65A9B15}" srcId="{6BF15AE4-0605-C443-940F-8950133B3031}" destId="{C856246A-0D73-4C44-96E5-D728A45D5C45}" srcOrd="0" destOrd="0" parTransId="{86B31BBA-75FE-5140-B2D4-B45B6B8E9E8A}" sibTransId="{18F2C4C9-78F4-5B42-A763-02B325091EC1}"/>
    <dgm:cxn modelId="{3B074B75-5D06-4A40-A334-736B1F27F853}" srcId="{DD831780-DA43-3D42-9481-809024B9B6BF}" destId="{82320E62-3154-E149-B0A1-FE692ADAF8C9}" srcOrd="0" destOrd="0" parTransId="{C838A819-4494-0F4E-80F2-F845F62AF28E}" sibTransId="{83847247-D0E3-DB4B-98A0-E182CF93F6D2}"/>
    <dgm:cxn modelId="{85442376-1B5F-9545-90A4-2D66B13DBEB5}" type="presOf" srcId="{6BF15AE4-0605-C443-940F-8950133B3031}" destId="{6165DC6A-C5BB-854D-B350-EA8CCA08557A}" srcOrd="0" destOrd="0" presId="urn:microsoft.com/office/officeart/2005/8/layout/vList2"/>
    <dgm:cxn modelId="{262BBB85-5F9D-3142-A8C2-D5B8DE79771C}" type="presOf" srcId="{82320E62-3154-E149-B0A1-FE692ADAF8C9}" destId="{3DF2DB73-0EFB-8E4E-8CB4-99CBE9D8CB8C}" srcOrd="0" destOrd="0" presId="urn:microsoft.com/office/officeart/2005/8/layout/vList2"/>
    <dgm:cxn modelId="{8596718B-DDB8-A444-8BA7-4A07D987FC6C}" type="presOf" srcId="{F7858D56-5049-C442-8AEF-17EFDB8C2EB5}" destId="{691A0B30-F914-A045-B53C-091313467A8C}" srcOrd="0" destOrd="1" presId="urn:microsoft.com/office/officeart/2005/8/layout/vList2"/>
    <dgm:cxn modelId="{BF3F2694-A6D7-DE41-B6A7-75E482E2C69A}" srcId="{1F3ACA8F-1356-8548-B86A-97DC506570F9}" destId="{A9994535-9E52-894E-87B5-D584DA35B120}" srcOrd="0" destOrd="0" parTransId="{8FCE1289-2D33-3646-85F4-B26CD26FAD94}" sibTransId="{29B5EB5A-72B9-A543-9143-9C533DBC0BCA}"/>
    <dgm:cxn modelId="{F11FBD9C-2DBC-E443-99F6-78721B7D3D54}" type="presOf" srcId="{1F3ACA8F-1356-8548-B86A-97DC506570F9}" destId="{A571B144-5A34-6549-800A-B890312518A3}" srcOrd="0" destOrd="0" presId="urn:microsoft.com/office/officeart/2005/8/layout/vList2"/>
    <dgm:cxn modelId="{C0DAE99D-EBF1-0244-A821-D6E6215634C2}" type="presOf" srcId="{C856246A-0D73-4C44-96E5-D728A45D5C45}" destId="{DCB08359-8C5B-694B-BA52-58D9DF10657D}" srcOrd="0" destOrd="0" presId="urn:microsoft.com/office/officeart/2005/8/layout/vList2"/>
    <dgm:cxn modelId="{EFF0799E-1764-8E4D-B18A-5E79BCC05613}" type="presOf" srcId="{A9994535-9E52-894E-87B5-D584DA35B120}" destId="{2290FF3B-D135-3F40-8123-84BA151ED9EB}" srcOrd="0" destOrd="0" presId="urn:microsoft.com/office/officeart/2005/8/layout/vList2"/>
    <dgm:cxn modelId="{F232FBAF-7EE9-8843-A260-7EEA7F3907E6}" srcId="{82320E62-3154-E149-B0A1-FE692ADAF8C9}" destId="{25ACF616-3D2B-3444-8DC2-4F5770EBA95C}" srcOrd="0" destOrd="0" parTransId="{D2752BC9-9CE3-9F4F-936A-417CB48398E5}" sibTransId="{97F3E050-698E-1941-A4B4-099F0B0B72FF}"/>
    <dgm:cxn modelId="{8D8E97B5-D27B-A549-BA11-A003A61B0BEA}" type="presOf" srcId="{E47CDB2D-990D-7046-A845-B17BB7C1392E}" destId="{DEA14568-CD94-8148-8D8B-1AB22DF0010C}" srcOrd="0" destOrd="0" presId="urn:microsoft.com/office/officeart/2005/8/layout/vList2"/>
    <dgm:cxn modelId="{B4770ABB-A10B-734C-8798-24FECD8F37CE}" type="presOf" srcId="{2316EE78-DC6C-3547-AB4B-4A2B4364EEAC}" destId="{2290FF3B-D135-3F40-8123-84BA151ED9EB}" srcOrd="0" destOrd="1" presId="urn:microsoft.com/office/officeart/2005/8/layout/vList2"/>
    <dgm:cxn modelId="{15575BC2-6081-094B-B020-1D5BBA50EC34}" srcId="{1F3ACA8F-1356-8548-B86A-97DC506570F9}" destId="{2316EE78-DC6C-3547-AB4B-4A2B4364EEAC}" srcOrd="1" destOrd="0" parTransId="{FE9DCDDD-5F17-514E-B90A-7F1A267E3F57}" sibTransId="{4741F53F-28E5-5E40-B802-A1AF854E39A3}"/>
    <dgm:cxn modelId="{07023DE4-C4B7-0749-86F3-A2067047865D}" type="presOf" srcId="{25ACF616-3D2B-3444-8DC2-4F5770EBA95C}" destId="{7F583DC5-264F-DF4E-ABB1-5AEB33323912}" srcOrd="0" destOrd="0" presId="urn:microsoft.com/office/officeart/2005/8/layout/vList2"/>
    <dgm:cxn modelId="{F52AE3EB-3D7E-5B4F-8C95-B8D7BEC1EF00}" type="presOf" srcId="{8A41262A-D3D2-9948-A3CC-EA4F0D962BB5}" destId="{691A0B30-F914-A045-B53C-091313467A8C}" srcOrd="0" destOrd="0" presId="urn:microsoft.com/office/officeart/2005/8/layout/vList2"/>
    <dgm:cxn modelId="{6B6961F0-5DB2-B345-965D-F0D9CDA30AE4}" srcId="{CFBAE6D9-D16A-1342-A864-CBCD02392656}" destId="{04DDCEBF-4AA4-7947-B716-BA9CA1E37851}" srcOrd="0" destOrd="0" parTransId="{34E40EB1-E2F5-994E-AC3A-0FF97E15DB03}" sibTransId="{1B6944CD-EF23-5241-813E-11D7E7830F5D}"/>
    <dgm:cxn modelId="{A911A28D-2EAE-5A45-95CA-EF3C7D851A9C}" type="presParOf" srcId="{B12BDB76-FDFA-4140-847D-7741BA91F94E}" destId="{3DF2DB73-0EFB-8E4E-8CB4-99CBE9D8CB8C}" srcOrd="0" destOrd="0" presId="urn:microsoft.com/office/officeart/2005/8/layout/vList2"/>
    <dgm:cxn modelId="{B42222BA-8A5B-F742-8CCD-082D01F4DDA5}" type="presParOf" srcId="{B12BDB76-FDFA-4140-847D-7741BA91F94E}" destId="{7F583DC5-264F-DF4E-ABB1-5AEB33323912}" srcOrd="1" destOrd="0" presId="urn:microsoft.com/office/officeart/2005/8/layout/vList2"/>
    <dgm:cxn modelId="{024DC1E1-B3D3-354C-9AF6-6A759CC5BC4A}" type="presParOf" srcId="{B12BDB76-FDFA-4140-847D-7741BA91F94E}" destId="{D83CB654-4664-DE45-98B0-F852CB7E3AD2}" srcOrd="2" destOrd="0" presId="urn:microsoft.com/office/officeart/2005/8/layout/vList2"/>
    <dgm:cxn modelId="{43961484-E08C-964A-9984-F3CFE892C32C}" type="presParOf" srcId="{B12BDB76-FDFA-4140-847D-7741BA91F94E}" destId="{D356F6EA-FC5D-3C41-91DE-EB595344BB0A}" srcOrd="3" destOrd="0" presId="urn:microsoft.com/office/officeart/2005/8/layout/vList2"/>
    <dgm:cxn modelId="{B68782BA-3873-FB43-AEE8-E723EDF1A3B5}" type="presParOf" srcId="{B12BDB76-FDFA-4140-847D-7741BA91F94E}" destId="{A571B144-5A34-6549-800A-B890312518A3}" srcOrd="4" destOrd="0" presId="urn:microsoft.com/office/officeart/2005/8/layout/vList2"/>
    <dgm:cxn modelId="{790FDB42-529E-534B-8E37-E544E864336C}" type="presParOf" srcId="{B12BDB76-FDFA-4140-847D-7741BA91F94E}" destId="{2290FF3B-D135-3F40-8123-84BA151ED9EB}" srcOrd="5" destOrd="0" presId="urn:microsoft.com/office/officeart/2005/8/layout/vList2"/>
    <dgm:cxn modelId="{11504100-802A-874A-8B80-2C808D31BFD5}" type="presParOf" srcId="{B12BDB76-FDFA-4140-847D-7741BA91F94E}" destId="{DEA14568-CD94-8148-8D8B-1AB22DF0010C}" srcOrd="6" destOrd="0" presId="urn:microsoft.com/office/officeart/2005/8/layout/vList2"/>
    <dgm:cxn modelId="{6BC5BB08-F897-DA45-8A3F-5E97AC9D908D}" type="presParOf" srcId="{B12BDB76-FDFA-4140-847D-7741BA91F94E}" destId="{691A0B30-F914-A045-B53C-091313467A8C}" srcOrd="7" destOrd="0" presId="urn:microsoft.com/office/officeart/2005/8/layout/vList2"/>
    <dgm:cxn modelId="{E5FF7187-CB49-1C40-AF0B-9E20042A6778}" type="presParOf" srcId="{B12BDB76-FDFA-4140-847D-7741BA91F94E}" destId="{6165DC6A-C5BB-854D-B350-EA8CCA08557A}" srcOrd="8" destOrd="0" presId="urn:microsoft.com/office/officeart/2005/8/layout/vList2"/>
    <dgm:cxn modelId="{46A82D1A-6858-5F4D-9056-EBA9BA8AFA96}" type="presParOf" srcId="{B12BDB76-FDFA-4140-847D-7741BA91F94E}" destId="{DCB08359-8C5B-694B-BA52-58D9DF10657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BBE7E7-17AC-C348-8A9A-2EE271E8F10E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1E837D1-96A8-CD4F-9412-5B51F50464C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is of the essence</a:t>
          </a:r>
        </a:p>
      </dgm:t>
    </dgm:pt>
    <dgm:pt modelId="{DC7941A5-80EC-DF42-8ABE-B84C4F91446D}" type="parTrans" cxnId="{237A0081-756B-5B46-9FA3-46BE2F2F86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F8AAC2-2386-6447-911C-C47463DBEBF4}" type="sibTrans" cxnId="{237A0081-756B-5B46-9FA3-46BE2F2F86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C25289-9FCB-5942-B474-CEB17EFC2C8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Instructs both parties that the agreement is valid only if it is signed within a prescribed period of time</a:t>
          </a:r>
        </a:p>
      </dgm:t>
    </dgm:pt>
    <dgm:pt modelId="{6EC04FB7-F924-EC47-AE86-295D1F98F97A}" type="parTrans" cxnId="{DC444F53-2828-B340-85FB-72C7EF582E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298BBA-4B9C-5041-9354-95EF27D899AB}" type="sibTrans" cxnId="{DC444F53-2828-B340-85FB-72C7EF582E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2876C7-21C7-5D47-AF64-7D8AF71134A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Assignment</a:t>
          </a:r>
        </a:p>
      </dgm:t>
    </dgm:pt>
    <dgm:pt modelId="{DA0433F0-3CD6-F74D-A5EA-D8FA3EFA2DB8}" type="parTrans" cxnId="{150D1460-2550-D64D-95F7-D9C71E08FE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6DD19E-6C21-6946-ADDA-8176C24561E0}" type="sibTrans" cxnId="{150D1460-2550-D64D-95F7-D9C71E08FE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68F821-DAE8-0F42-BB7C-92CF2A25DFF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agreement contain clauses indicating that the contract may not be assigned to other parties</a:t>
          </a:r>
        </a:p>
      </dgm:t>
    </dgm:pt>
    <dgm:pt modelId="{C09B4AD3-8C1E-104A-B702-CF7B841BB752}" type="parTrans" cxnId="{C1CD7325-35C5-1742-9110-2BA615BCD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874758-1740-934D-8405-FC17E9CC318D}" type="sibTrans" cxnId="{C1CD7325-35C5-1742-9110-2BA615BCD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D37F27-50C1-F94E-B46D-15B8FA857AE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Insurance</a:t>
          </a:r>
        </a:p>
      </dgm:t>
    </dgm:pt>
    <dgm:pt modelId="{0D099987-EEF6-6949-848A-494D826F783F}" type="parTrans" cxnId="{45678BD9-F1A4-1F43-80CF-D2D7705547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B54038-3323-7948-8C42-9718F87D127E}" type="sibTrans" cxnId="{45678BD9-F1A4-1F43-80CF-D2D7705547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1E0226-D5A5-7842-9884-1E0CEFFBA9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Hold Harmless and Indemnification</a:t>
          </a:r>
        </a:p>
      </dgm:t>
    </dgm:pt>
    <dgm:pt modelId="{B2152D64-5483-6848-AAC7-68089B35C463}" type="parTrans" cxnId="{E8A0CA33-0509-7C41-B316-845F1E17BD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8AED41-4B5D-BE4F-ACEC-D8D1DFF0C832}" type="sibTrans" cxnId="{E8A0CA33-0509-7C41-B316-845F1E17BD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08ACFB-A829-FC4A-8AA3-FC87024A617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Detail the type and limits of insurance that must be in force by both parties</a:t>
          </a:r>
        </a:p>
      </dgm:t>
    </dgm:pt>
    <dgm:pt modelId="{77F900C9-61E5-B847-A098-30C22F33FA85}" type="parTrans" cxnId="{B7946D23-32E6-8342-A986-C92A1E0247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DA0624-C1B8-EF40-8325-6F942E31DEF0}" type="sibTrans" cxnId="{B7946D23-32E6-8342-A986-C92A1E0247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8C86D3-97C9-4B4B-AB9F-089302D0E4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Reputation</a:t>
          </a:r>
        </a:p>
      </dgm:t>
    </dgm:pt>
    <dgm:pt modelId="{568044D1-C2BA-B041-9DF4-91F0BBA59C9F}" type="parTrans" cxnId="{31D2C547-27F6-AE47-B8DA-D9E4AD2E2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43488E-E721-524F-928D-2971FFB5036E}" type="sibTrans" cxnId="{31D2C547-27F6-AE47-B8DA-D9E4AD2E2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0373A7-8983-EE45-9ED4-B0300CA94F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 the event of negligence by either party, the negligent party agrees to hold the other party harmless and to defend it (indemnify) against harm</a:t>
          </a:r>
        </a:p>
      </dgm:t>
    </dgm:pt>
    <dgm:pt modelId="{7C656D9D-E433-934E-83D9-EF3CA5EDAA4A}" type="parTrans" cxnId="{D434A1DF-C159-924C-95D1-C529107678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6750DD-35AF-E341-A4C2-7224F218DB7A}" type="sibTrans" cxnId="{D434A1DF-C159-924C-95D1-C529107678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B8F08F-8C31-C142-9798-E978E1B492C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Complete or entire agreement</a:t>
          </a:r>
        </a:p>
      </dgm:t>
    </dgm:pt>
    <dgm:pt modelId="{B08FB100-72FD-7749-9CF8-037ED8E9F022}" type="parTrans" cxnId="{6BA540DE-80CA-6147-B135-BDEE322C62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0B3DD4-534F-7B4C-8839-18E94DB2932B}" type="sibTrans" cxnId="{6BA540DE-80CA-6147-B135-BDEE322C62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E962D8-223F-5C45-B588-C0EB7D07704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Specific clause that recognize the importance of the purchaser’s reputation and state that the event planner will try the best to protect and preserve that reputation</a:t>
          </a:r>
        </a:p>
      </dgm:t>
    </dgm:pt>
    <dgm:pt modelId="{D51FCC68-CA62-3748-9746-FCFE740A3BAD}" type="parTrans" cxnId="{20E68DC2-E9B1-A046-9032-C5E6D571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E85B7C-4ACA-B54A-875A-5B77424FE2D8}" type="sibTrans" cxnId="{20E68DC2-E9B1-A046-9032-C5E6D571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33ABEE-AC5C-E145-AF55-1A810FC8906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final clause which states that the agreement constitutes the full understanding of both parties</a:t>
          </a:r>
        </a:p>
      </dgm:t>
    </dgm:pt>
    <dgm:pt modelId="{DE236AE6-DE89-F549-A83E-D8850A5E611B}" type="parTrans" cxnId="{BDAEE94C-FE76-4747-85FF-632F3752D2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F4920D-2B8F-6440-9CAF-7792E861D20C}" type="sibTrans" cxnId="{BDAEE94C-FE76-4747-85FF-632F3752D2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8774AC-7D5F-0B41-A24D-E2AFD349F5E3}" type="pres">
      <dgm:prSet presAssocID="{1EBBE7E7-17AC-C348-8A9A-2EE271E8F10E}" presName="linear" presStyleCnt="0">
        <dgm:presLayoutVars>
          <dgm:animLvl val="lvl"/>
          <dgm:resizeHandles val="exact"/>
        </dgm:presLayoutVars>
      </dgm:prSet>
      <dgm:spPr/>
    </dgm:pt>
    <dgm:pt modelId="{27657947-928D-834D-AB83-E83ED5A7B297}" type="pres">
      <dgm:prSet presAssocID="{C1E837D1-96A8-CD4F-9412-5B51F50464C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DE46DF3-5124-4747-8505-09C138DD39E9}" type="pres">
      <dgm:prSet presAssocID="{C1E837D1-96A8-CD4F-9412-5B51F50464CB}" presName="childText" presStyleLbl="revTx" presStyleIdx="0" presStyleCnt="6">
        <dgm:presLayoutVars>
          <dgm:bulletEnabled val="1"/>
        </dgm:presLayoutVars>
      </dgm:prSet>
      <dgm:spPr/>
    </dgm:pt>
    <dgm:pt modelId="{33A69A70-1A38-A742-B850-F1A1C38974D6}" type="pres">
      <dgm:prSet presAssocID="{872876C7-21C7-5D47-AF64-7D8AF71134A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5DECE6-6F0F-434A-9311-FCD6663C7D33}" type="pres">
      <dgm:prSet presAssocID="{872876C7-21C7-5D47-AF64-7D8AF71134AB}" presName="childText" presStyleLbl="revTx" presStyleIdx="1" presStyleCnt="6">
        <dgm:presLayoutVars>
          <dgm:bulletEnabled val="1"/>
        </dgm:presLayoutVars>
      </dgm:prSet>
      <dgm:spPr/>
    </dgm:pt>
    <dgm:pt modelId="{3E40F422-4D66-7246-A41B-D5D23B943A25}" type="pres">
      <dgm:prSet presAssocID="{B7D37F27-50C1-F94E-B46D-15B8FA857AE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AC5FD20-56A6-4641-B325-7EE20D75792C}" type="pres">
      <dgm:prSet presAssocID="{B7D37F27-50C1-F94E-B46D-15B8FA857AED}" presName="childText" presStyleLbl="revTx" presStyleIdx="2" presStyleCnt="6">
        <dgm:presLayoutVars>
          <dgm:bulletEnabled val="1"/>
        </dgm:presLayoutVars>
      </dgm:prSet>
      <dgm:spPr/>
    </dgm:pt>
    <dgm:pt modelId="{511EDCE0-1A86-D94E-8AF4-A8A8648BDBAD}" type="pres">
      <dgm:prSet presAssocID="{BC1E0226-D5A5-7842-9884-1E0CEFFBA91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8424001-5578-014A-B78B-31919953E0F3}" type="pres">
      <dgm:prSet presAssocID="{BC1E0226-D5A5-7842-9884-1E0CEFFBA91C}" presName="childText" presStyleLbl="revTx" presStyleIdx="3" presStyleCnt="6">
        <dgm:presLayoutVars>
          <dgm:bulletEnabled val="1"/>
        </dgm:presLayoutVars>
      </dgm:prSet>
      <dgm:spPr/>
    </dgm:pt>
    <dgm:pt modelId="{ED62F37E-9FCC-8F47-A6A9-4AF2AE738E61}" type="pres">
      <dgm:prSet presAssocID="{B18C86D3-97C9-4B4B-AB9F-089302D0E47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07A4C8-898B-B941-A32E-0CB930F9E1D2}" type="pres">
      <dgm:prSet presAssocID="{B18C86D3-97C9-4B4B-AB9F-089302D0E47C}" presName="childText" presStyleLbl="revTx" presStyleIdx="4" presStyleCnt="6">
        <dgm:presLayoutVars>
          <dgm:bulletEnabled val="1"/>
        </dgm:presLayoutVars>
      </dgm:prSet>
      <dgm:spPr/>
    </dgm:pt>
    <dgm:pt modelId="{F212E918-2442-7A41-B936-8C04A52B2984}" type="pres">
      <dgm:prSet presAssocID="{A8B8F08F-8C31-C142-9798-E978E1B492C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E861D31-1DA9-8C45-9983-14F77E0AE36A}" type="pres">
      <dgm:prSet presAssocID="{A8B8F08F-8C31-C142-9798-E978E1B492CA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B7946D23-32E6-8342-A986-C92A1E0247ED}" srcId="{B7D37F27-50C1-F94E-B46D-15B8FA857AED}" destId="{F608ACFB-A829-FC4A-8AA3-FC87024A6176}" srcOrd="0" destOrd="0" parTransId="{77F900C9-61E5-B847-A098-30C22F33FA85}" sibTransId="{82DA0624-C1B8-EF40-8325-6F942E31DEF0}"/>
    <dgm:cxn modelId="{513F8D23-92D4-8D4E-AE0B-7EE1E996F8B6}" type="presOf" srcId="{6D33ABEE-AC5C-E145-AF55-1A810FC8906D}" destId="{FE861D31-1DA9-8C45-9983-14F77E0AE36A}" srcOrd="0" destOrd="0" presId="urn:microsoft.com/office/officeart/2005/8/layout/vList2"/>
    <dgm:cxn modelId="{60841524-1C9B-DA44-B325-C101E418B2E9}" type="presOf" srcId="{40E962D8-223F-5C45-B588-C0EB7D077040}" destId="{5807A4C8-898B-B941-A32E-0CB930F9E1D2}" srcOrd="0" destOrd="0" presId="urn:microsoft.com/office/officeart/2005/8/layout/vList2"/>
    <dgm:cxn modelId="{C1CD7325-35C5-1742-9110-2BA615BCD611}" srcId="{872876C7-21C7-5D47-AF64-7D8AF71134AB}" destId="{FF68F821-DAE8-0F42-BB7C-92CF2A25DFF3}" srcOrd="0" destOrd="0" parTransId="{C09B4AD3-8C1E-104A-B702-CF7B841BB752}" sibTransId="{6A874758-1740-934D-8405-FC17E9CC318D}"/>
    <dgm:cxn modelId="{70EC8625-95DE-0C46-86D4-85279A102CBA}" type="presOf" srcId="{F608ACFB-A829-FC4A-8AA3-FC87024A6176}" destId="{1AC5FD20-56A6-4641-B325-7EE20D75792C}" srcOrd="0" destOrd="0" presId="urn:microsoft.com/office/officeart/2005/8/layout/vList2"/>
    <dgm:cxn modelId="{3119902E-EFC0-CC42-8821-33CDE4DD76CE}" type="presOf" srcId="{C1E837D1-96A8-CD4F-9412-5B51F50464CB}" destId="{27657947-928D-834D-AB83-E83ED5A7B297}" srcOrd="0" destOrd="0" presId="urn:microsoft.com/office/officeart/2005/8/layout/vList2"/>
    <dgm:cxn modelId="{E8A0CA33-0509-7C41-B316-845F1E17BDC6}" srcId="{1EBBE7E7-17AC-C348-8A9A-2EE271E8F10E}" destId="{BC1E0226-D5A5-7842-9884-1E0CEFFBA91C}" srcOrd="3" destOrd="0" parTransId="{B2152D64-5483-6848-AAC7-68089B35C463}" sibTransId="{A48AED41-4B5D-BE4F-ACEC-D8D1DFF0C832}"/>
    <dgm:cxn modelId="{31D2C547-27F6-AE47-B8DA-D9E4AD2E254B}" srcId="{1EBBE7E7-17AC-C348-8A9A-2EE271E8F10E}" destId="{B18C86D3-97C9-4B4B-AB9F-089302D0E47C}" srcOrd="4" destOrd="0" parTransId="{568044D1-C2BA-B041-9DF4-91F0BBA59C9F}" sibTransId="{6043488E-E721-524F-928D-2971FFB5036E}"/>
    <dgm:cxn modelId="{BDAEE94C-FE76-4747-85FF-632F3752D204}" srcId="{A8B8F08F-8C31-C142-9798-E978E1B492CA}" destId="{6D33ABEE-AC5C-E145-AF55-1A810FC8906D}" srcOrd="0" destOrd="0" parTransId="{DE236AE6-DE89-F549-A83E-D8850A5E611B}" sibTransId="{BBF4920D-2B8F-6440-9CAF-7792E861D20C}"/>
    <dgm:cxn modelId="{DC444F53-2828-B340-85FB-72C7EF582E6E}" srcId="{C1E837D1-96A8-CD4F-9412-5B51F50464CB}" destId="{E2C25289-9FCB-5942-B474-CEB17EFC2C84}" srcOrd="0" destOrd="0" parTransId="{6EC04FB7-F924-EC47-AE86-295D1F98F97A}" sibTransId="{FA298BBA-4B9C-5041-9354-95EF27D899AB}"/>
    <dgm:cxn modelId="{150D1460-2550-D64D-95F7-D9C71E08FE93}" srcId="{1EBBE7E7-17AC-C348-8A9A-2EE271E8F10E}" destId="{872876C7-21C7-5D47-AF64-7D8AF71134AB}" srcOrd="1" destOrd="0" parTransId="{DA0433F0-3CD6-F74D-A5EA-D8FA3EFA2DB8}" sibTransId="{7D6DD19E-6C21-6946-ADDA-8176C24561E0}"/>
    <dgm:cxn modelId="{35DC5268-60A7-4B44-8785-41E8ECB73B11}" type="presOf" srcId="{872876C7-21C7-5D47-AF64-7D8AF71134AB}" destId="{33A69A70-1A38-A742-B850-F1A1C38974D6}" srcOrd="0" destOrd="0" presId="urn:microsoft.com/office/officeart/2005/8/layout/vList2"/>
    <dgm:cxn modelId="{237A0081-756B-5B46-9FA3-46BE2F2F8696}" srcId="{1EBBE7E7-17AC-C348-8A9A-2EE271E8F10E}" destId="{C1E837D1-96A8-CD4F-9412-5B51F50464CB}" srcOrd="0" destOrd="0" parTransId="{DC7941A5-80EC-DF42-8ABE-B84C4F91446D}" sibTransId="{12F8AAC2-2386-6447-911C-C47463DBEBF4}"/>
    <dgm:cxn modelId="{6EDEC59B-E616-D343-AD22-AFC61DED1282}" type="presOf" srcId="{B7D37F27-50C1-F94E-B46D-15B8FA857AED}" destId="{3E40F422-4D66-7246-A41B-D5D23B943A25}" srcOrd="0" destOrd="0" presId="urn:microsoft.com/office/officeart/2005/8/layout/vList2"/>
    <dgm:cxn modelId="{55AB86AC-21A4-8F4F-9B9F-3489415F3F01}" type="presOf" srcId="{BC1E0226-D5A5-7842-9884-1E0CEFFBA91C}" destId="{511EDCE0-1A86-D94E-8AF4-A8A8648BDBAD}" srcOrd="0" destOrd="0" presId="urn:microsoft.com/office/officeart/2005/8/layout/vList2"/>
    <dgm:cxn modelId="{842D65C2-8DDB-8647-B354-146E5AC4F205}" type="presOf" srcId="{280373A7-8983-EE45-9ED4-B0300CA94F85}" destId="{68424001-5578-014A-B78B-31919953E0F3}" srcOrd="0" destOrd="0" presId="urn:microsoft.com/office/officeart/2005/8/layout/vList2"/>
    <dgm:cxn modelId="{20E68DC2-E9B1-A046-9032-C5E6D5711554}" srcId="{B18C86D3-97C9-4B4B-AB9F-089302D0E47C}" destId="{40E962D8-223F-5C45-B588-C0EB7D077040}" srcOrd="0" destOrd="0" parTransId="{D51FCC68-CA62-3748-9746-FCFE740A3BAD}" sibTransId="{0AE85B7C-4ACA-B54A-875A-5B77424FE2D8}"/>
    <dgm:cxn modelId="{675D49C4-0D99-2046-A958-FD8DBD229DB0}" type="presOf" srcId="{FF68F821-DAE8-0F42-BB7C-92CF2A25DFF3}" destId="{F75DECE6-6F0F-434A-9311-FCD6663C7D33}" srcOrd="0" destOrd="0" presId="urn:microsoft.com/office/officeart/2005/8/layout/vList2"/>
    <dgm:cxn modelId="{F3809BCC-C30D-5D41-A81F-A5F24EFD6F9F}" type="presOf" srcId="{1EBBE7E7-17AC-C348-8A9A-2EE271E8F10E}" destId="{F48774AC-7D5F-0B41-A24D-E2AFD349F5E3}" srcOrd="0" destOrd="0" presId="urn:microsoft.com/office/officeart/2005/8/layout/vList2"/>
    <dgm:cxn modelId="{FAA23ED2-8385-484A-AB83-DBFF1F39D8E0}" type="presOf" srcId="{B18C86D3-97C9-4B4B-AB9F-089302D0E47C}" destId="{ED62F37E-9FCC-8F47-A6A9-4AF2AE738E61}" srcOrd="0" destOrd="0" presId="urn:microsoft.com/office/officeart/2005/8/layout/vList2"/>
    <dgm:cxn modelId="{45678BD9-F1A4-1F43-80CF-D2D7705547E6}" srcId="{1EBBE7E7-17AC-C348-8A9A-2EE271E8F10E}" destId="{B7D37F27-50C1-F94E-B46D-15B8FA857AED}" srcOrd="2" destOrd="0" parTransId="{0D099987-EEF6-6949-848A-494D826F783F}" sibTransId="{B8B54038-3323-7948-8C42-9718F87D127E}"/>
    <dgm:cxn modelId="{6BA540DE-80CA-6147-B135-BDEE322C6243}" srcId="{1EBBE7E7-17AC-C348-8A9A-2EE271E8F10E}" destId="{A8B8F08F-8C31-C142-9798-E978E1B492CA}" srcOrd="5" destOrd="0" parTransId="{B08FB100-72FD-7749-9CF8-037ED8E9F022}" sibTransId="{CE0B3DD4-534F-7B4C-8839-18E94DB2932B}"/>
    <dgm:cxn modelId="{D434A1DF-C159-924C-95D1-C52910767806}" srcId="{BC1E0226-D5A5-7842-9884-1E0CEFFBA91C}" destId="{280373A7-8983-EE45-9ED4-B0300CA94F85}" srcOrd="0" destOrd="0" parTransId="{7C656D9D-E433-934E-83D9-EF3CA5EDAA4A}" sibTransId="{8A6750DD-35AF-E341-A4C2-7224F218DB7A}"/>
    <dgm:cxn modelId="{F04C1EE1-47A0-094A-BEC7-A33F3C1E3663}" type="presOf" srcId="{A8B8F08F-8C31-C142-9798-E978E1B492CA}" destId="{F212E918-2442-7A41-B936-8C04A52B2984}" srcOrd="0" destOrd="0" presId="urn:microsoft.com/office/officeart/2005/8/layout/vList2"/>
    <dgm:cxn modelId="{3361EBEE-E225-6D43-95F4-3A1916A8B0CC}" type="presOf" srcId="{E2C25289-9FCB-5942-B474-CEB17EFC2C84}" destId="{BDE46DF3-5124-4747-8505-09C138DD39E9}" srcOrd="0" destOrd="0" presId="urn:microsoft.com/office/officeart/2005/8/layout/vList2"/>
    <dgm:cxn modelId="{A8EF4EBC-D47E-AF4E-8420-2ABFB6EA81BC}" type="presParOf" srcId="{F48774AC-7D5F-0B41-A24D-E2AFD349F5E3}" destId="{27657947-928D-834D-AB83-E83ED5A7B297}" srcOrd="0" destOrd="0" presId="urn:microsoft.com/office/officeart/2005/8/layout/vList2"/>
    <dgm:cxn modelId="{1C3C38E4-6B5C-5C4E-BF9D-FA4C7F711FB5}" type="presParOf" srcId="{F48774AC-7D5F-0B41-A24D-E2AFD349F5E3}" destId="{BDE46DF3-5124-4747-8505-09C138DD39E9}" srcOrd="1" destOrd="0" presId="urn:microsoft.com/office/officeart/2005/8/layout/vList2"/>
    <dgm:cxn modelId="{C4229F49-296C-4740-815C-82BF89E54CB7}" type="presParOf" srcId="{F48774AC-7D5F-0B41-A24D-E2AFD349F5E3}" destId="{33A69A70-1A38-A742-B850-F1A1C38974D6}" srcOrd="2" destOrd="0" presId="urn:microsoft.com/office/officeart/2005/8/layout/vList2"/>
    <dgm:cxn modelId="{B6329DA5-67E5-0442-8338-F79F12D689A0}" type="presParOf" srcId="{F48774AC-7D5F-0B41-A24D-E2AFD349F5E3}" destId="{F75DECE6-6F0F-434A-9311-FCD6663C7D33}" srcOrd="3" destOrd="0" presId="urn:microsoft.com/office/officeart/2005/8/layout/vList2"/>
    <dgm:cxn modelId="{F659C1F5-1B82-3F43-9058-4C672F18A0B0}" type="presParOf" srcId="{F48774AC-7D5F-0B41-A24D-E2AFD349F5E3}" destId="{3E40F422-4D66-7246-A41B-D5D23B943A25}" srcOrd="4" destOrd="0" presId="urn:microsoft.com/office/officeart/2005/8/layout/vList2"/>
    <dgm:cxn modelId="{A39ABD6D-E54F-7544-914A-BB4B3F1C2A8C}" type="presParOf" srcId="{F48774AC-7D5F-0B41-A24D-E2AFD349F5E3}" destId="{1AC5FD20-56A6-4641-B325-7EE20D75792C}" srcOrd="5" destOrd="0" presId="urn:microsoft.com/office/officeart/2005/8/layout/vList2"/>
    <dgm:cxn modelId="{28DA6AC6-0E3C-0A42-ABBC-1138267B3B3C}" type="presParOf" srcId="{F48774AC-7D5F-0B41-A24D-E2AFD349F5E3}" destId="{511EDCE0-1A86-D94E-8AF4-A8A8648BDBAD}" srcOrd="6" destOrd="0" presId="urn:microsoft.com/office/officeart/2005/8/layout/vList2"/>
    <dgm:cxn modelId="{55150C50-7C7A-AB42-BB52-546ACE7B5610}" type="presParOf" srcId="{F48774AC-7D5F-0B41-A24D-E2AFD349F5E3}" destId="{68424001-5578-014A-B78B-31919953E0F3}" srcOrd="7" destOrd="0" presId="urn:microsoft.com/office/officeart/2005/8/layout/vList2"/>
    <dgm:cxn modelId="{F838239D-7D2B-9447-B01C-2FD524523E97}" type="presParOf" srcId="{F48774AC-7D5F-0B41-A24D-E2AFD349F5E3}" destId="{ED62F37E-9FCC-8F47-A6A9-4AF2AE738E61}" srcOrd="8" destOrd="0" presId="urn:microsoft.com/office/officeart/2005/8/layout/vList2"/>
    <dgm:cxn modelId="{1A77318A-5A62-A346-9C9B-EF574AFE669E}" type="presParOf" srcId="{F48774AC-7D5F-0B41-A24D-E2AFD349F5E3}" destId="{5807A4C8-898B-B941-A32E-0CB930F9E1D2}" srcOrd="9" destOrd="0" presId="urn:microsoft.com/office/officeart/2005/8/layout/vList2"/>
    <dgm:cxn modelId="{052A5F5D-4386-E341-8F7A-0C8AE6E36C7B}" type="presParOf" srcId="{F48774AC-7D5F-0B41-A24D-E2AFD349F5E3}" destId="{F212E918-2442-7A41-B936-8C04A52B2984}" srcOrd="10" destOrd="0" presId="urn:microsoft.com/office/officeart/2005/8/layout/vList2"/>
    <dgm:cxn modelId="{3F787888-540C-9148-BC2C-2F3D973EF29E}" type="presParOf" srcId="{F48774AC-7D5F-0B41-A24D-E2AFD349F5E3}" destId="{FE861D31-1DA9-8C45-9983-14F77E0AE36A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B4B4E-F637-A142-B3F4-C59A9E01F70E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114C7DF-6A3E-4045-B63A-8CBCB457047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Permits</a:t>
          </a:r>
        </a:p>
      </dgm:t>
    </dgm:pt>
    <dgm:pt modelId="{A8B53BBF-C78F-F54A-B795-3C1D78B8FF50}" type="parTrans" cxnId="{1FE0DE87-FEAB-414E-A61F-CAAA28FBBA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EA185E-B164-9F44-BC6B-BE5998B11089}" type="sibTrans" cxnId="{1FE0DE87-FEAB-414E-A61F-CAAA28FBBA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D69B21-9E01-F745-B735-6933B12149D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written approval from a local jurisdiction or other government or private organization that allows you to conduct the event</a:t>
          </a:r>
        </a:p>
      </dgm:t>
    </dgm:pt>
    <dgm:pt modelId="{0032CF09-4799-284C-A1C8-95BFF3D659FC}" type="parTrans" cxnId="{F17DC58F-1A8F-E44B-877B-DB19572A78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77081-13F8-874A-9F89-C58C27B8544F}" type="sibTrans" cxnId="{F17DC58F-1A8F-E44B-877B-DB19572A78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A98169-4709-FF44-B5D7-E2F48686DC0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Licenses</a:t>
          </a:r>
        </a:p>
      </dgm:t>
    </dgm:pt>
    <dgm:pt modelId="{A116DFCB-731F-174A-8835-DFC03C790F72}" type="parTrans" cxnId="{67762511-3F91-D845-9062-DB89879333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27A94A-857A-6B45-9260-70B02F2D85E7}" type="sibTrans" cxnId="{67762511-3F91-D845-9062-DB89879333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F073F5-B67B-DE4E-A184-792F1FF4133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written approval to conduct the event provided by a government or private organization to allow you to conduct specific activities. (example : license to be able to serve alcohol, use of copyright recorded, live music performances)</a:t>
          </a:r>
        </a:p>
      </dgm:t>
    </dgm:pt>
    <dgm:pt modelId="{A4CA5DD2-B6FA-0746-B882-E33AFA09E7B8}" type="parTrans" cxnId="{C2489016-4734-2041-B4FD-80ECBCFB81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9475BD-4C2B-B24A-9270-A4B0D47E7B01}" type="sibTrans" cxnId="{C2489016-4734-2041-B4FD-80ECBCFB81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D4A37-DEAC-C642-87B6-B07DCCE6A80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Environmental Regulations</a:t>
          </a:r>
        </a:p>
      </dgm:t>
    </dgm:pt>
    <dgm:pt modelId="{63B42128-E7B9-1847-B950-60C5F27C325F}" type="parTrans" cxnId="{DBF08014-3872-0340-BCBA-2DE3A856E6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2AABA4-7DB2-C04C-A7E6-90E43121F419}" type="sibTrans" cxnId="{DBF08014-3872-0340-BCBA-2DE3A856E6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1E82F8-7802-B84C-AF07-D73ECD28D7E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Sponsorship Regulations</a:t>
          </a:r>
        </a:p>
      </dgm:t>
    </dgm:pt>
    <dgm:pt modelId="{B49FF8CF-C225-F64A-9C8C-3B8CF6455445}" type="parTrans" cxnId="{8C2ADF8E-F2F9-ED4F-B536-86A230F40F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95F5A8-5DCB-2B49-812E-C4B50C1FB99E}" type="sibTrans" cxnId="{8C2ADF8E-F2F9-ED4F-B536-86A230F40F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712319-CE47-4F4F-970A-A0F859A08E6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Submit an environmental plan to local government. Event planner must be prepared to comply with all environmental regulations, example : </a:t>
          </a:r>
          <a:r>
            <a:rPr lang="en-US" dirty="0" err="1">
              <a:solidFill>
                <a:schemeClr val="tx1"/>
              </a:solidFill>
            </a:rPr>
            <a:t>polution</a:t>
          </a:r>
          <a:r>
            <a:rPr lang="en-US" dirty="0">
              <a:solidFill>
                <a:schemeClr val="tx1"/>
              </a:solidFill>
            </a:rPr>
            <a:t> and waste caused by the event</a:t>
          </a:r>
        </a:p>
      </dgm:t>
    </dgm:pt>
    <dgm:pt modelId="{0A141E9F-E7A3-9D42-9B52-55E8AE3A2567}" type="parTrans" cxnId="{FCB85032-B168-4948-A7A1-5FC3A2F65C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FF684E-9307-E345-9AA2-3C8B8C939879}" type="sibTrans" cxnId="{FCB85032-B168-4948-A7A1-5FC3A2F65C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F71DAA-C405-BF4F-B423-8192E3B52C8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Travel Documents, Visas, and Work Permits</a:t>
          </a:r>
        </a:p>
      </dgm:t>
    </dgm:pt>
    <dgm:pt modelId="{21CB3C78-0A32-3D4F-BDE6-58DF712FD2C1}" type="parTrans" cxnId="{CE91F618-999C-AC43-801D-E42841CEA3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4274D-246F-034A-90D2-E243AC625C83}" type="sibTrans" cxnId="{CE91F618-999C-AC43-801D-E42841CEA3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19CEB-6727-344F-B444-95B35198C19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Several organization have been required to only accept funds from corporate sponsors when those  funds directly support the educational mission of the organization</a:t>
          </a:r>
        </a:p>
      </dgm:t>
    </dgm:pt>
    <dgm:pt modelId="{791B7441-C7A3-954F-87DD-BF5E904C0B23}" type="parTrans" cxnId="{7AAB6575-13C9-034D-B403-C86843C76D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9AEB89-B8FE-C145-9665-B737161E2CB6}" type="sibTrans" cxnId="{7AAB6575-13C9-034D-B403-C86843C76D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1E0506-AE12-D140-96B4-2D396017DB4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Check the regulation of visas and work permits</a:t>
          </a:r>
        </a:p>
      </dgm:t>
    </dgm:pt>
    <dgm:pt modelId="{0A4A862F-DA02-0C4B-B66C-99C8356C3CF8}" type="parTrans" cxnId="{FF091FE1-3576-E24F-ABF2-3C256085B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07B407-8B86-E64A-BE51-4E16D17319FF}" type="sibTrans" cxnId="{FF091FE1-3576-E24F-ABF2-3C256085B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BD16F3-4983-F44D-A4BF-9CA6B4A14CC1}" type="pres">
      <dgm:prSet presAssocID="{A2BB4B4E-F637-A142-B3F4-C59A9E01F70E}" presName="linear" presStyleCnt="0">
        <dgm:presLayoutVars>
          <dgm:animLvl val="lvl"/>
          <dgm:resizeHandles val="exact"/>
        </dgm:presLayoutVars>
      </dgm:prSet>
      <dgm:spPr/>
    </dgm:pt>
    <dgm:pt modelId="{A259F150-2417-AB47-99A9-0D73A2C3609A}" type="pres">
      <dgm:prSet presAssocID="{8114C7DF-6A3E-4045-B63A-8CBCB45704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5B711A4-CA28-9543-B4B5-96FC4B29C794}" type="pres">
      <dgm:prSet presAssocID="{8114C7DF-6A3E-4045-B63A-8CBCB4570474}" presName="childText" presStyleLbl="revTx" presStyleIdx="0" presStyleCnt="5">
        <dgm:presLayoutVars>
          <dgm:bulletEnabled val="1"/>
        </dgm:presLayoutVars>
      </dgm:prSet>
      <dgm:spPr/>
    </dgm:pt>
    <dgm:pt modelId="{E2948B1A-ACCE-F542-9521-7B970AB54CBC}" type="pres">
      <dgm:prSet presAssocID="{7AA98169-4709-FF44-B5D7-E2F48686DC0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DBBA762-52D8-7146-A088-F84CF7A07B92}" type="pres">
      <dgm:prSet presAssocID="{7AA98169-4709-FF44-B5D7-E2F48686DC0D}" presName="childText" presStyleLbl="revTx" presStyleIdx="1" presStyleCnt="5">
        <dgm:presLayoutVars>
          <dgm:bulletEnabled val="1"/>
        </dgm:presLayoutVars>
      </dgm:prSet>
      <dgm:spPr/>
    </dgm:pt>
    <dgm:pt modelId="{56F12BBE-237A-274B-900F-68894055269A}" type="pres">
      <dgm:prSet presAssocID="{19CD4A37-DEAC-C642-87B6-B07DCCE6A8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8EB2FD-37C3-EE49-B787-805841EF8C20}" type="pres">
      <dgm:prSet presAssocID="{19CD4A37-DEAC-C642-87B6-B07DCCE6A80F}" presName="childText" presStyleLbl="revTx" presStyleIdx="2" presStyleCnt="5">
        <dgm:presLayoutVars>
          <dgm:bulletEnabled val="1"/>
        </dgm:presLayoutVars>
      </dgm:prSet>
      <dgm:spPr/>
    </dgm:pt>
    <dgm:pt modelId="{B5DBB2A0-28F2-884C-B8A8-EDDFF07F41FD}" type="pres">
      <dgm:prSet presAssocID="{141E82F8-7802-B84C-AF07-D73ECD28D7E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FD1BCA-3813-6B4F-AD94-F97D6E7855A3}" type="pres">
      <dgm:prSet presAssocID="{141E82F8-7802-B84C-AF07-D73ECD28D7EA}" presName="childText" presStyleLbl="revTx" presStyleIdx="3" presStyleCnt="5">
        <dgm:presLayoutVars>
          <dgm:bulletEnabled val="1"/>
        </dgm:presLayoutVars>
      </dgm:prSet>
      <dgm:spPr/>
    </dgm:pt>
    <dgm:pt modelId="{0BD081BF-90FB-0E48-9720-87CDFC15F0B6}" type="pres">
      <dgm:prSet presAssocID="{7DF71DAA-C405-BF4F-B423-8192E3B52C8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6FD9925-85CB-6649-9A57-775004553310}" type="pres">
      <dgm:prSet presAssocID="{7DF71DAA-C405-BF4F-B423-8192E3B52C8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7762511-3F91-D845-9062-DB8987933376}" srcId="{A2BB4B4E-F637-A142-B3F4-C59A9E01F70E}" destId="{7AA98169-4709-FF44-B5D7-E2F48686DC0D}" srcOrd="1" destOrd="0" parTransId="{A116DFCB-731F-174A-8835-DFC03C790F72}" sibTransId="{5A27A94A-857A-6B45-9260-70B02F2D85E7}"/>
    <dgm:cxn modelId="{DBF08014-3872-0340-BCBA-2DE3A856E6A6}" srcId="{A2BB4B4E-F637-A142-B3F4-C59A9E01F70E}" destId="{19CD4A37-DEAC-C642-87B6-B07DCCE6A80F}" srcOrd="2" destOrd="0" parTransId="{63B42128-E7B9-1847-B950-60C5F27C325F}" sibTransId="{972AABA4-7DB2-C04C-A7E6-90E43121F419}"/>
    <dgm:cxn modelId="{C2489016-4734-2041-B4FD-80ECBCFB810B}" srcId="{7AA98169-4709-FF44-B5D7-E2F48686DC0D}" destId="{76F073F5-B67B-DE4E-A184-792F1FF41330}" srcOrd="0" destOrd="0" parTransId="{A4CA5DD2-B6FA-0746-B882-E33AFA09E7B8}" sibTransId="{D39475BD-4C2B-B24A-9270-A4B0D47E7B01}"/>
    <dgm:cxn modelId="{CE91F618-999C-AC43-801D-E42841CEA3E8}" srcId="{A2BB4B4E-F637-A142-B3F4-C59A9E01F70E}" destId="{7DF71DAA-C405-BF4F-B423-8192E3B52C8A}" srcOrd="4" destOrd="0" parTransId="{21CB3C78-0A32-3D4F-BDE6-58DF712FD2C1}" sibTransId="{5454274D-246F-034A-90D2-E243AC625C83}"/>
    <dgm:cxn modelId="{FCB85032-B168-4948-A7A1-5FC3A2F65C11}" srcId="{19CD4A37-DEAC-C642-87B6-B07DCCE6A80F}" destId="{4F712319-CE47-4F4F-970A-A0F859A08E67}" srcOrd="0" destOrd="0" parTransId="{0A141E9F-E7A3-9D42-9B52-55E8AE3A2567}" sibTransId="{40FF684E-9307-E345-9AA2-3C8B8C939879}"/>
    <dgm:cxn modelId="{DD8CB66A-36C8-3342-8019-D8D8293BBEB4}" type="presOf" srcId="{76F073F5-B67B-DE4E-A184-792F1FF41330}" destId="{0DBBA762-52D8-7146-A088-F84CF7A07B92}" srcOrd="0" destOrd="0" presId="urn:microsoft.com/office/officeart/2005/8/layout/vList2"/>
    <dgm:cxn modelId="{7AAB6575-13C9-034D-B403-C86843C76DC3}" srcId="{141E82F8-7802-B84C-AF07-D73ECD28D7EA}" destId="{23319CEB-6727-344F-B444-95B35198C190}" srcOrd="0" destOrd="0" parTransId="{791B7441-C7A3-954F-87DD-BF5E904C0B23}" sibTransId="{359AEB89-B8FE-C145-9665-B737161E2CB6}"/>
    <dgm:cxn modelId="{1540787C-8F32-8F48-AEE6-F71C02DF3C78}" type="presOf" srcId="{8114C7DF-6A3E-4045-B63A-8CBCB4570474}" destId="{A259F150-2417-AB47-99A9-0D73A2C3609A}" srcOrd="0" destOrd="0" presId="urn:microsoft.com/office/officeart/2005/8/layout/vList2"/>
    <dgm:cxn modelId="{8C67777D-C96E-3049-B0ED-B3ECBD89A0F7}" type="presOf" srcId="{501E0506-AE12-D140-96B4-2D396017DB4F}" destId="{56FD9925-85CB-6649-9A57-775004553310}" srcOrd="0" destOrd="0" presId="urn:microsoft.com/office/officeart/2005/8/layout/vList2"/>
    <dgm:cxn modelId="{1FE0DE87-FEAB-414E-A61F-CAAA28FBBA63}" srcId="{A2BB4B4E-F637-A142-B3F4-C59A9E01F70E}" destId="{8114C7DF-6A3E-4045-B63A-8CBCB4570474}" srcOrd="0" destOrd="0" parTransId="{A8B53BBF-C78F-F54A-B795-3C1D78B8FF50}" sibTransId="{CDEA185E-B164-9F44-BC6B-BE5998B11089}"/>
    <dgm:cxn modelId="{8C2ADF8E-F2F9-ED4F-B536-86A230F40F19}" srcId="{A2BB4B4E-F637-A142-B3F4-C59A9E01F70E}" destId="{141E82F8-7802-B84C-AF07-D73ECD28D7EA}" srcOrd="3" destOrd="0" parTransId="{B49FF8CF-C225-F64A-9C8C-3B8CF6455445}" sibTransId="{4495F5A8-5DCB-2B49-812E-C4B50C1FB99E}"/>
    <dgm:cxn modelId="{F17DC58F-1A8F-E44B-877B-DB19572A78C7}" srcId="{8114C7DF-6A3E-4045-B63A-8CBCB4570474}" destId="{D2D69B21-9E01-F745-B735-6933B12149D3}" srcOrd="0" destOrd="0" parTransId="{0032CF09-4799-284C-A1C8-95BFF3D659FC}" sibTransId="{3B677081-13F8-874A-9F89-C58C27B8544F}"/>
    <dgm:cxn modelId="{726D7399-629A-B447-BB12-68FAF66F805B}" type="presOf" srcId="{19CD4A37-DEAC-C642-87B6-B07DCCE6A80F}" destId="{56F12BBE-237A-274B-900F-68894055269A}" srcOrd="0" destOrd="0" presId="urn:microsoft.com/office/officeart/2005/8/layout/vList2"/>
    <dgm:cxn modelId="{0FDA7C9A-E8FB-DF49-94EC-F82F168FA43B}" type="presOf" srcId="{7AA98169-4709-FF44-B5D7-E2F48686DC0D}" destId="{E2948B1A-ACCE-F542-9521-7B970AB54CBC}" srcOrd="0" destOrd="0" presId="urn:microsoft.com/office/officeart/2005/8/layout/vList2"/>
    <dgm:cxn modelId="{36319D9F-A8ED-1246-8FC1-8286CDA94763}" type="presOf" srcId="{7DF71DAA-C405-BF4F-B423-8192E3B52C8A}" destId="{0BD081BF-90FB-0E48-9720-87CDFC15F0B6}" srcOrd="0" destOrd="0" presId="urn:microsoft.com/office/officeart/2005/8/layout/vList2"/>
    <dgm:cxn modelId="{6E45D9A7-AD15-DA45-AEAE-FCC2F413CA3A}" type="presOf" srcId="{A2BB4B4E-F637-A142-B3F4-C59A9E01F70E}" destId="{79BD16F3-4983-F44D-A4BF-9CA6B4A14CC1}" srcOrd="0" destOrd="0" presId="urn:microsoft.com/office/officeart/2005/8/layout/vList2"/>
    <dgm:cxn modelId="{9E2584AF-BC37-3D49-B228-CE4204CAD80A}" type="presOf" srcId="{23319CEB-6727-344F-B444-95B35198C190}" destId="{F7FD1BCA-3813-6B4F-AD94-F97D6E7855A3}" srcOrd="0" destOrd="0" presId="urn:microsoft.com/office/officeart/2005/8/layout/vList2"/>
    <dgm:cxn modelId="{75D4FEC6-3EA0-8145-8855-DC51A0F45831}" type="presOf" srcId="{141E82F8-7802-B84C-AF07-D73ECD28D7EA}" destId="{B5DBB2A0-28F2-884C-B8A8-EDDFF07F41FD}" srcOrd="0" destOrd="0" presId="urn:microsoft.com/office/officeart/2005/8/layout/vList2"/>
    <dgm:cxn modelId="{8205ABD2-BA13-634C-9EBB-A5B471C6EDE4}" type="presOf" srcId="{D2D69B21-9E01-F745-B735-6933B12149D3}" destId="{35B711A4-CA28-9543-B4B5-96FC4B29C794}" srcOrd="0" destOrd="0" presId="urn:microsoft.com/office/officeart/2005/8/layout/vList2"/>
    <dgm:cxn modelId="{C240C9E0-CF80-5144-A9BF-5261F2600AF2}" type="presOf" srcId="{4F712319-CE47-4F4F-970A-A0F859A08E67}" destId="{018EB2FD-37C3-EE49-B787-805841EF8C20}" srcOrd="0" destOrd="0" presId="urn:microsoft.com/office/officeart/2005/8/layout/vList2"/>
    <dgm:cxn modelId="{FF091FE1-3576-E24F-ABF2-3C256085B452}" srcId="{7DF71DAA-C405-BF4F-B423-8192E3B52C8A}" destId="{501E0506-AE12-D140-96B4-2D396017DB4F}" srcOrd="0" destOrd="0" parTransId="{0A4A862F-DA02-0C4B-B66C-99C8356C3CF8}" sibTransId="{2F07B407-8B86-E64A-BE51-4E16D17319FF}"/>
    <dgm:cxn modelId="{C5AA63AC-08F7-2B47-A257-1E5E3D5F737F}" type="presParOf" srcId="{79BD16F3-4983-F44D-A4BF-9CA6B4A14CC1}" destId="{A259F150-2417-AB47-99A9-0D73A2C3609A}" srcOrd="0" destOrd="0" presId="urn:microsoft.com/office/officeart/2005/8/layout/vList2"/>
    <dgm:cxn modelId="{F1063D0C-0EE5-AB4F-96C0-60E09BFCC9A5}" type="presParOf" srcId="{79BD16F3-4983-F44D-A4BF-9CA6B4A14CC1}" destId="{35B711A4-CA28-9543-B4B5-96FC4B29C794}" srcOrd="1" destOrd="0" presId="urn:microsoft.com/office/officeart/2005/8/layout/vList2"/>
    <dgm:cxn modelId="{9815D10B-7512-FD47-870F-85B2BBD1482D}" type="presParOf" srcId="{79BD16F3-4983-F44D-A4BF-9CA6B4A14CC1}" destId="{E2948B1A-ACCE-F542-9521-7B970AB54CBC}" srcOrd="2" destOrd="0" presId="urn:microsoft.com/office/officeart/2005/8/layout/vList2"/>
    <dgm:cxn modelId="{CCD9F822-C9E5-5642-8288-7212DCEF552C}" type="presParOf" srcId="{79BD16F3-4983-F44D-A4BF-9CA6B4A14CC1}" destId="{0DBBA762-52D8-7146-A088-F84CF7A07B92}" srcOrd="3" destOrd="0" presId="urn:microsoft.com/office/officeart/2005/8/layout/vList2"/>
    <dgm:cxn modelId="{D73E57F3-FEAA-C74C-9E3D-D04EB832FF34}" type="presParOf" srcId="{79BD16F3-4983-F44D-A4BF-9CA6B4A14CC1}" destId="{56F12BBE-237A-274B-900F-68894055269A}" srcOrd="4" destOrd="0" presId="urn:microsoft.com/office/officeart/2005/8/layout/vList2"/>
    <dgm:cxn modelId="{ABD5C403-E0E5-3B46-A068-F900D30EFC5C}" type="presParOf" srcId="{79BD16F3-4983-F44D-A4BF-9CA6B4A14CC1}" destId="{018EB2FD-37C3-EE49-B787-805841EF8C20}" srcOrd="5" destOrd="0" presId="urn:microsoft.com/office/officeart/2005/8/layout/vList2"/>
    <dgm:cxn modelId="{2D767C6C-A4E5-B847-964A-11CC3A2C261D}" type="presParOf" srcId="{79BD16F3-4983-F44D-A4BF-9CA6B4A14CC1}" destId="{B5DBB2A0-28F2-884C-B8A8-EDDFF07F41FD}" srcOrd="6" destOrd="0" presId="urn:microsoft.com/office/officeart/2005/8/layout/vList2"/>
    <dgm:cxn modelId="{C13B9CF7-1EEF-9440-BC68-9B8425DA34F8}" type="presParOf" srcId="{79BD16F3-4983-F44D-A4BF-9CA6B4A14CC1}" destId="{F7FD1BCA-3813-6B4F-AD94-F97D6E7855A3}" srcOrd="7" destOrd="0" presId="urn:microsoft.com/office/officeart/2005/8/layout/vList2"/>
    <dgm:cxn modelId="{429ADC39-6D0E-B744-84D2-37EEC9EDAD63}" type="presParOf" srcId="{79BD16F3-4983-F44D-A4BF-9CA6B4A14CC1}" destId="{0BD081BF-90FB-0E48-9720-87CDFC15F0B6}" srcOrd="8" destOrd="0" presId="urn:microsoft.com/office/officeart/2005/8/layout/vList2"/>
    <dgm:cxn modelId="{8AD8870E-7DC5-8143-85F8-84A59B8FD768}" type="presParOf" srcId="{79BD16F3-4983-F44D-A4BF-9CA6B4A14CC1}" destId="{56FD9925-85CB-6649-9A57-77500455331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479D7-C122-8848-BB2C-D8DF86E3BA27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143E259-9BCD-5F46-8B2A-C0545263228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Location, location, location</a:t>
          </a:r>
        </a:p>
      </dgm:t>
    </dgm:pt>
    <dgm:pt modelId="{2AC398E0-5562-9249-830C-100B9502CD5C}" type="parTrans" cxnId="{4EDB4FDA-B0D8-0A41-B9B2-C98A5B27B6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4A55F5-BE6B-A944-A087-959192F3A050}" type="sibTrans" cxnId="{4EDB4FDA-B0D8-0A41-B9B2-C98A5B27B6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CBC3AC-0373-F04A-A67B-68C86EAD5F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Location of the event is a critical consideration for the off-premises caterer. It is about the delivery of the food to the event location</a:t>
          </a:r>
        </a:p>
      </dgm:t>
    </dgm:pt>
    <dgm:pt modelId="{48290E8C-C31A-D246-B72E-8FBFCDB2DCDC}" type="parTrans" cxnId="{83BDB7B5-DAF6-BE4A-9338-8BFC0574E2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3971E-8C53-2C43-9201-FD445542BC3E}" type="sibTrans" cxnId="{83BDB7B5-DAF6-BE4A-9338-8BFC0574E2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94A06-C531-864A-85A7-32FB78BDAD0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Equipment</a:t>
          </a:r>
        </a:p>
      </dgm:t>
    </dgm:pt>
    <dgm:pt modelId="{D57845B3-0CF3-C144-B284-E5B0F7AA6AAA}" type="parTrans" cxnId="{B279F2E6-D402-6F47-8DFA-036E349DAD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2D8968-B350-6C41-901D-C41E024E2D51}" type="sibTrans" cxnId="{B279F2E6-D402-6F47-8DFA-036E349DAD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532E08-CC87-8842-886E-629B3D59A0D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Table, chairs, china, cutlery, and other standard equipment will be required to serve a high-quality meal</a:t>
          </a:r>
        </a:p>
      </dgm:t>
    </dgm:pt>
    <dgm:pt modelId="{10B5D26F-DAF1-7B4D-AC8D-8D9D569EB5E6}" type="parTrans" cxnId="{65C9904B-1BDA-5D48-8A27-0572EAAB0E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B29B78-2430-B345-967B-D92B37E692B0}" type="sibTrans" cxnId="{65C9904B-1BDA-5D48-8A27-0572EAAB0E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576FA9-0C08-154D-B914-4B21A391FF8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Utilities</a:t>
          </a:r>
        </a:p>
      </dgm:t>
    </dgm:pt>
    <dgm:pt modelId="{730209EF-D555-BD4B-A31F-5E3FBF79A6DD}" type="parTrans" cxnId="{48A45367-6EE0-7941-A307-CBF9919CBE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146C38-5B62-9040-9366-1D533DA00584}" type="sibTrans" cxnId="{48A45367-6EE0-7941-A307-CBF9919CBE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8F25EE-A758-CB49-B8FC-69A7F3B400C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Constraints</a:t>
          </a:r>
        </a:p>
      </dgm:t>
    </dgm:pt>
    <dgm:pt modelId="{6B1F5FA2-F6A7-F14A-964F-F91869F61E74}" type="parTrans" cxnId="{1391CF1F-DCB0-134A-9968-B12E8DD868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DDECB0-7064-B541-A656-902EE669F5B6}" type="sibTrans" cxnId="{1391CF1F-DCB0-134A-9968-B12E8DD868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F7DB30-CD3A-AA49-A602-3AFDB7D0CD9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Plugs, electricity, waste management</a:t>
          </a:r>
        </a:p>
      </dgm:t>
    </dgm:pt>
    <dgm:pt modelId="{AD0B5C33-9CF5-B544-8067-B1EB61BE11DC}" type="parTrans" cxnId="{35B96295-BADD-0944-8912-233A2D0406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5DF50F-1DAB-D84C-A73D-DE3CD88DFA72}" type="sibTrans" cxnId="{35B96295-BADD-0944-8912-233A2D0406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4EDD81-CC24-5E41-BDF1-B361025D01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Prepare and deliver food in  amount of time to ensure freshness and quality</a:t>
          </a:r>
        </a:p>
      </dgm:t>
    </dgm:pt>
    <dgm:pt modelId="{F4D0FA95-DF40-6445-91FD-07208864AF63}" type="parTrans" cxnId="{4C6119C8-9AEF-0745-8550-215300F009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F9F7E3-558D-524D-9B8C-412C10011A2C}" type="sibTrans" cxnId="{4C6119C8-9AEF-0745-8550-215300F009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1836E6-36A1-F748-91EA-B308E81D4C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Service Style</a:t>
          </a:r>
        </a:p>
      </dgm:t>
    </dgm:pt>
    <dgm:pt modelId="{5BE42112-D717-8147-B1FB-18BB7F374665}" type="parTrans" cxnId="{D3D8836C-9D95-9B42-BE90-8839ED6E38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853628-8C65-324C-846D-05254706D5B6}" type="sibTrans" cxnId="{D3D8836C-9D95-9B42-BE90-8839ED6E38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FA01A9-E290-9A48-90C6-550D753D66B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Logistic Coordination</a:t>
          </a:r>
        </a:p>
      </dgm:t>
    </dgm:pt>
    <dgm:pt modelId="{D865FF0E-984C-5442-812F-65FAFAFBB645}" type="parTrans" cxnId="{AAA0ABF8-3679-F34A-99F4-1D5A28B648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648BC6-B1CD-4A47-9B96-FED41BD85988}" type="sibTrans" cxnId="{AAA0ABF8-3679-F34A-99F4-1D5A28B648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77EE12-E885-7644-8F26-FA29B596693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Methods use to serving a catered meal. Example: the seated banquet, the standing or seated buffet, the standing reception, the exposition/exhibition, picnic style, English and Russian services</a:t>
          </a:r>
        </a:p>
      </dgm:t>
    </dgm:pt>
    <dgm:pt modelId="{48DAD776-C935-1347-8A29-BF0F01299EEA}" type="parTrans" cxnId="{0199C3EE-4586-BC4B-B7B1-ECB5B6E949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20E9CA-088A-7A40-8661-F7EF99B1FC77}" type="sibTrans" cxnId="{0199C3EE-4586-BC4B-B7B1-ECB5B6E949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2092D-E448-904E-909B-BF3D956F2FC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Proper and efficient guest flow as well as effective methods for ensuring timely delivered of meal are essential consideration</a:t>
          </a:r>
        </a:p>
      </dgm:t>
    </dgm:pt>
    <dgm:pt modelId="{9B4D736A-616D-5949-9C02-A4B75EB4840B}" type="parTrans" cxnId="{BD405DCF-8AEC-9C4C-B73E-16E17B7B75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32B682-64D0-3343-80DD-D23280E39B37}" type="sibTrans" cxnId="{BD405DCF-8AEC-9C4C-B73E-16E17B7B75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6EBB9B-5E0A-C647-9572-8833BFFF998D}" type="pres">
      <dgm:prSet presAssocID="{64D479D7-C122-8848-BB2C-D8DF86E3BA27}" presName="linear" presStyleCnt="0">
        <dgm:presLayoutVars>
          <dgm:animLvl val="lvl"/>
          <dgm:resizeHandles val="exact"/>
        </dgm:presLayoutVars>
      </dgm:prSet>
      <dgm:spPr/>
    </dgm:pt>
    <dgm:pt modelId="{2CC8A8AA-AC28-254C-8BE7-5E7C2FC96ED3}" type="pres">
      <dgm:prSet presAssocID="{0143E259-9BCD-5F46-8B2A-C054526322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4B58122-C201-CB4B-8F3F-7286785A7EA1}" type="pres">
      <dgm:prSet presAssocID="{0143E259-9BCD-5F46-8B2A-C05452632283}" presName="childText" presStyleLbl="revTx" presStyleIdx="0" presStyleCnt="6">
        <dgm:presLayoutVars>
          <dgm:bulletEnabled val="1"/>
        </dgm:presLayoutVars>
      </dgm:prSet>
      <dgm:spPr/>
    </dgm:pt>
    <dgm:pt modelId="{D581A5D5-BB03-FF4D-9B74-2769BACB36FF}" type="pres">
      <dgm:prSet presAssocID="{3CA94A06-C531-864A-85A7-32FB78BDAD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186F00A-3816-AB45-80CF-7A12E1AFE167}" type="pres">
      <dgm:prSet presAssocID="{3CA94A06-C531-864A-85A7-32FB78BDAD0C}" presName="childText" presStyleLbl="revTx" presStyleIdx="1" presStyleCnt="6">
        <dgm:presLayoutVars>
          <dgm:bulletEnabled val="1"/>
        </dgm:presLayoutVars>
      </dgm:prSet>
      <dgm:spPr/>
    </dgm:pt>
    <dgm:pt modelId="{0B7F2FC5-2B18-6C4B-AFCF-23BE7116B797}" type="pres">
      <dgm:prSet presAssocID="{7B576FA9-0C08-154D-B914-4B21A391FF8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DD6A1A9-2F26-9D4F-8A00-F3FBF8E4BBAF}" type="pres">
      <dgm:prSet presAssocID="{7B576FA9-0C08-154D-B914-4B21A391FF86}" presName="childText" presStyleLbl="revTx" presStyleIdx="2" presStyleCnt="6">
        <dgm:presLayoutVars>
          <dgm:bulletEnabled val="1"/>
        </dgm:presLayoutVars>
      </dgm:prSet>
      <dgm:spPr/>
    </dgm:pt>
    <dgm:pt modelId="{C0ECD43C-044F-0448-8C00-C522A6CD34EC}" type="pres">
      <dgm:prSet presAssocID="{5B8F25EE-A758-CB49-B8FC-69A7F3B400C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0C6AF54-BBB8-1444-8108-0ACD991D26E8}" type="pres">
      <dgm:prSet presAssocID="{5B8F25EE-A758-CB49-B8FC-69A7F3B400C0}" presName="childText" presStyleLbl="revTx" presStyleIdx="3" presStyleCnt="6">
        <dgm:presLayoutVars>
          <dgm:bulletEnabled val="1"/>
        </dgm:presLayoutVars>
      </dgm:prSet>
      <dgm:spPr/>
    </dgm:pt>
    <dgm:pt modelId="{CCE9B165-BC8E-394F-9FE2-8906D6FF89E9}" type="pres">
      <dgm:prSet presAssocID="{D11836E6-36A1-F748-91EA-B308E81D4C7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267E153-AD8D-F94B-A6C5-BE1F27891707}" type="pres">
      <dgm:prSet presAssocID="{D11836E6-36A1-F748-91EA-B308E81D4C7C}" presName="childText" presStyleLbl="revTx" presStyleIdx="4" presStyleCnt="6">
        <dgm:presLayoutVars>
          <dgm:bulletEnabled val="1"/>
        </dgm:presLayoutVars>
      </dgm:prSet>
      <dgm:spPr/>
    </dgm:pt>
    <dgm:pt modelId="{24F25D20-C496-9E4A-9FE4-162D22952809}" type="pres">
      <dgm:prSet presAssocID="{2AFA01A9-E290-9A48-90C6-550D753D66B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D08BC-1CB5-C649-95CE-28FA2ACBD835}" type="pres">
      <dgm:prSet presAssocID="{2AFA01A9-E290-9A48-90C6-550D753D66BE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9484E614-FFC8-9440-8F47-7F6E3F949707}" type="presOf" srcId="{0143E259-9BCD-5F46-8B2A-C05452632283}" destId="{2CC8A8AA-AC28-254C-8BE7-5E7C2FC96ED3}" srcOrd="0" destOrd="0" presId="urn:microsoft.com/office/officeart/2005/8/layout/vList2"/>
    <dgm:cxn modelId="{1391CF1F-DCB0-134A-9968-B12E8DD8686D}" srcId="{64D479D7-C122-8848-BB2C-D8DF86E3BA27}" destId="{5B8F25EE-A758-CB49-B8FC-69A7F3B400C0}" srcOrd="3" destOrd="0" parTransId="{6B1F5FA2-F6A7-F14A-964F-F91869F61E74}" sibTransId="{A2DDECB0-7064-B541-A656-902EE669F5B6}"/>
    <dgm:cxn modelId="{AF1DF74A-8DF0-3A4F-B673-675C1DFF68B1}" type="presOf" srcId="{2AFA01A9-E290-9A48-90C6-550D753D66BE}" destId="{24F25D20-C496-9E4A-9FE4-162D22952809}" srcOrd="0" destOrd="0" presId="urn:microsoft.com/office/officeart/2005/8/layout/vList2"/>
    <dgm:cxn modelId="{65C9904B-1BDA-5D48-8A27-0572EAAB0E89}" srcId="{3CA94A06-C531-864A-85A7-32FB78BDAD0C}" destId="{39532E08-CC87-8842-886E-629B3D59A0D0}" srcOrd="0" destOrd="0" parTransId="{10B5D26F-DAF1-7B4D-AC8D-8D9D569EB5E6}" sibTransId="{FEB29B78-2430-B345-967B-D92B37E692B0}"/>
    <dgm:cxn modelId="{CECD6161-D7B6-7046-9DC4-A6892903A9F0}" type="presOf" srcId="{5B8F25EE-A758-CB49-B8FC-69A7F3B400C0}" destId="{C0ECD43C-044F-0448-8C00-C522A6CD34EC}" srcOrd="0" destOrd="0" presId="urn:microsoft.com/office/officeart/2005/8/layout/vList2"/>
    <dgm:cxn modelId="{48A45367-6EE0-7941-A307-CBF9919CBE23}" srcId="{64D479D7-C122-8848-BB2C-D8DF86E3BA27}" destId="{7B576FA9-0C08-154D-B914-4B21A391FF86}" srcOrd="2" destOrd="0" parTransId="{730209EF-D555-BD4B-A31F-5E3FBF79A6DD}" sibTransId="{49146C38-5B62-9040-9366-1D533DA00584}"/>
    <dgm:cxn modelId="{D3D8836C-9D95-9B42-BE90-8839ED6E38F0}" srcId="{64D479D7-C122-8848-BB2C-D8DF86E3BA27}" destId="{D11836E6-36A1-F748-91EA-B308E81D4C7C}" srcOrd="4" destOrd="0" parTransId="{5BE42112-D717-8147-B1FB-18BB7F374665}" sibTransId="{C0853628-8C65-324C-846D-05254706D5B6}"/>
    <dgm:cxn modelId="{BB9B387F-9500-224F-A467-A0DC1BBF93F6}" type="presOf" srcId="{5C92092D-E448-904E-909B-BF3D956F2FCC}" destId="{E97D08BC-1CB5-C649-95CE-28FA2ACBD835}" srcOrd="0" destOrd="0" presId="urn:microsoft.com/office/officeart/2005/8/layout/vList2"/>
    <dgm:cxn modelId="{0C85B08D-492C-6D42-955D-50FEDA8FE4FB}" type="presOf" srcId="{AACBC3AC-0373-F04A-A67B-68C86EAD5F1C}" destId="{94B58122-C201-CB4B-8F3F-7286785A7EA1}" srcOrd="0" destOrd="0" presId="urn:microsoft.com/office/officeart/2005/8/layout/vList2"/>
    <dgm:cxn modelId="{35B96295-BADD-0944-8912-233A2D040656}" srcId="{7B576FA9-0C08-154D-B914-4B21A391FF86}" destId="{87F7DB30-CD3A-AA49-A602-3AFDB7D0CD96}" srcOrd="0" destOrd="0" parTransId="{AD0B5C33-9CF5-B544-8067-B1EB61BE11DC}" sibTransId="{835DF50F-1DAB-D84C-A73D-DE3CD88DFA72}"/>
    <dgm:cxn modelId="{30325997-98F0-684C-8AE8-8A7E09FED81B}" type="presOf" srcId="{87F7DB30-CD3A-AA49-A602-3AFDB7D0CD96}" destId="{0DD6A1A9-2F26-9D4F-8A00-F3FBF8E4BBAF}" srcOrd="0" destOrd="0" presId="urn:microsoft.com/office/officeart/2005/8/layout/vList2"/>
    <dgm:cxn modelId="{10BC0A9A-4742-3240-AE20-BE1B3703B632}" type="presOf" srcId="{64D479D7-C122-8848-BB2C-D8DF86E3BA27}" destId="{E66EBB9B-5E0A-C647-9572-8833BFFF998D}" srcOrd="0" destOrd="0" presId="urn:microsoft.com/office/officeart/2005/8/layout/vList2"/>
    <dgm:cxn modelId="{037DC1A8-81F7-1443-B40C-C306B55EFB32}" type="presOf" srcId="{BE4EDD81-CC24-5E41-BDF1-B361025D0100}" destId="{00C6AF54-BBB8-1444-8108-0ACD991D26E8}" srcOrd="0" destOrd="0" presId="urn:microsoft.com/office/officeart/2005/8/layout/vList2"/>
    <dgm:cxn modelId="{83BDB7B5-DAF6-BE4A-9338-8BFC0574E21C}" srcId="{0143E259-9BCD-5F46-8B2A-C05452632283}" destId="{AACBC3AC-0373-F04A-A67B-68C86EAD5F1C}" srcOrd="0" destOrd="0" parTransId="{48290E8C-C31A-D246-B72E-8FBFCDB2DCDC}" sibTransId="{5913971E-8C53-2C43-9201-FD445542BC3E}"/>
    <dgm:cxn modelId="{4C6119C8-9AEF-0745-8550-215300F009BB}" srcId="{5B8F25EE-A758-CB49-B8FC-69A7F3B400C0}" destId="{BE4EDD81-CC24-5E41-BDF1-B361025D0100}" srcOrd="0" destOrd="0" parTransId="{F4D0FA95-DF40-6445-91FD-07208864AF63}" sibTransId="{F3F9F7E3-558D-524D-9B8C-412C10011A2C}"/>
    <dgm:cxn modelId="{1366CBC9-D4BB-804B-AE8F-FE443118A922}" type="presOf" srcId="{D11836E6-36A1-F748-91EA-B308E81D4C7C}" destId="{CCE9B165-BC8E-394F-9FE2-8906D6FF89E9}" srcOrd="0" destOrd="0" presId="urn:microsoft.com/office/officeart/2005/8/layout/vList2"/>
    <dgm:cxn modelId="{8FF4A6CA-E299-1E43-AE99-01280A01D0E8}" type="presOf" srcId="{9A77EE12-E885-7644-8F26-FA29B5966938}" destId="{C267E153-AD8D-F94B-A6C5-BE1F27891707}" srcOrd="0" destOrd="0" presId="urn:microsoft.com/office/officeart/2005/8/layout/vList2"/>
    <dgm:cxn modelId="{BD405DCF-8AEC-9C4C-B73E-16E17B7B75B5}" srcId="{2AFA01A9-E290-9A48-90C6-550D753D66BE}" destId="{5C92092D-E448-904E-909B-BF3D956F2FCC}" srcOrd="0" destOrd="0" parTransId="{9B4D736A-616D-5949-9C02-A4B75EB4840B}" sibTransId="{2232B682-64D0-3343-80DD-D23280E39B37}"/>
    <dgm:cxn modelId="{4EDB4FDA-B0D8-0A41-B9B2-C98A5B27B686}" srcId="{64D479D7-C122-8848-BB2C-D8DF86E3BA27}" destId="{0143E259-9BCD-5F46-8B2A-C05452632283}" srcOrd="0" destOrd="0" parTransId="{2AC398E0-5562-9249-830C-100B9502CD5C}" sibTransId="{C44A55F5-BE6B-A944-A087-959192F3A050}"/>
    <dgm:cxn modelId="{7DAA32E2-8722-7E42-B445-AE9769655227}" type="presOf" srcId="{3CA94A06-C531-864A-85A7-32FB78BDAD0C}" destId="{D581A5D5-BB03-FF4D-9B74-2769BACB36FF}" srcOrd="0" destOrd="0" presId="urn:microsoft.com/office/officeart/2005/8/layout/vList2"/>
    <dgm:cxn modelId="{3E08CAE6-040E-294A-AA5F-4AA4E97E8502}" type="presOf" srcId="{7B576FA9-0C08-154D-B914-4B21A391FF86}" destId="{0B7F2FC5-2B18-6C4B-AFCF-23BE7116B797}" srcOrd="0" destOrd="0" presId="urn:microsoft.com/office/officeart/2005/8/layout/vList2"/>
    <dgm:cxn modelId="{B279F2E6-D402-6F47-8DFA-036E349DADC7}" srcId="{64D479D7-C122-8848-BB2C-D8DF86E3BA27}" destId="{3CA94A06-C531-864A-85A7-32FB78BDAD0C}" srcOrd="1" destOrd="0" parTransId="{D57845B3-0CF3-C144-B284-E5B0F7AA6AAA}" sibTransId="{4E2D8968-B350-6C41-901D-C41E024E2D51}"/>
    <dgm:cxn modelId="{F3ABF8E7-7D79-7C47-B955-7CCBF4BFA6F8}" type="presOf" srcId="{39532E08-CC87-8842-886E-629B3D59A0D0}" destId="{0186F00A-3816-AB45-80CF-7A12E1AFE167}" srcOrd="0" destOrd="0" presId="urn:microsoft.com/office/officeart/2005/8/layout/vList2"/>
    <dgm:cxn modelId="{0199C3EE-4586-BC4B-B7B1-ECB5B6E949D0}" srcId="{D11836E6-36A1-F748-91EA-B308E81D4C7C}" destId="{9A77EE12-E885-7644-8F26-FA29B5966938}" srcOrd="0" destOrd="0" parTransId="{48DAD776-C935-1347-8A29-BF0F01299EEA}" sibTransId="{D620E9CA-088A-7A40-8661-F7EF99B1FC77}"/>
    <dgm:cxn modelId="{AAA0ABF8-3679-F34A-99F4-1D5A28B64805}" srcId="{64D479D7-C122-8848-BB2C-D8DF86E3BA27}" destId="{2AFA01A9-E290-9A48-90C6-550D753D66BE}" srcOrd="5" destOrd="0" parTransId="{D865FF0E-984C-5442-812F-65FAFAFBB645}" sibTransId="{C4648BC6-B1CD-4A47-9B96-FED41BD85988}"/>
    <dgm:cxn modelId="{C69BF04A-E23C-2745-99CA-C21B01C8A497}" type="presParOf" srcId="{E66EBB9B-5E0A-C647-9572-8833BFFF998D}" destId="{2CC8A8AA-AC28-254C-8BE7-5E7C2FC96ED3}" srcOrd="0" destOrd="0" presId="urn:microsoft.com/office/officeart/2005/8/layout/vList2"/>
    <dgm:cxn modelId="{BA5B618C-A3E2-ED46-A14D-C66547C530BE}" type="presParOf" srcId="{E66EBB9B-5E0A-C647-9572-8833BFFF998D}" destId="{94B58122-C201-CB4B-8F3F-7286785A7EA1}" srcOrd="1" destOrd="0" presId="urn:microsoft.com/office/officeart/2005/8/layout/vList2"/>
    <dgm:cxn modelId="{9B314A34-473C-544D-BF25-6E81AEC899C8}" type="presParOf" srcId="{E66EBB9B-5E0A-C647-9572-8833BFFF998D}" destId="{D581A5D5-BB03-FF4D-9B74-2769BACB36FF}" srcOrd="2" destOrd="0" presId="urn:microsoft.com/office/officeart/2005/8/layout/vList2"/>
    <dgm:cxn modelId="{708095C5-9800-A646-B8EF-10356537B1A7}" type="presParOf" srcId="{E66EBB9B-5E0A-C647-9572-8833BFFF998D}" destId="{0186F00A-3816-AB45-80CF-7A12E1AFE167}" srcOrd="3" destOrd="0" presId="urn:microsoft.com/office/officeart/2005/8/layout/vList2"/>
    <dgm:cxn modelId="{1E62BCE8-483A-994A-ABF8-8DFA4B784758}" type="presParOf" srcId="{E66EBB9B-5E0A-C647-9572-8833BFFF998D}" destId="{0B7F2FC5-2B18-6C4B-AFCF-23BE7116B797}" srcOrd="4" destOrd="0" presId="urn:microsoft.com/office/officeart/2005/8/layout/vList2"/>
    <dgm:cxn modelId="{D8DB94E8-5D25-BB40-9E93-8106A57D532A}" type="presParOf" srcId="{E66EBB9B-5E0A-C647-9572-8833BFFF998D}" destId="{0DD6A1A9-2F26-9D4F-8A00-F3FBF8E4BBAF}" srcOrd="5" destOrd="0" presId="urn:microsoft.com/office/officeart/2005/8/layout/vList2"/>
    <dgm:cxn modelId="{82F973AB-7FA8-8C46-9FEC-94386B532433}" type="presParOf" srcId="{E66EBB9B-5E0A-C647-9572-8833BFFF998D}" destId="{C0ECD43C-044F-0448-8C00-C522A6CD34EC}" srcOrd="6" destOrd="0" presId="urn:microsoft.com/office/officeart/2005/8/layout/vList2"/>
    <dgm:cxn modelId="{C4057F4A-F2D6-6E46-A57E-460E0FA22B85}" type="presParOf" srcId="{E66EBB9B-5E0A-C647-9572-8833BFFF998D}" destId="{00C6AF54-BBB8-1444-8108-0ACD991D26E8}" srcOrd="7" destOrd="0" presId="urn:microsoft.com/office/officeart/2005/8/layout/vList2"/>
    <dgm:cxn modelId="{F47117BD-3686-0C4D-B392-93AFB0225F6A}" type="presParOf" srcId="{E66EBB9B-5E0A-C647-9572-8833BFFF998D}" destId="{CCE9B165-BC8E-394F-9FE2-8906D6FF89E9}" srcOrd="8" destOrd="0" presId="urn:microsoft.com/office/officeart/2005/8/layout/vList2"/>
    <dgm:cxn modelId="{C831858F-EA43-8046-99D4-B498530FBBF3}" type="presParOf" srcId="{E66EBB9B-5E0A-C647-9572-8833BFFF998D}" destId="{C267E153-AD8D-F94B-A6C5-BE1F27891707}" srcOrd="9" destOrd="0" presId="urn:microsoft.com/office/officeart/2005/8/layout/vList2"/>
    <dgm:cxn modelId="{9877567B-4036-B74F-AAA0-807E7F853970}" type="presParOf" srcId="{E66EBB9B-5E0A-C647-9572-8833BFFF998D}" destId="{24F25D20-C496-9E4A-9FE4-162D22952809}" srcOrd="10" destOrd="0" presId="urn:microsoft.com/office/officeart/2005/8/layout/vList2"/>
    <dgm:cxn modelId="{36C6B53A-196A-3E4B-8498-E54B060198B3}" type="presParOf" srcId="{E66EBB9B-5E0A-C647-9572-8833BFFF998D}" destId="{E97D08BC-1CB5-C649-95CE-28FA2ACBD83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ADF137-C2F9-664E-B67A-5FFD863881D9}" type="doc">
      <dgm:prSet loTypeId="urn:microsoft.com/office/officeart/2005/8/layout/defaul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367022D-559C-B94C-AD04-1F894F54AE6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Catering Presentation Ideas</a:t>
          </a:r>
        </a:p>
      </dgm:t>
    </dgm:pt>
    <dgm:pt modelId="{52DB309D-DC92-E448-9B9B-37C052476884}" type="parTrans" cxnId="{E10C34F8-C88D-D141-A068-735AAE10D4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B735C1-035B-5343-8B62-CB7CF27CC6DC}" type="sibTrans" cxnId="{E10C34F8-C88D-D141-A068-735AAE10D4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6A2894-ADD3-184B-AFF0-EA0F89BCB48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Selecting the Best Caterer</a:t>
          </a:r>
        </a:p>
      </dgm:t>
    </dgm:pt>
    <dgm:pt modelId="{D04061E4-C627-4948-9C38-7031DD073ED7}" type="parTrans" cxnId="{90609D29-9CCF-5D4D-98CA-E2CBDA734F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28757D-5B35-D34A-B510-3E2F6612A791}" type="sibTrans" cxnId="{90609D29-9CCF-5D4D-98CA-E2CBDA734F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5A61D5-7231-8A4F-A5D8-65515023D2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Catering Coordination</a:t>
          </a:r>
        </a:p>
      </dgm:t>
    </dgm:pt>
    <dgm:pt modelId="{7DD400F6-68FB-4E4E-AA2C-76F12A133183}" type="parTrans" cxnId="{90C732AE-3659-5A40-9A17-58B897E8E6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169DC-0F55-AE48-979B-4CE42B1F5732}" type="sibTrans" cxnId="{90C732AE-3659-5A40-9A17-58B897E8E6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0E5E54-A304-5A47-894B-11BDADD9F79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Catering Trends</a:t>
          </a:r>
        </a:p>
      </dgm:t>
    </dgm:pt>
    <dgm:pt modelId="{9D598FA1-2445-3A47-A99F-36BB83C65B4F}" type="parTrans" cxnId="{7CD7AE0A-6BF7-7440-AF3E-534BB18871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2DA5C4-B1B8-D046-9BBD-479015D52E02}" type="sibTrans" cxnId="{7CD7AE0A-6BF7-7440-AF3E-534BB18871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A9FAB-6BBA-3D49-91A7-3085B81C78AA}" type="pres">
      <dgm:prSet presAssocID="{CAADF137-C2F9-664E-B67A-5FFD863881D9}" presName="diagram" presStyleCnt="0">
        <dgm:presLayoutVars>
          <dgm:dir/>
          <dgm:resizeHandles val="exact"/>
        </dgm:presLayoutVars>
      </dgm:prSet>
      <dgm:spPr/>
    </dgm:pt>
    <dgm:pt modelId="{94C5B45A-F9ED-0F4C-A61C-EEAD3B065731}" type="pres">
      <dgm:prSet presAssocID="{D367022D-559C-B94C-AD04-1F894F54AE66}" presName="node" presStyleLbl="node1" presStyleIdx="0" presStyleCnt="4">
        <dgm:presLayoutVars>
          <dgm:bulletEnabled val="1"/>
        </dgm:presLayoutVars>
      </dgm:prSet>
      <dgm:spPr/>
    </dgm:pt>
    <dgm:pt modelId="{976C3B84-E823-8F4E-83F0-A256F84BA2A4}" type="pres">
      <dgm:prSet presAssocID="{E6B735C1-035B-5343-8B62-CB7CF27CC6DC}" presName="sibTrans" presStyleCnt="0"/>
      <dgm:spPr/>
    </dgm:pt>
    <dgm:pt modelId="{3F0BCA49-D27D-984D-B26C-05032D673F23}" type="pres">
      <dgm:prSet presAssocID="{3F6A2894-ADD3-184B-AFF0-EA0F89BCB484}" presName="node" presStyleLbl="node1" presStyleIdx="1" presStyleCnt="4">
        <dgm:presLayoutVars>
          <dgm:bulletEnabled val="1"/>
        </dgm:presLayoutVars>
      </dgm:prSet>
      <dgm:spPr/>
    </dgm:pt>
    <dgm:pt modelId="{E09711BD-B165-B54A-8B73-9F4CE502DEB7}" type="pres">
      <dgm:prSet presAssocID="{3B28757D-5B35-D34A-B510-3E2F6612A791}" presName="sibTrans" presStyleCnt="0"/>
      <dgm:spPr/>
    </dgm:pt>
    <dgm:pt modelId="{536269A5-B814-934F-A540-C10D473417D9}" type="pres">
      <dgm:prSet presAssocID="{E55A61D5-7231-8A4F-A5D8-65515023D21C}" presName="node" presStyleLbl="node1" presStyleIdx="2" presStyleCnt="4">
        <dgm:presLayoutVars>
          <dgm:bulletEnabled val="1"/>
        </dgm:presLayoutVars>
      </dgm:prSet>
      <dgm:spPr/>
    </dgm:pt>
    <dgm:pt modelId="{09B61732-8A1E-3745-B137-C3C72DBF4FC5}" type="pres">
      <dgm:prSet presAssocID="{4A0169DC-0F55-AE48-979B-4CE42B1F5732}" presName="sibTrans" presStyleCnt="0"/>
      <dgm:spPr/>
    </dgm:pt>
    <dgm:pt modelId="{D376E41B-0E3C-604C-A826-6852C3728647}" type="pres">
      <dgm:prSet presAssocID="{1A0E5E54-A304-5A47-894B-11BDADD9F791}" presName="node" presStyleLbl="node1" presStyleIdx="3" presStyleCnt="4">
        <dgm:presLayoutVars>
          <dgm:bulletEnabled val="1"/>
        </dgm:presLayoutVars>
      </dgm:prSet>
      <dgm:spPr/>
    </dgm:pt>
  </dgm:ptLst>
  <dgm:cxnLst>
    <dgm:cxn modelId="{7CD7AE0A-6BF7-7440-AF3E-534BB18871A7}" srcId="{CAADF137-C2F9-664E-B67A-5FFD863881D9}" destId="{1A0E5E54-A304-5A47-894B-11BDADD9F791}" srcOrd="3" destOrd="0" parTransId="{9D598FA1-2445-3A47-A99F-36BB83C65B4F}" sibTransId="{D02DA5C4-B1B8-D046-9BBD-479015D52E02}"/>
    <dgm:cxn modelId="{9D13121B-EA75-3B43-8AF2-F8FE1CA10045}" type="presOf" srcId="{CAADF137-C2F9-664E-B67A-5FFD863881D9}" destId="{BC6A9FAB-6BBA-3D49-91A7-3085B81C78AA}" srcOrd="0" destOrd="0" presId="urn:microsoft.com/office/officeart/2005/8/layout/default"/>
    <dgm:cxn modelId="{90609D29-9CCF-5D4D-98CA-E2CBDA734F79}" srcId="{CAADF137-C2F9-664E-B67A-5FFD863881D9}" destId="{3F6A2894-ADD3-184B-AFF0-EA0F89BCB484}" srcOrd="1" destOrd="0" parTransId="{D04061E4-C627-4948-9C38-7031DD073ED7}" sibTransId="{3B28757D-5B35-D34A-B510-3E2F6612A791}"/>
    <dgm:cxn modelId="{5C2B32AB-07C9-664C-A2F3-CE6C4A2F8623}" type="presOf" srcId="{D367022D-559C-B94C-AD04-1F894F54AE66}" destId="{94C5B45A-F9ED-0F4C-A61C-EEAD3B065731}" srcOrd="0" destOrd="0" presId="urn:microsoft.com/office/officeart/2005/8/layout/default"/>
    <dgm:cxn modelId="{90C732AE-3659-5A40-9A17-58B897E8E659}" srcId="{CAADF137-C2F9-664E-B67A-5FFD863881D9}" destId="{E55A61D5-7231-8A4F-A5D8-65515023D21C}" srcOrd="2" destOrd="0" parTransId="{7DD400F6-68FB-4E4E-AA2C-76F12A133183}" sibTransId="{4A0169DC-0F55-AE48-979B-4CE42B1F5732}"/>
    <dgm:cxn modelId="{AB6B21B8-4C1E-8C42-B028-84E9BBE81786}" type="presOf" srcId="{E55A61D5-7231-8A4F-A5D8-65515023D21C}" destId="{536269A5-B814-934F-A540-C10D473417D9}" srcOrd="0" destOrd="0" presId="urn:microsoft.com/office/officeart/2005/8/layout/default"/>
    <dgm:cxn modelId="{B77CB8F2-1FE3-4B45-8AEC-B6F74AE8DC94}" type="presOf" srcId="{1A0E5E54-A304-5A47-894B-11BDADD9F791}" destId="{D376E41B-0E3C-604C-A826-6852C3728647}" srcOrd="0" destOrd="0" presId="urn:microsoft.com/office/officeart/2005/8/layout/default"/>
    <dgm:cxn modelId="{52B953F4-D0FB-BC45-8F9E-DE50B50FF5AA}" type="presOf" srcId="{3F6A2894-ADD3-184B-AFF0-EA0F89BCB484}" destId="{3F0BCA49-D27D-984D-B26C-05032D673F23}" srcOrd="0" destOrd="0" presId="urn:microsoft.com/office/officeart/2005/8/layout/default"/>
    <dgm:cxn modelId="{E10C34F8-C88D-D141-A068-735AAE10D406}" srcId="{CAADF137-C2F9-664E-B67A-5FFD863881D9}" destId="{D367022D-559C-B94C-AD04-1F894F54AE66}" srcOrd="0" destOrd="0" parTransId="{52DB309D-DC92-E448-9B9B-37C052476884}" sibTransId="{E6B735C1-035B-5343-8B62-CB7CF27CC6DC}"/>
    <dgm:cxn modelId="{A879ED1F-C593-F746-9BD1-371D28FC8FAF}" type="presParOf" srcId="{BC6A9FAB-6BBA-3D49-91A7-3085B81C78AA}" destId="{94C5B45A-F9ED-0F4C-A61C-EEAD3B065731}" srcOrd="0" destOrd="0" presId="urn:microsoft.com/office/officeart/2005/8/layout/default"/>
    <dgm:cxn modelId="{B2353E22-AC54-F74B-8E3A-D9639E0F11F9}" type="presParOf" srcId="{BC6A9FAB-6BBA-3D49-91A7-3085B81C78AA}" destId="{976C3B84-E823-8F4E-83F0-A256F84BA2A4}" srcOrd="1" destOrd="0" presId="urn:microsoft.com/office/officeart/2005/8/layout/default"/>
    <dgm:cxn modelId="{7BA9A577-EFD4-FE44-A690-2459ED4D50F0}" type="presParOf" srcId="{BC6A9FAB-6BBA-3D49-91A7-3085B81C78AA}" destId="{3F0BCA49-D27D-984D-B26C-05032D673F23}" srcOrd="2" destOrd="0" presId="urn:microsoft.com/office/officeart/2005/8/layout/default"/>
    <dgm:cxn modelId="{3A61AD18-CC02-4C4B-8960-A8A36C6401E9}" type="presParOf" srcId="{BC6A9FAB-6BBA-3D49-91A7-3085B81C78AA}" destId="{E09711BD-B165-B54A-8B73-9F4CE502DEB7}" srcOrd="3" destOrd="0" presId="urn:microsoft.com/office/officeart/2005/8/layout/default"/>
    <dgm:cxn modelId="{AE4A7DC0-9177-DE4B-B3E4-4007F37ED6FA}" type="presParOf" srcId="{BC6A9FAB-6BBA-3D49-91A7-3085B81C78AA}" destId="{536269A5-B814-934F-A540-C10D473417D9}" srcOrd="4" destOrd="0" presId="urn:microsoft.com/office/officeart/2005/8/layout/default"/>
    <dgm:cxn modelId="{BA7A8A3F-119C-5448-9757-9D9A1F39481F}" type="presParOf" srcId="{BC6A9FAB-6BBA-3D49-91A7-3085B81C78AA}" destId="{09B61732-8A1E-3745-B137-C3C72DBF4FC5}" srcOrd="5" destOrd="0" presId="urn:microsoft.com/office/officeart/2005/8/layout/default"/>
    <dgm:cxn modelId="{025FC1E9-48BC-5049-9E1C-F54EFA8C3FCF}" type="presParOf" srcId="{BC6A9FAB-6BBA-3D49-91A7-3085B81C78AA}" destId="{D376E41B-0E3C-604C-A826-6852C372864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EFF251-729E-F64C-8DB6-457FCC405A57}" type="doc">
      <dgm:prSet loTypeId="urn:microsoft.com/office/officeart/2005/8/layout/defaul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042AE81-6EA8-9A42-A735-49A2D011F60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Living Buffet</a:t>
          </a:r>
        </a:p>
      </dgm:t>
    </dgm:pt>
    <dgm:pt modelId="{1900D6D3-6AD3-7B49-A551-770045BE50EB}" type="parTrans" cxnId="{B36E461A-73EB-BA4F-9B81-570D48CB28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428107-AD84-E74E-8C75-32E2C5063A0E}" type="sibTrans" cxnId="{B36E461A-73EB-BA4F-9B81-570D48CB28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879071-5074-0A43-A5F7-ECFD752E38D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Human Buffet Table</a:t>
          </a:r>
        </a:p>
      </dgm:t>
    </dgm:pt>
    <dgm:pt modelId="{503666C3-0AC7-934B-A916-833E0A9FDFD6}" type="parTrans" cxnId="{4431274C-8443-2D45-9ABD-CB28D6405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EE9B8C-D513-1A42-87EF-893D1A6E0E91}" type="sibTrans" cxnId="{4431274C-8443-2D45-9ABD-CB28D6405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48A4E3-7E31-2948-83F4-1AA6F87E8D9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Living Dessert Models</a:t>
          </a:r>
        </a:p>
      </dgm:t>
    </dgm:pt>
    <dgm:pt modelId="{8A02CB34-CA66-8B44-8E9E-07D5A912A2CE}" type="parTrans" cxnId="{31E35873-54C3-A14A-94F5-49A72C8B63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5123F8-E304-CB47-A9D2-943290694A81}" type="sibTrans" cxnId="{31E35873-54C3-A14A-94F5-49A72C8B63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2DC2D8-7647-E340-82FF-F34C692705A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Old Black Magic</a:t>
          </a:r>
        </a:p>
      </dgm:t>
    </dgm:pt>
    <dgm:pt modelId="{AE3D512E-B05E-DC47-B919-4B1C8C71EE8D}" type="parTrans" cxnId="{FA2CE58E-F966-5B4E-9901-61AA38FA4A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D334F2-B58B-2043-B5E3-462A37D1AA56}" type="sibTrans" cxnId="{FA2CE58E-F966-5B4E-9901-61AA38FA4A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2F3BAF-B8E5-7943-8330-2F40A10A180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Servers Parade</a:t>
          </a:r>
        </a:p>
      </dgm:t>
    </dgm:pt>
    <dgm:pt modelId="{3AE75AE1-0424-3546-B222-B1A75C493657}" type="parTrans" cxnId="{3C92EEE7-2D12-6F4F-B02A-6A4CD88879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9EFD63-2FEE-BF4B-9C49-1BEA10F46A16}" type="sibTrans" cxnId="{3C92EEE7-2D12-6F4F-B02A-6A4CD88879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822A90-7ADC-A64B-84AA-6ACD61FFBFB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Incredible Edible Centerpiece</a:t>
          </a:r>
        </a:p>
      </dgm:t>
    </dgm:pt>
    <dgm:pt modelId="{9D2129B8-A8F7-6B4E-A97B-330D49EC717F}" type="parTrans" cxnId="{459EF269-02A7-904B-A3E1-998075113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BA46AE-CB69-B345-94D5-D1BC50E5D823}" type="sibTrans" cxnId="{459EF269-02A7-904B-A3E1-998075113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501467-A6F2-CE49-A3DD-15F2F8F16A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Ice Cold Logo</a:t>
          </a:r>
        </a:p>
      </dgm:t>
    </dgm:pt>
    <dgm:pt modelId="{DBF24A45-6429-7949-9760-27F0AFF3AAB6}" type="parTrans" cxnId="{DCEA2860-E869-0F45-9B56-13A842A747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8294E8-649A-3547-85BC-D73D4A91D2DF}" type="sibTrans" cxnId="{DCEA2860-E869-0F45-9B56-13A842A747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75E31D-18D5-FD40-8506-B536CF3316BF}" type="pres">
      <dgm:prSet presAssocID="{45EFF251-729E-F64C-8DB6-457FCC405A57}" presName="diagram" presStyleCnt="0">
        <dgm:presLayoutVars>
          <dgm:dir/>
          <dgm:resizeHandles val="exact"/>
        </dgm:presLayoutVars>
      </dgm:prSet>
      <dgm:spPr/>
    </dgm:pt>
    <dgm:pt modelId="{7E4ECB19-8850-CF4C-A989-E21B124EBC69}" type="pres">
      <dgm:prSet presAssocID="{6042AE81-6EA8-9A42-A735-49A2D011F608}" presName="node" presStyleLbl="node1" presStyleIdx="0" presStyleCnt="7">
        <dgm:presLayoutVars>
          <dgm:bulletEnabled val="1"/>
        </dgm:presLayoutVars>
      </dgm:prSet>
      <dgm:spPr/>
    </dgm:pt>
    <dgm:pt modelId="{7E029BAB-77D6-A640-AA57-CAB21F8608B4}" type="pres">
      <dgm:prSet presAssocID="{E4428107-AD84-E74E-8C75-32E2C5063A0E}" presName="sibTrans" presStyleCnt="0"/>
      <dgm:spPr/>
    </dgm:pt>
    <dgm:pt modelId="{4143722E-8227-0B43-8582-C6BEFFF12169}" type="pres">
      <dgm:prSet presAssocID="{C1879071-5074-0A43-A5F7-ECFD752E38DE}" presName="node" presStyleLbl="node1" presStyleIdx="1" presStyleCnt="7">
        <dgm:presLayoutVars>
          <dgm:bulletEnabled val="1"/>
        </dgm:presLayoutVars>
      </dgm:prSet>
      <dgm:spPr/>
    </dgm:pt>
    <dgm:pt modelId="{3DA8CCC3-C271-F244-90CF-6D7614E672A3}" type="pres">
      <dgm:prSet presAssocID="{34EE9B8C-D513-1A42-87EF-893D1A6E0E91}" presName="sibTrans" presStyleCnt="0"/>
      <dgm:spPr/>
    </dgm:pt>
    <dgm:pt modelId="{D3C932BD-B604-2843-B953-B4FAFB606E3A}" type="pres">
      <dgm:prSet presAssocID="{7648A4E3-7E31-2948-83F4-1AA6F87E8D9F}" presName="node" presStyleLbl="node1" presStyleIdx="2" presStyleCnt="7">
        <dgm:presLayoutVars>
          <dgm:bulletEnabled val="1"/>
        </dgm:presLayoutVars>
      </dgm:prSet>
      <dgm:spPr/>
    </dgm:pt>
    <dgm:pt modelId="{5871E5C0-7336-914B-9397-F3A6A47A7072}" type="pres">
      <dgm:prSet presAssocID="{905123F8-E304-CB47-A9D2-943290694A81}" presName="sibTrans" presStyleCnt="0"/>
      <dgm:spPr/>
    </dgm:pt>
    <dgm:pt modelId="{4109A5BD-A270-0645-82C8-EB7B93390656}" type="pres">
      <dgm:prSet presAssocID="{2A2DC2D8-7647-E340-82FF-F34C692705A2}" presName="node" presStyleLbl="node1" presStyleIdx="3" presStyleCnt="7">
        <dgm:presLayoutVars>
          <dgm:bulletEnabled val="1"/>
        </dgm:presLayoutVars>
      </dgm:prSet>
      <dgm:spPr/>
    </dgm:pt>
    <dgm:pt modelId="{F5C4EDB3-6121-744E-8E06-DE7A8962FC67}" type="pres">
      <dgm:prSet presAssocID="{B7D334F2-B58B-2043-B5E3-462A37D1AA56}" presName="sibTrans" presStyleCnt="0"/>
      <dgm:spPr/>
    </dgm:pt>
    <dgm:pt modelId="{4F6A0415-7FAD-AE42-9642-062818DC09B9}" type="pres">
      <dgm:prSet presAssocID="{9A2F3BAF-B8E5-7943-8330-2F40A10A1802}" presName="node" presStyleLbl="node1" presStyleIdx="4" presStyleCnt="7">
        <dgm:presLayoutVars>
          <dgm:bulletEnabled val="1"/>
        </dgm:presLayoutVars>
      </dgm:prSet>
      <dgm:spPr/>
    </dgm:pt>
    <dgm:pt modelId="{48B0DB70-0273-814D-AAB5-06B5BA93C67F}" type="pres">
      <dgm:prSet presAssocID="{D99EFD63-2FEE-BF4B-9C49-1BEA10F46A16}" presName="sibTrans" presStyleCnt="0"/>
      <dgm:spPr/>
    </dgm:pt>
    <dgm:pt modelId="{A8EBC713-A40D-AA48-B533-8F1730B3BCF9}" type="pres">
      <dgm:prSet presAssocID="{3C822A90-7ADC-A64B-84AA-6ACD61FFBFB5}" presName="node" presStyleLbl="node1" presStyleIdx="5" presStyleCnt="7">
        <dgm:presLayoutVars>
          <dgm:bulletEnabled val="1"/>
        </dgm:presLayoutVars>
      </dgm:prSet>
      <dgm:spPr/>
    </dgm:pt>
    <dgm:pt modelId="{3F04FD21-0B18-2F46-B18E-B8E25A2D875D}" type="pres">
      <dgm:prSet presAssocID="{47BA46AE-CB69-B345-94D5-D1BC50E5D823}" presName="sibTrans" presStyleCnt="0"/>
      <dgm:spPr/>
    </dgm:pt>
    <dgm:pt modelId="{1C0E81AE-588E-9743-B54E-637934B0A2CE}" type="pres">
      <dgm:prSet presAssocID="{B6501467-A6F2-CE49-A3DD-15F2F8F16A1C}" presName="node" presStyleLbl="node1" presStyleIdx="6" presStyleCnt="7">
        <dgm:presLayoutVars>
          <dgm:bulletEnabled val="1"/>
        </dgm:presLayoutVars>
      </dgm:prSet>
      <dgm:spPr/>
    </dgm:pt>
  </dgm:ptLst>
  <dgm:cxnLst>
    <dgm:cxn modelId="{B36E461A-73EB-BA4F-9B81-570D48CB28EB}" srcId="{45EFF251-729E-F64C-8DB6-457FCC405A57}" destId="{6042AE81-6EA8-9A42-A735-49A2D011F608}" srcOrd="0" destOrd="0" parTransId="{1900D6D3-6AD3-7B49-A551-770045BE50EB}" sibTransId="{E4428107-AD84-E74E-8C75-32E2C5063A0E}"/>
    <dgm:cxn modelId="{F8BAB429-49D4-3C4A-A6F6-A78EA0C60C74}" type="presOf" srcId="{7648A4E3-7E31-2948-83F4-1AA6F87E8D9F}" destId="{D3C932BD-B604-2843-B953-B4FAFB606E3A}" srcOrd="0" destOrd="0" presId="urn:microsoft.com/office/officeart/2005/8/layout/default"/>
    <dgm:cxn modelId="{C868AA32-0BE3-8A4C-A7EA-6F248CDDBB56}" type="presOf" srcId="{C1879071-5074-0A43-A5F7-ECFD752E38DE}" destId="{4143722E-8227-0B43-8582-C6BEFFF12169}" srcOrd="0" destOrd="0" presId="urn:microsoft.com/office/officeart/2005/8/layout/default"/>
    <dgm:cxn modelId="{CE2FD53A-1797-4240-BC5B-9FEA3D737E22}" type="presOf" srcId="{9A2F3BAF-B8E5-7943-8330-2F40A10A1802}" destId="{4F6A0415-7FAD-AE42-9642-062818DC09B9}" srcOrd="0" destOrd="0" presId="urn:microsoft.com/office/officeart/2005/8/layout/default"/>
    <dgm:cxn modelId="{4431274C-8443-2D45-9ABD-CB28D6405F65}" srcId="{45EFF251-729E-F64C-8DB6-457FCC405A57}" destId="{C1879071-5074-0A43-A5F7-ECFD752E38DE}" srcOrd="1" destOrd="0" parTransId="{503666C3-0AC7-934B-A916-833E0A9FDFD6}" sibTransId="{34EE9B8C-D513-1A42-87EF-893D1A6E0E91}"/>
    <dgm:cxn modelId="{DCEA2860-E869-0F45-9B56-13A842A7472F}" srcId="{45EFF251-729E-F64C-8DB6-457FCC405A57}" destId="{B6501467-A6F2-CE49-A3DD-15F2F8F16A1C}" srcOrd="6" destOrd="0" parTransId="{DBF24A45-6429-7949-9760-27F0AFF3AAB6}" sibTransId="{8B8294E8-649A-3547-85BC-D73D4A91D2DF}"/>
    <dgm:cxn modelId="{459EF269-02A7-904B-A3E1-998075113890}" srcId="{45EFF251-729E-F64C-8DB6-457FCC405A57}" destId="{3C822A90-7ADC-A64B-84AA-6ACD61FFBFB5}" srcOrd="5" destOrd="0" parTransId="{9D2129B8-A8F7-6B4E-A97B-330D49EC717F}" sibTransId="{47BA46AE-CB69-B345-94D5-D1BC50E5D823}"/>
    <dgm:cxn modelId="{CC684F6B-F43E-E349-99E0-C6DC5151A352}" type="presOf" srcId="{3C822A90-7ADC-A64B-84AA-6ACD61FFBFB5}" destId="{A8EBC713-A40D-AA48-B533-8F1730B3BCF9}" srcOrd="0" destOrd="0" presId="urn:microsoft.com/office/officeart/2005/8/layout/default"/>
    <dgm:cxn modelId="{31E35873-54C3-A14A-94F5-49A72C8B631D}" srcId="{45EFF251-729E-F64C-8DB6-457FCC405A57}" destId="{7648A4E3-7E31-2948-83F4-1AA6F87E8D9F}" srcOrd="2" destOrd="0" parTransId="{8A02CB34-CA66-8B44-8E9E-07D5A912A2CE}" sibTransId="{905123F8-E304-CB47-A9D2-943290694A81}"/>
    <dgm:cxn modelId="{15CCBC8D-EA06-B24D-A0BA-911F9A18325D}" type="presOf" srcId="{6042AE81-6EA8-9A42-A735-49A2D011F608}" destId="{7E4ECB19-8850-CF4C-A989-E21B124EBC69}" srcOrd="0" destOrd="0" presId="urn:microsoft.com/office/officeart/2005/8/layout/default"/>
    <dgm:cxn modelId="{FA2CE58E-F966-5B4E-9901-61AA38FA4A5A}" srcId="{45EFF251-729E-F64C-8DB6-457FCC405A57}" destId="{2A2DC2D8-7647-E340-82FF-F34C692705A2}" srcOrd="3" destOrd="0" parTransId="{AE3D512E-B05E-DC47-B919-4B1C8C71EE8D}" sibTransId="{B7D334F2-B58B-2043-B5E3-462A37D1AA56}"/>
    <dgm:cxn modelId="{CC5619B2-43F4-9F4B-9A2B-7B1857668D52}" type="presOf" srcId="{2A2DC2D8-7647-E340-82FF-F34C692705A2}" destId="{4109A5BD-A270-0645-82C8-EB7B93390656}" srcOrd="0" destOrd="0" presId="urn:microsoft.com/office/officeart/2005/8/layout/default"/>
    <dgm:cxn modelId="{8492F0C8-5D4F-DF47-B321-C015EE9D1ABC}" type="presOf" srcId="{45EFF251-729E-F64C-8DB6-457FCC405A57}" destId="{5375E31D-18D5-FD40-8506-B536CF3316BF}" srcOrd="0" destOrd="0" presId="urn:microsoft.com/office/officeart/2005/8/layout/default"/>
    <dgm:cxn modelId="{3C92EEE7-2D12-6F4F-B02A-6A4CD88879AB}" srcId="{45EFF251-729E-F64C-8DB6-457FCC405A57}" destId="{9A2F3BAF-B8E5-7943-8330-2F40A10A1802}" srcOrd="4" destOrd="0" parTransId="{3AE75AE1-0424-3546-B222-B1A75C493657}" sibTransId="{D99EFD63-2FEE-BF4B-9C49-1BEA10F46A16}"/>
    <dgm:cxn modelId="{7F8BAAFE-5D51-2847-83A2-DF15CBF224C5}" type="presOf" srcId="{B6501467-A6F2-CE49-A3DD-15F2F8F16A1C}" destId="{1C0E81AE-588E-9743-B54E-637934B0A2CE}" srcOrd="0" destOrd="0" presId="urn:microsoft.com/office/officeart/2005/8/layout/default"/>
    <dgm:cxn modelId="{854817BA-0692-EC4D-A706-90623636DED0}" type="presParOf" srcId="{5375E31D-18D5-FD40-8506-B536CF3316BF}" destId="{7E4ECB19-8850-CF4C-A989-E21B124EBC69}" srcOrd="0" destOrd="0" presId="urn:microsoft.com/office/officeart/2005/8/layout/default"/>
    <dgm:cxn modelId="{17CA417C-AB35-F142-A8FA-CD30AA4DA7CE}" type="presParOf" srcId="{5375E31D-18D5-FD40-8506-B536CF3316BF}" destId="{7E029BAB-77D6-A640-AA57-CAB21F8608B4}" srcOrd="1" destOrd="0" presId="urn:microsoft.com/office/officeart/2005/8/layout/default"/>
    <dgm:cxn modelId="{8B3996FB-49BA-434F-B7CC-75CFC268F661}" type="presParOf" srcId="{5375E31D-18D5-FD40-8506-B536CF3316BF}" destId="{4143722E-8227-0B43-8582-C6BEFFF12169}" srcOrd="2" destOrd="0" presId="urn:microsoft.com/office/officeart/2005/8/layout/default"/>
    <dgm:cxn modelId="{28DB1B2B-BA01-964C-9CCF-3913C932DF13}" type="presParOf" srcId="{5375E31D-18D5-FD40-8506-B536CF3316BF}" destId="{3DA8CCC3-C271-F244-90CF-6D7614E672A3}" srcOrd="3" destOrd="0" presId="urn:microsoft.com/office/officeart/2005/8/layout/default"/>
    <dgm:cxn modelId="{83FC99AC-3D50-1748-9BB7-445894C271B2}" type="presParOf" srcId="{5375E31D-18D5-FD40-8506-B536CF3316BF}" destId="{D3C932BD-B604-2843-B953-B4FAFB606E3A}" srcOrd="4" destOrd="0" presId="urn:microsoft.com/office/officeart/2005/8/layout/default"/>
    <dgm:cxn modelId="{7AC0DB76-6E96-BE42-A1D9-5953E99D128E}" type="presParOf" srcId="{5375E31D-18D5-FD40-8506-B536CF3316BF}" destId="{5871E5C0-7336-914B-9397-F3A6A47A7072}" srcOrd="5" destOrd="0" presId="urn:microsoft.com/office/officeart/2005/8/layout/default"/>
    <dgm:cxn modelId="{761A7DC9-C483-C546-821A-D828FD9F29A6}" type="presParOf" srcId="{5375E31D-18D5-FD40-8506-B536CF3316BF}" destId="{4109A5BD-A270-0645-82C8-EB7B93390656}" srcOrd="6" destOrd="0" presId="urn:microsoft.com/office/officeart/2005/8/layout/default"/>
    <dgm:cxn modelId="{8DA01303-4147-E640-AC91-A0FCAE63E386}" type="presParOf" srcId="{5375E31D-18D5-FD40-8506-B536CF3316BF}" destId="{F5C4EDB3-6121-744E-8E06-DE7A8962FC67}" srcOrd="7" destOrd="0" presId="urn:microsoft.com/office/officeart/2005/8/layout/default"/>
    <dgm:cxn modelId="{19C51D43-4255-194F-9847-BE21C0825B9C}" type="presParOf" srcId="{5375E31D-18D5-FD40-8506-B536CF3316BF}" destId="{4F6A0415-7FAD-AE42-9642-062818DC09B9}" srcOrd="8" destOrd="0" presId="urn:microsoft.com/office/officeart/2005/8/layout/default"/>
    <dgm:cxn modelId="{2C3AAC72-ABD0-F940-BB46-450A614B4050}" type="presParOf" srcId="{5375E31D-18D5-FD40-8506-B536CF3316BF}" destId="{48B0DB70-0273-814D-AAB5-06B5BA93C67F}" srcOrd="9" destOrd="0" presId="urn:microsoft.com/office/officeart/2005/8/layout/default"/>
    <dgm:cxn modelId="{24FE6033-7E11-8F42-8346-56469E192E26}" type="presParOf" srcId="{5375E31D-18D5-FD40-8506-B536CF3316BF}" destId="{A8EBC713-A40D-AA48-B533-8F1730B3BCF9}" srcOrd="10" destOrd="0" presId="urn:microsoft.com/office/officeart/2005/8/layout/default"/>
    <dgm:cxn modelId="{0C7201BC-07F5-8045-8408-0FCA94F51CC9}" type="presParOf" srcId="{5375E31D-18D5-FD40-8506-B536CF3316BF}" destId="{3F04FD21-0B18-2F46-B18E-B8E25A2D875D}" srcOrd="11" destOrd="0" presId="urn:microsoft.com/office/officeart/2005/8/layout/default"/>
    <dgm:cxn modelId="{6B01FA2A-8ED7-E546-83BE-F4B6F8881390}" type="presParOf" srcId="{5375E31D-18D5-FD40-8506-B536CF3316BF}" destId="{1C0E81AE-588E-9743-B54E-637934B0A2C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7B91-ABDE-1F4D-8557-296D884FDD3F}">
      <dsp:nvSpPr>
        <dsp:cNvPr id="0" name=""/>
        <dsp:cNvSpPr/>
      </dsp:nvSpPr>
      <dsp:spPr>
        <a:xfrm>
          <a:off x="1753851" y="76142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1930177" y="805132"/>
        <a:ext cx="20171" cy="4034"/>
      </dsp:txXfrm>
    </dsp:sp>
    <dsp:sp modelId="{10F802DA-490C-AF47-B197-5C79A093918C}">
      <dsp:nvSpPr>
        <dsp:cNvPr id="0" name=""/>
        <dsp:cNvSpPr/>
      </dsp:nvSpPr>
      <dsp:spPr>
        <a:xfrm>
          <a:off x="1637" y="280945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a comprehensive needs assessment</a:t>
          </a:r>
          <a:endParaRPr lang="en-US" sz="1400" kern="1200" dirty="0"/>
        </a:p>
      </dsp:txBody>
      <dsp:txXfrm>
        <a:off x="1637" y="280945"/>
        <a:ext cx="1754013" cy="1052408"/>
      </dsp:txXfrm>
    </dsp:sp>
    <dsp:sp modelId="{37F72CBD-F5FF-AE47-B2DA-12CF7005BDF4}">
      <dsp:nvSpPr>
        <dsp:cNvPr id="0" name=""/>
        <dsp:cNvSpPr/>
      </dsp:nvSpPr>
      <dsp:spPr>
        <a:xfrm>
          <a:off x="3911288" y="76142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9111"/>
              <a:satOff val="-1543"/>
              <a:lumOff val="71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087614" y="805132"/>
        <a:ext cx="20171" cy="4034"/>
      </dsp:txXfrm>
    </dsp:sp>
    <dsp:sp modelId="{4F282EAA-1D7E-604D-B124-BD13BFC844E6}">
      <dsp:nvSpPr>
        <dsp:cNvPr id="0" name=""/>
        <dsp:cNvSpPr/>
      </dsp:nvSpPr>
      <dsp:spPr>
        <a:xfrm>
          <a:off x="2159074" y="280945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8297"/>
                <a:satOff val="-1682"/>
                <a:lumOff val="925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8297"/>
                <a:satOff val="-1682"/>
                <a:lumOff val="925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8297"/>
                <a:satOff val="-1682"/>
                <a:lumOff val="92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Determine the projected budget allowing for contingencies</a:t>
          </a:r>
        </a:p>
      </dsp:txBody>
      <dsp:txXfrm>
        <a:off x="2159074" y="280945"/>
        <a:ext cx="1754013" cy="1052408"/>
      </dsp:txXfrm>
    </dsp:sp>
    <dsp:sp modelId="{6BD16645-FC9B-D240-A514-3012F3D0612F}">
      <dsp:nvSpPr>
        <dsp:cNvPr id="0" name=""/>
        <dsp:cNvSpPr/>
      </dsp:nvSpPr>
      <dsp:spPr>
        <a:xfrm>
          <a:off x="6068725" y="76142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8223"/>
              <a:satOff val="-3086"/>
              <a:lumOff val="142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6245051" y="805132"/>
        <a:ext cx="20171" cy="4034"/>
      </dsp:txXfrm>
    </dsp:sp>
    <dsp:sp modelId="{552DC52C-95A9-434F-BDBE-48FD51209016}">
      <dsp:nvSpPr>
        <dsp:cNvPr id="0" name=""/>
        <dsp:cNvSpPr/>
      </dsp:nvSpPr>
      <dsp:spPr>
        <a:xfrm>
          <a:off x="4316511" y="280945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the request for proposal document and evaluation criteria</a:t>
          </a:r>
          <a:endParaRPr lang="en-US" sz="1400" kern="1200" dirty="0"/>
        </a:p>
      </dsp:txBody>
      <dsp:txXfrm>
        <a:off x="4316511" y="280945"/>
        <a:ext cx="1754013" cy="1052408"/>
      </dsp:txXfrm>
    </dsp:sp>
    <dsp:sp modelId="{539608FD-86ED-114B-BB47-4433236DC6F8}">
      <dsp:nvSpPr>
        <dsp:cNvPr id="0" name=""/>
        <dsp:cNvSpPr/>
      </dsp:nvSpPr>
      <dsp:spPr>
        <a:xfrm>
          <a:off x="878644" y="1331554"/>
          <a:ext cx="6472311" cy="372823"/>
        </a:xfrm>
        <a:custGeom>
          <a:avLst/>
          <a:gdLst/>
          <a:ahLst/>
          <a:cxnLst/>
          <a:rect l="0" t="0" r="0" b="0"/>
          <a:pathLst>
            <a:path>
              <a:moveTo>
                <a:pt x="6472311" y="0"/>
              </a:moveTo>
              <a:lnTo>
                <a:pt x="6472311" y="203511"/>
              </a:lnTo>
              <a:lnTo>
                <a:pt x="0" y="203511"/>
              </a:lnTo>
              <a:lnTo>
                <a:pt x="0" y="372823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7334"/>
              <a:satOff val="-4629"/>
              <a:lumOff val="214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952678" y="1515948"/>
        <a:ext cx="324243" cy="4034"/>
      </dsp:txXfrm>
    </dsp:sp>
    <dsp:sp modelId="{70780E8C-8C93-6F45-A933-37C82B2ADAA9}">
      <dsp:nvSpPr>
        <dsp:cNvPr id="0" name=""/>
        <dsp:cNvSpPr/>
      </dsp:nvSpPr>
      <dsp:spPr>
        <a:xfrm>
          <a:off x="6473948" y="280945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4890"/>
                <a:satOff val="-5045"/>
                <a:lumOff val="277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4890"/>
                <a:satOff val="-5045"/>
                <a:lumOff val="277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4890"/>
                <a:satOff val="-5045"/>
                <a:lumOff val="277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appropriate firms or idividuals to submit proposals</a:t>
          </a:r>
          <a:endParaRPr lang="en-US" sz="1400" kern="1200" dirty="0"/>
        </a:p>
      </dsp:txBody>
      <dsp:txXfrm>
        <a:off x="6473948" y="280945"/>
        <a:ext cx="1754013" cy="1052408"/>
      </dsp:txXfrm>
    </dsp:sp>
    <dsp:sp modelId="{A13E56B4-B919-E44C-803A-AF7E6F5F4F17}">
      <dsp:nvSpPr>
        <dsp:cNvPr id="0" name=""/>
        <dsp:cNvSpPr/>
      </dsp:nvSpPr>
      <dsp:spPr>
        <a:xfrm>
          <a:off x="1753851" y="2217261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36445"/>
              <a:satOff val="-6172"/>
              <a:lumOff val="285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1930177" y="2260964"/>
        <a:ext cx="20171" cy="4034"/>
      </dsp:txXfrm>
    </dsp:sp>
    <dsp:sp modelId="{82D4824D-3784-1B44-9B97-5C1FB9ED7972}">
      <dsp:nvSpPr>
        <dsp:cNvPr id="0" name=""/>
        <dsp:cNvSpPr/>
      </dsp:nvSpPr>
      <dsp:spPr>
        <a:xfrm>
          <a:off x="1637" y="1736777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Distribute a request for proposal</a:t>
          </a:r>
          <a:endParaRPr lang="en-US" sz="1400" kern="1200" dirty="0"/>
        </a:p>
      </dsp:txBody>
      <dsp:txXfrm>
        <a:off x="1637" y="1736777"/>
        <a:ext cx="1754013" cy="1052408"/>
      </dsp:txXfrm>
    </dsp:sp>
    <dsp:sp modelId="{176CFE24-1811-FD48-9B39-81BF78840A72}">
      <dsp:nvSpPr>
        <dsp:cNvPr id="0" name=""/>
        <dsp:cNvSpPr/>
      </dsp:nvSpPr>
      <dsp:spPr>
        <a:xfrm>
          <a:off x="3911288" y="2217261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36445"/>
              <a:satOff val="-6172"/>
              <a:lumOff val="285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087614" y="2260964"/>
        <a:ext cx="20171" cy="4034"/>
      </dsp:txXfrm>
    </dsp:sp>
    <dsp:sp modelId="{4F63A2F1-2F2A-1F4F-9FD7-2C4500BB138E}">
      <dsp:nvSpPr>
        <dsp:cNvPr id="0" name=""/>
        <dsp:cNvSpPr/>
      </dsp:nvSpPr>
      <dsp:spPr>
        <a:xfrm>
          <a:off x="2159074" y="1736777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Review the proposals</a:t>
          </a:r>
          <a:endParaRPr lang="en-US" sz="1400" kern="1200" dirty="0"/>
        </a:p>
      </dsp:txBody>
      <dsp:txXfrm>
        <a:off x="2159074" y="1736777"/>
        <a:ext cx="1754013" cy="1052408"/>
      </dsp:txXfrm>
    </dsp:sp>
    <dsp:sp modelId="{8911538C-94ED-084F-AC47-F9C105CBC3A5}">
      <dsp:nvSpPr>
        <dsp:cNvPr id="0" name=""/>
        <dsp:cNvSpPr/>
      </dsp:nvSpPr>
      <dsp:spPr>
        <a:xfrm>
          <a:off x="6068725" y="2217261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7334"/>
              <a:satOff val="-4629"/>
              <a:lumOff val="214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6245051" y="2260964"/>
        <a:ext cx="20171" cy="4034"/>
      </dsp:txXfrm>
    </dsp:sp>
    <dsp:sp modelId="{F5E20697-7C56-3845-B072-607976B97C2F}">
      <dsp:nvSpPr>
        <dsp:cNvPr id="0" name=""/>
        <dsp:cNvSpPr/>
      </dsp:nvSpPr>
      <dsp:spPr>
        <a:xfrm>
          <a:off x="4316511" y="1736777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Select the suppliers</a:t>
          </a:r>
          <a:endParaRPr lang="en-US" sz="1400" kern="1200" dirty="0"/>
        </a:p>
      </dsp:txBody>
      <dsp:txXfrm>
        <a:off x="4316511" y="1736777"/>
        <a:ext cx="1754013" cy="1052408"/>
      </dsp:txXfrm>
    </dsp:sp>
    <dsp:sp modelId="{9B99E424-F05A-4C4E-99FC-46A353C87B0D}">
      <dsp:nvSpPr>
        <dsp:cNvPr id="0" name=""/>
        <dsp:cNvSpPr/>
      </dsp:nvSpPr>
      <dsp:spPr>
        <a:xfrm>
          <a:off x="878644" y="2787385"/>
          <a:ext cx="6472311" cy="372823"/>
        </a:xfrm>
        <a:custGeom>
          <a:avLst/>
          <a:gdLst/>
          <a:ahLst/>
          <a:cxnLst/>
          <a:rect l="0" t="0" r="0" b="0"/>
          <a:pathLst>
            <a:path>
              <a:moveTo>
                <a:pt x="6472311" y="0"/>
              </a:moveTo>
              <a:lnTo>
                <a:pt x="6472311" y="203511"/>
              </a:lnTo>
              <a:lnTo>
                <a:pt x="0" y="203511"/>
              </a:lnTo>
              <a:lnTo>
                <a:pt x="0" y="372823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8223"/>
              <a:satOff val="-3086"/>
              <a:lumOff val="142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952678" y="2971780"/>
        <a:ext cx="324243" cy="4034"/>
      </dsp:txXfrm>
    </dsp:sp>
    <dsp:sp modelId="{9E109944-28DA-134E-8DA9-A7192F60568A}">
      <dsp:nvSpPr>
        <dsp:cNvPr id="0" name=""/>
        <dsp:cNvSpPr/>
      </dsp:nvSpPr>
      <dsp:spPr>
        <a:xfrm>
          <a:off x="6473948" y="1736777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4890"/>
                <a:satOff val="-5045"/>
                <a:lumOff val="277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4890"/>
                <a:satOff val="-5045"/>
                <a:lumOff val="277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4890"/>
                <a:satOff val="-5045"/>
                <a:lumOff val="277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Negotiate with the suppliers</a:t>
          </a:r>
          <a:endParaRPr lang="en-US" sz="1400" kern="1200" dirty="0"/>
        </a:p>
      </dsp:txBody>
      <dsp:txXfrm>
        <a:off x="6473948" y="1736777"/>
        <a:ext cx="1754013" cy="1052408"/>
      </dsp:txXfrm>
    </dsp:sp>
    <dsp:sp modelId="{6CE85491-E040-B64B-9F06-33310BE9A8F2}">
      <dsp:nvSpPr>
        <dsp:cNvPr id="0" name=""/>
        <dsp:cNvSpPr/>
      </dsp:nvSpPr>
      <dsp:spPr>
        <a:xfrm>
          <a:off x="1753851" y="3673093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9111"/>
              <a:satOff val="-1543"/>
              <a:lumOff val="71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1930177" y="3716795"/>
        <a:ext cx="20171" cy="4034"/>
      </dsp:txXfrm>
    </dsp:sp>
    <dsp:sp modelId="{4C33BCF7-193C-5A4C-9E7C-0456504FE209}">
      <dsp:nvSpPr>
        <dsp:cNvPr id="0" name=""/>
        <dsp:cNvSpPr/>
      </dsp:nvSpPr>
      <dsp:spPr>
        <a:xfrm>
          <a:off x="1637" y="3192608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and execute contracts with the suppliers</a:t>
          </a:r>
          <a:endParaRPr lang="en-US" sz="1400" kern="1200" dirty="0"/>
        </a:p>
      </dsp:txBody>
      <dsp:txXfrm>
        <a:off x="1637" y="3192608"/>
        <a:ext cx="1754013" cy="1052408"/>
      </dsp:txXfrm>
    </dsp:sp>
    <dsp:sp modelId="{F1698D8B-D3AD-784E-89A6-59A88C4C8036}">
      <dsp:nvSpPr>
        <dsp:cNvPr id="0" name=""/>
        <dsp:cNvSpPr/>
      </dsp:nvSpPr>
      <dsp:spPr>
        <a:xfrm>
          <a:off x="2159074" y="3192608"/>
          <a:ext cx="1754013" cy="1052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8297"/>
                <a:satOff val="-1682"/>
                <a:lumOff val="925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8297"/>
                <a:satOff val="-1682"/>
                <a:lumOff val="925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8297"/>
                <a:satOff val="-1682"/>
                <a:lumOff val="92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Monitor contract performance by vendors and event staff</a:t>
          </a:r>
          <a:endParaRPr lang="en-US" sz="1400" kern="1200" dirty="0"/>
        </a:p>
      </dsp:txBody>
      <dsp:txXfrm>
        <a:off x="2159074" y="3192608"/>
        <a:ext cx="1754013" cy="105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0A317-2DAD-134D-8E62-1EBB81F962B1}">
      <dsp:nvSpPr>
        <dsp:cNvPr id="0" name=""/>
        <dsp:cNvSpPr/>
      </dsp:nvSpPr>
      <dsp:spPr>
        <a:xfrm>
          <a:off x="0" y="40906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Parties</a:t>
          </a:r>
        </a:p>
      </dsp:txBody>
      <dsp:txXfrm>
        <a:off x="28100" y="69006"/>
        <a:ext cx="8173400" cy="519439"/>
      </dsp:txXfrm>
    </dsp:sp>
    <dsp:sp modelId="{EF6FBFCD-B7D3-1544-88AA-3A3066382708}">
      <dsp:nvSpPr>
        <dsp:cNvPr id="0" name=""/>
        <dsp:cNvSpPr/>
      </dsp:nvSpPr>
      <dsp:spPr>
        <a:xfrm>
          <a:off x="0" y="616545"/>
          <a:ext cx="8229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The agreement must be described as being between parties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The names of the be clearly identified arties must and defined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Between event planner and his or her client or vendor</a:t>
          </a:r>
        </a:p>
      </dsp:txBody>
      <dsp:txXfrm>
        <a:off x="0" y="616545"/>
        <a:ext cx="8229600" cy="993600"/>
      </dsp:txXfrm>
    </dsp:sp>
    <dsp:sp modelId="{E0CB24DA-44C5-494E-8617-49948177AD94}">
      <dsp:nvSpPr>
        <dsp:cNvPr id="0" name=""/>
        <dsp:cNvSpPr/>
      </dsp:nvSpPr>
      <dsp:spPr>
        <a:xfrm>
          <a:off x="0" y="1610146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Offer</a:t>
          </a:r>
        </a:p>
      </dsp:txBody>
      <dsp:txXfrm>
        <a:off x="28100" y="1638246"/>
        <a:ext cx="8173400" cy="519439"/>
      </dsp:txXfrm>
    </dsp:sp>
    <dsp:sp modelId="{08C90391-281E-8044-9185-DF1E68ACF9A5}">
      <dsp:nvSpPr>
        <dsp:cNvPr id="0" name=""/>
        <dsp:cNvSpPr/>
      </dsp:nvSpPr>
      <dsp:spPr>
        <a:xfrm>
          <a:off x="0" y="2185786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The offer is the service or product tendered by one party to another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The offer should list all services that an event professional offers to provide</a:t>
          </a:r>
        </a:p>
      </dsp:txBody>
      <dsp:txXfrm>
        <a:off x="0" y="2185786"/>
        <a:ext cx="8229600" cy="658260"/>
      </dsp:txXfrm>
    </dsp:sp>
    <dsp:sp modelId="{B2951D26-DFB6-FB4E-AC9C-B3D6EBC41D34}">
      <dsp:nvSpPr>
        <dsp:cNvPr id="0" name=""/>
        <dsp:cNvSpPr/>
      </dsp:nvSpPr>
      <dsp:spPr>
        <a:xfrm>
          <a:off x="0" y="2844046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Consideration</a:t>
          </a:r>
        </a:p>
      </dsp:txBody>
      <dsp:txXfrm>
        <a:off x="28100" y="2872146"/>
        <a:ext cx="8173400" cy="519439"/>
      </dsp:txXfrm>
    </dsp:sp>
    <dsp:sp modelId="{A7FF3CE1-77DE-3046-92D8-A01A1EC21AB4}">
      <dsp:nvSpPr>
        <dsp:cNvPr id="0" name=""/>
        <dsp:cNvSpPr/>
      </dsp:nvSpPr>
      <dsp:spPr>
        <a:xfrm>
          <a:off x="0" y="3419686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What one party will provide the other upon acceptance of an offer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May be either cash or in-kind products or services</a:t>
          </a:r>
        </a:p>
      </dsp:txBody>
      <dsp:txXfrm>
        <a:off x="0" y="3419686"/>
        <a:ext cx="8229600" cy="658260"/>
      </dsp:txXfrm>
    </dsp:sp>
    <dsp:sp modelId="{8D2A33D7-BCC0-9B46-893D-B23A44DBF9E2}">
      <dsp:nvSpPr>
        <dsp:cNvPr id="0" name=""/>
        <dsp:cNvSpPr/>
      </dsp:nvSpPr>
      <dsp:spPr>
        <a:xfrm>
          <a:off x="0" y="4077946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Acceptance</a:t>
          </a:r>
        </a:p>
      </dsp:txBody>
      <dsp:txXfrm>
        <a:off x="28100" y="4106046"/>
        <a:ext cx="8173400" cy="519439"/>
      </dsp:txXfrm>
    </dsp:sp>
    <dsp:sp modelId="{7C743F5B-5D70-F54C-8FBD-AFB2E0767BAE}">
      <dsp:nvSpPr>
        <dsp:cNvPr id="0" name=""/>
        <dsp:cNvSpPr/>
      </dsp:nvSpPr>
      <dsp:spPr>
        <a:xfrm>
          <a:off x="0" y="4653585"/>
          <a:ext cx="82296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When both parties accept an offer, they execute (sign) the agreement confirming that they understand and agree to comply with the terms and conditions of the agreement</a:t>
          </a:r>
        </a:p>
      </dsp:txBody>
      <dsp:txXfrm>
        <a:off x="0" y="4653585"/>
        <a:ext cx="8229600" cy="869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DB73-0EFB-8E4E-8CB4-99CBE9D8CB8C}">
      <dsp:nvSpPr>
        <dsp:cNvPr id="0" name=""/>
        <dsp:cNvSpPr/>
      </dsp:nvSpPr>
      <dsp:spPr>
        <a:xfrm>
          <a:off x="0" y="154485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Terms</a:t>
          </a:r>
        </a:p>
      </dsp:txBody>
      <dsp:txXfrm>
        <a:off x="24588" y="179073"/>
        <a:ext cx="8180424" cy="454509"/>
      </dsp:txXfrm>
    </dsp:sp>
    <dsp:sp modelId="{7F583DC5-264F-DF4E-ABB1-5AEB33323912}">
      <dsp:nvSpPr>
        <dsp:cNvPr id="0" name=""/>
        <dsp:cNvSpPr/>
      </dsp:nvSpPr>
      <dsp:spPr>
        <a:xfrm>
          <a:off x="0" y="658170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How and when the funds will be paid to the person extending the offer</a:t>
          </a:r>
        </a:p>
      </dsp:txBody>
      <dsp:txXfrm>
        <a:off x="0" y="658170"/>
        <a:ext cx="8229600" cy="347760"/>
      </dsp:txXfrm>
    </dsp:sp>
    <dsp:sp modelId="{D83CB654-4664-DE45-98B0-F852CB7E3AD2}">
      <dsp:nvSpPr>
        <dsp:cNvPr id="0" name=""/>
        <dsp:cNvSpPr/>
      </dsp:nvSpPr>
      <dsp:spPr>
        <a:xfrm>
          <a:off x="0" y="1005930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Cancellation</a:t>
          </a:r>
        </a:p>
      </dsp:txBody>
      <dsp:txXfrm>
        <a:off x="24588" y="1030518"/>
        <a:ext cx="8180424" cy="454509"/>
      </dsp:txXfrm>
    </dsp:sp>
    <dsp:sp modelId="{D356F6EA-FC5D-3C41-91DE-EB595344BB0A}">
      <dsp:nvSpPr>
        <dsp:cNvPr id="0" name=""/>
        <dsp:cNvSpPr/>
      </dsp:nvSpPr>
      <dsp:spPr>
        <a:xfrm>
          <a:off x="0" y="1509615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Defines under what circumstances either party may cancel, how notification must be provided, and what penalties may be required in the event of cancellation</a:t>
          </a:r>
        </a:p>
      </dsp:txBody>
      <dsp:txXfrm>
        <a:off x="0" y="1509615"/>
        <a:ext cx="8229600" cy="499904"/>
      </dsp:txXfrm>
    </dsp:sp>
    <dsp:sp modelId="{A571B144-5A34-6549-800A-B890312518A3}">
      <dsp:nvSpPr>
        <dsp:cNvPr id="0" name=""/>
        <dsp:cNvSpPr/>
      </dsp:nvSpPr>
      <dsp:spPr>
        <a:xfrm>
          <a:off x="0" y="2009520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Force Majeure (Act of God)</a:t>
          </a:r>
        </a:p>
      </dsp:txBody>
      <dsp:txXfrm>
        <a:off x="24588" y="2034108"/>
        <a:ext cx="8180424" cy="454509"/>
      </dsp:txXfrm>
    </dsp:sp>
    <dsp:sp modelId="{2290FF3B-D135-3F40-8123-84BA151ED9EB}">
      <dsp:nvSpPr>
        <dsp:cNvPr id="0" name=""/>
        <dsp:cNvSpPr/>
      </dsp:nvSpPr>
      <dsp:spPr>
        <a:xfrm>
          <a:off x="0" y="2513205"/>
          <a:ext cx="82296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Both parties agree on which circumstances, deemed to be beyond their control, will permit an event to be canceled without penalty to either party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Specified to reflect the most common or predictable </a:t>
          </a:r>
          <a:r>
            <a:rPr lang="en-US" sz="1600" kern="1200" dirty="0" err="1">
              <a:solidFill>
                <a:schemeClr val="tx1"/>
              </a:solidFill>
            </a:rPr>
            <a:t>occurances</a:t>
          </a:r>
          <a:r>
            <a:rPr lang="en-US" sz="1600" kern="1200" dirty="0">
              <a:solidFill>
                <a:schemeClr val="tx1"/>
              </a:solidFill>
            </a:rPr>
            <a:t>, such as disaster, etc</a:t>
          </a:r>
        </a:p>
      </dsp:txBody>
      <dsp:txXfrm>
        <a:off x="0" y="2513205"/>
        <a:ext cx="8229600" cy="782460"/>
      </dsp:txXfrm>
    </dsp:sp>
    <dsp:sp modelId="{DEA14568-CD94-8148-8D8B-1AB22DF0010C}">
      <dsp:nvSpPr>
        <dsp:cNvPr id="0" name=""/>
        <dsp:cNvSpPr/>
      </dsp:nvSpPr>
      <dsp:spPr>
        <a:xfrm>
          <a:off x="0" y="3295665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Arbitration</a:t>
          </a:r>
        </a:p>
      </dsp:txBody>
      <dsp:txXfrm>
        <a:off x="24588" y="3320253"/>
        <a:ext cx="8180424" cy="454509"/>
      </dsp:txXfrm>
    </dsp:sp>
    <dsp:sp modelId="{691A0B30-F914-A045-B53C-091313467A8C}">
      <dsp:nvSpPr>
        <dsp:cNvPr id="0" name=""/>
        <dsp:cNvSpPr/>
      </dsp:nvSpPr>
      <dsp:spPr>
        <a:xfrm>
          <a:off x="0" y="3799350"/>
          <a:ext cx="8229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Allows both parties to use arbitration in place of a legal </a:t>
          </a:r>
          <a:r>
            <a:rPr lang="en-US" sz="1600" kern="1200" dirty="0" err="1">
              <a:solidFill>
                <a:schemeClr val="tx1"/>
              </a:solidFill>
            </a:rPr>
            <a:t>judgement</a:t>
          </a:r>
          <a:r>
            <a:rPr lang="en-US" sz="1600" kern="1200" dirty="0">
              <a:solidFill>
                <a:schemeClr val="tx1"/>
              </a:solidFill>
            </a:rPr>
            <a:t> when they fail to agree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Arbitration may save the parties substantial costs over traditional litigation</a:t>
          </a:r>
        </a:p>
      </dsp:txBody>
      <dsp:txXfrm>
        <a:off x="0" y="3799350"/>
        <a:ext cx="8229600" cy="554242"/>
      </dsp:txXfrm>
    </dsp:sp>
    <dsp:sp modelId="{6165DC6A-C5BB-854D-B350-EA8CCA08557A}">
      <dsp:nvSpPr>
        <dsp:cNvPr id="0" name=""/>
        <dsp:cNvSpPr/>
      </dsp:nvSpPr>
      <dsp:spPr>
        <a:xfrm>
          <a:off x="0" y="4353593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Billing</a:t>
          </a:r>
        </a:p>
      </dsp:txBody>
      <dsp:txXfrm>
        <a:off x="24588" y="4378181"/>
        <a:ext cx="8180424" cy="454509"/>
      </dsp:txXfrm>
    </dsp:sp>
    <dsp:sp modelId="{DCB08359-8C5B-694B-BA52-58D9DF10657D}">
      <dsp:nvSpPr>
        <dsp:cNvPr id="0" name=""/>
        <dsp:cNvSpPr/>
      </dsp:nvSpPr>
      <dsp:spPr>
        <a:xfrm>
          <a:off x="0" y="4857278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Defines how entertainers will be listed in advertising and in the program</a:t>
          </a:r>
        </a:p>
      </dsp:txBody>
      <dsp:txXfrm>
        <a:off x="0" y="4857278"/>
        <a:ext cx="8229600" cy="34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57947-928D-834D-AB83-E83ED5A7B297}">
      <dsp:nvSpPr>
        <dsp:cNvPr id="0" name=""/>
        <dsp:cNvSpPr/>
      </dsp:nvSpPr>
      <dsp:spPr>
        <a:xfrm>
          <a:off x="0" y="8197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Time is of the essence</a:t>
          </a:r>
        </a:p>
      </dsp:txBody>
      <dsp:txXfrm>
        <a:off x="24588" y="32785"/>
        <a:ext cx="8180424" cy="454509"/>
      </dsp:txXfrm>
    </dsp:sp>
    <dsp:sp modelId="{BDE46DF3-5124-4747-8505-09C138DD39E9}">
      <dsp:nvSpPr>
        <dsp:cNvPr id="0" name=""/>
        <dsp:cNvSpPr/>
      </dsp:nvSpPr>
      <dsp:spPr>
        <a:xfrm>
          <a:off x="0" y="511882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Instructs both parties that the agreement is valid only if it is signed within a prescribed period of time</a:t>
          </a:r>
        </a:p>
      </dsp:txBody>
      <dsp:txXfrm>
        <a:off x="0" y="511882"/>
        <a:ext cx="8229600" cy="499904"/>
      </dsp:txXfrm>
    </dsp:sp>
    <dsp:sp modelId="{33A69A70-1A38-A742-B850-F1A1C38974D6}">
      <dsp:nvSpPr>
        <dsp:cNvPr id="0" name=""/>
        <dsp:cNvSpPr/>
      </dsp:nvSpPr>
      <dsp:spPr>
        <a:xfrm>
          <a:off x="0" y="1011787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Assignment</a:t>
          </a:r>
        </a:p>
      </dsp:txBody>
      <dsp:txXfrm>
        <a:off x="24588" y="1036375"/>
        <a:ext cx="8180424" cy="454509"/>
      </dsp:txXfrm>
    </dsp:sp>
    <dsp:sp modelId="{F75DECE6-6F0F-434A-9311-FCD6663C7D33}">
      <dsp:nvSpPr>
        <dsp:cNvPr id="0" name=""/>
        <dsp:cNvSpPr/>
      </dsp:nvSpPr>
      <dsp:spPr>
        <a:xfrm>
          <a:off x="0" y="1515472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The agreement contain clauses indicating that the contract may not be assigned to other parties</a:t>
          </a:r>
        </a:p>
      </dsp:txBody>
      <dsp:txXfrm>
        <a:off x="0" y="1515472"/>
        <a:ext cx="8229600" cy="499904"/>
      </dsp:txXfrm>
    </dsp:sp>
    <dsp:sp modelId="{3E40F422-4D66-7246-A41B-D5D23B943A25}">
      <dsp:nvSpPr>
        <dsp:cNvPr id="0" name=""/>
        <dsp:cNvSpPr/>
      </dsp:nvSpPr>
      <dsp:spPr>
        <a:xfrm>
          <a:off x="0" y="2015377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Insurance</a:t>
          </a:r>
        </a:p>
      </dsp:txBody>
      <dsp:txXfrm>
        <a:off x="24588" y="2039965"/>
        <a:ext cx="8180424" cy="454509"/>
      </dsp:txXfrm>
    </dsp:sp>
    <dsp:sp modelId="{1AC5FD20-56A6-4641-B325-7EE20D75792C}">
      <dsp:nvSpPr>
        <dsp:cNvPr id="0" name=""/>
        <dsp:cNvSpPr/>
      </dsp:nvSpPr>
      <dsp:spPr>
        <a:xfrm>
          <a:off x="0" y="2519062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Detail the type and limits of insurance that must be in force by both parties</a:t>
          </a:r>
        </a:p>
      </dsp:txBody>
      <dsp:txXfrm>
        <a:off x="0" y="2519062"/>
        <a:ext cx="8229600" cy="347760"/>
      </dsp:txXfrm>
    </dsp:sp>
    <dsp:sp modelId="{511EDCE0-1A86-D94E-8AF4-A8A8648BDBAD}">
      <dsp:nvSpPr>
        <dsp:cNvPr id="0" name=""/>
        <dsp:cNvSpPr/>
      </dsp:nvSpPr>
      <dsp:spPr>
        <a:xfrm>
          <a:off x="0" y="2866822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Hold Harmless and Indemnification</a:t>
          </a:r>
        </a:p>
      </dsp:txBody>
      <dsp:txXfrm>
        <a:off x="24588" y="2891410"/>
        <a:ext cx="8180424" cy="454509"/>
      </dsp:txXfrm>
    </dsp:sp>
    <dsp:sp modelId="{68424001-5578-014A-B78B-31919953E0F3}">
      <dsp:nvSpPr>
        <dsp:cNvPr id="0" name=""/>
        <dsp:cNvSpPr/>
      </dsp:nvSpPr>
      <dsp:spPr>
        <a:xfrm>
          <a:off x="0" y="3370507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In the event of negligence by either party, the negligent party agrees to hold the other party harmless and to defend it (indemnify) against harm</a:t>
          </a:r>
        </a:p>
      </dsp:txBody>
      <dsp:txXfrm>
        <a:off x="0" y="3370507"/>
        <a:ext cx="8229600" cy="499904"/>
      </dsp:txXfrm>
    </dsp:sp>
    <dsp:sp modelId="{ED62F37E-9FCC-8F47-A6A9-4AF2AE738E61}">
      <dsp:nvSpPr>
        <dsp:cNvPr id="0" name=""/>
        <dsp:cNvSpPr/>
      </dsp:nvSpPr>
      <dsp:spPr>
        <a:xfrm>
          <a:off x="0" y="3870412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Reputation</a:t>
          </a:r>
        </a:p>
      </dsp:txBody>
      <dsp:txXfrm>
        <a:off x="24588" y="3895000"/>
        <a:ext cx="8180424" cy="454509"/>
      </dsp:txXfrm>
    </dsp:sp>
    <dsp:sp modelId="{5807A4C8-898B-B941-A32E-0CB930F9E1D2}">
      <dsp:nvSpPr>
        <dsp:cNvPr id="0" name=""/>
        <dsp:cNvSpPr/>
      </dsp:nvSpPr>
      <dsp:spPr>
        <a:xfrm>
          <a:off x="0" y="4374097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Specific clause that recognize the importance of the purchaser’s reputation and state that the event planner will try the best to protect and preserve that reputation</a:t>
          </a:r>
        </a:p>
      </dsp:txBody>
      <dsp:txXfrm>
        <a:off x="0" y="4374097"/>
        <a:ext cx="8229600" cy="499904"/>
      </dsp:txXfrm>
    </dsp:sp>
    <dsp:sp modelId="{F212E918-2442-7A41-B936-8C04A52B2984}">
      <dsp:nvSpPr>
        <dsp:cNvPr id="0" name=""/>
        <dsp:cNvSpPr/>
      </dsp:nvSpPr>
      <dsp:spPr>
        <a:xfrm>
          <a:off x="0" y="4874002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Complete or entire agreement</a:t>
          </a:r>
        </a:p>
      </dsp:txBody>
      <dsp:txXfrm>
        <a:off x="24588" y="4898590"/>
        <a:ext cx="8180424" cy="454509"/>
      </dsp:txXfrm>
    </dsp:sp>
    <dsp:sp modelId="{FE861D31-1DA9-8C45-9983-14F77E0AE36A}">
      <dsp:nvSpPr>
        <dsp:cNvPr id="0" name=""/>
        <dsp:cNvSpPr/>
      </dsp:nvSpPr>
      <dsp:spPr>
        <a:xfrm>
          <a:off x="0" y="5377687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The final clause which states that the agreement constitutes the full understanding of both parties</a:t>
          </a:r>
        </a:p>
      </dsp:txBody>
      <dsp:txXfrm>
        <a:off x="0" y="5377687"/>
        <a:ext cx="8229600" cy="499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F150-2417-AB47-99A9-0D73A2C3609A}">
      <dsp:nvSpPr>
        <dsp:cNvPr id="0" name=""/>
        <dsp:cNvSpPr/>
      </dsp:nvSpPr>
      <dsp:spPr>
        <a:xfrm>
          <a:off x="0" y="5306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Permits</a:t>
          </a:r>
        </a:p>
      </dsp:txBody>
      <dsp:txXfrm>
        <a:off x="25759" y="31065"/>
        <a:ext cx="8178082" cy="476152"/>
      </dsp:txXfrm>
    </dsp:sp>
    <dsp:sp modelId="{35B711A4-CA28-9543-B4B5-96FC4B29C794}">
      <dsp:nvSpPr>
        <dsp:cNvPr id="0" name=""/>
        <dsp:cNvSpPr/>
      </dsp:nvSpPr>
      <dsp:spPr>
        <a:xfrm>
          <a:off x="0" y="532976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A written approval from a local jurisdiction or other government or private organization that allows you to conduct the event</a:t>
          </a:r>
        </a:p>
      </dsp:txBody>
      <dsp:txXfrm>
        <a:off x="0" y="532976"/>
        <a:ext cx="8229600" cy="535095"/>
      </dsp:txXfrm>
    </dsp:sp>
    <dsp:sp modelId="{E2948B1A-ACCE-F542-9521-7B970AB54CBC}">
      <dsp:nvSpPr>
        <dsp:cNvPr id="0" name=""/>
        <dsp:cNvSpPr/>
      </dsp:nvSpPr>
      <dsp:spPr>
        <a:xfrm>
          <a:off x="0" y="1068071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Licenses</a:t>
          </a:r>
        </a:p>
      </dsp:txBody>
      <dsp:txXfrm>
        <a:off x="25759" y="1093830"/>
        <a:ext cx="8178082" cy="476152"/>
      </dsp:txXfrm>
    </dsp:sp>
    <dsp:sp modelId="{0DBBA762-52D8-7146-A088-F84CF7A07B92}">
      <dsp:nvSpPr>
        <dsp:cNvPr id="0" name=""/>
        <dsp:cNvSpPr/>
      </dsp:nvSpPr>
      <dsp:spPr>
        <a:xfrm>
          <a:off x="0" y="1595741"/>
          <a:ext cx="82296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A written approval to conduct the event provided by a government or private organization to allow you to conduct specific activities. (example : license to be able to serve alcohol, use of copyright recorded, live music performances)</a:t>
          </a:r>
        </a:p>
      </dsp:txBody>
      <dsp:txXfrm>
        <a:off x="0" y="1595741"/>
        <a:ext cx="8229600" cy="774180"/>
      </dsp:txXfrm>
    </dsp:sp>
    <dsp:sp modelId="{56F12BBE-237A-274B-900F-68894055269A}">
      <dsp:nvSpPr>
        <dsp:cNvPr id="0" name=""/>
        <dsp:cNvSpPr/>
      </dsp:nvSpPr>
      <dsp:spPr>
        <a:xfrm>
          <a:off x="0" y="2369921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Environmental Regulations</a:t>
          </a:r>
        </a:p>
      </dsp:txBody>
      <dsp:txXfrm>
        <a:off x="25759" y="2395680"/>
        <a:ext cx="8178082" cy="476152"/>
      </dsp:txXfrm>
    </dsp:sp>
    <dsp:sp modelId="{018EB2FD-37C3-EE49-B787-805841EF8C20}">
      <dsp:nvSpPr>
        <dsp:cNvPr id="0" name=""/>
        <dsp:cNvSpPr/>
      </dsp:nvSpPr>
      <dsp:spPr>
        <a:xfrm>
          <a:off x="0" y="2897591"/>
          <a:ext cx="82296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Submit an environmental plan to local government. Event planner must be prepared to comply with all environmental regulations, example : </a:t>
          </a:r>
          <a:r>
            <a:rPr lang="en-US" sz="1700" kern="1200" dirty="0" err="1">
              <a:solidFill>
                <a:schemeClr val="tx1"/>
              </a:solidFill>
            </a:rPr>
            <a:t>polution</a:t>
          </a:r>
          <a:r>
            <a:rPr lang="en-US" sz="1700" kern="1200" dirty="0">
              <a:solidFill>
                <a:schemeClr val="tx1"/>
              </a:solidFill>
            </a:rPr>
            <a:t> and waste caused by the event</a:t>
          </a:r>
        </a:p>
      </dsp:txBody>
      <dsp:txXfrm>
        <a:off x="0" y="2897591"/>
        <a:ext cx="8229600" cy="774180"/>
      </dsp:txXfrm>
    </dsp:sp>
    <dsp:sp modelId="{B5DBB2A0-28F2-884C-B8A8-EDDFF07F41FD}">
      <dsp:nvSpPr>
        <dsp:cNvPr id="0" name=""/>
        <dsp:cNvSpPr/>
      </dsp:nvSpPr>
      <dsp:spPr>
        <a:xfrm>
          <a:off x="0" y="3671772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Sponsorship Regulations</a:t>
          </a:r>
        </a:p>
      </dsp:txBody>
      <dsp:txXfrm>
        <a:off x="25759" y="3697531"/>
        <a:ext cx="8178082" cy="476152"/>
      </dsp:txXfrm>
    </dsp:sp>
    <dsp:sp modelId="{F7FD1BCA-3813-6B4F-AD94-F97D6E7855A3}">
      <dsp:nvSpPr>
        <dsp:cNvPr id="0" name=""/>
        <dsp:cNvSpPr/>
      </dsp:nvSpPr>
      <dsp:spPr>
        <a:xfrm>
          <a:off x="0" y="4199442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Several organization have been required to only accept funds from corporate sponsors when those  funds directly support the educational mission of the organization</a:t>
          </a:r>
        </a:p>
      </dsp:txBody>
      <dsp:txXfrm>
        <a:off x="0" y="4199442"/>
        <a:ext cx="8229600" cy="535095"/>
      </dsp:txXfrm>
    </dsp:sp>
    <dsp:sp modelId="{0BD081BF-90FB-0E48-9720-87CDFC15F0B6}">
      <dsp:nvSpPr>
        <dsp:cNvPr id="0" name=""/>
        <dsp:cNvSpPr/>
      </dsp:nvSpPr>
      <dsp:spPr>
        <a:xfrm>
          <a:off x="0" y="4734537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Travel Documents, Visas, and Work Permits</a:t>
          </a:r>
        </a:p>
      </dsp:txBody>
      <dsp:txXfrm>
        <a:off x="25759" y="4760296"/>
        <a:ext cx="8178082" cy="476152"/>
      </dsp:txXfrm>
    </dsp:sp>
    <dsp:sp modelId="{56FD9925-85CB-6649-9A57-775004553310}">
      <dsp:nvSpPr>
        <dsp:cNvPr id="0" name=""/>
        <dsp:cNvSpPr/>
      </dsp:nvSpPr>
      <dsp:spPr>
        <a:xfrm>
          <a:off x="0" y="5262207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Check the regulation of visas and work permits</a:t>
          </a:r>
        </a:p>
      </dsp:txBody>
      <dsp:txXfrm>
        <a:off x="0" y="5262207"/>
        <a:ext cx="8229600" cy="364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8A8AA-AC28-254C-8BE7-5E7C2FC96ED3}">
      <dsp:nvSpPr>
        <dsp:cNvPr id="0" name=""/>
        <dsp:cNvSpPr/>
      </dsp:nvSpPr>
      <dsp:spPr>
        <a:xfrm>
          <a:off x="0" y="247845"/>
          <a:ext cx="8229600" cy="4557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Location, location, location</a:t>
          </a:r>
        </a:p>
      </dsp:txBody>
      <dsp:txXfrm>
        <a:off x="22246" y="270091"/>
        <a:ext cx="8185108" cy="411223"/>
      </dsp:txXfrm>
    </dsp:sp>
    <dsp:sp modelId="{94B58122-C201-CB4B-8F3F-7286785A7EA1}">
      <dsp:nvSpPr>
        <dsp:cNvPr id="0" name=""/>
        <dsp:cNvSpPr/>
      </dsp:nvSpPr>
      <dsp:spPr>
        <a:xfrm>
          <a:off x="0" y="703560"/>
          <a:ext cx="82296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Location of the event is a critical consideration for the off-premises caterer. It is about the delivery of the food to the event location</a:t>
          </a:r>
        </a:p>
      </dsp:txBody>
      <dsp:txXfrm>
        <a:off x="0" y="703560"/>
        <a:ext cx="8229600" cy="471960"/>
      </dsp:txXfrm>
    </dsp:sp>
    <dsp:sp modelId="{D581A5D5-BB03-FF4D-9B74-2769BACB36FF}">
      <dsp:nvSpPr>
        <dsp:cNvPr id="0" name=""/>
        <dsp:cNvSpPr/>
      </dsp:nvSpPr>
      <dsp:spPr>
        <a:xfrm>
          <a:off x="0" y="1175520"/>
          <a:ext cx="8229600" cy="4557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Equipment</a:t>
          </a:r>
        </a:p>
      </dsp:txBody>
      <dsp:txXfrm>
        <a:off x="22246" y="1197766"/>
        <a:ext cx="8185108" cy="411223"/>
      </dsp:txXfrm>
    </dsp:sp>
    <dsp:sp modelId="{0186F00A-3816-AB45-80CF-7A12E1AFE167}">
      <dsp:nvSpPr>
        <dsp:cNvPr id="0" name=""/>
        <dsp:cNvSpPr/>
      </dsp:nvSpPr>
      <dsp:spPr>
        <a:xfrm>
          <a:off x="0" y="1631235"/>
          <a:ext cx="82296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Table, chairs, china, cutlery, and other standard equipment will be required to serve a high-quality meal</a:t>
          </a:r>
        </a:p>
      </dsp:txBody>
      <dsp:txXfrm>
        <a:off x="0" y="1631235"/>
        <a:ext cx="8229600" cy="471960"/>
      </dsp:txXfrm>
    </dsp:sp>
    <dsp:sp modelId="{0B7F2FC5-2B18-6C4B-AFCF-23BE7116B797}">
      <dsp:nvSpPr>
        <dsp:cNvPr id="0" name=""/>
        <dsp:cNvSpPr/>
      </dsp:nvSpPr>
      <dsp:spPr>
        <a:xfrm>
          <a:off x="0" y="2103195"/>
          <a:ext cx="8229600" cy="4557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Utilities</a:t>
          </a:r>
        </a:p>
      </dsp:txBody>
      <dsp:txXfrm>
        <a:off x="22246" y="2125441"/>
        <a:ext cx="8185108" cy="411223"/>
      </dsp:txXfrm>
    </dsp:sp>
    <dsp:sp modelId="{0DD6A1A9-2F26-9D4F-8A00-F3FBF8E4BBAF}">
      <dsp:nvSpPr>
        <dsp:cNvPr id="0" name=""/>
        <dsp:cNvSpPr/>
      </dsp:nvSpPr>
      <dsp:spPr>
        <a:xfrm>
          <a:off x="0" y="2558910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Plugs, electricity, waste management</a:t>
          </a:r>
        </a:p>
      </dsp:txBody>
      <dsp:txXfrm>
        <a:off x="0" y="2558910"/>
        <a:ext cx="8229600" cy="314640"/>
      </dsp:txXfrm>
    </dsp:sp>
    <dsp:sp modelId="{C0ECD43C-044F-0448-8C00-C522A6CD34EC}">
      <dsp:nvSpPr>
        <dsp:cNvPr id="0" name=""/>
        <dsp:cNvSpPr/>
      </dsp:nvSpPr>
      <dsp:spPr>
        <a:xfrm>
          <a:off x="0" y="2873550"/>
          <a:ext cx="8229600" cy="4557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Time Constraints</a:t>
          </a:r>
        </a:p>
      </dsp:txBody>
      <dsp:txXfrm>
        <a:off x="22246" y="2895796"/>
        <a:ext cx="8185108" cy="411223"/>
      </dsp:txXfrm>
    </dsp:sp>
    <dsp:sp modelId="{00C6AF54-BBB8-1444-8108-0ACD991D26E8}">
      <dsp:nvSpPr>
        <dsp:cNvPr id="0" name=""/>
        <dsp:cNvSpPr/>
      </dsp:nvSpPr>
      <dsp:spPr>
        <a:xfrm>
          <a:off x="0" y="3329265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Prepare and deliver food in  amount of time to ensure freshness and quality</a:t>
          </a:r>
        </a:p>
      </dsp:txBody>
      <dsp:txXfrm>
        <a:off x="0" y="3329265"/>
        <a:ext cx="8229600" cy="314640"/>
      </dsp:txXfrm>
    </dsp:sp>
    <dsp:sp modelId="{CCE9B165-BC8E-394F-9FE2-8906D6FF89E9}">
      <dsp:nvSpPr>
        <dsp:cNvPr id="0" name=""/>
        <dsp:cNvSpPr/>
      </dsp:nvSpPr>
      <dsp:spPr>
        <a:xfrm>
          <a:off x="0" y="3643905"/>
          <a:ext cx="8229600" cy="4557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Service Style</a:t>
          </a:r>
        </a:p>
      </dsp:txBody>
      <dsp:txXfrm>
        <a:off x="22246" y="3666151"/>
        <a:ext cx="8185108" cy="411223"/>
      </dsp:txXfrm>
    </dsp:sp>
    <dsp:sp modelId="{C267E153-AD8D-F94B-A6C5-BE1F27891707}">
      <dsp:nvSpPr>
        <dsp:cNvPr id="0" name=""/>
        <dsp:cNvSpPr/>
      </dsp:nvSpPr>
      <dsp:spPr>
        <a:xfrm>
          <a:off x="0" y="4099620"/>
          <a:ext cx="82296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Methods use to serving a catered meal. Example: the seated banquet, the standing or seated buffet, the standing reception, the exposition/exhibition, picnic style, English and Russian services</a:t>
          </a:r>
        </a:p>
      </dsp:txBody>
      <dsp:txXfrm>
        <a:off x="0" y="4099620"/>
        <a:ext cx="8229600" cy="471960"/>
      </dsp:txXfrm>
    </dsp:sp>
    <dsp:sp modelId="{24F25D20-C496-9E4A-9FE4-162D22952809}">
      <dsp:nvSpPr>
        <dsp:cNvPr id="0" name=""/>
        <dsp:cNvSpPr/>
      </dsp:nvSpPr>
      <dsp:spPr>
        <a:xfrm>
          <a:off x="0" y="4571580"/>
          <a:ext cx="8229600" cy="4557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Logistic Coordination</a:t>
          </a:r>
        </a:p>
      </dsp:txBody>
      <dsp:txXfrm>
        <a:off x="22246" y="4593826"/>
        <a:ext cx="8185108" cy="411223"/>
      </dsp:txXfrm>
    </dsp:sp>
    <dsp:sp modelId="{E97D08BC-1CB5-C649-95CE-28FA2ACBD835}">
      <dsp:nvSpPr>
        <dsp:cNvPr id="0" name=""/>
        <dsp:cNvSpPr/>
      </dsp:nvSpPr>
      <dsp:spPr>
        <a:xfrm>
          <a:off x="0" y="5027295"/>
          <a:ext cx="82296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Proper and efficient guest flow as well as effective methods for ensuring timely delivered of meal are essential consideration</a:t>
          </a:r>
        </a:p>
      </dsp:txBody>
      <dsp:txXfrm>
        <a:off x="0" y="5027295"/>
        <a:ext cx="8229600" cy="471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5B45A-F9ED-0F4C-A61C-EEAD3B065731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Catering Presentation Ideas</a:t>
          </a:r>
        </a:p>
      </dsp:txBody>
      <dsp:txXfrm>
        <a:off x="460905" y="1047"/>
        <a:ext cx="3479899" cy="2087939"/>
      </dsp:txXfrm>
    </dsp:sp>
    <dsp:sp modelId="{3F0BCA49-D27D-984D-B26C-05032D673F23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Selecting the Best Caterer</a:t>
          </a:r>
        </a:p>
      </dsp:txBody>
      <dsp:txXfrm>
        <a:off x="4288794" y="1047"/>
        <a:ext cx="3479899" cy="2087939"/>
      </dsp:txXfrm>
    </dsp:sp>
    <dsp:sp modelId="{536269A5-B814-934F-A540-C10D473417D9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Catering Coordination</a:t>
          </a:r>
        </a:p>
      </dsp:txBody>
      <dsp:txXfrm>
        <a:off x="460905" y="2436976"/>
        <a:ext cx="3479899" cy="2087939"/>
      </dsp:txXfrm>
    </dsp:sp>
    <dsp:sp modelId="{D376E41B-0E3C-604C-A826-6852C3728647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Catering Trends</a:t>
          </a:r>
        </a:p>
      </dsp:txBody>
      <dsp:txXfrm>
        <a:off x="4288794" y="2436976"/>
        <a:ext cx="3479899" cy="2087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ECB19-8850-CF4C-A989-E21B124EBC69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Living Buffet</a:t>
          </a:r>
        </a:p>
      </dsp:txBody>
      <dsp:txXfrm>
        <a:off x="495061" y="645"/>
        <a:ext cx="2262336" cy="1357401"/>
      </dsp:txXfrm>
    </dsp:sp>
    <dsp:sp modelId="{4143722E-8227-0B43-8582-C6BEFFF12169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Human Buffet Table</a:t>
          </a:r>
        </a:p>
      </dsp:txBody>
      <dsp:txXfrm>
        <a:off x="2983631" y="645"/>
        <a:ext cx="2262336" cy="1357401"/>
      </dsp:txXfrm>
    </dsp:sp>
    <dsp:sp modelId="{D3C932BD-B604-2843-B953-B4FAFB606E3A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Living Dessert Models</a:t>
          </a:r>
        </a:p>
      </dsp:txBody>
      <dsp:txXfrm>
        <a:off x="5472201" y="645"/>
        <a:ext cx="2262336" cy="1357401"/>
      </dsp:txXfrm>
    </dsp:sp>
    <dsp:sp modelId="{4109A5BD-A270-0645-82C8-EB7B93390656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Old Black Magic</a:t>
          </a:r>
        </a:p>
      </dsp:txBody>
      <dsp:txXfrm>
        <a:off x="495061" y="1584280"/>
        <a:ext cx="2262336" cy="1357401"/>
      </dsp:txXfrm>
    </dsp:sp>
    <dsp:sp modelId="{4F6A0415-7FAD-AE42-9642-062818DC09B9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Servers Parade</a:t>
          </a:r>
        </a:p>
      </dsp:txBody>
      <dsp:txXfrm>
        <a:off x="2983631" y="1584280"/>
        <a:ext cx="2262336" cy="1357401"/>
      </dsp:txXfrm>
    </dsp:sp>
    <dsp:sp modelId="{A8EBC713-A40D-AA48-B533-8F1730B3BCF9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Incredible Edible Centerpiece</a:t>
          </a:r>
        </a:p>
      </dsp:txBody>
      <dsp:txXfrm>
        <a:off x="5472201" y="1584280"/>
        <a:ext cx="2262336" cy="1357401"/>
      </dsp:txXfrm>
    </dsp:sp>
    <dsp:sp modelId="{1C0E81AE-588E-9743-B54E-637934B0A2CE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Ice Cold Logo</a:t>
          </a:r>
        </a:p>
      </dsp:txBody>
      <dsp:txXfrm>
        <a:off x="298363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513E-3B0D-B441-AA33-30AD3C246929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B9A9-0379-0F4A-8012-4F0B318C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6371"/>
            <a:ext cx="7772400" cy="1470025"/>
          </a:xfrm>
        </p:spPr>
        <p:txBody>
          <a:bodyPr/>
          <a:lstStyle/>
          <a:p>
            <a:r>
              <a:rPr lang="en-US" b="1" dirty="0"/>
              <a:t>Vendor Partners, Contracts, and On-Site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59838"/>
            <a:ext cx="6400800" cy="570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Reni Dyanasari &amp; </a:t>
            </a:r>
            <a:r>
              <a:rPr lang="en-US" dirty="0" err="1"/>
              <a:t>Fasya</a:t>
            </a:r>
            <a:r>
              <a:rPr lang="en-US" dirty="0"/>
              <a:t> </a:t>
            </a:r>
            <a:r>
              <a:rPr lang="en-US" dirty="0" err="1"/>
              <a:t>Syifa</a:t>
            </a:r>
            <a:r>
              <a:rPr lang="en-US" dirty="0"/>
              <a:t> </a:t>
            </a:r>
            <a:r>
              <a:rPr lang="en-US" dirty="0" err="1"/>
              <a:t>Mutma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681C3-383D-6046-A9B1-21CFC746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749"/>
            <a:ext cx="6613902" cy="4395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OTHER COMPONENTS IN CONTRACTS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86177"/>
              </p:ext>
            </p:extLst>
          </p:nvPr>
        </p:nvGraphicFramePr>
        <p:xfrm>
          <a:off x="457200" y="1327050"/>
          <a:ext cx="8229600" cy="535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OTHER COMPONENTS IN CONTRACTS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854061"/>
              </p:ext>
            </p:extLst>
          </p:nvPr>
        </p:nvGraphicFramePr>
        <p:xfrm>
          <a:off x="457200" y="805913"/>
          <a:ext cx="8229600" cy="588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Rider is an attachment to a main agreement and usually lists the important ingredients that support the main contract</a:t>
            </a:r>
          </a:p>
          <a:p>
            <a:r>
              <a:rPr lang="en-US" dirty="0"/>
              <a:t>Include sound equipment and labor, lighting, F&amp;B, transportation, housing for entertainers, &amp; other financial consideration (payment schedule)</a:t>
            </a:r>
          </a:p>
          <a:p>
            <a:r>
              <a:rPr lang="en-US" dirty="0"/>
              <a:t>Should be attached to the main agreement, and should be initialed or signed by both parties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CHANGES, TERMS AND SEQUENCE OF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agreement will require negotiation prior to execution, and the result of these executions will be changes</a:t>
            </a:r>
          </a:p>
          <a:p>
            <a:r>
              <a:rPr lang="en-US" dirty="0"/>
              <a:t>First and foremost, always require that the other party sign the agreement prior to affixing your signature</a:t>
            </a:r>
          </a:p>
          <a:p>
            <a:r>
              <a:rPr lang="en-US" dirty="0"/>
              <a:t>Second, refrain from using a verbal agreement or a facsimile. Use an original signed agreement</a:t>
            </a:r>
          </a:p>
          <a:p>
            <a:r>
              <a:rPr lang="en-US" dirty="0"/>
              <a:t>Third, take the time to sign the agreement together with other party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9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OTHER TYPES OF AGREEMENTS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02331"/>
              </p:ext>
            </p:extLst>
          </p:nvPr>
        </p:nvGraphicFramePr>
        <p:xfrm>
          <a:off x="457200" y="1131376"/>
          <a:ext cx="8229600" cy="563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CATERING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Event caterer are usually one of three business type, an each defined by location</a:t>
            </a:r>
          </a:p>
          <a:p>
            <a:r>
              <a:rPr lang="en-US" dirty="0"/>
              <a:t>First, the institutional caterer, commonly described as an in-house or on-premises caterer, who may or may not have permanent kitchens and offices at the event venue</a:t>
            </a:r>
          </a:p>
          <a:p>
            <a:r>
              <a:rPr lang="en-US" dirty="0"/>
              <a:t>Second, the traditional off-premises caterer, whose clients engage him or her to cater meals at a temporary location</a:t>
            </a:r>
          </a:p>
          <a:p>
            <a:r>
              <a:rPr lang="en-US" dirty="0"/>
              <a:t>Third, the concessionaire, where the food and beverage served from a truck, trailer or within a venue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CATERING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97144"/>
              </p:ext>
            </p:extLst>
          </p:nvPr>
        </p:nvGraphicFramePr>
        <p:xfrm>
          <a:off x="457200" y="883403"/>
          <a:ext cx="8229600" cy="574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COORDINATING CATERING OPERATIONS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198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CATERING PRESENTATION IDEAS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033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SELECTING THE BEST CATERER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5539"/>
            <a:ext cx="8229600" cy="22205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best caterer is the organization best equipped with experiences, knowledge, creativity, personnel, and resources (human and actual equipment) to achieve your goals and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95A9C-2F52-2241-A8A2-80744FD01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66" b="17110"/>
          <a:stretch/>
        </p:blipFill>
        <p:spPr>
          <a:xfrm>
            <a:off x="974510" y="1417638"/>
            <a:ext cx="7194980" cy="2712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DEVELOPING APPROPRIATE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Event resources generally include people, time, finances, technology, and physical assets</a:t>
            </a:r>
          </a:p>
          <a:p>
            <a:r>
              <a:rPr lang="en-US" dirty="0"/>
              <a:t>You must learn to allocate scarce resources to achieve maximum benefit</a:t>
            </a:r>
          </a:p>
          <a:p>
            <a:r>
              <a:rPr lang="en-US" dirty="0"/>
              <a:t>The event planner must first identify appropriate resources for his or her event during the proposal stage</a:t>
            </a:r>
          </a:p>
          <a:p>
            <a:r>
              <a:rPr lang="en-US" dirty="0"/>
              <a:t>Must be able to identify </a:t>
            </a:r>
            <a:r>
              <a:rPr lang="en-US" dirty="0" err="1"/>
              <a:t>approriate</a:t>
            </a:r>
            <a:r>
              <a:rPr lang="en-US" dirty="0"/>
              <a:t> resources quickly and accurately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36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CATERING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7545"/>
            <a:ext cx="8229600" cy="34604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event planner must closely coordinate all event activities with the director or catering team leader</a:t>
            </a:r>
          </a:p>
          <a:p>
            <a:r>
              <a:rPr lang="en-US" dirty="0"/>
              <a:t>The first, reviewing proposal from caterer</a:t>
            </a:r>
          </a:p>
          <a:p>
            <a:r>
              <a:rPr lang="en-US" dirty="0"/>
              <a:t>Visit some food testing event held by the caterer to taste the foods &amp; beverages</a:t>
            </a:r>
          </a:p>
          <a:p>
            <a:r>
              <a:rPr lang="en-US" dirty="0"/>
              <a:t>Second, negotiate about the price, and the offer, etc</a:t>
            </a:r>
          </a:p>
          <a:p>
            <a:r>
              <a:rPr lang="en-US" dirty="0"/>
              <a:t>Talk about every details you want the caterer to serve</a:t>
            </a:r>
          </a:p>
          <a:p>
            <a:r>
              <a:rPr lang="en-US" dirty="0"/>
              <a:t>Sign the contract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3A58-FB8C-9E47-A331-BF7515ED3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11" b="6944"/>
          <a:stretch/>
        </p:blipFill>
        <p:spPr>
          <a:xfrm>
            <a:off x="945397" y="1007389"/>
            <a:ext cx="7253205" cy="22627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CATERING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2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trend is a pattern of behavior that is likely to be sustained over time</a:t>
            </a:r>
          </a:p>
          <a:p>
            <a:r>
              <a:rPr lang="en-US" dirty="0"/>
              <a:t>There are five trends may be viewed as future economic opportunities provided that education and commitment to quality are implemented consistently</a:t>
            </a:r>
          </a:p>
          <a:p>
            <a:r>
              <a:rPr lang="en-US" dirty="0"/>
              <a:t>First, nutrition and organic menus</a:t>
            </a:r>
          </a:p>
          <a:p>
            <a:r>
              <a:rPr lang="en-US" dirty="0"/>
              <a:t>Second, a wider range in alcohol service</a:t>
            </a:r>
          </a:p>
          <a:p>
            <a:r>
              <a:rPr lang="en-US" dirty="0"/>
              <a:t>Third, the growing wide range of dietary needs</a:t>
            </a:r>
          </a:p>
          <a:p>
            <a:r>
              <a:rPr lang="en-US" dirty="0"/>
              <a:t>Fourth, the need to label food items by describing their ingredients</a:t>
            </a:r>
          </a:p>
          <a:p>
            <a:r>
              <a:rPr lang="en-US" dirty="0"/>
              <a:t>Fifth, the expansion of the caterer’s service to include those of full-service event planning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90327"/>
          </a:xfrm>
        </p:spPr>
        <p:txBody>
          <a:bodyPr>
            <a:noAutofit/>
          </a:bodyPr>
          <a:lstStyle/>
          <a:p>
            <a:pPr algn="l"/>
            <a:r>
              <a:rPr lang="en-US" sz="3100" dirty="0"/>
              <a:t>COORDINATING TECHNICAL PRODUCTION RESOURCES (AUDIOVISUAL, LIGHTING, SOUND, AND SPECIAL EFFECTS)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74"/>
            <a:ext cx="8229600" cy="49479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use of technical production elements, including but not limited to sound, lights, and special effects</a:t>
            </a:r>
          </a:p>
          <a:p>
            <a:r>
              <a:rPr lang="en-US" dirty="0"/>
              <a:t>The list below can be used as a primary coordination tool for selecting and engaging these resources:</a:t>
            </a:r>
          </a:p>
          <a:p>
            <a:pPr lvl="1"/>
            <a:r>
              <a:rPr lang="en-US" dirty="0"/>
              <a:t>Identify the purposes of event technology for your program</a:t>
            </a:r>
          </a:p>
          <a:p>
            <a:pPr lvl="1"/>
            <a:r>
              <a:rPr lang="en-US" dirty="0"/>
              <a:t>Determine the size of the live audience</a:t>
            </a:r>
          </a:p>
          <a:p>
            <a:pPr lvl="1"/>
            <a:r>
              <a:rPr lang="en-US" dirty="0"/>
              <a:t>Identify the age, culture, and learning style of your guests</a:t>
            </a:r>
          </a:p>
          <a:p>
            <a:pPr lvl="1"/>
            <a:r>
              <a:rPr lang="en-US" dirty="0"/>
              <a:t>Inspect the venue and inventory assets</a:t>
            </a:r>
          </a:p>
          <a:p>
            <a:pPr lvl="1"/>
            <a:r>
              <a:rPr lang="en-US" dirty="0"/>
              <a:t>Sit or stand in the guest’s place, try to envision the event, check the obstructed views and other distractions, identify potential solution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PURPOSES OF EVENT TECHNOLOGICAL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technology that you select will help you best achieve your goals and objectives</a:t>
            </a:r>
          </a:p>
          <a:p>
            <a:r>
              <a:rPr lang="en-US" dirty="0"/>
              <a:t>Projectors, teleprompter, theatrical lighting, special events : fog, laser, strobe lights</a:t>
            </a:r>
          </a:p>
          <a:p>
            <a:r>
              <a:rPr lang="en-US" dirty="0"/>
              <a:t>The purpose of the event will determine the final selection and coordination of the event technology</a:t>
            </a:r>
          </a:p>
          <a:p>
            <a:r>
              <a:rPr lang="en-US" dirty="0"/>
              <a:t>Audiovisual : the use of audio and visual elements for your event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CONDUCTING AND ANALYZING THE EVENT SITE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 a site inspection (survey </a:t>
            </a:r>
            <a:r>
              <a:rPr lang="en-US" dirty="0" err="1"/>
              <a:t>lokasi</a:t>
            </a:r>
            <a:r>
              <a:rPr lang="en-US" dirty="0"/>
              <a:t>) using the internet or visit the site to inspect the physical assets </a:t>
            </a:r>
          </a:p>
          <a:p>
            <a:r>
              <a:rPr lang="en-US" dirty="0"/>
              <a:t>Physical inspection is essential to confirm and verify the quality of the physical space</a:t>
            </a:r>
          </a:p>
          <a:p>
            <a:r>
              <a:rPr lang="en-US" dirty="0"/>
              <a:t>Using a comprehensive, customized checklist will make this task efficient and thorough</a:t>
            </a:r>
          </a:p>
          <a:p>
            <a:r>
              <a:rPr lang="en-US" dirty="0"/>
              <a:t>Use the site floor plan or diagram to make your event layout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72115F-5CFD-0143-8FA3-B6E879D63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1" r="18809"/>
          <a:stretch/>
        </p:blipFill>
        <p:spPr>
          <a:xfrm>
            <a:off x="5081001" y="2171700"/>
            <a:ext cx="4062999" cy="3840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DETERMINE THE PRODUCTION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5695" cy="4723108"/>
          </a:xfrm>
          <a:solidFill>
            <a:schemeClr val="accent2">
              <a:lumMod val="20000"/>
              <a:lumOff val="80000"/>
              <a:alpha val="82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production schedule is the primary instrument (other than the event diagram) that is used during the coordination phase</a:t>
            </a:r>
          </a:p>
          <a:p>
            <a:r>
              <a:rPr lang="en-US" dirty="0"/>
              <a:t>During this phase, the event planner must implement a minute-by-minute plan and monitor the tasks that lead to the ultimate conclusion of the event itself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ANTICIPATING &amp; RESOLVING OPERATIONAL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1465"/>
            <a:ext cx="8229600" cy="2511897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the coordination phase, numerous operational conflicts will develop</a:t>
            </a:r>
          </a:p>
          <a:p>
            <a:r>
              <a:rPr lang="en-US" dirty="0"/>
              <a:t>The key is for the event planner to anticipate and resolve these problems quickly by practicing what is often referred to as</a:t>
            </a:r>
            <a:r>
              <a:rPr lang="en-US" i="1" dirty="0"/>
              <a:t> damage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3ABF0-6B01-8846-9D3C-74284A44E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1" b="16118"/>
          <a:stretch/>
        </p:blipFill>
        <p:spPr>
          <a:xfrm>
            <a:off x="1974150" y="1495128"/>
            <a:ext cx="5195699" cy="25118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ANTICIPATING &amp; RESOLVING OPERATIONAL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Late-arriving vendor partner</a:t>
            </a:r>
            <a:r>
              <a:rPr lang="en-US" dirty="0"/>
              <a:t>, maintain the phone numbers and contact late-arriving vendors to determine the location</a:t>
            </a:r>
            <a:endParaRPr lang="en-US" i="1" dirty="0"/>
          </a:p>
          <a:p>
            <a:r>
              <a:rPr lang="en-US" i="1" dirty="0"/>
              <a:t>Multiple vendors arriving simultaneously</a:t>
            </a:r>
            <a:r>
              <a:rPr lang="en-US" dirty="0"/>
              <a:t>, Sequence arrivals in logical order of installation</a:t>
            </a:r>
            <a:endParaRPr lang="en-US" i="1" dirty="0"/>
          </a:p>
          <a:p>
            <a:r>
              <a:rPr lang="en-US" i="1" dirty="0"/>
              <a:t>Caterer running late in food delivery</a:t>
            </a:r>
            <a:r>
              <a:rPr lang="en-US" dirty="0"/>
              <a:t>, Monitor service carefully and use distraction such as dancing to cover long delays</a:t>
            </a:r>
            <a:endParaRPr lang="en-US" i="1" dirty="0"/>
          </a:p>
          <a:p>
            <a:r>
              <a:rPr lang="en-US" i="1" dirty="0"/>
              <a:t>Speaker or entertainer cancels</a:t>
            </a:r>
            <a:r>
              <a:rPr lang="en-US" dirty="0"/>
              <a:t>, use prerecorded music or video to cover</a:t>
            </a:r>
            <a:endParaRPr lang="en-US" i="1" dirty="0"/>
          </a:p>
          <a:p>
            <a:r>
              <a:rPr lang="en-US" i="1" dirty="0"/>
              <a:t>Guests arrive too early</a:t>
            </a:r>
            <a:r>
              <a:rPr lang="en-US" dirty="0"/>
              <a:t>, prepare for </a:t>
            </a:r>
            <a:r>
              <a:rPr lang="en-US" dirty="0" err="1"/>
              <a:t>this,have</a:t>
            </a:r>
            <a:r>
              <a:rPr lang="en-US" dirty="0"/>
              <a:t> </a:t>
            </a:r>
            <a:r>
              <a:rPr lang="en-US" dirty="0" err="1"/>
              <a:t>appropraite</a:t>
            </a:r>
            <a:r>
              <a:rPr lang="en-US" dirty="0"/>
              <a:t> staff to greet and serve them</a:t>
            </a:r>
            <a:endParaRPr lang="en-US" i="1" dirty="0"/>
          </a:p>
          <a:p>
            <a:r>
              <a:rPr lang="en-US" i="1" dirty="0"/>
              <a:t>Medical emergency</a:t>
            </a:r>
            <a:r>
              <a:rPr lang="en-US" dirty="0"/>
              <a:t>, use standard operating procedures and work closely with venue to resolve</a:t>
            </a: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634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5E6A-B3F5-AA44-AB72-7121A3F7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EVENT RESOURCE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62240-2786-A740-A8D4-F8E8B89F7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763" y="1600200"/>
            <a:ext cx="6620473" cy="4525963"/>
          </a:xfrm>
        </p:spPr>
      </p:pic>
    </p:spTree>
    <p:extLst>
      <p:ext uri="{BB962C8B-B14F-4D97-AF65-F5344CB8AC3E}">
        <p14:creationId xmlns:p14="http://schemas.microsoft.com/office/powerpoint/2010/main" val="363816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METHODS FOR IDENTIFYING APPROPRIATE 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9909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WORKING WITH SUPPLIERS AND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35" y="1736283"/>
            <a:ext cx="3773837" cy="45760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ability to work with your vendors to satisfy the needs of your guests will ultimately help determine the level of success you achieve as an event planner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21714-824C-3147-A6D6-F227E02DF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r="16068"/>
          <a:stretch/>
        </p:blipFill>
        <p:spPr>
          <a:xfrm>
            <a:off x="4246672" y="2007346"/>
            <a:ext cx="4897328" cy="3816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WORKING WITH SUPPLIERS AND VENDORS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921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Advertising agency</a:t>
            </a:r>
          </a:p>
          <a:p>
            <a:r>
              <a:rPr lang="en-US" dirty="0"/>
              <a:t>Advertising specialty providers</a:t>
            </a:r>
          </a:p>
          <a:p>
            <a:r>
              <a:rPr lang="en-US" dirty="0"/>
              <a:t>Amusement-games providers</a:t>
            </a:r>
          </a:p>
          <a:p>
            <a:r>
              <a:rPr lang="en-US" dirty="0"/>
              <a:t>Animal providers</a:t>
            </a:r>
          </a:p>
          <a:p>
            <a:r>
              <a:rPr lang="en-US" dirty="0"/>
              <a:t>Audiovisual providers</a:t>
            </a:r>
          </a:p>
          <a:p>
            <a:r>
              <a:rPr lang="en-US" dirty="0"/>
              <a:t>Balloons</a:t>
            </a:r>
          </a:p>
          <a:p>
            <a:r>
              <a:rPr lang="en-US" dirty="0"/>
              <a:t>Caterers</a:t>
            </a:r>
          </a:p>
          <a:p>
            <a:r>
              <a:rPr lang="en-US" dirty="0"/>
              <a:t>Clowns</a:t>
            </a:r>
          </a:p>
          <a:p>
            <a:r>
              <a:rPr lang="en-US" dirty="0"/>
              <a:t>Corporate social responsibility consultants</a:t>
            </a:r>
          </a:p>
          <a:p>
            <a:r>
              <a:rPr lang="en-US" dirty="0"/>
              <a:t>Décor specialist</a:t>
            </a:r>
          </a:p>
          <a:p>
            <a:r>
              <a:rPr lang="en-US" dirty="0"/>
              <a:t>Destination management companies</a:t>
            </a:r>
          </a:p>
          <a:p>
            <a:r>
              <a:rPr lang="en-US" dirty="0"/>
              <a:t>Dietary consultants</a:t>
            </a:r>
          </a:p>
          <a:p>
            <a:r>
              <a:rPr lang="en-US" dirty="0"/>
              <a:t>Environmental specialists</a:t>
            </a:r>
          </a:p>
          <a:p>
            <a:r>
              <a:rPr lang="en-US" dirty="0"/>
              <a:t>Entertainment providers</a:t>
            </a:r>
          </a:p>
          <a:p>
            <a:r>
              <a:rPr lang="en-US" dirty="0"/>
              <a:t>Envelope addressers</a:t>
            </a:r>
          </a:p>
          <a:p>
            <a:r>
              <a:rPr lang="en-US" dirty="0"/>
              <a:t>First-aid providers</a:t>
            </a:r>
          </a:p>
          <a:p>
            <a:r>
              <a:rPr lang="en-US" dirty="0"/>
              <a:t>Flag providers</a:t>
            </a:r>
          </a:p>
          <a:p>
            <a:r>
              <a:rPr lang="en-US" dirty="0"/>
              <a:t>Fundraising consultants</a:t>
            </a:r>
          </a:p>
          <a:p>
            <a:r>
              <a:rPr lang="en-US" dirty="0"/>
              <a:t>Florists</a:t>
            </a:r>
          </a:p>
          <a:p>
            <a:r>
              <a:rPr lang="en-US" dirty="0"/>
              <a:t>Government agencies</a:t>
            </a:r>
          </a:p>
          <a:p>
            <a:r>
              <a:rPr lang="en-US" dirty="0"/>
              <a:t>Health and safety experts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32329" cy="495921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Hotels</a:t>
            </a:r>
          </a:p>
          <a:p>
            <a:r>
              <a:rPr lang="en-US" dirty="0"/>
              <a:t>Insurance brokers and underwriters</a:t>
            </a:r>
          </a:p>
          <a:p>
            <a:r>
              <a:rPr lang="en-US" dirty="0"/>
              <a:t>Invitation designers</a:t>
            </a:r>
          </a:p>
          <a:p>
            <a:r>
              <a:rPr lang="en-US" dirty="0"/>
              <a:t>Legal counsel</a:t>
            </a:r>
          </a:p>
          <a:p>
            <a:r>
              <a:rPr lang="en-US" dirty="0"/>
              <a:t>Lighting providers</a:t>
            </a:r>
          </a:p>
          <a:p>
            <a:r>
              <a:rPr lang="en-US" dirty="0"/>
              <a:t>Magicians</a:t>
            </a:r>
          </a:p>
          <a:p>
            <a:r>
              <a:rPr lang="en-US" dirty="0"/>
              <a:t>Medical personnel</a:t>
            </a:r>
          </a:p>
          <a:p>
            <a:r>
              <a:rPr lang="en-US" dirty="0"/>
              <a:t>Mobile technology providers</a:t>
            </a:r>
          </a:p>
          <a:p>
            <a:r>
              <a:rPr lang="en-US" dirty="0"/>
              <a:t>Printers</a:t>
            </a:r>
          </a:p>
          <a:p>
            <a:r>
              <a:rPr lang="en-US" dirty="0"/>
              <a:t>Public relations counselors</a:t>
            </a:r>
          </a:p>
          <a:p>
            <a:r>
              <a:rPr lang="en-US" dirty="0"/>
              <a:t>Puppeteers</a:t>
            </a:r>
          </a:p>
          <a:p>
            <a:r>
              <a:rPr lang="en-US" dirty="0"/>
              <a:t>Pyrotechnic designers</a:t>
            </a:r>
          </a:p>
          <a:p>
            <a:r>
              <a:rPr lang="en-US" dirty="0"/>
              <a:t>Security providers</a:t>
            </a:r>
          </a:p>
          <a:p>
            <a:r>
              <a:rPr lang="en-US" dirty="0"/>
              <a:t>Simultaneous interpreters</a:t>
            </a:r>
          </a:p>
          <a:p>
            <a:r>
              <a:rPr lang="en-US" dirty="0"/>
              <a:t>Special events providers</a:t>
            </a:r>
          </a:p>
          <a:p>
            <a:r>
              <a:rPr lang="en-US" dirty="0"/>
              <a:t>Technology (computers, </a:t>
            </a:r>
            <a:r>
              <a:rPr lang="en-US" dirty="0" err="1"/>
              <a:t>WiFi</a:t>
            </a:r>
            <a:r>
              <a:rPr lang="en-US" dirty="0"/>
              <a:t>) specialists</a:t>
            </a:r>
          </a:p>
          <a:p>
            <a:r>
              <a:rPr lang="en-US" dirty="0"/>
              <a:t>Translation providers</a:t>
            </a:r>
          </a:p>
          <a:p>
            <a:r>
              <a:rPr lang="en-US" dirty="0"/>
              <a:t>Valet parking providers</a:t>
            </a:r>
          </a:p>
          <a:p>
            <a:r>
              <a:rPr lang="en-US" dirty="0"/>
              <a:t>Venue lessors and operators</a:t>
            </a:r>
          </a:p>
          <a:p>
            <a:r>
              <a:rPr lang="en-US" dirty="0"/>
              <a:t>Web design and managers</a:t>
            </a:r>
          </a:p>
          <a:p>
            <a:r>
              <a:rPr lang="en-US" dirty="0"/>
              <a:t>Caterers &amp; technological production specialist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CONTRACTING YOUR VENDOR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326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Once the vendor partners have been selected, it is essential to prepare and execute proper contracts to further clarify expectations related to performance, identify roles and responsibility, and reduce risk</a:t>
            </a:r>
          </a:p>
          <a:p>
            <a:r>
              <a:rPr lang="en-US" dirty="0"/>
              <a:t>In U.S and other countries, official permission is required to conduct most public events. The larger the events in terms of attendances or technical complexity, the more official oversight is usually required</a:t>
            </a:r>
          </a:p>
          <a:p>
            <a:r>
              <a:rPr lang="en-US" dirty="0"/>
              <a:t>Official review may come from local (town, city, country), state or province, or federal agencies</a:t>
            </a:r>
          </a:p>
          <a:p>
            <a:r>
              <a:rPr lang="en-US" dirty="0"/>
              <a:t>Event must comply with existing laws and regulations </a:t>
            </a:r>
            <a:r>
              <a:rPr lang="en-US" b="1" dirty="0"/>
              <a:t>to protect legal interest, to abide ethical practices, to ensure the safety and security of your event stakeholders, and to protect your financial investment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5C467-33A2-0548-A443-F417B8F03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209"/>
          <a:stretch/>
        </p:blipFill>
        <p:spPr>
          <a:xfrm>
            <a:off x="0" y="1417638"/>
            <a:ext cx="4138047" cy="459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871" y="1225632"/>
            <a:ext cx="5680129" cy="4983162"/>
          </a:xfrm>
          <a:solidFill>
            <a:schemeClr val="accent2">
              <a:lumMod val="20000"/>
              <a:lumOff val="80000"/>
              <a:alpha val="73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Contract is a written agreement between two or more parties specifying the obligations of each party in the production of the special event</a:t>
            </a:r>
          </a:p>
          <a:p>
            <a:r>
              <a:rPr lang="en-US" dirty="0"/>
              <a:t>Contract may be considered one of the primary risk avoidance, reduction, and retention tools of your event</a:t>
            </a:r>
          </a:p>
          <a:p>
            <a:r>
              <a:rPr lang="en-US" dirty="0"/>
              <a:t>Contracts or agreements may range from a simple letter or memorandum of understanding to complex multipage documents with lengthy riders (attachments)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24" y="16273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KEY CONTRACT COMPONENTS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458547"/>
              </p:ext>
            </p:extLst>
          </p:nvPr>
        </p:nvGraphicFramePr>
        <p:xfrm>
          <a:off x="457200" y="1131376"/>
          <a:ext cx="8229600" cy="556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2011</Words>
  <Application>Microsoft Macintosh PowerPoint</Application>
  <PresentationFormat>On-screen Show (4:3)</PresentationFormat>
  <Paragraphs>212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Vendor Partners, Contracts, and On-Site Production</vt:lpstr>
      <vt:lpstr>DEVELOPING APPROPRIATE RESOURCES</vt:lpstr>
      <vt:lpstr>EVENT RESOURCE</vt:lpstr>
      <vt:lpstr>METHODS FOR IDENTIFYING APPROPRIATE RESOURCES</vt:lpstr>
      <vt:lpstr>WORKING WITH SUPPLIERS AND VENDORS</vt:lpstr>
      <vt:lpstr>WORKING WITH SUPPLIERS AND VENDORS</vt:lpstr>
      <vt:lpstr>CONTRACTING YOUR VENDOR PARTNERS</vt:lpstr>
      <vt:lpstr>CONTRACT</vt:lpstr>
      <vt:lpstr>KEY CONTRACT COMPONENTS</vt:lpstr>
      <vt:lpstr>OTHER COMPONENTS IN CONTRACTS</vt:lpstr>
      <vt:lpstr>OTHER COMPONENTS IN CONTRACTS</vt:lpstr>
      <vt:lpstr>RIDER</vt:lpstr>
      <vt:lpstr>CHANGES, TERMS AND SEQUENCE OF EXECUTION</vt:lpstr>
      <vt:lpstr>OTHER TYPES OF AGREEMENTS</vt:lpstr>
      <vt:lpstr>CATERING MANAGEMENT</vt:lpstr>
      <vt:lpstr>CATERING MANAGEMENT</vt:lpstr>
      <vt:lpstr>COORDINATING CATERING OPERATIONS</vt:lpstr>
      <vt:lpstr>CATERING PRESENTATION IDEAS</vt:lpstr>
      <vt:lpstr>SELECTING THE BEST CATERER</vt:lpstr>
      <vt:lpstr>CATERING COORDINATION</vt:lpstr>
      <vt:lpstr>CATERING TRENDS</vt:lpstr>
      <vt:lpstr>COORDINATING TECHNICAL PRODUCTION RESOURCES (AUDIOVISUAL, LIGHTING, SOUND, AND SPECIAL EFFECTS)</vt:lpstr>
      <vt:lpstr>PURPOSES OF EVENT TECHNOLOGICAL PRODUCTION</vt:lpstr>
      <vt:lpstr>CONDUCTING AND ANALYZING THE EVENT SITE INSPECTION</vt:lpstr>
      <vt:lpstr>DETERMINE THE PRODUCTION SCHEDULE</vt:lpstr>
      <vt:lpstr>ANTICIPATING &amp; RESOLVING OPERATIONAL CONFLICTS</vt:lpstr>
      <vt:lpstr>ANTICIPATING &amp; RESOLVING OPERATIONAL CONFLICTS</vt:lpstr>
      <vt:lpstr>THANK 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Vendor Partners, Contracts, and On-Site Production</dc:title>
  <dc:creator>Reny Dyanasari</dc:creator>
  <cp:lastModifiedBy>Reni Dyanasari</cp:lastModifiedBy>
  <cp:revision>41</cp:revision>
  <dcterms:created xsi:type="dcterms:W3CDTF">2021-03-13T07:07:08Z</dcterms:created>
  <dcterms:modified xsi:type="dcterms:W3CDTF">2021-03-16T00:31:51Z</dcterms:modified>
</cp:coreProperties>
</file>